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70" r:id="rId3"/>
    <p:sldId id="257" r:id="rId4"/>
    <p:sldId id="271" r:id="rId5"/>
    <p:sldId id="260" r:id="rId6"/>
    <p:sldId id="261" r:id="rId7"/>
    <p:sldId id="263" r:id="rId8"/>
    <p:sldId id="262" r:id="rId9"/>
    <p:sldId id="265" r:id="rId10"/>
    <p:sldId id="266" r:id="rId11"/>
    <p:sldId id="272" r:id="rId12"/>
    <p:sldId id="267" r:id="rId13"/>
    <p:sldId id="268" r:id="rId14"/>
    <p:sldId id="2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E0EE7-7B7F-61B7-4D07-1DC3E69810C0}" v="251" dt="2023-04-19T18:00:59.407"/>
    <p1510:client id="{18931222-A823-7425-FD99-AC874CC55DC0}" v="136" dt="2023-06-17T16:35:25.818"/>
    <p1510:client id="{25A33A76-9C62-9313-9280-C0867860B661}" v="615" dt="2023-06-19T13:08:32.267"/>
    <p1510:client id="{85E90845-A872-3BDF-83A2-DCDB1DFD38ED}" v="202" dt="2023-05-28T08:00:07.254"/>
    <p1510:client id="{8B1A7AD7-3CE4-BDBA-0C6F-53A276C9C212}" v="107" dt="2023-04-26T09:38:19.066"/>
    <p1510:client id="{9B96B9BE-BDB5-CDC9-47AA-C28C2FA5B9C5}" v="6" dt="2023-06-17T20:04:18.599"/>
    <p1510:client id="{A7861CEC-A038-761C-FAA6-B8D9A05CF1F7}" v="2185" dt="2023-06-19T11:25:09.650"/>
    <p1510:client id="{ACB5B5F4-85FF-E2F9-5D17-4363BD5E57D0}" v="2533" dt="2023-05-31T16:16:46.140"/>
    <p1510:client id="{BDFB2651-739E-7AE6-827A-D63A3AD6B7A1}" v="41" dt="2023-06-13T08:23:54.517"/>
    <p1510:client id="{BE48AAB2-5C37-4640-B2EE-B9C07F8B090D}" v="297" dt="2023-06-19T07:38:02.225"/>
    <p1510:client id="{D2B2A88A-1718-ED43-1DEA-A9D23F94580B}" v="21" dt="2023-06-08T20:22:21.823"/>
    <p1510:client id="{D43C3FC5-5417-A66C-84DF-D9BA1DBB0661}" v="167" dt="2023-05-25T13:24:26.544"/>
    <p1510:client id="{D5D7DB14-CF33-B87E-5786-00B78F8C0824}" v="101" dt="2023-06-13T11:07:55.942"/>
    <p1510:client id="{EA50F309-2F7F-9749-B132-6661F6542866}" v="54" dt="2023-06-22T15:25:09.969"/>
    <p1510:client id="{F0F3126E-A5E4-98B0-56CE-21B547FAA173}" v="110" dt="2023-04-19T13:39:44.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aagensen (5249412)" userId="S::5249412@student.gloscol.ac.uk::6d1dce2e-e96a-42e5-b1c6-18d3b8fda315" providerId="AD" clId="Web-{25A33A76-9C62-9313-9280-C0867860B661}"/>
    <pc:docChg chg="modSld sldOrd">
      <pc:chgData name="David Haagensen (5249412)" userId="S::5249412@student.gloscol.ac.uk::6d1dce2e-e96a-42e5-b1c6-18d3b8fda315" providerId="AD" clId="Web-{25A33A76-9C62-9313-9280-C0867860B661}" dt="2023-06-19T13:08:32.267" v="492" actId="14100"/>
      <pc:docMkLst>
        <pc:docMk/>
      </pc:docMkLst>
      <pc:sldChg chg="modSp">
        <pc:chgData name="David Haagensen (5249412)" userId="S::5249412@student.gloscol.ac.uk::6d1dce2e-e96a-42e5-b1c6-18d3b8fda315" providerId="AD" clId="Web-{25A33A76-9C62-9313-9280-C0867860B661}" dt="2023-06-19T12:54:45.930" v="296" actId="20577"/>
        <pc:sldMkLst>
          <pc:docMk/>
          <pc:sldMk cId="2631693321" sldId="264"/>
        </pc:sldMkLst>
        <pc:spChg chg="mod">
          <ac:chgData name="David Haagensen (5249412)" userId="S::5249412@student.gloscol.ac.uk::6d1dce2e-e96a-42e5-b1c6-18d3b8fda315" providerId="AD" clId="Web-{25A33A76-9C62-9313-9280-C0867860B661}" dt="2023-06-19T12:54:45.930" v="296" actId="20577"/>
          <ac:spMkLst>
            <pc:docMk/>
            <pc:sldMk cId="2631693321" sldId="264"/>
            <ac:spMk id="2" creationId="{13E45445-3824-32AC-972D-F7C203A146D4}"/>
          </ac:spMkLst>
        </pc:spChg>
      </pc:sldChg>
      <pc:sldChg chg="addSp modSp">
        <pc:chgData name="David Haagensen (5249412)" userId="S::5249412@student.gloscol.ac.uk::6d1dce2e-e96a-42e5-b1c6-18d3b8fda315" providerId="AD" clId="Web-{25A33A76-9C62-9313-9280-C0867860B661}" dt="2023-06-19T13:08:32.267" v="492" actId="14100"/>
        <pc:sldMkLst>
          <pc:docMk/>
          <pc:sldMk cId="7709327" sldId="267"/>
        </pc:sldMkLst>
        <pc:spChg chg="add mod">
          <ac:chgData name="David Haagensen (5249412)" userId="S::5249412@student.gloscol.ac.uk::6d1dce2e-e96a-42e5-b1c6-18d3b8fda315" providerId="AD" clId="Web-{25A33A76-9C62-9313-9280-C0867860B661}" dt="2023-06-19T13:07:53.469" v="482" actId="1076"/>
          <ac:spMkLst>
            <pc:docMk/>
            <pc:sldMk cId="7709327" sldId="267"/>
            <ac:spMk id="3" creationId="{AB0AED37-A456-3FE2-E55F-0DF64B3FF246}"/>
          </ac:spMkLst>
        </pc:spChg>
        <pc:spChg chg="mod">
          <ac:chgData name="David Haagensen (5249412)" userId="S::5249412@student.gloscol.ac.uk::6d1dce2e-e96a-42e5-b1c6-18d3b8fda315" providerId="AD" clId="Web-{25A33A76-9C62-9313-9280-C0867860B661}" dt="2023-06-19T13:05:33.605" v="450" actId="1076"/>
          <ac:spMkLst>
            <pc:docMk/>
            <pc:sldMk cId="7709327" sldId="267"/>
            <ac:spMk id="4" creationId="{5B053F12-23C2-4395-6D75-5E3FA3BE339E}"/>
          </ac:spMkLst>
        </pc:spChg>
        <pc:spChg chg="mod">
          <ac:chgData name="David Haagensen (5249412)" userId="S::5249412@student.gloscol.ac.uk::6d1dce2e-e96a-42e5-b1c6-18d3b8fda315" providerId="AD" clId="Web-{25A33A76-9C62-9313-9280-C0867860B661}" dt="2023-06-19T13:05:20.917" v="447" actId="1076"/>
          <ac:spMkLst>
            <pc:docMk/>
            <pc:sldMk cId="7709327" sldId="267"/>
            <ac:spMk id="5" creationId="{95BA6EFF-33BB-8158-9093-FBF1454DC9D0}"/>
          </ac:spMkLst>
        </pc:spChg>
        <pc:spChg chg="mod">
          <ac:chgData name="David Haagensen (5249412)" userId="S::5249412@student.gloscol.ac.uk::6d1dce2e-e96a-42e5-b1c6-18d3b8fda315" providerId="AD" clId="Web-{25A33A76-9C62-9313-9280-C0867860B661}" dt="2023-06-19T13:05:29.011" v="449" actId="14100"/>
          <ac:spMkLst>
            <pc:docMk/>
            <pc:sldMk cId="7709327" sldId="267"/>
            <ac:spMk id="6" creationId="{C7469CBA-F56A-2AA1-4E3F-775953824057}"/>
          </ac:spMkLst>
        </pc:spChg>
        <pc:spChg chg="mod">
          <ac:chgData name="David Haagensen (5249412)" userId="S::5249412@student.gloscol.ac.uk::6d1dce2e-e96a-42e5-b1c6-18d3b8fda315" providerId="AD" clId="Web-{25A33A76-9C62-9313-9280-C0867860B661}" dt="2023-06-19T13:04:36.369" v="444" actId="20577"/>
          <ac:spMkLst>
            <pc:docMk/>
            <pc:sldMk cId="7709327" sldId="267"/>
            <ac:spMk id="7" creationId="{89F1FA8B-7E95-0459-12EB-3D56808BA1FF}"/>
          </ac:spMkLst>
        </pc:spChg>
        <pc:picChg chg="mod">
          <ac:chgData name="David Haagensen (5249412)" userId="S::5249412@student.gloscol.ac.uk::6d1dce2e-e96a-42e5-b1c6-18d3b8fda315" providerId="AD" clId="Web-{25A33A76-9C62-9313-9280-C0867860B661}" dt="2023-06-19T13:08:25.517" v="490" actId="1076"/>
          <ac:picMkLst>
            <pc:docMk/>
            <pc:sldMk cId="7709327" sldId="267"/>
            <ac:picMk id="2" creationId="{6E71883A-75FD-FE02-E90F-D7047E68DDC9}"/>
          </ac:picMkLst>
        </pc:picChg>
        <pc:cxnChg chg="add mod">
          <ac:chgData name="David Haagensen (5249412)" userId="S::5249412@student.gloscol.ac.uk::6d1dce2e-e96a-42e5-b1c6-18d3b8fda315" providerId="AD" clId="Web-{25A33A76-9C62-9313-9280-C0867860B661}" dt="2023-06-19T13:08:04.360" v="487" actId="14100"/>
          <ac:cxnSpMkLst>
            <pc:docMk/>
            <pc:sldMk cId="7709327" sldId="267"/>
            <ac:cxnSpMk id="12" creationId="{BC888062-CD12-237A-A2BC-6B1F616AE116}"/>
          </ac:cxnSpMkLst>
        </pc:cxnChg>
        <pc:cxnChg chg="add mod">
          <ac:chgData name="David Haagensen (5249412)" userId="S::5249412@student.gloscol.ac.uk::6d1dce2e-e96a-42e5-b1c6-18d3b8fda315" providerId="AD" clId="Web-{25A33A76-9C62-9313-9280-C0867860B661}" dt="2023-06-19T13:07:57.219" v="484" actId="14100"/>
          <ac:cxnSpMkLst>
            <pc:docMk/>
            <pc:sldMk cId="7709327" sldId="267"/>
            <ac:cxnSpMk id="13" creationId="{C1B3CF1F-5F2B-48E7-C2ED-14253D7EB2B4}"/>
          </ac:cxnSpMkLst>
        </pc:cxnChg>
        <pc:cxnChg chg="add mod">
          <ac:chgData name="David Haagensen (5249412)" userId="S::5249412@student.gloscol.ac.uk::6d1dce2e-e96a-42e5-b1c6-18d3b8fda315" providerId="AD" clId="Web-{25A33A76-9C62-9313-9280-C0867860B661}" dt="2023-06-19T13:08:32.267" v="492" actId="14100"/>
          <ac:cxnSpMkLst>
            <pc:docMk/>
            <pc:sldMk cId="7709327" sldId="267"/>
            <ac:cxnSpMk id="14" creationId="{69028A1B-6F3F-6368-28B7-E7ECB8752DF1}"/>
          </ac:cxnSpMkLst>
        </pc:cxnChg>
      </pc:sldChg>
      <pc:sldChg chg="modSp">
        <pc:chgData name="David Haagensen (5249412)" userId="S::5249412@student.gloscol.ac.uk::6d1dce2e-e96a-42e5-b1c6-18d3b8fda315" providerId="AD" clId="Web-{25A33A76-9C62-9313-9280-C0867860B661}" dt="2023-06-19T12:57:09.966" v="324" actId="20577"/>
        <pc:sldMkLst>
          <pc:docMk/>
          <pc:sldMk cId="1006464412" sldId="269"/>
        </pc:sldMkLst>
        <pc:spChg chg="mod">
          <ac:chgData name="David Haagensen (5249412)" userId="S::5249412@student.gloscol.ac.uk::6d1dce2e-e96a-42e5-b1c6-18d3b8fda315" providerId="AD" clId="Web-{25A33A76-9C62-9313-9280-C0867860B661}" dt="2023-06-19T12:57:09.966" v="324" actId="20577"/>
          <ac:spMkLst>
            <pc:docMk/>
            <pc:sldMk cId="1006464412" sldId="269"/>
            <ac:spMk id="3" creationId="{9BA5E06F-431E-472D-A420-CAFA3FDDB812}"/>
          </ac:spMkLst>
        </pc:spChg>
      </pc:sldChg>
      <pc:sldChg chg="modSp">
        <pc:chgData name="David Haagensen (5249412)" userId="S::5249412@student.gloscol.ac.uk::6d1dce2e-e96a-42e5-b1c6-18d3b8fda315" providerId="AD" clId="Web-{25A33A76-9C62-9313-9280-C0867860B661}" dt="2023-06-19T12:23:57.891" v="50" actId="20577"/>
        <pc:sldMkLst>
          <pc:docMk/>
          <pc:sldMk cId="608562986" sldId="270"/>
        </pc:sldMkLst>
        <pc:spChg chg="mod">
          <ac:chgData name="David Haagensen (5249412)" userId="S::5249412@student.gloscol.ac.uk::6d1dce2e-e96a-42e5-b1c6-18d3b8fda315" providerId="AD" clId="Web-{25A33A76-9C62-9313-9280-C0867860B661}" dt="2023-06-19T12:23:57.891" v="50" actId="20577"/>
          <ac:spMkLst>
            <pc:docMk/>
            <pc:sldMk cId="608562986" sldId="270"/>
            <ac:spMk id="4" creationId="{981BCC6D-71DF-D6CE-390F-A1DF31DE6F01}"/>
          </ac:spMkLst>
        </pc:spChg>
      </pc:sldChg>
      <pc:sldChg chg="modSp">
        <pc:chgData name="David Haagensen (5249412)" userId="S::5249412@student.gloscol.ac.uk::6d1dce2e-e96a-42e5-b1c6-18d3b8fda315" providerId="AD" clId="Web-{25A33A76-9C62-9313-9280-C0867860B661}" dt="2023-06-19T12:29:15.541" v="176"/>
        <pc:sldMkLst>
          <pc:docMk/>
          <pc:sldMk cId="3023253249" sldId="271"/>
        </pc:sldMkLst>
        <pc:graphicFrameChg chg="mod modGraphic">
          <ac:chgData name="David Haagensen (5249412)" userId="S::5249412@student.gloscol.ac.uk::6d1dce2e-e96a-42e5-b1c6-18d3b8fda315" providerId="AD" clId="Web-{25A33A76-9C62-9313-9280-C0867860B661}" dt="2023-06-19T12:29:15.541" v="176"/>
          <ac:graphicFrameMkLst>
            <pc:docMk/>
            <pc:sldMk cId="3023253249" sldId="271"/>
            <ac:graphicFrameMk id="6" creationId="{D060E097-C91A-F999-7190-011F94509246}"/>
          </ac:graphicFrameMkLst>
        </pc:graphicFrameChg>
        <pc:picChg chg="mod">
          <ac:chgData name="David Haagensen (5249412)" userId="S::5249412@student.gloscol.ac.uk::6d1dce2e-e96a-42e5-b1c6-18d3b8fda315" providerId="AD" clId="Web-{25A33A76-9C62-9313-9280-C0867860B661}" dt="2023-06-19T12:29:09.213" v="144" actId="1076"/>
          <ac:picMkLst>
            <pc:docMk/>
            <pc:sldMk cId="3023253249" sldId="271"/>
            <ac:picMk id="3" creationId="{6F23521C-6E92-E115-60CC-552ED2258E3B}"/>
          </ac:picMkLst>
        </pc:picChg>
      </pc:sldChg>
      <pc:sldChg chg="addSp delSp modSp ord">
        <pc:chgData name="David Haagensen (5249412)" userId="S::5249412@student.gloscol.ac.uk::6d1dce2e-e96a-42e5-b1c6-18d3b8fda315" providerId="AD" clId="Web-{25A33A76-9C62-9313-9280-C0867860B661}" dt="2023-06-19T13:03:07.945" v="416" actId="20577"/>
        <pc:sldMkLst>
          <pc:docMk/>
          <pc:sldMk cId="3011247824" sldId="272"/>
        </pc:sldMkLst>
        <pc:spChg chg="mod">
          <ac:chgData name="David Haagensen (5249412)" userId="S::5249412@student.gloscol.ac.uk::6d1dce2e-e96a-42e5-b1c6-18d3b8fda315" providerId="AD" clId="Web-{25A33A76-9C62-9313-9280-C0867860B661}" dt="2023-06-19T13:03:07.945" v="416" actId="20577"/>
          <ac:spMkLst>
            <pc:docMk/>
            <pc:sldMk cId="3011247824" sldId="272"/>
            <ac:spMk id="3" creationId="{9BA5E06F-431E-472D-A420-CAFA3FDDB812}"/>
          </ac:spMkLst>
        </pc:spChg>
        <pc:picChg chg="del">
          <ac:chgData name="David Haagensen (5249412)" userId="S::5249412@student.gloscol.ac.uk::6d1dce2e-e96a-42e5-b1c6-18d3b8fda315" providerId="AD" clId="Web-{25A33A76-9C62-9313-9280-C0867860B661}" dt="2023-06-19T12:35:59.303" v="232"/>
          <ac:picMkLst>
            <pc:docMk/>
            <pc:sldMk cId="3011247824" sldId="272"/>
            <ac:picMk id="4" creationId="{B4CAA68D-9F3C-A786-D5F4-D68B8791F77E}"/>
          </ac:picMkLst>
        </pc:picChg>
        <pc:picChg chg="add del mod">
          <ac:chgData name="David Haagensen (5249412)" userId="S::5249412@student.gloscol.ac.uk::6d1dce2e-e96a-42e5-b1c6-18d3b8fda315" providerId="AD" clId="Web-{25A33A76-9C62-9313-9280-C0867860B661}" dt="2023-06-19T12:40:51.608" v="236"/>
          <ac:picMkLst>
            <pc:docMk/>
            <pc:sldMk cId="3011247824" sldId="272"/>
            <ac:picMk id="6" creationId="{723AC75C-C0F4-B717-667A-55A90A642E79}"/>
          </ac:picMkLst>
        </pc:picChg>
        <pc:picChg chg="add mod">
          <ac:chgData name="David Haagensen (5249412)" userId="S::5249412@student.gloscol.ac.uk::6d1dce2e-e96a-42e5-b1c6-18d3b8fda315" providerId="AD" clId="Web-{25A33A76-9C62-9313-9280-C0867860B661}" dt="2023-06-19T12:42:01.423" v="271" actId="14100"/>
          <ac:picMkLst>
            <pc:docMk/>
            <pc:sldMk cId="3011247824" sldId="272"/>
            <ac:picMk id="7" creationId="{D95FF824-105D-D663-D366-8185C8A37311}"/>
          </ac:picMkLst>
        </pc:picChg>
        <pc:picChg chg="add mod">
          <ac:chgData name="David Haagensen (5249412)" userId="S::5249412@student.gloscol.ac.uk::6d1dce2e-e96a-42e5-b1c6-18d3b8fda315" providerId="AD" clId="Web-{25A33A76-9C62-9313-9280-C0867860B661}" dt="2023-06-19T12:42:05.392" v="273" actId="14100"/>
          <ac:picMkLst>
            <pc:docMk/>
            <pc:sldMk cId="3011247824" sldId="272"/>
            <ac:picMk id="8" creationId="{45CFD176-F427-9469-5294-32F3C79A7214}"/>
          </ac:picMkLst>
        </pc:picChg>
        <pc:picChg chg="del">
          <ac:chgData name="David Haagensen (5249412)" userId="S::5249412@student.gloscol.ac.uk::6d1dce2e-e96a-42e5-b1c6-18d3b8fda315" providerId="AD" clId="Web-{25A33A76-9C62-9313-9280-C0867860B661}" dt="2023-06-19T12:35:57.334" v="231"/>
          <ac:picMkLst>
            <pc:docMk/>
            <pc:sldMk cId="3011247824" sldId="272"/>
            <ac:picMk id="9" creationId="{9CE2833D-261B-F368-9227-BD74A50AF980}"/>
          </ac:picMkLst>
        </pc:picChg>
        <pc:picChg chg="mod">
          <ac:chgData name="David Haagensen (5249412)" userId="S::5249412@student.gloscol.ac.uk::6d1dce2e-e96a-42e5-b1c6-18d3b8fda315" providerId="AD" clId="Web-{25A33A76-9C62-9313-9280-C0867860B661}" dt="2023-06-19T13:00:49.144" v="370" actId="14100"/>
          <ac:picMkLst>
            <pc:docMk/>
            <pc:sldMk cId="3011247824" sldId="272"/>
            <ac:picMk id="10" creationId="{C4A2EF40-D2AA-3934-19EF-1A5E37BAEC76}"/>
          </ac:picMkLst>
        </pc:picChg>
        <pc:picChg chg="mod">
          <ac:chgData name="David Haagensen (5249412)" userId="S::5249412@student.gloscol.ac.uk::6d1dce2e-e96a-42e5-b1c6-18d3b8fda315" providerId="AD" clId="Web-{25A33A76-9C62-9313-9280-C0867860B661}" dt="2023-06-19T13:00:55.675" v="373" actId="1076"/>
          <ac:picMkLst>
            <pc:docMk/>
            <pc:sldMk cId="3011247824" sldId="272"/>
            <ac:picMk id="11" creationId="{D6470F75-333A-DE1E-11B1-B100D62C19DA}"/>
          </ac:picMkLst>
        </pc:picChg>
        <pc:picChg chg="add mod">
          <ac:chgData name="David Haagensen (5249412)" userId="S::5249412@student.gloscol.ac.uk::6d1dce2e-e96a-42e5-b1c6-18d3b8fda315" providerId="AD" clId="Web-{25A33A76-9C62-9313-9280-C0867860B661}" dt="2023-06-19T12:42:10.470" v="275" actId="14100"/>
          <ac:picMkLst>
            <pc:docMk/>
            <pc:sldMk cId="3011247824" sldId="272"/>
            <ac:picMk id="12" creationId="{8887E635-D831-7CC0-CF37-67EDDD7F4B7D}"/>
          </ac:picMkLst>
        </pc:picChg>
        <pc:picChg chg="add mod">
          <ac:chgData name="David Haagensen (5249412)" userId="S::5249412@student.gloscol.ac.uk::6d1dce2e-e96a-42e5-b1c6-18d3b8fda315" providerId="AD" clId="Web-{25A33A76-9C62-9313-9280-C0867860B661}" dt="2023-06-19T12:42:16.267" v="277" actId="14100"/>
          <ac:picMkLst>
            <pc:docMk/>
            <pc:sldMk cId="3011247824" sldId="272"/>
            <ac:picMk id="13" creationId="{3DE95273-C84F-1254-76F9-8757147995D2}"/>
          </ac:picMkLst>
        </pc:picChg>
        <pc:picChg chg="add mod">
          <ac:chgData name="David Haagensen (5249412)" userId="S::5249412@student.gloscol.ac.uk::6d1dce2e-e96a-42e5-b1c6-18d3b8fda315" providerId="AD" clId="Web-{25A33A76-9C62-9313-9280-C0867860B661}" dt="2023-06-19T13:01:03.785" v="376" actId="14100"/>
          <ac:picMkLst>
            <pc:docMk/>
            <pc:sldMk cId="3011247824" sldId="272"/>
            <ac:picMk id="14" creationId="{5957E258-3D02-1903-6DE4-5A54D02290E1}"/>
          </ac:picMkLst>
        </pc:picChg>
        <pc:cxnChg chg="add mod">
          <ac:chgData name="David Haagensen (5249412)" userId="S::5249412@student.gloscol.ac.uk::6d1dce2e-e96a-42e5-b1c6-18d3b8fda315" providerId="AD" clId="Web-{25A33A76-9C62-9313-9280-C0867860B661}" dt="2023-06-19T12:30:23.668" v="184"/>
          <ac:cxnSpMkLst>
            <pc:docMk/>
            <pc:sldMk cId="3011247824" sldId="272"/>
            <ac:cxnSpMk id="2" creationId="{92A74064-5AB0-793A-000A-449366E2976B}"/>
          </ac:cxnSpMkLst>
        </pc:cxnChg>
        <pc:cxnChg chg="add mod">
          <ac:chgData name="David Haagensen (5249412)" userId="S::5249412@student.gloscol.ac.uk::6d1dce2e-e96a-42e5-b1c6-18d3b8fda315" providerId="AD" clId="Web-{25A33A76-9C62-9313-9280-C0867860B661}" dt="2023-06-19T12:31:16.748" v="193" actId="14100"/>
          <ac:cxnSpMkLst>
            <pc:docMk/>
            <pc:sldMk cId="3011247824" sldId="272"/>
            <ac:cxnSpMk id="5" creationId="{9DA8C482-3D58-E149-2D30-E0AC21E85134}"/>
          </ac:cxnSpMkLst>
        </pc:cxnChg>
        <pc:cxnChg chg="add mod">
          <ac:chgData name="David Haagensen (5249412)" userId="S::5249412@student.gloscol.ac.uk::6d1dce2e-e96a-42e5-b1c6-18d3b8fda315" providerId="AD" clId="Web-{25A33A76-9C62-9313-9280-C0867860B661}" dt="2023-06-19T13:01:12.973" v="379" actId="14100"/>
          <ac:cxnSpMkLst>
            <pc:docMk/>
            <pc:sldMk cId="3011247824" sldId="272"/>
            <ac:cxnSpMk id="15" creationId="{52816363-1A16-229D-B71D-DDB8C0FBA1A8}"/>
          </ac:cxnSpMkLst>
        </pc:cxnChg>
      </pc:sldChg>
    </pc:docChg>
  </pc:docChgLst>
  <pc:docChgLst>
    <pc:chgData name="David Haagensen (5249412)" userId="S::5249412@student.gloscol.ac.uk::6d1dce2e-e96a-42e5-b1c6-18d3b8fda315" providerId="AD" clId="Web-{D2B2A88A-1718-ED43-1DEA-A9D23F94580B}"/>
    <pc:docChg chg="addSld modSld sldOrd">
      <pc:chgData name="David Haagensen (5249412)" userId="S::5249412@student.gloscol.ac.uk::6d1dce2e-e96a-42e5-b1c6-18d3b8fda315" providerId="AD" clId="Web-{D2B2A88A-1718-ED43-1DEA-A9D23F94580B}" dt="2023-06-08T20:22:21.823" v="19" actId="20577"/>
      <pc:docMkLst>
        <pc:docMk/>
      </pc:docMkLst>
      <pc:sldChg chg="modSp">
        <pc:chgData name="David Haagensen (5249412)" userId="S::5249412@student.gloscol.ac.uk::6d1dce2e-e96a-42e5-b1c6-18d3b8fda315" providerId="AD" clId="Web-{D2B2A88A-1718-ED43-1DEA-A9D23F94580B}" dt="2023-06-08T20:22:11.588" v="15" actId="14100"/>
        <pc:sldMkLst>
          <pc:docMk/>
          <pc:sldMk cId="1370722786" sldId="257"/>
        </pc:sldMkLst>
        <pc:spChg chg="mod">
          <ac:chgData name="David Haagensen (5249412)" userId="S::5249412@student.gloscol.ac.uk::6d1dce2e-e96a-42e5-b1c6-18d3b8fda315" providerId="AD" clId="Web-{D2B2A88A-1718-ED43-1DEA-A9D23F94580B}" dt="2023-06-08T20:22:11.588" v="15" actId="14100"/>
          <ac:spMkLst>
            <pc:docMk/>
            <pc:sldMk cId="1370722786" sldId="257"/>
            <ac:spMk id="3" creationId="{9BA5E06F-431E-472D-A420-CAFA3FDDB812}"/>
          </ac:spMkLst>
        </pc:spChg>
      </pc:sldChg>
      <pc:sldChg chg="addSp delSp modSp new ord">
        <pc:chgData name="David Haagensen (5249412)" userId="S::5249412@student.gloscol.ac.uk::6d1dce2e-e96a-42e5-b1c6-18d3b8fda315" providerId="AD" clId="Web-{D2B2A88A-1718-ED43-1DEA-A9D23F94580B}" dt="2023-06-08T20:22:21.823" v="19" actId="20577"/>
        <pc:sldMkLst>
          <pc:docMk/>
          <pc:sldMk cId="608562986" sldId="270"/>
        </pc:sldMkLst>
        <pc:spChg chg="del">
          <ac:chgData name="David Haagensen (5249412)" userId="S::5249412@student.gloscol.ac.uk::6d1dce2e-e96a-42e5-b1c6-18d3b8fda315" providerId="AD" clId="Web-{D2B2A88A-1718-ED43-1DEA-A9D23F94580B}" dt="2023-06-08T20:19:02.615" v="2"/>
          <ac:spMkLst>
            <pc:docMk/>
            <pc:sldMk cId="608562986" sldId="270"/>
            <ac:spMk id="2" creationId="{F5DA319C-19C7-1911-8D1E-DA3093FABDC9}"/>
          </ac:spMkLst>
        </pc:spChg>
        <pc:spChg chg="del mod">
          <ac:chgData name="David Haagensen (5249412)" userId="S::5249412@student.gloscol.ac.uk::6d1dce2e-e96a-42e5-b1c6-18d3b8fda315" providerId="AD" clId="Web-{D2B2A88A-1718-ED43-1DEA-A9D23F94580B}" dt="2023-06-08T20:19:07.880" v="4"/>
          <ac:spMkLst>
            <pc:docMk/>
            <pc:sldMk cId="608562986" sldId="270"/>
            <ac:spMk id="3" creationId="{7D4E58DD-9E69-6F5A-B5DE-69D3C56A40FB}"/>
          </ac:spMkLst>
        </pc:spChg>
        <pc:spChg chg="add mod">
          <ac:chgData name="David Haagensen (5249412)" userId="S::5249412@student.gloscol.ac.uk::6d1dce2e-e96a-42e5-b1c6-18d3b8fda315" providerId="AD" clId="Web-{D2B2A88A-1718-ED43-1DEA-A9D23F94580B}" dt="2023-06-08T20:22:21.823" v="19" actId="20577"/>
          <ac:spMkLst>
            <pc:docMk/>
            <pc:sldMk cId="608562986" sldId="270"/>
            <ac:spMk id="4" creationId="{981BCC6D-71DF-D6CE-390F-A1DF31DE6F01}"/>
          </ac:spMkLst>
        </pc:spChg>
      </pc:sldChg>
    </pc:docChg>
  </pc:docChgLst>
  <pc:docChgLst>
    <pc:chgData name="David Haagensen (5249412)" userId="S::5249412@student.gloscol.ac.uk::6d1dce2e-e96a-42e5-b1c6-18d3b8fda315" providerId="AD" clId="Web-{0A7E0EE7-7B7F-61B7-4D07-1DC3E69810C0}"/>
    <pc:docChg chg="modSld">
      <pc:chgData name="David Haagensen (5249412)" userId="S::5249412@student.gloscol.ac.uk::6d1dce2e-e96a-42e5-b1c6-18d3b8fda315" providerId="AD" clId="Web-{0A7E0EE7-7B7F-61B7-4D07-1DC3E69810C0}" dt="2023-04-19T18:00:59.407" v="231" actId="1076"/>
      <pc:docMkLst>
        <pc:docMk/>
      </pc:docMkLst>
      <pc:sldChg chg="addSp delSp modSp">
        <pc:chgData name="David Haagensen (5249412)" userId="S::5249412@student.gloscol.ac.uk::6d1dce2e-e96a-42e5-b1c6-18d3b8fda315" providerId="AD" clId="Web-{0A7E0EE7-7B7F-61B7-4D07-1DC3E69810C0}" dt="2023-04-19T18:00:59.407" v="231" actId="1076"/>
        <pc:sldMkLst>
          <pc:docMk/>
          <pc:sldMk cId="1370722786" sldId="257"/>
        </pc:sldMkLst>
        <pc:spChg chg="add mod">
          <ac:chgData name="David Haagensen (5249412)" userId="S::5249412@student.gloscol.ac.uk::6d1dce2e-e96a-42e5-b1c6-18d3b8fda315" providerId="AD" clId="Web-{0A7E0EE7-7B7F-61B7-4D07-1DC3E69810C0}" dt="2023-04-19T16:29:09.177" v="214" actId="1076"/>
          <ac:spMkLst>
            <pc:docMk/>
            <pc:sldMk cId="1370722786" sldId="257"/>
            <ac:spMk id="2" creationId="{E2127537-0C2D-5174-6163-7D04523E6904}"/>
          </ac:spMkLst>
        </pc:spChg>
        <pc:spChg chg="mod">
          <ac:chgData name="David Haagensen (5249412)" userId="S::5249412@student.gloscol.ac.uk::6d1dce2e-e96a-42e5-b1c6-18d3b8fda315" providerId="AD" clId="Web-{0A7E0EE7-7B7F-61B7-4D07-1DC3E69810C0}" dt="2023-04-19T13:58:15.641" v="213" actId="20577"/>
          <ac:spMkLst>
            <pc:docMk/>
            <pc:sldMk cId="1370722786" sldId="257"/>
            <ac:spMk id="3" creationId="{9BA5E06F-431E-472D-A420-CAFA3FDDB812}"/>
          </ac:spMkLst>
        </pc:spChg>
        <pc:spChg chg="add mod">
          <ac:chgData name="David Haagensen (5249412)" userId="S::5249412@student.gloscol.ac.uk::6d1dce2e-e96a-42e5-b1c6-18d3b8fda315" providerId="AD" clId="Web-{0A7E0EE7-7B7F-61B7-4D07-1DC3E69810C0}" dt="2023-04-19T13:53:00.708" v="129" actId="1076"/>
          <ac:spMkLst>
            <pc:docMk/>
            <pc:sldMk cId="1370722786" sldId="257"/>
            <ac:spMk id="4" creationId="{4359D741-6431-8961-C6AD-82FE629502C5}"/>
          </ac:spMkLst>
        </pc:spChg>
        <pc:spChg chg="add del mod">
          <ac:chgData name="David Haagensen (5249412)" userId="S::5249412@student.gloscol.ac.uk::6d1dce2e-e96a-42e5-b1c6-18d3b8fda315" providerId="AD" clId="Web-{0A7E0EE7-7B7F-61B7-4D07-1DC3E69810C0}" dt="2023-04-19T13:48:56.528" v="54"/>
          <ac:spMkLst>
            <pc:docMk/>
            <pc:sldMk cId="1370722786" sldId="257"/>
            <ac:spMk id="5" creationId="{28C66933-2FED-E700-BCDC-17B5806700FC}"/>
          </ac:spMkLst>
        </pc:spChg>
        <pc:spChg chg="add mod">
          <ac:chgData name="David Haagensen (5249412)" userId="S::5249412@student.gloscol.ac.uk::6d1dce2e-e96a-42e5-b1c6-18d3b8fda315" providerId="AD" clId="Web-{0A7E0EE7-7B7F-61B7-4D07-1DC3E69810C0}" dt="2023-04-19T13:53:05.599" v="131" actId="1076"/>
          <ac:spMkLst>
            <pc:docMk/>
            <pc:sldMk cId="1370722786" sldId="257"/>
            <ac:spMk id="6" creationId="{8FC1A9AD-A844-C743-373E-2FECE2E1CCF5}"/>
          </ac:spMkLst>
        </pc:spChg>
        <pc:spChg chg="add mod">
          <ac:chgData name="David Haagensen (5249412)" userId="S::5249412@student.gloscol.ac.uk::6d1dce2e-e96a-42e5-b1c6-18d3b8fda315" providerId="AD" clId="Web-{0A7E0EE7-7B7F-61B7-4D07-1DC3E69810C0}" dt="2023-04-19T13:53:48.538" v="146" actId="1076"/>
          <ac:spMkLst>
            <pc:docMk/>
            <pc:sldMk cId="1370722786" sldId="257"/>
            <ac:spMk id="7" creationId="{0FB6DD3A-4DCB-7464-B7A9-1CAB7294743D}"/>
          </ac:spMkLst>
        </pc:spChg>
        <pc:spChg chg="add mod">
          <ac:chgData name="David Haagensen (5249412)" userId="S::5249412@student.gloscol.ac.uk::6d1dce2e-e96a-42e5-b1c6-18d3b8fda315" providerId="AD" clId="Web-{0A7E0EE7-7B7F-61B7-4D07-1DC3E69810C0}" dt="2023-04-19T13:53:44.960" v="144" actId="1076"/>
          <ac:spMkLst>
            <pc:docMk/>
            <pc:sldMk cId="1370722786" sldId="257"/>
            <ac:spMk id="8" creationId="{A6D3AF7D-0286-1273-22A5-D4AF821B0F04}"/>
          </ac:spMkLst>
        </pc:spChg>
        <pc:spChg chg="add mod">
          <ac:chgData name="David Haagensen (5249412)" userId="S::5249412@student.gloscol.ac.uk::6d1dce2e-e96a-42e5-b1c6-18d3b8fda315" providerId="AD" clId="Web-{0A7E0EE7-7B7F-61B7-4D07-1DC3E69810C0}" dt="2023-04-19T13:53:32.803" v="142" actId="1076"/>
          <ac:spMkLst>
            <pc:docMk/>
            <pc:sldMk cId="1370722786" sldId="257"/>
            <ac:spMk id="9" creationId="{826DD590-7BB7-4A7F-B1F0-CCF52CA0225A}"/>
          </ac:spMkLst>
        </pc:spChg>
        <pc:spChg chg="add mod">
          <ac:chgData name="David Haagensen (5249412)" userId="S::5249412@student.gloscol.ac.uk::6d1dce2e-e96a-42e5-b1c6-18d3b8fda315" providerId="AD" clId="Web-{0A7E0EE7-7B7F-61B7-4D07-1DC3E69810C0}" dt="2023-04-19T13:53:46.928" v="145" actId="1076"/>
          <ac:spMkLst>
            <pc:docMk/>
            <pc:sldMk cId="1370722786" sldId="257"/>
            <ac:spMk id="10" creationId="{2A6D18FF-3095-2FD2-2392-C4F6B1043DCA}"/>
          </ac:spMkLst>
        </pc:spChg>
        <pc:spChg chg="add mod">
          <ac:chgData name="David Haagensen (5249412)" userId="S::5249412@student.gloscol.ac.uk::6d1dce2e-e96a-42e5-b1c6-18d3b8fda315" providerId="AD" clId="Web-{0A7E0EE7-7B7F-61B7-4D07-1DC3E69810C0}" dt="2023-04-19T13:53:18.021" v="137" actId="1076"/>
          <ac:spMkLst>
            <pc:docMk/>
            <pc:sldMk cId="1370722786" sldId="257"/>
            <ac:spMk id="11" creationId="{41CBC65E-BA06-BFFB-2B58-3F53DD0054EF}"/>
          </ac:spMkLst>
        </pc:spChg>
        <pc:spChg chg="add mod">
          <ac:chgData name="David Haagensen (5249412)" userId="S::5249412@student.gloscol.ac.uk::6d1dce2e-e96a-42e5-b1c6-18d3b8fda315" providerId="AD" clId="Web-{0A7E0EE7-7B7F-61B7-4D07-1DC3E69810C0}" dt="2023-04-19T13:53:20.678" v="138" actId="1076"/>
          <ac:spMkLst>
            <pc:docMk/>
            <pc:sldMk cId="1370722786" sldId="257"/>
            <ac:spMk id="12" creationId="{8ED73C0A-B999-EB97-665C-14DEDE0EE19C}"/>
          </ac:spMkLst>
        </pc:spChg>
        <pc:spChg chg="add mod">
          <ac:chgData name="David Haagensen (5249412)" userId="S::5249412@student.gloscol.ac.uk::6d1dce2e-e96a-42e5-b1c6-18d3b8fda315" providerId="AD" clId="Web-{0A7E0EE7-7B7F-61B7-4D07-1DC3E69810C0}" dt="2023-04-19T13:53:07.505" v="132" actId="1076"/>
          <ac:spMkLst>
            <pc:docMk/>
            <pc:sldMk cId="1370722786" sldId="257"/>
            <ac:spMk id="13" creationId="{AD561EA8-1BF2-0534-95EA-AB51359E3A95}"/>
          </ac:spMkLst>
        </pc:spChg>
        <pc:spChg chg="add mod">
          <ac:chgData name="David Haagensen (5249412)" userId="S::5249412@student.gloscol.ac.uk::6d1dce2e-e96a-42e5-b1c6-18d3b8fda315" providerId="AD" clId="Web-{0A7E0EE7-7B7F-61B7-4D07-1DC3E69810C0}" dt="2023-04-19T13:53:08.896" v="133" actId="1076"/>
          <ac:spMkLst>
            <pc:docMk/>
            <pc:sldMk cId="1370722786" sldId="257"/>
            <ac:spMk id="14" creationId="{B4CA5C24-A2B9-4360-FB20-615BF79ED67F}"/>
          </ac:spMkLst>
        </pc:spChg>
        <pc:spChg chg="add mod">
          <ac:chgData name="David Haagensen (5249412)" userId="S::5249412@student.gloscol.ac.uk::6d1dce2e-e96a-42e5-b1c6-18d3b8fda315" providerId="AD" clId="Web-{0A7E0EE7-7B7F-61B7-4D07-1DC3E69810C0}" dt="2023-04-19T16:43:13.612" v="230" actId="20577"/>
          <ac:spMkLst>
            <pc:docMk/>
            <pc:sldMk cId="1370722786" sldId="257"/>
            <ac:spMk id="34" creationId="{929C6B31-1E3B-7835-925F-AFCDEB6B6FFB}"/>
          </ac:spMkLst>
        </pc:spChg>
        <pc:cxnChg chg="add mod">
          <ac:chgData name="David Haagensen (5249412)" userId="S::5249412@student.gloscol.ac.uk::6d1dce2e-e96a-42e5-b1c6-18d3b8fda315" providerId="AD" clId="Web-{0A7E0EE7-7B7F-61B7-4D07-1DC3E69810C0}" dt="2023-04-19T13:54:09.007" v="149" actId="14100"/>
          <ac:cxnSpMkLst>
            <pc:docMk/>
            <pc:sldMk cId="1370722786" sldId="257"/>
            <ac:cxnSpMk id="15" creationId="{42E666FE-4B86-D93B-6A3C-BF5FD64CD425}"/>
          </ac:cxnSpMkLst>
        </pc:cxnChg>
        <pc:cxnChg chg="add mod">
          <ac:chgData name="David Haagensen (5249412)" userId="S::5249412@student.gloscol.ac.uk::6d1dce2e-e96a-42e5-b1c6-18d3b8fda315" providerId="AD" clId="Web-{0A7E0EE7-7B7F-61B7-4D07-1DC3E69810C0}" dt="2023-04-19T13:55:12.416" v="170" actId="14100"/>
          <ac:cxnSpMkLst>
            <pc:docMk/>
            <pc:sldMk cId="1370722786" sldId="257"/>
            <ac:cxnSpMk id="16" creationId="{22B39D20-F3E5-AE21-4A5A-0244A3D879E9}"/>
          </ac:cxnSpMkLst>
        </pc:cxnChg>
        <pc:cxnChg chg="add mod">
          <ac:chgData name="David Haagensen (5249412)" userId="S::5249412@student.gloscol.ac.uk::6d1dce2e-e96a-42e5-b1c6-18d3b8fda315" providerId="AD" clId="Web-{0A7E0EE7-7B7F-61B7-4D07-1DC3E69810C0}" dt="2023-04-19T13:55:18.822" v="171" actId="14100"/>
          <ac:cxnSpMkLst>
            <pc:docMk/>
            <pc:sldMk cId="1370722786" sldId="257"/>
            <ac:cxnSpMk id="17" creationId="{686F6997-FC9E-BE73-6E9E-839FF6F89373}"/>
          </ac:cxnSpMkLst>
        </pc:cxnChg>
        <pc:cxnChg chg="add mod">
          <ac:chgData name="David Haagensen (5249412)" userId="S::5249412@student.gloscol.ac.uk::6d1dce2e-e96a-42e5-b1c6-18d3b8fda315" providerId="AD" clId="Web-{0A7E0EE7-7B7F-61B7-4D07-1DC3E69810C0}" dt="2023-04-19T13:55:30.526" v="172" actId="14100"/>
          <ac:cxnSpMkLst>
            <pc:docMk/>
            <pc:sldMk cId="1370722786" sldId="257"/>
            <ac:cxnSpMk id="18" creationId="{7AB07B69-6DFC-4799-EC56-426CF2644B48}"/>
          </ac:cxnSpMkLst>
        </pc:cxnChg>
        <pc:cxnChg chg="add mod">
          <ac:chgData name="David Haagensen (5249412)" userId="S::5249412@student.gloscol.ac.uk::6d1dce2e-e96a-42e5-b1c6-18d3b8fda315" providerId="AD" clId="Web-{0A7E0EE7-7B7F-61B7-4D07-1DC3E69810C0}" dt="2023-04-19T13:55:40.057" v="173" actId="14100"/>
          <ac:cxnSpMkLst>
            <pc:docMk/>
            <pc:sldMk cId="1370722786" sldId="257"/>
            <ac:cxnSpMk id="19" creationId="{C99FE691-5208-230B-F3B6-2A80B0795EE9}"/>
          </ac:cxnSpMkLst>
        </pc:cxnChg>
        <pc:cxnChg chg="add mod">
          <ac:chgData name="David Haagensen (5249412)" userId="S::5249412@student.gloscol.ac.uk::6d1dce2e-e96a-42e5-b1c6-18d3b8fda315" providerId="AD" clId="Web-{0A7E0EE7-7B7F-61B7-4D07-1DC3E69810C0}" dt="2023-04-19T13:55:46.620" v="174" actId="14100"/>
          <ac:cxnSpMkLst>
            <pc:docMk/>
            <pc:sldMk cId="1370722786" sldId="257"/>
            <ac:cxnSpMk id="20" creationId="{4D730216-F018-AFF2-DE7A-842EB3064088}"/>
          </ac:cxnSpMkLst>
        </pc:cxnChg>
        <pc:cxnChg chg="add mod">
          <ac:chgData name="David Haagensen (5249412)" userId="S::5249412@student.gloscol.ac.uk::6d1dce2e-e96a-42e5-b1c6-18d3b8fda315" providerId="AD" clId="Web-{0A7E0EE7-7B7F-61B7-4D07-1DC3E69810C0}" dt="2023-04-19T13:55:53.339" v="175" actId="14100"/>
          <ac:cxnSpMkLst>
            <pc:docMk/>
            <pc:sldMk cId="1370722786" sldId="257"/>
            <ac:cxnSpMk id="21" creationId="{93F98265-FC5E-D287-F00B-C1CFD1FB2158}"/>
          </ac:cxnSpMkLst>
        </pc:cxnChg>
        <pc:cxnChg chg="add mod">
          <ac:chgData name="David Haagensen (5249412)" userId="S::5249412@student.gloscol.ac.uk::6d1dce2e-e96a-42e5-b1c6-18d3b8fda315" providerId="AD" clId="Web-{0A7E0EE7-7B7F-61B7-4D07-1DC3E69810C0}" dt="2023-04-19T13:56:00.183" v="177" actId="14100"/>
          <ac:cxnSpMkLst>
            <pc:docMk/>
            <pc:sldMk cId="1370722786" sldId="257"/>
            <ac:cxnSpMk id="22" creationId="{EC97C091-499A-C72D-8B16-D6AEAEEBFAB6}"/>
          </ac:cxnSpMkLst>
        </pc:cxnChg>
        <pc:cxnChg chg="add mod">
          <ac:chgData name="David Haagensen (5249412)" userId="S::5249412@student.gloscol.ac.uk::6d1dce2e-e96a-42e5-b1c6-18d3b8fda315" providerId="AD" clId="Web-{0A7E0EE7-7B7F-61B7-4D07-1DC3E69810C0}" dt="2023-04-19T13:56:05.136" v="178" actId="14100"/>
          <ac:cxnSpMkLst>
            <pc:docMk/>
            <pc:sldMk cId="1370722786" sldId="257"/>
            <ac:cxnSpMk id="23" creationId="{07896954-6569-9055-0817-F578DFC5C072}"/>
          </ac:cxnSpMkLst>
        </pc:cxnChg>
        <pc:cxnChg chg="add mod">
          <ac:chgData name="David Haagensen (5249412)" userId="S::5249412@student.gloscol.ac.uk::6d1dce2e-e96a-42e5-b1c6-18d3b8fda315" providerId="AD" clId="Web-{0A7E0EE7-7B7F-61B7-4D07-1DC3E69810C0}" dt="2023-04-19T13:54:32.789" v="161" actId="1076"/>
          <ac:cxnSpMkLst>
            <pc:docMk/>
            <pc:sldMk cId="1370722786" sldId="257"/>
            <ac:cxnSpMk id="24" creationId="{38E8CE4C-AF74-DF7A-9F31-66B5DAEFB3BC}"/>
          </ac:cxnSpMkLst>
        </pc:cxnChg>
        <pc:cxnChg chg="add mod">
          <ac:chgData name="David Haagensen (5249412)" userId="S::5249412@student.gloscol.ac.uk::6d1dce2e-e96a-42e5-b1c6-18d3b8fda315" providerId="AD" clId="Web-{0A7E0EE7-7B7F-61B7-4D07-1DC3E69810C0}" dt="2023-04-19T13:56:39.794" v="185" actId="14100"/>
          <ac:cxnSpMkLst>
            <pc:docMk/>
            <pc:sldMk cId="1370722786" sldId="257"/>
            <ac:cxnSpMk id="25" creationId="{7CD39C4A-9223-BE76-74C0-1E1509CFC5EA}"/>
          </ac:cxnSpMkLst>
        </pc:cxnChg>
        <pc:cxnChg chg="add del mod">
          <ac:chgData name="David Haagensen (5249412)" userId="S::5249412@student.gloscol.ac.uk::6d1dce2e-e96a-42e5-b1c6-18d3b8fda315" providerId="AD" clId="Web-{0A7E0EE7-7B7F-61B7-4D07-1DC3E69810C0}" dt="2023-04-19T13:56:51.966" v="187"/>
          <ac:cxnSpMkLst>
            <pc:docMk/>
            <pc:sldMk cId="1370722786" sldId="257"/>
            <ac:cxnSpMk id="26" creationId="{CEF2EE98-E939-19E4-A73F-70029B271CC5}"/>
          </ac:cxnSpMkLst>
        </pc:cxnChg>
        <pc:cxnChg chg="add mod">
          <ac:chgData name="David Haagensen (5249412)" userId="S::5249412@student.gloscol.ac.uk::6d1dce2e-e96a-42e5-b1c6-18d3b8fda315" providerId="AD" clId="Web-{0A7E0EE7-7B7F-61B7-4D07-1DC3E69810C0}" dt="2023-04-19T13:57:20.154" v="201" actId="1076"/>
          <ac:cxnSpMkLst>
            <pc:docMk/>
            <pc:sldMk cId="1370722786" sldId="257"/>
            <ac:cxnSpMk id="27" creationId="{337DE9C0-2C30-F23D-21FF-0B430E35B872}"/>
          </ac:cxnSpMkLst>
        </pc:cxnChg>
        <pc:cxnChg chg="add mod">
          <ac:chgData name="David Haagensen (5249412)" userId="S::5249412@student.gloscol.ac.uk::6d1dce2e-e96a-42e5-b1c6-18d3b8fda315" providerId="AD" clId="Web-{0A7E0EE7-7B7F-61B7-4D07-1DC3E69810C0}" dt="2023-04-19T13:57:17.701" v="200" actId="1076"/>
          <ac:cxnSpMkLst>
            <pc:docMk/>
            <pc:sldMk cId="1370722786" sldId="257"/>
            <ac:cxnSpMk id="28" creationId="{79F5203F-7746-716C-3AEF-84B8FB32CFE9}"/>
          </ac:cxnSpMkLst>
        </pc:cxnChg>
        <pc:cxnChg chg="add mod">
          <ac:chgData name="David Haagensen (5249412)" userId="S::5249412@student.gloscol.ac.uk::6d1dce2e-e96a-42e5-b1c6-18d3b8fda315" providerId="AD" clId="Web-{0A7E0EE7-7B7F-61B7-4D07-1DC3E69810C0}" dt="2023-04-19T18:00:59.407" v="231" actId="1076"/>
          <ac:cxnSpMkLst>
            <pc:docMk/>
            <pc:sldMk cId="1370722786" sldId="257"/>
            <ac:cxnSpMk id="29" creationId="{02CFE779-BA64-5CA7-F97A-626BA0D2B96F}"/>
          </ac:cxnSpMkLst>
        </pc:cxnChg>
        <pc:cxnChg chg="add mod">
          <ac:chgData name="David Haagensen (5249412)" userId="S::5249412@student.gloscol.ac.uk::6d1dce2e-e96a-42e5-b1c6-18d3b8fda315" providerId="AD" clId="Web-{0A7E0EE7-7B7F-61B7-4D07-1DC3E69810C0}" dt="2023-04-19T13:57:13.748" v="198" actId="1076"/>
          <ac:cxnSpMkLst>
            <pc:docMk/>
            <pc:sldMk cId="1370722786" sldId="257"/>
            <ac:cxnSpMk id="30" creationId="{F6EB610F-2239-5F88-088B-C367ABA0DD87}"/>
          </ac:cxnSpMkLst>
        </pc:cxnChg>
        <pc:cxnChg chg="add mod">
          <ac:chgData name="David Haagensen (5249412)" userId="S::5249412@student.gloscol.ac.uk::6d1dce2e-e96a-42e5-b1c6-18d3b8fda315" providerId="AD" clId="Web-{0A7E0EE7-7B7F-61B7-4D07-1DC3E69810C0}" dt="2023-04-19T13:57:10.842" v="197" actId="1076"/>
          <ac:cxnSpMkLst>
            <pc:docMk/>
            <pc:sldMk cId="1370722786" sldId="257"/>
            <ac:cxnSpMk id="31" creationId="{1D89461A-57A8-9A41-E1B5-B371AF7F612D}"/>
          </ac:cxnSpMkLst>
        </pc:cxnChg>
        <pc:cxnChg chg="add mod">
          <ac:chgData name="David Haagensen (5249412)" userId="S::5249412@student.gloscol.ac.uk::6d1dce2e-e96a-42e5-b1c6-18d3b8fda315" providerId="AD" clId="Web-{0A7E0EE7-7B7F-61B7-4D07-1DC3E69810C0}" dt="2023-04-19T13:57:08.123" v="196" actId="1076"/>
          <ac:cxnSpMkLst>
            <pc:docMk/>
            <pc:sldMk cId="1370722786" sldId="257"/>
            <ac:cxnSpMk id="32" creationId="{E5567D5A-EC66-0EE4-7DCA-B9E0206289AA}"/>
          </ac:cxnSpMkLst>
        </pc:cxnChg>
        <pc:cxnChg chg="add mod">
          <ac:chgData name="David Haagensen (5249412)" userId="S::5249412@student.gloscol.ac.uk::6d1dce2e-e96a-42e5-b1c6-18d3b8fda315" providerId="AD" clId="Web-{0A7E0EE7-7B7F-61B7-4D07-1DC3E69810C0}" dt="2023-04-19T13:57:04.576" v="195" actId="1076"/>
          <ac:cxnSpMkLst>
            <pc:docMk/>
            <pc:sldMk cId="1370722786" sldId="257"/>
            <ac:cxnSpMk id="33" creationId="{E05400CF-628A-7A0D-284C-4896A456571F}"/>
          </ac:cxnSpMkLst>
        </pc:cxnChg>
      </pc:sldChg>
    </pc:docChg>
  </pc:docChgLst>
  <pc:docChgLst>
    <pc:chgData name="David Haagensen (5249412)" userId="S::5249412@student.gloscol.ac.uk::6d1dce2e-e96a-42e5-b1c6-18d3b8fda315" providerId="AD" clId="Web-{D43C3FC5-5417-A66C-84DF-D9BA1DBB0661}"/>
    <pc:docChg chg="modSld sldOrd">
      <pc:chgData name="David Haagensen (5249412)" userId="S::5249412@student.gloscol.ac.uk::6d1dce2e-e96a-42e5-b1c6-18d3b8fda315" providerId="AD" clId="Web-{D43C3FC5-5417-A66C-84DF-D9BA1DBB0661}" dt="2023-05-25T13:24:26.544" v="166" actId="20577"/>
      <pc:docMkLst>
        <pc:docMk/>
      </pc:docMkLst>
      <pc:sldChg chg="modSp">
        <pc:chgData name="David Haagensen (5249412)" userId="S::5249412@student.gloscol.ac.uk::6d1dce2e-e96a-42e5-b1c6-18d3b8fda315" providerId="AD" clId="Web-{D43C3FC5-5417-A66C-84DF-D9BA1DBB0661}" dt="2023-05-25T12:34:53.844" v="1" actId="14100"/>
        <pc:sldMkLst>
          <pc:docMk/>
          <pc:sldMk cId="1370722786" sldId="257"/>
        </pc:sldMkLst>
        <pc:spChg chg="mod">
          <ac:chgData name="David Haagensen (5249412)" userId="S::5249412@student.gloscol.ac.uk::6d1dce2e-e96a-42e5-b1c6-18d3b8fda315" providerId="AD" clId="Web-{D43C3FC5-5417-A66C-84DF-D9BA1DBB0661}" dt="2023-05-25T12:34:53.844" v="1" actId="14100"/>
          <ac:spMkLst>
            <pc:docMk/>
            <pc:sldMk cId="1370722786" sldId="257"/>
            <ac:spMk id="3" creationId="{9BA5E06F-431E-472D-A420-CAFA3FDDB812}"/>
          </ac:spMkLst>
        </pc:spChg>
        <pc:spChg chg="mod">
          <ac:chgData name="David Haagensen (5249412)" userId="S::5249412@student.gloscol.ac.uk::6d1dce2e-e96a-42e5-b1c6-18d3b8fda315" providerId="AD" clId="Web-{D43C3FC5-5417-A66C-84DF-D9BA1DBB0661}" dt="2023-05-25T12:34:48" v="0" actId="1076"/>
          <ac:spMkLst>
            <pc:docMk/>
            <pc:sldMk cId="1370722786" sldId="257"/>
            <ac:spMk id="34" creationId="{929C6B31-1E3B-7835-925F-AFCDEB6B6FFB}"/>
          </ac:spMkLst>
        </pc:spChg>
      </pc:sldChg>
      <pc:sldChg chg="modSp ord">
        <pc:chgData name="David Haagensen (5249412)" userId="S::5249412@student.gloscol.ac.uk::6d1dce2e-e96a-42e5-b1c6-18d3b8fda315" providerId="AD" clId="Web-{D43C3FC5-5417-A66C-84DF-D9BA1DBB0661}" dt="2023-05-25T13:24:26.544" v="166" actId="20577"/>
        <pc:sldMkLst>
          <pc:docMk/>
          <pc:sldMk cId="2084879666" sldId="259"/>
        </pc:sldMkLst>
        <pc:spChg chg="mod">
          <ac:chgData name="David Haagensen (5249412)" userId="S::5249412@student.gloscol.ac.uk::6d1dce2e-e96a-42e5-b1c6-18d3b8fda315" providerId="AD" clId="Web-{D43C3FC5-5417-A66C-84DF-D9BA1DBB0661}" dt="2023-05-25T13:24:26.544" v="166" actId="20577"/>
          <ac:spMkLst>
            <pc:docMk/>
            <pc:sldMk cId="2084879666" sldId="259"/>
            <ac:spMk id="3" creationId="{9BA5E06F-431E-472D-A420-CAFA3FDDB812}"/>
          </ac:spMkLst>
        </pc:spChg>
      </pc:sldChg>
    </pc:docChg>
  </pc:docChgLst>
  <pc:docChgLst>
    <pc:chgData name="David Haagensen (5249412)" userId="S::5249412@student.gloscol.ac.uk::6d1dce2e-e96a-42e5-b1c6-18d3b8fda315" providerId="AD" clId="Web-{ACB5B5F4-85FF-E2F9-5D17-4363BD5E57D0}"/>
    <pc:docChg chg="addSld delSld modSld sldOrd">
      <pc:chgData name="David Haagensen (5249412)" userId="S::5249412@student.gloscol.ac.uk::6d1dce2e-e96a-42e5-b1c6-18d3b8fda315" providerId="AD" clId="Web-{ACB5B5F4-85FF-E2F9-5D17-4363BD5E57D0}" dt="2023-05-31T16:16:46.140" v="2372"/>
      <pc:docMkLst>
        <pc:docMk/>
      </pc:docMkLst>
      <pc:sldChg chg="modSp">
        <pc:chgData name="David Haagensen (5249412)" userId="S::5249412@student.gloscol.ac.uk::6d1dce2e-e96a-42e5-b1c6-18d3b8fda315" providerId="AD" clId="Web-{ACB5B5F4-85FF-E2F9-5D17-4363BD5E57D0}" dt="2023-05-30T17:20:39.549" v="577" actId="20577"/>
        <pc:sldMkLst>
          <pc:docMk/>
          <pc:sldMk cId="1370722786" sldId="257"/>
        </pc:sldMkLst>
        <pc:spChg chg="mod">
          <ac:chgData name="David Haagensen (5249412)" userId="S::5249412@student.gloscol.ac.uk::6d1dce2e-e96a-42e5-b1c6-18d3b8fda315" providerId="AD" clId="Web-{ACB5B5F4-85FF-E2F9-5D17-4363BD5E57D0}" dt="2023-05-30T17:20:39.549" v="577" actId="20577"/>
          <ac:spMkLst>
            <pc:docMk/>
            <pc:sldMk cId="1370722786" sldId="257"/>
            <ac:spMk id="3" creationId="{9BA5E06F-431E-472D-A420-CAFA3FDDB812}"/>
          </ac:spMkLst>
        </pc:spChg>
      </pc:sldChg>
      <pc:sldChg chg="modSp del ord">
        <pc:chgData name="David Haagensen (5249412)" userId="S::5249412@student.gloscol.ac.uk::6d1dce2e-e96a-42e5-b1c6-18d3b8fda315" providerId="AD" clId="Web-{ACB5B5F4-85FF-E2F9-5D17-4363BD5E57D0}" dt="2023-05-30T17:12:15.438" v="557"/>
        <pc:sldMkLst>
          <pc:docMk/>
          <pc:sldMk cId="1282891989" sldId="258"/>
        </pc:sldMkLst>
        <pc:spChg chg="mod">
          <ac:chgData name="David Haagensen (5249412)" userId="S::5249412@student.gloscol.ac.uk::6d1dce2e-e96a-42e5-b1c6-18d3b8fda315" providerId="AD" clId="Web-{ACB5B5F4-85FF-E2F9-5D17-4363BD5E57D0}" dt="2023-05-30T14:39:09.827" v="527" actId="20577"/>
          <ac:spMkLst>
            <pc:docMk/>
            <pc:sldMk cId="1282891989" sldId="258"/>
            <ac:spMk id="3" creationId="{9BA5E06F-431E-472D-A420-CAFA3FDDB812}"/>
          </ac:spMkLst>
        </pc:spChg>
      </pc:sldChg>
      <pc:sldChg chg="modSp ord">
        <pc:chgData name="David Haagensen (5249412)" userId="S::5249412@student.gloscol.ac.uk::6d1dce2e-e96a-42e5-b1c6-18d3b8fda315" providerId="AD" clId="Web-{ACB5B5F4-85FF-E2F9-5D17-4363BD5E57D0}" dt="2023-05-30T17:19:56.985" v="568" actId="20577"/>
        <pc:sldMkLst>
          <pc:docMk/>
          <pc:sldMk cId="4290021765" sldId="260"/>
        </pc:sldMkLst>
        <pc:spChg chg="mod">
          <ac:chgData name="David Haagensen (5249412)" userId="S::5249412@student.gloscol.ac.uk::6d1dce2e-e96a-42e5-b1c6-18d3b8fda315" providerId="AD" clId="Web-{ACB5B5F4-85FF-E2F9-5D17-4363BD5E57D0}" dt="2023-05-30T17:19:56.985" v="568" actId="20577"/>
          <ac:spMkLst>
            <pc:docMk/>
            <pc:sldMk cId="4290021765" sldId="260"/>
            <ac:spMk id="3" creationId="{9BA5E06F-431E-472D-A420-CAFA3FDDB812}"/>
          </ac:spMkLst>
        </pc:spChg>
      </pc:sldChg>
      <pc:sldChg chg="addSp delSp modSp ord">
        <pc:chgData name="David Haagensen (5249412)" userId="S::5249412@student.gloscol.ac.uk::6d1dce2e-e96a-42e5-b1c6-18d3b8fda315" providerId="AD" clId="Web-{ACB5B5F4-85FF-E2F9-5D17-4363BD5E57D0}" dt="2023-05-31T09:58:32.190" v="1554" actId="20577"/>
        <pc:sldMkLst>
          <pc:docMk/>
          <pc:sldMk cId="886459579" sldId="261"/>
        </pc:sldMkLst>
        <pc:spChg chg="mod">
          <ac:chgData name="David Haagensen (5249412)" userId="S::5249412@student.gloscol.ac.uk::6d1dce2e-e96a-42e5-b1c6-18d3b8fda315" providerId="AD" clId="Web-{ACB5B5F4-85FF-E2F9-5D17-4363BD5E57D0}" dt="2023-05-31T09:58:32.190" v="1554" actId="20577"/>
          <ac:spMkLst>
            <pc:docMk/>
            <pc:sldMk cId="886459579" sldId="261"/>
            <ac:spMk id="3" creationId="{9BA5E06F-431E-472D-A420-CAFA3FDDB812}"/>
          </ac:spMkLst>
        </pc:spChg>
        <pc:spChg chg="add mod">
          <ac:chgData name="David Haagensen (5249412)" userId="S::5249412@student.gloscol.ac.uk::6d1dce2e-e96a-42e5-b1c6-18d3b8fda315" providerId="AD" clId="Web-{ACB5B5F4-85FF-E2F9-5D17-4363BD5E57D0}" dt="2023-05-29T20:25:27.223" v="189" actId="1076"/>
          <ac:spMkLst>
            <pc:docMk/>
            <pc:sldMk cId="886459579" sldId="261"/>
            <ac:spMk id="8" creationId="{B89118FE-0AAD-91E8-4F8A-B20EFE7DB8B3}"/>
          </ac:spMkLst>
        </pc:spChg>
        <pc:spChg chg="mod">
          <ac:chgData name="David Haagensen (5249412)" userId="S::5249412@student.gloscol.ac.uk::6d1dce2e-e96a-42e5-b1c6-18d3b8fda315" providerId="AD" clId="Web-{ACB5B5F4-85FF-E2F9-5D17-4363BD5E57D0}" dt="2023-05-29T20:06:09.684" v="12" actId="20577"/>
          <ac:spMkLst>
            <pc:docMk/>
            <pc:sldMk cId="886459579" sldId="261"/>
            <ac:spMk id="9" creationId="{E9564494-9F70-08BF-EB83-4324793BA5A0}"/>
          </ac:spMkLst>
        </pc:spChg>
        <pc:spChg chg="mod">
          <ac:chgData name="David Haagensen (5249412)" userId="S::5249412@student.gloscol.ac.uk::6d1dce2e-e96a-42e5-b1c6-18d3b8fda315" providerId="AD" clId="Web-{ACB5B5F4-85FF-E2F9-5D17-4363BD5E57D0}" dt="2023-05-29T20:06:14.168" v="14" actId="20577"/>
          <ac:spMkLst>
            <pc:docMk/>
            <pc:sldMk cId="886459579" sldId="261"/>
            <ac:spMk id="10" creationId="{ED36A7F3-0413-C927-9C52-4D3532C6C9A4}"/>
          </ac:spMkLst>
        </pc:spChg>
        <pc:spChg chg="add del">
          <ac:chgData name="David Haagensen (5249412)" userId="S::5249412@student.gloscol.ac.uk::6d1dce2e-e96a-42e5-b1c6-18d3b8fda315" providerId="AD" clId="Web-{ACB5B5F4-85FF-E2F9-5D17-4363BD5E57D0}" dt="2023-05-29T20:08:01.784" v="48"/>
          <ac:spMkLst>
            <pc:docMk/>
            <pc:sldMk cId="886459579" sldId="261"/>
            <ac:spMk id="12" creationId="{8CE8A9ED-784E-3472-4F3E-DF392A7FB432}"/>
          </ac:spMkLst>
        </pc:spChg>
        <pc:spChg chg="add mod">
          <ac:chgData name="David Haagensen (5249412)" userId="S::5249412@student.gloscol.ac.uk::6d1dce2e-e96a-42e5-b1c6-18d3b8fda315" providerId="AD" clId="Web-{ACB5B5F4-85FF-E2F9-5D17-4363BD5E57D0}" dt="2023-05-29T20:26:31.256" v="206" actId="20577"/>
          <ac:spMkLst>
            <pc:docMk/>
            <pc:sldMk cId="886459579" sldId="261"/>
            <ac:spMk id="13" creationId="{7A5A83DA-919C-AB55-FB06-78B8EBA508DE}"/>
          </ac:spMkLst>
        </pc:spChg>
        <pc:spChg chg="add mod">
          <ac:chgData name="David Haagensen (5249412)" userId="S::5249412@student.gloscol.ac.uk::6d1dce2e-e96a-42e5-b1c6-18d3b8fda315" providerId="AD" clId="Web-{ACB5B5F4-85FF-E2F9-5D17-4363BD5E57D0}" dt="2023-05-29T20:11:41.665" v="102" actId="1076"/>
          <ac:spMkLst>
            <pc:docMk/>
            <pc:sldMk cId="886459579" sldId="261"/>
            <ac:spMk id="14" creationId="{CB34280B-4F3B-0958-F631-3B13DB6B63A7}"/>
          </ac:spMkLst>
        </pc:spChg>
        <pc:spChg chg="add mod">
          <ac:chgData name="David Haagensen (5249412)" userId="S::5249412@student.gloscol.ac.uk::6d1dce2e-e96a-42e5-b1c6-18d3b8fda315" providerId="AD" clId="Web-{ACB5B5F4-85FF-E2F9-5D17-4363BD5E57D0}" dt="2023-05-29T20:27:09.976" v="220" actId="20577"/>
          <ac:spMkLst>
            <pc:docMk/>
            <pc:sldMk cId="886459579" sldId="261"/>
            <ac:spMk id="15" creationId="{DBC6308D-786A-519B-939B-D198CAE3CDCE}"/>
          </ac:spMkLst>
        </pc:spChg>
        <pc:spChg chg="add mod">
          <ac:chgData name="David Haagensen (5249412)" userId="S::5249412@student.gloscol.ac.uk::6d1dce2e-e96a-42e5-b1c6-18d3b8fda315" providerId="AD" clId="Web-{ACB5B5F4-85FF-E2F9-5D17-4363BD5E57D0}" dt="2023-05-29T20:26:53.788" v="212" actId="20577"/>
          <ac:spMkLst>
            <pc:docMk/>
            <pc:sldMk cId="886459579" sldId="261"/>
            <ac:spMk id="16" creationId="{A6EEACA0-17A9-43B3-EC5C-8BFBAF032771}"/>
          </ac:spMkLst>
        </pc:spChg>
        <pc:spChg chg="add mod">
          <ac:chgData name="David Haagensen (5249412)" userId="S::5249412@student.gloscol.ac.uk::6d1dce2e-e96a-42e5-b1c6-18d3b8fda315" providerId="AD" clId="Web-{ACB5B5F4-85FF-E2F9-5D17-4363BD5E57D0}" dt="2023-05-29T20:27:06.429" v="218" actId="20577"/>
          <ac:spMkLst>
            <pc:docMk/>
            <pc:sldMk cId="886459579" sldId="261"/>
            <ac:spMk id="17" creationId="{D16879BD-E95D-5008-CFD7-DFAC59F27D80}"/>
          </ac:spMkLst>
        </pc:spChg>
        <pc:spChg chg="add mod">
          <ac:chgData name="David Haagensen (5249412)" userId="S::5249412@student.gloscol.ac.uk::6d1dce2e-e96a-42e5-b1c6-18d3b8fda315" providerId="AD" clId="Web-{ACB5B5F4-85FF-E2F9-5D17-4363BD5E57D0}" dt="2023-05-29T20:26:50.132" v="210" actId="20577"/>
          <ac:spMkLst>
            <pc:docMk/>
            <pc:sldMk cId="886459579" sldId="261"/>
            <ac:spMk id="18" creationId="{E3F5BE31-D195-1CEE-28FC-02B2C23EEECF}"/>
          </ac:spMkLst>
        </pc:spChg>
        <pc:spChg chg="add mod">
          <ac:chgData name="David Haagensen (5249412)" userId="S::5249412@student.gloscol.ac.uk::6d1dce2e-e96a-42e5-b1c6-18d3b8fda315" providerId="AD" clId="Web-{ACB5B5F4-85FF-E2F9-5D17-4363BD5E57D0}" dt="2023-05-29T20:27:02.398" v="216" actId="20577"/>
          <ac:spMkLst>
            <pc:docMk/>
            <pc:sldMk cId="886459579" sldId="261"/>
            <ac:spMk id="19" creationId="{F99343EB-0CC9-D28C-21B7-4802F899C74F}"/>
          </ac:spMkLst>
        </pc:spChg>
        <pc:spChg chg="add mod">
          <ac:chgData name="David Haagensen (5249412)" userId="S::5249412@student.gloscol.ac.uk::6d1dce2e-e96a-42e5-b1c6-18d3b8fda315" providerId="AD" clId="Web-{ACB5B5F4-85FF-E2F9-5D17-4363BD5E57D0}" dt="2023-05-29T20:26:44.772" v="208" actId="20577"/>
          <ac:spMkLst>
            <pc:docMk/>
            <pc:sldMk cId="886459579" sldId="261"/>
            <ac:spMk id="20" creationId="{42F3D32D-F4EA-CB1D-265D-DA7CC9F65110}"/>
          </ac:spMkLst>
        </pc:spChg>
        <pc:spChg chg="add mod">
          <ac:chgData name="David Haagensen (5249412)" userId="S::5249412@student.gloscol.ac.uk::6d1dce2e-e96a-42e5-b1c6-18d3b8fda315" providerId="AD" clId="Web-{ACB5B5F4-85FF-E2F9-5D17-4363BD5E57D0}" dt="2023-05-29T20:26:57.538" v="214" actId="20577"/>
          <ac:spMkLst>
            <pc:docMk/>
            <pc:sldMk cId="886459579" sldId="261"/>
            <ac:spMk id="21" creationId="{09BB8BB5-33FA-1593-6573-8526518AA49A}"/>
          </ac:spMkLst>
        </pc:spChg>
        <pc:spChg chg="add mod">
          <ac:chgData name="David Haagensen (5249412)" userId="S::5249412@student.gloscol.ac.uk::6d1dce2e-e96a-42e5-b1c6-18d3b8fda315" providerId="AD" clId="Web-{ACB5B5F4-85FF-E2F9-5D17-4363BD5E57D0}" dt="2023-05-29T20:16:39.814" v="180" actId="1076"/>
          <ac:spMkLst>
            <pc:docMk/>
            <pc:sldMk cId="886459579" sldId="261"/>
            <ac:spMk id="22" creationId="{C45A97AB-0E39-D430-41CC-EC3358BBAD90}"/>
          </ac:spMkLst>
        </pc:spChg>
        <pc:spChg chg="add mod">
          <ac:chgData name="David Haagensen (5249412)" userId="S::5249412@student.gloscol.ac.uk::6d1dce2e-e96a-42e5-b1c6-18d3b8fda315" providerId="AD" clId="Web-{ACB5B5F4-85FF-E2F9-5D17-4363BD5E57D0}" dt="2023-05-29T20:26:15.537" v="200" actId="1076"/>
          <ac:spMkLst>
            <pc:docMk/>
            <pc:sldMk cId="886459579" sldId="261"/>
            <ac:spMk id="23" creationId="{5A6A03D6-4812-C37C-C0F5-5CE1713A5ECB}"/>
          </ac:spMkLst>
        </pc:spChg>
        <pc:spChg chg="add mod">
          <ac:chgData name="David Haagensen (5249412)" userId="S::5249412@student.gloscol.ac.uk::6d1dce2e-e96a-42e5-b1c6-18d3b8fda315" providerId="AD" clId="Web-{ACB5B5F4-85FF-E2F9-5D17-4363BD5E57D0}" dt="2023-05-29T20:12:56.589" v="123" actId="20577"/>
          <ac:spMkLst>
            <pc:docMk/>
            <pc:sldMk cId="886459579" sldId="261"/>
            <ac:spMk id="24" creationId="{A3160D95-A186-5918-813B-CCC5180A8187}"/>
          </ac:spMkLst>
        </pc:spChg>
        <pc:spChg chg="add mod">
          <ac:chgData name="David Haagensen (5249412)" userId="S::5249412@student.gloscol.ac.uk::6d1dce2e-e96a-42e5-b1c6-18d3b8fda315" providerId="AD" clId="Web-{ACB5B5F4-85FF-E2F9-5D17-4363BD5E57D0}" dt="2023-05-29T20:08:57.129" v="63" actId="1076"/>
          <ac:spMkLst>
            <pc:docMk/>
            <pc:sldMk cId="886459579" sldId="261"/>
            <ac:spMk id="25" creationId="{3D7336F6-DEB3-C038-6F55-0B5A455213A5}"/>
          </ac:spMkLst>
        </pc:spChg>
        <pc:spChg chg="add mod">
          <ac:chgData name="David Haagensen (5249412)" userId="S::5249412@student.gloscol.ac.uk::6d1dce2e-e96a-42e5-b1c6-18d3b8fda315" providerId="AD" clId="Web-{ACB5B5F4-85FF-E2F9-5D17-4363BD5E57D0}" dt="2023-05-29T20:13:02.902" v="125" actId="20577"/>
          <ac:spMkLst>
            <pc:docMk/>
            <pc:sldMk cId="886459579" sldId="261"/>
            <ac:spMk id="26" creationId="{C51D3DCE-231E-8838-338A-FA41AB9D3199}"/>
          </ac:spMkLst>
        </pc:spChg>
        <pc:spChg chg="add del mod">
          <ac:chgData name="David Haagensen (5249412)" userId="S::5249412@student.gloscol.ac.uk::6d1dce2e-e96a-42e5-b1c6-18d3b8fda315" providerId="AD" clId="Web-{ACB5B5F4-85FF-E2F9-5D17-4363BD5E57D0}" dt="2023-05-29T20:13:18.511" v="129" actId="20577"/>
          <ac:spMkLst>
            <pc:docMk/>
            <pc:sldMk cId="886459579" sldId="261"/>
            <ac:spMk id="27" creationId="{60B331F8-E0BB-ABE0-9491-6F545F664398}"/>
          </ac:spMkLst>
        </pc:spChg>
        <pc:spChg chg="add mod">
          <ac:chgData name="David Haagensen (5249412)" userId="S::5249412@student.gloscol.ac.uk::6d1dce2e-e96a-42e5-b1c6-18d3b8fda315" providerId="AD" clId="Web-{ACB5B5F4-85FF-E2F9-5D17-4363BD5E57D0}" dt="2023-05-29T20:13:27.152" v="131" actId="20577"/>
          <ac:spMkLst>
            <pc:docMk/>
            <pc:sldMk cId="886459579" sldId="261"/>
            <ac:spMk id="28" creationId="{9DD4B36E-B2CE-701D-BB21-6327457227FA}"/>
          </ac:spMkLst>
        </pc:spChg>
        <pc:spChg chg="add mod">
          <ac:chgData name="David Haagensen (5249412)" userId="S::5249412@student.gloscol.ac.uk::6d1dce2e-e96a-42e5-b1c6-18d3b8fda315" providerId="AD" clId="Web-{ACB5B5F4-85FF-E2F9-5D17-4363BD5E57D0}" dt="2023-05-29T20:13:33.715" v="133" actId="20577"/>
          <ac:spMkLst>
            <pc:docMk/>
            <pc:sldMk cId="886459579" sldId="261"/>
            <ac:spMk id="29" creationId="{C20697AF-32FD-2BF3-0DC2-3C2FAAE251E5}"/>
          </ac:spMkLst>
        </pc:spChg>
        <pc:spChg chg="add mod">
          <ac:chgData name="David Haagensen (5249412)" userId="S::5249412@student.gloscol.ac.uk::6d1dce2e-e96a-42e5-b1c6-18d3b8fda315" providerId="AD" clId="Web-{ACB5B5F4-85FF-E2F9-5D17-4363BD5E57D0}" dt="2023-05-29T20:13:36.106" v="135" actId="20577"/>
          <ac:spMkLst>
            <pc:docMk/>
            <pc:sldMk cId="886459579" sldId="261"/>
            <ac:spMk id="30" creationId="{4FC8D0F4-7E80-CEBE-5E97-2E8FC66A4AA0}"/>
          </ac:spMkLst>
        </pc:spChg>
        <pc:spChg chg="add mod">
          <ac:chgData name="David Haagensen (5249412)" userId="S::5249412@student.gloscol.ac.uk::6d1dce2e-e96a-42e5-b1c6-18d3b8fda315" providerId="AD" clId="Web-{ACB5B5F4-85FF-E2F9-5D17-4363BD5E57D0}" dt="2023-05-29T20:13:40.887" v="137" actId="20577"/>
          <ac:spMkLst>
            <pc:docMk/>
            <pc:sldMk cId="886459579" sldId="261"/>
            <ac:spMk id="31" creationId="{17C5A2E4-125E-F99E-A0F8-C547CFA472E5}"/>
          </ac:spMkLst>
        </pc:spChg>
        <pc:spChg chg="add mod">
          <ac:chgData name="David Haagensen (5249412)" userId="S::5249412@student.gloscol.ac.uk::6d1dce2e-e96a-42e5-b1c6-18d3b8fda315" providerId="AD" clId="Web-{ACB5B5F4-85FF-E2F9-5D17-4363BD5E57D0}" dt="2023-05-29T20:13:44.996" v="138" actId="20577"/>
          <ac:spMkLst>
            <pc:docMk/>
            <pc:sldMk cId="886459579" sldId="261"/>
            <ac:spMk id="32" creationId="{14CAAA96-92BA-71D1-5D04-7821A597EFB0}"/>
          </ac:spMkLst>
        </pc:spChg>
        <pc:spChg chg="add del mod">
          <ac:chgData name="David Haagensen (5249412)" userId="S::5249412@student.gloscol.ac.uk::6d1dce2e-e96a-42e5-b1c6-18d3b8fda315" providerId="AD" clId="Web-{ACB5B5F4-85FF-E2F9-5D17-4363BD5E57D0}" dt="2023-05-29T20:14:07.450" v="144" actId="20577"/>
          <ac:spMkLst>
            <pc:docMk/>
            <pc:sldMk cId="886459579" sldId="261"/>
            <ac:spMk id="33" creationId="{174806A4-8942-4F25-9FD5-D86F05B8FC01}"/>
          </ac:spMkLst>
        </pc:spChg>
        <pc:spChg chg="add mod">
          <ac:chgData name="David Haagensen (5249412)" userId="S::5249412@student.gloscol.ac.uk::6d1dce2e-e96a-42e5-b1c6-18d3b8fda315" providerId="AD" clId="Web-{ACB5B5F4-85FF-E2F9-5D17-4363BD5E57D0}" dt="2023-05-29T20:13:51.918" v="140" actId="20577"/>
          <ac:spMkLst>
            <pc:docMk/>
            <pc:sldMk cId="886459579" sldId="261"/>
            <ac:spMk id="34" creationId="{AFAA711F-BE6F-C63C-5AE1-80488C91A52B}"/>
          </ac:spMkLst>
        </pc:spChg>
        <pc:spChg chg="add mod">
          <ac:chgData name="David Haagensen (5249412)" userId="S::5249412@student.gloscol.ac.uk::6d1dce2e-e96a-42e5-b1c6-18d3b8fda315" providerId="AD" clId="Web-{ACB5B5F4-85FF-E2F9-5D17-4363BD5E57D0}" dt="2023-05-29T20:13:48.559" v="139" actId="20577"/>
          <ac:spMkLst>
            <pc:docMk/>
            <pc:sldMk cId="886459579" sldId="261"/>
            <ac:spMk id="35" creationId="{F172A2C5-4C4D-24F4-A880-2688CC41EF02}"/>
          </ac:spMkLst>
        </pc:spChg>
        <pc:spChg chg="add mod">
          <ac:chgData name="David Haagensen (5249412)" userId="S::5249412@student.gloscol.ac.uk::6d1dce2e-e96a-42e5-b1c6-18d3b8fda315" providerId="AD" clId="Web-{ACB5B5F4-85FF-E2F9-5D17-4363BD5E57D0}" dt="2023-05-29T20:14:10.185" v="145" actId="20577"/>
          <ac:spMkLst>
            <pc:docMk/>
            <pc:sldMk cId="886459579" sldId="261"/>
            <ac:spMk id="36" creationId="{23AA73C5-1ABC-8E18-6CCF-77C05FD8AAEB}"/>
          </ac:spMkLst>
        </pc:spChg>
        <pc:spChg chg="add mod">
          <ac:chgData name="David Haagensen (5249412)" userId="S::5249412@student.gloscol.ac.uk::6d1dce2e-e96a-42e5-b1c6-18d3b8fda315" providerId="AD" clId="Web-{ACB5B5F4-85FF-E2F9-5D17-4363BD5E57D0}" dt="2023-05-29T20:25:41.145" v="192" actId="20577"/>
          <ac:spMkLst>
            <pc:docMk/>
            <pc:sldMk cId="886459579" sldId="261"/>
            <ac:spMk id="37" creationId="{CFA85EFA-04E8-04EE-274C-ECCD548AB5ED}"/>
          </ac:spMkLst>
        </pc:spChg>
        <pc:spChg chg="add mod">
          <ac:chgData name="David Haagensen (5249412)" userId="S::5249412@student.gloscol.ac.uk::6d1dce2e-e96a-42e5-b1c6-18d3b8fda315" providerId="AD" clId="Web-{ACB5B5F4-85FF-E2F9-5D17-4363BD5E57D0}" dt="2023-05-29T20:25:42.677" v="193" actId="20577"/>
          <ac:spMkLst>
            <pc:docMk/>
            <pc:sldMk cId="886459579" sldId="261"/>
            <ac:spMk id="38" creationId="{E1B85E6B-4BE0-B6A9-1855-0AAD956554B8}"/>
          </ac:spMkLst>
        </pc:spChg>
        <pc:spChg chg="add mod">
          <ac:chgData name="David Haagensen (5249412)" userId="S::5249412@student.gloscol.ac.uk::6d1dce2e-e96a-42e5-b1c6-18d3b8fda315" providerId="AD" clId="Web-{ACB5B5F4-85FF-E2F9-5D17-4363BD5E57D0}" dt="2023-05-29T20:25:53.833" v="196" actId="1076"/>
          <ac:spMkLst>
            <pc:docMk/>
            <pc:sldMk cId="886459579" sldId="261"/>
            <ac:spMk id="39" creationId="{3396ABCE-97F6-ACFD-B582-F8BF2AF8AB6F}"/>
          </ac:spMkLst>
        </pc:spChg>
        <pc:spChg chg="add mod">
          <ac:chgData name="David Haagensen (5249412)" userId="S::5249412@student.gloscol.ac.uk::6d1dce2e-e96a-42e5-b1c6-18d3b8fda315" providerId="AD" clId="Web-{ACB5B5F4-85FF-E2F9-5D17-4363BD5E57D0}" dt="2023-05-29T20:25:57.130" v="197" actId="1076"/>
          <ac:spMkLst>
            <pc:docMk/>
            <pc:sldMk cId="886459579" sldId="261"/>
            <ac:spMk id="40" creationId="{F763B121-CA91-8F4D-9291-6D6FA3C5A2D3}"/>
          </ac:spMkLst>
        </pc:spChg>
        <pc:spChg chg="add mod">
          <ac:chgData name="David Haagensen (5249412)" userId="S::5249412@student.gloscol.ac.uk::6d1dce2e-e96a-42e5-b1c6-18d3b8fda315" providerId="AD" clId="Web-{ACB5B5F4-85FF-E2F9-5D17-4363BD5E57D0}" dt="2023-05-29T20:15:25.202" v="165" actId="1076"/>
          <ac:spMkLst>
            <pc:docMk/>
            <pc:sldMk cId="886459579" sldId="261"/>
            <ac:spMk id="41" creationId="{9C44C45A-FD41-C333-407C-AFC1E224A290}"/>
          </ac:spMkLst>
        </pc:spChg>
        <pc:spChg chg="add mod">
          <ac:chgData name="David Haagensen (5249412)" userId="S::5249412@student.gloscol.ac.uk::6d1dce2e-e96a-42e5-b1c6-18d3b8fda315" providerId="AD" clId="Web-{ACB5B5F4-85FF-E2F9-5D17-4363BD5E57D0}" dt="2023-05-29T20:16:01.719" v="172" actId="1076"/>
          <ac:spMkLst>
            <pc:docMk/>
            <pc:sldMk cId="886459579" sldId="261"/>
            <ac:spMk id="42" creationId="{321B7BCC-1C00-4021-B354-7C6FC3F156CA}"/>
          </ac:spMkLst>
        </pc:spChg>
        <pc:spChg chg="add mod">
          <ac:chgData name="David Haagensen (5249412)" userId="S::5249412@student.gloscol.ac.uk::6d1dce2e-e96a-42e5-b1c6-18d3b8fda315" providerId="AD" clId="Web-{ACB5B5F4-85FF-E2F9-5D17-4363BD5E57D0}" dt="2023-05-29T20:15:41.812" v="169" actId="1076"/>
          <ac:spMkLst>
            <pc:docMk/>
            <pc:sldMk cId="886459579" sldId="261"/>
            <ac:spMk id="43" creationId="{C9393407-6A2F-718B-84DC-386515DE06C6}"/>
          </ac:spMkLst>
        </pc:spChg>
        <pc:spChg chg="add mod">
          <ac:chgData name="David Haagensen (5249412)" userId="S::5249412@student.gloscol.ac.uk::6d1dce2e-e96a-42e5-b1c6-18d3b8fda315" providerId="AD" clId="Web-{ACB5B5F4-85FF-E2F9-5D17-4363BD5E57D0}" dt="2023-05-29T20:15:55.953" v="171" actId="1076"/>
          <ac:spMkLst>
            <pc:docMk/>
            <pc:sldMk cId="886459579" sldId="261"/>
            <ac:spMk id="44" creationId="{7FC26B2E-613F-8B51-0375-C7B320C851D6}"/>
          </ac:spMkLst>
        </pc:spChg>
      </pc:sldChg>
      <pc:sldChg chg="addSp delSp modSp">
        <pc:chgData name="David Haagensen (5249412)" userId="S::5249412@student.gloscol.ac.uk::6d1dce2e-e96a-42e5-b1c6-18d3b8fda315" providerId="AD" clId="Web-{ACB5B5F4-85FF-E2F9-5D17-4363BD5E57D0}" dt="2023-05-31T15:27:14.550" v="1831" actId="1076"/>
        <pc:sldMkLst>
          <pc:docMk/>
          <pc:sldMk cId="2328503007" sldId="262"/>
        </pc:sldMkLst>
        <pc:spChg chg="add mod">
          <ac:chgData name="David Haagensen (5249412)" userId="S::5249412@student.gloscol.ac.uk::6d1dce2e-e96a-42e5-b1c6-18d3b8fda315" providerId="AD" clId="Web-{ACB5B5F4-85FF-E2F9-5D17-4363BD5E57D0}" dt="2023-05-31T07:22:43.229" v="1045" actId="20577"/>
          <ac:spMkLst>
            <pc:docMk/>
            <pc:sldMk cId="2328503007" sldId="262"/>
            <ac:spMk id="2" creationId="{6C4508AD-2355-65E5-2CC4-D120353008A9}"/>
          </ac:spMkLst>
        </pc:spChg>
        <pc:spChg chg="mod">
          <ac:chgData name="David Haagensen (5249412)" userId="S::5249412@student.gloscol.ac.uk::6d1dce2e-e96a-42e5-b1c6-18d3b8fda315" providerId="AD" clId="Web-{ACB5B5F4-85FF-E2F9-5D17-4363BD5E57D0}" dt="2023-05-31T09:51:10.160" v="1442" actId="20577"/>
          <ac:spMkLst>
            <pc:docMk/>
            <pc:sldMk cId="2328503007" sldId="262"/>
            <ac:spMk id="3" creationId="{9BA5E06F-431E-472D-A420-CAFA3FDDB812}"/>
          </ac:spMkLst>
        </pc:spChg>
        <pc:spChg chg="add del mod">
          <ac:chgData name="David Haagensen (5249412)" userId="S::5249412@student.gloscol.ac.uk::6d1dce2e-e96a-42e5-b1c6-18d3b8fda315" providerId="AD" clId="Web-{ACB5B5F4-85FF-E2F9-5D17-4363BD5E57D0}" dt="2023-05-31T07:04:43.563" v="907"/>
          <ac:spMkLst>
            <pc:docMk/>
            <pc:sldMk cId="2328503007" sldId="262"/>
            <ac:spMk id="4" creationId="{9A817F84-1BC8-0893-96F9-C262FF7BAF0D}"/>
          </ac:spMkLst>
        </pc:spChg>
        <pc:spChg chg="add del mod">
          <ac:chgData name="David Haagensen (5249412)" userId="S::5249412@student.gloscol.ac.uk::6d1dce2e-e96a-42e5-b1c6-18d3b8fda315" providerId="AD" clId="Web-{ACB5B5F4-85FF-E2F9-5D17-4363BD5E57D0}" dt="2023-05-31T07:11:16.033" v="1013"/>
          <ac:spMkLst>
            <pc:docMk/>
            <pc:sldMk cId="2328503007" sldId="262"/>
            <ac:spMk id="5" creationId="{DB54E3A7-80D4-EF95-8F28-123F22E89EBF}"/>
          </ac:spMkLst>
        </pc:spChg>
        <pc:spChg chg="add mod">
          <ac:chgData name="David Haagensen (5249412)" userId="S::5249412@student.gloscol.ac.uk::6d1dce2e-e96a-42e5-b1c6-18d3b8fda315" providerId="AD" clId="Web-{ACB5B5F4-85FF-E2F9-5D17-4363BD5E57D0}" dt="2023-05-31T07:11:11.486" v="1011" actId="14100"/>
          <ac:spMkLst>
            <pc:docMk/>
            <pc:sldMk cId="2328503007" sldId="262"/>
            <ac:spMk id="6" creationId="{2494513B-ECE9-3B32-B9F5-435F9FEA72EA}"/>
          </ac:spMkLst>
        </pc:spChg>
        <pc:spChg chg="add mod">
          <ac:chgData name="David Haagensen (5249412)" userId="S::5249412@student.gloscol.ac.uk::6d1dce2e-e96a-42e5-b1c6-18d3b8fda315" providerId="AD" clId="Web-{ACB5B5F4-85FF-E2F9-5D17-4363BD5E57D0}" dt="2023-05-31T07:22:51.745" v="1047" actId="20577"/>
          <ac:spMkLst>
            <pc:docMk/>
            <pc:sldMk cId="2328503007" sldId="262"/>
            <ac:spMk id="7" creationId="{1ADC55AC-7D70-1724-7FC4-51967F9C6D59}"/>
          </ac:spMkLst>
        </pc:spChg>
        <pc:spChg chg="add mod">
          <ac:chgData name="David Haagensen (5249412)" userId="S::5249412@student.gloscol.ac.uk::6d1dce2e-e96a-42e5-b1c6-18d3b8fda315" providerId="AD" clId="Web-{ACB5B5F4-85FF-E2F9-5D17-4363BD5E57D0}" dt="2023-05-31T07:22:55.245" v="1049" actId="20577"/>
          <ac:spMkLst>
            <pc:docMk/>
            <pc:sldMk cId="2328503007" sldId="262"/>
            <ac:spMk id="8" creationId="{19A2E34A-E15F-2318-9CC7-1EF8FC3FE45B}"/>
          </ac:spMkLst>
        </pc:spChg>
        <pc:spChg chg="add mod">
          <ac:chgData name="David Haagensen (5249412)" userId="S::5249412@student.gloscol.ac.uk::6d1dce2e-e96a-42e5-b1c6-18d3b8fda315" providerId="AD" clId="Web-{ACB5B5F4-85FF-E2F9-5D17-4363BD5E57D0}" dt="2023-05-31T07:22:58.714" v="1051" actId="20577"/>
          <ac:spMkLst>
            <pc:docMk/>
            <pc:sldMk cId="2328503007" sldId="262"/>
            <ac:spMk id="9" creationId="{CC0223AA-FB51-8214-ECFB-EF3030577649}"/>
          </ac:spMkLst>
        </pc:spChg>
        <pc:spChg chg="add mod">
          <ac:chgData name="David Haagensen (5249412)" userId="S::5249412@student.gloscol.ac.uk::6d1dce2e-e96a-42e5-b1c6-18d3b8fda315" providerId="AD" clId="Web-{ACB5B5F4-85FF-E2F9-5D17-4363BD5E57D0}" dt="2023-05-31T07:23:02.448" v="1053" actId="20577"/>
          <ac:spMkLst>
            <pc:docMk/>
            <pc:sldMk cId="2328503007" sldId="262"/>
            <ac:spMk id="10" creationId="{27569B4A-0F5F-E566-AF4C-64C27EB29FE1}"/>
          </ac:spMkLst>
        </pc:spChg>
        <pc:spChg chg="add mod">
          <ac:chgData name="David Haagensen (5249412)" userId="S::5249412@student.gloscol.ac.uk::6d1dce2e-e96a-42e5-b1c6-18d3b8fda315" providerId="AD" clId="Web-{ACB5B5F4-85FF-E2F9-5D17-4363BD5E57D0}" dt="2023-05-31T07:23:06.230" v="1055" actId="20577"/>
          <ac:spMkLst>
            <pc:docMk/>
            <pc:sldMk cId="2328503007" sldId="262"/>
            <ac:spMk id="11" creationId="{EED777A7-364C-4EC2-ADF6-4EAB76A390B8}"/>
          </ac:spMkLst>
        </pc:spChg>
        <pc:spChg chg="add del mod">
          <ac:chgData name="David Haagensen (5249412)" userId="S::5249412@student.gloscol.ac.uk::6d1dce2e-e96a-42e5-b1c6-18d3b8fda315" providerId="AD" clId="Web-{ACB5B5F4-85FF-E2F9-5D17-4363BD5E57D0}" dt="2023-05-31T07:10:49.782" v="995"/>
          <ac:spMkLst>
            <pc:docMk/>
            <pc:sldMk cId="2328503007" sldId="262"/>
            <ac:spMk id="20" creationId="{0EF444BE-A6EF-4B95-AE81-64805C8C05C5}"/>
          </ac:spMkLst>
        </pc:spChg>
        <pc:spChg chg="add del mod">
          <ac:chgData name="David Haagensen (5249412)" userId="S::5249412@student.gloscol.ac.uk::6d1dce2e-e96a-42e5-b1c6-18d3b8fda315" providerId="AD" clId="Web-{ACB5B5F4-85FF-E2F9-5D17-4363BD5E57D0}" dt="2023-05-31T07:10:52.423" v="996"/>
          <ac:spMkLst>
            <pc:docMk/>
            <pc:sldMk cId="2328503007" sldId="262"/>
            <ac:spMk id="21" creationId="{ABCC01A1-1204-DBD3-2772-AE1099789699}"/>
          </ac:spMkLst>
        </pc:spChg>
        <pc:spChg chg="add mod">
          <ac:chgData name="David Haagensen (5249412)" userId="S::5249412@student.gloscol.ac.uk::6d1dce2e-e96a-42e5-b1c6-18d3b8fda315" providerId="AD" clId="Web-{ACB5B5F4-85FF-E2F9-5D17-4363BD5E57D0}" dt="2023-05-31T07:11:04.236" v="998" actId="1076"/>
          <ac:spMkLst>
            <pc:docMk/>
            <pc:sldMk cId="2328503007" sldId="262"/>
            <ac:spMk id="23" creationId="{B491813A-CC95-064A-F7D9-7E16E5071EC2}"/>
          </ac:spMkLst>
        </pc:spChg>
        <pc:spChg chg="add mod">
          <ac:chgData name="David Haagensen (5249412)" userId="S::5249412@student.gloscol.ac.uk::6d1dce2e-e96a-42e5-b1c6-18d3b8fda315" providerId="AD" clId="Web-{ACB5B5F4-85FF-E2F9-5D17-4363BD5E57D0}" dt="2023-05-31T07:11:08.064" v="1010" actId="1076"/>
          <ac:spMkLst>
            <pc:docMk/>
            <pc:sldMk cId="2328503007" sldId="262"/>
            <ac:spMk id="25" creationId="{D79EFA2F-E2BA-D49C-AA61-83639E622013}"/>
          </ac:spMkLst>
        </pc:spChg>
        <pc:spChg chg="add mod">
          <ac:chgData name="David Haagensen (5249412)" userId="S::5249412@student.gloscol.ac.uk::6d1dce2e-e96a-42e5-b1c6-18d3b8fda315" providerId="AD" clId="Web-{ACB5B5F4-85FF-E2F9-5D17-4363BD5E57D0}" dt="2023-05-31T07:11:04.251" v="999" actId="1076"/>
          <ac:spMkLst>
            <pc:docMk/>
            <pc:sldMk cId="2328503007" sldId="262"/>
            <ac:spMk id="27" creationId="{B55C3BCF-E904-A01A-C33F-344DA2C22762}"/>
          </ac:spMkLst>
        </pc:spChg>
        <pc:spChg chg="add mod">
          <ac:chgData name="David Haagensen (5249412)" userId="S::5249412@student.gloscol.ac.uk::6d1dce2e-e96a-42e5-b1c6-18d3b8fda315" providerId="AD" clId="Web-{ACB5B5F4-85FF-E2F9-5D17-4363BD5E57D0}" dt="2023-05-31T07:11:04.267" v="1000" actId="1076"/>
          <ac:spMkLst>
            <pc:docMk/>
            <pc:sldMk cId="2328503007" sldId="262"/>
            <ac:spMk id="29" creationId="{7C13EEA7-DE56-93DF-6F53-060EBC38E9C1}"/>
          </ac:spMkLst>
        </pc:spChg>
        <pc:spChg chg="add mod">
          <ac:chgData name="David Haagensen (5249412)" userId="S::5249412@student.gloscol.ac.uk::6d1dce2e-e96a-42e5-b1c6-18d3b8fda315" providerId="AD" clId="Web-{ACB5B5F4-85FF-E2F9-5D17-4363BD5E57D0}" dt="2023-05-31T07:11:04.267" v="1001" actId="1076"/>
          <ac:spMkLst>
            <pc:docMk/>
            <pc:sldMk cId="2328503007" sldId="262"/>
            <ac:spMk id="31" creationId="{1BC91C66-9B69-C354-48C8-C6ABAF69657F}"/>
          </ac:spMkLst>
        </pc:spChg>
        <pc:spChg chg="add mod">
          <ac:chgData name="David Haagensen (5249412)" userId="S::5249412@student.gloscol.ac.uk::6d1dce2e-e96a-42e5-b1c6-18d3b8fda315" providerId="AD" clId="Web-{ACB5B5F4-85FF-E2F9-5D17-4363BD5E57D0}" dt="2023-05-31T07:11:04.282" v="1002" actId="1076"/>
          <ac:spMkLst>
            <pc:docMk/>
            <pc:sldMk cId="2328503007" sldId="262"/>
            <ac:spMk id="33" creationId="{6EDD7FB3-C1B5-2C15-6BAB-ABE079A5E07A}"/>
          </ac:spMkLst>
        </pc:spChg>
        <pc:spChg chg="add mod">
          <ac:chgData name="David Haagensen (5249412)" userId="S::5249412@student.gloscol.ac.uk::6d1dce2e-e96a-42e5-b1c6-18d3b8fda315" providerId="AD" clId="Web-{ACB5B5F4-85FF-E2F9-5D17-4363BD5E57D0}" dt="2023-05-31T07:11:04.282" v="1003" actId="1076"/>
          <ac:spMkLst>
            <pc:docMk/>
            <pc:sldMk cId="2328503007" sldId="262"/>
            <ac:spMk id="35" creationId="{5ECC4699-DBF3-AD18-9CE4-7612A1AABE16}"/>
          </ac:spMkLst>
        </pc:spChg>
        <pc:spChg chg="add mod">
          <ac:chgData name="David Haagensen (5249412)" userId="S::5249412@student.gloscol.ac.uk::6d1dce2e-e96a-42e5-b1c6-18d3b8fda315" providerId="AD" clId="Web-{ACB5B5F4-85FF-E2F9-5D17-4363BD5E57D0}" dt="2023-05-31T07:11:04.298" v="1004" actId="1076"/>
          <ac:spMkLst>
            <pc:docMk/>
            <pc:sldMk cId="2328503007" sldId="262"/>
            <ac:spMk id="37" creationId="{538C4CFF-BC76-B94F-0251-4BD35CC193BE}"/>
          </ac:spMkLst>
        </pc:spChg>
        <pc:spChg chg="add mod">
          <ac:chgData name="David Haagensen (5249412)" userId="S::5249412@student.gloscol.ac.uk::6d1dce2e-e96a-42e5-b1c6-18d3b8fda315" providerId="AD" clId="Web-{ACB5B5F4-85FF-E2F9-5D17-4363BD5E57D0}" dt="2023-05-31T07:11:04.314" v="1005" actId="1076"/>
          <ac:spMkLst>
            <pc:docMk/>
            <pc:sldMk cId="2328503007" sldId="262"/>
            <ac:spMk id="39" creationId="{44724B95-E3F4-1E4C-B7C7-9D6217B3C8DB}"/>
          </ac:spMkLst>
        </pc:spChg>
        <pc:spChg chg="add mod">
          <ac:chgData name="David Haagensen (5249412)" userId="S::5249412@student.gloscol.ac.uk::6d1dce2e-e96a-42e5-b1c6-18d3b8fda315" providerId="AD" clId="Web-{ACB5B5F4-85FF-E2F9-5D17-4363BD5E57D0}" dt="2023-05-31T07:11:04.314" v="1006" actId="1076"/>
          <ac:spMkLst>
            <pc:docMk/>
            <pc:sldMk cId="2328503007" sldId="262"/>
            <ac:spMk id="41" creationId="{CBBE9E7E-134C-6153-E8A1-893800C83C19}"/>
          </ac:spMkLst>
        </pc:spChg>
        <pc:spChg chg="add mod">
          <ac:chgData name="David Haagensen (5249412)" userId="S::5249412@student.gloscol.ac.uk::6d1dce2e-e96a-42e5-b1c6-18d3b8fda315" providerId="AD" clId="Web-{ACB5B5F4-85FF-E2F9-5D17-4363BD5E57D0}" dt="2023-05-31T07:11:04.329" v="1007" actId="1076"/>
          <ac:spMkLst>
            <pc:docMk/>
            <pc:sldMk cId="2328503007" sldId="262"/>
            <ac:spMk id="43" creationId="{FD079C28-06AA-20AE-2459-E42D131CD362}"/>
          </ac:spMkLst>
        </pc:spChg>
        <pc:spChg chg="add mod">
          <ac:chgData name="David Haagensen (5249412)" userId="S::5249412@student.gloscol.ac.uk::6d1dce2e-e96a-42e5-b1c6-18d3b8fda315" providerId="AD" clId="Web-{ACB5B5F4-85FF-E2F9-5D17-4363BD5E57D0}" dt="2023-05-31T07:11:04.329" v="1008" actId="1076"/>
          <ac:spMkLst>
            <pc:docMk/>
            <pc:sldMk cId="2328503007" sldId="262"/>
            <ac:spMk id="45" creationId="{85EEB800-B83A-8851-65B9-F335AB9330C0}"/>
          </ac:spMkLst>
        </pc:spChg>
        <pc:spChg chg="add mod">
          <ac:chgData name="David Haagensen (5249412)" userId="S::5249412@student.gloscol.ac.uk::6d1dce2e-e96a-42e5-b1c6-18d3b8fda315" providerId="AD" clId="Web-{ACB5B5F4-85FF-E2F9-5D17-4363BD5E57D0}" dt="2023-05-31T07:11:04.345" v="1009" actId="1076"/>
          <ac:spMkLst>
            <pc:docMk/>
            <pc:sldMk cId="2328503007" sldId="262"/>
            <ac:spMk id="47" creationId="{61A4913D-CBF5-8658-DB3F-D00527E0158C}"/>
          </ac:spMkLst>
        </pc:spChg>
        <pc:spChg chg="add mod">
          <ac:chgData name="David Haagensen (5249412)" userId="S::5249412@student.gloscol.ac.uk::6d1dce2e-e96a-42e5-b1c6-18d3b8fda315" providerId="AD" clId="Web-{ACB5B5F4-85FF-E2F9-5D17-4363BD5E57D0}" dt="2023-05-31T07:23:18.089" v="1058" actId="20577"/>
          <ac:spMkLst>
            <pc:docMk/>
            <pc:sldMk cId="2328503007" sldId="262"/>
            <ac:spMk id="49" creationId="{92068AC1-5DF6-1561-682D-CE001275A1CD}"/>
          </ac:spMkLst>
        </pc:spChg>
        <pc:spChg chg="add mod">
          <ac:chgData name="David Haagensen (5249412)" userId="S::5249412@student.gloscol.ac.uk::6d1dce2e-e96a-42e5-b1c6-18d3b8fda315" providerId="AD" clId="Web-{ACB5B5F4-85FF-E2F9-5D17-4363BD5E57D0}" dt="2023-05-31T07:23:41.121" v="1061" actId="14100"/>
          <ac:spMkLst>
            <pc:docMk/>
            <pc:sldMk cId="2328503007" sldId="262"/>
            <ac:spMk id="50" creationId="{A6EBCFF4-E383-31A6-2658-16F6833346DF}"/>
          </ac:spMkLst>
        </pc:spChg>
        <pc:spChg chg="add mod">
          <ac:chgData name="David Haagensen (5249412)" userId="S::5249412@student.gloscol.ac.uk::6d1dce2e-e96a-42e5-b1c6-18d3b8fda315" providerId="AD" clId="Web-{ACB5B5F4-85FF-E2F9-5D17-4363BD5E57D0}" dt="2023-05-31T07:11:24.955" v="1030" actId="1076"/>
          <ac:spMkLst>
            <pc:docMk/>
            <pc:sldMk cId="2328503007" sldId="262"/>
            <ac:spMk id="51" creationId="{EF06A4B6-F879-0F24-88BB-5A980120F117}"/>
          </ac:spMkLst>
        </pc:spChg>
        <pc:spChg chg="add mod">
          <ac:chgData name="David Haagensen (5249412)" userId="S::5249412@student.gloscol.ac.uk::6d1dce2e-e96a-42e5-b1c6-18d3b8fda315" providerId="AD" clId="Web-{ACB5B5F4-85FF-E2F9-5D17-4363BD5E57D0}" dt="2023-05-31T07:11:24.971" v="1031" actId="1076"/>
          <ac:spMkLst>
            <pc:docMk/>
            <pc:sldMk cId="2328503007" sldId="262"/>
            <ac:spMk id="52" creationId="{FC6B7115-3869-7ED0-3995-15252CD54DDB}"/>
          </ac:spMkLst>
        </pc:spChg>
        <pc:spChg chg="add mod">
          <ac:chgData name="David Haagensen (5249412)" userId="S::5249412@student.gloscol.ac.uk::6d1dce2e-e96a-42e5-b1c6-18d3b8fda315" providerId="AD" clId="Web-{ACB5B5F4-85FF-E2F9-5D17-4363BD5E57D0}" dt="2023-05-31T15:27:12.253" v="1830" actId="1076"/>
          <ac:spMkLst>
            <pc:docMk/>
            <pc:sldMk cId="2328503007" sldId="262"/>
            <ac:spMk id="53" creationId="{1955FD3C-F926-11C6-2437-18CE2A85B2D4}"/>
          </ac:spMkLst>
        </pc:spChg>
        <pc:spChg chg="add mod">
          <ac:chgData name="David Haagensen (5249412)" userId="S::5249412@student.gloscol.ac.uk::6d1dce2e-e96a-42e5-b1c6-18d3b8fda315" providerId="AD" clId="Web-{ACB5B5F4-85FF-E2F9-5D17-4363BD5E57D0}" dt="2023-05-31T07:11:25.002" v="1033" actId="1076"/>
          <ac:spMkLst>
            <pc:docMk/>
            <pc:sldMk cId="2328503007" sldId="262"/>
            <ac:spMk id="54" creationId="{1A500E24-615C-9C2C-F5A5-D1DFBEA68B9B}"/>
          </ac:spMkLst>
        </pc:spChg>
        <pc:spChg chg="add mod">
          <ac:chgData name="David Haagensen (5249412)" userId="S::5249412@student.gloscol.ac.uk::6d1dce2e-e96a-42e5-b1c6-18d3b8fda315" providerId="AD" clId="Web-{ACB5B5F4-85FF-E2F9-5D17-4363BD5E57D0}" dt="2023-05-31T07:11:25.017" v="1034" actId="1076"/>
          <ac:spMkLst>
            <pc:docMk/>
            <pc:sldMk cId="2328503007" sldId="262"/>
            <ac:spMk id="55" creationId="{62296465-8D84-A13B-2F6C-F4237C4187D7}"/>
          </ac:spMkLst>
        </pc:spChg>
        <pc:spChg chg="add mod">
          <ac:chgData name="David Haagensen (5249412)" userId="S::5249412@student.gloscol.ac.uk::6d1dce2e-e96a-42e5-b1c6-18d3b8fda315" providerId="AD" clId="Web-{ACB5B5F4-85FF-E2F9-5D17-4363BD5E57D0}" dt="2023-05-31T07:11:25.033" v="1035" actId="1076"/>
          <ac:spMkLst>
            <pc:docMk/>
            <pc:sldMk cId="2328503007" sldId="262"/>
            <ac:spMk id="56" creationId="{8381350E-4B6C-5227-A3D7-77A2D6BBBA6F}"/>
          </ac:spMkLst>
        </pc:spChg>
        <pc:spChg chg="add mod">
          <ac:chgData name="David Haagensen (5249412)" userId="S::5249412@student.gloscol.ac.uk::6d1dce2e-e96a-42e5-b1c6-18d3b8fda315" providerId="AD" clId="Web-{ACB5B5F4-85FF-E2F9-5D17-4363BD5E57D0}" dt="2023-05-31T07:11:25.049" v="1036" actId="1076"/>
          <ac:spMkLst>
            <pc:docMk/>
            <pc:sldMk cId="2328503007" sldId="262"/>
            <ac:spMk id="57" creationId="{E312FFD1-DD41-DCBF-86AD-0395B5DF0086}"/>
          </ac:spMkLst>
        </pc:spChg>
        <pc:spChg chg="add mod">
          <ac:chgData name="David Haagensen (5249412)" userId="S::5249412@student.gloscol.ac.uk::6d1dce2e-e96a-42e5-b1c6-18d3b8fda315" providerId="AD" clId="Web-{ACB5B5F4-85FF-E2F9-5D17-4363BD5E57D0}" dt="2023-05-31T07:11:25.064" v="1037" actId="1076"/>
          <ac:spMkLst>
            <pc:docMk/>
            <pc:sldMk cId="2328503007" sldId="262"/>
            <ac:spMk id="58" creationId="{1E210B1B-ED1D-E556-9AE8-E81F5ECAB631}"/>
          </ac:spMkLst>
        </pc:spChg>
        <pc:spChg chg="add mod">
          <ac:chgData name="David Haagensen (5249412)" userId="S::5249412@student.gloscol.ac.uk::6d1dce2e-e96a-42e5-b1c6-18d3b8fda315" providerId="AD" clId="Web-{ACB5B5F4-85FF-E2F9-5D17-4363BD5E57D0}" dt="2023-05-31T15:27:14.550" v="1831" actId="1076"/>
          <ac:spMkLst>
            <pc:docMk/>
            <pc:sldMk cId="2328503007" sldId="262"/>
            <ac:spMk id="59" creationId="{467BC6E1-80A8-3326-2BD2-55136CB3070E}"/>
          </ac:spMkLst>
        </pc:spChg>
        <pc:spChg chg="add mod">
          <ac:chgData name="David Haagensen (5249412)" userId="S::5249412@student.gloscol.ac.uk::6d1dce2e-e96a-42e5-b1c6-18d3b8fda315" providerId="AD" clId="Web-{ACB5B5F4-85FF-E2F9-5D17-4363BD5E57D0}" dt="2023-05-31T07:11:25.096" v="1039" actId="1076"/>
          <ac:spMkLst>
            <pc:docMk/>
            <pc:sldMk cId="2328503007" sldId="262"/>
            <ac:spMk id="60" creationId="{1CAA158E-49E4-40A9-04E6-2CBA6F7BB269}"/>
          </ac:spMkLst>
        </pc:spChg>
        <pc:spChg chg="add mod">
          <ac:chgData name="David Haagensen (5249412)" userId="S::5249412@student.gloscol.ac.uk::6d1dce2e-e96a-42e5-b1c6-18d3b8fda315" providerId="AD" clId="Web-{ACB5B5F4-85FF-E2F9-5D17-4363BD5E57D0}" dt="2023-05-31T07:11:25.111" v="1040" actId="1076"/>
          <ac:spMkLst>
            <pc:docMk/>
            <pc:sldMk cId="2328503007" sldId="262"/>
            <ac:spMk id="61" creationId="{E7BA6205-D5AE-C97D-8BD9-E628EEFAA948}"/>
          </ac:spMkLst>
        </pc:spChg>
        <pc:spChg chg="add mod">
          <ac:chgData name="David Haagensen (5249412)" userId="S::5249412@student.gloscol.ac.uk::6d1dce2e-e96a-42e5-b1c6-18d3b8fda315" providerId="AD" clId="Web-{ACB5B5F4-85FF-E2F9-5D17-4363BD5E57D0}" dt="2023-05-31T07:11:25.127" v="1041" actId="1076"/>
          <ac:spMkLst>
            <pc:docMk/>
            <pc:sldMk cId="2328503007" sldId="262"/>
            <ac:spMk id="62" creationId="{D08AA368-96D8-7326-C7AC-30898F54CB4D}"/>
          </ac:spMkLst>
        </pc:spChg>
        <pc:spChg chg="add mod">
          <ac:chgData name="David Haagensen (5249412)" userId="S::5249412@student.gloscol.ac.uk::6d1dce2e-e96a-42e5-b1c6-18d3b8fda315" providerId="AD" clId="Web-{ACB5B5F4-85FF-E2F9-5D17-4363BD5E57D0}" dt="2023-05-31T07:11:25.142" v="1042" actId="1076"/>
          <ac:spMkLst>
            <pc:docMk/>
            <pc:sldMk cId="2328503007" sldId="262"/>
            <ac:spMk id="63" creationId="{620EE7FB-24F1-D624-6368-22ADA70CF0D1}"/>
          </ac:spMkLst>
        </pc:spChg>
        <pc:spChg chg="add mod">
          <ac:chgData name="David Haagensen (5249412)" userId="S::5249412@student.gloscol.ac.uk::6d1dce2e-e96a-42e5-b1c6-18d3b8fda315" providerId="AD" clId="Web-{ACB5B5F4-85FF-E2F9-5D17-4363BD5E57D0}" dt="2023-05-31T07:23:29.277" v="1060" actId="20577"/>
          <ac:spMkLst>
            <pc:docMk/>
            <pc:sldMk cId="2328503007" sldId="262"/>
            <ac:spMk id="64" creationId="{32954070-C20E-E38F-BF23-2F4227638C33}"/>
          </ac:spMkLst>
        </pc:spChg>
        <pc:cxnChg chg="add mod">
          <ac:chgData name="David Haagensen (5249412)" userId="S::5249412@student.gloscol.ac.uk::6d1dce2e-e96a-42e5-b1c6-18d3b8fda315" providerId="AD" clId="Web-{ACB5B5F4-85FF-E2F9-5D17-4363BD5E57D0}" dt="2023-05-31T07:07:14.400" v="929" actId="1076"/>
          <ac:cxnSpMkLst>
            <pc:docMk/>
            <pc:sldMk cId="2328503007" sldId="262"/>
            <ac:cxnSpMk id="12" creationId="{0AFFD39F-4FB6-76FB-35D9-747D89D8FFDA}"/>
          </ac:cxnSpMkLst>
        </pc:cxnChg>
        <pc:cxnChg chg="add del mod">
          <ac:chgData name="David Haagensen (5249412)" userId="S::5249412@student.gloscol.ac.uk::6d1dce2e-e96a-42e5-b1c6-18d3b8fda315" providerId="AD" clId="Web-{ACB5B5F4-85FF-E2F9-5D17-4363BD5E57D0}" dt="2023-05-31T07:07:45.479" v="944"/>
          <ac:cxnSpMkLst>
            <pc:docMk/>
            <pc:sldMk cId="2328503007" sldId="262"/>
            <ac:cxnSpMk id="13" creationId="{93428876-C720-6863-9880-83256A65713F}"/>
          </ac:cxnSpMkLst>
        </pc:cxnChg>
        <pc:cxnChg chg="add del mod">
          <ac:chgData name="David Haagensen (5249412)" userId="S::5249412@student.gloscol.ac.uk::6d1dce2e-e96a-42e5-b1c6-18d3b8fda315" providerId="AD" clId="Web-{ACB5B5F4-85FF-E2F9-5D17-4363BD5E57D0}" dt="2023-05-31T07:07:48.308" v="945"/>
          <ac:cxnSpMkLst>
            <pc:docMk/>
            <pc:sldMk cId="2328503007" sldId="262"/>
            <ac:cxnSpMk id="14" creationId="{BB495112-51AC-EED2-3571-996C11266C4B}"/>
          </ac:cxnSpMkLst>
        </pc:cxnChg>
        <pc:cxnChg chg="add del mod">
          <ac:chgData name="David Haagensen (5249412)" userId="S::5249412@student.gloscol.ac.uk::6d1dce2e-e96a-42e5-b1c6-18d3b8fda315" providerId="AD" clId="Web-{ACB5B5F4-85FF-E2F9-5D17-4363BD5E57D0}" dt="2023-05-31T07:07:50.495" v="946"/>
          <ac:cxnSpMkLst>
            <pc:docMk/>
            <pc:sldMk cId="2328503007" sldId="262"/>
            <ac:cxnSpMk id="15" creationId="{56C437DA-ACF1-9819-005F-0A4858190DDD}"/>
          </ac:cxnSpMkLst>
        </pc:cxnChg>
        <pc:cxnChg chg="add mod">
          <ac:chgData name="David Haagensen (5249412)" userId="S::5249412@student.gloscol.ac.uk::6d1dce2e-e96a-42e5-b1c6-18d3b8fda315" providerId="AD" clId="Web-{ACB5B5F4-85FF-E2F9-5D17-4363BD5E57D0}" dt="2023-05-31T07:07:34.291" v="940" actId="1076"/>
          <ac:cxnSpMkLst>
            <pc:docMk/>
            <pc:sldMk cId="2328503007" sldId="262"/>
            <ac:cxnSpMk id="16" creationId="{6EF57919-75BE-7079-2F7B-DAEA604A88F6}"/>
          </ac:cxnSpMkLst>
        </pc:cxnChg>
        <pc:cxnChg chg="add mod">
          <ac:chgData name="David Haagensen (5249412)" userId="S::5249412@student.gloscol.ac.uk::6d1dce2e-e96a-42e5-b1c6-18d3b8fda315" providerId="AD" clId="Web-{ACB5B5F4-85FF-E2F9-5D17-4363BD5E57D0}" dt="2023-05-31T07:07:30.526" v="939" actId="1076"/>
          <ac:cxnSpMkLst>
            <pc:docMk/>
            <pc:sldMk cId="2328503007" sldId="262"/>
            <ac:cxnSpMk id="17" creationId="{7227724F-2EA8-020F-9480-065DC85EC8C7}"/>
          </ac:cxnSpMkLst>
        </pc:cxnChg>
        <pc:cxnChg chg="add mod">
          <ac:chgData name="David Haagensen (5249412)" userId="S::5249412@student.gloscol.ac.uk::6d1dce2e-e96a-42e5-b1c6-18d3b8fda315" providerId="AD" clId="Web-{ACB5B5F4-85FF-E2F9-5D17-4363BD5E57D0}" dt="2023-05-31T07:07:28.213" v="938" actId="1076"/>
          <ac:cxnSpMkLst>
            <pc:docMk/>
            <pc:sldMk cId="2328503007" sldId="262"/>
            <ac:cxnSpMk id="18" creationId="{F485129C-6B37-3472-D903-4AE0A35CD862}"/>
          </ac:cxnSpMkLst>
        </pc:cxnChg>
        <pc:cxnChg chg="add mod">
          <ac:chgData name="David Haagensen (5249412)" userId="S::5249412@student.gloscol.ac.uk::6d1dce2e-e96a-42e5-b1c6-18d3b8fda315" providerId="AD" clId="Web-{ACB5B5F4-85FF-E2F9-5D17-4363BD5E57D0}" dt="2023-05-31T07:07:25.010" v="937" actId="1076"/>
          <ac:cxnSpMkLst>
            <pc:docMk/>
            <pc:sldMk cId="2328503007" sldId="262"/>
            <ac:cxnSpMk id="19" creationId="{7A195517-D92E-7A39-D3FE-6D8EDC5DEE63}"/>
          </ac:cxnSpMkLst>
        </pc:cxnChg>
      </pc:sldChg>
      <pc:sldChg chg="addSp modSp ord">
        <pc:chgData name="David Haagensen (5249412)" userId="S::5249412@student.gloscol.ac.uk::6d1dce2e-e96a-42e5-b1c6-18d3b8fda315" providerId="AD" clId="Web-{ACB5B5F4-85FF-E2F9-5D17-4363BD5E57D0}" dt="2023-05-30T19:52:59.982" v="824" actId="1076"/>
        <pc:sldMkLst>
          <pc:docMk/>
          <pc:sldMk cId="658722944" sldId="263"/>
        </pc:sldMkLst>
        <pc:spChg chg="mod">
          <ac:chgData name="David Haagensen (5249412)" userId="S::5249412@student.gloscol.ac.uk::6d1dce2e-e96a-42e5-b1c6-18d3b8fda315" providerId="AD" clId="Web-{ACB5B5F4-85FF-E2F9-5D17-4363BD5E57D0}" dt="2023-05-30T19:46:51.311" v="822" actId="20577"/>
          <ac:spMkLst>
            <pc:docMk/>
            <pc:sldMk cId="658722944" sldId="263"/>
            <ac:spMk id="3" creationId="{9BA5E06F-431E-472D-A420-CAFA3FDDB812}"/>
          </ac:spMkLst>
        </pc:spChg>
        <pc:graphicFrameChg chg="add mod modGraphic">
          <ac:chgData name="David Haagensen (5249412)" userId="S::5249412@student.gloscol.ac.uk::6d1dce2e-e96a-42e5-b1c6-18d3b8fda315" providerId="AD" clId="Web-{ACB5B5F4-85FF-E2F9-5D17-4363BD5E57D0}" dt="2023-05-30T18:28:55.564" v="726" actId="1076"/>
          <ac:graphicFrameMkLst>
            <pc:docMk/>
            <pc:sldMk cId="658722944" sldId="263"/>
            <ac:graphicFrameMk id="2" creationId="{F97156F4-E678-A7DB-D548-C8C7D7ABD5AE}"/>
          </ac:graphicFrameMkLst>
        </pc:graphicFrameChg>
        <pc:picChg chg="add mod">
          <ac:chgData name="David Haagensen (5249412)" userId="S::5249412@student.gloscol.ac.uk::6d1dce2e-e96a-42e5-b1c6-18d3b8fda315" providerId="AD" clId="Web-{ACB5B5F4-85FF-E2F9-5D17-4363BD5E57D0}" dt="2023-05-30T18:28:57.470" v="727" actId="1076"/>
          <ac:picMkLst>
            <pc:docMk/>
            <pc:sldMk cId="658722944" sldId="263"/>
            <ac:picMk id="4" creationId="{8F6EC5CE-E662-32E6-9C56-2CB923C7DCA6}"/>
          </ac:picMkLst>
        </pc:picChg>
        <pc:picChg chg="add mod">
          <ac:chgData name="David Haagensen (5249412)" userId="S::5249412@student.gloscol.ac.uk::6d1dce2e-e96a-42e5-b1c6-18d3b8fda315" providerId="AD" clId="Web-{ACB5B5F4-85FF-E2F9-5D17-4363BD5E57D0}" dt="2023-05-30T19:41:14.783" v="743" actId="1076"/>
          <ac:picMkLst>
            <pc:docMk/>
            <pc:sldMk cId="658722944" sldId="263"/>
            <ac:picMk id="5" creationId="{765428B9-C85A-0966-841A-64E48D18B539}"/>
          </ac:picMkLst>
        </pc:picChg>
        <pc:picChg chg="add mod">
          <ac:chgData name="David Haagensen (5249412)" userId="S::5249412@student.gloscol.ac.uk::6d1dce2e-e96a-42e5-b1c6-18d3b8fda315" providerId="AD" clId="Web-{ACB5B5F4-85FF-E2F9-5D17-4363BD5E57D0}" dt="2023-05-30T19:52:59.982" v="824" actId="1076"/>
          <ac:picMkLst>
            <pc:docMk/>
            <pc:sldMk cId="658722944" sldId="263"/>
            <ac:picMk id="6" creationId="{CA27966F-2835-031B-5083-4A00625B4703}"/>
          </ac:picMkLst>
        </pc:picChg>
        <pc:picChg chg="add mod">
          <ac:chgData name="David Haagensen (5249412)" userId="S::5249412@student.gloscol.ac.uk::6d1dce2e-e96a-42e5-b1c6-18d3b8fda315" providerId="AD" clId="Web-{ACB5B5F4-85FF-E2F9-5D17-4363BD5E57D0}" dt="2023-05-30T19:42:01.738" v="748" actId="1076"/>
          <ac:picMkLst>
            <pc:docMk/>
            <pc:sldMk cId="658722944" sldId="263"/>
            <ac:picMk id="7" creationId="{23D195E6-6CD2-7167-8DB1-4A2FD6E5AA21}"/>
          </ac:picMkLst>
        </pc:picChg>
      </pc:sldChg>
      <pc:sldChg chg="addSp modSp ord">
        <pc:chgData name="David Haagensen (5249412)" userId="S::5249412@student.gloscol.ac.uk::6d1dce2e-e96a-42e5-b1c6-18d3b8fda315" providerId="AD" clId="Web-{ACB5B5F4-85FF-E2F9-5D17-4363BD5E57D0}" dt="2023-05-31T16:16:46.140" v="2372"/>
        <pc:sldMkLst>
          <pc:docMk/>
          <pc:sldMk cId="2631693321" sldId="264"/>
        </pc:sldMkLst>
        <pc:spChg chg="mod">
          <ac:chgData name="David Haagensen (5249412)" userId="S::5249412@student.gloscol.ac.uk::6d1dce2e-e96a-42e5-b1c6-18d3b8fda315" providerId="AD" clId="Web-{ACB5B5F4-85FF-E2F9-5D17-4363BD5E57D0}" dt="2023-05-30T10:41:33.211" v="396" actId="14100"/>
          <ac:spMkLst>
            <pc:docMk/>
            <pc:sldMk cId="2631693321" sldId="264"/>
            <ac:spMk id="3" creationId="{9BA5E06F-431E-472D-A420-CAFA3FDDB812}"/>
          </ac:spMkLst>
        </pc:spChg>
        <pc:graphicFrameChg chg="add mod modGraphic">
          <ac:chgData name="David Haagensen (5249412)" userId="S::5249412@student.gloscol.ac.uk::6d1dce2e-e96a-42e5-b1c6-18d3b8fda315" providerId="AD" clId="Web-{ACB5B5F4-85FF-E2F9-5D17-4363BD5E57D0}" dt="2023-05-31T16:16:46.140" v="2372"/>
          <ac:graphicFrameMkLst>
            <pc:docMk/>
            <pc:sldMk cId="2631693321" sldId="264"/>
            <ac:graphicFrameMk id="4" creationId="{41102114-2708-56F5-E39C-F2588BF3B3E0}"/>
          </ac:graphicFrameMkLst>
        </pc:graphicFrameChg>
      </pc:sldChg>
      <pc:sldChg chg="modSp">
        <pc:chgData name="David Haagensen (5249412)" userId="S::5249412@student.gloscol.ac.uk::6d1dce2e-e96a-42e5-b1c6-18d3b8fda315" providerId="AD" clId="Web-{ACB5B5F4-85FF-E2F9-5D17-4363BD5E57D0}" dt="2023-05-31T10:01:17.492" v="1600" actId="20577"/>
        <pc:sldMkLst>
          <pc:docMk/>
          <pc:sldMk cId="1499312781" sldId="265"/>
        </pc:sldMkLst>
        <pc:spChg chg="mod">
          <ac:chgData name="David Haagensen (5249412)" userId="S::5249412@student.gloscol.ac.uk::6d1dce2e-e96a-42e5-b1c6-18d3b8fda315" providerId="AD" clId="Web-{ACB5B5F4-85FF-E2F9-5D17-4363BD5E57D0}" dt="2023-05-31T10:01:17.492" v="1600" actId="20577"/>
          <ac:spMkLst>
            <pc:docMk/>
            <pc:sldMk cId="1499312781" sldId="265"/>
            <ac:spMk id="3" creationId="{9BA5E06F-431E-472D-A420-CAFA3FDDB812}"/>
          </ac:spMkLst>
        </pc:spChg>
      </pc:sldChg>
      <pc:sldChg chg="addSp modSp add replId">
        <pc:chgData name="David Haagensen (5249412)" userId="S::5249412@student.gloscol.ac.uk::6d1dce2e-e96a-42e5-b1c6-18d3b8fda315" providerId="AD" clId="Web-{ACB5B5F4-85FF-E2F9-5D17-4363BD5E57D0}" dt="2023-05-31T13:48:44.918" v="1718" actId="1076"/>
        <pc:sldMkLst>
          <pc:docMk/>
          <pc:sldMk cId="3655066577" sldId="266"/>
        </pc:sldMkLst>
        <pc:spChg chg="mod">
          <ac:chgData name="David Haagensen (5249412)" userId="S::5249412@student.gloscol.ac.uk::6d1dce2e-e96a-42e5-b1c6-18d3b8fda315" providerId="AD" clId="Web-{ACB5B5F4-85FF-E2F9-5D17-4363BD5E57D0}" dt="2023-05-31T13:48:42.574" v="1716" actId="14100"/>
          <ac:spMkLst>
            <pc:docMk/>
            <pc:sldMk cId="3655066577" sldId="266"/>
            <ac:spMk id="3" creationId="{9BA5E06F-431E-472D-A420-CAFA3FDDB812}"/>
          </ac:spMkLst>
        </pc:spChg>
        <pc:picChg chg="add mod">
          <ac:chgData name="David Haagensen (5249412)" userId="S::5249412@student.gloscol.ac.uk::6d1dce2e-e96a-42e5-b1c6-18d3b8fda315" providerId="AD" clId="Web-{ACB5B5F4-85FF-E2F9-5D17-4363BD5E57D0}" dt="2023-05-31T13:48:44.918" v="1718" actId="1076"/>
          <ac:picMkLst>
            <pc:docMk/>
            <pc:sldMk cId="3655066577" sldId="266"/>
            <ac:picMk id="2" creationId="{1DE8FB48-550C-E5C4-3AC6-3B7C6EF42DA1}"/>
          </ac:picMkLst>
        </pc:picChg>
        <pc:picChg chg="add mod">
          <ac:chgData name="David Haagensen (5249412)" userId="S::5249412@student.gloscol.ac.uk::6d1dce2e-e96a-42e5-b1c6-18d3b8fda315" providerId="AD" clId="Web-{ACB5B5F4-85FF-E2F9-5D17-4363BD5E57D0}" dt="2023-05-31T13:48:44.090" v="1717" actId="1076"/>
          <ac:picMkLst>
            <pc:docMk/>
            <pc:sldMk cId="3655066577" sldId="266"/>
            <ac:picMk id="4" creationId="{DB34E4BF-CF63-38CA-91F5-478B46DC5525}"/>
          </ac:picMkLst>
        </pc:picChg>
        <pc:picChg chg="add mod">
          <ac:chgData name="David Haagensen (5249412)" userId="S::5249412@student.gloscol.ac.uk::6d1dce2e-e96a-42e5-b1c6-18d3b8fda315" providerId="AD" clId="Web-{ACB5B5F4-85FF-E2F9-5D17-4363BD5E57D0}" dt="2023-05-31T10:06:56.596" v="1640" actId="1076"/>
          <ac:picMkLst>
            <pc:docMk/>
            <pc:sldMk cId="3655066577" sldId="266"/>
            <ac:picMk id="5" creationId="{FF17EE36-FCD1-7F98-7A5F-30E5CDA65F7C}"/>
          </ac:picMkLst>
        </pc:picChg>
      </pc:sldChg>
      <pc:sldChg chg="addSp delSp modSp add replId">
        <pc:chgData name="David Haagensen (5249412)" userId="S::5249412@student.gloscol.ac.uk::6d1dce2e-e96a-42e5-b1c6-18d3b8fda315" providerId="AD" clId="Web-{ACB5B5F4-85FF-E2F9-5D17-4363BD5E57D0}" dt="2023-05-31T13:54:33.196" v="1819" actId="20577"/>
        <pc:sldMkLst>
          <pc:docMk/>
          <pc:sldMk cId="7709327" sldId="267"/>
        </pc:sldMkLst>
        <pc:spChg chg="del">
          <ac:chgData name="David Haagensen (5249412)" userId="S::5249412@student.gloscol.ac.uk::6d1dce2e-e96a-42e5-b1c6-18d3b8fda315" providerId="AD" clId="Web-{ACB5B5F4-85FF-E2F9-5D17-4363BD5E57D0}" dt="2023-05-31T13:51:20.267" v="1719"/>
          <ac:spMkLst>
            <pc:docMk/>
            <pc:sldMk cId="7709327" sldId="267"/>
            <ac:spMk id="3" creationId="{9BA5E06F-431E-472D-A420-CAFA3FDDB812}"/>
          </ac:spMkLst>
        </pc:spChg>
        <pc:spChg chg="add mod">
          <ac:chgData name="David Haagensen (5249412)" userId="S::5249412@student.gloscol.ac.uk::6d1dce2e-e96a-42e5-b1c6-18d3b8fda315" providerId="AD" clId="Web-{ACB5B5F4-85FF-E2F9-5D17-4363BD5E57D0}" dt="2023-05-31T13:52:10.753" v="1739" actId="20577"/>
          <ac:spMkLst>
            <pc:docMk/>
            <pc:sldMk cId="7709327" sldId="267"/>
            <ac:spMk id="4" creationId="{5B053F12-23C2-4395-6D75-5E3FA3BE339E}"/>
          </ac:spMkLst>
        </pc:spChg>
        <pc:spChg chg="add mod">
          <ac:chgData name="David Haagensen (5249412)" userId="S::5249412@student.gloscol.ac.uk::6d1dce2e-e96a-42e5-b1c6-18d3b8fda315" providerId="AD" clId="Web-{ACB5B5F4-85FF-E2F9-5D17-4363BD5E57D0}" dt="2023-05-31T13:54:33.196" v="1819" actId="20577"/>
          <ac:spMkLst>
            <pc:docMk/>
            <pc:sldMk cId="7709327" sldId="267"/>
            <ac:spMk id="5" creationId="{95BA6EFF-33BB-8158-9093-FBF1454DC9D0}"/>
          </ac:spMkLst>
        </pc:spChg>
        <pc:spChg chg="add mod">
          <ac:chgData name="David Haagensen (5249412)" userId="S::5249412@student.gloscol.ac.uk::6d1dce2e-e96a-42e5-b1c6-18d3b8fda315" providerId="AD" clId="Web-{ACB5B5F4-85FF-E2F9-5D17-4363BD5E57D0}" dt="2023-05-31T13:53:08.724" v="1770" actId="20577"/>
          <ac:spMkLst>
            <pc:docMk/>
            <pc:sldMk cId="7709327" sldId="267"/>
            <ac:spMk id="6" creationId="{C7469CBA-F56A-2AA1-4E3F-775953824057}"/>
          </ac:spMkLst>
        </pc:spChg>
        <pc:spChg chg="add mod">
          <ac:chgData name="David Haagensen (5249412)" userId="S::5249412@student.gloscol.ac.uk::6d1dce2e-e96a-42e5-b1c6-18d3b8fda315" providerId="AD" clId="Web-{ACB5B5F4-85FF-E2F9-5D17-4363BD5E57D0}" dt="2023-05-31T13:54:05.804" v="1798" actId="20577"/>
          <ac:spMkLst>
            <pc:docMk/>
            <pc:sldMk cId="7709327" sldId="267"/>
            <ac:spMk id="7" creationId="{89F1FA8B-7E95-0459-12EB-3D56808BA1FF}"/>
          </ac:spMkLst>
        </pc:spChg>
        <pc:picChg chg="add mod ord">
          <ac:chgData name="David Haagensen (5249412)" userId="S::5249412@student.gloscol.ac.uk::6d1dce2e-e96a-42e5-b1c6-18d3b8fda315" providerId="AD" clId="Web-{ACB5B5F4-85FF-E2F9-5D17-4363BD5E57D0}" dt="2023-05-31T13:54:11.179" v="1799" actId="1076"/>
          <ac:picMkLst>
            <pc:docMk/>
            <pc:sldMk cId="7709327" sldId="267"/>
            <ac:picMk id="2" creationId="{6E71883A-75FD-FE02-E90F-D7047E68DDC9}"/>
          </ac:picMkLst>
        </pc:picChg>
        <pc:cxnChg chg="add mod">
          <ac:chgData name="David Haagensen (5249412)" userId="S::5249412@student.gloscol.ac.uk::6d1dce2e-e96a-42e5-b1c6-18d3b8fda315" providerId="AD" clId="Web-{ACB5B5F4-85FF-E2F9-5D17-4363BD5E57D0}" dt="2023-05-31T13:52:27.019" v="1743"/>
          <ac:cxnSpMkLst>
            <pc:docMk/>
            <pc:sldMk cId="7709327" sldId="267"/>
            <ac:cxnSpMk id="8" creationId="{7FCEDFD4-3844-A233-120C-D0765CC6594B}"/>
          </ac:cxnSpMkLst>
        </pc:cxnChg>
        <pc:cxnChg chg="add mod">
          <ac:chgData name="David Haagensen (5249412)" userId="S::5249412@student.gloscol.ac.uk::6d1dce2e-e96a-42e5-b1c6-18d3b8fda315" providerId="AD" clId="Web-{ACB5B5F4-85FF-E2F9-5D17-4363BD5E57D0}" dt="2023-05-31T13:54:14.789" v="1800" actId="1076"/>
          <ac:cxnSpMkLst>
            <pc:docMk/>
            <pc:sldMk cId="7709327" sldId="267"/>
            <ac:cxnSpMk id="9" creationId="{79AB6C6C-6E9F-57FA-2538-ABFED501EE2D}"/>
          </ac:cxnSpMkLst>
        </pc:cxnChg>
        <pc:cxnChg chg="add mod">
          <ac:chgData name="David Haagensen (5249412)" userId="S::5249412@student.gloscol.ac.uk::6d1dce2e-e96a-42e5-b1c6-18d3b8fda315" providerId="AD" clId="Web-{ACB5B5F4-85FF-E2F9-5D17-4363BD5E57D0}" dt="2023-05-31T13:53:26.912" v="1775" actId="14100"/>
          <ac:cxnSpMkLst>
            <pc:docMk/>
            <pc:sldMk cId="7709327" sldId="267"/>
            <ac:cxnSpMk id="10" creationId="{5D529EE3-1B20-88B3-D18E-A9C22D26E1F3}"/>
          </ac:cxnSpMkLst>
        </pc:cxnChg>
        <pc:cxnChg chg="add mod">
          <ac:chgData name="David Haagensen (5249412)" userId="S::5249412@student.gloscol.ac.uk::6d1dce2e-e96a-42e5-b1c6-18d3b8fda315" providerId="AD" clId="Web-{ACB5B5F4-85FF-E2F9-5D17-4363BD5E57D0}" dt="2023-05-31T13:52:49.161" v="1752" actId="14100"/>
          <ac:cxnSpMkLst>
            <pc:docMk/>
            <pc:sldMk cId="7709327" sldId="267"/>
            <ac:cxnSpMk id="11" creationId="{28B113A4-3F37-44AC-8566-3FE8ADC4C589}"/>
          </ac:cxnSpMkLst>
        </pc:cxnChg>
      </pc:sldChg>
      <pc:sldChg chg="addSp delSp modSp add replId">
        <pc:chgData name="David Haagensen (5249412)" userId="S::5249412@student.gloscol.ac.uk::6d1dce2e-e96a-42e5-b1c6-18d3b8fda315" providerId="AD" clId="Web-{ACB5B5F4-85FF-E2F9-5D17-4363BD5E57D0}" dt="2023-05-31T16:13:26.470" v="2205" actId="20577"/>
        <pc:sldMkLst>
          <pc:docMk/>
          <pc:sldMk cId="2062798805" sldId="268"/>
        </pc:sldMkLst>
        <pc:spChg chg="mod">
          <ac:chgData name="David Haagensen (5249412)" userId="S::5249412@student.gloscol.ac.uk::6d1dce2e-e96a-42e5-b1c6-18d3b8fda315" providerId="AD" clId="Web-{ACB5B5F4-85FF-E2F9-5D17-4363BD5E57D0}" dt="2023-05-31T16:13:26.470" v="2205" actId="20577"/>
          <ac:spMkLst>
            <pc:docMk/>
            <pc:sldMk cId="2062798805" sldId="268"/>
            <ac:spMk id="3" creationId="{9BA5E06F-431E-472D-A420-CAFA3FDDB812}"/>
          </ac:spMkLst>
        </pc:spChg>
        <pc:picChg chg="add mod">
          <ac:chgData name="David Haagensen (5249412)" userId="S::5249412@student.gloscol.ac.uk::6d1dce2e-e96a-42e5-b1c6-18d3b8fda315" providerId="AD" clId="Web-{ACB5B5F4-85FF-E2F9-5D17-4363BD5E57D0}" dt="2023-05-31T15:56:09.524" v="1985" actId="1076"/>
          <ac:picMkLst>
            <pc:docMk/>
            <pc:sldMk cId="2062798805" sldId="268"/>
            <ac:picMk id="2" creationId="{5D84276E-D04A-3591-B92A-090C3DCF0B24}"/>
          </ac:picMkLst>
        </pc:picChg>
        <pc:picChg chg="add del mod">
          <ac:chgData name="David Haagensen (5249412)" userId="S::5249412@student.gloscol.ac.uk::6d1dce2e-e96a-42e5-b1c6-18d3b8fda315" providerId="AD" clId="Web-{ACB5B5F4-85FF-E2F9-5D17-4363BD5E57D0}" dt="2023-05-31T15:52:21.196" v="1908"/>
          <ac:picMkLst>
            <pc:docMk/>
            <pc:sldMk cId="2062798805" sldId="268"/>
            <ac:picMk id="4" creationId="{EFE3FFEC-A36F-BE03-3D13-C011BB48022C}"/>
          </ac:picMkLst>
        </pc:picChg>
        <pc:picChg chg="add mod">
          <ac:chgData name="David Haagensen (5249412)" userId="S::5249412@student.gloscol.ac.uk::6d1dce2e-e96a-42e5-b1c6-18d3b8fda315" providerId="AD" clId="Web-{ACB5B5F4-85FF-E2F9-5D17-4363BD5E57D0}" dt="2023-05-31T15:56:07.290" v="1984" actId="1076"/>
          <ac:picMkLst>
            <pc:docMk/>
            <pc:sldMk cId="2062798805" sldId="268"/>
            <ac:picMk id="6" creationId="{0CFE67B9-47CF-96EA-A611-EFF5D03F2D33}"/>
          </ac:picMkLst>
        </pc:picChg>
        <pc:picChg chg="add mod">
          <ac:chgData name="David Haagensen (5249412)" userId="S::5249412@student.gloscol.ac.uk::6d1dce2e-e96a-42e5-b1c6-18d3b8fda315" providerId="AD" clId="Web-{ACB5B5F4-85FF-E2F9-5D17-4363BD5E57D0}" dt="2023-05-31T15:56:05.774" v="1983" actId="1076"/>
          <ac:picMkLst>
            <pc:docMk/>
            <pc:sldMk cId="2062798805" sldId="268"/>
            <ac:picMk id="7" creationId="{B6457E4C-A3EF-0741-9CED-E38E9AA784B1}"/>
          </ac:picMkLst>
        </pc:picChg>
        <pc:picChg chg="add mod">
          <ac:chgData name="David Haagensen (5249412)" userId="S::5249412@student.gloscol.ac.uk::6d1dce2e-e96a-42e5-b1c6-18d3b8fda315" providerId="AD" clId="Web-{ACB5B5F4-85FF-E2F9-5D17-4363BD5E57D0}" dt="2023-05-31T15:56:38.964" v="1990" actId="14100"/>
          <ac:picMkLst>
            <pc:docMk/>
            <pc:sldMk cId="2062798805" sldId="268"/>
            <ac:picMk id="8" creationId="{BBE23B22-6868-9996-CE88-B5B66BFE747B}"/>
          </ac:picMkLst>
        </pc:picChg>
        <pc:cxnChg chg="add del mod">
          <ac:chgData name="David Haagensen (5249412)" userId="S::5249412@student.gloscol.ac.uk::6d1dce2e-e96a-42e5-b1c6-18d3b8fda315" providerId="AD" clId="Web-{ACB5B5F4-85FF-E2F9-5D17-4363BD5E57D0}" dt="2023-05-31T15:52:33.572" v="1912"/>
          <ac:cxnSpMkLst>
            <pc:docMk/>
            <pc:sldMk cId="2062798805" sldId="268"/>
            <ac:cxnSpMk id="5" creationId="{EA290B2A-1BE6-FF44-39F2-6C79BA547C37}"/>
          </ac:cxnSpMkLst>
        </pc:cxnChg>
      </pc:sldChg>
      <pc:sldChg chg="modSp add replId">
        <pc:chgData name="David Haagensen (5249412)" userId="S::5249412@student.gloscol.ac.uk::6d1dce2e-e96a-42e5-b1c6-18d3b8fda315" providerId="AD" clId="Web-{ACB5B5F4-85FF-E2F9-5D17-4363BD5E57D0}" dt="2023-05-31T16:13:44.596" v="2209" actId="14100"/>
        <pc:sldMkLst>
          <pc:docMk/>
          <pc:sldMk cId="1006464412" sldId="269"/>
        </pc:sldMkLst>
        <pc:spChg chg="mod">
          <ac:chgData name="David Haagensen (5249412)" userId="S::5249412@student.gloscol.ac.uk::6d1dce2e-e96a-42e5-b1c6-18d3b8fda315" providerId="AD" clId="Web-{ACB5B5F4-85FF-E2F9-5D17-4363BD5E57D0}" dt="2023-05-31T16:13:44.596" v="2209" actId="14100"/>
          <ac:spMkLst>
            <pc:docMk/>
            <pc:sldMk cId="1006464412" sldId="269"/>
            <ac:spMk id="3" creationId="{9BA5E06F-431E-472D-A420-CAFA3FDDB812}"/>
          </ac:spMkLst>
        </pc:spChg>
      </pc:sldChg>
      <pc:sldChg chg="add del replId">
        <pc:chgData name="David Haagensen (5249412)" userId="S::5249412@student.gloscol.ac.uk::6d1dce2e-e96a-42e5-b1c6-18d3b8fda315" providerId="AD" clId="Web-{ACB5B5F4-85FF-E2F9-5D17-4363BD5E57D0}" dt="2023-05-31T16:05:35.016" v="2112"/>
        <pc:sldMkLst>
          <pc:docMk/>
          <pc:sldMk cId="2798497380" sldId="270"/>
        </pc:sldMkLst>
      </pc:sldChg>
      <pc:sldChg chg="modSp add del replId">
        <pc:chgData name="David Haagensen (5249412)" userId="S::5249412@student.gloscol.ac.uk::6d1dce2e-e96a-42e5-b1c6-18d3b8fda315" providerId="AD" clId="Web-{ACB5B5F4-85FF-E2F9-5D17-4363BD5E57D0}" dt="2023-05-31T15:59:12.162" v="2037"/>
        <pc:sldMkLst>
          <pc:docMk/>
          <pc:sldMk cId="2759889597" sldId="271"/>
        </pc:sldMkLst>
        <pc:spChg chg="mod">
          <ac:chgData name="David Haagensen (5249412)" userId="S::5249412@student.gloscol.ac.uk::6d1dce2e-e96a-42e5-b1c6-18d3b8fda315" providerId="AD" clId="Web-{ACB5B5F4-85FF-E2F9-5D17-4363BD5E57D0}" dt="2023-05-30T15:03:36.908" v="535" actId="20577"/>
          <ac:spMkLst>
            <pc:docMk/>
            <pc:sldMk cId="2759889597" sldId="271"/>
            <ac:spMk id="3" creationId="{9BA5E06F-431E-472D-A420-CAFA3FDDB812}"/>
          </ac:spMkLst>
        </pc:spChg>
      </pc:sldChg>
      <pc:sldChg chg="new del">
        <pc:chgData name="David Haagensen (5249412)" userId="S::5249412@student.gloscol.ac.uk::6d1dce2e-e96a-42e5-b1c6-18d3b8fda315" providerId="AD" clId="Web-{ACB5B5F4-85FF-E2F9-5D17-4363BD5E57D0}" dt="2023-05-31T07:08:46.716" v="955"/>
        <pc:sldMkLst>
          <pc:docMk/>
          <pc:sldMk cId="3357399265" sldId="272"/>
        </pc:sldMkLst>
      </pc:sldChg>
    </pc:docChg>
  </pc:docChgLst>
  <pc:docChgLst>
    <pc:chgData name="David Haagensen (5249412)" userId="S::5249412@student.gloscol.ac.uk::6d1dce2e-e96a-42e5-b1c6-18d3b8fda315" providerId="AD" clId="Web-{D5D7DB14-CF33-B87E-5786-00B78F8C0824}"/>
    <pc:docChg chg="modSld">
      <pc:chgData name="David Haagensen (5249412)" userId="S::5249412@student.gloscol.ac.uk::6d1dce2e-e96a-42e5-b1c6-18d3b8fda315" providerId="AD" clId="Web-{D5D7DB14-CF33-B87E-5786-00B78F8C0824}" dt="2023-06-13T11:07:55.942" v="100"/>
      <pc:docMkLst>
        <pc:docMk/>
      </pc:docMkLst>
      <pc:sldChg chg="modSp">
        <pc:chgData name="David Haagensen (5249412)" userId="S::5249412@student.gloscol.ac.uk::6d1dce2e-e96a-42e5-b1c6-18d3b8fda315" providerId="AD" clId="Web-{D5D7DB14-CF33-B87E-5786-00B78F8C0824}" dt="2023-06-13T11:07:55.942" v="100"/>
        <pc:sldMkLst>
          <pc:docMk/>
          <pc:sldMk cId="2631693321" sldId="264"/>
        </pc:sldMkLst>
        <pc:graphicFrameChg chg="mod modGraphic">
          <ac:chgData name="David Haagensen (5249412)" userId="S::5249412@student.gloscol.ac.uk::6d1dce2e-e96a-42e5-b1c6-18d3b8fda315" providerId="AD" clId="Web-{D5D7DB14-CF33-B87E-5786-00B78F8C0824}" dt="2023-06-13T11:07:55.942" v="100"/>
          <ac:graphicFrameMkLst>
            <pc:docMk/>
            <pc:sldMk cId="2631693321" sldId="264"/>
            <ac:graphicFrameMk id="4" creationId="{41102114-2708-56F5-E39C-F2588BF3B3E0}"/>
          </ac:graphicFrameMkLst>
        </pc:graphicFrameChg>
      </pc:sldChg>
    </pc:docChg>
  </pc:docChgLst>
  <pc:docChgLst>
    <pc:chgData name="David Haagensen (5249412)" userId="S::5249412@student.gloscol.ac.uk::6d1dce2e-e96a-42e5-b1c6-18d3b8fda315" providerId="AD" clId="Web-{A7861CEC-A038-761C-FAA6-B8D9A05CF1F7}"/>
    <pc:docChg chg="addSld modSld sldOrd">
      <pc:chgData name="David Haagensen (5249412)" userId="S::5249412@student.gloscol.ac.uk::6d1dce2e-e96a-42e5-b1c6-18d3b8fda315" providerId="AD" clId="Web-{A7861CEC-A038-761C-FAA6-B8D9A05CF1F7}" dt="2023-06-19T11:25:09.650" v="1682" actId="1076"/>
      <pc:docMkLst>
        <pc:docMk/>
      </pc:docMkLst>
      <pc:sldChg chg="modSp">
        <pc:chgData name="David Haagensen (5249412)" userId="S::5249412@student.gloscol.ac.uk::6d1dce2e-e96a-42e5-b1c6-18d3b8fda315" providerId="AD" clId="Web-{A7861CEC-A038-761C-FAA6-B8D9A05CF1F7}" dt="2023-06-19T11:25:09.650" v="1682" actId="1076"/>
        <pc:sldMkLst>
          <pc:docMk/>
          <pc:sldMk cId="658722944" sldId="263"/>
        </pc:sldMkLst>
        <pc:spChg chg="mod">
          <ac:chgData name="David Haagensen (5249412)" userId="S::5249412@student.gloscol.ac.uk::6d1dce2e-e96a-42e5-b1c6-18d3b8fda315" providerId="AD" clId="Web-{A7861CEC-A038-761C-FAA6-B8D9A05CF1F7}" dt="2023-06-19T11:25:06.665" v="1680" actId="14100"/>
          <ac:spMkLst>
            <pc:docMk/>
            <pc:sldMk cId="658722944" sldId="263"/>
            <ac:spMk id="3" creationId="{9BA5E06F-431E-472D-A420-CAFA3FDDB812}"/>
          </ac:spMkLst>
        </pc:spChg>
        <pc:picChg chg="mod">
          <ac:chgData name="David Haagensen (5249412)" userId="S::5249412@student.gloscol.ac.uk::6d1dce2e-e96a-42e5-b1c6-18d3b8fda315" providerId="AD" clId="Web-{A7861CEC-A038-761C-FAA6-B8D9A05CF1F7}" dt="2023-06-19T11:25:09.650" v="1682" actId="1076"/>
          <ac:picMkLst>
            <pc:docMk/>
            <pc:sldMk cId="658722944" sldId="263"/>
            <ac:picMk id="6" creationId="{CA27966F-2835-031B-5083-4A00625B4703}"/>
          </ac:picMkLst>
        </pc:picChg>
        <pc:picChg chg="mod">
          <ac:chgData name="David Haagensen (5249412)" userId="S::5249412@student.gloscol.ac.uk::6d1dce2e-e96a-42e5-b1c6-18d3b8fda315" providerId="AD" clId="Web-{A7861CEC-A038-761C-FAA6-B8D9A05CF1F7}" dt="2023-06-19T11:25:08.947" v="1681" actId="1076"/>
          <ac:picMkLst>
            <pc:docMk/>
            <pc:sldMk cId="658722944" sldId="263"/>
            <ac:picMk id="7" creationId="{23D195E6-6CD2-7167-8DB1-4A2FD6E5AA21}"/>
          </ac:picMkLst>
        </pc:picChg>
      </pc:sldChg>
      <pc:sldChg chg="addSp modSp">
        <pc:chgData name="David Haagensen (5249412)" userId="S::5249412@student.gloscol.ac.uk::6d1dce2e-e96a-42e5-b1c6-18d3b8fda315" providerId="AD" clId="Web-{A7861CEC-A038-761C-FAA6-B8D9A05CF1F7}" dt="2023-06-19T11:24:39.962" v="1678" actId="1076"/>
        <pc:sldMkLst>
          <pc:docMk/>
          <pc:sldMk cId="2631693321" sldId="264"/>
        </pc:sldMkLst>
        <pc:spChg chg="mod">
          <ac:chgData name="David Haagensen (5249412)" userId="S::5249412@student.gloscol.ac.uk::6d1dce2e-e96a-42e5-b1c6-18d3b8fda315" providerId="AD" clId="Web-{A7861CEC-A038-761C-FAA6-B8D9A05CF1F7}" dt="2023-06-19T11:24:39.962" v="1678" actId="1076"/>
          <ac:spMkLst>
            <pc:docMk/>
            <pc:sldMk cId="2631693321" sldId="264"/>
            <ac:spMk id="2" creationId="{13E45445-3824-32AC-972D-F7C203A146D4}"/>
          </ac:spMkLst>
        </pc:spChg>
        <pc:picChg chg="add mod">
          <ac:chgData name="David Haagensen (5249412)" userId="S::5249412@student.gloscol.ac.uk::6d1dce2e-e96a-42e5-b1c6-18d3b8fda315" providerId="AD" clId="Web-{A7861CEC-A038-761C-FAA6-B8D9A05CF1F7}" dt="2023-06-19T11:24:34.821" v="1676" actId="1076"/>
          <ac:picMkLst>
            <pc:docMk/>
            <pc:sldMk cId="2631693321" sldId="264"/>
            <ac:picMk id="5" creationId="{73A7FA7E-3555-62DB-C599-CC18494FD377}"/>
          </ac:picMkLst>
        </pc:picChg>
      </pc:sldChg>
      <pc:sldChg chg="modSp">
        <pc:chgData name="David Haagensen (5249412)" userId="S::5249412@student.gloscol.ac.uk::6d1dce2e-e96a-42e5-b1c6-18d3b8fda315" providerId="AD" clId="Web-{A7861CEC-A038-761C-FAA6-B8D9A05CF1F7}" dt="2023-06-19T09:03:15.460" v="412" actId="1076"/>
        <pc:sldMkLst>
          <pc:docMk/>
          <pc:sldMk cId="3655066577" sldId="266"/>
        </pc:sldMkLst>
        <pc:picChg chg="mod">
          <ac:chgData name="David Haagensen (5249412)" userId="S::5249412@student.gloscol.ac.uk::6d1dce2e-e96a-42e5-b1c6-18d3b8fda315" providerId="AD" clId="Web-{A7861CEC-A038-761C-FAA6-B8D9A05CF1F7}" dt="2023-06-19T09:03:15.460" v="412" actId="1076"/>
          <ac:picMkLst>
            <pc:docMk/>
            <pc:sldMk cId="3655066577" sldId="266"/>
            <ac:picMk id="2" creationId="{1DE8FB48-550C-E5C4-3AC6-3B7C6EF42DA1}"/>
          </ac:picMkLst>
        </pc:picChg>
      </pc:sldChg>
      <pc:sldChg chg="modSp">
        <pc:chgData name="David Haagensen (5249412)" userId="S::5249412@student.gloscol.ac.uk::6d1dce2e-e96a-42e5-b1c6-18d3b8fda315" providerId="AD" clId="Web-{A7861CEC-A038-761C-FAA6-B8D9A05CF1F7}" dt="2023-06-19T09:18:17.360" v="533" actId="20577"/>
        <pc:sldMkLst>
          <pc:docMk/>
          <pc:sldMk cId="1006464412" sldId="269"/>
        </pc:sldMkLst>
        <pc:spChg chg="mod">
          <ac:chgData name="David Haagensen (5249412)" userId="S::5249412@student.gloscol.ac.uk::6d1dce2e-e96a-42e5-b1c6-18d3b8fda315" providerId="AD" clId="Web-{A7861CEC-A038-761C-FAA6-B8D9A05CF1F7}" dt="2023-06-19T09:18:17.360" v="533" actId="20577"/>
          <ac:spMkLst>
            <pc:docMk/>
            <pc:sldMk cId="1006464412" sldId="269"/>
            <ac:spMk id="3" creationId="{9BA5E06F-431E-472D-A420-CAFA3FDDB812}"/>
          </ac:spMkLst>
        </pc:spChg>
      </pc:sldChg>
      <pc:sldChg chg="modSp">
        <pc:chgData name="David Haagensen (5249412)" userId="S::5249412@student.gloscol.ac.uk::6d1dce2e-e96a-42e5-b1c6-18d3b8fda315" providerId="AD" clId="Web-{A7861CEC-A038-761C-FAA6-B8D9A05CF1F7}" dt="2023-06-19T08:47:22.417" v="378" actId="20577"/>
        <pc:sldMkLst>
          <pc:docMk/>
          <pc:sldMk cId="608562986" sldId="270"/>
        </pc:sldMkLst>
        <pc:spChg chg="mod">
          <ac:chgData name="David Haagensen (5249412)" userId="S::5249412@student.gloscol.ac.uk::6d1dce2e-e96a-42e5-b1c6-18d3b8fda315" providerId="AD" clId="Web-{A7861CEC-A038-761C-FAA6-B8D9A05CF1F7}" dt="2023-06-19T08:47:22.417" v="378" actId="20577"/>
          <ac:spMkLst>
            <pc:docMk/>
            <pc:sldMk cId="608562986" sldId="270"/>
            <ac:spMk id="4" creationId="{981BCC6D-71DF-D6CE-390F-A1DF31DE6F01}"/>
          </ac:spMkLst>
        </pc:spChg>
      </pc:sldChg>
      <pc:sldChg chg="modSp">
        <pc:chgData name="David Haagensen (5249412)" userId="S::5249412@student.gloscol.ac.uk::6d1dce2e-e96a-42e5-b1c6-18d3b8fda315" providerId="AD" clId="Web-{A7861CEC-A038-761C-FAA6-B8D9A05CF1F7}" dt="2023-06-19T10:23:14.281" v="1159" actId="1076"/>
        <pc:sldMkLst>
          <pc:docMk/>
          <pc:sldMk cId="3023253249" sldId="271"/>
        </pc:sldMkLst>
        <pc:spChg chg="mod">
          <ac:chgData name="David Haagensen (5249412)" userId="S::5249412@student.gloscol.ac.uk::6d1dce2e-e96a-42e5-b1c6-18d3b8fda315" providerId="AD" clId="Web-{A7861CEC-A038-761C-FAA6-B8D9A05CF1F7}" dt="2023-06-19T10:23:14.281" v="1159" actId="1076"/>
          <ac:spMkLst>
            <pc:docMk/>
            <pc:sldMk cId="3023253249" sldId="271"/>
            <ac:spMk id="4" creationId="{12365B96-C082-A479-75E0-24EE3F928B76}"/>
          </ac:spMkLst>
        </pc:spChg>
        <pc:graphicFrameChg chg="mod modGraphic">
          <ac:chgData name="David Haagensen (5249412)" userId="S::5249412@student.gloscol.ac.uk::6d1dce2e-e96a-42e5-b1c6-18d3b8fda315" providerId="AD" clId="Web-{A7861CEC-A038-761C-FAA6-B8D9A05CF1F7}" dt="2023-06-19T10:23:08.359" v="1157" actId="1076"/>
          <ac:graphicFrameMkLst>
            <pc:docMk/>
            <pc:sldMk cId="3023253249" sldId="271"/>
            <ac:graphicFrameMk id="6" creationId="{D060E097-C91A-F999-7190-011F94509246}"/>
          </ac:graphicFrameMkLst>
        </pc:graphicFrameChg>
        <pc:picChg chg="mod">
          <ac:chgData name="David Haagensen (5249412)" userId="S::5249412@student.gloscol.ac.uk::6d1dce2e-e96a-42e5-b1c6-18d3b8fda315" providerId="AD" clId="Web-{A7861CEC-A038-761C-FAA6-B8D9A05CF1F7}" dt="2023-06-19T10:23:10.765" v="1158" actId="1076"/>
          <ac:picMkLst>
            <pc:docMk/>
            <pc:sldMk cId="3023253249" sldId="271"/>
            <ac:picMk id="3" creationId="{6F23521C-6E92-E115-60CC-552ED2258E3B}"/>
          </ac:picMkLst>
        </pc:picChg>
      </pc:sldChg>
      <pc:sldChg chg="addSp delSp modSp add ord replId">
        <pc:chgData name="David Haagensen (5249412)" userId="S::5249412@student.gloscol.ac.uk::6d1dce2e-e96a-42e5-b1c6-18d3b8fda315" providerId="AD" clId="Web-{A7861CEC-A038-761C-FAA6-B8D9A05CF1F7}" dt="2023-06-19T11:13:02.614" v="1559" actId="1076"/>
        <pc:sldMkLst>
          <pc:docMk/>
          <pc:sldMk cId="3011247824" sldId="272"/>
        </pc:sldMkLst>
        <pc:spChg chg="mod">
          <ac:chgData name="David Haagensen (5249412)" userId="S::5249412@student.gloscol.ac.uk::6d1dce2e-e96a-42e5-b1c6-18d3b8fda315" providerId="AD" clId="Web-{A7861CEC-A038-761C-FAA6-B8D9A05CF1F7}" dt="2023-06-19T11:12:35.582" v="1552" actId="20577"/>
          <ac:spMkLst>
            <pc:docMk/>
            <pc:sldMk cId="3011247824" sldId="272"/>
            <ac:spMk id="3" creationId="{9BA5E06F-431E-472D-A420-CAFA3FDDB812}"/>
          </ac:spMkLst>
        </pc:spChg>
        <pc:picChg chg="add del mod">
          <ac:chgData name="David Haagensen (5249412)" userId="S::5249412@student.gloscol.ac.uk::6d1dce2e-e96a-42e5-b1c6-18d3b8fda315" providerId="AD" clId="Web-{A7861CEC-A038-761C-FAA6-B8D9A05CF1F7}" dt="2023-06-19T09:07:20.467" v="455"/>
          <ac:picMkLst>
            <pc:docMk/>
            <pc:sldMk cId="3011247824" sldId="272"/>
            <ac:picMk id="2" creationId="{67E0868E-3ED9-7C99-E5EE-218ABA73F809}"/>
          </ac:picMkLst>
        </pc:picChg>
        <pc:picChg chg="add mod">
          <ac:chgData name="David Haagensen (5249412)" userId="S::5249412@student.gloscol.ac.uk::6d1dce2e-e96a-42e5-b1c6-18d3b8fda315" providerId="AD" clId="Web-{A7861CEC-A038-761C-FAA6-B8D9A05CF1F7}" dt="2023-06-19T09:03:26.804" v="416" actId="1076"/>
          <ac:picMkLst>
            <pc:docMk/>
            <pc:sldMk cId="3011247824" sldId="272"/>
            <ac:picMk id="4" creationId="{B4CAA68D-9F3C-A786-D5F4-D68B8791F77E}"/>
          </ac:picMkLst>
        </pc:picChg>
        <pc:picChg chg="del">
          <ac:chgData name="David Haagensen (5249412)" userId="S::5249412@student.gloscol.ac.uk::6d1dce2e-e96a-42e5-b1c6-18d3b8fda315" providerId="AD" clId="Web-{A7861CEC-A038-761C-FAA6-B8D9A05CF1F7}" dt="2023-06-19T08:49:01.389" v="389"/>
          <ac:picMkLst>
            <pc:docMk/>
            <pc:sldMk cId="3011247824" sldId="272"/>
            <ac:picMk id="5" creationId="{765428B9-C85A-0966-841A-64E48D18B539}"/>
          </ac:picMkLst>
        </pc:picChg>
        <pc:picChg chg="del">
          <ac:chgData name="David Haagensen (5249412)" userId="S::5249412@student.gloscol.ac.uk::6d1dce2e-e96a-42e5-b1c6-18d3b8fda315" providerId="AD" clId="Web-{A7861CEC-A038-761C-FAA6-B8D9A05CF1F7}" dt="2023-06-19T08:48:59.186" v="388"/>
          <ac:picMkLst>
            <pc:docMk/>
            <pc:sldMk cId="3011247824" sldId="272"/>
            <ac:picMk id="6" creationId="{CA27966F-2835-031B-5083-4A00625B4703}"/>
          </ac:picMkLst>
        </pc:picChg>
        <pc:picChg chg="del">
          <ac:chgData name="David Haagensen (5249412)" userId="S::5249412@student.gloscol.ac.uk::6d1dce2e-e96a-42e5-b1c6-18d3b8fda315" providerId="AD" clId="Web-{A7861CEC-A038-761C-FAA6-B8D9A05CF1F7}" dt="2023-06-19T08:48:57.701" v="387"/>
          <ac:picMkLst>
            <pc:docMk/>
            <pc:sldMk cId="3011247824" sldId="272"/>
            <ac:picMk id="7" creationId="{23D195E6-6CD2-7167-8DB1-4A2FD6E5AA21}"/>
          </ac:picMkLst>
        </pc:picChg>
        <pc:picChg chg="add mod">
          <ac:chgData name="David Haagensen (5249412)" userId="S::5249412@student.gloscol.ac.uk::6d1dce2e-e96a-42e5-b1c6-18d3b8fda315" providerId="AD" clId="Web-{A7861CEC-A038-761C-FAA6-B8D9A05CF1F7}" dt="2023-06-19T09:03:47.570" v="419" actId="14100"/>
          <ac:picMkLst>
            <pc:docMk/>
            <pc:sldMk cId="3011247824" sldId="272"/>
            <ac:picMk id="9" creationId="{9CE2833D-261B-F368-9227-BD74A50AF980}"/>
          </ac:picMkLst>
        </pc:picChg>
        <pc:picChg chg="add mod">
          <ac:chgData name="David Haagensen (5249412)" userId="S::5249412@student.gloscol.ac.uk::6d1dce2e-e96a-42e5-b1c6-18d3b8fda315" providerId="AD" clId="Web-{A7861CEC-A038-761C-FAA6-B8D9A05CF1F7}" dt="2023-06-19T11:13:00.645" v="1558" actId="1076"/>
          <ac:picMkLst>
            <pc:docMk/>
            <pc:sldMk cId="3011247824" sldId="272"/>
            <ac:picMk id="10" creationId="{C4A2EF40-D2AA-3934-19EF-1A5E37BAEC76}"/>
          </ac:picMkLst>
        </pc:picChg>
        <pc:picChg chg="add mod">
          <ac:chgData name="David Haagensen (5249412)" userId="S::5249412@student.gloscol.ac.uk::6d1dce2e-e96a-42e5-b1c6-18d3b8fda315" providerId="AD" clId="Web-{A7861CEC-A038-761C-FAA6-B8D9A05CF1F7}" dt="2023-06-19T11:13:02.614" v="1559" actId="1076"/>
          <ac:picMkLst>
            <pc:docMk/>
            <pc:sldMk cId="3011247824" sldId="272"/>
            <ac:picMk id="11" creationId="{D6470F75-333A-DE1E-11B1-B100D62C19DA}"/>
          </ac:picMkLst>
        </pc:picChg>
      </pc:sldChg>
    </pc:docChg>
  </pc:docChgLst>
  <pc:docChgLst>
    <pc:chgData name="David Haagensen (5249412)" userId="S::5249412@student.gloscol.ac.uk::6d1dce2e-e96a-42e5-b1c6-18d3b8fda315" providerId="AD" clId="Web-{EA50F309-2F7F-9749-B132-6661F6542866}"/>
    <pc:docChg chg="modSld">
      <pc:chgData name="David Haagensen (5249412)" userId="S::5249412@student.gloscol.ac.uk::6d1dce2e-e96a-42e5-b1c6-18d3b8fda315" providerId="AD" clId="Web-{EA50F309-2F7F-9749-B132-6661F6542866}" dt="2023-06-22T15:25:09.969" v="26" actId="20577"/>
      <pc:docMkLst>
        <pc:docMk/>
      </pc:docMkLst>
      <pc:sldChg chg="modSp">
        <pc:chgData name="David Haagensen (5249412)" userId="S::5249412@student.gloscol.ac.uk::6d1dce2e-e96a-42e5-b1c6-18d3b8fda315" providerId="AD" clId="Web-{EA50F309-2F7F-9749-B132-6661F6542866}" dt="2023-06-22T15:25:09.969" v="26" actId="20577"/>
        <pc:sldMkLst>
          <pc:docMk/>
          <pc:sldMk cId="608562986" sldId="270"/>
        </pc:sldMkLst>
        <pc:spChg chg="mod">
          <ac:chgData name="David Haagensen (5249412)" userId="S::5249412@student.gloscol.ac.uk::6d1dce2e-e96a-42e5-b1c6-18d3b8fda315" providerId="AD" clId="Web-{EA50F309-2F7F-9749-B132-6661F6542866}" dt="2023-06-22T15:25:09.969" v="26" actId="20577"/>
          <ac:spMkLst>
            <pc:docMk/>
            <pc:sldMk cId="608562986" sldId="270"/>
            <ac:spMk id="4" creationId="{981BCC6D-71DF-D6CE-390F-A1DF31DE6F01}"/>
          </ac:spMkLst>
        </pc:spChg>
      </pc:sldChg>
    </pc:docChg>
  </pc:docChgLst>
  <pc:docChgLst>
    <pc:chgData name="David Haagensen (5249412)" userId="S::5249412@student.gloscol.ac.uk::6d1dce2e-e96a-42e5-b1c6-18d3b8fda315" providerId="AD" clId="Web-{F0F3126E-A5E4-98B0-56CE-21B547FAA173}"/>
    <pc:docChg chg="addSld delSld modSld sldOrd addMainMaster delMainMaster">
      <pc:chgData name="David Haagensen (5249412)" userId="S::5249412@student.gloscol.ac.uk::6d1dce2e-e96a-42e5-b1c6-18d3b8fda315" providerId="AD" clId="Web-{F0F3126E-A5E4-98B0-56CE-21B547FAA173}" dt="2023-04-19T13:39:44.116" v="100"/>
      <pc:docMkLst>
        <pc:docMk/>
      </pc:docMkLst>
      <pc:sldChg chg="addSp delSp modSp mod setBg modClrScheme setClrOvrMap delDesignElem chgLayout">
        <pc:chgData name="David Haagensen (5249412)" userId="S::5249412@student.gloscol.ac.uk::6d1dce2e-e96a-42e5-b1c6-18d3b8fda315" providerId="AD" clId="Web-{F0F3126E-A5E4-98B0-56CE-21B547FAA173}" dt="2023-04-19T13:39:02.161" v="86" actId="1076"/>
        <pc:sldMkLst>
          <pc:docMk/>
          <pc:sldMk cId="109857222" sldId="256"/>
        </pc:sldMkLst>
        <pc:spChg chg="del mod ord">
          <ac:chgData name="David Haagensen (5249412)" userId="S::5249412@student.gloscol.ac.uk::6d1dce2e-e96a-42e5-b1c6-18d3b8fda315" providerId="AD" clId="Web-{F0F3126E-A5E4-98B0-56CE-21B547FAA173}" dt="2023-04-19T13:37:40.566" v="48"/>
          <ac:spMkLst>
            <pc:docMk/>
            <pc:sldMk cId="109857222" sldId="256"/>
            <ac:spMk id="2" creationId="{00000000-0000-0000-0000-000000000000}"/>
          </ac:spMkLst>
        </pc:spChg>
        <pc:spChg chg="del mod ord">
          <ac:chgData name="David Haagensen (5249412)" userId="S::5249412@student.gloscol.ac.uk::6d1dce2e-e96a-42e5-b1c6-18d3b8fda315" providerId="AD" clId="Web-{F0F3126E-A5E4-98B0-56CE-21B547FAA173}" dt="2023-04-19T13:37:42.644" v="49"/>
          <ac:spMkLst>
            <pc:docMk/>
            <pc:sldMk cId="109857222" sldId="256"/>
            <ac:spMk id="3" creationId="{00000000-0000-0000-0000-000000000000}"/>
          </ac:spMkLst>
        </pc:spChg>
        <pc:spChg chg="add mod">
          <ac:chgData name="David Haagensen (5249412)" userId="S::5249412@student.gloscol.ac.uk::6d1dce2e-e96a-42e5-b1c6-18d3b8fda315" providerId="AD" clId="Web-{F0F3126E-A5E4-98B0-56CE-21B547FAA173}" dt="2023-04-19T13:39:02.161" v="86" actId="1076"/>
          <ac:spMkLst>
            <pc:docMk/>
            <pc:sldMk cId="109857222" sldId="256"/>
            <ac:spMk id="4" creationId="{9CB819C5-6B6E-6E2F-1523-E9D3940F477B}"/>
          </ac:spMkLst>
        </pc:spChg>
        <pc:spChg chg="add del">
          <ac:chgData name="David Haagensen (5249412)" userId="S::5249412@student.gloscol.ac.uk::6d1dce2e-e96a-42e5-b1c6-18d3b8fda315" providerId="AD" clId="Web-{F0F3126E-A5E4-98B0-56CE-21B547FAA173}" dt="2023-04-19T13:36:47.268" v="39"/>
          <ac:spMkLst>
            <pc:docMk/>
            <pc:sldMk cId="109857222" sldId="256"/>
            <ac:spMk id="12" creationId="{029C0D00-401D-42B7-94D8-008C7DAA8E80}"/>
          </ac:spMkLst>
        </pc:spChg>
        <pc:grpChg chg="add del">
          <ac:chgData name="David Haagensen (5249412)" userId="S::5249412@student.gloscol.ac.uk::6d1dce2e-e96a-42e5-b1c6-18d3b8fda315" providerId="AD" clId="Web-{F0F3126E-A5E4-98B0-56CE-21B547FAA173}" dt="2023-04-19T13:36:47.268" v="39"/>
          <ac:grpSpMkLst>
            <pc:docMk/>
            <pc:sldMk cId="109857222" sldId="256"/>
            <ac:grpSpMk id="8" creationId="{5F72ECA3-2A46-4A5A-8330-12F7E22105BD}"/>
          </ac:grpSpMkLst>
        </pc:grpChg>
      </pc:sldChg>
      <pc:sldChg chg="delSp modSp new">
        <pc:chgData name="David Haagensen (5249412)" userId="S::5249412@student.gloscol.ac.uk::6d1dce2e-e96a-42e5-b1c6-18d3b8fda315" providerId="AD" clId="Web-{F0F3126E-A5E4-98B0-56CE-21B547FAA173}" dt="2023-04-19T13:39:33.709" v="92" actId="14100"/>
        <pc:sldMkLst>
          <pc:docMk/>
          <pc:sldMk cId="1370722786" sldId="257"/>
        </pc:sldMkLst>
        <pc:spChg chg="del">
          <ac:chgData name="David Haagensen (5249412)" userId="S::5249412@student.gloscol.ac.uk::6d1dce2e-e96a-42e5-b1c6-18d3b8fda315" providerId="AD" clId="Web-{F0F3126E-A5E4-98B0-56CE-21B547FAA173}" dt="2023-04-19T13:39:09.521" v="87"/>
          <ac:spMkLst>
            <pc:docMk/>
            <pc:sldMk cId="1370722786" sldId="257"/>
            <ac:spMk id="2" creationId="{7B71AE39-B9B0-210D-2508-85DA3CB2C603}"/>
          </ac:spMkLst>
        </pc:spChg>
        <pc:spChg chg="mod">
          <ac:chgData name="David Haagensen (5249412)" userId="S::5249412@student.gloscol.ac.uk::6d1dce2e-e96a-42e5-b1c6-18d3b8fda315" providerId="AD" clId="Web-{F0F3126E-A5E4-98B0-56CE-21B547FAA173}" dt="2023-04-19T13:39:33.709" v="92" actId="14100"/>
          <ac:spMkLst>
            <pc:docMk/>
            <pc:sldMk cId="1370722786" sldId="257"/>
            <ac:spMk id="3" creationId="{9BA5E06F-431E-472D-A420-CAFA3FDDB812}"/>
          </ac:spMkLst>
        </pc:spChg>
      </pc:sldChg>
      <pc:sldChg chg="addSp delSp modSp new del mod ord setBg modClrScheme setClrOvrMap delDesignElem chgLayout">
        <pc:chgData name="David Haagensen (5249412)" userId="S::5249412@student.gloscol.ac.uk::6d1dce2e-e96a-42e5-b1c6-18d3b8fda315" providerId="AD" clId="Web-{F0F3126E-A5E4-98B0-56CE-21B547FAA173}" dt="2023-04-19T13:37:26.800" v="44"/>
        <pc:sldMkLst>
          <pc:docMk/>
          <pc:sldMk cId="3204569740" sldId="257"/>
        </pc:sldMkLst>
        <pc:spChg chg="del">
          <ac:chgData name="David Haagensen (5249412)" userId="S::5249412@student.gloscol.ac.uk::6d1dce2e-e96a-42e5-b1c6-18d3b8fda315" providerId="AD" clId="Web-{F0F3126E-A5E4-98B0-56CE-21B547FAA173}" dt="2023-04-19T13:34:08.389" v="1"/>
          <ac:spMkLst>
            <pc:docMk/>
            <pc:sldMk cId="3204569740" sldId="257"/>
            <ac:spMk id="2" creationId="{F5BAD99D-08F8-CDC9-C9AD-CD318299BB26}"/>
          </ac:spMkLst>
        </pc:spChg>
        <pc:spChg chg="mod ord">
          <ac:chgData name="David Haagensen (5249412)" userId="S::5249412@student.gloscol.ac.uk::6d1dce2e-e96a-42e5-b1c6-18d3b8fda315" providerId="AD" clId="Web-{F0F3126E-A5E4-98B0-56CE-21B547FAA173}" dt="2023-04-19T13:37:15.175" v="43"/>
          <ac:spMkLst>
            <pc:docMk/>
            <pc:sldMk cId="3204569740" sldId="257"/>
            <ac:spMk id="3" creationId="{901AD837-4E07-A1CA-5A76-7EA6ED23F4BA}"/>
          </ac:spMkLst>
        </pc:spChg>
        <pc:spChg chg="add del">
          <ac:chgData name="David Haagensen (5249412)" userId="S::5249412@student.gloscol.ac.uk::6d1dce2e-e96a-42e5-b1c6-18d3b8fda315" providerId="AD" clId="Web-{F0F3126E-A5E4-98B0-56CE-21B547FAA173}" dt="2023-04-19T13:36:17.955" v="36"/>
          <ac:spMkLst>
            <pc:docMk/>
            <pc:sldMk cId="3204569740" sldId="257"/>
            <ac:spMk id="8" creationId="{5DB0431E-0B04-44A1-9C51-531E28D18A60}"/>
          </ac:spMkLst>
        </pc:spChg>
        <pc:spChg chg="add del">
          <ac:chgData name="David Haagensen (5249412)" userId="S::5249412@student.gloscol.ac.uk::6d1dce2e-e96a-42e5-b1c6-18d3b8fda315" providerId="AD" clId="Web-{F0F3126E-A5E4-98B0-56CE-21B547FAA173}" dt="2023-04-19T13:36:17.955" v="36"/>
          <ac:spMkLst>
            <pc:docMk/>
            <pc:sldMk cId="3204569740" sldId="257"/>
            <ac:spMk id="10" creationId="{6B424749-EEE0-49C9-9ABF-97B171A3EA00}"/>
          </ac:spMkLst>
        </pc:spChg>
      </pc:sldChg>
      <pc:sldChg chg="add replId">
        <pc:chgData name="David Haagensen (5249412)" userId="S::5249412@student.gloscol.ac.uk::6d1dce2e-e96a-42e5-b1c6-18d3b8fda315" providerId="AD" clId="Web-{F0F3126E-A5E4-98B0-56CE-21B547FAA173}" dt="2023-04-19T13:39:40.865" v="93"/>
        <pc:sldMkLst>
          <pc:docMk/>
          <pc:sldMk cId="1282891989" sldId="258"/>
        </pc:sldMkLst>
      </pc:sldChg>
      <pc:sldChg chg="new del">
        <pc:chgData name="David Haagensen (5249412)" userId="S::5249412@student.gloscol.ac.uk::6d1dce2e-e96a-42e5-b1c6-18d3b8fda315" providerId="AD" clId="Web-{F0F3126E-A5E4-98B0-56CE-21B547FAA173}" dt="2023-04-19T13:39:23.662" v="89"/>
        <pc:sldMkLst>
          <pc:docMk/>
          <pc:sldMk cId="2758378888" sldId="258"/>
        </pc:sldMkLst>
      </pc:sldChg>
      <pc:sldChg chg="add replId">
        <pc:chgData name="David Haagensen (5249412)" userId="S::5249412@student.gloscol.ac.uk::6d1dce2e-e96a-42e5-b1c6-18d3b8fda315" providerId="AD" clId="Web-{F0F3126E-A5E4-98B0-56CE-21B547FAA173}" dt="2023-04-19T13:39:41.475" v="94"/>
        <pc:sldMkLst>
          <pc:docMk/>
          <pc:sldMk cId="2084879666" sldId="259"/>
        </pc:sldMkLst>
      </pc:sldChg>
      <pc:sldChg chg="new del">
        <pc:chgData name="David Haagensen (5249412)" userId="S::5249412@student.gloscol.ac.uk::6d1dce2e-e96a-42e5-b1c6-18d3b8fda315" providerId="AD" clId="Web-{F0F3126E-A5E4-98B0-56CE-21B547FAA173}" dt="2023-04-19T13:39:26.225" v="90"/>
        <pc:sldMkLst>
          <pc:docMk/>
          <pc:sldMk cId="3310803417" sldId="259"/>
        </pc:sldMkLst>
      </pc:sldChg>
      <pc:sldChg chg="add replId">
        <pc:chgData name="David Haagensen (5249412)" userId="S::5249412@student.gloscol.ac.uk::6d1dce2e-e96a-42e5-b1c6-18d3b8fda315" providerId="AD" clId="Web-{F0F3126E-A5E4-98B0-56CE-21B547FAA173}" dt="2023-04-19T13:39:41.944" v="95"/>
        <pc:sldMkLst>
          <pc:docMk/>
          <pc:sldMk cId="4290021765" sldId="260"/>
        </pc:sldMkLst>
      </pc:sldChg>
      <pc:sldChg chg="add replId">
        <pc:chgData name="David Haagensen (5249412)" userId="S::5249412@student.gloscol.ac.uk::6d1dce2e-e96a-42e5-b1c6-18d3b8fda315" providerId="AD" clId="Web-{F0F3126E-A5E4-98B0-56CE-21B547FAA173}" dt="2023-04-19T13:39:42.381" v="96"/>
        <pc:sldMkLst>
          <pc:docMk/>
          <pc:sldMk cId="886459579" sldId="261"/>
        </pc:sldMkLst>
      </pc:sldChg>
      <pc:sldChg chg="add replId">
        <pc:chgData name="David Haagensen (5249412)" userId="S::5249412@student.gloscol.ac.uk::6d1dce2e-e96a-42e5-b1c6-18d3b8fda315" providerId="AD" clId="Web-{F0F3126E-A5E4-98B0-56CE-21B547FAA173}" dt="2023-04-19T13:39:42.850" v="97"/>
        <pc:sldMkLst>
          <pc:docMk/>
          <pc:sldMk cId="2328503007" sldId="262"/>
        </pc:sldMkLst>
      </pc:sldChg>
      <pc:sldChg chg="add replId">
        <pc:chgData name="David Haagensen (5249412)" userId="S::5249412@student.gloscol.ac.uk::6d1dce2e-e96a-42e5-b1c6-18d3b8fda315" providerId="AD" clId="Web-{F0F3126E-A5E4-98B0-56CE-21B547FAA173}" dt="2023-04-19T13:39:43.272" v="98"/>
        <pc:sldMkLst>
          <pc:docMk/>
          <pc:sldMk cId="658722944" sldId="263"/>
        </pc:sldMkLst>
      </pc:sldChg>
      <pc:sldChg chg="add replId">
        <pc:chgData name="David Haagensen (5249412)" userId="S::5249412@student.gloscol.ac.uk::6d1dce2e-e96a-42e5-b1c6-18d3b8fda315" providerId="AD" clId="Web-{F0F3126E-A5E4-98B0-56CE-21B547FAA173}" dt="2023-04-19T13:39:43.725" v="99"/>
        <pc:sldMkLst>
          <pc:docMk/>
          <pc:sldMk cId="2631693321" sldId="264"/>
        </pc:sldMkLst>
      </pc:sldChg>
      <pc:sldChg chg="add replId">
        <pc:chgData name="David Haagensen (5249412)" userId="S::5249412@student.gloscol.ac.uk::6d1dce2e-e96a-42e5-b1c6-18d3b8fda315" providerId="AD" clId="Web-{F0F3126E-A5E4-98B0-56CE-21B547FAA173}" dt="2023-04-19T13:39:44.116" v="100"/>
        <pc:sldMkLst>
          <pc:docMk/>
          <pc:sldMk cId="1499312781" sldId="265"/>
        </pc:sldMkLst>
      </pc:sldChg>
      <pc:sldMasterChg chg="del delSldLayout">
        <pc:chgData name="David Haagensen (5249412)" userId="S::5249412@student.gloscol.ac.uk::6d1dce2e-e96a-42e5-b1c6-18d3b8fda315" providerId="AD" clId="Web-{F0F3126E-A5E4-98B0-56CE-21B547FAA173}" dt="2023-04-19T13:35:37.844" v="30"/>
        <pc:sldMasterMkLst>
          <pc:docMk/>
          <pc:sldMasterMk cId="2460954070" sldId="2147483660"/>
        </pc:sldMasterMkLst>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2385387890" sldId="2147483661"/>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949138452" sldId="2147483662"/>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2591524520" sldId="2147483663"/>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1203092039" sldId="2147483664"/>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3733172339" sldId="2147483665"/>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3210312558" sldId="2147483666"/>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3146388984" sldId="2147483667"/>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3171841454" sldId="2147483668"/>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1718958274" sldId="2147483669"/>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2202905451" sldId="2147483670"/>
          </pc:sldLayoutMkLst>
        </pc:sldLayoutChg>
        <pc:sldLayoutChg chg="del">
          <pc:chgData name="David Haagensen (5249412)" userId="S::5249412@student.gloscol.ac.uk::6d1dce2e-e96a-42e5-b1c6-18d3b8fda315" providerId="AD" clId="Web-{F0F3126E-A5E4-98B0-56CE-21B547FAA173}" dt="2023-04-19T13:35:37.844" v="30"/>
          <pc:sldLayoutMkLst>
            <pc:docMk/>
            <pc:sldMasterMk cId="2460954070" sldId="2147483660"/>
            <pc:sldLayoutMk cId="3479445657" sldId="2147483671"/>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5:51.548" v="32"/>
        <pc:sldMasterMkLst>
          <pc:docMk/>
          <pc:sldMasterMk cId="3253751765" sldId="2147483672"/>
        </pc:sldMasterMkLst>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564636392" sldId="2147483673"/>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3365375596" sldId="2147483674"/>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782464050" sldId="2147483675"/>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016020650" sldId="2147483676"/>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1881686496" sldId="2147483677"/>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4095438982" sldId="2147483678"/>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4105899155" sldId="2147483679"/>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356594794" sldId="2147483680"/>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1940328280" sldId="2147483681"/>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99529474" sldId="2147483682"/>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1282011904" sldId="2147483683"/>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3125939131" sldId="2147483684"/>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386404688" sldId="2147483685"/>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1819696913" sldId="2147483686"/>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944870969" sldId="2147483687"/>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2138867041" sldId="2147483688"/>
          </pc:sldLayoutMkLst>
        </pc:sldLayoutChg>
        <pc:sldLayoutChg chg="add del mod replId">
          <pc:chgData name="David Haagensen (5249412)" userId="S::5249412@student.gloscol.ac.uk::6d1dce2e-e96a-42e5-b1c6-18d3b8fda315" providerId="AD" clId="Web-{F0F3126E-A5E4-98B0-56CE-21B547FAA173}" dt="2023-04-19T13:35:51.548" v="32"/>
          <pc:sldLayoutMkLst>
            <pc:docMk/>
            <pc:sldMasterMk cId="3253751765" sldId="2147483672"/>
            <pc:sldLayoutMk cId="3108656961" sldId="2147483689"/>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5:55.501" v="33"/>
        <pc:sldMasterMkLst>
          <pc:docMk/>
          <pc:sldMasterMk cId="2835375103" sldId="2147483690"/>
        </pc:sldMasterMkLst>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1362844230" sldId="2147483691"/>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77662372" sldId="2147483692"/>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890072829" sldId="2147483693"/>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2791200926" sldId="2147483694"/>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264359435" sldId="2147483695"/>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1198748937" sldId="2147483696"/>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2933563172" sldId="2147483697"/>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2739708686" sldId="2147483698"/>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2627833290" sldId="2147483699"/>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1898511337" sldId="2147483700"/>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3996049134" sldId="2147483701"/>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1791231415" sldId="2147483702"/>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949616228" sldId="2147483703"/>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3990842834" sldId="2147483704"/>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1167692822" sldId="2147483705"/>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3875469260" sldId="2147483706"/>
          </pc:sldLayoutMkLst>
        </pc:sldLayoutChg>
        <pc:sldLayoutChg chg="add del mod replId">
          <pc:chgData name="David Haagensen (5249412)" userId="S::5249412@student.gloscol.ac.uk::6d1dce2e-e96a-42e5-b1c6-18d3b8fda315" providerId="AD" clId="Web-{F0F3126E-A5E4-98B0-56CE-21B547FAA173}" dt="2023-04-19T13:35:55.501" v="33"/>
          <pc:sldLayoutMkLst>
            <pc:docMk/>
            <pc:sldMasterMk cId="2835375103" sldId="2147483690"/>
            <pc:sldLayoutMk cId="713293006" sldId="2147483707"/>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6:01.032" v="34"/>
        <pc:sldMasterMkLst>
          <pc:docMk/>
          <pc:sldMasterMk cId="1578569010" sldId="2147483708"/>
        </pc:sldMasterMkLst>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3639379318" sldId="2147483709"/>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328460594" sldId="2147483710"/>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1981454545" sldId="2147483711"/>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574481865" sldId="2147483712"/>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3300602419" sldId="2147483713"/>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4294934094" sldId="2147483714"/>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3688424662" sldId="2147483715"/>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739178312" sldId="2147483716"/>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3498707852" sldId="2147483717"/>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1020712024" sldId="2147483718"/>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1623887531" sldId="2147483719"/>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1681979738" sldId="2147483720"/>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909177952" sldId="2147483721"/>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4045310244" sldId="2147483722"/>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3841993287" sldId="2147483723"/>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816212201" sldId="2147483724"/>
          </pc:sldLayoutMkLst>
        </pc:sldLayoutChg>
        <pc:sldLayoutChg chg="add del mod replId">
          <pc:chgData name="David Haagensen (5249412)" userId="S::5249412@student.gloscol.ac.uk::6d1dce2e-e96a-42e5-b1c6-18d3b8fda315" providerId="AD" clId="Web-{F0F3126E-A5E4-98B0-56CE-21B547FAA173}" dt="2023-04-19T13:36:01.032" v="34"/>
          <pc:sldLayoutMkLst>
            <pc:docMk/>
            <pc:sldMasterMk cId="1578569010" sldId="2147483708"/>
            <pc:sldLayoutMk cId="2298279497" sldId="2147483725"/>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6:17.955" v="36"/>
        <pc:sldMasterMkLst>
          <pc:docMk/>
          <pc:sldMasterMk cId="2881699989" sldId="2147483726"/>
        </pc:sldMasterMkLst>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2171379196" sldId="2147483727"/>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3539716486" sldId="2147483728"/>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2436859167" sldId="2147483729"/>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3345949971" sldId="2147483730"/>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111357656" sldId="2147483731"/>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4190897655" sldId="2147483732"/>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4291859975" sldId="2147483733"/>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3387111723" sldId="2147483734"/>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2984684312" sldId="2147483735"/>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574727856" sldId="2147483736"/>
          </pc:sldLayoutMkLst>
        </pc:sldLayoutChg>
        <pc:sldLayoutChg chg="add del mod replId">
          <pc:chgData name="David Haagensen (5249412)" userId="S::5249412@student.gloscol.ac.uk::6d1dce2e-e96a-42e5-b1c6-18d3b8fda315" providerId="AD" clId="Web-{F0F3126E-A5E4-98B0-56CE-21B547FAA173}" dt="2023-04-19T13:36:17.955" v="36"/>
          <pc:sldLayoutMkLst>
            <pc:docMk/>
            <pc:sldMasterMk cId="2881699989" sldId="2147483726"/>
            <pc:sldLayoutMk cId="115826304" sldId="2147483737"/>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6:47.268" v="39"/>
        <pc:sldMasterMkLst>
          <pc:docMk/>
          <pc:sldMasterMk cId="674281352" sldId="2147483738"/>
        </pc:sldMasterMkLst>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2054950780" sldId="2147483739"/>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1996485015" sldId="2147483740"/>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1145341034" sldId="2147483741"/>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2160472056" sldId="2147483742"/>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3681643803" sldId="2147483743"/>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1928622375" sldId="2147483744"/>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4056043070" sldId="2147483745"/>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4229991409" sldId="2147483746"/>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644972625" sldId="2147483747"/>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3215682812" sldId="2147483748"/>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1057451907" sldId="2147483749"/>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910385391" sldId="2147483750"/>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2969498441" sldId="2147483751"/>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2029301580" sldId="2147483752"/>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1830807104" sldId="2147483753"/>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428562132" sldId="2147483754"/>
          </pc:sldLayoutMkLst>
        </pc:sldLayoutChg>
        <pc:sldLayoutChg chg="add del mod replId">
          <pc:chgData name="David Haagensen (5249412)" userId="S::5249412@student.gloscol.ac.uk::6d1dce2e-e96a-42e5-b1c6-18d3b8fda315" providerId="AD" clId="Web-{F0F3126E-A5E4-98B0-56CE-21B547FAA173}" dt="2023-04-19T13:36:47.268" v="39"/>
          <pc:sldLayoutMkLst>
            <pc:docMk/>
            <pc:sldMasterMk cId="674281352" sldId="2147483738"/>
            <pc:sldLayoutMk cId="456542071" sldId="2147483755"/>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6:59.002" v="40"/>
        <pc:sldMasterMkLst>
          <pc:docMk/>
          <pc:sldMasterMk cId="3513808323" sldId="2147483756"/>
        </pc:sldMasterMkLst>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139483505" sldId="2147483757"/>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647000547" sldId="2147483758"/>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372680084" sldId="2147483759"/>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3896339725" sldId="2147483760"/>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3870659040" sldId="2147483761"/>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002316963" sldId="2147483762"/>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119542376" sldId="2147483763"/>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2106813540" sldId="2147483764"/>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475954297" sldId="2147483765"/>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471196494" sldId="2147483766"/>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505453825" sldId="2147483767"/>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116000443" sldId="2147483768"/>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4068955777" sldId="2147483769"/>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3174492238" sldId="2147483770"/>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4103489085" sldId="2147483771"/>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872409741" sldId="2147483772"/>
          </pc:sldLayoutMkLst>
        </pc:sldLayoutChg>
        <pc:sldLayoutChg chg="add del mod replId">
          <pc:chgData name="David Haagensen (5249412)" userId="S::5249412@student.gloscol.ac.uk::6d1dce2e-e96a-42e5-b1c6-18d3b8fda315" providerId="AD" clId="Web-{F0F3126E-A5E4-98B0-56CE-21B547FAA173}" dt="2023-04-19T13:36:59.002" v="40"/>
          <pc:sldLayoutMkLst>
            <pc:docMk/>
            <pc:sldMasterMk cId="3513808323" sldId="2147483756"/>
            <pc:sldLayoutMk cId="541602552" sldId="2147483773"/>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7:11.800" v="42"/>
        <pc:sldMasterMkLst>
          <pc:docMk/>
          <pc:sldMasterMk cId="222302938" sldId="2147483774"/>
        </pc:sldMasterMkLst>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272940277" sldId="2147483775"/>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3994186723" sldId="2147483776"/>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694699360" sldId="2147483777"/>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194702161" sldId="2147483778"/>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919848630" sldId="2147483779"/>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2370938515" sldId="2147483780"/>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154907039" sldId="2147483781"/>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758917186" sldId="2147483782"/>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3874418385" sldId="2147483783"/>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620892900" sldId="2147483784"/>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231352027" sldId="2147483785"/>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215055382" sldId="2147483786"/>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3977906893" sldId="2147483787"/>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494857696" sldId="2147483788"/>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2856493610" sldId="2147483789"/>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1207818053" sldId="2147483790"/>
          </pc:sldLayoutMkLst>
        </pc:sldLayoutChg>
        <pc:sldLayoutChg chg="add del mod replId">
          <pc:chgData name="David Haagensen (5249412)" userId="S::5249412@student.gloscol.ac.uk::6d1dce2e-e96a-42e5-b1c6-18d3b8fda315" providerId="AD" clId="Web-{F0F3126E-A5E4-98B0-56CE-21B547FAA173}" dt="2023-04-19T13:37:11.800" v="42"/>
          <pc:sldLayoutMkLst>
            <pc:docMk/>
            <pc:sldMasterMk cId="222302938" sldId="2147483774"/>
            <pc:sldLayoutMk cId="2901869861" sldId="2147483791"/>
          </pc:sldLayoutMkLst>
        </pc:sldLayoutChg>
      </pc:sldMasterChg>
      <pc:sldMasterChg chg="add del addSldLayout delSldLayout modSldLayout">
        <pc:chgData name="David Haagensen (5249412)" userId="S::5249412@student.gloscol.ac.uk::6d1dce2e-e96a-42e5-b1c6-18d3b8fda315" providerId="AD" clId="Web-{F0F3126E-A5E4-98B0-56CE-21B547FAA173}" dt="2023-04-19T13:37:15.175" v="43"/>
        <pc:sldMasterMkLst>
          <pc:docMk/>
          <pc:sldMasterMk cId="2218384074" sldId="2147483792"/>
        </pc:sldMasterMkLst>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2628200665" sldId="2147483793"/>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2633392418" sldId="2147483794"/>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3225129536" sldId="2147483795"/>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2633311850" sldId="2147483796"/>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1862118980" sldId="2147483797"/>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3341252666" sldId="2147483798"/>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3681602565" sldId="2147483799"/>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380746794" sldId="2147483800"/>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1930981106" sldId="2147483801"/>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3251659718" sldId="2147483802"/>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377735830" sldId="2147483803"/>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2451158022" sldId="2147483804"/>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4038119927" sldId="2147483805"/>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2107623277" sldId="2147483806"/>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4160927059" sldId="2147483807"/>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2607919284" sldId="2147483808"/>
          </pc:sldLayoutMkLst>
        </pc:sldLayoutChg>
        <pc:sldLayoutChg chg="add del mod replId">
          <pc:chgData name="David Haagensen (5249412)" userId="S::5249412@student.gloscol.ac.uk::6d1dce2e-e96a-42e5-b1c6-18d3b8fda315" providerId="AD" clId="Web-{F0F3126E-A5E4-98B0-56CE-21B547FAA173}" dt="2023-04-19T13:37:15.175" v="43"/>
          <pc:sldLayoutMkLst>
            <pc:docMk/>
            <pc:sldMasterMk cId="2218384074" sldId="2147483792"/>
            <pc:sldLayoutMk cId="763515263" sldId="2147483809"/>
          </pc:sldLayoutMkLst>
        </pc:sldLayoutChg>
      </pc:sldMasterChg>
      <pc:sldMasterChg chg="add addSldLayout modSldLayout">
        <pc:chgData name="David Haagensen (5249412)" userId="S::5249412@student.gloscol.ac.uk::6d1dce2e-e96a-42e5-b1c6-18d3b8fda315" providerId="AD" clId="Web-{F0F3126E-A5E4-98B0-56CE-21B547FAA173}" dt="2023-04-19T13:37:15.175" v="43"/>
        <pc:sldMasterMkLst>
          <pc:docMk/>
          <pc:sldMasterMk cId="268195210" sldId="2147483810"/>
        </pc:sldMasterMkLst>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3923238554" sldId="2147483811"/>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975605986" sldId="2147483812"/>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3751151474" sldId="2147483813"/>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3881528179" sldId="2147483814"/>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1042434068" sldId="2147483815"/>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813102892" sldId="2147483816"/>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3181412755" sldId="2147483817"/>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2027809573" sldId="2147483818"/>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1163864077" sldId="2147483819"/>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3568439767" sldId="2147483820"/>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3135269781" sldId="2147483821"/>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999445571" sldId="2147483822"/>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2919670162" sldId="2147483823"/>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2356899986" sldId="2147483824"/>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94893798" sldId="2147483825"/>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189919779" sldId="2147483826"/>
          </pc:sldLayoutMkLst>
        </pc:sldLayoutChg>
        <pc:sldLayoutChg chg="add mod replId">
          <pc:chgData name="David Haagensen (5249412)" userId="S::5249412@student.gloscol.ac.uk::6d1dce2e-e96a-42e5-b1c6-18d3b8fda315" providerId="AD" clId="Web-{F0F3126E-A5E4-98B0-56CE-21B547FAA173}" dt="2023-04-19T13:37:15.175" v="43"/>
          <pc:sldLayoutMkLst>
            <pc:docMk/>
            <pc:sldMasterMk cId="268195210" sldId="2147483810"/>
            <pc:sldLayoutMk cId="4064733054" sldId="2147483827"/>
          </pc:sldLayoutMkLst>
        </pc:sldLayoutChg>
      </pc:sldMasterChg>
    </pc:docChg>
  </pc:docChgLst>
  <pc:docChgLst>
    <pc:chgData name="David Haagensen (5249412)" userId="S::5249412@student.gloscol.ac.uk::6d1dce2e-e96a-42e5-b1c6-18d3b8fda315" providerId="AD" clId="Web-{9B96B9BE-BDB5-CDC9-47AA-C28C2FA5B9C5}"/>
    <pc:docChg chg="modSld">
      <pc:chgData name="David Haagensen (5249412)" userId="S::5249412@student.gloscol.ac.uk::6d1dce2e-e96a-42e5-b1c6-18d3b8fda315" providerId="AD" clId="Web-{9B96B9BE-BDB5-CDC9-47AA-C28C2FA5B9C5}" dt="2023-06-17T20:04:18.599" v="5" actId="14100"/>
      <pc:docMkLst>
        <pc:docMk/>
      </pc:docMkLst>
      <pc:sldChg chg="modSp">
        <pc:chgData name="David Haagensen (5249412)" userId="S::5249412@student.gloscol.ac.uk::6d1dce2e-e96a-42e5-b1c6-18d3b8fda315" providerId="AD" clId="Web-{9B96B9BE-BDB5-CDC9-47AA-C28C2FA5B9C5}" dt="2023-06-17T20:04:18.599" v="5" actId="14100"/>
        <pc:sldMkLst>
          <pc:docMk/>
          <pc:sldMk cId="3655066577" sldId="266"/>
        </pc:sldMkLst>
        <pc:picChg chg="mod">
          <ac:chgData name="David Haagensen (5249412)" userId="S::5249412@student.gloscol.ac.uk::6d1dce2e-e96a-42e5-b1c6-18d3b8fda315" providerId="AD" clId="Web-{9B96B9BE-BDB5-CDC9-47AA-C28C2FA5B9C5}" dt="2023-06-17T20:04:18.599" v="5" actId="14100"/>
          <ac:picMkLst>
            <pc:docMk/>
            <pc:sldMk cId="3655066577" sldId="266"/>
            <ac:picMk id="2" creationId="{1DE8FB48-550C-E5C4-3AC6-3B7C6EF42DA1}"/>
          </ac:picMkLst>
        </pc:picChg>
      </pc:sldChg>
    </pc:docChg>
  </pc:docChgLst>
  <pc:docChgLst>
    <pc:chgData name="David Haagensen (5249412)" userId="S::5249412@student.gloscol.ac.uk::6d1dce2e-e96a-42e5-b1c6-18d3b8fda315" providerId="AD" clId="Web-{18931222-A823-7425-FD99-AC874CC55DC0}"/>
    <pc:docChg chg="addSld modSld">
      <pc:chgData name="David Haagensen (5249412)" userId="S::5249412@student.gloscol.ac.uk::6d1dce2e-e96a-42e5-b1c6-18d3b8fda315" providerId="AD" clId="Web-{18931222-A823-7425-FD99-AC874CC55DC0}" dt="2023-06-17T16:35:25.818" v="98" actId="1076"/>
      <pc:docMkLst>
        <pc:docMk/>
      </pc:docMkLst>
      <pc:sldChg chg="addSp delSp modSp new">
        <pc:chgData name="David Haagensen (5249412)" userId="S::5249412@student.gloscol.ac.uk::6d1dce2e-e96a-42e5-b1c6-18d3b8fda315" providerId="AD" clId="Web-{18931222-A823-7425-FD99-AC874CC55DC0}" dt="2023-06-17T16:35:25.818" v="98" actId="1076"/>
        <pc:sldMkLst>
          <pc:docMk/>
          <pc:sldMk cId="3023253249" sldId="271"/>
        </pc:sldMkLst>
        <pc:spChg chg="del">
          <ac:chgData name="David Haagensen (5249412)" userId="S::5249412@student.gloscol.ac.uk::6d1dce2e-e96a-42e5-b1c6-18d3b8fda315" providerId="AD" clId="Web-{18931222-A823-7425-FD99-AC874CC55DC0}" dt="2023-06-17T13:04:35.749" v="1"/>
          <ac:spMkLst>
            <pc:docMk/>
            <pc:sldMk cId="3023253249" sldId="271"/>
            <ac:spMk id="2" creationId="{95FCDE68-809B-D648-6B32-F0F983FD1465}"/>
          </ac:spMkLst>
        </pc:spChg>
        <pc:spChg chg="del">
          <ac:chgData name="David Haagensen (5249412)" userId="S::5249412@student.gloscol.ac.uk::6d1dce2e-e96a-42e5-b1c6-18d3b8fda315" providerId="AD" clId="Web-{18931222-A823-7425-FD99-AC874CC55DC0}" dt="2023-06-17T13:04:44.390" v="2"/>
          <ac:spMkLst>
            <pc:docMk/>
            <pc:sldMk cId="3023253249" sldId="271"/>
            <ac:spMk id="3" creationId="{BDBB1526-52C0-F37D-68A7-617D69A323F7}"/>
          </ac:spMkLst>
        </pc:spChg>
        <pc:spChg chg="add mod">
          <ac:chgData name="David Haagensen (5249412)" userId="S::5249412@student.gloscol.ac.uk::6d1dce2e-e96a-42e5-b1c6-18d3b8fda315" providerId="AD" clId="Web-{18931222-A823-7425-FD99-AC874CC55DC0}" dt="2023-06-17T16:35:25.818" v="98" actId="1076"/>
          <ac:spMkLst>
            <pc:docMk/>
            <pc:sldMk cId="3023253249" sldId="271"/>
            <ac:spMk id="4" creationId="{12365B96-C082-A479-75E0-24EE3F928B76}"/>
          </ac:spMkLst>
        </pc:spChg>
        <pc:graphicFrameChg chg="add mod modGraphic">
          <ac:chgData name="David Haagensen (5249412)" userId="S::5249412@student.gloscol.ac.uk::6d1dce2e-e96a-42e5-b1c6-18d3b8fda315" providerId="AD" clId="Web-{18931222-A823-7425-FD99-AC874CC55DC0}" dt="2023-06-17T16:35:21.365" v="97" actId="1076"/>
          <ac:graphicFrameMkLst>
            <pc:docMk/>
            <pc:sldMk cId="3023253249" sldId="271"/>
            <ac:graphicFrameMk id="6" creationId="{D060E097-C91A-F999-7190-011F94509246}"/>
          </ac:graphicFrameMkLst>
        </pc:graphicFrameChg>
      </pc:sldChg>
    </pc:docChg>
  </pc:docChgLst>
  <pc:docChgLst>
    <pc:chgData name="David Haagensen (5249412)" userId="S::5249412@student.gloscol.ac.uk::6d1dce2e-e96a-42e5-b1c6-18d3b8fda315" providerId="AD" clId="Web-{8B1A7AD7-3CE4-BDBA-0C6F-53A276C9C212}"/>
    <pc:docChg chg="modSld sldOrd">
      <pc:chgData name="David Haagensen (5249412)" userId="S::5249412@student.gloscol.ac.uk::6d1dce2e-e96a-42e5-b1c6-18d3b8fda315" providerId="AD" clId="Web-{8B1A7AD7-3CE4-BDBA-0C6F-53A276C9C212}" dt="2023-04-26T09:38:19.066" v="104"/>
      <pc:docMkLst>
        <pc:docMk/>
      </pc:docMkLst>
      <pc:sldChg chg="addSp modSp ord">
        <pc:chgData name="David Haagensen (5249412)" userId="S::5249412@student.gloscol.ac.uk::6d1dce2e-e96a-42e5-b1c6-18d3b8fda315" providerId="AD" clId="Web-{8B1A7AD7-3CE4-BDBA-0C6F-53A276C9C212}" dt="2023-04-26T09:38:19.066" v="104"/>
        <pc:sldMkLst>
          <pc:docMk/>
          <pc:sldMk cId="1370722786" sldId="257"/>
        </pc:sldMkLst>
        <pc:spChg chg="mod">
          <ac:chgData name="David Haagensen (5249412)" userId="S::5249412@student.gloscol.ac.uk::6d1dce2e-e96a-42e5-b1c6-18d3b8fda315" providerId="AD" clId="Web-{8B1A7AD7-3CE4-BDBA-0C6F-53A276C9C212}" dt="2023-04-26T09:01:38.145" v="22" actId="14100"/>
          <ac:spMkLst>
            <pc:docMk/>
            <pc:sldMk cId="1370722786" sldId="257"/>
            <ac:spMk id="3" creationId="{9BA5E06F-431E-472D-A420-CAFA3FDDB812}"/>
          </ac:spMkLst>
        </pc:spChg>
        <pc:spChg chg="add mod">
          <ac:chgData name="David Haagensen (5249412)" userId="S::5249412@student.gloscol.ac.uk::6d1dce2e-e96a-42e5-b1c6-18d3b8fda315" providerId="AD" clId="Web-{8B1A7AD7-3CE4-BDBA-0C6F-53A276C9C212}" dt="2023-04-26T08:48:14.377" v="19" actId="1076"/>
          <ac:spMkLst>
            <pc:docMk/>
            <pc:sldMk cId="1370722786" sldId="257"/>
            <ac:spMk id="5" creationId="{59C61DF3-8C17-F5A9-C288-9E49A5E0F2C1}"/>
          </ac:spMkLst>
        </pc:spChg>
        <pc:spChg chg="mod">
          <ac:chgData name="David Haagensen (5249412)" userId="S::5249412@student.gloscol.ac.uk::6d1dce2e-e96a-42e5-b1c6-18d3b8fda315" providerId="AD" clId="Web-{8B1A7AD7-3CE4-BDBA-0C6F-53A276C9C212}" dt="2023-04-26T08:47:19" v="0" actId="14100"/>
          <ac:spMkLst>
            <pc:docMk/>
            <pc:sldMk cId="1370722786" sldId="257"/>
            <ac:spMk id="34" creationId="{929C6B31-1E3B-7835-925F-AFCDEB6B6FFB}"/>
          </ac:spMkLst>
        </pc:spChg>
        <pc:cxnChg chg="add mod">
          <ac:chgData name="David Haagensen (5249412)" userId="S::5249412@student.gloscol.ac.uk::6d1dce2e-e96a-42e5-b1c6-18d3b8fda315" providerId="AD" clId="Web-{8B1A7AD7-3CE4-BDBA-0C6F-53A276C9C212}" dt="2023-04-26T08:48:30.659" v="21" actId="1076"/>
          <ac:cxnSpMkLst>
            <pc:docMk/>
            <pc:sldMk cId="1370722786" sldId="257"/>
            <ac:cxnSpMk id="26" creationId="{08A88594-9B8A-31AB-E935-EE760B115004}"/>
          </ac:cxnSpMkLst>
        </pc:cxnChg>
        <pc:cxnChg chg="ord">
          <ac:chgData name="David Haagensen (5249412)" userId="S::5249412@student.gloscol.ac.uk::6d1dce2e-e96a-42e5-b1c6-18d3b8fda315" providerId="AD" clId="Web-{8B1A7AD7-3CE4-BDBA-0C6F-53A276C9C212}" dt="2023-04-26T08:48:05.705" v="18"/>
          <ac:cxnSpMkLst>
            <pc:docMk/>
            <pc:sldMk cId="1370722786" sldId="257"/>
            <ac:cxnSpMk id="27" creationId="{337DE9C0-2C30-F23D-21FF-0B430E35B872}"/>
          </ac:cxnSpMkLst>
        </pc:cxnChg>
      </pc:sldChg>
      <pc:sldChg chg="modSp ord">
        <pc:chgData name="David Haagensen (5249412)" userId="S::5249412@student.gloscol.ac.uk::6d1dce2e-e96a-42e5-b1c6-18d3b8fda315" providerId="AD" clId="Web-{8B1A7AD7-3CE4-BDBA-0C6F-53A276C9C212}" dt="2023-04-26T09:38:16.284" v="103"/>
        <pc:sldMkLst>
          <pc:docMk/>
          <pc:sldMk cId="1282891989" sldId="258"/>
        </pc:sldMkLst>
        <pc:spChg chg="mod">
          <ac:chgData name="David Haagensen (5249412)" userId="S::5249412@student.gloscol.ac.uk::6d1dce2e-e96a-42e5-b1c6-18d3b8fda315" providerId="AD" clId="Web-{8B1A7AD7-3CE4-BDBA-0C6F-53A276C9C212}" dt="2023-04-26T09:28:37.854" v="102" actId="20577"/>
          <ac:spMkLst>
            <pc:docMk/>
            <pc:sldMk cId="1282891989" sldId="258"/>
            <ac:spMk id="3" creationId="{9BA5E06F-431E-472D-A420-CAFA3FDDB812}"/>
          </ac:spMkLst>
        </pc:spChg>
      </pc:sldChg>
    </pc:docChg>
  </pc:docChgLst>
  <pc:docChgLst>
    <pc:chgData name="David Haagensen (5249412)" userId="S::5249412@student.gloscol.ac.uk::6d1dce2e-e96a-42e5-b1c6-18d3b8fda315" providerId="AD" clId="Web-{BE48AAB2-5C37-4640-B2EE-B9C07F8B090D}"/>
    <pc:docChg chg="modSld">
      <pc:chgData name="David Haagensen (5249412)" userId="S::5249412@student.gloscol.ac.uk::6d1dce2e-e96a-42e5-b1c6-18d3b8fda315" providerId="AD" clId="Web-{BE48AAB2-5C37-4640-B2EE-B9C07F8B090D}" dt="2023-06-19T07:38:02.225" v="272" actId="20577"/>
      <pc:docMkLst>
        <pc:docMk/>
      </pc:docMkLst>
      <pc:sldChg chg="addSp delSp modSp">
        <pc:chgData name="David Haagensen (5249412)" userId="S::5249412@student.gloscol.ac.uk::6d1dce2e-e96a-42e5-b1c6-18d3b8fda315" providerId="AD" clId="Web-{BE48AAB2-5C37-4640-B2EE-B9C07F8B090D}" dt="2023-06-19T07:37:02.801" v="270" actId="20577"/>
        <pc:sldMkLst>
          <pc:docMk/>
          <pc:sldMk cId="658722944" sldId="263"/>
        </pc:sldMkLst>
        <pc:spChg chg="mod">
          <ac:chgData name="David Haagensen (5249412)" userId="S::5249412@student.gloscol.ac.uk::6d1dce2e-e96a-42e5-b1c6-18d3b8fda315" providerId="AD" clId="Web-{BE48AAB2-5C37-4640-B2EE-B9C07F8B090D}" dt="2023-06-19T07:37:02.801" v="270" actId="20577"/>
          <ac:spMkLst>
            <pc:docMk/>
            <pc:sldMk cId="658722944" sldId="263"/>
            <ac:spMk id="3" creationId="{9BA5E06F-431E-472D-A420-CAFA3FDDB812}"/>
          </ac:spMkLst>
        </pc:spChg>
        <pc:graphicFrameChg chg="del mod">
          <ac:chgData name="David Haagensen (5249412)" userId="S::5249412@student.gloscol.ac.uk::6d1dce2e-e96a-42e5-b1c6-18d3b8fda315" providerId="AD" clId="Web-{BE48AAB2-5C37-4640-B2EE-B9C07F8B090D}" dt="2023-06-19T07:25:49.043" v="74"/>
          <ac:graphicFrameMkLst>
            <pc:docMk/>
            <pc:sldMk cId="658722944" sldId="263"/>
            <ac:graphicFrameMk id="2" creationId="{F97156F4-E678-A7DB-D548-C8C7D7ABD5AE}"/>
          </ac:graphicFrameMkLst>
        </pc:graphicFrameChg>
        <pc:graphicFrameChg chg="add del mod">
          <ac:chgData name="David Haagensen (5249412)" userId="S::5249412@student.gloscol.ac.uk::6d1dce2e-e96a-42e5-b1c6-18d3b8fda315" providerId="AD" clId="Web-{BE48AAB2-5C37-4640-B2EE-B9C07F8B090D}" dt="2023-06-19T07:36:48.629" v="265"/>
          <ac:graphicFrameMkLst>
            <pc:docMk/>
            <pc:sldMk cId="658722944" sldId="263"/>
            <ac:graphicFrameMk id="9" creationId="{DA24270E-F206-2339-73C9-2E221173C1CD}"/>
          </ac:graphicFrameMkLst>
        </pc:graphicFrameChg>
        <pc:picChg chg="del">
          <ac:chgData name="David Haagensen (5249412)" userId="S::5249412@student.gloscol.ac.uk::6d1dce2e-e96a-42e5-b1c6-18d3b8fda315" providerId="AD" clId="Web-{BE48AAB2-5C37-4640-B2EE-B9C07F8B090D}" dt="2023-06-19T07:25:51.621" v="75"/>
          <ac:picMkLst>
            <pc:docMk/>
            <pc:sldMk cId="658722944" sldId="263"/>
            <ac:picMk id="4" creationId="{8F6EC5CE-E662-32E6-9C56-2CB923C7DCA6}"/>
          </ac:picMkLst>
        </pc:picChg>
      </pc:sldChg>
      <pc:sldChg chg="addSp modSp">
        <pc:chgData name="David Haagensen (5249412)" userId="S::5249412@student.gloscol.ac.uk::6d1dce2e-e96a-42e5-b1c6-18d3b8fda315" providerId="AD" clId="Web-{BE48AAB2-5C37-4640-B2EE-B9C07F8B090D}" dt="2023-06-19T07:32:29.132" v="218" actId="20577"/>
        <pc:sldMkLst>
          <pc:docMk/>
          <pc:sldMk cId="2631693321" sldId="264"/>
        </pc:sldMkLst>
        <pc:spChg chg="add mod">
          <ac:chgData name="David Haagensen (5249412)" userId="S::5249412@student.gloscol.ac.uk::6d1dce2e-e96a-42e5-b1c6-18d3b8fda315" providerId="AD" clId="Web-{BE48AAB2-5C37-4640-B2EE-B9C07F8B090D}" dt="2023-06-19T07:32:29.132" v="218" actId="20577"/>
          <ac:spMkLst>
            <pc:docMk/>
            <pc:sldMk cId="2631693321" sldId="264"/>
            <ac:spMk id="2" creationId="{13E45445-3824-32AC-972D-F7C203A146D4}"/>
          </ac:spMkLst>
        </pc:spChg>
        <pc:spChg chg="mod">
          <ac:chgData name="David Haagensen (5249412)" userId="S::5249412@student.gloscol.ac.uk::6d1dce2e-e96a-42e5-b1c6-18d3b8fda315" providerId="AD" clId="Web-{BE48AAB2-5C37-4640-B2EE-B9C07F8B090D}" dt="2023-06-19T07:31:31.349" v="200" actId="14100"/>
          <ac:spMkLst>
            <pc:docMk/>
            <pc:sldMk cId="2631693321" sldId="264"/>
            <ac:spMk id="3" creationId="{9BA5E06F-431E-472D-A420-CAFA3FDDB812}"/>
          </ac:spMkLst>
        </pc:spChg>
        <pc:graphicFrameChg chg="mod modGraphic">
          <ac:chgData name="David Haagensen (5249412)" userId="S::5249412@student.gloscol.ac.uk::6d1dce2e-e96a-42e5-b1c6-18d3b8fda315" providerId="AD" clId="Web-{BE48AAB2-5C37-4640-B2EE-B9C07F8B090D}" dt="2023-06-19T07:32:16.163" v="212"/>
          <ac:graphicFrameMkLst>
            <pc:docMk/>
            <pc:sldMk cId="2631693321" sldId="264"/>
            <ac:graphicFrameMk id="4" creationId="{41102114-2708-56F5-E39C-F2588BF3B3E0}"/>
          </ac:graphicFrameMkLst>
        </pc:graphicFrameChg>
      </pc:sldChg>
      <pc:sldChg chg="modSp">
        <pc:chgData name="David Haagensen (5249412)" userId="S::5249412@student.gloscol.ac.uk::6d1dce2e-e96a-42e5-b1c6-18d3b8fda315" providerId="AD" clId="Web-{BE48AAB2-5C37-4640-B2EE-B9C07F8B090D}" dt="2023-06-19T07:38:02.225" v="272" actId="20577"/>
        <pc:sldMkLst>
          <pc:docMk/>
          <pc:sldMk cId="1006464412" sldId="269"/>
        </pc:sldMkLst>
        <pc:spChg chg="mod">
          <ac:chgData name="David Haagensen (5249412)" userId="S::5249412@student.gloscol.ac.uk::6d1dce2e-e96a-42e5-b1c6-18d3b8fda315" providerId="AD" clId="Web-{BE48AAB2-5C37-4640-B2EE-B9C07F8B090D}" dt="2023-06-19T07:38:02.225" v="272" actId="20577"/>
          <ac:spMkLst>
            <pc:docMk/>
            <pc:sldMk cId="1006464412" sldId="269"/>
            <ac:spMk id="3" creationId="{9BA5E06F-431E-472D-A420-CAFA3FDDB812}"/>
          </ac:spMkLst>
        </pc:spChg>
      </pc:sldChg>
      <pc:sldChg chg="modSp">
        <pc:chgData name="David Haagensen (5249412)" userId="S::5249412@student.gloscol.ac.uk::6d1dce2e-e96a-42e5-b1c6-18d3b8fda315" providerId="AD" clId="Web-{BE48AAB2-5C37-4640-B2EE-B9C07F8B090D}" dt="2023-06-19T07:22:01.568" v="7" actId="20577"/>
        <pc:sldMkLst>
          <pc:docMk/>
          <pc:sldMk cId="608562986" sldId="270"/>
        </pc:sldMkLst>
        <pc:spChg chg="mod">
          <ac:chgData name="David Haagensen (5249412)" userId="S::5249412@student.gloscol.ac.uk::6d1dce2e-e96a-42e5-b1c6-18d3b8fda315" providerId="AD" clId="Web-{BE48AAB2-5C37-4640-B2EE-B9C07F8B090D}" dt="2023-06-19T07:22:01.568" v="7" actId="20577"/>
          <ac:spMkLst>
            <pc:docMk/>
            <pc:sldMk cId="608562986" sldId="270"/>
            <ac:spMk id="4" creationId="{981BCC6D-71DF-D6CE-390F-A1DF31DE6F01}"/>
          </ac:spMkLst>
        </pc:spChg>
      </pc:sldChg>
      <pc:sldChg chg="addSp modSp">
        <pc:chgData name="David Haagensen (5249412)" userId="S::5249412@student.gloscol.ac.uk::6d1dce2e-e96a-42e5-b1c6-18d3b8fda315" providerId="AD" clId="Web-{BE48AAB2-5C37-4640-B2EE-B9C07F8B090D}" dt="2023-06-19T07:36:19.544" v="262"/>
        <pc:sldMkLst>
          <pc:docMk/>
          <pc:sldMk cId="3023253249" sldId="271"/>
        </pc:sldMkLst>
        <pc:spChg chg="mod">
          <ac:chgData name="David Haagensen (5249412)" userId="S::5249412@student.gloscol.ac.uk::6d1dce2e-e96a-42e5-b1c6-18d3b8fda315" providerId="AD" clId="Web-{BE48AAB2-5C37-4640-B2EE-B9C07F8B090D}" dt="2023-06-19T07:22:30.882" v="46" actId="20577"/>
          <ac:spMkLst>
            <pc:docMk/>
            <pc:sldMk cId="3023253249" sldId="271"/>
            <ac:spMk id="4" creationId="{12365B96-C082-A479-75E0-24EE3F928B76}"/>
          </ac:spMkLst>
        </pc:spChg>
        <pc:graphicFrameChg chg="mod modGraphic">
          <ac:chgData name="David Haagensen (5249412)" userId="S::5249412@student.gloscol.ac.uk::6d1dce2e-e96a-42e5-b1c6-18d3b8fda315" providerId="AD" clId="Web-{BE48AAB2-5C37-4640-B2EE-B9C07F8B090D}" dt="2023-06-19T07:36:19.544" v="262"/>
          <ac:graphicFrameMkLst>
            <pc:docMk/>
            <pc:sldMk cId="3023253249" sldId="271"/>
            <ac:graphicFrameMk id="6" creationId="{D060E097-C91A-F999-7190-011F94509246}"/>
          </ac:graphicFrameMkLst>
        </pc:graphicFrameChg>
        <pc:picChg chg="add mod">
          <ac:chgData name="David Haagensen (5249412)" userId="S::5249412@student.gloscol.ac.uk::6d1dce2e-e96a-42e5-b1c6-18d3b8fda315" providerId="AD" clId="Web-{BE48AAB2-5C37-4640-B2EE-B9C07F8B090D}" dt="2023-06-19T07:25:40.152" v="73" actId="1076"/>
          <ac:picMkLst>
            <pc:docMk/>
            <pc:sldMk cId="3023253249" sldId="271"/>
            <ac:picMk id="3" creationId="{6F23521C-6E92-E115-60CC-552ED2258E3B}"/>
          </ac:picMkLst>
        </pc:picChg>
      </pc:sldChg>
    </pc:docChg>
  </pc:docChgLst>
  <pc:docChgLst>
    <pc:chgData name="David Haagensen (5249412)" userId="S::5249412@student.gloscol.ac.uk::6d1dce2e-e96a-42e5-b1c6-18d3b8fda315" providerId="AD" clId="Web-{85E90845-A872-3BDF-83A2-DCDB1DFD38ED}"/>
    <pc:docChg chg="delSld modSld sldOrd">
      <pc:chgData name="David Haagensen (5249412)" userId="S::5249412@student.gloscol.ac.uk::6d1dce2e-e96a-42e5-b1c6-18d3b8fda315" providerId="AD" clId="Web-{85E90845-A872-3BDF-83A2-DCDB1DFD38ED}" dt="2023-05-28T08:00:05.536" v="199" actId="20577"/>
      <pc:docMkLst>
        <pc:docMk/>
      </pc:docMkLst>
      <pc:sldChg chg="modSp">
        <pc:chgData name="David Haagensen (5249412)" userId="S::5249412@student.gloscol.ac.uk::6d1dce2e-e96a-42e5-b1c6-18d3b8fda315" providerId="AD" clId="Web-{85E90845-A872-3BDF-83A2-DCDB1DFD38ED}" dt="2023-05-27T21:08:32.247" v="149" actId="20577"/>
        <pc:sldMkLst>
          <pc:docMk/>
          <pc:sldMk cId="1370722786" sldId="257"/>
        </pc:sldMkLst>
        <pc:spChg chg="mod">
          <ac:chgData name="David Haagensen (5249412)" userId="S::5249412@student.gloscol.ac.uk::6d1dce2e-e96a-42e5-b1c6-18d3b8fda315" providerId="AD" clId="Web-{85E90845-A872-3BDF-83A2-DCDB1DFD38ED}" dt="2023-05-27T21:08:32.247" v="149" actId="20577"/>
          <ac:spMkLst>
            <pc:docMk/>
            <pc:sldMk cId="1370722786" sldId="257"/>
            <ac:spMk id="3" creationId="{9BA5E06F-431E-472D-A420-CAFA3FDDB812}"/>
          </ac:spMkLst>
        </pc:spChg>
      </pc:sldChg>
      <pc:sldChg chg="ord">
        <pc:chgData name="David Haagensen (5249412)" userId="S::5249412@student.gloscol.ac.uk::6d1dce2e-e96a-42e5-b1c6-18d3b8fda315" providerId="AD" clId="Web-{85E90845-A872-3BDF-83A2-DCDB1DFD38ED}" dt="2023-05-28T07:56:55.376" v="150"/>
        <pc:sldMkLst>
          <pc:docMk/>
          <pc:sldMk cId="1282891989" sldId="258"/>
        </pc:sldMkLst>
      </pc:sldChg>
      <pc:sldChg chg="modSp del">
        <pc:chgData name="David Haagensen (5249412)" userId="S::5249412@student.gloscol.ac.uk::6d1dce2e-e96a-42e5-b1c6-18d3b8fda315" providerId="AD" clId="Web-{85E90845-A872-3BDF-83A2-DCDB1DFD38ED}" dt="2023-05-27T14:35:10.787" v="2"/>
        <pc:sldMkLst>
          <pc:docMk/>
          <pc:sldMk cId="2084879666" sldId="259"/>
        </pc:sldMkLst>
        <pc:spChg chg="mod">
          <ac:chgData name="David Haagensen (5249412)" userId="S::5249412@student.gloscol.ac.uk::6d1dce2e-e96a-42e5-b1c6-18d3b8fda315" providerId="AD" clId="Web-{85E90845-A872-3BDF-83A2-DCDB1DFD38ED}" dt="2023-05-27T10:56:26.169" v="1" actId="20577"/>
          <ac:spMkLst>
            <pc:docMk/>
            <pc:sldMk cId="2084879666" sldId="259"/>
            <ac:spMk id="3" creationId="{9BA5E06F-431E-472D-A420-CAFA3FDDB812}"/>
          </ac:spMkLst>
        </pc:spChg>
      </pc:sldChg>
      <pc:sldChg chg="modSp ord">
        <pc:chgData name="David Haagensen (5249412)" userId="S::5249412@student.gloscol.ac.uk::6d1dce2e-e96a-42e5-b1c6-18d3b8fda315" providerId="AD" clId="Web-{85E90845-A872-3BDF-83A2-DCDB1DFD38ED}" dt="2023-05-27T21:08:17.496" v="147" actId="20577"/>
        <pc:sldMkLst>
          <pc:docMk/>
          <pc:sldMk cId="4290021765" sldId="260"/>
        </pc:sldMkLst>
        <pc:spChg chg="mod">
          <ac:chgData name="David Haagensen (5249412)" userId="S::5249412@student.gloscol.ac.uk::6d1dce2e-e96a-42e5-b1c6-18d3b8fda315" providerId="AD" clId="Web-{85E90845-A872-3BDF-83A2-DCDB1DFD38ED}" dt="2023-05-27T21:08:17.496" v="147" actId="20577"/>
          <ac:spMkLst>
            <pc:docMk/>
            <pc:sldMk cId="4290021765" sldId="260"/>
            <ac:spMk id="3" creationId="{9BA5E06F-431E-472D-A420-CAFA3FDDB812}"/>
          </ac:spMkLst>
        </pc:spChg>
      </pc:sldChg>
      <pc:sldChg chg="addSp delSp modSp">
        <pc:chgData name="David Haagensen (5249412)" userId="S::5249412@student.gloscol.ac.uk::6d1dce2e-e96a-42e5-b1c6-18d3b8fda315" providerId="AD" clId="Web-{85E90845-A872-3BDF-83A2-DCDB1DFD38ED}" dt="2023-05-28T08:00:05.536" v="199" actId="20577"/>
        <pc:sldMkLst>
          <pc:docMk/>
          <pc:sldMk cId="886459579" sldId="261"/>
        </pc:sldMkLst>
        <pc:spChg chg="add mod">
          <ac:chgData name="David Haagensen (5249412)" userId="S::5249412@student.gloscol.ac.uk::6d1dce2e-e96a-42e5-b1c6-18d3b8fda315" providerId="AD" clId="Web-{85E90845-A872-3BDF-83A2-DCDB1DFD38ED}" dt="2023-05-28T07:58:14.502" v="168" actId="1076"/>
          <ac:spMkLst>
            <pc:docMk/>
            <pc:sldMk cId="886459579" sldId="261"/>
            <ac:spMk id="2" creationId="{096B1B9B-3DE1-E082-B3C2-07EF15728151}"/>
          </ac:spMkLst>
        </pc:spChg>
        <pc:spChg chg="mod">
          <ac:chgData name="David Haagensen (5249412)" userId="S::5249412@student.gloscol.ac.uk::6d1dce2e-e96a-42e5-b1c6-18d3b8fda315" providerId="AD" clId="Web-{85E90845-A872-3BDF-83A2-DCDB1DFD38ED}" dt="2023-05-28T08:00:05.536" v="199" actId="20577"/>
          <ac:spMkLst>
            <pc:docMk/>
            <pc:sldMk cId="886459579" sldId="261"/>
            <ac:spMk id="3" creationId="{9BA5E06F-431E-472D-A420-CAFA3FDDB812}"/>
          </ac:spMkLst>
        </pc:spChg>
        <pc:spChg chg="add mod">
          <ac:chgData name="David Haagensen (5249412)" userId="S::5249412@student.gloscol.ac.uk::6d1dce2e-e96a-42e5-b1c6-18d3b8fda315" providerId="AD" clId="Web-{85E90845-A872-3BDF-83A2-DCDB1DFD38ED}" dt="2023-05-28T07:58:09.471" v="166" actId="1076"/>
          <ac:spMkLst>
            <pc:docMk/>
            <pc:sldMk cId="886459579" sldId="261"/>
            <ac:spMk id="4" creationId="{08C5521E-03B9-8430-C469-8F6C7ED9C6C2}"/>
          </ac:spMkLst>
        </pc:spChg>
        <pc:spChg chg="add mod">
          <ac:chgData name="David Haagensen (5249412)" userId="S::5249412@student.gloscol.ac.uk::6d1dce2e-e96a-42e5-b1c6-18d3b8fda315" providerId="AD" clId="Web-{85E90845-A872-3BDF-83A2-DCDB1DFD38ED}" dt="2023-05-28T07:57:42.424" v="160" actId="1076"/>
          <ac:spMkLst>
            <pc:docMk/>
            <pc:sldMk cId="886459579" sldId="261"/>
            <ac:spMk id="5" creationId="{601ACBBC-43BA-1B6A-C435-B4A0C1F6DE84}"/>
          </ac:spMkLst>
        </pc:spChg>
        <pc:spChg chg="add mod">
          <ac:chgData name="David Haagensen (5249412)" userId="S::5249412@student.gloscol.ac.uk::6d1dce2e-e96a-42e5-b1c6-18d3b8fda315" providerId="AD" clId="Web-{85E90845-A872-3BDF-83A2-DCDB1DFD38ED}" dt="2023-05-28T07:58:12.987" v="167" actId="1076"/>
          <ac:spMkLst>
            <pc:docMk/>
            <pc:sldMk cId="886459579" sldId="261"/>
            <ac:spMk id="6" creationId="{99C69E64-F61C-7557-E84C-DF2C8BC17433}"/>
          </ac:spMkLst>
        </pc:spChg>
        <pc:spChg chg="add mod">
          <ac:chgData name="David Haagensen (5249412)" userId="S::5249412@student.gloscol.ac.uk::6d1dce2e-e96a-42e5-b1c6-18d3b8fda315" providerId="AD" clId="Web-{85E90845-A872-3BDF-83A2-DCDB1DFD38ED}" dt="2023-05-28T07:59:03.847" v="176" actId="14100"/>
          <ac:spMkLst>
            <pc:docMk/>
            <pc:sldMk cId="886459579" sldId="261"/>
            <ac:spMk id="7" creationId="{B2535F39-DC32-09BD-98F8-31CA5D6A2925}"/>
          </ac:spMkLst>
        </pc:spChg>
        <pc:spChg chg="add del">
          <ac:chgData name="David Haagensen (5249412)" userId="S::5249412@student.gloscol.ac.uk::6d1dce2e-e96a-42e5-b1c6-18d3b8fda315" providerId="AD" clId="Web-{85E90845-A872-3BDF-83A2-DCDB1DFD38ED}" dt="2023-05-28T07:59:23.019" v="184"/>
          <ac:spMkLst>
            <pc:docMk/>
            <pc:sldMk cId="886459579" sldId="261"/>
            <ac:spMk id="8" creationId="{DECE12FF-62E2-BB05-57B3-81DD3E7D95BE}"/>
          </ac:spMkLst>
        </pc:spChg>
        <pc:spChg chg="add mod">
          <ac:chgData name="David Haagensen (5249412)" userId="S::5249412@student.gloscol.ac.uk::6d1dce2e-e96a-42e5-b1c6-18d3b8fda315" providerId="AD" clId="Web-{85E90845-A872-3BDF-83A2-DCDB1DFD38ED}" dt="2023-05-28T07:59:20.894" v="183" actId="1076"/>
          <ac:spMkLst>
            <pc:docMk/>
            <pc:sldMk cId="886459579" sldId="261"/>
            <ac:spMk id="9" creationId="{E9564494-9F70-08BF-EB83-4324793BA5A0}"/>
          </ac:spMkLst>
        </pc:spChg>
        <pc:spChg chg="add mod">
          <ac:chgData name="David Haagensen (5249412)" userId="S::5249412@student.gloscol.ac.uk::6d1dce2e-e96a-42e5-b1c6-18d3b8fda315" providerId="AD" clId="Web-{85E90845-A872-3BDF-83A2-DCDB1DFD38ED}" dt="2023-05-28T07:59:17.566" v="182" actId="1076"/>
          <ac:spMkLst>
            <pc:docMk/>
            <pc:sldMk cId="886459579" sldId="261"/>
            <ac:spMk id="10" creationId="{ED36A7F3-0413-C927-9C52-4D3532C6C9A4}"/>
          </ac:spMkLst>
        </pc:spChg>
        <pc:spChg chg="add mod">
          <ac:chgData name="David Haagensen (5249412)" userId="S::5249412@student.gloscol.ac.uk::6d1dce2e-e96a-42e5-b1c6-18d3b8fda315" providerId="AD" clId="Web-{85E90845-A872-3BDF-83A2-DCDB1DFD38ED}" dt="2023-05-28T07:59:39.598" v="189" actId="20577"/>
          <ac:spMkLst>
            <pc:docMk/>
            <pc:sldMk cId="886459579" sldId="261"/>
            <ac:spMk id="11" creationId="{57AE17B9-FA3B-E0C2-8130-02456A3D88FA}"/>
          </ac:spMkLst>
        </pc:spChg>
      </pc:sldChg>
    </pc:docChg>
  </pc:docChgLst>
  <pc:docChgLst>
    <pc:chgData name="David Haagensen (5249412)" userId="S::5249412@student.gloscol.ac.uk::6d1dce2e-e96a-42e5-b1c6-18d3b8fda315" providerId="AD" clId="Web-{BDFB2651-739E-7AE6-827A-D63A3AD6B7A1}"/>
    <pc:docChg chg="modSld">
      <pc:chgData name="David Haagensen (5249412)" userId="S::5249412@student.gloscol.ac.uk::6d1dce2e-e96a-42e5-b1c6-18d3b8fda315" providerId="AD" clId="Web-{BDFB2651-739E-7AE6-827A-D63A3AD6B7A1}" dt="2023-06-13T08:23:51.329" v="31" actId="20577"/>
      <pc:docMkLst>
        <pc:docMk/>
      </pc:docMkLst>
      <pc:sldChg chg="modSp">
        <pc:chgData name="David Haagensen (5249412)" userId="S::5249412@student.gloscol.ac.uk::6d1dce2e-e96a-42e5-b1c6-18d3b8fda315" providerId="AD" clId="Web-{BDFB2651-739E-7AE6-827A-D63A3AD6B7A1}" dt="2023-06-13T08:23:51.329" v="31" actId="20577"/>
        <pc:sldMkLst>
          <pc:docMk/>
          <pc:sldMk cId="1370722786" sldId="257"/>
        </pc:sldMkLst>
        <pc:spChg chg="mod">
          <ac:chgData name="David Haagensen (5249412)" userId="S::5249412@student.gloscol.ac.uk::6d1dce2e-e96a-42e5-b1c6-18d3b8fda315" providerId="AD" clId="Web-{BDFB2651-739E-7AE6-827A-D63A3AD6B7A1}" dt="2023-06-13T08:23:51.329" v="31" actId="20577"/>
          <ac:spMkLst>
            <pc:docMk/>
            <pc:sldMk cId="1370722786" sldId="257"/>
            <ac:spMk id="3" creationId="{9BA5E06F-431E-472D-A420-CAFA3FDDB812}"/>
          </ac:spMkLst>
        </pc:spChg>
      </pc:sldChg>
      <pc:sldChg chg="modSp">
        <pc:chgData name="David Haagensen (5249412)" userId="S::5249412@student.gloscol.ac.uk::6d1dce2e-e96a-42e5-b1c6-18d3b8fda315" providerId="AD" clId="Web-{BDFB2651-739E-7AE6-827A-D63A3AD6B7A1}" dt="2023-06-13T08:23:43.438" v="27" actId="20577"/>
        <pc:sldMkLst>
          <pc:docMk/>
          <pc:sldMk cId="608562986" sldId="270"/>
        </pc:sldMkLst>
        <pc:spChg chg="mod">
          <ac:chgData name="David Haagensen (5249412)" userId="S::5249412@student.gloscol.ac.uk::6d1dce2e-e96a-42e5-b1c6-18d3b8fda315" providerId="AD" clId="Web-{BDFB2651-739E-7AE6-827A-D63A3AD6B7A1}" dt="2023-06-13T08:23:43.438" v="27" actId="20577"/>
          <ac:spMkLst>
            <pc:docMk/>
            <pc:sldMk cId="608562986" sldId="270"/>
            <ac:spMk id="4" creationId="{981BCC6D-71DF-D6CE-390F-A1DF31DE6F0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32385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843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5269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9445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967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6899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89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89919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473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560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115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152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243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10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141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780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386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195210"/>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uravidaapps.com/snippets.php" TargetMode="External"/><Relationship Id="rId2" Type="http://schemas.openxmlformats.org/officeDocument/2006/relationships/hyperlink" Target="https://www.youtube.com/watch?v=YkDfwiZoQ-w&amp;ab_channel=AndroidAppTraini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B819C5-6B6E-6E2F-1523-E9D3940F477B}"/>
              </a:ext>
            </a:extLst>
          </p:cNvPr>
          <p:cNvSpPr txBox="1"/>
          <p:nvPr/>
        </p:nvSpPr>
        <p:spPr>
          <a:xfrm>
            <a:off x="112343" y="1794845"/>
            <a:ext cx="11975626" cy="1328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spcAft>
                <a:spcPts val="1000"/>
              </a:spcAft>
            </a:pPr>
            <a:r>
              <a:rPr lang="en-GB" sz="4000" b="1" dirty="0">
                <a:latin typeface="Arial"/>
                <a:cs typeface="Arial"/>
              </a:rPr>
              <a:t>unit 8 Assignment 2</a:t>
            </a:r>
            <a:endParaRPr lang="en-GB" sz="4000" dirty="0">
              <a:latin typeface="Arial"/>
              <a:cs typeface="Arial"/>
            </a:endParaRPr>
          </a:p>
          <a:p>
            <a:pPr marL="285750" indent="-285750" algn="ctr">
              <a:spcAft>
                <a:spcPts val="1000"/>
              </a:spcAft>
            </a:pPr>
            <a:r>
              <a:rPr lang="en-GB" sz="3200" b="1" dirty="0">
                <a:latin typeface="Arial"/>
                <a:cs typeface="Arial"/>
              </a:rPr>
              <a:t>Design, Develop, Test and Review and Interactive App</a:t>
            </a:r>
            <a:endParaRPr lang="en-US" sz="3600" dirty="0">
              <a:cs typeface="Calibri" panose="020F0502020204030204"/>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136454" y="221907"/>
            <a:ext cx="7157458" cy="6286990"/>
          </a:xfrm>
        </p:spPr>
        <p:txBody>
          <a:bodyPr vert="horz" lIns="91440" tIns="45720" rIns="91440" bIns="45720" rtlCol="0" anchor="t">
            <a:normAutofit/>
          </a:bodyPr>
          <a:lstStyle/>
          <a:p>
            <a:pPr marL="0" indent="0">
              <a:buNone/>
            </a:pPr>
            <a:r>
              <a:rPr lang="en-US" sz="3200" b="1" dirty="0">
                <a:ea typeface="Calibri" panose="020F0502020204030204"/>
                <a:cs typeface="Calibri" panose="020F0502020204030204"/>
              </a:rPr>
              <a:t>How I developed the app</a:t>
            </a:r>
          </a:p>
          <a:p>
            <a:pPr marL="0" indent="0">
              <a:buNone/>
            </a:pPr>
            <a:r>
              <a:rPr lang="en-US" sz="2000" dirty="0">
                <a:ea typeface="Calibri" panose="020F0502020204030204"/>
                <a:cs typeface="Calibri" panose="020F0502020204030204"/>
              </a:rPr>
              <a:t>For the creation of this app, I use MIT app inventor, it uses drag and drop programming, so it made it much easier to right yeah unfold in my designs.</a:t>
            </a:r>
          </a:p>
          <a:p>
            <a:pPr marL="0" indent="0">
              <a:buNone/>
            </a:pPr>
            <a:endParaRPr lang="en-US" sz="2000" dirty="0">
              <a:ea typeface="Calibri" panose="020F0502020204030204"/>
              <a:cs typeface="Calibri" panose="020F0502020204030204"/>
            </a:endParaRPr>
          </a:p>
          <a:p>
            <a:pPr marL="0" indent="0">
              <a:buNone/>
            </a:pPr>
            <a:r>
              <a:rPr lang="en-US" sz="2000" dirty="0">
                <a:ea typeface="Calibri" panose="020F0502020204030204"/>
                <a:cs typeface="Calibri" panose="020F0502020204030204"/>
              </a:rPr>
              <a:t>I was able to add players into the app to play the sounds of the letters indie block code I was able to code it so when the buttons were clicked it would play the sound of the letter that the button is displaying.</a:t>
            </a:r>
          </a:p>
          <a:p>
            <a:pPr marL="0" indent="0">
              <a:buNone/>
            </a:pPr>
            <a:endParaRPr lang="en-US" sz="2000" dirty="0">
              <a:ea typeface="Calibri" panose="020F0502020204030204"/>
              <a:cs typeface="Calibri" panose="020F0502020204030204"/>
            </a:endParaRPr>
          </a:p>
          <a:p>
            <a:pPr marL="0" indent="0">
              <a:buNone/>
            </a:pPr>
            <a:r>
              <a:rPr lang="en-US" sz="2000" dirty="0">
                <a:ea typeface="Calibri" panose="020F0502020204030204"/>
                <a:cs typeface="Calibri" panose="020F0502020204030204"/>
              </a:rPr>
              <a:t>with the code I was able to add more interaction by changing the </a:t>
            </a:r>
            <a:r>
              <a:rPr lang="en-US" sz="2000">
                <a:ea typeface="Calibri" panose="020F0502020204030204"/>
                <a:cs typeface="Calibri" panose="020F0502020204030204"/>
              </a:rPr>
              <a:t>color</a:t>
            </a:r>
            <a:r>
              <a:rPr lang="en-US" sz="2000" dirty="0">
                <a:ea typeface="Calibri" panose="020F0502020204030204"/>
                <a:cs typeface="Calibri" panose="020F0502020204030204"/>
              </a:rPr>
              <a:t> of the buttons when they were clicked to display weather you got the right answer or not.</a:t>
            </a:r>
          </a:p>
        </p:txBody>
      </p:sp>
      <p:pic>
        <p:nvPicPr>
          <p:cNvPr id="2" name="Picture 3" descr="Graphical user interface, text, application&#10;&#10;Description automatically generated">
            <a:extLst>
              <a:ext uri="{FF2B5EF4-FFF2-40B4-BE49-F238E27FC236}">
                <a16:creationId xmlns:a16="http://schemas.microsoft.com/office/drawing/2014/main" id="{1DE8FB48-550C-E5C4-3AC6-3B7C6EF42DA1}"/>
              </a:ext>
            </a:extLst>
          </p:cNvPr>
          <p:cNvPicPr>
            <a:picLocks noChangeAspect="1"/>
          </p:cNvPicPr>
          <p:nvPr/>
        </p:nvPicPr>
        <p:blipFill>
          <a:blip r:embed="rId2"/>
          <a:stretch>
            <a:fillRect/>
          </a:stretch>
        </p:blipFill>
        <p:spPr>
          <a:xfrm>
            <a:off x="8101832" y="626533"/>
            <a:ext cx="1502706" cy="2642677"/>
          </a:xfrm>
          <a:prstGeom prst="rect">
            <a:avLst/>
          </a:prstGeom>
        </p:spPr>
      </p:pic>
      <p:pic>
        <p:nvPicPr>
          <p:cNvPr id="4" name="Picture 4" descr="A picture containing timeline&#10;&#10;Description automatically generated">
            <a:extLst>
              <a:ext uri="{FF2B5EF4-FFF2-40B4-BE49-F238E27FC236}">
                <a16:creationId xmlns:a16="http://schemas.microsoft.com/office/drawing/2014/main" id="{DB34E4BF-CF63-38CA-91F5-478B46DC5525}"/>
              </a:ext>
            </a:extLst>
          </p:cNvPr>
          <p:cNvPicPr>
            <a:picLocks noChangeAspect="1"/>
          </p:cNvPicPr>
          <p:nvPr/>
        </p:nvPicPr>
        <p:blipFill>
          <a:blip r:embed="rId3"/>
          <a:stretch>
            <a:fillRect/>
          </a:stretch>
        </p:blipFill>
        <p:spPr>
          <a:xfrm>
            <a:off x="7899400" y="3826309"/>
            <a:ext cx="3683000" cy="2761382"/>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FF17EE36-FCD1-7F98-7A5F-30E5CDA65F7C}"/>
              </a:ext>
            </a:extLst>
          </p:cNvPr>
          <p:cNvPicPr>
            <a:picLocks noChangeAspect="1"/>
          </p:cNvPicPr>
          <p:nvPr/>
        </p:nvPicPr>
        <p:blipFill>
          <a:blip r:embed="rId4"/>
          <a:stretch>
            <a:fillRect/>
          </a:stretch>
        </p:blipFill>
        <p:spPr>
          <a:xfrm>
            <a:off x="10227733" y="627241"/>
            <a:ext cx="1746015" cy="2254480"/>
          </a:xfrm>
          <a:prstGeom prst="rect">
            <a:avLst/>
          </a:prstGeom>
        </p:spPr>
      </p:pic>
    </p:spTree>
    <p:extLst>
      <p:ext uri="{BB962C8B-B14F-4D97-AF65-F5344CB8AC3E}">
        <p14:creationId xmlns:p14="http://schemas.microsoft.com/office/powerpoint/2010/main" val="365506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331188" y="272707"/>
            <a:ext cx="6921608" cy="6280581"/>
          </a:xfrm>
        </p:spPr>
        <p:txBody>
          <a:bodyPr vert="horz" lIns="91440" tIns="45720" rIns="91440" bIns="45720" rtlCol="0" anchor="t">
            <a:normAutofit/>
          </a:bodyPr>
          <a:lstStyle/>
          <a:p>
            <a:pPr marL="0" indent="0">
              <a:buNone/>
            </a:pPr>
            <a:r>
              <a:rPr lang="en-US" sz="2800" b="1" dirty="0">
                <a:solidFill>
                  <a:srgbClr val="FF0000"/>
                </a:solidFill>
                <a:latin typeface="Calibri"/>
                <a:cs typeface="Calibri"/>
              </a:rPr>
              <a:t>pre-defined programs/code snippets</a:t>
            </a:r>
            <a:endParaRPr lang="en-US" dirty="0"/>
          </a:p>
          <a:p>
            <a:pPr marL="0" indent="0">
              <a:buNone/>
            </a:pPr>
            <a:r>
              <a:rPr lang="en-GB" sz="1400" dirty="0">
                <a:solidFill>
                  <a:srgbClr val="FF0000"/>
                </a:solidFill>
                <a:latin typeface="Arial"/>
                <a:cs typeface="Arial"/>
              </a:rPr>
              <a:t>This code helps me change the colour of a button when pressed to show whether you get the right answer or not.</a:t>
            </a:r>
          </a:p>
          <a:p>
            <a:pPr marL="0" indent="0">
              <a:buNone/>
            </a:pPr>
            <a:r>
              <a:rPr lang="en-GB" sz="1400" dirty="0">
                <a:solidFill>
                  <a:srgbClr val="FF0000"/>
                </a:solidFill>
                <a:latin typeface="Arial"/>
                <a:cs typeface="Arial"/>
              </a:rPr>
              <a:t>This code is used to play sounds of the </a:t>
            </a:r>
            <a:r>
              <a:rPr lang="en-US" sz="1400" dirty="0">
                <a:solidFill>
                  <a:srgbClr val="FF0000"/>
                </a:solidFill>
                <a:latin typeface="Arial"/>
                <a:cs typeface="Calibri"/>
              </a:rPr>
              <a:t>alphabet </a:t>
            </a:r>
            <a:r>
              <a:rPr lang="en-US" sz="1400" dirty="0">
                <a:solidFill>
                  <a:srgbClr val="FF0000"/>
                </a:solidFill>
                <a:latin typeface="Arial"/>
                <a:cs typeface="Arial"/>
              </a:rPr>
              <a:t>on my app when a button is pressed.</a:t>
            </a:r>
          </a:p>
          <a:p>
            <a:pPr marL="0" indent="0">
              <a:buNone/>
            </a:pPr>
            <a:r>
              <a:rPr lang="en-US" sz="1400" dirty="0">
                <a:solidFill>
                  <a:srgbClr val="FF0000"/>
                </a:solidFill>
                <a:latin typeface="Arial"/>
                <a:cs typeface="Arial"/>
              </a:rPr>
              <a:t>this piece of code opens a different screen when clicked which I used together with the other functions to create an easier app to navigate.</a:t>
            </a:r>
          </a:p>
          <a:p>
            <a:pPr marL="0" indent="0">
              <a:buNone/>
            </a:pPr>
            <a:r>
              <a:rPr lang="en-US" sz="1400" dirty="0">
                <a:solidFill>
                  <a:srgbClr val="FF0000"/>
                </a:solidFill>
                <a:latin typeface="Arial"/>
                <a:cs typeface="Arial"/>
              </a:rPr>
              <a:t>I was able to use these code snippets to add interaction on the buttons like changing the background color and playing a letter of the alphabet. This increase user experience considerably and can create a much funnier time on the app.</a:t>
            </a:r>
          </a:p>
          <a:p>
            <a:pPr marL="0" indent="0">
              <a:buNone/>
            </a:pPr>
            <a:r>
              <a:rPr lang="en-GB" sz="2400" b="1" dirty="0">
                <a:solidFill>
                  <a:srgbClr val="FF0000"/>
                </a:solidFill>
                <a:latin typeface="Arial"/>
                <a:cs typeface="Arial"/>
              </a:rPr>
              <a:t>screenshots of application</a:t>
            </a:r>
            <a:endParaRPr lang="en-GB" sz="1600" dirty="0">
              <a:solidFill>
                <a:srgbClr val="FF0000"/>
              </a:solidFill>
              <a:latin typeface="Arial"/>
              <a:cs typeface="Arial"/>
            </a:endParaRPr>
          </a:p>
          <a:p>
            <a:pPr marL="0" indent="0">
              <a:buNone/>
            </a:pPr>
            <a:r>
              <a:rPr lang="en-GB" sz="1600" dirty="0">
                <a:solidFill>
                  <a:srgbClr val="FF0000"/>
                </a:solidFill>
                <a:latin typeface="Arial"/>
                <a:cs typeface="Arial"/>
              </a:rPr>
              <a:t>These screenshots show the app and how it is </a:t>
            </a:r>
            <a:r>
              <a:rPr lang="en-US" sz="1600" dirty="0">
                <a:solidFill>
                  <a:srgbClr val="FF0000"/>
                </a:solidFill>
                <a:latin typeface="Arial"/>
                <a:cs typeface="Arial"/>
              </a:rPr>
              <a:t>suitable, </a:t>
            </a:r>
            <a:r>
              <a:rPr lang="en-GB" sz="1600" dirty="0">
                <a:solidFill>
                  <a:srgbClr val="FF0000"/>
                </a:solidFill>
                <a:latin typeface="Arial"/>
                <a:cs typeface="Arial"/>
              </a:rPr>
              <a:t>like the bright colours and clear labelling that helps with interaction.</a:t>
            </a:r>
          </a:p>
          <a:p>
            <a:pPr marL="0" indent="0">
              <a:buNone/>
            </a:pPr>
            <a:r>
              <a:rPr lang="en-US" sz="1600" dirty="0">
                <a:solidFill>
                  <a:srgbClr val="FF0000"/>
                </a:solidFill>
                <a:latin typeface="Arial"/>
                <a:cs typeface="Arial"/>
              </a:rPr>
              <a:t>I made sure to add the correct sounds to the correct button and I make sure that I labeled the buttons correctly, so navigation is easy to understand and use with color coding used in certain situations for more intuitive use.</a:t>
            </a:r>
          </a:p>
          <a:p>
            <a:pPr marL="0" indent="0">
              <a:buNone/>
            </a:pPr>
            <a:endParaRPr lang="en-GB" sz="1600" dirty="0">
              <a:solidFill>
                <a:srgbClr val="FF0000"/>
              </a:solidFill>
              <a:latin typeface="Arial"/>
              <a:cs typeface="Arial"/>
            </a:endParaRPr>
          </a:p>
        </p:txBody>
      </p:sp>
      <p:pic>
        <p:nvPicPr>
          <p:cNvPr id="10" name="Picture 10" descr="Graphical user interface, application&#10;&#10;Description automatically generated">
            <a:extLst>
              <a:ext uri="{FF2B5EF4-FFF2-40B4-BE49-F238E27FC236}">
                <a16:creationId xmlns:a16="http://schemas.microsoft.com/office/drawing/2014/main" id="{C4A2EF40-D2AA-3934-19EF-1A5E37BAEC76}"/>
              </a:ext>
            </a:extLst>
          </p:cNvPr>
          <p:cNvPicPr>
            <a:picLocks noChangeAspect="1"/>
          </p:cNvPicPr>
          <p:nvPr/>
        </p:nvPicPr>
        <p:blipFill>
          <a:blip r:embed="rId2"/>
          <a:stretch>
            <a:fillRect/>
          </a:stretch>
        </p:blipFill>
        <p:spPr>
          <a:xfrm>
            <a:off x="9300516" y="74142"/>
            <a:ext cx="2607734" cy="1159934"/>
          </a:xfrm>
          <a:prstGeom prst="rect">
            <a:avLst/>
          </a:prstGeom>
        </p:spPr>
      </p:pic>
      <p:pic>
        <p:nvPicPr>
          <p:cNvPr id="11" name="Picture 11" descr="Graphical user interface, text, application&#10;&#10;Description automatically generated">
            <a:extLst>
              <a:ext uri="{FF2B5EF4-FFF2-40B4-BE49-F238E27FC236}">
                <a16:creationId xmlns:a16="http://schemas.microsoft.com/office/drawing/2014/main" id="{D6470F75-333A-DE1E-11B1-B100D62C19DA}"/>
              </a:ext>
            </a:extLst>
          </p:cNvPr>
          <p:cNvPicPr>
            <a:picLocks noChangeAspect="1"/>
          </p:cNvPicPr>
          <p:nvPr/>
        </p:nvPicPr>
        <p:blipFill>
          <a:blip r:embed="rId3"/>
          <a:stretch>
            <a:fillRect/>
          </a:stretch>
        </p:blipFill>
        <p:spPr>
          <a:xfrm>
            <a:off x="9529116" y="1237156"/>
            <a:ext cx="2353734" cy="1197696"/>
          </a:xfrm>
          <a:prstGeom prst="rect">
            <a:avLst/>
          </a:prstGeom>
        </p:spPr>
      </p:pic>
      <p:cxnSp>
        <p:nvCxnSpPr>
          <p:cNvPr id="2" name="Straight Arrow Connector 1">
            <a:extLst>
              <a:ext uri="{FF2B5EF4-FFF2-40B4-BE49-F238E27FC236}">
                <a16:creationId xmlns:a16="http://schemas.microsoft.com/office/drawing/2014/main" id="{92A74064-5AB0-793A-000A-449366E2976B}"/>
              </a:ext>
            </a:extLst>
          </p:cNvPr>
          <p:cNvCxnSpPr/>
          <p:nvPr/>
        </p:nvCxnSpPr>
        <p:spPr>
          <a:xfrm>
            <a:off x="7044267" y="999067"/>
            <a:ext cx="23876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9DA8C482-3D58-E149-2D30-E0AC21E85134}"/>
              </a:ext>
            </a:extLst>
          </p:cNvPr>
          <p:cNvCxnSpPr>
            <a:cxnSpLocks/>
          </p:cNvCxnSpPr>
          <p:nvPr/>
        </p:nvCxnSpPr>
        <p:spPr>
          <a:xfrm>
            <a:off x="7188200" y="1600201"/>
            <a:ext cx="2599266" cy="3217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7" name="Picture 7" descr="Graphical user interface, text, application, chat or text message&#10;&#10;Description automatically generated">
            <a:extLst>
              <a:ext uri="{FF2B5EF4-FFF2-40B4-BE49-F238E27FC236}">
                <a16:creationId xmlns:a16="http://schemas.microsoft.com/office/drawing/2014/main" id="{D95FF824-105D-D663-D366-8185C8A37311}"/>
              </a:ext>
            </a:extLst>
          </p:cNvPr>
          <p:cNvPicPr>
            <a:picLocks noChangeAspect="1"/>
          </p:cNvPicPr>
          <p:nvPr/>
        </p:nvPicPr>
        <p:blipFill>
          <a:blip r:embed="rId4"/>
          <a:stretch>
            <a:fillRect/>
          </a:stretch>
        </p:blipFill>
        <p:spPr>
          <a:xfrm>
            <a:off x="10970916" y="3806498"/>
            <a:ext cx="1145897" cy="2441904"/>
          </a:xfrm>
          <a:prstGeom prst="rect">
            <a:avLst/>
          </a:prstGeom>
        </p:spPr>
      </p:pic>
      <p:pic>
        <p:nvPicPr>
          <p:cNvPr id="8" name="Picture 11" descr="Diagram&#10;&#10;Description automatically generated">
            <a:extLst>
              <a:ext uri="{FF2B5EF4-FFF2-40B4-BE49-F238E27FC236}">
                <a16:creationId xmlns:a16="http://schemas.microsoft.com/office/drawing/2014/main" id="{45CFD176-F427-9469-5294-32F3C79A7214}"/>
              </a:ext>
            </a:extLst>
          </p:cNvPr>
          <p:cNvPicPr>
            <a:picLocks noChangeAspect="1"/>
          </p:cNvPicPr>
          <p:nvPr/>
        </p:nvPicPr>
        <p:blipFill>
          <a:blip r:embed="rId5"/>
          <a:stretch>
            <a:fillRect/>
          </a:stretch>
        </p:blipFill>
        <p:spPr>
          <a:xfrm>
            <a:off x="9770980" y="3806496"/>
            <a:ext cx="1145898" cy="2441905"/>
          </a:xfrm>
          <a:prstGeom prst="rect">
            <a:avLst/>
          </a:prstGeom>
        </p:spPr>
      </p:pic>
      <p:pic>
        <p:nvPicPr>
          <p:cNvPr id="12" name="Picture 12" descr="Graphical user interface, application&#10;&#10;Description automatically generated">
            <a:extLst>
              <a:ext uri="{FF2B5EF4-FFF2-40B4-BE49-F238E27FC236}">
                <a16:creationId xmlns:a16="http://schemas.microsoft.com/office/drawing/2014/main" id="{8887E635-D831-7CC0-CF37-67EDDD7F4B7D}"/>
              </a:ext>
            </a:extLst>
          </p:cNvPr>
          <p:cNvPicPr>
            <a:picLocks noChangeAspect="1"/>
          </p:cNvPicPr>
          <p:nvPr/>
        </p:nvPicPr>
        <p:blipFill>
          <a:blip r:embed="rId6"/>
          <a:stretch>
            <a:fillRect/>
          </a:stretch>
        </p:blipFill>
        <p:spPr>
          <a:xfrm>
            <a:off x="8606086" y="3806497"/>
            <a:ext cx="1119621" cy="2441904"/>
          </a:xfrm>
          <a:prstGeom prst="rect">
            <a:avLst/>
          </a:prstGeom>
        </p:spPr>
      </p:pic>
      <p:pic>
        <p:nvPicPr>
          <p:cNvPr id="13" name="Picture 13" descr="Graphical user interface, text, application, chat or text message&#10;&#10;Description automatically generated">
            <a:extLst>
              <a:ext uri="{FF2B5EF4-FFF2-40B4-BE49-F238E27FC236}">
                <a16:creationId xmlns:a16="http://schemas.microsoft.com/office/drawing/2014/main" id="{3DE95273-C84F-1254-76F9-8757147995D2}"/>
              </a:ext>
            </a:extLst>
          </p:cNvPr>
          <p:cNvPicPr>
            <a:picLocks noChangeAspect="1"/>
          </p:cNvPicPr>
          <p:nvPr/>
        </p:nvPicPr>
        <p:blipFill>
          <a:blip r:embed="rId7"/>
          <a:stretch>
            <a:fillRect/>
          </a:stretch>
        </p:blipFill>
        <p:spPr>
          <a:xfrm>
            <a:off x="7406155" y="3806498"/>
            <a:ext cx="1119621" cy="2441903"/>
          </a:xfrm>
          <a:prstGeom prst="rect">
            <a:avLst/>
          </a:prstGeom>
        </p:spPr>
      </p:pic>
      <p:pic>
        <p:nvPicPr>
          <p:cNvPr id="14" name="Picture 14">
            <a:extLst>
              <a:ext uri="{FF2B5EF4-FFF2-40B4-BE49-F238E27FC236}">
                <a16:creationId xmlns:a16="http://schemas.microsoft.com/office/drawing/2014/main" id="{5957E258-3D02-1903-6DE4-5A54D02290E1}"/>
              </a:ext>
            </a:extLst>
          </p:cNvPr>
          <p:cNvPicPr>
            <a:picLocks noChangeAspect="1"/>
          </p:cNvPicPr>
          <p:nvPr/>
        </p:nvPicPr>
        <p:blipFill>
          <a:blip r:embed="rId8"/>
          <a:stretch>
            <a:fillRect/>
          </a:stretch>
        </p:blipFill>
        <p:spPr>
          <a:xfrm>
            <a:off x="9524999" y="2506449"/>
            <a:ext cx="2379134" cy="668235"/>
          </a:xfrm>
          <a:prstGeom prst="rect">
            <a:avLst/>
          </a:prstGeom>
        </p:spPr>
      </p:pic>
      <p:cxnSp>
        <p:nvCxnSpPr>
          <p:cNvPr id="15" name="Straight Arrow Connector 14">
            <a:extLst>
              <a:ext uri="{FF2B5EF4-FFF2-40B4-BE49-F238E27FC236}">
                <a16:creationId xmlns:a16="http://schemas.microsoft.com/office/drawing/2014/main" id="{52816363-1A16-229D-B71D-DDB8C0FBA1A8}"/>
              </a:ext>
            </a:extLst>
          </p:cNvPr>
          <p:cNvCxnSpPr>
            <a:cxnSpLocks/>
          </p:cNvCxnSpPr>
          <p:nvPr/>
        </p:nvCxnSpPr>
        <p:spPr>
          <a:xfrm>
            <a:off x="6900333" y="2175934"/>
            <a:ext cx="2751666" cy="49106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1124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E71883A-75FD-FE02-E90F-D7047E68DDC9}"/>
              </a:ext>
            </a:extLst>
          </p:cNvPr>
          <p:cNvPicPr>
            <a:picLocks noGrp="1" noChangeAspect="1"/>
          </p:cNvPicPr>
          <p:nvPr>
            <p:ph idx="1"/>
          </p:nvPr>
        </p:nvPicPr>
        <p:blipFill>
          <a:blip r:embed="rId2"/>
          <a:stretch>
            <a:fillRect/>
          </a:stretch>
        </p:blipFill>
        <p:spPr>
          <a:xfrm>
            <a:off x="2840144" y="1804838"/>
            <a:ext cx="5593006" cy="2898172"/>
          </a:xfrm>
        </p:spPr>
      </p:pic>
      <p:sp>
        <p:nvSpPr>
          <p:cNvPr id="4" name="TextBox 3">
            <a:extLst>
              <a:ext uri="{FF2B5EF4-FFF2-40B4-BE49-F238E27FC236}">
                <a16:creationId xmlns:a16="http://schemas.microsoft.com/office/drawing/2014/main" id="{5B053F12-23C2-4395-6D75-5E3FA3BE339E}"/>
              </a:ext>
            </a:extLst>
          </p:cNvPr>
          <p:cNvSpPr txBox="1"/>
          <p:nvPr/>
        </p:nvSpPr>
        <p:spPr>
          <a:xfrm>
            <a:off x="101600" y="194733"/>
            <a:ext cx="21166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 used this function to move to the next screen went clicked</a:t>
            </a:r>
            <a:endParaRPr lang="en-US" dirty="0"/>
          </a:p>
        </p:txBody>
      </p:sp>
      <p:sp>
        <p:nvSpPr>
          <p:cNvPr id="5" name="TextBox 4">
            <a:extLst>
              <a:ext uri="{FF2B5EF4-FFF2-40B4-BE49-F238E27FC236}">
                <a16:creationId xmlns:a16="http://schemas.microsoft.com/office/drawing/2014/main" id="{95BA6EFF-33BB-8158-9093-FBF1454DC9D0}"/>
              </a:ext>
            </a:extLst>
          </p:cNvPr>
          <p:cNvSpPr txBox="1"/>
          <p:nvPr/>
        </p:nvSpPr>
        <p:spPr>
          <a:xfrm>
            <a:off x="8644465" y="4919133"/>
            <a:ext cx="32427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I use this function to change the color and text of the bottom when the incorrect answer is selected.</a:t>
            </a:r>
            <a:endParaRPr lang="en-US" dirty="0"/>
          </a:p>
        </p:txBody>
      </p:sp>
      <p:sp>
        <p:nvSpPr>
          <p:cNvPr id="6" name="TextBox 5">
            <a:extLst>
              <a:ext uri="{FF2B5EF4-FFF2-40B4-BE49-F238E27FC236}">
                <a16:creationId xmlns:a16="http://schemas.microsoft.com/office/drawing/2014/main" id="{C7469CBA-F56A-2AA1-4E3F-775953824057}"/>
              </a:ext>
            </a:extLst>
          </p:cNvPr>
          <p:cNvSpPr txBox="1"/>
          <p:nvPr/>
        </p:nvSpPr>
        <p:spPr>
          <a:xfrm>
            <a:off x="211665" y="3767665"/>
            <a:ext cx="24214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I used this function to play a player which I had uploaded a sound of a letter from the alphabet to.</a:t>
            </a:r>
            <a:endParaRPr lang="en-US" dirty="0"/>
          </a:p>
        </p:txBody>
      </p:sp>
      <p:sp>
        <p:nvSpPr>
          <p:cNvPr id="7" name="TextBox 6">
            <a:extLst>
              <a:ext uri="{FF2B5EF4-FFF2-40B4-BE49-F238E27FC236}">
                <a16:creationId xmlns:a16="http://schemas.microsoft.com/office/drawing/2014/main" id="{89F1FA8B-7E95-0459-12EB-3D56808BA1FF}"/>
              </a:ext>
            </a:extLst>
          </p:cNvPr>
          <p:cNvSpPr txBox="1"/>
          <p:nvPr/>
        </p:nvSpPr>
        <p:spPr>
          <a:xfrm>
            <a:off x="5393265" y="347132"/>
            <a:ext cx="58250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ea typeface="Calibri"/>
                <a:cs typeface="Calibri"/>
              </a:rPr>
              <a:t>Here I changed the bottom buttons color when the correct answer is selected, as well as the text to say that you selected the correct answer which is used to show the user when they have choosing the correct answer.</a:t>
            </a:r>
          </a:p>
        </p:txBody>
      </p:sp>
      <p:cxnSp>
        <p:nvCxnSpPr>
          <p:cNvPr id="8" name="Straight Arrow Connector 7">
            <a:extLst>
              <a:ext uri="{FF2B5EF4-FFF2-40B4-BE49-F238E27FC236}">
                <a16:creationId xmlns:a16="http://schemas.microsoft.com/office/drawing/2014/main" id="{7FCEDFD4-3844-A233-120C-D0765CC6594B}"/>
              </a:ext>
            </a:extLst>
          </p:cNvPr>
          <p:cNvCxnSpPr/>
          <p:nvPr/>
        </p:nvCxnSpPr>
        <p:spPr>
          <a:xfrm>
            <a:off x="1997075" y="1387475"/>
            <a:ext cx="1185333" cy="660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79AB6C6C-6E9F-57FA-2538-ABFED501EE2D}"/>
              </a:ext>
            </a:extLst>
          </p:cNvPr>
          <p:cNvCxnSpPr>
            <a:cxnSpLocks/>
          </p:cNvCxnSpPr>
          <p:nvPr/>
        </p:nvCxnSpPr>
        <p:spPr>
          <a:xfrm flipH="1" flipV="1">
            <a:off x="7788275" y="4427009"/>
            <a:ext cx="905933" cy="54186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5D529EE3-1B20-88B3-D18E-A9C22D26E1F3}"/>
              </a:ext>
            </a:extLst>
          </p:cNvPr>
          <p:cNvCxnSpPr>
            <a:cxnSpLocks/>
          </p:cNvCxnSpPr>
          <p:nvPr/>
        </p:nvCxnSpPr>
        <p:spPr>
          <a:xfrm flipH="1">
            <a:off x="3893608" y="1582209"/>
            <a:ext cx="1778000" cy="11599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28B113A4-3F37-44AC-8566-3FE8ADC4C589}"/>
              </a:ext>
            </a:extLst>
          </p:cNvPr>
          <p:cNvCxnSpPr>
            <a:cxnSpLocks/>
          </p:cNvCxnSpPr>
          <p:nvPr/>
        </p:nvCxnSpPr>
        <p:spPr>
          <a:xfrm flipV="1">
            <a:off x="1920875" y="2538941"/>
            <a:ext cx="1253067" cy="10668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a:extLst>
              <a:ext uri="{FF2B5EF4-FFF2-40B4-BE49-F238E27FC236}">
                <a16:creationId xmlns:a16="http://schemas.microsoft.com/office/drawing/2014/main" id="{AB0AED37-A456-3FE2-E55F-0DF64B3FF246}"/>
              </a:ext>
            </a:extLst>
          </p:cNvPr>
          <p:cNvSpPr txBox="1"/>
          <p:nvPr/>
        </p:nvSpPr>
        <p:spPr>
          <a:xfrm>
            <a:off x="8847664" y="2235199"/>
            <a:ext cx="324273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ea typeface="Calibri"/>
                <a:cs typeface="Calibri"/>
              </a:rPr>
              <a:t>Most of these blocks of code we'll display the red color on the button when you select the incorrect letter and changing the text on the bottom button to incorrect.</a:t>
            </a:r>
          </a:p>
        </p:txBody>
      </p:sp>
      <p:cxnSp>
        <p:nvCxnSpPr>
          <p:cNvPr id="12" name="Straight Arrow Connector 11">
            <a:extLst>
              <a:ext uri="{FF2B5EF4-FFF2-40B4-BE49-F238E27FC236}">
                <a16:creationId xmlns:a16="http://schemas.microsoft.com/office/drawing/2014/main" id="{BC888062-CD12-237A-A2BC-6B1F616AE116}"/>
              </a:ext>
            </a:extLst>
          </p:cNvPr>
          <p:cNvCxnSpPr>
            <a:cxnSpLocks/>
          </p:cNvCxnSpPr>
          <p:nvPr/>
        </p:nvCxnSpPr>
        <p:spPr>
          <a:xfrm flipH="1" flipV="1">
            <a:off x="6509807" y="2759075"/>
            <a:ext cx="2311400" cy="49106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C1B3CF1F-5F2B-48E7-C2ED-14253D7EB2B4}"/>
              </a:ext>
            </a:extLst>
          </p:cNvPr>
          <p:cNvCxnSpPr>
            <a:cxnSpLocks/>
          </p:cNvCxnSpPr>
          <p:nvPr/>
        </p:nvCxnSpPr>
        <p:spPr>
          <a:xfrm flipH="1" flipV="1">
            <a:off x="8050741" y="2208741"/>
            <a:ext cx="778933" cy="1693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69028A1B-6F3F-6368-28B7-E7ECB8752DF1}"/>
              </a:ext>
            </a:extLst>
          </p:cNvPr>
          <p:cNvCxnSpPr>
            <a:cxnSpLocks/>
          </p:cNvCxnSpPr>
          <p:nvPr/>
        </p:nvCxnSpPr>
        <p:spPr>
          <a:xfrm flipH="1">
            <a:off x="6365874" y="3571874"/>
            <a:ext cx="2497666" cy="4741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70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517454" y="467440"/>
            <a:ext cx="7597725" cy="6041457"/>
          </a:xfrm>
        </p:spPr>
        <p:txBody>
          <a:bodyPr vert="horz" lIns="91440" tIns="45720" rIns="91440" bIns="45720" rtlCol="0" anchor="t">
            <a:normAutofit fontScale="92500" lnSpcReduction="10000"/>
          </a:bodyPr>
          <a:lstStyle/>
          <a:p>
            <a:pPr marL="0" indent="0">
              <a:buNone/>
            </a:pPr>
            <a:r>
              <a:rPr lang="en-US" sz="2400" b="1">
                <a:ea typeface="Calibri" panose="020F0502020204030204"/>
                <a:cs typeface="Calibri" panose="020F0502020204030204"/>
              </a:rPr>
              <a:t>Quality of my code</a:t>
            </a:r>
            <a:endParaRPr lang="en-US" sz="2400" b="1" dirty="0">
              <a:ea typeface="Calibri" panose="020F0502020204030204"/>
              <a:cs typeface="Calibri" panose="020F0502020204030204"/>
            </a:endParaRPr>
          </a:p>
          <a:p>
            <a:pPr marL="0" indent="0">
              <a:buNone/>
            </a:pPr>
            <a:r>
              <a:rPr lang="en-US" sz="2000">
                <a:ea typeface="Calibri" panose="020F0502020204030204"/>
                <a:cs typeface="Calibri" panose="020F0502020204030204"/>
              </a:rPr>
              <a:t>I made sure to structure it in a simple why and due to its drag and drop structure it is very easy to understand.</a:t>
            </a:r>
            <a:endParaRPr lang="en-US" sz="2000" dirty="0">
              <a:ea typeface="Calibri" panose="020F0502020204030204"/>
              <a:cs typeface="Calibri" panose="020F0502020204030204"/>
            </a:endParaRPr>
          </a:p>
          <a:p>
            <a:pPr marL="0" indent="0">
              <a:buNone/>
            </a:pPr>
            <a:r>
              <a:rPr lang="en-US" sz="2000">
                <a:ea typeface="Calibri" panose="020F0502020204030204"/>
                <a:cs typeface="Calibri" panose="020F0502020204030204"/>
              </a:rPr>
              <a:t>The code is drag and drop so </a:t>
            </a:r>
            <a:r>
              <a:rPr lang="en-US" sz="2000" dirty="0">
                <a:ea typeface="Calibri" panose="020F0502020204030204"/>
                <a:cs typeface="Calibri" panose="020F0502020204030204"/>
              </a:rPr>
              <a:t>it is</a:t>
            </a:r>
            <a:r>
              <a:rPr lang="en-US" sz="2000">
                <a:ea typeface="Calibri" panose="020F0502020204030204"/>
                <a:cs typeface="Calibri" panose="020F0502020204030204"/>
              </a:rPr>
              <a:t> easy to change and understand because it states the function on the block so it is easier to grasp what it does, so it would be easy for another person to work on the code with very little training.</a:t>
            </a:r>
            <a:endParaRPr lang="en-US" sz="2000" dirty="0">
              <a:ea typeface="Calibri" panose="020F0502020204030204"/>
              <a:cs typeface="Calibri" panose="020F0502020204030204"/>
            </a:endParaRPr>
          </a:p>
          <a:p>
            <a:pPr marL="0" indent="0">
              <a:buNone/>
            </a:pPr>
            <a:endParaRPr lang="en-US" sz="2000" dirty="0">
              <a:ea typeface="Calibri" panose="020F0502020204030204"/>
              <a:cs typeface="Calibri" panose="020F0502020204030204"/>
            </a:endParaRPr>
          </a:p>
          <a:p>
            <a:pPr marL="0" indent="0">
              <a:buNone/>
            </a:pPr>
            <a:r>
              <a:rPr lang="en-US" sz="2400" b="1">
                <a:ea typeface="Calibri" panose="020F0502020204030204"/>
                <a:cs typeface="Calibri" panose="020F0502020204030204"/>
              </a:rPr>
              <a:t>Changes based off user feedback</a:t>
            </a:r>
            <a:endParaRPr lang="en-US">
              <a:cs typeface="Calibri"/>
            </a:endParaRPr>
          </a:p>
          <a:p>
            <a:pPr marL="0" indent="0">
              <a:buNone/>
            </a:pPr>
            <a:r>
              <a:rPr lang="en-US" dirty="0">
                <a:ea typeface="Calibri" panose="020F0502020204030204"/>
                <a:cs typeface="Calibri" panose="020F0502020204030204"/>
              </a:rPr>
              <a:t>Some of the changes I'm going to make based off my feedback are to change </a:t>
            </a:r>
            <a:r>
              <a:rPr lang="en-US">
                <a:ea typeface="Calibri" panose="020F0502020204030204"/>
                <a:cs typeface="Calibri" panose="020F0502020204030204"/>
              </a:rPr>
              <a:t>the colors of the buttons for each lesson, I got feedback that they look quite bland with a plain Gray color, so I changed the front and background color to look more outstanding.</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sz="2400" b="1">
                <a:ea typeface="Calibri" panose="020F0502020204030204"/>
                <a:cs typeface="Calibri" panose="020F0502020204030204"/>
              </a:rPr>
              <a:t>Integration with my portfolio</a:t>
            </a:r>
          </a:p>
          <a:p>
            <a:pPr marL="0" indent="0">
              <a:buNone/>
            </a:pPr>
            <a:r>
              <a:rPr lang="en-US">
                <a:ea typeface="Calibri" panose="020F0502020204030204"/>
                <a:cs typeface="Calibri" panose="020F0502020204030204"/>
              </a:rPr>
              <a:t>I can download a copy of my app from the MIT app inventor so I can integrate it into My Portfolio in my unit assignments.</a:t>
            </a:r>
          </a:p>
          <a:p>
            <a:pPr marL="0" indent="0">
              <a:buNone/>
            </a:pPr>
            <a:r>
              <a:rPr lang="en-US">
                <a:ea typeface="Calibri" panose="020F0502020204030204"/>
                <a:cs typeface="Calibri" panose="020F0502020204030204"/>
              </a:rPr>
              <a:t>I had to select the right file type to keep it compatible with My Portfolio.</a:t>
            </a:r>
            <a:endParaRPr lang="en-US" dirty="0">
              <a:ea typeface="Calibri" panose="020F0502020204030204"/>
              <a:cs typeface="Calibri" panose="020F0502020204030204"/>
            </a:endParaRPr>
          </a:p>
        </p:txBody>
      </p:sp>
      <p:pic>
        <p:nvPicPr>
          <p:cNvPr id="2" name="Picture 3">
            <a:extLst>
              <a:ext uri="{FF2B5EF4-FFF2-40B4-BE49-F238E27FC236}">
                <a16:creationId xmlns:a16="http://schemas.microsoft.com/office/drawing/2014/main" id="{5D84276E-D04A-3591-B92A-090C3DCF0B24}"/>
              </a:ext>
            </a:extLst>
          </p:cNvPr>
          <p:cNvPicPr>
            <a:picLocks noChangeAspect="1"/>
          </p:cNvPicPr>
          <p:nvPr/>
        </p:nvPicPr>
        <p:blipFill>
          <a:blip r:embed="rId2"/>
          <a:stretch>
            <a:fillRect/>
          </a:stretch>
        </p:blipFill>
        <p:spPr>
          <a:xfrm>
            <a:off x="8411633" y="5785379"/>
            <a:ext cx="3657600" cy="511175"/>
          </a:xfrm>
          <a:prstGeom prst="rect">
            <a:avLst/>
          </a:prstGeom>
        </p:spPr>
      </p:pic>
      <p:pic>
        <p:nvPicPr>
          <p:cNvPr id="6" name="Picture 6" descr="Graphical user interface, diagram&#10;&#10;Description automatically generated">
            <a:extLst>
              <a:ext uri="{FF2B5EF4-FFF2-40B4-BE49-F238E27FC236}">
                <a16:creationId xmlns:a16="http://schemas.microsoft.com/office/drawing/2014/main" id="{0CFE67B9-47CF-96EA-A611-EFF5D03F2D33}"/>
              </a:ext>
            </a:extLst>
          </p:cNvPr>
          <p:cNvPicPr>
            <a:picLocks noChangeAspect="1"/>
          </p:cNvPicPr>
          <p:nvPr/>
        </p:nvPicPr>
        <p:blipFill>
          <a:blip r:embed="rId3"/>
          <a:stretch>
            <a:fillRect/>
          </a:stretch>
        </p:blipFill>
        <p:spPr>
          <a:xfrm>
            <a:off x="10326981" y="3921007"/>
            <a:ext cx="1769535" cy="1151467"/>
          </a:xfrm>
          <a:prstGeom prst="rect">
            <a:avLst/>
          </a:prstGeom>
        </p:spPr>
      </p:pic>
      <p:pic>
        <p:nvPicPr>
          <p:cNvPr id="7" name="Picture 7" descr="Graphical user interface&#10;&#10;Description automatically generated">
            <a:extLst>
              <a:ext uri="{FF2B5EF4-FFF2-40B4-BE49-F238E27FC236}">
                <a16:creationId xmlns:a16="http://schemas.microsoft.com/office/drawing/2014/main" id="{B6457E4C-A3EF-0741-9CED-E38E9AA784B1}"/>
              </a:ext>
            </a:extLst>
          </p:cNvPr>
          <p:cNvPicPr>
            <a:picLocks noChangeAspect="1"/>
          </p:cNvPicPr>
          <p:nvPr/>
        </p:nvPicPr>
        <p:blipFill>
          <a:blip r:embed="rId4"/>
          <a:stretch>
            <a:fillRect/>
          </a:stretch>
        </p:blipFill>
        <p:spPr>
          <a:xfrm>
            <a:off x="8322734" y="3920261"/>
            <a:ext cx="1879600" cy="1151080"/>
          </a:xfrm>
          <a:prstGeom prst="rect">
            <a:avLst/>
          </a:prstGeom>
        </p:spPr>
      </p:pic>
      <p:pic>
        <p:nvPicPr>
          <p:cNvPr id="8" name="Picture 8" descr="Timeline&#10;&#10;Description automatically generated">
            <a:extLst>
              <a:ext uri="{FF2B5EF4-FFF2-40B4-BE49-F238E27FC236}">
                <a16:creationId xmlns:a16="http://schemas.microsoft.com/office/drawing/2014/main" id="{BBE23B22-6868-9996-CE88-B5B66BFE747B}"/>
              </a:ext>
            </a:extLst>
          </p:cNvPr>
          <p:cNvPicPr>
            <a:picLocks noChangeAspect="1"/>
          </p:cNvPicPr>
          <p:nvPr/>
        </p:nvPicPr>
        <p:blipFill>
          <a:blip r:embed="rId5"/>
          <a:stretch>
            <a:fillRect/>
          </a:stretch>
        </p:blipFill>
        <p:spPr>
          <a:xfrm>
            <a:off x="8500533" y="563675"/>
            <a:ext cx="3429000" cy="2530249"/>
          </a:xfrm>
          <a:prstGeom prst="rect">
            <a:avLst/>
          </a:prstGeom>
        </p:spPr>
      </p:pic>
    </p:spTree>
    <p:extLst>
      <p:ext uri="{BB962C8B-B14F-4D97-AF65-F5344CB8AC3E}">
        <p14:creationId xmlns:p14="http://schemas.microsoft.com/office/powerpoint/2010/main" val="206279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102587" y="52574"/>
            <a:ext cx="8351258" cy="360325"/>
          </a:xfrm>
        </p:spPr>
        <p:txBody>
          <a:bodyPr vert="horz" lIns="91440" tIns="45720" rIns="91440" bIns="45720" rtlCol="0" anchor="t">
            <a:noAutofit/>
          </a:bodyPr>
          <a:lstStyle/>
          <a:p>
            <a:pPr marL="0" indent="0">
              <a:buNone/>
            </a:pPr>
            <a:r>
              <a:rPr lang="en-US" sz="2000" b="1" dirty="0">
                <a:cs typeface="Calibri" panose="020F0502020204030204"/>
              </a:rPr>
              <a:t>My test plan</a:t>
            </a:r>
          </a:p>
          <a:p>
            <a:pPr marL="0" indent="0">
              <a:buNone/>
            </a:pPr>
            <a:endParaRPr lang="en-US" sz="2400" b="1" dirty="0">
              <a:cs typeface="Calibri" panose="020F0502020204030204"/>
            </a:endParaRPr>
          </a:p>
        </p:txBody>
      </p:sp>
      <p:graphicFrame>
        <p:nvGraphicFramePr>
          <p:cNvPr id="4" name="Table 3">
            <a:extLst>
              <a:ext uri="{FF2B5EF4-FFF2-40B4-BE49-F238E27FC236}">
                <a16:creationId xmlns:a16="http://schemas.microsoft.com/office/drawing/2014/main" id="{41102114-2708-56F5-E39C-F2588BF3B3E0}"/>
              </a:ext>
            </a:extLst>
          </p:cNvPr>
          <p:cNvGraphicFramePr>
            <a:graphicFrameLocks noGrp="1"/>
          </p:cNvGraphicFramePr>
          <p:nvPr>
            <p:extLst>
              <p:ext uri="{D42A27DB-BD31-4B8C-83A1-F6EECF244321}">
                <p14:modId xmlns:p14="http://schemas.microsoft.com/office/powerpoint/2010/main" val="1899155758"/>
              </p:ext>
            </p:extLst>
          </p:nvPr>
        </p:nvGraphicFramePr>
        <p:xfrm>
          <a:off x="277518" y="516275"/>
          <a:ext cx="11738256" cy="3942456"/>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465706968"/>
                    </a:ext>
                  </a:extLst>
                </a:gridCol>
                <a:gridCol w="1667931">
                  <a:extLst>
                    <a:ext uri="{9D8B030D-6E8A-4147-A177-3AD203B41FA5}">
                      <a16:colId xmlns:a16="http://schemas.microsoft.com/office/drawing/2014/main" val="1110118413"/>
                    </a:ext>
                  </a:extLst>
                </a:gridCol>
                <a:gridCol w="3564465">
                  <a:extLst>
                    <a:ext uri="{9D8B030D-6E8A-4147-A177-3AD203B41FA5}">
                      <a16:colId xmlns:a16="http://schemas.microsoft.com/office/drawing/2014/main" val="2346148841"/>
                    </a:ext>
                  </a:extLst>
                </a:gridCol>
                <a:gridCol w="2709333">
                  <a:extLst>
                    <a:ext uri="{9D8B030D-6E8A-4147-A177-3AD203B41FA5}">
                      <a16:colId xmlns:a16="http://schemas.microsoft.com/office/drawing/2014/main" val="3577399366"/>
                    </a:ext>
                  </a:extLst>
                </a:gridCol>
                <a:gridCol w="2882127">
                  <a:extLst>
                    <a:ext uri="{9D8B030D-6E8A-4147-A177-3AD203B41FA5}">
                      <a16:colId xmlns:a16="http://schemas.microsoft.com/office/drawing/2014/main" val="690168398"/>
                    </a:ext>
                  </a:extLst>
                </a:gridCol>
              </a:tblGrid>
              <a:tr h="376296">
                <a:tc>
                  <a:txBody>
                    <a:bodyPr/>
                    <a:lstStyle/>
                    <a:p>
                      <a:pPr algn="l" rtl="0" fontAlgn="base"/>
                      <a:r>
                        <a:rPr lang="en-US" sz="1200" dirty="0">
                          <a:effectLst/>
                          <a:latin typeface="Arial"/>
                        </a:rPr>
                        <a:t>Number​</a:t>
                      </a:r>
                      <a:endParaRPr lang="en-US" sz="1200" b="1" i="0">
                        <a:solidFill>
                          <a:srgbClr val="FFFFFF"/>
                        </a:solidFill>
                        <a:effectLst/>
                        <a:latin typeface="Arial"/>
                      </a:endParaRPr>
                    </a:p>
                  </a:txBody>
                  <a:tcPr/>
                </a:tc>
                <a:tc>
                  <a:txBody>
                    <a:bodyPr/>
                    <a:lstStyle/>
                    <a:p>
                      <a:pPr algn="l" rtl="0" fontAlgn="base"/>
                      <a:r>
                        <a:rPr lang="en-US" sz="1200" dirty="0">
                          <a:effectLst/>
                          <a:latin typeface="Arial"/>
                        </a:rPr>
                        <a:t>Item to test​</a:t>
                      </a:r>
                      <a:endParaRPr lang="en-US" sz="1200" b="1" i="0">
                        <a:solidFill>
                          <a:srgbClr val="FFFFFF"/>
                        </a:solidFill>
                        <a:effectLst/>
                        <a:latin typeface="Arial"/>
                      </a:endParaRPr>
                    </a:p>
                  </a:txBody>
                  <a:tcPr/>
                </a:tc>
                <a:tc>
                  <a:txBody>
                    <a:bodyPr/>
                    <a:lstStyle/>
                    <a:p>
                      <a:pPr algn="l" rtl="0" fontAlgn="base"/>
                      <a:r>
                        <a:rPr lang="en-US" sz="1200" dirty="0">
                          <a:effectLst/>
                          <a:latin typeface="Arial"/>
                        </a:rPr>
                        <a:t>How to test​</a:t>
                      </a:r>
                      <a:endParaRPr lang="en-US" sz="1200" b="1" i="0">
                        <a:solidFill>
                          <a:srgbClr val="FFFFFF"/>
                        </a:solidFill>
                        <a:effectLst/>
                        <a:latin typeface="Arial"/>
                      </a:endParaRPr>
                    </a:p>
                  </a:txBody>
                  <a:tcPr/>
                </a:tc>
                <a:tc>
                  <a:txBody>
                    <a:bodyPr/>
                    <a:lstStyle/>
                    <a:p>
                      <a:pPr algn="l" rtl="0" fontAlgn="base"/>
                      <a:r>
                        <a:rPr lang="en-US" sz="1200" u="none" strike="noStrike" dirty="0">
                          <a:effectLst/>
                          <a:latin typeface="Arial"/>
                        </a:rPr>
                        <a:t>Expected outcome</a:t>
                      </a:r>
                      <a:r>
                        <a:rPr lang="en-US" sz="1200" dirty="0">
                          <a:effectLst/>
                          <a:latin typeface="Arial"/>
                        </a:rPr>
                        <a:t>​</a:t>
                      </a:r>
                      <a:endParaRPr lang="en-US" sz="1200" b="1" i="0">
                        <a:solidFill>
                          <a:srgbClr val="FFFFFF"/>
                        </a:solidFill>
                        <a:effectLst/>
                        <a:latin typeface="Arial"/>
                      </a:endParaRPr>
                    </a:p>
                  </a:txBody>
                  <a:tcPr/>
                </a:tc>
                <a:tc>
                  <a:txBody>
                    <a:bodyPr/>
                    <a:lstStyle/>
                    <a:p>
                      <a:pPr algn="l" rtl="0" fontAlgn="base"/>
                      <a:r>
                        <a:rPr lang="en-US" sz="1200" u="none" strike="noStrike" dirty="0">
                          <a:effectLst/>
                          <a:latin typeface="Arial"/>
                        </a:rPr>
                        <a:t>Actual outcome</a:t>
                      </a:r>
                      <a:r>
                        <a:rPr lang="en-US" sz="1200" dirty="0">
                          <a:effectLst/>
                          <a:latin typeface="Arial"/>
                        </a:rPr>
                        <a:t>​</a:t>
                      </a:r>
                      <a:endParaRPr lang="en-US" sz="1200" b="1" i="0">
                        <a:solidFill>
                          <a:srgbClr val="FFFFFF"/>
                        </a:solidFill>
                        <a:effectLst/>
                        <a:latin typeface="Arial"/>
                      </a:endParaRPr>
                    </a:p>
                  </a:txBody>
                  <a:tcPr/>
                </a:tc>
                <a:extLst>
                  <a:ext uri="{0D108BD9-81ED-4DB2-BD59-A6C34878D82A}">
                    <a16:rowId xmlns:a16="http://schemas.microsoft.com/office/drawing/2014/main" val="125158842"/>
                  </a:ext>
                </a:extLst>
              </a:tr>
              <a:tr h="585454">
                <a:tc>
                  <a:txBody>
                    <a:bodyPr/>
                    <a:lstStyle/>
                    <a:p>
                      <a:pPr algn="l" rtl="0" fontAlgn="base"/>
                      <a:r>
                        <a:rPr lang="en-US" sz="1200" dirty="0">
                          <a:effectLst/>
                          <a:latin typeface="Arial"/>
                        </a:rPr>
                        <a:t>1​</a:t>
                      </a:r>
                      <a:endParaRPr lang="en-US" sz="1200" b="0" i="0">
                        <a:solidFill>
                          <a:srgbClr val="000000"/>
                        </a:solidFill>
                        <a:effectLst/>
                        <a:latin typeface="Arial"/>
                      </a:endParaRPr>
                    </a:p>
                  </a:txBody>
                  <a:tcPr/>
                </a:tc>
                <a:tc>
                  <a:txBody>
                    <a:bodyPr/>
                    <a:lstStyle/>
                    <a:p>
                      <a:pPr algn="l" rtl="0" fontAlgn="base"/>
                      <a:r>
                        <a:rPr lang="en-US" sz="1200" noProof="0" dirty="0">
                          <a:effectLst/>
                          <a:latin typeface="Arial"/>
                        </a:rPr>
                        <a:t>navigation</a:t>
                      </a:r>
                    </a:p>
                  </a:txBody>
                  <a:tcPr/>
                </a:tc>
                <a:tc>
                  <a:txBody>
                    <a:bodyPr/>
                    <a:lstStyle/>
                    <a:p>
                      <a:pPr algn="l" rtl="0" fontAlgn="base"/>
                      <a:r>
                        <a:rPr lang="en-US" sz="1200" noProof="0" dirty="0">
                          <a:effectLst/>
                          <a:latin typeface="Arial"/>
                        </a:rPr>
                        <a:t>Check to see if it is navigating correctly and links between sites are working and check with other people to make sure it makes sense.</a:t>
                      </a:r>
                    </a:p>
                  </a:txBody>
                  <a:tcPr/>
                </a:tc>
                <a:tc>
                  <a:txBody>
                    <a:bodyPr/>
                    <a:lstStyle/>
                    <a:p>
                      <a:pPr algn="l" rtl="0" fontAlgn="base"/>
                      <a:r>
                        <a:rPr lang="en-US" sz="1200" noProof="0" dirty="0">
                          <a:effectLst/>
                          <a:latin typeface="Arial"/>
                        </a:rPr>
                        <a:t>I would expect the navigation to work correctly and be easy to understand.</a:t>
                      </a:r>
                      <a:endParaRPr lang="en-GB" sz="1200">
                        <a:effectLst/>
                        <a:latin typeface="Arial"/>
                      </a:endParaRPr>
                    </a:p>
                  </a:txBody>
                  <a:tcPr/>
                </a:tc>
                <a:tc>
                  <a:txBody>
                    <a:bodyPr/>
                    <a:lstStyle/>
                    <a:p>
                      <a:pPr algn="l" rtl="0" fontAlgn="auto"/>
                      <a:r>
                        <a:rPr lang="en-US" sz="1200" dirty="0">
                          <a:effectLst/>
                          <a:latin typeface="Arial"/>
                        </a:rPr>
                        <a:t>​</a:t>
                      </a:r>
                      <a:r>
                        <a:rPr lang="en-US" sz="1200" b="0" i="0" noProof="0" dirty="0">
                          <a:solidFill>
                            <a:srgbClr val="000000"/>
                          </a:solidFill>
                          <a:effectLst/>
                          <a:latin typeface="Arial"/>
                        </a:rPr>
                        <a:t>my app is very easy to navigate and understand.</a:t>
                      </a:r>
                      <a:endParaRPr lang="en-US" sz="1200" b="0" i="0">
                        <a:solidFill>
                          <a:srgbClr val="000000"/>
                        </a:solidFill>
                        <a:effectLst/>
                        <a:latin typeface="Arial"/>
                      </a:endParaRPr>
                    </a:p>
                  </a:txBody>
                  <a:tcPr/>
                </a:tc>
                <a:extLst>
                  <a:ext uri="{0D108BD9-81ED-4DB2-BD59-A6C34878D82A}">
                    <a16:rowId xmlns:a16="http://schemas.microsoft.com/office/drawing/2014/main" val="2999993304"/>
                  </a:ext>
                </a:extLst>
              </a:tr>
              <a:tr h="585454">
                <a:tc>
                  <a:txBody>
                    <a:bodyPr/>
                    <a:lstStyle/>
                    <a:p>
                      <a:pPr lvl="0" algn="l">
                        <a:buNone/>
                      </a:pPr>
                      <a:r>
                        <a:rPr lang="en-US" sz="1200" dirty="0">
                          <a:effectLst/>
                          <a:latin typeface="Arial"/>
                        </a:rPr>
                        <a:t>2</a:t>
                      </a:r>
                    </a:p>
                  </a:txBody>
                  <a:tcPr/>
                </a:tc>
                <a:tc>
                  <a:txBody>
                    <a:bodyPr/>
                    <a:lstStyle/>
                    <a:p>
                      <a:pPr lvl="0" algn="l">
                        <a:buNone/>
                      </a:pPr>
                      <a:r>
                        <a:rPr lang="en-US" sz="1200" noProof="0" dirty="0">
                          <a:effectLst/>
                          <a:latin typeface="Arial"/>
                        </a:rPr>
                        <a:t>sounds playing properly</a:t>
                      </a:r>
                      <a:endParaRPr lang="en-GB" sz="1200">
                        <a:effectLst/>
                        <a:latin typeface="Arial"/>
                      </a:endParaRPr>
                    </a:p>
                  </a:txBody>
                  <a:tcPr/>
                </a:tc>
                <a:tc>
                  <a:txBody>
                    <a:bodyPr/>
                    <a:lstStyle/>
                    <a:p>
                      <a:pPr lvl="0" algn="l">
                        <a:buNone/>
                      </a:pPr>
                      <a:r>
                        <a:rPr lang="en-US" sz="1200" noProof="0" dirty="0">
                          <a:effectLst/>
                          <a:latin typeface="Arial"/>
                        </a:rPr>
                        <a:t>Press the buttons which play the sounds and listen to it if they play the correct sound.</a:t>
                      </a:r>
                      <a:endParaRPr lang="en-GB" sz="1200">
                        <a:effectLst/>
                        <a:latin typeface="Arial"/>
                      </a:endParaRPr>
                    </a:p>
                  </a:txBody>
                  <a:tcPr/>
                </a:tc>
                <a:tc>
                  <a:txBody>
                    <a:bodyPr/>
                    <a:lstStyle/>
                    <a:p>
                      <a:pPr lvl="0" algn="l">
                        <a:buNone/>
                      </a:pPr>
                      <a:r>
                        <a:rPr lang="en-US" sz="1200" noProof="0" dirty="0">
                          <a:effectLst/>
                          <a:latin typeface="Arial"/>
                        </a:rPr>
                        <a:t>I would expect all the buttons to come play the correct sound although some could be mixed up, but it would be a quick fix.</a:t>
                      </a:r>
                      <a:endParaRPr lang="en-GB" sz="1200">
                        <a:effectLst/>
                        <a:latin typeface="Arial"/>
                      </a:endParaRPr>
                    </a:p>
                  </a:txBody>
                  <a:tcPr/>
                </a:tc>
                <a:tc>
                  <a:txBody>
                    <a:bodyPr/>
                    <a:lstStyle/>
                    <a:p>
                      <a:pPr lvl="0" algn="l">
                        <a:buNone/>
                      </a:pPr>
                      <a:r>
                        <a:rPr lang="en-US" sz="1200" noProof="0" dirty="0">
                          <a:effectLst/>
                          <a:latin typeface="Arial"/>
                        </a:rPr>
                        <a:t>All these sounds play properly, and all the sounds play correct for each letter</a:t>
                      </a:r>
                      <a:endParaRPr lang="en-US" sz="1200">
                        <a:effectLst/>
                        <a:latin typeface="Arial"/>
                      </a:endParaRPr>
                    </a:p>
                  </a:txBody>
                  <a:tcPr/>
                </a:tc>
                <a:extLst>
                  <a:ext uri="{0D108BD9-81ED-4DB2-BD59-A6C34878D82A}">
                    <a16:rowId xmlns:a16="http://schemas.microsoft.com/office/drawing/2014/main" val="2545788649"/>
                  </a:ext>
                </a:extLst>
              </a:tr>
              <a:tr h="585454">
                <a:tc>
                  <a:txBody>
                    <a:bodyPr/>
                    <a:lstStyle/>
                    <a:p>
                      <a:pPr lvl="0" algn="l">
                        <a:buNone/>
                      </a:pPr>
                      <a:r>
                        <a:rPr lang="en-US" sz="1200" dirty="0">
                          <a:effectLst/>
                          <a:latin typeface="Arial"/>
                        </a:rPr>
                        <a:t>3</a:t>
                      </a:r>
                    </a:p>
                  </a:txBody>
                  <a:tcPr/>
                </a:tc>
                <a:tc>
                  <a:txBody>
                    <a:bodyPr/>
                    <a:lstStyle/>
                    <a:p>
                      <a:pPr lvl="0" algn="l">
                        <a:buNone/>
                      </a:pPr>
                      <a:r>
                        <a:rPr lang="en-US" sz="1200" noProof="0" dirty="0">
                          <a:effectLst/>
                          <a:latin typeface="Arial"/>
                        </a:rPr>
                        <a:t>Check size for different screens</a:t>
                      </a:r>
                      <a:endParaRPr lang="en-GB" sz="1200">
                        <a:effectLst/>
                        <a:latin typeface="Arial"/>
                      </a:endParaRPr>
                    </a:p>
                  </a:txBody>
                  <a:tcPr/>
                </a:tc>
                <a:tc>
                  <a:txBody>
                    <a:bodyPr/>
                    <a:lstStyle/>
                    <a:p>
                      <a:pPr lvl="0" algn="l">
                        <a:buNone/>
                      </a:pPr>
                      <a:r>
                        <a:rPr lang="en-US" sz="1200" noProof="0" dirty="0">
                          <a:effectLst/>
                          <a:latin typeface="Arial"/>
                        </a:rPr>
                        <a:t>Check me up on different devices and screen sizes to check if it displays correctly.</a:t>
                      </a:r>
                      <a:endParaRPr lang="en-GB" sz="1200">
                        <a:effectLst/>
                        <a:latin typeface="Arial"/>
                      </a:endParaRPr>
                    </a:p>
                  </a:txBody>
                  <a:tcPr/>
                </a:tc>
                <a:tc>
                  <a:txBody>
                    <a:bodyPr/>
                    <a:lstStyle/>
                    <a:p>
                      <a:pPr lvl="0" algn="l">
                        <a:buNone/>
                      </a:pPr>
                      <a:r>
                        <a:rPr lang="en-US" sz="1200" noProof="0" dirty="0">
                          <a:effectLst/>
                          <a:latin typeface="Arial"/>
                        </a:rPr>
                        <a:t>I'd expect it to display differently across devices but should work correctly.</a:t>
                      </a:r>
                      <a:endParaRPr lang="en-GB" sz="1200">
                        <a:effectLst/>
                        <a:latin typeface="Arial"/>
                      </a:endParaRPr>
                    </a:p>
                  </a:txBody>
                  <a:tcPr/>
                </a:tc>
                <a:tc>
                  <a:txBody>
                    <a:bodyPr/>
                    <a:lstStyle/>
                    <a:p>
                      <a:pPr lvl="0" algn="l">
                        <a:buNone/>
                      </a:pPr>
                      <a:r>
                        <a:rPr lang="en-US" sz="1200" noProof="0" dirty="0">
                          <a:effectLst/>
                          <a:latin typeface="Arial"/>
                        </a:rPr>
                        <a:t>The size works perfectly on most phones although I haven't tested it on some smaller devices.</a:t>
                      </a:r>
                      <a:endParaRPr lang="en-US" sz="1200">
                        <a:effectLst/>
                        <a:latin typeface="Arial"/>
                      </a:endParaRPr>
                    </a:p>
                  </a:txBody>
                  <a:tcPr/>
                </a:tc>
                <a:extLst>
                  <a:ext uri="{0D108BD9-81ED-4DB2-BD59-A6C34878D82A}">
                    <a16:rowId xmlns:a16="http://schemas.microsoft.com/office/drawing/2014/main" val="3560398987"/>
                  </a:ext>
                </a:extLst>
              </a:tr>
              <a:tr h="585454">
                <a:tc>
                  <a:txBody>
                    <a:bodyPr/>
                    <a:lstStyle/>
                    <a:p>
                      <a:pPr lvl="0" algn="l">
                        <a:buNone/>
                      </a:pPr>
                      <a:r>
                        <a:rPr lang="en-US" sz="1200" dirty="0">
                          <a:effectLst/>
                          <a:latin typeface="Arial"/>
                        </a:rPr>
                        <a:t>4</a:t>
                      </a:r>
                    </a:p>
                  </a:txBody>
                  <a:tcPr/>
                </a:tc>
                <a:tc>
                  <a:txBody>
                    <a:bodyPr/>
                    <a:lstStyle/>
                    <a:p>
                      <a:pPr lvl="0" algn="l">
                        <a:buNone/>
                      </a:pPr>
                      <a:r>
                        <a:rPr lang="en-US" sz="1200" noProof="0" dirty="0">
                          <a:effectLst/>
                          <a:latin typeface="Arial"/>
                        </a:rPr>
                        <a:t>Simply and adequately teach the alphabet</a:t>
                      </a:r>
                      <a:endParaRPr lang="en-GB" sz="1200">
                        <a:effectLst/>
                        <a:latin typeface="Arial"/>
                      </a:endParaRPr>
                    </a:p>
                  </a:txBody>
                  <a:tcPr/>
                </a:tc>
                <a:tc>
                  <a:txBody>
                    <a:bodyPr/>
                    <a:lstStyle/>
                    <a:p>
                      <a:pPr lvl="0" algn="l">
                        <a:buNone/>
                      </a:pPr>
                      <a:r>
                        <a:rPr lang="en-US" sz="1200" noProof="0" dirty="0">
                          <a:effectLst/>
                          <a:latin typeface="Arial"/>
                        </a:rPr>
                        <a:t>Testing out to make sure it is teaching the alphabet adequately and show two younger children to make sure they understand it and find it relevant.</a:t>
                      </a:r>
                      <a:endParaRPr lang="en-GB" sz="1200">
                        <a:effectLst/>
                        <a:latin typeface="Arial"/>
                      </a:endParaRPr>
                    </a:p>
                  </a:txBody>
                  <a:tcPr/>
                </a:tc>
                <a:tc>
                  <a:txBody>
                    <a:bodyPr/>
                    <a:lstStyle/>
                    <a:p>
                      <a:pPr lvl="0" algn="l">
                        <a:buNone/>
                      </a:pPr>
                      <a:r>
                        <a:rPr lang="en-US" sz="1200" noProof="0" dirty="0">
                          <a:effectLst/>
                          <a:latin typeface="Arial"/>
                        </a:rPr>
                        <a:t>based off the amount of work I've put into it I would expect it to be easy to understand and simple to use.</a:t>
                      </a:r>
                    </a:p>
                  </a:txBody>
                  <a:tcPr/>
                </a:tc>
                <a:tc>
                  <a:txBody>
                    <a:bodyPr/>
                    <a:lstStyle/>
                    <a:p>
                      <a:pPr lvl="0" algn="l">
                        <a:buNone/>
                      </a:pPr>
                      <a:r>
                        <a:rPr lang="en-US" sz="1200" noProof="0" dirty="0">
                          <a:effectLst/>
                          <a:latin typeface="Arial"/>
                        </a:rPr>
                        <a:t>it is very simple and it's good at teaching the alphabet for younger children.</a:t>
                      </a:r>
                    </a:p>
                  </a:txBody>
                  <a:tcPr/>
                </a:tc>
                <a:extLst>
                  <a:ext uri="{0D108BD9-81ED-4DB2-BD59-A6C34878D82A}">
                    <a16:rowId xmlns:a16="http://schemas.microsoft.com/office/drawing/2014/main" val="2045142895"/>
                  </a:ext>
                </a:extLst>
              </a:tr>
              <a:tr h="585454">
                <a:tc>
                  <a:txBody>
                    <a:bodyPr/>
                    <a:lstStyle/>
                    <a:p>
                      <a:pPr lvl="0" algn="l">
                        <a:buNone/>
                      </a:pPr>
                      <a:r>
                        <a:rPr lang="en-US" sz="1200" dirty="0">
                          <a:solidFill>
                            <a:srgbClr val="FF0000"/>
                          </a:solidFill>
                          <a:effectLst/>
                          <a:latin typeface="Arial"/>
                        </a:rPr>
                        <a:t>5</a:t>
                      </a:r>
                    </a:p>
                  </a:txBody>
                  <a:tcPr/>
                </a:tc>
                <a:tc>
                  <a:txBody>
                    <a:bodyPr/>
                    <a:lstStyle/>
                    <a:p>
                      <a:pPr lvl="0" algn="l">
                        <a:buNone/>
                      </a:pPr>
                      <a:r>
                        <a:rPr lang="en-US" sz="1200" noProof="0">
                          <a:solidFill>
                            <a:srgbClr val="FF0000"/>
                          </a:solidFill>
                          <a:effectLst/>
                          <a:latin typeface="Arial"/>
                        </a:rPr>
                        <a:t>Functions are working and displaying correctly</a:t>
                      </a:r>
                      <a:endParaRPr lang="en-US" sz="1200" noProof="0" dirty="0">
                        <a:solidFill>
                          <a:srgbClr val="FF0000"/>
                        </a:solidFill>
                        <a:effectLst/>
                        <a:latin typeface="Arial"/>
                      </a:endParaRPr>
                    </a:p>
                  </a:txBody>
                  <a:tcPr/>
                </a:tc>
                <a:tc>
                  <a:txBody>
                    <a:bodyPr/>
                    <a:lstStyle/>
                    <a:p>
                      <a:pPr lvl="0" algn="l">
                        <a:buNone/>
                      </a:pPr>
                      <a:r>
                        <a:rPr lang="en-US" sz="1200" noProof="0" dirty="0">
                          <a:solidFill>
                            <a:srgbClr val="FF0000"/>
                          </a:solidFill>
                          <a:effectLst/>
                          <a:latin typeface="Arial"/>
                        </a:rPr>
                        <a:t>test make sure buttons change color correctly when clicked and link to the correct slides.</a:t>
                      </a:r>
                    </a:p>
                  </a:txBody>
                  <a:tcPr/>
                </a:tc>
                <a:tc>
                  <a:txBody>
                    <a:bodyPr/>
                    <a:lstStyle/>
                    <a:p>
                      <a:pPr lvl="0" algn="l">
                        <a:buNone/>
                      </a:pPr>
                      <a:r>
                        <a:rPr lang="en-US" sz="1200" noProof="0">
                          <a:solidFill>
                            <a:srgbClr val="FF0000"/>
                          </a:solidFill>
                          <a:effectLst/>
                          <a:latin typeface="Arial"/>
                        </a:rPr>
                        <a:t>I would expect it all to work perfectly</a:t>
                      </a:r>
                      <a:endParaRPr lang="en-US" sz="1200" noProof="0" dirty="0">
                        <a:solidFill>
                          <a:srgbClr val="FF0000"/>
                        </a:solidFill>
                        <a:effectLst/>
                        <a:latin typeface="Arial"/>
                      </a:endParaRPr>
                    </a:p>
                  </a:txBody>
                  <a:tcPr/>
                </a:tc>
                <a:tc>
                  <a:txBody>
                    <a:bodyPr/>
                    <a:lstStyle/>
                    <a:p>
                      <a:pPr lvl="0" algn="l">
                        <a:buNone/>
                      </a:pPr>
                      <a:r>
                        <a:rPr lang="en-US" sz="1200" noProof="0" dirty="0">
                          <a:solidFill>
                            <a:srgbClr val="FF0000"/>
                          </a:solidFill>
                          <a:effectLst/>
                          <a:latin typeface="Arial"/>
                        </a:rPr>
                        <a:t>some of the buttons did not work properly and would not display the right colors or link to the right screens.</a:t>
                      </a:r>
                    </a:p>
                  </a:txBody>
                  <a:tcPr/>
                </a:tc>
                <a:extLst>
                  <a:ext uri="{0D108BD9-81ED-4DB2-BD59-A6C34878D82A}">
                    <a16:rowId xmlns:a16="http://schemas.microsoft.com/office/drawing/2014/main" val="3647648595"/>
                  </a:ext>
                </a:extLst>
              </a:tr>
            </a:tbl>
          </a:graphicData>
        </a:graphic>
      </p:graphicFrame>
      <p:sp>
        <p:nvSpPr>
          <p:cNvPr id="2" name="TextBox 1">
            <a:extLst>
              <a:ext uri="{FF2B5EF4-FFF2-40B4-BE49-F238E27FC236}">
                <a16:creationId xmlns:a16="http://schemas.microsoft.com/office/drawing/2014/main" id="{13E45445-3824-32AC-972D-F7C203A146D4}"/>
              </a:ext>
            </a:extLst>
          </p:cNvPr>
          <p:cNvSpPr txBox="1"/>
          <p:nvPr/>
        </p:nvSpPr>
        <p:spPr>
          <a:xfrm>
            <a:off x="1637248" y="4813463"/>
            <a:ext cx="575279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FF0000"/>
                </a:solidFill>
                <a:cs typeface="Calibri"/>
              </a:rPr>
              <a:t>Fixes</a:t>
            </a:r>
          </a:p>
          <a:p>
            <a:r>
              <a:rPr lang="en-US" dirty="0">
                <a:solidFill>
                  <a:srgbClr val="FF0000"/>
                </a:solidFill>
                <a:cs typeface="Calibri"/>
              </a:rPr>
              <a:t>There was a bug in the code where the button was not doing what it should because I had set the button to </a:t>
            </a:r>
          </a:p>
          <a:p>
            <a:r>
              <a:rPr lang="en-US" dirty="0">
                <a:solidFill>
                  <a:srgbClr val="FF0000"/>
                </a:solidFill>
                <a:cs typeface="Calibri"/>
              </a:rPr>
              <a:t>(when Button 1 Got Focus) so it would not display the right color when clicked. </a:t>
            </a:r>
            <a:endParaRPr lang="en-US" dirty="0">
              <a:solidFill>
                <a:srgbClr val="FF0000"/>
              </a:solidFill>
              <a:ea typeface="Calibri"/>
              <a:cs typeface="Calibri"/>
            </a:endParaRPr>
          </a:p>
        </p:txBody>
      </p:sp>
      <p:pic>
        <p:nvPicPr>
          <p:cNvPr id="5" name="Picture 5" descr="A picture containing timeline&#10;&#10;Description automatically generated">
            <a:extLst>
              <a:ext uri="{FF2B5EF4-FFF2-40B4-BE49-F238E27FC236}">
                <a16:creationId xmlns:a16="http://schemas.microsoft.com/office/drawing/2014/main" id="{73A7FA7E-3555-62DB-C599-CC18494FD377}"/>
              </a:ext>
            </a:extLst>
          </p:cNvPr>
          <p:cNvPicPr>
            <a:picLocks noChangeAspect="1"/>
          </p:cNvPicPr>
          <p:nvPr/>
        </p:nvPicPr>
        <p:blipFill>
          <a:blip r:embed="rId2"/>
          <a:stretch>
            <a:fillRect/>
          </a:stretch>
        </p:blipFill>
        <p:spPr>
          <a:xfrm>
            <a:off x="8311273" y="4988978"/>
            <a:ext cx="3345222" cy="1443623"/>
          </a:xfrm>
          <a:prstGeom prst="rect">
            <a:avLst/>
          </a:prstGeom>
        </p:spPr>
      </p:pic>
    </p:spTree>
    <p:extLst>
      <p:ext uri="{BB962C8B-B14F-4D97-AF65-F5344CB8AC3E}">
        <p14:creationId xmlns:p14="http://schemas.microsoft.com/office/powerpoint/2010/main" val="263169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221120" y="204973"/>
            <a:ext cx="11737925" cy="6303924"/>
          </a:xfrm>
        </p:spPr>
        <p:txBody>
          <a:bodyPr vert="horz" lIns="91440" tIns="45720" rIns="91440" bIns="45720" rtlCol="0" anchor="t">
            <a:normAutofit/>
          </a:bodyPr>
          <a:lstStyle/>
          <a:p>
            <a:pPr marL="0" indent="0">
              <a:buNone/>
            </a:pPr>
            <a:r>
              <a:rPr lang="en-US" sz="2800" b="1" dirty="0">
                <a:cs typeface="Calibri" panose="020F0502020204030204"/>
              </a:rPr>
              <a:t>My review of the app</a:t>
            </a:r>
          </a:p>
          <a:p>
            <a:pPr marL="0" indent="0">
              <a:buNone/>
            </a:pPr>
            <a:r>
              <a:rPr lang="en-US" sz="1600" dirty="0">
                <a:cs typeface="Calibri" panose="020F0502020204030204"/>
              </a:rPr>
              <a:t>Overall, I'm happy with my app although I could add more user interaction into the app with possible login so it can save your progress, but this is a lot more complicated considering the audience would be younger children who wouldn't be able to understand how to use all that kind of stuff.</a:t>
            </a:r>
          </a:p>
          <a:p>
            <a:pPr marL="0" indent="0">
              <a:buNone/>
            </a:pPr>
            <a:r>
              <a:rPr lang="en-US" sz="1600" dirty="0">
                <a:cs typeface="Calibri" panose="020F0502020204030204"/>
              </a:rPr>
              <a:t>I'm happy with the background imagery and they're simple but cheerful </a:t>
            </a:r>
            <a:r>
              <a:rPr lang="en-US" sz="1600" dirty="0" err="1">
                <a:cs typeface="Calibri" panose="020F0502020204030204"/>
              </a:rPr>
              <a:t>colours</a:t>
            </a:r>
            <a:r>
              <a:rPr lang="en-US" sz="1600" dirty="0">
                <a:cs typeface="Calibri" panose="020F0502020204030204"/>
              </a:rPr>
              <a:t> help to keep the user engaged because younger children like bright colors it will help them get a better experience while learning the alphabet.</a:t>
            </a:r>
          </a:p>
          <a:p>
            <a:pPr marL="0" indent="0">
              <a:buNone/>
            </a:pPr>
            <a:r>
              <a:rPr lang="en-US" sz="1600" dirty="0">
                <a:cs typeface="Calibri" panose="020F0502020204030204"/>
              </a:rPr>
              <a:t>I am happy with my code considering it is very simple and easy to understand with no bugs because it is so simple considering it doesn't need to do anything complicated but play sounds and link between pages, I think this is perfect because younger children do not need a complicated app but just something that can help correlate these sounds and letters to each other.</a:t>
            </a:r>
          </a:p>
          <a:p>
            <a:pPr marL="0" indent="0">
              <a:buNone/>
            </a:pPr>
            <a:r>
              <a:rPr lang="en-US" sz="1400" dirty="0">
                <a:cs typeface="Calibri" panose="020F0502020204030204"/>
              </a:rPr>
              <a:t>I can also add a different branch of the site for older children in the future to teach more complicated concepts related to languages or reading and writing in general, because I you a home page I could change that so it links not only to lessons teaching the alphabet, but also lessons teaching how to then read or write as well as other languages so it has the capabilities of expansion and to be turned into a more powerful app in the future.</a:t>
            </a:r>
          </a:p>
          <a:p>
            <a:pPr marL="0" indent="0">
              <a:buNone/>
            </a:pPr>
            <a:r>
              <a:rPr lang="en-US" sz="1600" dirty="0">
                <a:solidFill>
                  <a:srgbClr val="FF0000"/>
                </a:solidFill>
                <a:cs typeface="Calibri" panose="020F0502020204030204"/>
              </a:rPr>
              <a:t>My final app is suitable for the target audience of young children because I used fairly bright colors and made each button large enough so they can easily see them, and the navigation is simple for them to use so they do not need to be trained by an adult.</a:t>
            </a:r>
          </a:p>
          <a:p>
            <a:pPr marL="0" indent="0">
              <a:buNone/>
            </a:pPr>
            <a:endParaRPr lang="en-US" sz="1600" dirty="0">
              <a:solidFill>
                <a:srgbClr val="FF0000"/>
              </a:solidFill>
              <a:cs typeface="Calibri" panose="020F0502020204030204"/>
            </a:endParaRPr>
          </a:p>
          <a:p>
            <a:pPr marL="0" indent="0">
              <a:buNone/>
            </a:pPr>
            <a:r>
              <a:rPr lang="en-US" dirty="0">
                <a:solidFill>
                  <a:srgbClr val="FF0000"/>
                </a:solidFill>
                <a:cs typeface="Calibri" panose="020F0502020204030204"/>
              </a:rPr>
              <a:t>The buttons are large enough to be easy to see and click for children. the buttons are easy to identify and press. This makes it easier for children to navigate. The screen could be more exciting and easier to look at. The layout is easy to understand and exciting with good colors but not cluttered. The app play sounds well with good volume and audio quality.</a:t>
            </a:r>
          </a:p>
          <a:p>
            <a:pPr marL="0" indent="0">
              <a:buNone/>
            </a:pPr>
            <a:r>
              <a:rPr lang="en-US" dirty="0">
                <a:solidFill>
                  <a:srgbClr val="FF0000"/>
                </a:solidFill>
                <a:ea typeface="Calibri"/>
                <a:cs typeface="Calibri"/>
              </a:rPr>
              <a:t>The overall design of the app and structure is fairly simple and does a good job of teaching the audience so I do not see any necessary changes that should be made.</a:t>
            </a:r>
          </a:p>
        </p:txBody>
      </p:sp>
    </p:spTree>
    <p:extLst>
      <p:ext uri="{BB962C8B-B14F-4D97-AF65-F5344CB8AC3E}">
        <p14:creationId xmlns:p14="http://schemas.microsoft.com/office/powerpoint/2010/main" val="100646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1BCC6D-71DF-D6CE-390F-A1DF31DE6F01}"/>
              </a:ext>
            </a:extLst>
          </p:cNvPr>
          <p:cNvSpPr txBox="1"/>
          <p:nvPr/>
        </p:nvSpPr>
        <p:spPr>
          <a:xfrm>
            <a:off x="550333" y="364066"/>
            <a:ext cx="8974666" cy="5514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2400" b="1" dirty="0">
                <a:latin typeface="Arial"/>
                <a:cs typeface="Arial"/>
              </a:rPr>
              <a:t>purpose and user requirements</a:t>
            </a:r>
            <a:r>
              <a:rPr lang="en-US" sz="2400" b="1" dirty="0">
                <a:latin typeface="Arial"/>
                <a:cs typeface="Calibri"/>
              </a:rPr>
              <a:t> for my app</a:t>
            </a:r>
            <a:endParaRPr lang="en-US" dirty="0">
              <a:latin typeface="Arial"/>
              <a:cs typeface="Calibri"/>
            </a:endParaRPr>
          </a:p>
          <a:p>
            <a:pPr>
              <a:spcAft>
                <a:spcPts val="1000"/>
              </a:spcAft>
            </a:pPr>
            <a:r>
              <a:rPr lang="en-US" dirty="0">
                <a:cs typeface="Calibri"/>
              </a:rPr>
              <a:t>It needs to be simple and easy to understand for its audience considering it is aimed at younger children learning the alphabet.</a:t>
            </a:r>
          </a:p>
          <a:p>
            <a:pPr>
              <a:spcAft>
                <a:spcPts val="1000"/>
              </a:spcAft>
            </a:pPr>
            <a:r>
              <a:rPr lang="en-US" dirty="0">
                <a:cs typeface="Calibri"/>
              </a:rPr>
              <a:t>It needs to teach the alphabet and be interactive to keep the audience engaged.</a:t>
            </a:r>
          </a:p>
          <a:p>
            <a:pPr>
              <a:spcAft>
                <a:spcPts val="1000"/>
              </a:spcAft>
            </a:pPr>
            <a:r>
              <a:rPr lang="en-US" dirty="0">
                <a:cs typeface="Calibri"/>
              </a:rPr>
              <a:t>The audience for my app is going to be younger aged children who are learning the alphabet, probably from 3 to 9 years of age. People with access to mobile devices and the Internet.</a:t>
            </a:r>
          </a:p>
          <a:p>
            <a:pPr>
              <a:spcAft>
                <a:spcPts val="1000"/>
              </a:spcAft>
            </a:pPr>
            <a:r>
              <a:rPr lang="en-US" dirty="0">
                <a:solidFill>
                  <a:srgbClr val="FF0000"/>
                </a:solidFill>
                <a:cs typeface="Calibri"/>
              </a:rPr>
              <a:t>The buttons needs to be large enough to be easy to see and click because children will find it difficult to press the buttons, this will make it easier for children to navigate.</a:t>
            </a:r>
          </a:p>
          <a:p>
            <a:pPr>
              <a:spcAft>
                <a:spcPts val="1000"/>
              </a:spcAft>
            </a:pPr>
            <a:r>
              <a:rPr lang="en-US" dirty="0">
                <a:solidFill>
                  <a:srgbClr val="FF0000"/>
                </a:solidFill>
                <a:cs typeface="Calibri"/>
              </a:rPr>
              <a:t>The screen needs to be exciting and easy to look at. The layout needs to be easy to understand and exciting with good colors but not cluttered to keep retention.</a:t>
            </a:r>
          </a:p>
          <a:p>
            <a:pPr>
              <a:spcAft>
                <a:spcPts val="1000"/>
              </a:spcAft>
            </a:pPr>
            <a:r>
              <a:rPr lang="en-US" dirty="0">
                <a:solidFill>
                  <a:srgbClr val="FF0000"/>
                </a:solidFill>
                <a:cs typeface="Calibri"/>
              </a:rPr>
              <a:t>The app needs to play sounds with good volume and audio quality.</a:t>
            </a:r>
          </a:p>
          <a:p>
            <a:pPr>
              <a:spcAft>
                <a:spcPts val="1000"/>
              </a:spcAft>
            </a:pPr>
            <a:r>
              <a:rPr lang="en-US" dirty="0">
                <a:solidFill>
                  <a:srgbClr val="FF0000"/>
                </a:solidFill>
                <a:ea typeface="Calibri"/>
                <a:cs typeface="Calibri"/>
              </a:rPr>
              <a:t>All of this needs to be done with the audience in mind the younger children who we'll find it harder to navigate and press buttons because the fingers normally have low dexterity, and they normally look for bright colors so highlighting important information and buttons will help to improve the user experience.</a:t>
            </a:r>
            <a:endParaRPr lang="en-US" dirty="0">
              <a:solidFill>
                <a:srgbClr val="FF0000"/>
              </a:solidFill>
              <a:cs typeface="Calibri"/>
            </a:endParaRPr>
          </a:p>
        </p:txBody>
      </p:sp>
    </p:spTree>
    <p:extLst>
      <p:ext uri="{BB962C8B-B14F-4D97-AF65-F5344CB8AC3E}">
        <p14:creationId xmlns:p14="http://schemas.microsoft.com/office/powerpoint/2010/main" val="60856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260895" y="225650"/>
            <a:ext cx="5207287" cy="6375658"/>
          </a:xfrm>
        </p:spPr>
        <p:txBody>
          <a:bodyPr vert="horz" lIns="91440" tIns="45720" rIns="91440" bIns="45720" rtlCol="0" anchor="t">
            <a:normAutofit/>
          </a:bodyPr>
          <a:lstStyle/>
          <a:p>
            <a:pPr marL="0" indent="0">
              <a:buNone/>
            </a:pPr>
            <a:endParaRPr lang="en-US" sz="2800" b="1" dirty="0">
              <a:cs typeface="Calibri"/>
            </a:endParaRPr>
          </a:p>
          <a:p>
            <a:pPr marL="0" indent="0">
              <a:buNone/>
            </a:pPr>
            <a:r>
              <a:rPr lang="en-US" sz="2800" b="1" dirty="0">
                <a:cs typeface="Calibri"/>
              </a:rPr>
              <a:t>My proposed solution for this app</a:t>
            </a:r>
            <a:endParaRPr lang="en-US" sz="2800" dirty="0">
              <a:ea typeface="Calibri"/>
              <a:cs typeface="Calibri"/>
            </a:endParaRPr>
          </a:p>
          <a:p>
            <a:pPr marL="0" indent="0">
              <a:buNone/>
            </a:pPr>
            <a:r>
              <a:rPr lang="en-US" sz="2400" dirty="0">
                <a:cs typeface="Calibri"/>
              </a:rPr>
              <a:t>My proposal is to have a range of different lessons including interactive lessons with increasing difficulty to help teach the children the basics of the alphabet and how to remember it.</a:t>
            </a:r>
            <a:endParaRPr lang="en-US" sz="2400" dirty="0">
              <a:ea typeface="Calibri"/>
              <a:cs typeface="Calibri"/>
            </a:endParaRPr>
          </a:p>
          <a:p>
            <a:pPr marL="0" indent="0">
              <a:buNone/>
            </a:pPr>
            <a:endParaRPr lang="en-US" dirty="0">
              <a:cs typeface="Calibri"/>
            </a:endParaRPr>
          </a:p>
          <a:p>
            <a:pPr marL="0" indent="0">
              <a:buNone/>
            </a:pPr>
            <a:endParaRPr lang="en-US" dirty="0">
              <a:cs typeface="Calibri"/>
            </a:endParaRPr>
          </a:p>
        </p:txBody>
      </p:sp>
      <p:sp>
        <p:nvSpPr>
          <p:cNvPr id="2" name="Rectangle: Rounded Corners 1">
            <a:extLst>
              <a:ext uri="{FF2B5EF4-FFF2-40B4-BE49-F238E27FC236}">
                <a16:creationId xmlns:a16="http://schemas.microsoft.com/office/drawing/2014/main" id="{E2127537-0C2D-5174-6163-7D04523E6904}"/>
              </a:ext>
            </a:extLst>
          </p:cNvPr>
          <p:cNvSpPr/>
          <p:nvPr/>
        </p:nvSpPr>
        <p:spPr>
          <a:xfrm>
            <a:off x="7620000" y="584790"/>
            <a:ext cx="1798674" cy="850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Home page</a:t>
            </a:r>
            <a:endParaRPr lang="en-US" dirty="0"/>
          </a:p>
        </p:txBody>
      </p:sp>
      <p:sp>
        <p:nvSpPr>
          <p:cNvPr id="4" name="Rectangle: Rounded Corners 3">
            <a:extLst>
              <a:ext uri="{FF2B5EF4-FFF2-40B4-BE49-F238E27FC236}">
                <a16:creationId xmlns:a16="http://schemas.microsoft.com/office/drawing/2014/main" id="{4359D741-6431-8961-C6AD-82FE629502C5}"/>
              </a:ext>
            </a:extLst>
          </p:cNvPr>
          <p:cNvSpPr/>
          <p:nvPr/>
        </p:nvSpPr>
        <p:spPr>
          <a:xfrm>
            <a:off x="5785882" y="2383464"/>
            <a:ext cx="6087138"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All lessons laid out</a:t>
            </a:r>
            <a:endParaRPr lang="en-US" dirty="0"/>
          </a:p>
        </p:txBody>
      </p:sp>
      <p:sp>
        <p:nvSpPr>
          <p:cNvPr id="6" name="Rectangle: Rounded Corners 5">
            <a:extLst>
              <a:ext uri="{FF2B5EF4-FFF2-40B4-BE49-F238E27FC236}">
                <a16:creationId xmlns:a16="http://schemas.microsoft.com/office/drawing/2014/main" id="{8FC1A9AD-A844-C743-373E-2FECE2E1CCF5}"/>
              </a:ext>
            </a:extLst>
          </p:cNvPr>
          <p:cNvSpPr/>
          <p:nvPr/>
        </p:nvSpPr>
        <p:spPr>
          <a:xfrm>
            <a:off x="5528929" y="3606208"/>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1</a:t>
            </a:r>
            <a:endParaRPr lang="en-US" dirty="0"/>
          </a:p>
        </p:txBody>
      </p:sp>
      <p:sp>
        <p:nvSpPr>
          <p:cNvPr id="7" name="Rectangle: Rounded Corners 6">
            <a:extLst>
              <a:ext uri="{FF2B5EF4-FFF2-40B4-BE49-F238E27FC236}">
                <a16:creationId xmlns:a16="http://schemas.microsoft.com/office/drawing/2014/main" id="{0FB6DD3A-4DCB-7464-B7A9-1CAB7294743D}"/>
              </a:ext>
            </a:extLst>
          </p:cNvPr>
          <p:cNvSpPr/>
          <p:nvPr/>
        </p:nvSpPr>
        <p:spPr>
          <a:xfrm>
            <a:off x="5528929" y="4545417"/>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6</a:t>
            </a:r>
            <a:endParaRPr lang="en-US" dirty="0"/>
          </a:p>
        </p:txBody>
      </p:sp>
      <p:sp>
        <p:nvSpPr>
          <p:cNvPr id="8" name="Rectangle: Rounded Corners 7">
            <a:extLst>
              <a:ext uri="{FF2B5EF4-FFF2-40B4-BE49-F238E27FC236}">
                <a16:creationId xmlns:a16="http://schemas.microsoft.com/office/drawing/2014/main" id="{A6D3AF7D-0286-1273-22A5-D4AF821B0F04}"/>
              </a:ext>
            </a:extLst>
          </p:cNvPr>
          <p:cNvSpPr/>
          <p:nvPr/>
        </p:nvSpPr>
        <p:spPr>
          <a:xfrm>
            <a:off x="8169347" y="4545418"/>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8</a:t>
            </a:r>
            <a:endParaRPr lang="en-US" dirty="0"/>
          </a:p>
        </p:txBody>
      </p:sp>
      <p:sp>
        <p:nvSpPr>
          <p:cNvPr id="9" name="Rectangle: Rounded Corners 8">
            <a:extLst>
              <a:ext uri="{FF2B5EF4-FFF2-40B4-BE49-F238E27FC236}">
                <a16:creationId xmlns:a16="http://schemas.microsoft.com/office/drawing/2014/main" id="{826DD590-7BB7-4A7F-B1F0-CCF52CA0225A}"/>
              </a:ext>
            </a:extLst>
          </p:cNvPr>
          <p:cNvSpPr/>
          <p:nvPr/>
        </p:nvSpPr>
        <p:spPr>
          <a:xfrm>
            <a:off x="9471835" y="4545417"/>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9</a:t>
            </a:r>
            <a:endParaRPr lang="en-US" dirty="0"/>
          </a:p>
        </p:txBody>
      </p:sp>
      <p:sp>
        <p:nvSpPr>
          <p:cNvPr id="10" name="Rectangle: Rounded Corners 9">
            <a:extLst>
              <a:ext uri="{FF2B5EF4-FFF2-40B4-BE49-F238E27FC236}">
                <a16:creationId xmlns:a16="http://schemas.microsoft.com/office/drawing/2014/main" id="{2A6D18FF-3095-2FD2-2392-C4F6B1043DCA}"/>
              </a:ext>
            </a:extLst>
          </p:cNvPr>
          <p:cNvSpPr/>
          <p:nvPr/>
        </p:nvSpPr>
        <p:spPr>
          <a:xfrm>
            <a:off x="6857999" y="4545417"/>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7</a:t>
            </a:r>
            <a:endParaRPr lang="en-US" dirty="0"/>
          </a:p>
        </p:txBody>
      </p:sp>
      <p:sp>
        <p:nvSpPr>
          <p:cNvPr id="11" name="Rectangle: Rounded Corners 10">
            <a:extLst>
              <a:ext uri="{FF2B5EF4-FFF2-40B4-BE49-F238E27FC236}">
                <a16:creationId xmlns:a16="http://schemas.microsoft.com/office/drawing/2014/main" id="{41CBC65E-BA06-BFFB-2B58-3F53DD0054EF}"/>
              </a:ext>
            </a:extLst>
          </p:cNvPr>
          <p:cNvSpPr/>
          <p:nvPr/>
        </p:nvSpPr>
        <p:spPr>
          <a:xfrm>
            <a:off x="9471836" y="3606209"/>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4</a:t>
            </a:r>
            <a:endParaRPr lang="en-US" dirty="0"/>
          </a:p>
        </p:txBody>
      </p:sp>
      <p:sp>
        <p:nvSpPr>
          <p:cNvPr id="12" name="Rectangle: Rounded Corners 11">
            <a:extLst>
              <a:ext uri="{FF2B5EF4-FFF2-40B4-BE49-F238E27FC236}">
                <a16:creationId xmlns:a16="http://schemas.microsoft.com/office/drawing/2014/main" id="{8ED73C0A-B999-EB97-665C-14DEDE0EE19C}"/>
              </a:ext>
            </a:extLst>
          </p:cNvPr>
          <p:cNvSpPr/>
          <p:nvPr/>
        </p:nvSpPr>
        <p:spPr>
          <a:xfrm>
            <a:off x="10792045" y="3606209"/>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5</a:t>
            </a:r>
            <a:endParaRPr lang="en-US" dirty="0"/>
          </a:p>
        </p:txBody>
      </p:sp>
      <p:sp>
        <p:nvSpPr>
          <p:cNvPr id="13" name="Rectangle: Rounded Corners 12">
            <a:extLst>
              <a:ext uri="{FF2B5EF4-FFF2-40B4-BE49-F238E27FC236}">
                <a16:creationId xmlns:a16="http://schemas.microsoft.com/office/drawing/2014/main" id="{AD561EA8-1BF2-0534-95EA-AB51359E3A95}"/>
              </a:ext>
            </a:extLst>
          </p:cNvPr>
          <p:cNvSpPr/>
          <p:nvPr/>
        </p:nvSpPr>
        <p:spPr>
          <a:xfrm>
            <a:off x="6857998" y="3606209"/>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2</a:t>
            </a:r>
            <a:endParaRPr lang="en-US" dirty="0"/>
          </a:p>
        </p:txBody>
      </p:sp>
      <p:sp>
        <p:nvSpPr>
          <p:cNvPr id="14" name="Rectangle: Rounded Corners 13">
            <a:extLst>
              <a:ext uri="{FF2B5EF4-FFF2-40B4-BE49-F238E27FC236}">
                <a16:creationId xmlns:a16="http://schemas.microsoft.com/office/drawing/2014/main" id="{B4CA5C24-A2B9-4360-FB20-615BF79ED67F}"/>
              </a:ext>
            </a:extLst>
          </p:cNvPr>
          <p:cNvSpPr/>
          <p:nvPr/>
        </p:nvSpPr>
        <p:spPr>
          <a:xfrm>
            <a:off x="8169347" y="3606209"/>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3</a:t>
            </a:r>
            <a:endParaRPr lang="en-US" dirty="0"/>
          </a:p>
        </p:txBody>
      </p:sp>
      <p:cxnSp>
        <p:nvCxnSpPr>
          <p:cNvPr id="15" name="Straight Arrow Connector 14">
            <a:extLst>
              <a:ext uri="{FF2B5EF4-FFF2-40B4-BE49-F238E27FC236}">
                <a16:creationId xmlns:a16="http://schemas.microsoft.com/office/drawing/2014/main" id="{42E666FE-4B86-D93B-6A3C-BF5FD64CD425}"/>
              </a:ext>
            </a:extLst>
          </p:cNvPr>
          <p:cNvCxnSpPr/>
          <p:nvPr/>
        </p:nvCxnSpPr>
        <p:spPr>
          <a:xfrm flipH="1">
            <a:off x="8422758" y="1332615"/>
            <a:ext cx="7089" cy="114476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22B39D20-F3E5-AE21-4A5A-0244A3D879E9}"/>
              </a:ext>
            </a:extLst>
          </p:cNvPr>
          <p:cNvCxnSpPr>
            <a:cxnSpLocks/>
          </p:cNvCxnSpPr>
          <p:nvPr/>
        </p:nvCxnSpPr>
        <p:spPr>
          <a:xfrm flipH="1">
            <a:off x="7013944" y="3131289"/>
            <a:ext cx="7089" cy="47137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686F6997-FC9E-BE73-6E9E-839FF6F89373}"/>
              </a:ext>
            </a:extLst>
          </p:cNvPr>
          <p:cNvCxnSpPr>
            <a:cxnSpLocks/>
          </p:cNvCxnSpPr>
          <p:nvPr/>
        </p:nvCxnSpPr>
        <p:spPr>
          <a:xfrm flipH="1">
            <a:off x="8334152" y="3131289"/>
            <a:ext cx="7089" cy="46251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7AB07B69-6DFC-4799-EC56-426CF2644B48}"/>
              </a:ext>
            </a:extLst>
          </p:cNvPr>
          <p:cNvCxnSpPr>
            <a:cxnSpLocks/>
          </p:cNvCxnSpPr>
          <p:nvPr/>
        </p:nvCxnSpPr>
        <p:spPr>
          <a:xfrm flipH="1">
            <a:off x="9680944" y="3131289"/>
            <a:ext cx="7089" cy="42707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C99FE691-5208-230B-F3B6-2A80B0795EE9}"/>
              </a:ext>
            </a:extLst>
          </p:cNvPr>
          <p:cNvCxnSpPr>
            <a:cxnSpLocks/>
          </p:cNvCxnSpPr>
          <p:nvPr/>
        </p:nvCxnSpPr>
        <p:spPr>
          <a:xfrm flipH="1">
            <a:off x="10930269" y="3166730"/>
            <a:ext cx="7089" cy="39163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4D730216-F018-AFF2-DE7A-842EB3064088}"/>
              </a:ext>
            </a:extLst>
          </p:cNvPr>
          <p:cNvCxnSpPr>
            <a:cxnSpLocks/>
          </p:cNvCxnSpPr>
          <p:nvPr/>
        </p:nvCxnSpPr>
        <p:spPr>
          <a:xfrm flipH="1">
            <a:off x="6358269" y="3131289"/>
            <a:ext cx="7089" cy="154348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93F98265-FC5E-D287-F00B-C1CFD1FB2158}"/>
              </a:ext>
            </a:extLst>
          </p:cNvPr>
          <p:cNvCxnSpPr>
            <a:cxnSpLocks/>
          </p:cNvCxnSpPr>
          <p:nvPr/>
        </p:nvCxnSpPr>
        <p:spPr>
          <a:xfrm flipH="1">
            <a:off x="7731641" y="3131289"/>
            <a:ext cx="7089" cy="154348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EC97C091-499A-C72D-8B16-D6AEAEEBFAB6}"/>
              </a:ext>
            </a:extLst>
          </p:cNvPr>
          <p:cNvCxnSpPr>
            <a:cxnSpLocks/>
          </p:cNvCxnSpPr>
          <p:nvPr/>
        </p:nvCxnSpPr>
        <p:spPr>
          <a:xfrm flipH="1">
            <a:off x="9060711" y="3166731"/>
            <a:ext cx="7089" cy="150804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3" name="Straight Arrow Connector 22">
            <a:extLst>
              <a:ext uri="{FF2B5EF4-FFF2-40B4-BE49-F238E27FC236}">
                <a16:creationId xmlns:a16="http://schemas.microsoft.com/office/drawing/2014/main" id="{07896954-6569-9055-0817-F578DFC5C072}"/>
              </a:ext>
            </a:extLst>
          </p:cNvPr>
          <p:cNvCxnSpPr>
            <a:cxnSpLocks/>
          </p:cNvCxnSpPr>
          <p:nvPr/>
        </p:nvCxnSpPr>
        <p:spPr>
          <a:xfrm flipH="1">
            <a:off x="10327758" y="3131289"/>
            <a:ext cx="24809" cy="157007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38E8CE4C-AF74-DF7A-9F31-66B5DAEFB3BC}"/>
              </a:ext>
            </a:extLst>
          </p:cNvPr>
          <p:cNvCxnSpPr>
            <a:cxnSpLocks/>
          </p:cNvCxnSpPr>
          <p:nvPr/>
        </p:nvCxnSpPr>
        <p:spPr>
          <a:xfrm flipH="1">
            <a:off x="5941827" y="3104707"/>
            <a:ext cx="7089" cy="453653"/>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7CD39C4A-9223-BE76-74C0-1E1509CFC5EA}"/>
              </a:ext>
            </a:extLst>
          </p:cNvPr>
          <p:cNvCxnSpPr>
            <a:cxnSpLocks/>
          </p:cNvCxnSpPr>
          <p:nvPr/>
        </p:nvCxnSpPr>
        <p:spPr>
          <a:xfrm flipV="1">
            <a:off x="6666613" y="3930500"/>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79F5203F-7746-716C-3AEF-84B8FB32CFE9}"/>
              </a:ext>
            </a:extLst>
          </p:cNvPr>
          <p:cNvCxnSpPr>
            <a:cxnSpLocks/>
          </p:cNvCxnSpPr>
          <p:nvPr/>
        </p:nvCxnSpPr>
        <p:spPr>
          <a:xfrm flipV="1">
            <a:off x="8039984" y="3983662"/>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a:extLst>
              <a:ext uri="{FF2B5EF4-FFF2-40B4-BE49-F238E27FC236}">
                <a16:creationId xmlns:a16="http://schemas.microsoft.com/office/drawing/2014/main" id="{02CFE779-BA64-5CA7-F97A-626BA0D2B96F}"/>
              </a:ext>
            </a:extLst>
          </p:cNvPr>
          <p:cNvCxnSpPr>
            <a:cxnSpLocks/>
          </p:cNvCxnSpPr>
          <p:nvPr/>
        </p:nvCxnSpPr>
        <p:spPr>
          <a:xfrm flipV="1">
            <a:off x="9298171" y="3965941"/>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F6EB610F-2239-5F88-088B-C367ABA0DD87}"/>
              </a:ext>
            </a:extLst>
          </p:cNvPr>
          <p:cNvCxnSpPr>
            <a:cxnSpLocks/>
          </p:cNvCxnSpPr>
          <p:nvPr/>
        </p:nvCxnSpPr>
        <p:spPr>
          <a:xfrm flipV="1">
            <a:off x="6684333" y="4905150"/>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1D89461A-57A8-9A41-E1B5-B371AF7F612D}"/>
              </a:ext>
            </a:extLst>
          </p:cNvPr>
          <p:cNvCxnSpPr>
            <a:cxnSpLocks/>
          </p:cNvCxnSpPr>
          <p:nvPr/>
        </p:nvCxnSpPr>
        <p:spPr>
          <a:xfrm flipV="1">
            <a:off x="8013403" y="4905151"/>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E5567D5A-EC66-0EE4-7DCA-B9E0206289AA}"/>
              </a:ext>
            </a:extLst>
          </p:cNvPr>
          <p:cNvCxnSpPr>
            <a:cxnSpLocks/>
          </p:cNvCxnSpPr>
          <p:nvPr/>
        </p:nvCxnSpPr>
        <p:spPr>
          <a:xfrm flipV="1">
            <a:off x="10636101" y="3930499"/>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E05400CF-628A-7A0D-284C-4896A456571F}"/>
              </a:ext>
            </a:extLst>
          </p:cNvPr>
          <p:cNvCxnSpPr>
            <a:cxnSpLocks/>
          </p:cNvCxnSpPr>
          <p:nvPr/>
        </p:nvCxnSpPr>
        <p:spPr>
          <a:xfrm flipV="1">
            <a:off x="9298171" y="4905151"/>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929C6B31-1E3B-7835-925F-AFCDEB6B6FFB}"/>
              </a:ext>
            </a:extLst>
          </p:cNvPr>
          <p:cNvSpPr txBox="1"/>
          <p:nvPr/>
        </p:nvSpPr>
        <p:spPr>
          <a:xfrm>
            <a:off x="5617339" y="483751"/>
            <a:ext cx="19194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Here is my rough design for a navigation chart.</a:t>
            </a:r>
          </a:p>
        </p:txBody>
      </p:sp>
      <p:sp>
        <p:nvSpPr>
          <p:cNvPr id="5" name="Rectangle: Rounded Corners 4">
            <a:extLst>
              <a:ext uri="{FF2B5EF4-FFF2-40B4-BE49-F238E27FC236}">
                <a16:creationId xmlns:a16="http://schemas.microsoft.com/office/drawing/2014/main" id="{59C61DF3-8C17-F5A9-C288-9E49A5E0F2C1}"/>
              </a:ext>
            </a:extLst>
          </p:cNvPr>
          <p:cNvSpPr/>
          <p:nvPr/>
        </p:nvSpPr>
        <p:spPr>
          <a:xfrm>
            <a:off x="10793758" y="4545417"/>
            <a:ext cx="1249325" cy="74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9</a:t>
            </a:r>
            <a:endParaRPr lang="en-US" dirty="0"/>
          </a:p>
        </p:txBody>
      </p:sp>
      <p:cxnSp>
        <p:nvCxnSpPr>
          <p:cNvPr id="27" name="Straight Arrow Connector 26">
            <a:extLst>
              <a:ext uri="{FF2B5EF4-FFF2-40B4-BE49-F238E27FC236}">
                <a16:creationId xmlns:a16="http://schemas.microsoft.com/office/drawing/2014/main" id="{337DE9C0-2C30-F23D-21FF-0B430E35B872}"/>
              </a:ext>
            </a:extLst>
          </p:cNvPr>
          <p:cNvCxnSpPr>
            <a:cxnSpLocks/>
          </p:cNvCxnSpPr>
          <p:nvPr/>
        </p:nvCxnSpPr>
        <p:spPr>
          <a:xfrm flipV="1">
            <a:off x="10671543" y="4905151"/>
            <a:ext cx="241006" cy="2481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08A88594-9B8A-31AB-E935-EE760B115004}"/>
              </a:ext>
            </a:extLst>
          </p:cNvPr>
          <p:cNvCxnSpPr>
            <a:cxnSpLocks/>
          </p:cNvCxnSpPr>
          <p:nvPr/>
        </p:nvCxnSpPr>
        <p:spPr>
          <a:xfrm flipH="1">
            <a:off x="11658100" y="3131289"/>
            <a:ext cx="24809" cy="157007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7072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365B96-C082-A479-75E0-24EE3F928B76}"/>
              </a:ext>
            </a:extLst>
          </p:cNvPr>
          <p:cNvSpPr txBox="1"/>
          <p:nvPr/>
        </p:nvSpPr>
        <p:spPr>
          <a:xfrm>
            <a:off x="584012" y="325896"/>
            <a:ext cx="66124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0000"/>
                </a:solidFill>
                <a:cs typeface="Calibri"/>
              </a:rPr>
              <a:t>Asset table</a:t>
            </a:r>
          </a:p>
        </p:txBody>
      </p:sp>
      <p:graphicFrame>
        <p:nvGraphicFramePr>
          <p:cNvPr id="6" name="Table 5">
            <a:extLst>
              <a:ext uri="{FF2B5EF4-FFF2-40B4-BE49-F238E27FC236}">
                <a16:creationId xmlns:a16="http://schemas.microsoft.com/office/drawing/2014/main" id="{D060E097-C91A-F999-7190-011F94509246}"/>
              </a:ext>
            </a:extLst>
          </p:cNvPr>
          <p:cNvGraphicFramePr>
            <a:graphicFrameLocks noGrp="1"/>
          </p:cNvGraphicFramePr>
          <p:nvPr>
            <p:extLst>
              <p:ext uri="{D42A27DB-BD31-4B8C-83A1-F6EECF244321}">
                <p14:modId xmlns:p14="http://schemas.microsoft.com/office/powerpoint/2010/main" val="2899160176"/>
              </p:ext>
            </p:extLst>
          </p:nvPr>
        </p:nvGraphicFramePr>
        <p:xfrm>
          <a:off x="563104" y="1225425"/>
          <a:ext cx="10753253" cy="3873130"/>
        </p:xfrm>
        <a:graphic>
          <a:graphicData uri="http://schemas.openxmlformats.org/drawingml/2006/table">
            <a:tbl>
              <a:tblPr firstRow="1" bandRow="1">
                <a:tableStyleId>{5C22544A-7EE6-4342-B048-85BDC9FD1C3A}</a:tableStyleId>
              </a:tblPr>
              <a:tblGrid>
                <a:gridCol w="1879663">
                  <a:extLst>
                    <a:ext uri="{9D8B030D-6E8A-4147-A177-3AD203B41FA5}">
                      <a16:colId xmlns:a16="http://schemas.microsoft.com/office/drawing/2014/main" val="2873060954"/>
                    </a:ext>
                  </a:extLst>
                </a:gridCol>
                <a:gridCol w="959865">
                  <a:extLst>
                    <a:ext uri="{9D8B030D-6E8A-4147-A177-3AD203B41FA5}">
                      <a16:colId xmlns:a16="http://schemas.microsoft.com/office/drawing/2014/main" val="1743368089"/>
                    </a:ext>
                  </a:extLst>
                </a:gridCol>
                <a:gridCol w="3245867">
                  <a:extLst>
                    <a:ext uri="{9D8B030D-6E8A-4147-A177-3AD203B41FA5}">
                      <a16:colId xmlns:a16="http://schemas.microsoft.com/office/drawing/2014/main" val="219452033"/>
                    </a:ext>
                  </a:extLst>
                </a:gridCol>
                <a:gridCol w="4667858">
                  <a:extLst>
                    <a:ext uri="{9D8B030D-6E8A-4147-A177-3AD203B41FA5}">
                      <a16:colId xmlns:a16="http://schemas.microsoft.com/office/drawing/2014/main" val="3188450429"/>
                    </a:ext>
                  </a:extLst>
                </a:gridCol>
              </a:tblGrid>
              <a:tr h="556620">
                <a:tc>
                  <a:txBody>
                    <a:bodyPr/>
                    <a:lstStyle/>
                    <a:p>
                      <a:pPr algn="l" rtl="0" fontAlgn="base"/>
                      <a:r>
                        <a:rPr lang="en-US" sz="2400" dirty="0">
                          <a:solidFill>
                            <a:srgbClr val="FF0000"/>
                          </a:solidFill>
                          <a:effectLst/>
                        </a:rPr>
                        <a:t>asset​​</a:t>
                      </a:r>
                      <a:endParaRPr lang="en-US" sz="2400" b="1" i="0">
                        <a:solidFill>
                          <a:srgbClr val="FF0000"/>
                        </a:solidFill>
                        <a:effectLst/>
                      </a:endParaRPr>
                    </a:p>
                  </a:txBody>
                  <a:tcPr/>
                </a:tc>
                <a:tc>
                  <a:txBody>
                    <a:bodyPr/>
                    <a:lstStyle/>
                    <a:p>
                      <a:pPr algn="l" rtl="0" fontAlgn="base"/>
                      <a:r>
                        <a:rPr lang="en-US" sz="2400" dirty="0">
                          <a:solidFill>
                            <a:srgbClr val="FF0000"/>
                          </a:solidFill>
                          <a:effectLst/>
                        </a:rPr>
                        <a:t>URL​​</a:t>
                      </a:r>
                      <a:endParaRPr lang="en-US" sz="2400" b="1" i="0">
                        <a:solidFill>
                          <a:srgbClr val="FF0000"/>
                        </a:solidFill>
                        <a:effectLst/>
                      </a:endParaRPr>
                    </a:p>
                  </a:txBody>
                  <a:tcPr/>
                </a:tc>
                <a:tc>
                  <a:txBody>
                    <a:bodyPr/>
                    <a:lstStyle/>
                    <a:p>
                      <a:pPr algn="l" rtl="0" fontAlgn="base"/>
                      <a:r>
                        <a:rPr lang="en-US" sz="2400" noProof="0" dirty="0">
                          <a:solidFill>
                            <a:srgbClr val="FF0000"/>
                          </a:solidFill>
                          <a:effectLst/>
                        </a:rPr>
                        <a:t>description</a:t>
                      </a:r>
                      <a:endParaRPr lang="en-US" sz="2400" b="1" i="0" noProof="0">
                        <a:solidFill>
                          <a:srgbClr val="FF0000"/>
                        </a:solidFill>
                        <a:effectLst/>
                      </a:endParaRPr>
                    </a:p>
                  </a:txBody>
                  <a:tcPr/>
                </a:tc>
                <a:tc>
                  <a:txBody>
                    <a:bodyPr/>
                    <a:lstStyle/>
                    <a:p>
                      <a:pPr lvl="0" algn="l">
                        <a:buNone/>
                      </a:pPr>
                      <a:r>
                        <a:rPr lang="en-US" sz="2400" noProof="0" dirty="0">
                          <a:solidFill>
                            <a:srgbClr val="FF0000"/>
                          </a:solidFill>
                          <a:effectLst/>
                        </a:rPr>
                        <a:t>Suitability</a:t>
                      </a:r>
                    </a:p>
                  </a:txBody>
                  <a:tcPr/>
                </a:tc>
                <a:extLst>
                  <a:ext uri="{0D108BD9-81ED-4DB2-BD59-A6C34878D82A}">
                    <a16:rowId xmlns:a16="http://schemas.microsoft.com/office/drawing/2014/main" val="1844998905"/>
                  </a:ext>
                </a:extLst>
              </a:tr>
              <a:tr h="359950">
                <a:tc>
                  <a:txBody>
                    <a:bodyPr/>
                    <a:lstStyle/>
                    <a:p>
                      <a:pPr algn="l" rtl="0" fontAlgn="base"/>
                      <a:r>
                        <a:rPr lang="en-US" sz="1600" dirty="0">
                          <a:solidFill>
                            <a:srgbClr val="FF0000"/>
                          </a:solidFill>
                          <a:effectLst/>
                        </a:rPr>
                        <a:t>​​</a:t>
                      </a:r>
                      <a:r>
                        <a:rPr lang="en-US" sz="1600" b="0" i="0" noProof="0" dirty="0">
                          <a:solidFill>
                            <a:srgbClr val="FF0000"/>
                          </a:solidFill>
                          <a:effectLst/>
                        </a:rPr>
                        <a:t> tutorial</a:t>
                      </a:r>
                    </a:p>
                  </a:txBody>
                  <a:tcPr/>
                </a:tc>
                <a:tc>
                  <a:txBody>
                    <a:bodyPr/>
                    <a:lstStyle/>
                    <a:p>
                      <a:pPr algn="l" rtl="0" fontAlgn="base"/>
                      <a:r>
                        <a:rPr lang="en-US" sz="1600" u="none" strike="noStrike" dirty="0">
                          <a:solidFill>
                            <a:srgbClr val="FF0000"/>
                          </a:solidFill>
                          <a:effectLst/>
                          <a:hlinkClick r:id="rId2">
                            <a:extLst>
                              <a:ext uri="{A12FA001-AC4F-418D-AE19-62706E023703}">
                                <ahyp:hlinkClr xmlns:ahyp="http://schemas.microsoft.com/office/drawing/2018/hyperlinkcolor" val="tx"/>
                              </a:ext>
                            </a:extLst>
                          </a:hlinkClick>
                        </a:rPr>
                        <a:t>Link</a:t>
                      </a:r>
                      <a:endParaRPr lang="en-US" sz="1600" u="none" strike="noStrike">
                        <a:solidFill>
                          <a:srgbClr val="FF0000"/>
                        </a:solidFill>
                        <a:effectLst/>
                        <a:hlinkClick r:id="rId2">
                          <a:extLst>
                            <a:ext uri="{A12FA001-AC4F-418D-AE19-62706E023703}">
                              <ahyp:hlinkClr xmlns:ahyp="http://schemas.microsoft.com/office/drawing/2018/hyperlinkcolor" val="tx"/>
                            </a:ext>
                          </a:extLst>
                        </a:hlinkClick>
                      </a:endParaRPr>
                    </a:p>
                  </a:txBody>
                  <a:tcPr/>
                </a:tc>
                <a:tc>
                  <a:txBody>
                    <a:bodyPr/>
                    <a:lstStyle/>
                    <a:p>
                      <a:pPr algn="l" rtl="0" fontAlgn="base"/>
                      <a:r>
                        <a:rPr lang="en-US" sz="1600" noProof="0" dirty="0">
                          <a:solidFill>
                            <a:srgbClr val="FF0000"/>
                          </a:solidFill>
                          <a:effectLst/>
                        </a:rPr>
                        <a:t>Video tutorial on how to play sounds on an app</a:t>
                      </a:r>
                    </a:p>
                  </a:txBody>
                  <a:tcPr/>
                </a:tc>
                <a:tc>
                  <a:txBody>
                    <a:bodyPr/>
                    <a:lstStyle/>
                    <a:p>
                      <a:pPr lvl="0" algn="l">
                        <a:buNone/>
                      </a:pPr>
                      <a:r>
                        <a:rPr lang="en-US" sz="1600" noProof="0" dirty="0">
                          <a:solidFill>
                            <a:srgbClr val="FF0000"/>
                          </a:solidFill>
                          <a:effectLst/>
                          <a:latin typeface="Arial"/>
                        </a:rPr>
                        <a:t>This tutorial is suitable</a:t>
                      </a:r>
                      <a:r>
                        <a:rPr lang="en-US" sz="1600" b="0" i="0" u="none" strike="noStrike" noProof="0" dirty="0">
                          <a:solidFill>
                            <a:srgbClr val="FF0000"/>
                          </a:solidFill>
                          <a:effectLst/>
                          <a:latin typeface="Arial"/>
                        </a:rPr>
                        <a:t> for the creation of my app because it </a:t>
                      </a:r>
                      <a:r>
                        <a:rPr lang="en-GB" sz="1600" b="0" i="0" u="none" strike="noStrike" noProof="0" dirty="0">
                          <a:solidFill>
                            <a:srgbClr val="FF0000"/>
                          </a:solidFill>
                          <a:effectLst/>
                          <a:latin typeface="Arial"/>
                        </a:rPr>
                        <a:t>helps</a:t>
                      </a:r>
                      <a:r>
                        <a:rPr lang="en-US" sz="1600" b="0" i="0" u="none" strike="noStrike" noProof="0" dirty="0">
                          <a:solidFill>
                            <a:srgbClr val="FF0000"/>
                          </a:solidFill>
                          <a:effectLst/>
                          <a:latin typeface="Arial"/>
                        </a:rPr>
                        <a:t> me play </a:t>
                      </a:r>
                      <a:r>
                        <a:rPr lang="en-GB" sz="1600" b="0" i="0" u="none" strike="noStrike" noProof="0" dirty="0">
                          <a:solidFill>
                            <a:srgbClr val="FF0000"/>
                          </a:solidFill>
                          <a:effectLst/>
                          <a:latin typeface="Arial"/>
                        </a:rPr>
                        <a:t>sounds on the app when buttons are pressed.</a:t>
                      </a:r>
                      <a:endParaRPr lang="en-US" sz="1600" noProof="0" dirty="0">
                        <a:solidFill>
                          <a:srgbClr val="FF0000"/>
                        </a:solidFill>
                        <a:effectLst/>
                        <a:latin typeface="Arial"/>
                      </a:endParaRPr>
                    </a:p>
                  </a:txBody>
                  <a:tcPr/>
                </a:tc>
                <a:extLst>
                  <a:ext uri="{0D108BD9-81ED-4DB2-BD59-A6C34878D82A}">
                    <a16:rowId xmlns:a16="http://schemas.microsoft.com/office/drawing/2014/main" val="16595686"/>
                  </a:ext>
                </a:extLst>
              </a:tr>
              <a:tr h="359950">
                <a:tc>
                  <a:txBody>
                    <a:bodyPr/>
                    <a:lstStyle/>
                    <a:p>
                      <a:pPr algn="l" rtl="0" fontAlgn="base"/>
                      <a:r>
                        <a:rPr lang="en-US" sz="1600" dirty="0">
                          <a:solidFill>
                            <a:srgbClr val="FF0000"/>
                          </a:solidFill>
                          <a:effectLst/>
                        </a:rPr>
                        <a:t>​​</a:t>
                      </a:r>
                      <a:r>
                        <a:rPr lang="en-US" sz="1600" b="0" i="0" u="none" strike="noStrike" noProof="0" dirty="0">
                          <a:solidFill>
                            <a:srgbClr val="FF0000"/>
                          </a:solidFill>
                          <a:effectLst/>
                          <a:latin typeface="Calibri"/>
                        </a:rPr>
                        <a:t>  tutorial</a:t>
                      </a:r>
                      <a:endParaRPr lang="en-US" sz="1600" b="0" i="0">
                        <a:solidFill>
                          <a:srgbClr val="FF0000"/>
                        </a:solidFill>
                        <a:effectLst/>
                      </a:endParaRPr>
                    </a:p>
                  </a:txBody>
                  <a:tcPr/>
                </a:tc>
                <a:tc>
                  <a:txBody>
                    <a:bodyPr/>
                    <a:lstStyle/>
                    <a:p>
                      <a:pPr algn="l" rtl="0" fontAlgn="base"/>
                      <a:r>
                        <a:rPr lang="en-US" sz="1600" u="none" strike="noStrike" dirty="0">
                          <a:solidFill>
                            <a:srgbClr val="FF0000"/>
                          </a:solidFill>
                          <a:effectLst/>
                          <a:hlinkClick r:id="rId3">
                            <a:extLst>
                              <a:ext uri="{A12FA001-AC4F-418D-AE19-62706E023703}">
                                <ahyp:hlinkClr xmlns:ahyp="http://schemas.microsoft.com/office/drawing/2018/hyperlinkcolor" val="tx"/>
                              </a:ext>
                            </a:extLst>
                          </a:hlinkClick>
                        </a:rPr>
                        <a:t>Link</a:t>
                      </a:r>
                      <a:endParaRPr lang="en-US" sz="1600" dirty="0">
                        <a:solidFill>
                          <a:srgbClr val="FF0000"/>
                        </a:solidFill>
                        <a:effectLst/>
                        <a:hlinkClick r:id="rId3">
                          <a:extLst>
                            <a:ext uri="{A12FA001-AC4F-418D-AE19-62706E023703}">
                              <ahyp:hlinkClr xmlns:ahyp="http://schemas.microsoft.com/office/drawing/2018/hyperlinkcolor" val="tx"/>
                            </a:ext>
                          </a:extLst>
                        </a:hlinkClick>
                      </a:endParaRPr>
                    </a:p>
                  </a:txBody>
                  <a:tcPr/>
                </a:tc>
                <a:tc>
                  <a:txBody>
                    <a:bodyPr/>
                    <a:lstStyle/>
                    <a:p>
                      <a:pPr lvl="0" algn="l">
                        <a:lnSpc>
                          <a:spcPct val="100000"/>
                        </a:lnSpc>
                        <a:spcBef>
                          <a:spcPts val="0"/>
                        </a:spcBef>
                        <a:spcAft>
                          <a:spcPts val="0"/>
                        </a:spcAft>
                        <a:buNone/>
                      </a:pPr>
                      <a:r>
                        <a:rPr lang="en-US" sz="1600" b="0" i="0" u="none" strike="noStrike" noProof="0" dirty="0">
                          <a:solidFill>
                            <a:srgbClr val="FF0000"/>
                          </a:solidFill>
                          <a:effectLst/>
                          <a:latin typeface="Calibri"/>
                        </a:rPr>
                        <a:t>code snippets pre-defined programs</a:t>
                      </a:r>
                      <a:endParaRPr lang="en-US" sz="1600" b="0">
                        <a:solidFill>
                          <a:srgbClr val="FF0000"/>
                        </a:solidFill>
                        <a:effectLst/>
                      </a:endParaRPr>
                    </a:p>
                  </a:txBody>
                  <a:tcPr/>
                </a:tc>
                <a:tc>
                  <a:txBody>
                    <a:bodyPr/>
                    <a:lstStyle/>
                    <a:p>
                      <a:pPr lvl="0" algn="l">
                        <a:buNone/>
                      </a:pPr>
                      <a:r>
                        <a:rPr lang="en-US" sz="1600" b="0" i="0" u="none" strike="noStrike" noProof="0" dirty="0">
                          <a:solidFill>
                            <a:srgbClr val="FF0000"/>
                          </a:solidFill>
                          <a:effectLst/>
                          <a:latin typeface="Arial"/>
                        </a:rPr>
                        <a:t>This is suitable</a:t>
                      </a:r>
                      <a:r>
                        <a:rPr lang="en-GB" sz="1600" b="0" i="0" u="none" strike="noStrike" noProof="0" dirty="0">
                          <a:solidFill>
                            <a:srgbClr val="FF0000"/>
                          </a:solidFill>
                          <a:effectLst/>
                          <a:latin typeface="Arial"/>
                        </a:rPr>
                        <a:t> for the creation of my app because it helps me use </a:t>
                      </a:r>
                      <a:r>
                        <a:rPr lang="en-US" sz="1600" b="0" i="0" u="none" strike="noStrike" noProof="0" dirty="0">
                          <a:solidFill>
                            <a:srgbClr val="FF0000"/>
                          </a:solidFill>
                          <a:effectLst/>
                          <a:latin typeface="Arial"/>
                        </a:rPr>
                        <a:t>code snippets and pre-defined programs</a:t>
                      </a:r>
                      <a:r>
                        <a:rPr lang="en-US" sz="1600" noProof="0" dirty="0">
                          <a:solidFill>
                            <a:srgbClr val="FF0000"/>
                          </a:solidFill>
                          <a:latin typeface="Arial"/>
                        </a:rPr>
                        <a:t> to build my app to the requirements.</a:t>
                      </a:r>
                    </a:p>
                  </a:txBody>
                  <a:tcPr/>
                </a:tc>
                <a:extLst>
                  <a:ext uri="{0D108BD9-81ED-4DB2-BD59-A6C34878D82A}">
                    <a16:rowId xmlns:a16="http://schemas.microsoft.com/office/drawing/2014/main" val="2127878233"/>
                  </a:ext>
                </a:extLst>
              </a:tr>
              <a:tr h="359950">
                <a:tc>
                  <a:txBody>
                    <a:bodyPr/>
                    <a:lstStyle/>
                    <a:p>
                      <a:pPr algn="l" rtl="0" fontAlgn="base"/>
                      <a:r>
                        <a:rPr lang="en-US" sz="1600" dirty="0">
                          <a:solidFill>
                            <a:srgbClr val="FF0000"/>
                          </a:solidFill>
                          <a:effectLst/>
                        </a:rPr>
                        <a:t>​​</a:t>
                      </a:r>
                      <a:endParaRPr lang="en-US" sz="1600" b="0" i="0">
                        <a:solidFill>
                          <a:srgbClr val="FF0000"/>
                        </a:solidFill>
                        <a:effectLst/>
                      </a:endParaRPr>
                    </a:p>
                  </a:txBody>
                  <a:tcPr/>
                </a:tc>
                <a:tc>
                  <a:txBody>
                    <a:bodyPr/>
                    <a:lstStyle/>
                    <a:p>
                      <a:pPr algn="l" rtl="0" fontAlgn="base"/>
                      <a:r>
                        <a:rPr lang="en-US" sz="1600" dirty="0">
                          <a:solidFill>
                            <a:srgbClr val="FF0000"/>
                          </a:solidFill>
                          <a:effectLst/>
                        </a:rPr>
                        <a:t>NA​​</a:t>
                      </a:r>
                      <a:endParaRPr lang="en-US" sz="1600" b="0" i="0">
                        <a:solidFill>
                          <a:srgbClr val="FF0000"/>
                        </a:solidFill>
                        <a:effectLst/>
                      </a:endParaRPr>
                    </a:p>
                  </a:txBody>
                  <a:tcPr/>
                </a:tc>
                <a:tc>
                  <a:txBody>
                    <a:bodyPr/>
                    <a:lstStyle/>
                    <a:p>
                      <a:pPr algn="l" rtl="0" fontAlgn="base"/>
                      <a:r>
                        <a:rPr lang="en-US" sz="1600" noProof="0" dirty="0">
                          <a:solidFill>
                            <a:srgbClr val="FF0000"/>
                          </a:solidFill>
                          <a:effectLst/>
                        </a:rPr>
                        <a:t>Alphabet sounds</a:t>
                      </a:r>
                      <a:endParaRPr lang="en-US" sz="1600" dirty="0">
                        <a:solidFill>
                          <a:srgbClr val="FF0000"/>
                        </a:solidFill>
                        <a:effectLst/>
                      </a:endParaRPr>
                    </a:p>
                  </a:txBody>
                  <a:tcPr/>
                </a:tc>
                <a:tc>
                  <a:txBody>
                    <a:bodyPr/>
                    <a:lstStyle/>
                    <a:p>
                      <a:pPr lvl="0" algn="l">
                        <a:buNone/>
                      </a:pPr>
                      <a:r>
                        <a:rPr lang="en-US" sz="1600" b="0" i="0" u="none" strike="noStrike" noProof="0" dirty="0">
                          <a:solidFill>
                            <a:srgbClr val="FF0000"/>
                          </a:solidFill>
                          <a:effectLst/>
                          <a:latin typeface="Arial"/>
                        </a:rPr>
                        <a:t>This is suitable </a:t>
                      </a:r>
                      <a:r>
                        <a:rPr lang="en-GB" sz="1600" b="0" i="0" u="none" strike="noStrike" noProof="0" dirty="0">
                          <a:solidFill>
                            <a:srgbClr val="FF0000"/>
                          </a:solidFill>
                          <a:effectLst/>
                          <a:latin typeface="Arial"/>
                        </a:rPr>
                        <a:t>because it plays all the sounds in the alphabet and can help correlate between the shape and sound of a letter </a:t>
                      </a:r>
                      <a:r>
                        <a:rPr lang="en-US" sz="1600" noProof="0" dirty="0">
                          <a:solidFill>
                            <a:srgbClr val="FF0000"/>
                          </a:solidFill>
                          <a:latin typeface="Arial"/>
                        </a:rPr>
                        <a:t>making it easier for children to learn the alphabet.</a:t>
                      </a:r>
                    </a:p>
                  </a:txBody>
                  <a:tcPr/>
                </a:tc>
                <a:extLst>
                  <a:ext uri="{0D108BD9-81ED-4DB2-BD59-A6C34878D82A}">
                    <a16:rowId xmlns:a16="http://schemas.microsoft.com/office/drawing/2014/main" val="1782769135"/>
                  </a:ext>
                </a:extLst>
              </a:tr>
              <a:tr h="359950">
                <a:tc>
                  <a:txBody>
                    <a:bodyPr/>
                    <a:lstStyle/>
                    <a:p>
                      <a:pPr algn="l" rtl="0" fontAlgn="base"/>
                      <a:r>
                        <a:rPr lang="en-US" sz="1200" dirty="0">
                          <a:solidFill>
                            <a:srgbClr val="FF0000"/>
                          </a:solidFill>
                          <a:effectLst/>
                          <a:latin typeface="Arial"/>
                        </a:rPr>
                        <a:t>​​</a:t>
                      </a:r>
                      <a:endParaRPr lang="en-US" sz="1200" b="0" i="0">
                        <a:solidFill>
                          <a:srgbClr val="FF0000"/>
                        </a:solidFill>
                        <a:effectLst/>
                        <a:latin typeface="Arial"/>
                      </a:endParaRPr>
                    </a:p>
                  </a:txBody>
                  <a:tcPr/>
                </a:tc>
                <a:tc>
                  <a:txBody>
                    <a:bodyPr/>
                    <a:lstStyle/>
                    <a:p>
                      <a:pPr algn="l" rtl="0" fontAlgn="base"/>
                      <a:endParaRPr lang="en-US" sz="1200" dirty="0">
                        <a:solidFill>
                          <a:srgbClr val="FF0000"/>
                        </a:solidFill>
                        <a:effectLst/>
                        <a:latin typeface="Arial"/>
                      </a:endParaRPr>
                    </a:p>
                  </a:txBody>
                  <a:tcPr/>
                </a:tc>
                <a:tc>
                  <a:txBody>
                    <a:bodyPr/>
                    <a:lstStyle/>
                    <a:p>
                      <a:pPr algn="l" rtl="0" fontAlgn="base"/>
                      <a:endParaRPr lang="en-US" sz="1200" dirty="0">
                        <a:solidFill>
                          <a:srgbClr val="FF0000"/>
                        </a:solidFill>
                        <a:effectLst/>
                        <a:latin typeface="Arial"/>
                      </a:endParaRPr>
                    </a:p>
                  </a:txBody>
                  <a:tcPr/>
                </a:tc>
                <a:tc>
                  <a:txBody>
                    <a:bodyPr/>
                    <a:lstStyle/>
                    <a:p>
                      <a:pPr lvl="0" algn="l">
                        <a:buNone/>
                      </a:pPr>
                      <a:endParaRPr lang="en-US" sz="1100" dirty="0">
                        <a:solidFill>
                          <a:srgbClr val="FF0000"/>
                        </a:solidFill>
                        <a:effectLst/>
                        <a:latin typeface="Arial"/>
                      </a:endParaRPr>
                    </a:p>
                  </a:txBody>
                  <a:tcPr/>
                </a:tc>
                <a:extLst>
                  <a:ext uri="{0D108BD9-81ED-4DB2-BD59-A6C34878D82A}">
                    <a16:rowId xmlns:a16="http://schemas.microsoft.com/office/drawing/2014/main" val="2254452032"/>
                  </a:ext>
                </a:extLst>
              </a:tr>
            </a:tbl>
          </a:graphicData>
        </a:graphic>
      </p:graphicFrame>
      <p:pic>
        <p:nvPicPr>
          <p:cNvPr id="3" name="Picture 4">
            <a:extLst>
              <a:ext uri="{FF2B5EF4-FFF2-40B4-BE49-F238E27FC236}">
                <a16:creationId xmlns:a16="http://schemas.microsoft.com/office/drawing/2014/main" id="{6F23521C-6E92-E115-60CC-552ED2258E3B}"/>
              </a:ext>
            </a:extLst>
          </p:cNvPr>
          <p:cNvPicPr>
            <a:picLocks noChangeAspect="1"/>
          </p:cNvPicPr>
          <p:nvPr/>
        </p:nvPicPr>
        <p:blipFill>
          <a:blip r:embed="rId4"/>
          <a:stretch>
            <a:fillRect/>
          </a:stretch>
        </p:blipFill>
        <p:spPr>
          <a:xfrm>
            <a:off x="584936" y="3737248"/>
            <a:ext cx="1833582" cy="344100"/>
          </a:xfrm>
          <a:prstGeom prst="rect">
            <a:avLst/>
          </a:prstGeom>
        </p:spPr>
      </p:pic>
    </p:spTree>
    <p:extLst>
      <p:ext uri="{BB962C8B-B14F-4D97-AF65-F5344CB8AC3E}">
        <p14:creationId xmlns:p14="http://schemas.microsoft.com/office/powerpoint/2010/main" val="30232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432788" y="255774"/>
            <a:ext cx="11479001" cy="6253123"/>
          </a:xfrm>
        </p:spPr>
        <p:txBody>
          <a:bodyPr vert="horz" lIns="91440" tIns="45720" rIns="91440" bIns="45720" rtlCol="0" anchor="t">
            <a:normAutofit/>
          </a:bodyPr>
          <a:lstStyle/>
          <a:p>
            <a:pPr marL="0" indent="0">
              <a:buNone/>
            </a:pPr>
            <a:r>
              <a:rPr lang="en-US" sz="3200" b="1" dirty="0">
                <a:ea typeface="Calibri"/>
                <a:cs typeface="Calibri"/>
              </a:rPr>
              <a:t>my pseudocode and concept ideas.</a:t>
            </a:r>
          </a:p>
          <a:p>
            <a:pPr marL="0" indent="0">
              <a:buNone/>
            </a:pPr>
            <a:r>
              <a:rPr lang="en-US" sz="2400" b="1" dirty="0">
                <a:ea typeface="Calibri"/>
                <a:cs typeface="Calibri"/>
              </a:rPr>
              <a:t>Home page</a:t>
            </a:r>
          </a:p>
          <a:p>
            <a:pPr marL="0" indent="0">
              <a:buNone/>
            </a:pPr>
            <a:r>
              <a:rPr lang="en-US" dirty="0">
                <a:ea typeface="Calibri"/>
                <a:cs typeface="Calibri"/>
              </a:rPr>
              <a:t>Description and header with a button which</a:t>
            </a:r>
            <a:r>
              <a:rPr lang="en-US" b="1" dirty="0">
                <a:ea typeface="Calibri"/>
                <a:cs typeface="Calibri"/>
              </a:rPr>
              <a:t> went clicked links to all lessons.</a:t>
            </a:r>
          </a:p>
          <a:p>
            <a:pPr marL="0" indent="0">
              <a:buNone/>
            </a:pPr>
            <a:r>
              <a:rPr lang="en-US" sz="2400" b="1" dirty="0">
                <a:ea typeface="Calibri"/>
                <a:cs typeface="Calibri"/>
              </a:rPr>
              <a:t>All lessons</a:t>
            </a:r>
          </a:p>
          <a:p>
            <a:pPr marL="0" indent="0">
              <a:buNone/>
            </a:pPr>
            <a:r>
              <a:rPr lang="en-US" sz="2000" dirty="0">
                <a:ea typeface="Calibri"/>
                <a:cs typeface="Calibri"/>
              </a:rPr>
              <a:t>Top </a:t>
            </a:r>
            <a:r>
              <a:rPr lang="en-US" dirty="0">
                <a:ea typeface="Calibri"/>
                <a:cs typeface="Calibri"/>
              </a:rPr>
              <a:t>header</a:t>
            </a:r>
            <a:r>
              <a:rPr lang="en-US" sz="2000" dirty="0">
                <a:ea typeface="Calibri"/>
                <a:cs typeface="Calibri"/>
              </a:rPr>
              <a:t> it and description with a grid of buttons linking to each lesson when clicked.</a:t>
            </a:r>
          </a:p>
          <a:p>
            <a:pPr marL="0" indent="0">
              <a:buNone/>
            </a:pPr>
            <a:r>
              <a:rPr lang="en-US" sz="2400" b="1" dirty="0">
                <a:ea typeface="Calibri"/>
                <a:cs typeface="Calibri"/>
              </a:rPr>
              <a:t>Lessons p1</a:t>
            </a:r>
          </a:p>
          <a:p>
            <a:pPr marL="0" indent="0">
              <a:buNone/>
            </a:pPr>
            <a:r>
              <a:rPr lang="en-US" dirty="0">
                <a:ea typeface="Calibri"/>
                <a:cs typeface="Calibri"/>
              </a:rPr>
              <a:t>Interactive buttons which when clicked play a sound of the letter displayed, to teach the letters.</a:t>
            </a:r>
          </a:p>
          <a:p>
            <a:pPr marL="0" indent="0">
              <a:buNone/>
            </a:pPr>
            <a:r>
              <a:rPr lang="en-US" sz="2400" b="1" dirty="0">
                <a:ea typeface="Calibri"/>
                <a:cs typeface="Calibri"/>
              </a:rPr>
              <a:t>Lessons p2</a:t>
            </a:r>
          </a:p>
          <a:p>
            <a:pPr marL="0" indent="0">
              <a:buNone/>
            </a:pPr>
            <a:r>
              <a:rPr lang="en-US" dirty="0">
                <a:ea typeface="Calibri"/>
                <a:cs typeface="Calibri"/>
              </a:rPr>
              <a:t>Test to see if they know the letters by having a button that plays a sound of a letter when clicked and a range of buttons of letters on them which display colors red or green went the wrong or right answer is selected, then a button at the bottom to link back to the lessons.</a:t>
            </a:r>
          </a:p>
          <a:p>
            <a:pPr marL="0" indent="0">
              <a:buNone/>
            </a:pPr>
            <a:endParaRPr lang="en-US" sz="1600"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429002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437710" y="378836"/>
            <a:ext cx="3716448" cy="6130061"/>
          </a:xfrm>
        </p:spPr>
        <p:txBody>
          <a:bodyPr vert="horz" lIns="91440" tIns="45720" rIns="91440" bIns="45720" rtlCol="0" anchor="t">
            <a:normAutofit/>
          </a:bodyPr>
          <a:lstStyle/>
          <a:p>
            <a:pPr marL="0" indent="0">
              <a:buNone/>
            </a:pPr>
            <a:r>
              <a:rPr lang="en-US" sz="2400" b="1" dirty="0">
                <a:cs typeface="Calibri" panose="020F0502020204030204"/>
              </a:rPr>
              <a:t>My layout ideas</a:t>
            </a:r>
          </a:p>
          <a:p>
            <a:pPr marL="0" indent="0">
              <a:buNone/>
            </a:pPr>
            <a:r>
              <a:rPr lang="en-US" dirty="0">
                <a:ea typeface="Calibri"/>
                <a:cs typeface="Calibri" panose="020F0502020204030204"/>
              </a:rPr>
              <a:t>Here are my rough layout ideas for the official design of my app.</a:t>
            </a:r>
          </a:p>
          <a:p>
            <a:pPr marL="0" indent="0">
              <a:buNone/>
            </a:pPr>
            <a:r>
              <a:rPr lang="en-US">
                <a:ea typeface="Calibri"/>
                <a:cs typeface="Calibri" panose="020F0502020204030204"/>
              </a:rPr>
              <a:t>I choose to use a nice green color for the buttons because it looks very cheerful and gives a positive view of the app an alphabet to the audience younger children.</a:t>
            </a:r>
            <a:endParaRPr lang="en-US" dirty="0">
              <a:ea typeface="Calibri"/>
              <a:cs typeface="Calibri" panose="020F0502020204030204"/>
            </a:endParaRPr>
          </a:p>
          <a:p>
            <a:pPr marL="0" indent="0">
              <a:buNone/>
            </a:pPr>
            <a:endParaRPr lang="en-US" sz="1600" dirty="0">
              <a:ea typeface="Calibri"/>
              <a:cs typeface="Calibri" panose="020F0502020204030204"/>
            </a:endParaRPr>
          </a:p>
          <a:p>
            <a:pPr marL="0" indent="0">
              <a:buNone/>
            </a:pPr>
            <a:endParaRPr lang="en-US" sz="1600" dirty="0">
              <a:cs typeface="Calibri" panose="020F0502020204030204"/>
            </a:endParaRPr>
          </a:p>
          <a:p>
            <a:pPr marL="0" indent="0">
              <a:buNone/>
            </a:pPr>
            <a:r>
              <a:rPr lang="en-US" sz="2000" b="1" dirty="0">
                <a:cs typeface="Calibri" panose="020F0502020204030204"/>
              </a:rPr>
              <a:t>Data inputs and outputs</a:t>
            </a:r>
            <a:endParaRPr lang="en-US" sz="2000" dirty="0">
              <a:cs typeface="Calibri" panose="020F0502020204030204"/>
            </a:endParaRPr>
          </a:p>
          <a:p>
            <a:pPr marL="0" indent="0">
              <a:buNone/>
            </a:pPr>
            <a:r>
              <a:rPr lang="en-US" dirty="0">
                <a:cs typeface="Calibri" panose="020F0502020204030204"/>
              </a:rPr>
              <a:t>the app will require the input from the touch screen from the user and will output sounds played through the app when buttons ah pressed, to correlate the sounds and letters to each other.</a:t>
            </a:r>
            <a:endParaRPr lang="en-US" dirty="0"/>
          </a:p>
        </p:txBody>
      </p:sp>
      <p:sp>
        <p:nvSpPr>
          <p:cNvPr id="2" name="Rectangle 1">
            <a:extLst>
              <a:ext uri="{FF2B5EF4-FFF2-40B4-BE49-F238E27FC236}">
                <a16:creationId xmlns:a16="http://schemas.microsoft.com/office/drawing/2014/main" id="{096B1B9B-3DE1-E082-B3C2-07EF15728151}"/>
              </a:ext>
            </a:extLst>
          </p:cNvPr>
          <p:cNvSpPr/>
          <p:nvPr/>
        </p:nvSpPr>
        <p:spPr>
          <a:xfrm>
            <a:off x="5626395" y="3730254"/>
            <a:ext cx="1993604" cy="28885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8C5521E-03B9-8430-C469-8F6C7ED9C6C2}"/>
              </a:ext>
            </a:extLst>
          </p:cNvPr>
          <p:cNvSpPr/>
          <p:nvPr/>
        </p:nvSpPr>
        <p:spPr>
          <a:xfrm>
            <a:off x="9817394" y="274672"/>
            <a:ext cx="1993604" cy="28885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01ACBBC-43BA-1B6A-C435-B4A0C1F6DE84}"/>
              </a:ext>
            </a:extLst>
          </p:cNvPr>
          <p:cNvSpPr/>
          <p:nvPr/>
        </p:nvSpPr>
        <p:spPr>
          <a:xfrm>
            <a:off x="5626394" y="345557"/>
            <a:ext cx="1993604" cy="28885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C69E64-F61C-7557-E84C-DF2C8BC17433}"/>
              </a:ext>
            </a:extLst>
          </p:cNvPr>
          <p:cNvSpPr/>
          <p:nvPr/>
        </p:nvSpPr>
        <p:spPr>
          <a:xfrm>
            <a:off x="9817394" y="3730255"/>
            <a:ext cx="1993604" cy="28885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2535F39-DC32-09BD-98F8-31CA5D6A2925}"/>
              </a:ext>
            </a:extLst>
          </p:cNvPr>
          <p:cNvSpPr/>
          <p:nvPr/>
        </p:nvSpPr>
        <p:spPr>
          <a:xfrm>
            <a:off x="5626396" y="345558"/>
            <a:ext cx="1993603" cy="36327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Home</a:t>
            </a:r>
            <a:endParaRPr lang="en-US" dirty="0"/>
          </a:p>
        </p:txBody>
      </p:sp>
      <p:sp>
        <p:nvSpPr>
          <p:cNvPr id="9" name="Rectangle 8">
            <a:extLst>
              <a:ext uri="{FF2B5EF4-FFF2-40B4-BE49-F238E27FC236}">
                <a16:creationId xmlns:a16="http://schemas.microsoft.com/office/drawing/2014/main" id="{E9564494-9F70-08BF-EB83-4324793BA5A0}"/>
              </a:ext>
            </a:extLst>
          </p:cNvPr>
          <p:cNvSpPr/>
          <p:nvPr/>
        </p:nvSpPr>
        <p:spPr>
          <a:xfrm>
            <a:off x="5626395" y="3730255"/>
            <a:ext cx="1993603" cy="36327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1 part 1</a:t>
            </a:r>
            <a:endParaRPr lang="en-US" dirty="0">
              <a:ea typeface="Calibri"/>
              <a:cs typeface="Calibri"/>
            </a:endParaRPr>
          </a:p>
        </p:txBody>
      </p:sp>
      <p:sp>
        <p:nvSpPr>
          <p:cNvPr id="10" name="Rectangle 9">
            <a:extLst>
              <a:ext uri="{FF2B5EF4-FFF2-40B4-BE49-F238E27FC236}">
                <a16:creationId xmlns:a16="http://schemas.microsoft.com/office/drawing/2014/main" id="{ED36A7F3-0413-C927-9C52-4D3532C6C9A4}"/>
              </a:ext>
            </a:extLst>
          </p:cNvPr>
          <p:cNvSpPr/>
          <p:nvPr/>
        </p:nvSpPr>
        <p:spPr>
          <a:xfrm>
            <a:off x="9817396" y="3730255"/>
            <a:ext cx="1993603" cy="36327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1 part 2</a:t>
            </a:r>
            <a:endParaRPr lang="en-US" dirty="0"/>
          </a:p>
        </p:txBody>
      </p:sp>
      <p:sp>
        <p:nvSpPr>
          <p:cNvPr id="11" name="Rectangle 10">
            <a:extLst>
              <a:ext uri="{FF2B5EF4-FFF2-40B4-BE49-F238E27FC236}">
                <a16:creationId xmlns:a16="http://schemas.microsoft.com/office/drawing/2014/main" id="{57AE17B9-FA3B-E0C2-8130-02456A3D88FA}"/>
              </a:ext>
            </a:extLst>
          </p:cNvPr>
          <p:cNvSpPr/>
          <p:nvPr/>
        </p:nvSpPr>
        <p:spPr>
          <a:xfrm>
            <a:off x="9817395" y="274674"/>
            <a:ext cx="1993603" cy="36327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All lessons</a:t>
            </a:r>
            <a:endParaRPr lang="en-US" dirty="0"/>
          </a:p>
        </p:txBody>
      </p:sp>
      <p:sp>
        <p:nvSpPr>
          <p:cNvPr id="8" name="Rectangle: Rounded Corners 7">
            <a:extLst>
              <a:ext uri="{FF2B5EF4-FFF2-40B4-BE49-F238E27FC236}">
                <a16:creationId xmlns:a16="http://schemas.microsoft.com/office/drawing/2014/main" id="{B89118FE-0AAD-91E8-4F8A-B20EFE7DB8B3}"/>
              </a:ext>
            </a:extLst>
          </p:cNvPr>
          <p:cNvSpPr/>
          <p:nvPr/>
        </p:nvSpPr>
        <p:spPr>
          <a:xfrm>
            <a:off x="6112933" y="2438400"/>
            <a:ext cx="982132" cy="3386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Calibri"/>
                <a:cs typeface="Calibri"/>
              </a:rPr>
              <a:t>Lessons</a:t>
            </a:r>
            <a:endParaRPr lang="en-US" dirty="0"/>
          </a:p>
        </p:txBody>
      </p:sp>
      <p:sp>
        <p:nvSpPr>
          <p:cNvPr id="13" name="Rectangle: Rounded Corners 12">
            <a:extLst>
              <a:ext uri="{FF2B5EF4-FFF2-40B4-BE49-F238E27FC236}">
                <a16:creationId xmlns:a16="http://schemas.microsoft.com/office/drawing/2014/main" id="{7A5A83DA-919C-AB55-FB06-78B8EBA508DE}"/>
              </a:ext>
            </a:extLst>
          </p:cNvPr>
          <p:cNvSpPr/>
          <p:nvPr/>
        </p:nvSpPr>
        <p:spPr>
          <a:xfrm>
            <a:off x="9990666" y="1583266"/>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1</a:t>
            </a:r>
          </a:p>
        </p:txBody>
      </p:sp>
      <p:sp>
        <p:nvSpPr>
          <p:cNvPr id="14" name="Rectangle: Rounded Corners 13">
            <a:extLst>
              <a:ext uri="{FF2B5EF4-FFF2-40B4-BE49-F238E27FC236}">
                <a16:creationId xmlns:a16="http://schemas.microsoft.com/office/drawing/2014/main" id="{CB34280B-4F3B-0958-F631-3B13DB6B63A7}"/>
              </a:ext>
            </a:extLst>
          </p:cNvPr>
          <p:cNvSpPr/>
          <p:nvPr/>
        </p:nvSpPr>
        <p:spPr>
          <a:xfrm>
            <a:off x="5740400" y="4953000"/>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a</a:t>
            </a:r>
          </a:p>
        </p:txBody>
      </p:sp>
      <p:sp>
        <p:nvSpPr>
          <p:cNvPr id="15" name="Rectangle: Rounded Corners 14">
            <a:extLst>
              <a:ext uri="{FF2B5EF4-FFF2-40B4-BE49-F238E27FC236}">
                <a16:creationId xmlns:a16="http://schemas.microsoft.com/office/drawing/2014/main" id="{DBC6308D-786A-519B-939B-D198CAE3CDCE}"/>
              </a:ext>
            </a:extLst>
          </p:cNvPr>
          <p:cNvSpPr/>
          <p:nvPr/>
        </p:nvSpPr>
        <p:spPr>
          <a:xfrm>
            <a:off x="10955866" y="2734733"/>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8</a:t>
            </a:r>
            <a:endParaRPr lang="en-US" dirty="0"/>
          </a:p>
        </p:txBody>
      </p:sp>
      <p:sp>
        <p:nvSpPr>
          <p:cNvPr id="16" name="Rectangle: Rounded Corners 15">
            <a:extLst>
              <a:ext uri="{FF2B5EF4-FFF2-40B4-BE49-F238E27FC236}">
                <a16:creationId xmlns:a16="http://schemas.microsoft.com/office/drawing/2014/main" id="{A6EEACA0-17A9-43B3-EC5C-8BFBAF032771}"/>
              </a:ext>
            </a:extLst>
          </p:cNvPr>
          <p:cNvSpPr/>
          <p:nvPr/>
        </p:nvSpPr>
        <p:spPr>
          <a:xfrm>
            <a:off x="9990666" y="2734734"/>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4</a:t>
            </a:r>
            <a:endParaRPr lang="en-US" dirty="0"/>
          </a:p>
        </p:txBody>
      </p:sp>
      <p:sp>
        <p:nvSpPr>
          <p:cNvPr id="17" name="Rectangle: Rounded Corners 16">
            <a:extLst>
              <a:ext uri="{FF2B5EF4-FFF2-40B4-BE49-F238E27FC236}">
                <a16:creationId xmlns:a16="http://schemas.microsoft.com/office/drawing/2014/main" id="{D16879BD-E95D-5008-CFD7-DFAC59F27D80}"/>
              </a:ext>
            </a:extLst>
          </p:cNvPr>
          <p:cNvSpPr/>
          <p:nvPr/>
        </p:nvSpPr>
        <p:spPr>
          <a:xfrm>
            <a:off x="10955867" y="2345267"/>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7</a:t>
            </a:r>
            <a:endParaRPr lang="en-US" dirty="0"/>
          </a:p>
        </p:txBody>
      </p:sp>
      <p:sp>
        <p:nvSpPr>
          <p:cNvPr id="18" name="Rectangle: Rounded Corners 17">
            <a:extLst>
              <a:ext uri="{FF2B5EF4-FFF2-40B4-BE49-F238E27FC236}">
                <a16:creationId xmlns:a16="http://schemas.microsoft.com/office/drawing/2014/main" id="{E3F5BE31-D195-1CEE-28FC-02B2C23EEECF}"/>
              </a:ext>
            </a:extLst>
          </p:cNvPr>
          <p:cNvSpPr/>
          <p:nvPr/>
        </p:nvSpPr>
        <p:spPr>
          <a:xfrm>
            <a:off x="9990666" y="2345266"/>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3</a:t>
            </a:r>
            <a:endParaRPr lang="en-US" dirty="0"/>
          </a:p>
        </p:txBody>
      </p:sp>
      <p:sp>
        <p:nvSpPr>
          <p:cNvPr id="19" name="Rectangle: Rounded Corners 18">
            <a:extLst>
              <a:ext uri="{FF2B5EF4-FFF2-40B4-BE49-F238E27FC236}">
                <a16:creationId xmlns:a16="http://schemas.microsoft.com/office/drawing/2014/main" id="{F99343EB-0CC9-D28C-21B7-4802F899C74F}"/>
              </a:ext>
            </a:extLst>
          </p:cNvPr>
          <p:cNvSpPr/>
          <p:nvPr/>
        </p:nvSpPr>
        <p:spPr>
          <a:xfrm>
            <a:off x="10955865" y="1981200"/>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6</a:t>
            </a:r>
            <a:endParaRPr lang="en-US" dirty="0"/>
          </a:p>
        </p:txBody>
      </p:sp>
      <p:sp>
        <p:nvSpPr>
          <p:cNvPr id="20" name="Rectangle: Rounded Corners 19">
            <a:extLst>
              <a:ext uri="{FF2B5EF4-FFF2-40B4-BE49-F238E27FC236}">
                <a16:creationId xmlns:a16="http://schemas.microsoft.com/office/drawing/2014/main" id="{42F3D32D-F4EA-CB1D-265D-DA7CC9F65110}"/>
              </a:ext>
            </a:extLst>
          </p:cNvPr>
          <p:cNvSpPr/>
          <p:nvPr/>
        </p:nvSpPr>
        <p:spPr>
          <a:xfrm>
            <a:off x="9990667" y="1981200"/>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2</a:t>
            </a:r>
            <a:endParaRPr lang="en-US" dirty="0"/>
          </a:p>
        </p:txBody>
      </p:sp>
      <p:sp>
        <p:nvSpPr>
          <p:cNvPr id="21" name="Rectangle: Rounded Corners 20">
            <a:extLst>
              <a:ext uri="{FF2B5EF4-FFF2-40B4-BE49-F238E27FC236}">
                <a16:creationId xmlns:a16="http://schemas.microsoft.com/office/drawing/2014/main" id="{09BB8BB5-33FA-1593-6573-8526518AA49A}"/>
              </a:ext>
            </a:extLst>
          </p:cNvPr>
          <p:cNvSpPr/>
          <p:nvPr/>
        </p:nvSpPr>
        <p:spPr>
          <a:xfrm>
            <a:off x="10955866" y="1583267"/>
            <a:ext cx="668866" cy="262466"/>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Calibri"/>
                <a:cs typeface="Calibri"/>
              </a:rPr>
              <a:t>Lesson 5</a:t>
            </a:r>
            <a:endParaRPr lang="en-US" dirty="0"/>
          </a:p>
        </p:txBody>
      </p:sp>
      <p:sp>
        <p:nvSpPr>
          <p:cNvPr id="22" name="Rectangle: Rounded Corners 21">
            <a:extLst>
              <a:ext uri="{FF2B5EF4-FFF2-40B4-BE49-F238E27FC236}">
                <a16:creationId xmlns:a16="http://schemas.microsoft.com/office/drawing/2014/main" id="{C45A97AB-0E39-D430-41CC-EC3358BBAD90}"/>
              </a:ext>
            </a:extLst>
          </p:cNvPr>
          <p:cNvSpPr/>
          <p:nvPr/>
        </p:nvSpPr>
        <p:spPr>
          <a:xfrm>
            <a:off x="10439400" y="4690533"/>
            <a:ext cx="711199" cy="3132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ea typeface="Calibri"/>
                <a:cs typeface="Calibri"/>
              </a:rPr>
              <a:t>Letter sound</a:t>
            </a:r>
            <a:endParaRPr lang="en-US" sz="1100" dirty="0"/>
          </a:p>
        </p:txBody>
      </p:sp>
      <p:sp>
        <p:nvSpPr>
          <p:cNvPr id="23" name="Rectangle: Rounded Corners 22">
            <a:extLst>
              <a:ext uri="{FF2B5EF4-FFF2-40B4-BE49-F238E27FC236}">
                <a16:creationId xmlns:a16="http://schemas.microsoft.com/office/drawing/2014/main" id="{5A6A03D6-4812-C37C-C0F5-5CE1713A5ECB}"/>
              </a:ext>
            </a:extLst>
          </p:cNvPr>
          <p:cNvSpPr/>
          <p:nvPr/>
        </p:nvSpPr>
        <p:spPr>
          <a:xfrm>
            <a:off x="10498666" y="6104467"/>
            <a:ext cx="787399" cy="2624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Select</a:t>
            </a:r>
            <a:endParaRPr lang="en-US" dirty="0"/>
          </a:p>
        </p:txBody>
      </p:sp>
      <p:sp>
        <p:nvSpPr>
          <p:cNvPr id="24" name="Rectangle: Rounded Corners 23">
            <a:extLst>
              <a:ext uri="{FF2B5EF4-FFF2-40B4-BE49-F238E27FC236}">
                <a16:creationId xmlns:a16="http://schemas.microsoft.com/office/drawing/2014/main" id="{A3160D95-A186-5918-813B-CCC5180A8187}"/>
              </a:ext>
            </a:extLst>
          </p:cNvPr>
          <p:cNvSpPr/>
          <p:nvPr/>
        </p:nvSpPr>
        <p:spPr>
          <a:xfrm>
            <a:off x="6299200" y="6104467"/>
            <a:ext cx="668866" cy="2624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Next</a:t>
            </a:r>
          </a:p>
        </p:txBody>
      </p:sp>
      <p:sp>
        <p:nvSpPr>
          <p:cNvPr id="25" name="Rectangle: Rounded Corners 24">
            <a:extLst>
              <a:ext uri="{FF2B5EF4-FFF2-40B4-BE49-F238E27FC236}">
                <a16:creationId xmlns:a16="http://schemas.microsoft.com/office/drawing/2014/main" id="{3D7336F6-DEB3-C038-6F55-0B5A455213A5}"/>
              </a:ext>
            </a:extLst>
          </p:cNvPr>
          <p:cNvSpPr/>
          <p:nvPr/>
        </p:nvSpPr>
        <p:spPr>
          <a:xfrm>
            <a:off x="11057466" y="736600"/>
            <a:ext cx="685799" cy="2624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ea typeface="Calibri"/>
                <a:cs typeface="Calibri"/>
              </a:rPr>
              <a:t>Home</a:t>
            </a:r>
            <a:endParaRPr lang="en-US" sz="1400" dirty="0"/>
          </a:p>
        </p:txBody>
      </p:sp>
      <p:sp>
        <p:nvSpPr>
          <p:cNvPr id="26" name="Rectangle: Rounded Corners 25">
            <a:extLst>
              <a:ext uri="{FF2B5EF4-FFF2-40B4-BE49-F238E27FC236}">
                <a16:creationId xmlns:a16="http://schemas.microsoft.com/office/drawing/2014/main" id="{C51D3DCE-231E-8838-338A-FA41AB9D3199}"/>
              </a:ext>
            </a:extLst>
          </p:cNvPr>
          <p:cNvSpPr/>
          <p:nvPr/>
        </p:nvSpPr>
        <p:spPr>
          <a:xfrm>
            <a:off x="6070600" y="4953000"/>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b</a:t>
            </a:r>
          </a:p>
        </p:txBody>
      </p:sp>
      <p:sp>
        <p:nvSpPr>
          <p:cNvPr id="27" name="Rectangle: Rounded Corners 26">
            <a:extLst>
              <a:ext uri="{FF2B5EF4-FFF2-40B4-BE49-F238E27FC236}">
                <a16:creationId xmlns:a16="http://schemas.microsoft.com/office/drawing/2014/main" id="{60B331F8-E0BB-ABE0-9491-6F545F664398}"/>
              </a:ext>
            </a:extLst>
          </p:cNvPr>
          <p:cNvSpPr/>
          <p:nvPr/>
        </p:nvSpPr>
        <p:spPr>
          <a:xfrm>
            <a:off x="6358466" y="4952999"/>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c</a:t>
            </a:r>
          </a:p>
        </p:txBody>
      </p:sp>
      <p:sp>
        <p:nvSpPr>
          <p:cNvPr id="28" name="Rectangle: Rounded Corners 27">
            <a:extLst>
              <a:ext uri="{FF2B5EF4-FFF2-40B4-BE49-F238E27FC236}">
                <a16:creationId xmlns:a16="http://schemas.microsoft.com/office/drawing/2014/main" id="{9DD4B36E-B2CE-701D-BB21-6327457227FA}"/>
              </a:ext>
            </a:extLst>
          </p:cNvPr>
          <p:cNvSpPr/>
          <p:nvPr/>
        </p:nvSpPr>
        <p:spPr>
          <a:xfrm>
            <a:off x="6663267" y="4952999"/>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d</a:t>
            </a:r>
          </a:p>
        </p:txBody>
      </p:sp>
      <p:sp>
        <p:nvSpPr>
          <p:cNvPr id="29" name="Rectangle: Rounded Corners 28">
            <a:extLst>
              <a:ext uri="{FF2B5EF4-FFF2-40B4-BE49-F238E27FC236}">
                <a16:creationId xmlns:a16="http://schemas.microsoft.com/office/drawing/2014/main" id="{C20697AF-32FD-2BF3-0DC2-3C2FAAE251E5}"/>
              </a:ext>
            </a:extLst>
          </p:cNvPr>
          <p:cNvSpPr/>
          <p:nvPr/>
        </p:nvSpPr>
        <p:spPr>
          <a:xfrm>
            <a:off x="6968067" y="4953000"/>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e</a:t>
            </a:r>
          </a:p>
        </p:txBody>
      </p:sp>
      <p:sp>
        <p:nvSpPr>
          <p:cNvPr id="30" name="Rectangle: Rounded Corners 29">
            <a:extLst>
              <a:ext uri="{FF2B5EF4-FFF2-40B4-BE49-F238E27FC236}">
                <a16:creationId xmlns:a16="http://schemas.microsoft.com/office/drawing/2014/main" id="{4FC8D0F4-7E80-CEBE-5E97-2E8FC66A4AA0}"/>
              </a:ext>
            </a:extLst>
          </p:cNvPr>
          <p:cNvSpPr/>
          <p:nvPr/>
        </p:nvSpPr>
        <p:spPr>
          <a:xfrm>
            <a:off x="7281333" y="4952999"/>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f</a:t>
            </a:r>
          </a:p>
        </p:txBody>
      </p:sp>
      <p:sp>
        <p:nvSpPr>
          <p:cNvPr id="31" name="Rectangle: Rounded Corners 30">
            <a:extLst>
              <a:ext uri="{FF2B5EF4-FFF2-40B4-BE49-F238E27FC236}">
                <a16:creationId xmlns:a16="http://schemas.microsoft.com/office/drawing/2014/main" id="{17C5A2E4-125E-F99E-A0F8-C547CFA472E5}"/>
              </a:ext>
            </a:extLst>
          </p:cNvPr>
          <p:cNvSpPr/>
          <p:nvPr/>
        </p:nvSpPr>
        <p:spPr>
          <a:xfrm>
            <a:off x="5740400" y="53255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g</a:t>
            </a:r>
          </a:p>
        </p:txBody>
      </p:sp>
      <p:sp>
        <p:nvSpPr>
          <p:cNvPr id="32" name="Rectangle: Rounded Corners 31">
            <a:extLst>
              <a:ext uri="{FF2B5EF4-FFF2-40B4-BE49-F238E27FC236}">
                <a16:creationId xmlns:a16="http://schemas.microsoft.com/office/drawing/2014/main" id="{14CAAA96-92BA-71D1-5D04-7821A597EFB0}"/>
              </a:ext>
            </a:extLst>
          </p:cNvPr>
          <p:cNvSpPr/>
          <p:nvPr/>
        </p:nvSpPr>
        <p:spPr>
          <a:xfrm>
            <a:off x="6070600" y="53255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h</a:t>
            </a:r>
          </a:p>
        </p:txBody>
      </p:sp>
      <p:sp>
        <p:nvSpPr>
          <p:cNvPr id="33" name="Rectangle: Rounded Corners 32">
            <a:extLst>
              <a:ext uri="{FF2B5EF4-FFF2-40B4-BE49-F238E27FC236}">
                <a16:creationId xmlns:a16="http://schemas.microsoft.com/office/drawing/2014/main" id="{174806A4-8942-4F25-9FD5-D86F05B8FC01}"/>
              </a:ext>
            </a:extLst>
          </p:cNvPr>
          <p:cNvSpPr/>
          <p:nvPr/>
        </p:nvSpPr>
        <p:spPr>
          <a:xfrm>
            <a:off x="6968066" y="53255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k</a:t>
            </a:r>
          </a:p>
        </p:txBody>
      </p:sp>
      <p:sp>
        <p:nvSpPr>
          <p:cNvPr id="34" name="Rectangle: Rounded Corners 33">
            <a:extLst>
              <a:ext uri="{FF2B5EF4-FFF2-40B4-BE49-F238E27FC236}">
                <a16:creationId xmlns:a16="http://schemas.microsoft.com/office/drawing/2014/main" id="{AFAA711F-BE6F-C63C-5AE1-80488C91A52B}"/>
              </a:ext>
            </a:extLst>
          </p:cNvPr>
          <p:cNvSpPr/>
          <p:nvPr/>
        </p:nvSpPr>
        <p:spPr>
          <a:xfrm>
            <a:off x="6663267" y="53255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j</a:t>
            </a:r>
          </a:p>
        </p:txBody>
      </p:sp>
      <p:sp>
        <p:nvSpPr>
          <p:cNvPr id="35" name="Rectangle: Rounded Corners 34">
            <a:extLst>
              <a:ext uri="{FF2B5EF4-FFF2-40B4-BE49-F238E27FC236}">
                <a16:creationId xmlns:a16="http://schemas.microsoft.com/office/drawing/2014/main" id="{F172A2C5-4C4D-24F4-A880-2688CC41EF02}"/>
              </a:ext>
            </a:extLst>
          </p:cNvPr>
          <p:cNvSpPr/>
          <p:nvPr/>
        </p:nvSpPr>
        <p:spPr>
          <a:xfrm>
            <a:off x="6358466" y="53255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bg1"/>
                </a:solidFill>
                <a:ea typeface="Calibri"/>
                <a:cs typeface="Calibri"/>
              </a:rPr>
              <a:t>i</a:t>
            </a:r>
          </a:p>
        </p:txBody>
      </p:sp>
      <p:sp>
        <p:nvSpPr>
          <p:cNvPr id="36" name="Rectangle: Rounded Corners 35">
            <a:extLst>
              <a:ext uri="{FF2B5EF4-FFF2-40B4-BE49-F238E27FC236}">
                <a16:creationId xmlns:a16="http://schemas.microsoft.com/office/drawing/2014/main" id="{23AA73C5-1ABC-8E18-6CCF-77C05FD8AAEB}"/>
              </a:ext>
            </a:extLst>
          </p:cNvPr>
          <p:cNvSpPr/>
          <p:nvPr/>
        </p:nvSpPr>
        <p:spPr>
          <a:xfrm>
            <a:off x="7281333" y="53255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l</a:t>
            </a:r>
          </a:p>
        </p:txBody>
      </p:sp>
      <p:sp>
        <p:nvSpPr>
          <p:cNvPr id="37" name="TextBox 36">
            <a:extLst>
              <a:ext uri="{FF2B5EF4-FFF2-40B4-BE49-F238E27FC236}">
                <a16:creationId xmlns:a16="http://schemas.microsoft.com/office/drawing/2014/main" id="{CFA85EFA-04E8-04EE-274C-ECCD548AB5ED}"/>
              </a:ext>
            </a:extLst>
          </p:cNvPr>
          <p:cNvSpPr txBox="1"/>
          <p:nvPr/>
        </p:nvSpPr>
        <p:spPr>
          <a:xfrm>
            <a:off x="5842000" y="846667"/>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ea typeface="Calibri"/>
                <a:cs typeface="Calibri"/>
              </a:rPr>
              <a:t>Text</a:t>
            </a:r>
          </a:p>
        </p:txBody>
      </p:sp>
      <p:sp>
        <p:nvSpPr>
          <p:cNvPr id="38" name="TextBox 37">
            <a:extLst>
              <a:ext uri="{FF2B5EF4-FFF2-40B4-BE49-F238E27FC236}">
                <a16:creationId xmlns:a16="http://schemas.microsoft.com/office/drawing/2014/main" id="{E1B85E6B-4BE0-B6A9-1855-0AAD956554B8}"/>
              </a:ext>
            </a:extLst>
          </p:cNvPr>
          <p:cNvSpPr txBox="1"/>
          <p:nvPr/>
        </p:nvSpPr>
        <p:spPr>
          <a:xfrm>
            <a:off x="9922933" y="778933"/>
            <a:ext cx="10329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ea typeface="Calibri"/>
                <a:cs typeface="Calibri"/>
              </a:rPr>
              <a:t>Text</a:t>
            </a:r>
            <a:endParaRPr lang="en-US" dirty="0"/>
          </a:p>
        </p:txBody>
      </p:sp>
      <p:sp>
        <p:nvSpPr>
          <p:cNvPr id="39" name="TextBox 38">
            <a:extLst>
              <a:ext uri="{FF2B5EF4-FFF2-40B4-BE49-F238E27FC236}">
                <a16:creationId xmlns:a16="http://schemas.microsoft.com/office/drawing/2014/main" id="{3396ABCE-97F6-ACFD-B582-F8BF2AF8AB6F}"/>
              </a:ext>
            </a:extLst>
          </p:cNvPr>
          <p:cNvSpPr txBox="1"/>
          <p:nvPr/>
        </p:nvSpPr>
        <p:spPr>
          <a:xfrm>
            <a:off x="5757333" y="4207933"/>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ea typeface="Calibri"/>
                <a:cs typeface="Calibri"/>
              </a:rPr>
              <a:t>Text</a:t>
            </a:r>
            <a:endParaRPr lang="en-US" dirty="0"/>
          </a:p>
        </p:txBody>
      </p:sp>
      <p:sp>
        <p:nvSpPr>
          <p:cNvPr id="40" name="TextBox 39">
            <a:extLst>
              <a:ext uri="{FF2B5EF4-FFF2-40B4-BE49-F238E27FC236}">
                <a16:creationId xmlns:a16="http://schemas.microsoft.com/office/drawing/2014/main" id="{F763B121-CA91-8F4D-9291-6D6FA3C5A2D3}"/>
              </a:ext>
            </a:extLst>
          </p:cNvPr>
          <p:cNvSpPr txBox="1"/>
          <p:nvPr/>
        </p:nvSpPr>
        <p:spPr>
          <a:xfrm>
            <a:off x="10033000" y="4207934"/>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ea typeface="Calibri"/>
                <a:cs typeface="Calibri"/>
              </a:rPr>
              <a:t>Text</a:t>
            </a:r>
            <a:endParaRPr lang="en-US" dirty="0"/>
          </a:p>
        </p:txBody>
      </p:sp>
      <p:sp>
        <p:nvSpPr>
          <p:cNvPr id="41" name="Rectangle: Rounded Corners 40">
            <a:extLst>
              <a:ext uri="{FF2B5EF4-FFF2-40B4-BE49-F238E27FC236}">
                <a16:creationId xmlns:a16="http://schemas.microsoft.com/office/drawing/2014/main" id="{9C44C45A-FD41-C333-407C-AFC1E224A290}"/>
              </a:ext>
            </a:extLst>
          </p:cNvPr>
          <p:cNvSpPr/>
          <p:nvPr/>
        </p:nvSpPr>
        <p:spPr>
          <a:xfrm>
            <a:off x="10854266" y="52239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a</a:t>
            </a:r>
          </a:p>
        </p:txBody>
      </p:sp>
      <p:sp>
        <p:nvSpPr>
          <p:cNvPr id="42" name="Rectangle: Rounded Corners 41">
            <a:extLst>
              <a:ext uri="{FF2B5EF4-FFF2-40B4-BE49-F238E27FC236}">
                <a16:creationId xmlns:a16="http://schemas.microsoft.com/office/drawing/2014/main" id="{321B7BCC-1C00-4021-B354-7C6FC3F156CA}"/>
              </a:ext>
            </a:extLst>
          </p:cNvPr>
          <p:cNvSpPr/>
          <p:nvPr/>
        </p:nvSpPr>
        <p:spPr>
          <a:xfrm>
            <a:off x="10515599" y="52239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k</a:t>
            </a:r>
          </a:p>
        </p:txBody>
      </p:sp>
      <p:sp>
        <p:nvSpPr>
          <p:cNvPr id="43" name="Rectangle: Rounded Corners 42">
            <a:extLst>
              <a:ext uri="{FF2B5EF4-FFF2-40B4-BE49-F238E27FC236}">
                <a16:creationId xmlns:a16="http://schemas.microsoft.com/office/drawing/2014/main" id="{C9393407-6A2F-718B-84DC-386515DE06C6}"/>
              </a:ext>
            </a:extLst>
          </p:cNvPr>
          <p:cNvSpPr/>
          <p:nvPr/>
        </p:nvSpPr>
        <p:spPr>
          <a:xfrm>
            <a:off x="11167533" y="52239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f</a:t>
            </a:r>
          </a:p>
        </p:txBody>
      </p:sp>
      <p:sp>
        <p:nvSpPr>
          <p:cNvPr id="44" name="Rectangle: Rounded Corners 43">
            <a:extLst>
              <a:ext uri="{FF2B5EF4-FFF2-40B4-BE49-F238E27FC236}">
                <a16:creationId xmlns:a16="http://schemas.microsoft.com/office/drawing/2014/main" id="{7FC26B2E-613F-8B51-0375-C7B320C851D6}"/>
              </a:ext>
            </a:extLst>
          </p:cNvPr>
          <p:cNvSpPr/>
          <p:nvPr/>
        </p:nvSpPr>
        <p:spPr>
          <a:xfrm>
            <a:off x="10210800" y="52239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b</a:t>
            </a:r>
          </a:p>
        </p:txBody>
      </p:sp>
    </p:spTree>
    <p:extLst>
      <p:ext uri="{BB962C8B-B14F-4D97-AF65-F5344CB8AC3E}">
        <p14:creationId xmlns:p14="http://schemas.microsoft.com/office/powerpoint/2010/main" val="88645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592205" y="761061"/>
            <a:ext cx="7140524" cy="4992339"/>
          </a:xfrm>
        </p:spPr>
        <p:txBody>
          <a:bodyPr vert="horz" lIns="91440" tIns="45720" rIns="91440" bIns="45720" rtlCol="0" anchor="t">
            <a:normAutofit/>
          </a:bodyPr>
          <a:lstStyle/>
          <a:p>
            <a:pPr marL="0" indent="0">
              <a:buNone/>
            </a:pPr>
            <a:r>
              <a:rPr lang="en-US" sz="2800" b="1" dirty="0">
                <a:ea typeface="+mn-lt"/>
                <a:cs typeface="+mn-lt"/>
              </a:rPr>
              <a:t>pre-defined programs/code snippets</a:t>
            </a:r>
            <a:endParaRPr lang="en-US" sz="2800" b="1" dirty="0">
              <a:cs typeface="Calibri" panose="020F0502020204030204"/>
            </a:endParaRPr>
          </a:p>
          <a:p>
            <a:pPr marL="0" indent="0">
              <a:buNone/>
            </a:pPr>
            <a:r>
              <a:rPr lang="en-US" dirty="0">
                <a:cs typeface="Calibri"/>
              </a:rPr>
              <a:t>For the creation of this app, I will be using MIT app inventor, it is a drag and drop program, this will make it easier to create the app.</a:t>
            </a:r>
          </a:p>
          <a:p>
            <a:pPr marL="0" indent="0">
              <a:buNone/>
            </a:pPr>
            <a:r>
              <a:rPr lang="en-US" dirty="0">
                <a:cs typeface="Calibri"/>
              </a:rPr>
              <a:t>MIT comes with many prebuilt functions and operations which were useful in the creation of this app, some of which include the </a:t>
            </a:r>
            <a:r>
              <a:rPr lang="en-US" sz="2400" b="1" dirty="0">
                <a:cs typeface="Calibri"/>
              </a:rPr>
              <a:t>when click and open another screen, </a:t>
            </a:r>
            <a:r>
              <a:rPr lang="en-US" dirty="0">
                <a:cs typeface="Calibri"/>
              </a:rPr>
              <a:t>and more, I have images of function on this side.</a:t>
            </a:r>
          </a:p>
          <a:p>
            <a:pPr marL="0" indent="0">
              <a:buNone/>
            </a:pPr>
            <a:endParaRPr lang="en-US" sz="2800" b="1" dirty="0">
              <a:solidFill>
                <a:srgbClr val="FF0000"/>
              </a:solidFill>
              <a:cs typeface="Calibri"/>
            </a:endParaRPr>
          </a:p>
          <a:p>
            <a:pPr marL="0" indent="0">
              <a:buNone/>
            </a:pPr>
            <a:endParaRPr lang="en-US" sz="2800" b="1" dirty="0">
              <a:solidFill>
                <a:srgbClr val="FF0000"/>
              </a:solidFill>
              <a:cs typeface="Calibri"/>
            </a:endParaRPr>
          </a:p>
        </p:txBody>
      </p:sp>
      <p:pic>
        <p:nvPicPr>
          <p:cNvPr id="5" name="Picture 5">
            <a:extLst>
              <a:ext uri="{FF2B5EF4-FFF2-40B4-BE49-F238E27FC236}">
                <a16:creationId xmlns:a16="http://schemas.microsoft.com/office/drawing/2014/main" id="{765428B9-C85A-0966-841A-64E48D18B539}"/>
              </a:ext>
            </a:extLst>
          </p:cNvPr>
          <p:cNvPicPr>
            <a:picLocks noChangeAspect="1"/>
          </p:cNvPicPr>
          <p:nvPr/>
        </p:nvPicPr>
        <p:blipFill>
          <a:blip r:embed="rId2"/>
          <a:stretch>
            <a:fillRect/>
          </a:stretch>
        </p:blipFill>
        <p:spPr>
          <a:xfrm>
            <a:off x="8314267" y="584160"/>
            <a:ext cx="2743200" cy="643547"/>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CA27966F-2835-031B-5083-4A00625B4703}"/>
              </a:ext>
            </a:extLst>
          </p:cNvPr>
          <p:cNvPicPr>
            <a:picLocks noChangeAspect="1"/>
          </p:cNvPicPr>
          <p:nvPr/>
        </p:nvPicPr>
        <p:blipFill>
          <a:blip r:embed="rId3"/>
          <a:stretch>
            <a:fillRect/>
          </a:stretch>
        </p:blipFill>
        <p:spPr>
          <a:xfrm>
            <a:off x="8314973" y="1522734"/>
            <a:ext cx="2745316" cy="911225"/>
          </a:xfrm>
          <a:prstGeom prst="rect">
            <a:avLst/>
          </a:prstGeom>
        </p:spPr>
      </p:pic>
      <p:pic>
        <p:nvPicPr>
          <p:cNvPr id="7" name="Picture 7" descr="Graphical user interface, application, website&#10;&#10;Description automatically generated">
            <a:extLst>
              <a:ext uri="{FF2B5EF4-FFF2-40B4-BE49-F238E27FC236}">
                <a16:creationId xmlns:a16="http://schemas.microsoft.com/office/drawing/2014/main" id="{23D195E6-6CD2-7167-8DB1-4A2FD6E5AA21}"/>
              </a:ext>
            </a:extLst>
          </p:cNvPr>
          <p:cNvPicPr>
            <a:picLocks noChangeAspect="1"/>
          </p:cNvPicPr>
          <p:nvPr/>
        </p:nvPicPr>
        <p:blipFill>
          <a:blip r:embed="rId4"/>
          <a:stretch>
            <a:fillRect/>
          </a:stretch>
        </p:blipFill>
        <p:spPr>
          <a:xfrm>
            <a:off x="8352157" y="2802544"/>
            <a:ext cx="2743200" cy="758757"/>
          </a:xfrm>
          <a:prstGeom prst="rect">
            <a:avLst/>
          </a:prstGeom>
        </p:spPr>
      </p:pic>
    </p:spTree>
    <p:extLst>
      <p:ext uri="{BB962C8B-B14F-4D97-AF65-F5344CB8AC3E}">
        <p14:creationId xmlns:p14="http://schemas.microsoft.com/office/powerpoint/2010/main" val="65872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517454" y="467440"/>
            <a:ext cx="5455658" cy="6041457"/>
          </a:xfrm>
        </p:spPr>
        <p:txBody>
          <a:bodyPr vert="horz" lIns="91440" tIns="45720" rIns="91440" bIns="45720" rtlCol="0" anchor="t">
            <a:normAutofit/>
          </a:bodyPr>
          <a:lstStyle/>
          <a:p>
            <a:pPr marL="0" indent="0">
              <a:buNone/>
            </a:pPr>
            <a:r>
              <a:rPr lang="en-US" sz="2400" b="1" dirty="0">
                <a:ea typeface="Calibri"/>
                <a:cs typeface="Calibri"/>
              </a:rPr>
              <a:t>Alternate designs</a:t>
            </a:r>
          </a:p>
          <a:p>
            <a:pPr marL="0" indent="0">
              <a:buNone/>
            </a:pPr>
            <a:r>
              <a:rPr lang="en-US" sz="2000" dirty="0">
                <a:ea typeface="Calibri"/>
                <a:cs typeface="Calibri"/>
              </a:rPr>
              <a:t>My alternate design are to have all the lessons in one long sequence without any other pages, this is all simpler and easy to understand although doesn't offer much of an explanation or way of choosing which lesson you'd like to start on or go back to which could be very inconvenient and confusing.</a:t>
            </a:r>
          </a:p>
          <a:p>
            <a:pPr marL="0" indent="0">
              <a:buNone/>
            </a:pPr>
            <a:endParaRPr lang="en-US" sz="2000" dirty="0">
              <a:ea typeface="Calibri"/>
              <a:cs typeface="Calibri"/>
            </a:endParaRPr>
          </a:p>
          <a:p>
            <a:pPr marL="0" indent="0">
              <a:buNone/>
            </a:pPr>
            <a:r>
              <a:rPr lang="en-US" sz="2000" dirty="0">
                <a:ea typeface="Calibri"/>
                <a:cs typeface="Calibri"/>
              </a:rPr>
              <a:t>This alternate design although it could be great it's a lot more confusing than my other design which lasts for much easier navigation and it's easier to understand for the audience.</a:t>
            </a:r>
          </a:p>
          <a:p>
            <a:pPr marL="0" indent="0">
              <a:buNone/>
            </a:pPr>
            <a:r>
              <a:rPr lang="en-US" sz="2000" dirty="0">
                <a:ea typeface="Calibri"/>
                <a:cs typeface="Calibri"/>
              </a:rPr>
              <a:t>This design is much harder to use and navigate because you'd have to navigate through each site every time to get where you are up to which could be very annoying.</a:t>
            </a:r>
          </a:p>
        </p:txBody>
      </p:sp>
      <p:sp>
        <p:nvSpPr>
          <p:cNvPr id="2" name="Rectangle: Rounded Corners 1">
            <a:extLst>
              <a:ext uri="{FF2B5EF4-FFF2-40B4-BE49-F238E27FC236}">
                <a16:creationId xmlns:a16="http://schemas.microsoft.com/office/drawing/2014/main" id="{6C4508AD-2355-65E5-2CC4-D120353008A9}"/>
              </a:ext>
            </a:extLst>
          </p:cNvPr>
          <p:cNvSpPr/>
          <p:nvPr/>
        </p:nvSpPr>
        <p:spPr>
          <a:xfrm>
            <a:off x="10532533" y="169334"/>
            <a:ext cx="1193800" cy="64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Lesson 1</a:t>
            </a:r>
            <a:endParaRPr lang="en-US" dirty="0"/>
          </a:p>
        </p:txBody>
      </p:sp>
      <p:sp>
        <p:nvSpPr>
          <p:cNvPr id="6" name="Rectangle: Rounded Corners 5">
            <a:extLst>
              <a:ext uri="{FF2B5EF4-FFF2-40B4-BE49-F238E27FC236}">
                <a16:creationId xmlns:a16="http://schemas.microsoft.com/office/drawing/2014/main" id="{2494513B-ECE9-3B32-B9F5-435F9FEA72EA}"/>
              </a:ext>
            </a:extLst>
          </p:cNvPr>
          <p:cNvSpPr/>
          <p:nvPr/>
        </p:nvSpPr>
        <p:spPr>
          <a:xfrm>
            <a:off x="6917265" y="414866"/>
            <a:ext cx="2023533" cy="287866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ADC55AC-7D70-1724-7FC4-51967F9C6D59}"/>
              </a:ext>
            </a:extLst>
          </p:cNvPr>
          <p:cNvSpPr/>
          <p:nvPr/>
        </p:nvSpPr>
        <p:spPr>
          <a:xfrm>
            <a:off x="10532533" y="1219200"/>
            <a:ext cx="1193800" cy="64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2</a:t>
            </a:r>
            <a:endParaRPr lang="en-US" dirty="0"/>
          </a:p>
        </p:txBody>
      </p:sp>
      <p:sp>
        <p:nvSpPr>
          <p:cNvPr id="8" name="Rectangle: Rounded Corners 7">
            <a:extLst>
              <a:ext uri="{FF2B5EF4-FFF2-40B4-BE49-F238E27FC236}">
                <a16:creationId xmlns:a16="http://schemas.microsoft.com/office/drawing/2014/main" id="{19A2E34A-E15F-2318-9CC7-1EF8FC3FE45B}"/>
              </a:ext>
            </a:extLst>
          </p:cNvPr>
          <p:cNvSpPr/>
          <p:nvPr/>
        </p:nvSpPr>
        <p:spPr>
          <a:xfrm>
            <a:off x="10557932" y="2294466"/>
            <a:ext cx="1193800" cy="64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3</a:t>
            </a:r>
            <a:endParaRPr lang="en-US" dirty="0"/>
          </a:p>
        </p:txBody>
      </p:sp>
      <p:sp>
        <p:nvSpPr>
          <p:cNvPr id="9" name="Rectangle: Rounded Corners 8">
            <a:extLst>
              <a:ext uri="{FF2B5EF4-FFF2-40B4-BE49-F238E27FC236}">
                <a16:creationId xmlns:a16="http://schemas.microsoft.com/office/drawing/2014/main" id="{CC0223AA-FB51-8214-ECFB-EF3030577649}"/>
              </a:ext>
            </a:extLst>
          </p:cNvPr>
          <p:cNvSpPr/>
          <p:nvPr/>
        </p:nvSpPr>
        <p:spPr>
          <a:xfrm>
            <a:off x="10557932" y="3369733"/>
            <a:ext cx="1193800" cy="64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4</a:t>
            </a:r>
            <a:endParaRPr lang="en-US" dirty="0"/>
          </a:p>
        </p:txBody>
      </p:sp>
      <p:sp>
        <p:nvSpPr>
          <p:cNvPr id="10" name="Rectangle: Rounded Corners 9">
            <a:extLst>
              <a:ext uri="{FF2B5EF4-FFF2-40B4-BE49-F238E27FC236}">
                <a16:creationId xmlns:a16="http://schemas.microsoft.com/office/drawing/2014/main" id="{27569B4A-0F5F-E566-AF4C-64C27EB29FE1}"/>
              </a:ext>
            </a:extLst>
          </p:cNvPr>
          <p:cNvSpPr/>
          <p:nvPr/>
        </p:nvSpPr>
        <p:spPr>
          <a:xfrm>
            <a:off x="10532532" y="4453467"/>
            <a:ext cx="1193800" cy="64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5</a:t>
            </a:r>
            <a:endParaRPr lang="en-US" dirty="0"/>
          </a:p>
        </p:txBody>
      </p:sp>
      <p:sp>
        <p:nvSpPr>
          <p:cNvPr id="11" name="Rectangle: Rounded Corners 10">
            <a:extLst>
              <a:ext uri="{FF2B5EF4-FFF2-40B4-BE49-F238E27FC236}">
                <a16:creationId xmlns:a16="http://schemas.microsoft.com/office/drawing/2014/main" id="{EED777A7-364C-4EC2-ADF6-4EAB76A390B8}"/>
              </a:ext>
            </a:extLst>
          </p:cNvPr>
          <p:cNvSpPr/>
          <p:nvPr/>
        </p:nvSpPr>
        <p:spPr>
          <a:xfrm>
            <a:off x="10532532" y="5486399"/>
            <a:ext cx="1193800" cy="64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Lesson 6</a:t>
            </a:r>
            <a:endParaRPr lang="en-US" dirty="0"/>
          </a:p>
        </p:txBody>
      </p:sp>
      <p:cxnSp>
        <p:nvCxnSpPr>
          <p:cNvPr id="12" name="Straight Arrow Connector 11">
            <a:extLst>
              <a:ext uri="{FF2B5EF4-FFF2-40B4-BE49-F238E27FC236}">
                <a16:creationId xmlns:a16="http://schemas.microsoft.com/office/drawing/2014/main" id="{0AFFD39F-4FB6-76FB-35D9-747D89D8FFDA}"/>
              </a:ext>
            </a:extLst>
          </p:cNvPr>
          <p:cNvCxnSpPr/>
          <p:nvPr/>
        </p:nvCxnSpPr>
        <p:spPr>
          <a:xfrm>
            <a:off x="11074400" y="778934"/>
            <a:ext cx="16934" cy="4741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6EF57919-75BE-7079-2F7B-DAEA604A88F6}"/>
              </a:ext>
            </a:extLst>
          </p:cNvPr>
          <p:cNvCxnSpPr>
            <a:cxnSpLocks/>
          </p:cNvCxnSpPr>
          <p:nvPr/>
        </p:nvCxnSpPr>
        <p:spPr>
          <a:xfrm>
            <a:off x="11099800" y="1820334"/>
            <a:ext cx="16934" cy="4741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7227724F-2EA8-020F-9480-065DC85EC8C7}"/>
              </a:ext>
            </a:extLst>
          </p:cNvPr>
          <p:cNvCxnSpPr>
            <a:cxnSpLocks/>
          </p:cNvCxnSpPr>
          <p:nvPr/>
        </p:nvCxnSpPr>
        <p:spPr>
          <a:xfrm>
            <a:off x="11065933" y="2895600"/>
            <a:ext cx="16934" cy="4741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F485129C-6B37-3472-D903-4AE0A35CD862}"/>
              </a:ext>
            </a:extLst>
          </p:cNvPr>
          <p:cNvCxnSpPr>
            <a:cxnSpLocks/>
          </p:cNvCxnSpPr>
          <p:nvPr/>
        </p:nvCxnSpPr>
        <p:spPr>
          <a:xfrm>
            <a:off x="11074399" y="4013201"/>
            <a:ext cx="16934" cy="4741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7A195517-D92E-7A39-D3FE-6D8EDC5DEE63}"/>
              </a:ext>
            </a:extLst>
          </p:cNvPr>
          <p:cNvCxnSpPr>
            <a:cxnSpLocks/>
          </p:cNvCxnSpPr>
          <p:nvPr/>
        </p:nvCxnSpPr>
        <p:spPr>
          <a:xfrm>
            <a:off x="11116733" y="5071534"/>
            <a:ext cx="16934" cy="4741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Rectangle: Rounded Corners 22">
            <a:extLst>
              <a:ext uri="{FF2B5EF4-FFF2-40B4-BE49-F238E27FC236}">
                <a16:creationId xmlns:a16="http://schemas.microsoft.com/office/drawing/2014/main" id="{B491813A-CC95-064A-F7D9-7E16E5071EC2}"/>
              </a:ext>
            </a:extLst>
          </p:cNvPr>
          <p:cNvSpPr/>
          <p:nvPr/>
        </p:nvSpPr>
        <p:spPr>
          <a:xfrm>
            <a:off x="7035800" y="13123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a</a:t>
            </a:r>
          </a:p>
        </p:txBody>
      </p:sp>
      <p:sp>
        <p:nvSpPr>
          <p:cNvPr id="25" name="Rectangle: Rounded Corners 24">
            <a:extLst>
              <a:ext uri="{FF2B5EF4-FFF2-40B4-BE49-F238E27FC236}">
                <a16:creationId xmlns:a16="http://schemas.microsoft.com/office/drawing/2014/main" id="{D79EFA2F-E2BA-D49C-AA61-83639E622013}"/>
              </a:ext>
            </a:extLst>
          </p:cNvPr>
          <p:cNvSpPr/>
          <p:nvPr/>
        </p:nvSpPr>
        <p:spPr>
          <a:xfrm>
            <a:off x="7653867" y="2480733"/>
            <a:ext cx="668866" cy="2624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Next</a:t>
            </a:r>
          </a:p>
        </p:txBody>
      </p:sp>
      <p:sp>
        <p:nvSpPr>
          <p:cNvPr id="27" name="Rectangle: Rounded Corners 26">
            <a:extLst>
              <a:ext uri="{FF2B5EF4-FFF2-40B4-BE49-F238E27FC236}">
                <a16:creationId xmlns:a16="http://schemas.microsoft.com/office/drawing/2014/main" id="{B55C3BCF-E904-A01A-C33F-344DA2C22762}"/>
              </a:ext>
            </a:extLst>
          </p:cNvPr>
          <p:cNvSpPr/>
          <p:nvPr/>
        </p:nvSpPr>
        <p:spPr>
          <a:xfrm>
            <a:off x="7366000" y="13123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b</a:t>
            </a:r>
          </a:p>
        </p:txBody>
      </p:sp>
      <p:sp>
        <p:nvSpPr>
          <p:cNvPr id="29" name="Rectangle: Rounded Corners 28">
            <a:extLst>
              <a:ext uri="{FF2B5EF4-FFF2-40B4-BE49-F238E27FC236}">
                <a16:creationId xmlns:a16="http://schemas.microsoft.com/office/drawing/2014/main" id="{7C13EEA7-DE56-93DF-6F53-060EBC38E9C1}"/>
              </a:ext>
            </a:extLst>
          </p:cNvPr>
          <p:cNvSpPr/>
          <p:nvPr/>
        </p:nvSpPr>
        <p:spPr>
          <a:xfrm>
            <a:off x="7653866" y="13123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c</a:t>
            </a:r>
          </a:p>
        </p:txBody>
      </p:sp>
      <p:sp>
        <p:nvSpPr>
          <p:cNvPr id="31" name="Rectangle: Rounded Corners 30">
            <a:extLst>
              <a:ext uri="{FF2B5EF4-FFF2-40B4-BE49-F238E27FC236}">
                <a16:creationId xmlns:a16="http://schemas.microsoft.com/office/drawing/2014/main" id="{1BC91C66-9B69-C354-48C8-C6ABAF69657F}"/>
              </a:ext>
            </a:extLst>
          </p:cNvPr>
          <p:cNvSpPr/>
          <p:nvPr/>
        </p:nvSpPr>
        <p:spPr>
          <a:xfrm>
            <a:off x="7958667" y="13123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d</a:t>
            </a:r>
          </a:p>
        </p:txBody>
      </p:sp>
      <p:sp>
        <p:nvSpPr>
          <p:cNvPr id="33" name="Rectangle: Rounded Corners 32">
            <a:extLst>
              <a:ext uri="{FF2B5EF4-FFF2-40B4-BE49-F238E27FC236}">
                <a16:creationId xmlns:a16="http://schemas.microsoft.com/office/drawing/2014/main" id="{6EDD7FB3-C1B5-2C15-6BAB-ABE079A5E07A}"/>
              </a:ext>
            </a:extLst>
          </p:cNvPr>
          <p:cNvSpPr/>
          <p:nvPr/>
        </p:nvSpPr>
        <p:spPr>
          <a:xfrm>
            <a:off x="8263467" y="13123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e</a:t>
            </a:r>
          </a:p>
        </p:txBody>
      </p:sp>
      <p:sp>
        <p:nvSpPr>
          <p:cNvPr id="35" name="Rectangle: Rounded Corners 34">
            <a:extLst>
              <a:ext uri="{FF2B5EF4-FFF2-40B4-BE49-F238E27FC236}">
                <a16:creationId xmlns:a16="http://schemas.microsoft.com/office/drawing/2014/main" id="{5ECC4699-DBF3-AD18-9CE4-7612A1AABE16}"/>
              </a:ext>
            </a:extLst>
          </p:cNvPr>
          <p:cNvSpPr/>
          <p:nvPr/>
        </p:nvSpPr>
        <p:spPr>
          <a:xfrm>
            <a:off x="8576733" y="13123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f</a:t>
            </a:r>
          </a:p>
        </p:txBody>
      </p:sp>
      <p:sp>
        <p:nvSpPr>
          <p:cNvPr id="37" name="Rectangle: Rounded Corners 36">
            <a:extLst>
              <a:ext uri="{FF2B5EF4-FFF2-40B4-BE49-F238E27FC236}">
                <a16:creationId xmlns:a16="http://schemas.microsoft.com/office/drawing/2014/main" id="{538C4CFF-BC76-B94F-0251-4BD35CC193BE}"/>
              </a:ext>
            </a:extLst>
          </p:cNvPr>
          <p:cNvSpPr/>
          <p:nvPr/>
        </p:nvSpPr>
        <p:spPr>
          <a:xfrm>
            <a:off x="7035800" y="1684865"/>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g</a:t>
            </a:r>
          </a:p>
        </p:txBody>
      </p:sp>
      <p:sp>
        <p:nvSpPr>
          <p:cNvPr id="39" name="Rectangle: Rounded Corners 38">
            <a:extLst>
              <a:ext uri="{FF2B5EF4-FFF2-40B4-BE49-F238E27FC236}">
                <a16:creationId xmlns:a16="http://schemas.microsoft.com/office/drawing/2014/main" id="{44724B95-E3F4-1E4C-B7C7-9D6217B3C8DB}"/>
              </a:ext>
            </a:extLst>
          </p:cNvPr>
          <p:cNvSpPr/>
          <p:nvPr/>
        </p:nvSpPr>
        <p:spPr>
          <a:xfrm>
            <a:off x="7366000" y="16848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h</a:t>
            </a:r>
          </a:p>
        </p:txBody>
      </p:sp>
      <p:sp>
        <p:nvSpPr>
          <p:cNvPr id="41" name="Rectangle: Rounded Corners 40">
            <a:extLst>
              <a:ext uri="{FF2B5EF4-FFF2-40B4-BE49-F238E27FC236}">
                <a16:creationId xmlns:a16="http://schemas.microsoft.com/office/drawing/2014/main" id="{CBBE9E7E-134C-6153-E8A1-893800C83C19}"/>
              </a:ext>
            </a:extLst>
          </p:cNvPr>
          <p:cNvSpPr/>
          <p:nvPr/>
        </p:nvSpPr>
        <p:spPr>
          <a:xfrm>
            <a:off x="8263466" y="16848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k</a:t>
            </a:r>
          </a:p>
        </p:txBody>
      </p:sp>
      <p:sp>
        <p:nvSpPr>
          <p:cNvPr id="43" name="Rectangle: Rounded Corners 42">
            <a:extLst>
              <a:ext uri="{FF2B5EF4-FFF2-40B4-BE49-F238E27FC236}">
                <a16:creationId xmlns:a16="http://schemas.microsoft.com/office/drawing/2014/main" id="{FD079C28-06AA-20AE-2459-E42D131CD362}"/>
              </a:ext>
            </a:extLst>
          </p:cNvPr>
          <p:cNvSpPr/>
          <p:nvPr/>
        </p:nvSpPr>
        <p:spPr>
          <a:xfrm>
            <a:off x="7958667" y="1684865"/>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j</a:t>
            </a:r>
          </a:p>
        </p:txBody>
      </p:sp>
      <p:sp>
        <p:nvSpPr>
          <p:cNvPr id="45" name="Rectangle: Rounded Corners 44">
            <a:extLst>
              <a:ext uri="{FF2B5EF4-FFF2-40B4-BE49-F238E27FC236}">
                <a16:creationId xmlns:a16="http://schemas.microsoft.com/office/drawing/2014/main" id="{85EEB800-B83A-8851-65B9-F335AB9330C0}"/>
              </a:ext>
            </a:extLst>
          </p:cNvPr>
          <p:cNvSpPr/>
          <p:nvPr/>
        </p:nvSpPr>
        <p:spPr>
          <a:xfrm>
            <a:off x="7653866" y="16848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bg1"/>
                </a:solidFill>
                <a:ea typeface="Calibri"/>
                <a:cs typeface="Calibri"/>
              </a:rPr>
              <a:t>i</a:t>
            </a:r>
          </a:p>
        </p:txBody>
      </p:sp>
      <p:sp>
        <p:nvSpPr>
          <p:cNvPr id="47" name="Rectangle: Rounded Corners 46">
            <a:extLst>
              <a:ext uri="{FF2B5EF4-FFF2-40B4-BE49-F238E27FC236}">
                <a16:creationId xmlns:a16="http://schemas.microsoft.com/office/drawing/2014/main" id="{61A4913D-CBF5-8658-DB3F-D00527E0158C}"/>
              </a:ext>
            </a:extLst>
          </p:cNvPr>
          <p:cNvSpPr/>
          <p:nvPr/>
        </p:nvSpPr>
        <p:spPr>
          <a:xfrm>
            <a:off x="8576733" y="16848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l</a:t>
            </a:r>
          </a:p>
        </p:txBody>
      </p:sp>
      <p:sp>
        <p:nvSpPr>
          <p:cNvPr id="49" name="TextBox 48">
            <a:extLst>
              <a:ext uri="{FF2B5EF4-FFF2-40B4-BE49-F238E27FC236}">
                <a16:creationId xmlns:a16="http://schemas.microsoft.com/office/drawing/2014/main" id="{92068AC1-5DF6-1561-682D-CE001275A1CD}"/>
              </a:ext>
            </a:extLst>
          </p:cNvPr>
          <p:cNvSpPr txBox="1"/>
          <p:nvPr/>
        </p:nvSpPr>
        <p:spPr>
          <a:xfrm>
            <a:off x="7052734" y="558800"/>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cs typeface="Calibri"/>
              </a:rPr>
              <a:t>Lesson 1</a:t>
            </a:r>
            <a:endParaRPr lang="en-US" b="1" dirty="0">
              <a:solidFill>
                <a:schemeClr val="bg1"/>
              </a:solidFill>
            </a:endParaRPr>
          </a:p>
        </p:txBody>
      </p:sp>
      <p:sp>
        <p:nvSpPr>
          <p:cNvPr id="50" name="Rectangle: Rounded Corners 49">
            <a:extLst>
              <a:ext uri="{FF2B5EF4-FFF2-40B4-BE49-F238E27FC236}">
                <a16:creationId xmlns:a16="http://schemas.microsoft.com/office/drawing/2014/main" id="{A6EBCFF4-E383-31A6-2658-16F6833346DF}"/>
              </a:ext>
            </a:extLst>
          </p:cNvPr>
          <p:cNvSpPr/>
          <p:nvPr/>
        </p:nvSpPr>
        <p:spPr>
          <a:xfrm>
            <a:off x="6942665" y="3488266"/>
            <a:ext cx="2023533" cy="295486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F06A4B6-F879-0F24-88BB-5A980120F117}"/>
              </a:ext>
            </a:extLst>
          </p:cNvPr>
          <p:cNvSpPr/>
          <p:nvPr/>
        </p:nvSpPr>
        <p:spPr>
          <a:xfrm>
            <a:off x="7061200" y="43857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a</a:t>
            </a:r>
          </a:p>
        </p:txBody>
      </p:sp>
      <p:sp>
        <p:nvSpPr>
          <p:cNvPr id="52" name="Rectangle: Rounded Corners 51">
            <a:extLst>
              <a:ext uri="{FF2B5EF4-FFF2-40B4-BE49-F238E27FC236}">
                <a16:creationId xmlns:a16="http://schemas.microsoft.com/office/drawing/2014/main" id="{FC6B7115-3869-7ED0-3995-15252CD54DDB}"/>
              </a:ext>
            </a:extLst>
          </p:cNvPr>
          <p:cNvSpPr/>
          <p:nvPr/>
        </p:nvSpPr>
        <p:spPr>
          <a:xfrm>
            <a:off x="7679267" y="5554133"/>
            <a:ext cx="668866" cy="26246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Next</a:t>
            </a:r>
          </a:p>
        </p:txBody>
      </p:sp>
      <p:sp>
        <p:nvSpPr>
          <p:cNvPr id="53" name="Rectangle: Rounded Corners 52">
            <a:extLst>
              <a:ext uri="{FF2B5EF4-FFF2-40B4-BE49-F238E27FC236}">
                <a16:creationId xmlns:a16="http://schemas.microsoft.com/office/drawing/2014/main" id="{1955FD3C-F926-11C6-2437-18CE2A85B2D4}"/>
              </a:ext>
            </a:extLst>
          </p:cNvPr>
          <p:cNvSpPr/>
          <p:nvPr/>
        </p:nvSpPr>
        <p:spPr>
          <a:xfrm>
            <a:off x="7366000" y="43857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b</a:t>
            </a:r>
          </a:p>
        </p:txBody>
      </p:sp>
      <p:sp>
        <p:nvSpPr>
          <p:cNvPr id="54" name="Rectangle: Rounded Corners 53">
            <a:extLst>
              <a:ext uri="{FF2B5EF4-FFF2-40B4-BE49-F238E27FC236}">
                <a16:creationId xmlns:a16="http://schemas.microsoft.com/office/drawing/2014/main" id="{1A500E24-615C-9C2C-F5A5-D1DFBEA68B9B}"/>
              </a:ext>
            </a:extLst>
          </p:cNvPr>
          <p:cNvSpPr/>
          <p:nvPr/>
        </p:nvSpPr>
        <p:spPr>
          <a:xfrm>
            <a:off x="7679266" y="43857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c</a:t>
            </a:r>
          </a:p>
        </p:txBody>
      </p:sp>
      <p:sp>
        <p:nvSpPr>
          <p:cNvPr id="55" name="Rectangle: Rounded Corners 54">
            <a:extLst>
              <a:ext uri="{FF2B5EF4-FFF2-40B4-BE49-F238E27FC236}">
                <a16:creationId xmlns:a16="http://schemas.microsoft.com/office/drawing/2014/main" id="{62296465-8D84-A13B-2F6C-F4237C4187D7}"/>
              </a:ext>
            </a:extLst>
          </p:cNvPr>
          <p:cNvSpPr/>
          <p:nvPr/>
        </p:nvSpPr>
        <p:spPr>
          <a:xfrm>
            <a:off x="7984067" y="43857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d</a:t>
            </a:r>
          </a:p>
        </p:txBody>
      </p:sp>
      <p:sp>
        <p:nvSpPr>
          <p:cNvPr id="56" name="Rectangle: Rounded Corners 55">
            <a:extLst>
              <a:ext uri="{FF2B5EF4-FFF2-40B4-BE49-F238E27FC236}">
                <a16:creationId xmlns:a16="http://schemas.microsoft.com/office/drawing/2014/main" id="{8381350E-4B6C-5227-A3D7-77A2D6BBBA6F}"/>
              </a:ext>
            </a:extLst>
          </p:cNvPr>
          <p:cNvSpPr/>
          <p:nvPr/>
        </p:nvSpPr>
        <p:spPr>
          <a:xfrm>
            <a:off x="8288867" y="4385733"/>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e</a:t>
            </a:r>
          </a:p>
        </p:txBody>
      </p:sp>
      <p:sp>
        <p:nvSpPr>
          <p:cNvPr id="57" name="Rectangle: Rounded Corners 56">
            <a:extLst>
              <a:ext uri="{FF2B5EF4-FFF2-40B4-BE49-F238E27FC236}">
                <a16:creationId xmlns:a16="http://schemas.microsoft.com/office/drawing/2014/main" id="{E312FFD1-DD41-DCBF-86AD-0395B5DF0086}"/>
              </a:ext>
            </a:extLst>
          </p:cNvPr>
          <p:cNvSpPr/>
          <p:nvPr/>
        </p:nvSpPr>
        <p:spPr>
          <a:xfrm>
            <a:off x="8602133" y="4385732"/>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f</a:t>
            </a:r>
          </a:p>
        </p:txBody>
      </p:sp>
      <p:sp>
        <p:nvSpPr>
          <p:cNvPr id="58" name="Rectangle: Rounded Corners 57">
            <a:extLst>
              <a:ext uri="{FF2B5EF4-FFF2-40B4-BE49-F238E27FC236}">
                <a16:creationId xmlns:a16="http://schemas.microsoft.com/office/drawing/2014/main" id="{1E210B1B-ED1D-E556-9AE8-E81F5ECAB631}"/>
              </a:ext>
            </a:extLst>
          </p:cNvPr>
          <p:cNvSpPr/>
          <p:nvPr/>
        </p:nvSpPr>
        <p:spPr>
          <a:xfrm>
            <a:off x="7061200" y="4758265"/>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g</a:t>
            </a:r>
          </a:p>
        </p:txBody>
      </p:sp>
      <p:sp>
        <p:nvSpPr>
          <p:cNvPr id="59" name="Rectangle: Rounded Corners 58">
            <a:extLst>
              <a:ext uri="{FF2B5EF4-FFF2-40B4-BE49-F238E27FC236}">
                <a16:creationId xmlns:a16="http://schemas.microsoft.com/office/drawing/2014/main" id="{467BC6E1-80A8-3326-2BD2-55136CB3070E}"/>
              </a:ext>
            </a:extLst>
          </p:cNvPr>
          <p:cNvSpPr/>
          <p:nvPr/>
        </p:nvSpPr>
        <p:spPr>
          <a:xfrm>
            <a:off x="7366000" y="47582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h</a:t>
            </a:r>
          </a:p>
        </p:txBody>
      </p:sp>
      <p:sp>
        <p:nvSpPr>
          <p:cNvPr id="60" name="Rectangle: Rounded Corners 59">
            <a:extLst>
              <a:ext uri="{FF2B5EF4-FFF2-40B4-BE49-F238E27FC236}">
                <a16:creationId xmlns:a16="http://schemas.microsoft.com/office/drawing/2014/main" id="{1CAA158E-49E4-40A9-04E6-2CBA6F7BB269}"/>
              </a:ext>
            </a:extLst>
          </p:cNvPr>
          <p:cNvSpPr/>
          <p:nvPr/>
        </p:nvSpPr>
        <p:spPr>
          <a:xfrm>
            <a:off x="8288866" y="47582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k</a:t>
            </a:r>
          </a:p>
        </p:txBody>
      </p:sp>
      <p:sp>
        <p:nvSpPr>
          <p:cNvPr id="61" name="Rectangle: Rounded Corners 60">
            <a:extLst>
              <a:ext uri="{FF2B5EF4-FFF2-40B4-BE49-F238E27FC236}">
                <a16:creationId xmlns:a16="http://schemas.microsoft.com/office/drawing/2014/main" id="{E7BA6205-D5AE-C97D-8BD9-E628EEFAA948}"/>
              </a:ext>
            </a:extLst>
          </p:cNvPr>
          <p:cNvSpPr/>
          <p:nvPr/>
        </p:nvSpPr>
        <p:spPr>
          <a:xfrm>
            <a:off x="7984067" y="4758265"/>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j</a:t>
            </a:r>
          </a:p>
        </p:txBody>
      </p:sp>
      <p:sp>
        <p:nvSpPr>
          <p:cNvPr id="62" name="Rectangle: Rounded Corners 61">
            <a:extLst>
              <a:ext uri="{FF2B5EF4-FFF2-40B4-BE49-F238E27FC236}">
                <a16:creationId xmlns:a16="http://schemas.microsoft.com/office/drawing/2014/main" id="{D08AA368-96D8-7326-C7AC-30898F54CB4D}"/>
              </a:ext>
            </a:extLst>
          </p:cNvPr>
          <p:cNvSpPr/>
          <p:nvPr/>
        </p:nvSpPr>
        <p:spPr>
          <a:xfrm>
            <a:off x="7679266" y="47582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err="1">
                <a:solidFill>
                  <a:schemeClr val="bg1"/>
                </a:solidFill>
                <a:ea typeface="Calibri"/>
                <a:cs typeface="Calibri"/>
              </a:rPr>
              <a:t>i</a:t>
            </a:r>
          </a:p>
        </p:txBody>
      </p:sp>
      <p:sp>
        <p:nvSpPr>
          <p:cNvPr id="63" name="Rectangle: Rounded Corners 62">
            <a:extLst>
              <a:ext uri="{FF2B5EF4-FFF2-40B4-BE49-F238E27FC236}">
                <a16:creationId xmlns:a16="http://schemas.microsoft.com/office/drawing/2014/main" id="{620EE7FB-24F1-D624-6368-22ADA70CF0D1}"/>
              </a:ext>
            </a:extLst>
          </p:cNvPr>
          <p:cNvSpPr/>
          <p:nvPr/>
        </p:nvSpPr>
        <p:spPr>
          <a:xfrm>
            <a:off x="8602133" y="4758266"/>
            <a:ext cx="228601" cy="270933"/>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ea typeface="Calibri"/>
                <a:cs typeface="Calibri"/>
              </a:rPr>
              <a:t>l</a:t>
            </a:r>
          </a:p>
        </p:txBody>
      </p:sp>
      <p:sp>
        <p:nvSpPr>
          <p:cNvPr id="64" name="TextBox 63">
            <a:extLst>
              <a:ext uri="{FF2B5EF4-FFF2-40B4-BE49-F238E27FC236}">
                <a16:creationId xmlns:a16="http://schemas.microsoft.com/office/drawing/2014/main" id="{32954070-C20E-E38F-BF23-2F4227638C33}"/>
              </a:ext>
            </a:extLst>
          </p:cNvPr>
          <p:cNvSpPr txBox="1"/>
          <p:nvPr/>
        </p:nvSpPr>
        <p:spPr>
          <a:xfrm>
            <a:off x="7078134" y="3632200"/>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cs typeface="Calibri"/>
              </a:rPr>
              <a:t>Lesson 2</a:t>
            </a:r>
            <a:endParaRPr lang="en-US" dirty="0"/>
          </a:p>
        </p:txBody>
      </p:sp>
    </p:spTree>
    <p:extLst>
      <p:ext uri="{BB962C8B-B14F-4D97-AF65-F5344CB8AC3E}">
        <p14:creationId xmlns:p14="http://schemas.microsoft.com/office/powerpoint/2010/main" val="232850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5E06F-431E-472D-A420-CAFA3FDDB812}"/>
              </a:ext>
            </a:extLst>
          </p:cNvPr>
          <p:cNvSpPr>
            <a:spLocks noGrp="1"/>
          </p:cNvSpPr>
          <p:nvPr>
            <p:ph idx="1"/>
          </p:nvPr>
        </p:nvSpPr>
        <p:spPr>
          <a:xfrm>
            <a:off x="356588" y="238840"/>
            <a:ext cx="9731325" cy="6185390"/>
          </a:xfrm>
        </p:spPr>
        <p:txBody>
          <a:bodyPr vert="horz" lIns="91440" tIns="45720" rIns="91440" bIns="45720" rtlCol="0" anchor="t">
            <a:normAutofit/>
          </a:bodyPr>
          <a:lstStyle/>
          <a:p>
            <a:pPr>
              <a:buNone/>
            </a:pPr>
            <a:r>
              <a:rPr lang="en-US" sz="2800" b="1" dirty="0">
                <a:cs typeface="Calibri"/>
              </a:rPr>
              <a:t>Justification</a:t>
            </a:r>
            <a:endParaRPr lang="en-US" sz="2800" b="1" dirty="0">
              <a:ea typeface="Calibri"/>
              <a:cs typeface="Calibri"/>
            </a:endParaRPr>
          </a:p>
          <a:p>
            <a:pPr>
              <a:buNone/>
            </a:pPr>
            <a:r>
              <a:rPr lang="en-US">
                <a:ea typeface="Calibri"/>
                <a:cs typeface="Calibri" panose="020F0502020204030204"/>
              </a:rPr>
              <a:t>the reason I chose the navigation and design that I laid out above is because it is </a:t>
            </a:r>
            <a:r>
              <a:rPr lang="en-US" dirty="0">
                <a:ea typeface="Calibri"/>
                <a:cs typeface="Calibri" panose="020F0502020204030204"/>
              </a:rPr>
              <a:t>simple and easy to navigate and displays every lesson out so you can choose which one you want to start on or go to if you were already part way through.</a:t>
            </a:r>
          </a:p>
          <a:p>
            <a:pPr>
              <a:buNone/>
            </a:pPr>
            <a:r>
              <a:rPr lang="en-US">
                <a:ea typeface="Calibri"/>
                <a:cs typeface="Calibri" panose="020F0502020204030204"/>
              </a:rPr>
              <a:t>I chose to have a very basic interface with as little buttons as possible with very simple processes, so it is easier for the audience younger children to understand and use.</a:t>
            </a:r>
            <a:endParaRPr lang="en-US" dirty="0">
              <a:ea typeface="Calibri"/>
              <a:cs typeface="Calibri" panose="020F0502020204030204"/>
            </a:endParaRPr>
          </a:p>
          <a:p>
            <a:pPr>
              <a:buNone/>
            </a:pPr>
            <a:r>
              <a:rPr lang="en-US">
                <a:ea typeface="Calibri"/>
                <a:cs typeface="Calibri" panose="020F0502020204030204"/>
              </a:rPr>
              <a:t>The reason I chose to have a home screen is so I can introduce the app to the audience and so they get an idea of what the rest of the app is before they get straight into the lessons.</a:t>
            </a:r>
          </a:p>
          <a:p>
            <a:pPr>
              <a:buNone/>
            </a:pPr>
            <a:endParaRPr lang="en-US" sz="2000" dirty="0">
              <a:ea typeface="Calibri"/>
              <a:cs typeface="Calibri" panose="020F0502020204030204"/>
            </a:endParaRPr>
          </a:p>
          <a:p>
            <a:pPr>
              <a:buNone/>
            </a:pPr>
            <a:r>
              <a:rPr lang="en-US" sz="2000">
                <a:ea typeface="Calibri"/>
                <a:cs typeface="Calibri" panose="020F0502020204030204"/>
              </a:rPr>
              <a:t>the reason I chose all these design choices is because it is it easier for the audience to use the site and understand what to do and learn the alphabet.</a:t>
            </a:r>
            <a:endParaRPr lang="en-US" sz="2000" dirty="0">
              <a:ea typeface="Calibri"/>
              <a:cs typeface="Calibri" panose="020F0502020204030204"/>
            </a:endParaRPr>
          </a:p>
          <a:p>
            <a:pPr>
              <a:buNone/>
            </a:pPr>
            <a:endParaRPr lang="en-US" sz="2000" dirty="0">
              <a:ea typeface="Calibri"/>
              <a:cs typeface="Calibri" panose="020F0502020204030204"/>
            </a:endParaRPr>
          </a:p>
          <a:p>
            <a:pPr>
              <a:buNone/>
            </a:pPr>
            <a:r>
              <a:rPr lang="en-US" sz="2000">
                <a:ea typeface="Calibri"/>
                <a:cs typeface="Calibri" panose="020F0502020204030204"/>
              </a:rPr>
              <a:t>Some of the constraints I had with creating the have all the changes of screen sizes across devices and creating a compatible program across all screen sizes.</a:t>
            </a:r>
            <a:endParaRPr lang="en-US" sz="2000" dirty="0">
              <a:ea typeface="Calibri"/>
              <a:cs typeface="Calibri" panose="020F0502020204030204"/>
            </a:endParaRPr>
          </a:p>
        </p:txBody>
      </p:sp>
    </p:spTree>
    <p:extLst>
      <p:ext uri="{BB962C8B-B14F-4D97-AF65-F5344CB8AC3E}">
        <p14:creationId xmlns:p14="http://schemas.microsoft.com/office/powerpoint/2010/main" val="1499312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1954</cp:revision>
  <dcterms:created xsi:type="dcterms:W3CDTF">2023-04-19T13:33:44Z</dcterms:created>
  <dcterms:modified xsi:type="dcterms:W3CDTF">2023-06-22T15:25:12Z</dcterms:modified>
</cp:coreProperties>
</file>