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9"/>
  </p:notesMasterIdLst>
  <p:sldIdLst>
    <p:sldId id="256" r:id="rId2"/>
    <p:sldId id="262" r:id="rId3"/>
    <p:sldId id="257" r:id="rId4"/>
    <p:sldId id="290" r:id="rId5"/>
    <p:sldId id="293" r:id="rId6"/>
    <p:sldId id="292" r:id="rId7"/>
    <p:sldId id="287" r:id="rId8"/>
    <p:sldId id="266" r:id="rId9"/>
    <p:sldId id="296" r:id="rId10"/>
    <p:sldId id="294" r:id="rId11"/>
    <p:sldId id="267" r:id="rId12"/>
    <p:sldId id="297" r:id="rId13"/>
    <p:sldId id="289" r:id="rId14"/>
    <p:sldId id="291" r:id="rId15"/>
    <p:sldId id="286" r:id="rId16"/>
    <p:sldId id="288"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98778-CA2A-955B-9315-5DA8B5886478}" v="204" dt="2022-11-22T10:31:12.835"/>
    <p1510:client id="{03C01AE2-37C8-6C19-A807-86C3D711415E}" v="200" dt="2022-11-29T08:16:57.210"/>
    <p1510:client id="{0EE968C6-9E26-1374-2146-DCCA085B99EB}" v="1114" dt="2022-12-14T20:05:47.522"/>
    <p1510:client id="{17753A08-A612-6DE3-D52A-DB80AC4A9D8B}" v="889" dt="2022-12-12T08:29:05.007"/>
    <p1510:client id="{1C228224-D9C9-637F-7B68-4BC8C160B241}" v="7" dt="2023-02-06T11:24:27.315"/>
    <p1510:client id="{28431C04-7722-DE97-5FC8-361A1143C336}" v="504" dt="2022-11-19T22:14:55.496"/>
    <p1510:client id="{2EFD633E-1795-6D89-ED36-A27A9DE7C734}" v="2483" dt="2023-02-06T22:38:58.591"/>
    <p1510:client id="{351343B3-7B08-3D4B-1249-67C36F9E9E4E}" v="206" dt="2022-11-22T08:34:06.757"/>
    <p1510:client id="{3AEA9633-2D41-06D5-385B-18D18E1B526E}" v="332" dt="2022-12-14T11:22:38.782"/>
    <p1510:client id="{4D142BEB-39AB-B876-B3B5-3D8A2F5181D8}" v="2173" dt="2022-12-14T23:47:34.599"/>
    <p1510:client id="{51CADE56-B207-6C86-3408-ACEE100B74D8}" v="6" dt="2023-01-30T09:38:32.481"/>
    <p1510:client id="{53166479-FEAB-1C26-9548-D46E1CF6C100}" v="117" dt="2022-11-27T17:10:50.710"/>
    <p1510:client id="{629996A9-A6D6-43A8-87C1-99D795D6C18C}" v="23" dt="2022-11-15T12:07:47.132"/>
    <p1510:client id="{81D74DA0-9F44-1DF1-EA8A-5BD6B5D8091D}" v="55" dt="2023-02-02T13:44:22.440"/>
    <p1510:client id="{8A5A5819-D4BF-D881-E50B-7A9CAC270A60}" v="78" dt="2022-12-05T10:15:30.645"/>
    <p1510:client id="{947DC622-32A2-D545-7CDA-C29C332C8B3B}" v="757" dt="2023-02-06T08:27:14.048"/>
    <p1510:client id="{95125AA2-3781-8A2E-BB5C-981A121ED908}" v="1601" dt="2022-12-12T23:18:35.584"/>
    <p1510:client id="{AF16FCEF-F3D0-A83E-0AE6-AEE52503FA51}" v="180" dt="2022-12-14T11:42:54.102"/>
    <p1510:client id="{B0695787-5875-9545-CB10-1561DCFA7E6A}" v="27" dt="2022-11-23T20:39:51.105"/>
    <p1510:client id="{B14764AF-7B2C-934E-8918-D1AD5E9E8382}" v="48" dt="2022-11-22T12:15:58.190"/>
    <p1510:client id="{B596521B-E3C3-51CD-601F-63DB610EB169}" v="295" dt="2022-12-13T21:51:57.904"/>
    <p1510:client id="{C3784666-0EE4-D60E-EE86-EF3FC0D8477C}" v="814" dt="2022-11-29T12:13:21.980"/>
    <p1510:client id="{CB7C84CA-B43F-4A50-2ADE-827B31687D88}" v="746" dt="2022-12-06T08:33:28.074"/>
    <p1510:client id="{CCA4E965-5761-C615-D849-109693B87827}" v="835" dt="2022-12-06T11:35:47.926"/>
    <p1510:client id="{DDE96AA8-4500-4264-4F55-BDC98F5F1642}" v="131" dt="2022-12-13T08:24:30.845"/>
    <p1510:client id="{E9D4FC21-1408-65CD-C356-C9CD0E13BD9F}" v="289" dt="2022-12-13T12:21:25.181"/>
    <p1510:client id="{EADEE214-EE28-CFC3-8C1A-BE03EAAA7AC2}" v="2" dt="2023-01-07T17:27:18.875"/>
    <p1510:client id="{EC6A847D-C120-5A19-3A24-DAA2566C093D}" v="1" dt="2022-11-21T09:50:48.311"/>
    <p1510:client id="{EED01F0C-E880-0251-7EAB-152928C10B6D}" v="4" dt="2022-12-06T22:08:08.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aagensen (5249412)" userId="S::5249412@student.gloscol.ac.uk::6d1dce2e-e96a-42e5-b1c6-18d3b8fda315" providerId="AD" clId="Web-{947DC622-32A2-D545-7CDA-C29C332C8B3B}"/>
    <pc:docChg chg="addSld modSld">
      <pc:chgData name="David Haagensen (5249412)" userId="S::5249412@student.gloscol.ac.uk::6d1dce2e-e96a-42e5-b1c6-18d3b8fda315" providerId="AD" clId="Web-{947DC622-32A2-D545-7CDA-C29C332C8B3B}" dt="2023-02-06T08:27:14.048" v="656" actId="14100"/>
      <pc:docMkLst>
        <pc:docMk/>
      </pc:docMkLst>
      <pc:sldChg chg="modSp">
        <pc:chgData name="David Haagensen (5249412)" userId="S::5249412@student.gloscol.ac.uk::6d1dce2e-e96a-42e5-b1c6-18d3b8fda315" providerId="AD" clId="Web-{947DC622-32A2-D545-7CDA-C29C332C8B3B}" dt="2023-02-06T07:51:42.335" v="267" actId="14100"/>
        <pc:sldMkLst>
          <pc:docMk/>
          <pc:sldMk cId="2679910503" sldId="258"/>
        </pc:sldMkLst>
        <pc:spChg chg="mod">
          <ac:chgData name="David Haagensen (5249412)" userId="S::5249412@student.gloscol.ac.uk::6d1dce2e-e96a-42e5-b1c6-18d3b8fda315" providerId="AD" clId="Web-{947DC622-32A2-D545-7CDA-C29C332C8B3B}" dt="2023-02-06T07:51:42.335" v="267" actId="14100"/>
          <ac:spMkLst>
            <pc:docMk/>
            <pc:sldMk cId="2679910503" sldId="258"/>
            <ac:spMk id="3" creationId="{A15E6CF1-B0C3-6D42-0C77-37CD0A44DC85}"/>
          </ac:spMkLst>
        </pc:spChg>
      </pc:sldChg>
      <pc:sldChg chg="addSp delSp modSp">
        <pc:chgData name="David Haagensen (5249412)" userId="S::5249412@student.gloscol.ac.uk::6d1dce2e-e96a-42e5-b1c6-18d3b8fda315" providerId="AD" clId="Web-{947DC622-32A2-D545-7CDA-C29C332C8B3B}" dt="2023-02-03T21:24:07.262" v="194"/>
        <pc:sldMkLst>
          <pc:docMk/>
          <pc:sldMk cId="1829900310" sldId="263"/>
        </pc:sldMkLst>
        <pc:graphicFrameChg chg="del mod modGraphic">
          <ac:chgData name="David Haagensen (5249412)" userId="S::5249412@student.gloscol.ac.uk::6d1dce2e-e96a-42e5-b1c6-18d3b8fda315" providerId="AD" clId="Web-{947DC622-32A2-D545-7CDA-C29C332C8B3B}" dt="2023-02-03T21:24:07.262" v="194"/>
          <ac:graphicFrameMkLst>
            <pc:docMk/>
            <pc:sldMk cId="1829900310" sldId="263"/>
            <ac:graphicFrameMk id="2" creationId="{286EB9CA-01E7-721B-E809-A64DB54A6124}"/>
          </ac:graphicFrameMkLst>
        </pc:graphicFrameChg>
        <pc:graphicFrameChg chg="add del mod modGraphic">
          <ac:chgData name="David Haagensen (5249412)" userId="S::5249412@student.gloscol.ac.uk::6d1dce2e-e96a-42e5-b1c6-18d3b8fda315" providerId="AD" clId="Web-{947DC622-32A2-D545-7CDA-C29C332C8B3B}" dt="2023-02-03T21:23:59.434" v="192"/>
          <ac:graphicFrameMkLst>
            <pc:docMk/>
            <pc:sldMk cId="1829900310" sldId="263"/>
            <ac:graphicFrameMk id="5" creationId="{66FB0674-EE07-3BE0-8970-A368FA3536CB}"/>
          </ac:graphicFrameMkLst>
        </pc:graphicFrameChg>
      </pc:sldChg>
      <pc:sldChg chg="modSp">
        <pc:chgData name="David Haagensen (5249412)" userId="S::5249412@student.gloscol.ac.uk::6d1dce2e-e96a-42e5-b1c6-18d3b8fda315" providerId="AD" clId="Web-{947DC622-32A2-D545-7CDA-C29C332C8B3B}" dt="2023-02-06T08:25:37.202" v="635"/>
        <pc:sldMkLst>
          <pc:docMk/>
          <pc:sldMk cId="4015835238" sldId="286"/>
        </pc:sldMkLst>
        <pc:graphicFrameChg chg="mod modGraphic">
          <ac:chgData name="David Haagensen (5249412)" userId="S::5249412@student.gloscol.ac.uk::6d1dce2e-e96a-42e5-b1c6-18d3b8fda315" providerId="AD" clId="Web-{947DC622-32A2-D545-7CDA-C29C332C8B3B}" dt="2023-02-06T08:25:37.202" v="635"/>
          <ac:graphicFrameMkLst>
            <pc:docMk/>
            <pc:sldMk cId="4015835238" sldId="286"/>
            <ac:graphicFrameMk id="4" creationId="{CD099A19-E7F6-7BD3-BF17-23D3ADA848DE}"/>
          </ac:graphicFrameMkLst>
        </pc:graphicFrameChg>
      </pc:sldChg>
      <pc:sldChg chg="addSp delSp modSp new">
        <pc:chgData name="David Haagensen (5249412)" userId="S::5249412@student.gloscol.ac.uk::6d1dce2e-e96a-42e5-b1c6-18d3b8fda315" providerId="AD" clId="Web-{947DC622-32A2-D545-7CDA-C29C332C8B3B}" dt="2023-02-06T08:26:08.578" v="639" actId="1076"/>
        <pc:sldMkLst>
          <pc:docMk/>
          <pc:sldMk cId="849733191" sldId="289"/>
        </pc:sldMkLst>
        <pc:spChg chg="del">
          <ac:chgData name="David Haagensen (5249412)" userId="S::5249412@student.gloscol.ac.uk::6d1dce2e-e96a-42e5-b1c6-18d3b8fda315" providerId="AD" clId="Web-{947DC622-32A2-D545-7CDA-C29C332C8B3B}" dt="2023-02-03T21:20:50.678" v="33"/>
          <ac:spMkLst>
            <pc:docMk/>
            <pc:sldMk cId="849733191" sldId="289"/>
            <ac:spMk id="2" creationId="{5E94CABB-6B6B-98B7-ACDF-2B215BD2C889}"/>
          </ac:spMkLst>
        </pc:spChg>
        <pc:spChg chg="del">
          <ac:chgData name="David Haagensen (5249412)" userId="S::5249412@student.gloscol.ac.uk::6d1dce2e-e96a-42e5-b1c6-18d3b8fda315" providerId="AD" clId="Web-{947DC622-32A2-D545-7CDA-C29C332C8B3B}" dt="2023-02-03T21:20:52.991" v="34"/>
          <ac:spMkLst>
            <pc:docMk/>
            <pc:sldMk cId="849733191" sldId="289"/>
            <ac:spMk id="3" creationId="{CDD96E8A-B6E7-402F-3133-D87BE66FBAEE}"/>
          </ac:spMkLst>
        </pc:spChg>
        <pc:spChg chg="add mod">
          <ac:chgData name="David Haagensen (5249412)" userId="S::5249412@student.gloscol.ac.uk::6d1dce2e-e96a-42e5-b1c6-18d3b8fda315" providerId="AD" clId="Web-{947DC622-32A2-D545-7CDA-C29C332C8B3B}" dt="2023-02-06T08:26:04.328" v="638" actId="1076"/>
          <ac:spMkLst>
            <pc:docMk/>
            <pc:sldMk cId="849733191" sldId="289"/>
            <ac:spMk id="6" creationId="{9BF05C5F-1D25-F216-6831-BEB770325043}"/>
          </ac:spMkLst>
        </pc:spChg>
        <pc:graphicFrameChg chg="add mod modGraphic">
          <ac:chgData name="David Haagensen (5249412)" userId="S::5249412@student.gloscol.ac.uk::6d1dce2e-e96a-42e5-b1c6-18d3b8fda315" providerId="AD" clId="Web-{947DC622-32A2-D545-7CDA-C29C332C8B3B}" dt="2023-02-06T08:26:08.578" v="639" actId="1076"/>
          <ac:graphicFrameMkLst>
            <pc:docMk/>
            <pc:sldMk cId="849733191" sldId="289"/>
            <ac:graphicFrameMk id="5" creationId="{E862EF35-6EA2-FCEB-5174-61AE09AFE130}"/>
          </ac:graphicFrameMkLst>
        </pc:graphicFrameChg>
      </pc:sldChg>
      <pc:sldChg chg="delSp modSp new">
        <pc:chgData name="David Haagensen (5249412)" userId="S::5249412@student.gloscol.ac.uk::6d1dce2e-e96a-42e5-b1c6-18d3b8fda315" providerId="AD" clId="Web-{947DC622-32A2-D545-7CDA-C29C332C8B3B}" dt="2023-02-06T08:08:56.209" v="279" actId="20577"/>
        <pc:sldMkLst>
          <pc:docMk/>
          <pc:sldMk cId="2200660473" sldId="290"/>
        </pc:sldMkLst>
        <pc:spChg chg="del">
          <ac:chgData name="David Haagensen (5249412)" userId="S::5249412@student.gloscol.ac.uk::6d1dce2e-e96a-42e5-b1c6-18d3b8fda315" providerId="AD" clId="Web-{947DC622-32A2-D545-7CDA-C29C332C8B3B}" dt="2023-02-06T07:55:01.767" v="269"/>
          <ac:spMkLst>
            <pc:docMk/>
            <pc:sldMk cId="2200660473" sldId="290"/>
            <ac:spMk id="2" creationId="{B64E6EEA-E587-7A93-97D8-CF5B9F6EFE7E}"/>
          </ac:spMkLst>
        </pc:spChg>
        <pc:spChg chg="mod">
          <ac:chgData name="David Haagensen (5249412)" userId="S::5249412@student.gloscol.ac.uk::6d1dce2e-e96a-42e5-b1c6-18d3b8fda315" providerId="AD" clId="Web-{947DC622-32A2-D545-7CDA-C29C332C8B3B}" dt="2023-02-06T08:08:56.209" v="279" actId="20577"/>
          <ac:spMkLst>
            <pc:docMk/>
            <pc:sldMk cId="2200660473" sldId="290"/>
            <ac:spMk id="3" creationId="{3F9D185D-9838-041B-522C-B2DDF1DA7C49}"/>
          </ac:spMkLst>
        </pc:spChg>
      </pc:sldChg>
      <pc:sldChg chg="addSp delSp modSp new">
        <pc:chgData name="David Haagensen (5249412)" userId="S::5249412@student.gloscol.ac.uk::6d1dce2e-e96a-42e5-b1c6-18d3b8fda315" providerId="AD" clId="Web-{947DC622-32A2-D545-7CDA-C29C332C8B3B}" dt="2023-02-06T08:27:14.048" v="656" actId="14100"/>
        <pc:sldMkLst>
          <pc:docMk/>
          <pc:sldMk cId="1593943295" sldId="291"/>
        </pc:sldMkLst>
        <pc:spChg chg="mod">
          <ac:chgData name="David Haagensen (5249412)" userId="S::5249412@student.gloscol.ac.uk::6d1dce2e-e96a-42e5-b1c6-18d3b8fda315" providerId="AD" clId="Web-{947DC622-32A2-D545-7CDA-C29C332C8B3B}" dt="2023-02-06T08:27:14.048" v="656" actId="14100"/>
          <ac:spMkLst>
            <pc:docMk/>
            <pc:sldMk cId="1593943295" sldId="291"/>
            <ac:spMk id="2" creationId="{D135E1F7-D617-85B6-C06D-23A1C2D377FC}"/>
          </ac:spMkLst>
        </pc:spChg>
        <pc:spChg chg="del">
          <ac:chgData name="David Haagensen (5249412)" userId="S::5249412@student.gloscol.ac.uk::6d1dce2e-e96a-42e5-b1c6-18d3b8fda315" providerId="AD" clId="Web-{947DC622-32A2-D545-7CDA-C29C332C8B3B}" dt="2023-02-06T08:21:14.633" v="385"/>
          <ac:spMkLst>
            <pc:docMk/>
            <pc:sldMk cId="1593943295" sldId="291"/>
            <ac:spMk id="3" creationId="{3CBF0FD8-0C5F-F14A-F5A8-97569756A3DB}"/>
          </ac:spMkLst>
        </pc:spChg>
        <pc:graphicFrameChg chg="add mod ord modGraphic">
          <ac:chgData name="David Haagensen (5249412)" userId="S::5249412@student.gloscol.ac.uk::6d1dce2e-e96a-42e5-b1c6-18d3b8fda315" providerId="AD" clId="Web-{947DC622-32A2-D545-7CDA-C29C332C8B3B}" dt="2023-02-06T08:26:49.079" v="654"/>
          <ac:graphicFrameMkLst>
            <pc:docMk/>
            <pc:sldMk cId="1593943295" sldId="291"/>
            <ac:graphicFrameMk id="5" creationId="{FDAF1187-58B8-0B1C-64CF-2D26B1512706}"/>
          </ac:graphicFrameMkLst>
        </pc:graphicFrameChg>
      </pc:sldChg>
    </pc:docChg>
  </pc:docChgLst>
  <pc:docChgLst>
    <pc:chgData name="David Haagensen (5249412)" userId="S::5249412@student.gloscol.ac.uk::6d1dce2e-e96a-42e5-b1c6-18d3b8fda315" providerId="AD" clId="Web-{AF16FCEF-F3D0-A83E-0AE6-AEE52503FA51}"/>
    <pc:docChg chg="modSld">
      <pc:chgData name="David Haagensen (5249412)" userId="S::5249412@student.gloscol.ac.uk::6d1dce2e-e96a-42e5-b1c6-18d3b8fda315" providerId="AD" clId="Web-{AF16FCEF-F3D0-A83E-0AE6-AEE52503FA51}" dt="2022-12-14T11:41:28.940" v="157"/>
      <pc:docMkLst>
        <pc:docMk/>
      </pc:docMkLst>
      <pc:sldChg chg="modSp">
        <pc:chgData name="David Haagensen (5249412)" userId="S::5249412@student.gloscol.ac.uk::6d1dce2e-e96a-42e5-b1c6-18d3b8fda315" providerId="AD" clId="Web-{AF16FCEF-F3D0-A83E-0AE6-AEE52503FA51}" dt="2022-12-14T11:41:28.940" v="157"/>
        <pc:sldMkLst>
          <pc:docMk/>
          <pc:sldMk cId="4015835238" sldId="286"/>
        </pc:sldMkLst>
        <pc:graphicFrameChg chg="mod modGraphic">
          <ac:chgData name="David Haagensen (5249412)" userId="S::5249412@student.gloscol.ac.uk::6d1dce2e-e96a-42e5-b1c6-18d3b8fda315" providerId="AD" clId="Web-{AF16FCEF-F3D0-A83E-0AE6-AEE52503FA51}" dt="2022-12-14T11:41:28.940" v="157"/>
          <ac:graphicFrameMkLst>
            <pc:docMk/>
            <pc:sldMk cId="4015835238" sldId="286"/>
            <ac:graphicFrameMk id="4" creationId="{CD099A19-E7F6-7BD3-BF17-23D3ADA848DE}"/>
          </ac:graphicFrameMkLst>
        </pc:graphicFrameChg>
      </pc:sldChg>
    </pc:docChg>
  </pc:docChgLst>
  <pc:docChgLst>
    <pc:chgData name="David Haagensen (5249412)" userId="S::5249412@student.gloscol.ac.uk::6d1dce2e-e96a-42e5-b1c6-18d3b8fda315" providerId="AD" clId="Web-{3AEA9633-2D41-06D5-385B-18D18E1B526E}"/>
    <pc:docChg chg="addSld modSld sldOrd">
      <pc:chgData name="David Haagensen (5249412)" userId="S::5249412@student.gloscol.ac.uk::6d1dce2e-e96a-42e5-b1c6-18d3b8fda315" providerId="AD" clId="Web-{3AEA9633-2D41-06D5-385B-18D18E1B526E}" dt="2022-12-14T11:22:38.782" v="331" actId="20577"/>
      <pc:docMkLst>
        <pc:docMk/>
      </pc:docMkLst>
      <pc:sldChg chg="modNotes">
        <pc:chgData name="David Haagensen (5249412)" userId="S::5249412@student.gloscol.ac.uk::6d1dce2e-e96a-42e5-b1c6-18d3b8fda315" providerId="AD" clId="Web-{3AEA9633-2D41-06D5-385B-18D18E1B526E}" dt="2022-12-14T11:12:00.887" v="326"/>
        <pc:sldMkLst>
          <pc:docMk/>
          <pc:sldMk cId="4043531939" sldId="257"/>
        </pc:sldMkLst>
      </pc:sldChg>
      <pc:sldChg chg="modSp">
        <pc:chgData name="David Haagensen (5249412)" userId="S::5249412@student.gloscol.ac.uk::6d1dce2e-e96a-42e5-b1c6-18d3b8fda315" providerId="AD" clId="Web-{3AEA9633-2D41-06D5-385B-18D18E1B526E}" dt="2022-12-14T11:10:04.816" v="306" actId="20577"/>
        <pc:sldMkLst>
          <pc:docMk/>
          <pc:sldMk cId="1829900310" sldId="263"/>
        </pc:sldMkLst>
        <pc:spChg chg="mod">
          <ac:chgData name="David Haagensen (5249412)" userId="S::5249412@student.gloscol.ac.uk::6d1dce2e-e96a-42e5-b1c6-18d3b8fda315" providerId="AD" clId="Web-{3AEA9633-2D41-06D5-385B-18D18E1B526E}" dt="2022-12-14T11:10:04.816" v="306" actId="20577"/>
          <ac:spMkLst>
            <pc:docMk/>
            <pc:sldMk cId="1829900310" sldId="263"/>
            <ac:spMk id="3" creationId="{B154BD89-00E6-B5A8-440F-CD9EBB5F5773}"/>
          </ac:spMkLst>
        </pc:spChg>
      </pc:sldChg>
      <pc:sldChg chg="modSp">
        <pc:chgData name="David Haagensen (5249412)" userId="S::5249412@student.gloscol.ac.uk::6d1dce2e-e96a-42e5-b1c6-18d3b8fda315" providerId="AD" clId="Web-{3AEA9633-2D41-06D5-385B-18D18E1B526E}" dt="2022-12-14T10:26:59.327" v="216" actId="20577"/>
        <pc:sldMkLst>
          <pc:docMk/>
          <pc:sldMk cId="1769771104" sldId="267"/>
        </pc:sldMkLst>
        <pc:spChg chg="mod">
          <ac:chgData name="David Haagensen (5249412)" userId="S::5249412@student.gloscol.ac.uk::6d1dce2e-e96a-42e5-b1c6-18d3b8fda315" providerId="AD" clId="Web-{3AEA9633-2D41-06D5-385B-18D18E1B526E}" dt="2022-12-14T10:26:59.327" v="216" actId="20577"/>
          <ac:spMkLst>
            <pc:docMk/>
            <pc:sldMk cId="1769771104" sldId="267"/>
            <ac:spMk id="3" creationId="{E2189F83-7594-F119-9274-D042C6FFFCF7}"/>
          </ac:spMkLst>
        </pc:spChg>
      </pc:sldChg>
      <pc:sldChg chg="modSp">
        <pc:chgData name="David Haagensen (5249412)" userId="S::5249412@student.gloscol.ac.uk::6d1dce2e-e96a-42e5-b1c6-18d3b8fda315" providerId="AD" clId="Web-{3AEA9633-2D41-06D5-385B-18D18E1B526E}" dt="2022-12-14T11:22:38.782" v="331" actId="20577"/>
        <pc:sldMkLst>
          <pc:docMk/>
          <pc:sldMk cId="2706303158" sldId="283"/>
        </pc:sldMkLst>
        <pc:spChg chg="mod">
          <ac:chgData name="David Haagensen (5249412)" userId="S::5249412@student.gloscol.ac.uk::6d1dce2e-e96a-42e5-b1c6-18d3b8fda315" providerId="AD" clId="Web-{3AEA9633-2D41-06D5-385B-18D18E1B526E}" dt="2022-12-14T11:22:38.782" v="331" actId="20577"/>
          <ac:spMkLst>
            <pc:docMk/>
            <pc:sldMk cId="2706303158" sldId="283"/>
            <ac:spMk id="3" creationId="{1F487D37-8993-A362-7116-801276D1FCB2}"/>
          </ac:spMkLst>
        </pc:spChg>
      </pc:sldChg>
      <pc:sldChg chg="modSp">
        <pc:chgData name="David Haagensen (5249412)" userId="S::5249412@student.gloscol.ac.uk::6d1dce2e-e96a-42e5-b1c6-18d3b8fda315" providerId="AD" clId="Web-{3AEA9633-2D41-06D5-385B-18D18E1B526E}" dt="2022-12-14T11:08:36.969" v="297" actId="20577"/>
        <pc:sldMkLst>
          <pc:docMk/>
          <pc:sldMk cId="2772003194" sldId="284"/>
        </pc:sldMkLst>
        <pc:spChg chg="mod">
          <ac:chgData name="David Haagensen (5249412)" userId="S::5249412@student.gloscol.ac.uk::6d1dce2e-e96a-42e5-b1c6-18d3b8fda315" providerId="AD" clId="Web-{3AEA9633-2D41-06D5-385B-18D18E1B526E}" dt="2022-12-14T11:08:36.969" v="297" actId="20577"/>
          <ac:spMkLst>
            <pc:docMk/>
            <pc:sldMk cId="2772003194" sldId="284"/>
            <ac:spMk id="3" creationId="{B892DEC5-9696-C1E1-77AB-41AA504DC6B2}"/>
          </ac:spMkLst>
        </pc:spChg>
      </pc:sldChg>
      <pc:sldChg chg="modSp">
        <pc:chgData name="David Haagensen (5249412)" userId="S::5249412@student.gloscol.ac.uk::6d1dce2e-e96a-42e5-b1c6-18d3b8fda315" providerId="AD" clId="Web-{3AEA9633-2D41-06D5-385B-18D18E1B526E}" dt="2022-12-14T10:30:03.256" v="233" actId="20577"/>
        <pc:sldMkLst>
          <pc:docMk/>
          <pc:sldMk cId="3262839356" sldId="285"/>
        </pc:sldMkLst>
        <pc:spChg chg="mod">
          <ac:chgData name="David Haagensen (5249412)" userId="S::5249412@student.gloscol.ac.uk::6d1dce2e-e96a-42e5-b1c6-18d3b8fda315" providerId="AD" clId="Web-{3AEA9633-2D41-06D5-385B-18D18E1B526E}" dt="2022-12-14T10:30:03.256" v="233" actId="20577"/>
          <ac:spMkLst>
            <pc:docMk/>
            <pc:sldMk cId="3262839356" sldId="285"/>
            <ac:spMk id="3" creationId="{07794EB9-5391-7215-A708-B8D49CF13627}"/>
          </ac:spMkLst>
        </pc:spChg>
      </pc:sldChg>
      <pc:sldChg chg="modSp ord">
        <pc:chgData name="David Haagensen (5249412)" userId="S::5249412@student.gloscol.ac.uk::6d1dce2e-e96a-42e5-b1c6-18d3b8fda315" providerId="AD" clId="Web-{3AEA9633-2D41-06D5-385B-18D18E1B526E}" dt="2022-12-14T11:07:11.179" v="295"/>
        <pc:sldMkLst>
          <pc:docMk/>
          <pc:sldMk cId="4015835238" sldId="286"/>
        </pc:sldMkLst>
        <pc:spChg chg="mod">
          <ac:chgData name="David Haagensen (5249412)" userId="S::5249412@student.gloscol.ac.uk::6d1dce2e-e96a-42e5-b1c6-18d3b8fda315" providerId="AD" clId="Web-{3AEA9633-2D41-06D5-385B-18D18E1B526E}" dt="2022-12-14T10:07:38.652" v="122" actId="20577"/>
          <ac:spMkLst>
            <pc:docMk/>
            <pc:sldMk cId="4015835238" sldId="286"/>
            <ac:spMk id="5" creationId="{987E234F-CE67-FD8E-96D0-058C4C96D36B}"/>
          </ac:spMkLst>
        </pc:spChg>
        <pc:graphicFrameChg chg="mod modGraphic">
          <ac:chgData name="David Haagensen (5249412)" userId="S::5249412@student.gloscol.ac.uk::6d1dce2e-e96a-42e5-b1c6-18d3b8fda315" providerId="AD" clId="Web-{3AEA9633-2D41-06D5-385B-18D18E1B526E}" dt="2022-12-14T11:07:11.179" v="295"/>
          <ac:graphicFrameMkLst>
            <pc:docMk/>
            <pc:sldMk cId="4015835238" sldId="286"/>
            <ac:graphicFrameMk id="4" creationId="{CD099A19-E7F6-7BD3-BF17-23D3ADA848DE}"/>
          </ac:graphicFrameMkLst>
        </pc:graphicFrameChg>
      </pc:sldChg>
      <pc:sldChg chg="delSp modSp new">
        <pc:chgData name="David Haagensen (5249412)" userId="S::5249412@student.gloscol.ac.uk::6d1dce2e-e96a-42e5-b1c6-18d3b8fda315" providerId="AD" clId="Web-{3AEA9633-2D41-06D5-385B-18D18E1B526E}" dt="2022-12-14T09:38:09.987" v="67" actId="20577"/>
        <pc:sldMkLst>
          <pc:docMk/>
          <pc:sldMk cId="914273729" sldId="287"/>
        </pc:sldMkLst>
        <pc:spChg chg="del">
          <ac:chgData name="David Haagensen (5249412)" userId="S::5249412@student.gloscol.ac.uk::6d1dce2e-e96a-42e5-b1c6-18d3b8fda315" providerId="AD" clId="Web-{3AEA9633-2D41-06D5-385B-18D18E1B526E}" dt="2022-12-14T09:03:14.075" v="1"/>
          <ac:spMkLst>
            <pc:docMk/>
            <pc:sldMk cId="914273729" sldId="287"/>
            <ac:spMk id="2" creationId="{16D934C7-303E-C67B-2A9D-678E6A000C65}"/>
          </ac:spMkLst>
        </pc:spChg>
        <pc:spChg chg="mod">
          <ac:chgData name="David Haagensen (5249412)" userId="S::5249412@student.gloscol.ac.uk::6d1dce2e-e96a-42e5-b1c6-18d3b8fda315" providerId="AD" clId="Web-{3AEA9633-2D41-06D5-385B-18D18E1B526E}" dt="2022-12-14T09:38:09.987" v="67" actId="20577"/>
          <ac:spMkLst>
            <pc:docMk/>
            <pc:sldMk cId="914273729" sldId="287"/>
            <ac:spMk id="3" creationId="{4AF001F0-E6B3-E2F4-874A-0B188249612C}"/>
          </ac:spMkLst>
        </pc:spChg>
      </pc:sldChg>
    </pc:docChg>
  </pc:docChgLst>
  <pc:docChgLst>
    <pc:chgData name="David Haagensen (5249412)" userId="S::5249412@student.gloscol.ac.uk::6d1dce2e-e96a-42e5-b1c6-18d3b8fda315" providerId="AD" clId="Web-{1C228224-D9C9-637F-7B68-4BC8C160B241}"/>
    <pc:docChg chg="modSld">
      <pc:chgData name="David Haagensen (5249412)" userId="S::5249412@student.gloscol.ac.uk::6d1dce2e-e96a-42e5-b1c6-18d3b8fda315" providerId="AD" clId="Web-{1C228224-D9C9-637F-7B68-4BC8C160B241}" dt="2023-02-06T11:24:27.315" v="6"/>
      <pc:docMkLst>
        <pc:docMk/>
      </pc:docMkLst>
      <pc:sldChg chg="modSp">
        <pc:chgData name="David Haagensen (5249412)" userId="S::5249412@student.gloscol.ac.uk::6d1dce2e-e96a-42e5-b1c6-18d3b8fda315" providerId="AD" clId="Web-{1C228224-D9C9-637F-7B68-4BC8C160B241}" dt="2023-02-06T11:24:27.315" v="6"/>
        <pc:sldMkLst>
          <pc:docMk/>
          <pc:sldMk cId="849733191" sldId="289"/>
        </pc:sldMkLst>
        <pc:graphicFrameChg chg="mod modGraphic">
          <ac:chgData name="David Haagensen (5249412)" userId="S::5249412@student.gloscol.ac.uk::6d1dce2e-e96a-42e5-b1c6-18d3b8fda315" providerId="AD" clId="Web-{1C228224-D9C9-637F-7B68-4BC8C160B241}" dt="2023-02-06T11:24:27.315" v="6"/>
          <ac:graphicFrameMkLst>
            <pc:docMk/>
            <pc:sldMk cId="849733191" sldId="289"/>
            <ac:graphicFrameMk id="5" creationId="{E862EF35-6EA2-FCEB-5174-61AE09AFE130}"/>
          </ac:graphicFrameMkLst>
        </pc:graphicFrameChg>
      </pc:sldChg>
    </pc:docChg>
  </pc:docChgLst>
  <pc:docChgLst>
    <pc:chgData name="David Haagensen (5249412)" userId="S::5249412@student.gloscol.ac.uk::6d1dce2e-e96a-42e5-b1c6-18d3b8fda315" providerId="AD" clId="Web-{629996A9-A6D6-43A8-87C1-99D795D6C18C}"/>
    <pc:docChg chg="addSld delSld modSld addMainMaster delMainMaster">
      <pc:chgData name="David Haagensen (5249412)" userId="S::5249412@student.gloscol.ac.uk::6d1dce2e-e96a-42e5-b1c6-18d3b8fda315" providerId="AD" clId="Web-{629996A9-A6D6-43A8-87C1-99D795D6C18C}" dt="2022-11-15T12:07:47.132" v="21"/>
      <pc:docMkLst>
        <pc:docMk/>
      </pc:docMkLst>
      <pc:sldChg chg="addSp delSp modSp mod modClrScheme chgLayout">
        <pc:chgData name="David Haagensen (5249412)" userId="S::5249412@student.gloscol.ac.uk::6d1dce2e-e96a-42e5-b1c6-18d3b8fda315" providerId="AD" clId="Web-{629996A9-A6D6-43A8-87C1-99D795D6C18C}" dt="2022-11-15T12:07:47.132" v="21"/>
        <pc:sldMkLst>
          <pc:docMk/>
          <pc:sldMk cId="109857222" sldId="256"/>
        </pc:sldMkLst>
        <pc:spChg chg="mod ord">
          <ac:chgData name="David Haagensen (5249412)" userId="S::5249412@student.gloscol.ac.uk::6d1dce2e-e96a-42e5-b1c6-18d3b8fda315" providerId="AD" clId="Web-{629996A9-A6D6-43A8-87C1-99D795D6C18C}" dt="2022-11-15T12:05:53.299" v="10"/>
          <ac:spMkLst>
            <pc:docMk/>
            <pc:sldMk cId="109857222" sldId="256"/>
            <ac:spMk id="2" creationId="{00000000-0000-0000-0000-000000000000}"/>
          </ac:spMkLst>
        </pc:spChg>
        <pc:spChg chg="mod ord">
          <ac:chgData name="David Haagensen (5249412)" userId="S::5249412@student.gloscol.ac.uk::6d1dce2e-e96a-42e5-b1c6-18d3b8fda315" providerId="AD" clId="Web-{629996A9-A6D6-43A8-87C1-99D795D6C18C}" dt="2022-11-15T12:05:53.299" v="10"/>
          <ac:spMkLst>
            <pc:docMk/>
            <pc:sldMk cId="109857222" sldId="256"/>
            <ac:spMk id="3" creationId="{00000000-0000-0000-0000-000000000000}"/>
          </ac:spMkLst>
        </pc:spChg>
        <pc:spChg chg="add del mod">
          <ac:chgData name="David Haagensen (5249412)" userId="S::5249412@student.gloscol.ac.uk::6d1dce2e-e96a-42e5-b1c6-18d3b8fda315" providerId="AD" clId="Web-{629996A9-A6D6-43A8-87C1-99D795D6C18C}" dt="2022-11-15T12:07:47.132" v="20"/>
          <ac:spMkLst>
            <pc:docMk/>
            <pc:sldMk cId="109857222" sldId="256"/>
            <ac:spMk id="6" creationId="{2D765234-1903-EC6E-C776-DFA3F0C5B632}"/>
          </ac:spMkLst>
        </pc:spChg>
        <pc:graphicFrameChg chg="add del mod modGraphic">
          <ac:chgData name="David Haagensen (5249412)" userId="S::5249412@student.gloscol.ac.uk::6d1dce2e-e96a-42e5-b1c6-18d3b8fda315" providerId="AD" clId="Web-{629996A9-A6D6-43A8-87C1-99D795D6C18C}" dt="2022-11-15T12:07:47.132" v="21"/>
          <ac:graphicFrameMkLst>
            <pc:docMk/>
            <pc:sldMk cId="109857222" sldId="256"/>
            <ac:graphicFrameMk id="5" creationId="{EE027630-50B0-1737-8F34-1284BA9E7A76}"/>
          </ac:graphicFrameMkLst>
        </pc:graphicFrameChg>
      </pc:sldChg>
      <pc:sldChg chg="new del">
        <pc:chgData name="David Haagensen (5249412)" userId="S::5249412@student.gloscol.ac.uk::6d1dce2e-e96a-42e5-b1c6-18d3b8fda315" providerId="AD" clId="Web-{629996A9-A6D6-43A8-87C1-99D795D6C18C}" dt="2022-11-15T11:59:42.501" v="3"/>
        <pc:sldMkLst>
          <pc:docMk/>
          <pc:sldMk cId="947665148" sldId="257"/>
        </pc:sldMkLst>
      </pc:sldChg>
      <pc:sldChg chg="add del">
        <pc:chgData name="David Haagensen (5249412)" userId="S::5249412@student.gloscol.ac.uk::6d1dce2e-e96a-42e5-b1c6-18d3b8fda315" providerId="AD" clId="Web-{629996A9-A6D6-43A8-87C1-99D795D6C18C}" dt="2022-11-15T12:06:48.505" v="12"/>
        <pc:sldMkLst>
          <pc:docMk/>
          <pc:sldMk cId="2775183772" sldId="257"/>
        </pc:sldMkLst>
      </pc:sldChg>
      <pc:sldChg chg="new del">
        <pc:chgData name="David Haagensen (5249412)" userId="S::5249412@student.gloscol.ac.uk::6d1dce2e-e96a-42e5-b1c6-18d3b8fda315" providerId="AD" clId="Web-{629996A9-A6D6-43A8-87C1-99D795D6C18C}" dt="2022-11-15T11:59:40.876" v="2"/>
        <pc:sldMkLst>
          <pc:docMk/>
          <pc:sldMk cId="396470914" sldId="258"/>
        </pc:sldMkLst>
      </pc:sldChg>
      <pc:sldMasterChg chg="add del addSldLayout delSldLayout">
        <pc:chgData name="David Haagensen (5249412)" userId="S::5249412@student.gloscol.ac.uk::6d1dce2e-e96a-42e5-b1c6-18d3b8fda315" providerId="AD" clId="Web-{629996A9-A6D6-43A8-87C1-99D795D6C18C}" dt="2022-11-15T12:06:43.754" v="11"/>
        <pc:sldMasterMkLst>
          <pc:docMk/>
          <pc:sldMasterMk cId="2460954070" sldId="2147483660"/>
        </pc:sldMasterMkLst>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2385387890" sldId="2147483661"/>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949138452" sldId="2147483662"/>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2591524520" sldId="2147483663"/>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1203092039" sldId="2147483664"/>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3733172339" sldId="2147483665"/>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3210312558" sldId="2147483666"/>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3146388984" sldId="2147483667"/>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3171841454" sldId="2147483668"/>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1718958274" sldId="2147483669"/>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2202905451" sldId="2147483670"/>
          </pc:sldLayoutMkLst>
        </pc:sldLayoutChg>
        <pc:sldLayoutChg chg="add del">
          <pc:chgData name="David Haagensen (5249412)" userId="S::5249412@student.gloscol.ac.uk::6d1dce2e-e96a-42e5-b1c6-18d3b8fda315" providerId="AD" clId="Web-{629996A9-A6D6-43A8-87C1-99D795D6C18C}" dt="2022-11-15T12:06:43.754" v="11"/>
          <pc:sldLayoutMkLst>
            <pc:docMk/>
            <pc:sldMasterMk cId="2460954070" sldId="2147483660"/>
            <pc:sldLayoutMk cId="3479445657" sldId="2147483671"/>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0:27.113" v="5"/>
        <pc:sldMasterMkLst>
          <pc:docMk/>
          <pc:sldMasterMk cId="2974199985" sldId="2147483672"/>
        </pc:sldMasterMkLst>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3877753809" sldId="2147483673"/>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1127755909" sldId="2147483674"/>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788508298" sldId="2147483675"/>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1460815489" sldId="2147483676"/>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3237084357" sldId="2147483677"/>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2639895435" sldId="2147483678"/>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4282183802" sldId="2147483679"/>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1429142573" sldId="2147483680"/>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2832008893" sldId="2147483681"/>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1629763901" sldId="2147483682"/>
          </pc:sldLayoutMkLst>
        </pc:sldLayoutChg>
        <pc:sldLayoutChg chg="add del mod replId">
          <pc:chgData name="David Haagensen (5249412)" userId="S::5249412@student.gloscol.ac.uk::6d1dce2e-e96a-42e5-b1c6-18d3b8fda315" providerId="AD" clId="Web-{629996A9-A6D6-43A8-87C1-99D795D6C18C}" dt="2022-11-15T12:00:27.113" v="5"/>
          <pc:sldLayoutMkLst>
            <pc:docMk/>
            <pc:sldMasterMk cId="2974199985" sldId="2147483672"/>
            <pc:sldLayoutMk cId="1022930602" sldId="2147483683"/>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0:43.223" v="6"/>
        <pc:sldMasterMkLst>
          <pc:docMk/>
          <pc:sldMasterMk cId="78888991" sldId="2147483684"/>
        </pc:sldMasterMkLst>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4158251106" sldId="2147483685"/>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4072181225" sldId="2147483686"/>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1203215157" sldId="2147483687"/>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2707750870" sldId="2147483688"/>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2700739287" sldId="2147483689"/>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4189922675" sldId="2147483690"/>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3673768108" sldId="2147483691"/>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3309321234" sldId="2147483692"/>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1803474294" sldId="2147483693"/>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1991537562" sldId="2147483694"/>
          </pc:sldLayoutMkLst>
        </pc:sldLayoutChg>
        <pc:sldLayoutChg chg="add del mod replId">
          <pc:chgData name="David Haagensen (5249412)" userId="S::5249412@student.gloscol.ac.uk::6d1dce2e-e96a-42e5-b1c6-18d3b8fda315" providerId="AD" clId="Web-{629996A9-A6D6-43A8-87C1-99D795D6C18C}" dt="2022-11-15T12:00:43.223" v="6"/>
          <pc:sldLayoutMkLst>
            <pc:docMk/>
            <pc:sldMasterMk cId="78888991" sldId="2147483684"/>
            <pc:sldLayoutMk cId="2622673474" sldId="2147483695"/>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4:36.593" v="7"/>
        <pc:sldMasterMkLst>
          <pc:docMk/>
          <pc:sldMasterMk cId="1028020960" sldId="2147483696"/>
        </pc:sldMasterMkLst>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108453607" sldId="2147483697"/>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3252350864" sldId="2147483698"/>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413600607" sldId="2147483699"/>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430053626" sldId="2147483700"/>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474008813" sldId="2147483701"/>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70947908" sldId="2147483702"/>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3614413280" sldId="2147483703"/>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4208061415" sldId="2147483704"/>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736918663" sldId="2147483705"/>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1297691099" sldId="2147483706"/>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729837677" sldId="2147483707"/>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25101459" sldId="2147483708"/>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422780390" sldId="2147483709"/>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668156012" sldId="2147483710"/>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532746224" sldId="2147483711"/>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2788236129" sldId="2147483712"/>
          </pc:sldLayoutMkLst>
        </pc:sldLayoutChg>
        <pc:sldLayoutChg chg="add del mod replId">
          <pc:chgData name="David Haagensen (5249412)" userId="S::5249412@student.gloscol.ac.uk::6d1dce2e-e96a-42e5-b1c6-18d3b8fda315" providerId="AD" clId="Web-{629996A9-A6D6-43A8-87C1-99D795D6C18C}" dt="2022-11-15T12:04:36.593" v="7"/>
          <pc:sldLayoutMkLst>
            <pc:docMk/>
            <pc:sldMasterMk cId="1028020960" sldId="2147483696"/>
            <pc:sldLayoutMk cId="4191604210" sldId="2147483713"/>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4:43.390" v="8"/>
        <pc:sldMasterMkLst>
          <pc:docMk/>
          <pc:sldMasterMk cId="2529678501" sldId="2147483714"/>
        </pc:sldMasterMkLst>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2109629481" sldId="2147483715"/>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1746094235" sldId="2147483716"/>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1089687416" sldId="2147483717"/>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1454979822" sldId="2147483718"/>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4290084053" sldId="2147483719"/>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2900788042" sldId="2147483720"/>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3790762227" sldId="2147483721"/>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3078845477" sldId="2147483722"/>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3862518341" sldId="2147483723"/>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840682875" sldId="2147483724"/>
          </pc:sldLayoutMkLst>
        </pc:sldLayoutChg>
        <pc:sldLayoutChg chg="add del mod replId">
          <pc:chgData name="David Haagensen (5249412)" userId="S::5249412@student.gloscol.ac.uk::6d1dce2e-e96a-42e5-b1c6-18d3b8fda315" providerId="AD" clId="Web-{629996A9-A6D6-43A8-87C1-99D795D6C18C}" dt="2022-11-15T12:04:43.390" v="8"/>
          <pc:sldLayoutMkLst>
            <pc:docMk/>
            <pc:sldMasterMk cId="2529678501" sldId="2147483714"/>
            <pc:sldLayoutMk cId="3435319864" sldId="2147483725"/>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5:33.392" v="9"/>
        <pc:sldMasterMkLst>
          <pc:docMk/>
          <pc:sldMasterMk cId="4069079148" sldId="2147483726"/>
        </pc:sldMasterMkLst>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4060535433" sldId="2147483727"/>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619554450" sldId="2147483728"/>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2333950000" sldId="2147483729"/>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1236535916" sldId="2147483730"/>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1887311358" sldId="2147483731"/>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114271015" sldId="2147483732"/>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124919336" sldId="2147483733"/>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428192260" sldId="2147483734"/>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1768976354" sldId="2147483735"/>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3504102629" sldId="2147483736"/>
          </pc:sldLayoutMkLst>
        </pc:sldLayoutChg>
        <pc:sldLayoutChg chg="add del mod replId">
          <pc:chgData name="David Haagensen (5249412)" userId="S::5249412@student.gloscol.ac.uk::6d1dce2e-e96a-42e5-b1c6-18d3b8fda315" providerId="AD" clId="Web-{629996A9-A6D6-43A8-87C1-99D795D6C18C}" dt="2022-11-15T12:05:33.392" v="9"/>
          <pc:sldLayoutMkLst>
            <pc:docMk/>
            <pc:sldMasterMk cId="4069079148" sldId="2147483726"/>
            <pc:sldLayoutMk cId="3723055289" sldId="2147483737"/>
          </pc:sldLayoutMkLst>
        </pc:sldLayoutChg>
      </pc:sldMasterChg>
      <pc:sldMasterChg chg="add del addSldLayout delSldLayout modSldLayout">
        <pc:chgData name="David Haagensen (5249412)" userId="S::5249412@student.gloscol.ac.uk::6d1dce2e-e96a-42e5-b1c6-18d3b8fda315" providerId="AD" clId="Web-{629996A9-A6D6-43A8-87C1-99D795D6C18C}" dt="2022-11-15T12:05:53.299" v="10"/>
        <pc:sldMasterMkLst>
          <pc:docMk/>
          <pc:sldMasterMk cId="3107258517" sldId="2147483738"/>
        </pc:sldMasterMkLst>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435873136" sldId="2147483739"/>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2487777822" sldId="2147483740"/>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723952917" sldId="2147483741"/>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3342686309" sldId="2147483742"/>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777986866" sldId="2147483743"/>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2815884919" sldId="2147483744"/>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3853841285" sldId="2147483745"/>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627317218" sldId="2147483746"/>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2475012098" sldId="2147483747"/>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3032143786" sldId="2147483748"/>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207298394" sldId="2147483749"/>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251001856" sldId="2147483750"/>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951325495" sldId="2147483751"/>
          </pc:sldLayoutMkLst>
        </pc:sldLayoutChg>
        <pc:sldLayoutChg chg="add del mod replId">
          <pc:chgData name="David Haagensen (5249412)" userId="S::5249412@student.gloscol.ac.uk::6d1dce2e-e96a-42e5-b1c6-18d3b8fda315" providerId="AD" clId="Web-{629996A9-A6D6-43A8-87C1-99D795D6C18C}" dt="2022-11-15T12:05:53.299" v="10"/>
          <pc:sldLayoutMkLst>
            <pc:docMk/>
            <pc:sldMasterMk cId="3107258517" sldId="2147483738"/>
            <pc:sldLayoutMk cId="3871687538" sldId="2147483752"/>
          </pc:sldLayoutMkLst>
        </pc:sldLayoutChg>
      </pc:sldMasterChg>
      <pc:sldMasterChg chg="add addSldLayout modSldLayout">
        <pc:chgData name="David Haagensen (5249412)" userId="S::5249412@student.gloscol.ac.uk::6d1dce2e-e96a-42e5-b1c6-18d3b8fda315" providerId="AD" clId="Web-{629996A9-A6D6-43A8-87C1-99D795D6C18C}" dt="2022-11-15T12:05:53.299" v="10"/>
        <pc:sldMasterMkLst>
          <pc:docMk/>
          <pc:sldMasterMk cId="543400801" sldId="2147483753"/>
        </pc:sldMasterMkLst>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2721727141" sldId="2147483754"/>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3712750112" sldId="2147483755"/>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567593384" sldId="2147483756"/>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1942667059" sldId="2147483757"/>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50271006" sldId="2147483758"/>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2121124812" sldId="2147483759"/>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2191408302" sldId="2147483760"/>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1863888560" sldId="2147483761"/>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2217767395" sldId="2147483762"/>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395731420" sldId="2147483763"/>
          </pc:sldLayoutMkLst>
        </pc:sldLayoutChg>
        <pc:sldLayoutChg chg="add mod replId">
          <pc:chgData name="David Haagensen (5249412)" userId="S::5249412@student.gloscol.ac.uk::6d1dce2e-e96a-42e5-b1c6-18d3b8fda315" providerId="AD" clId="Web-{629996A9-A6D6-43A8-87C1-99D795D6C18C}" dt="2022-11-15T12:05:53.299" v="10"/>
          <pc:sldLayoutMkLst>
            <pc:docMk/>
            <pc:sldMasterMk cId="543400801" sldId="2147483753"/>
            <pc:sldLayoutMk cId="3054885166" sldId="2147483764"/>
          </pc:sldLayoutMkLst>
        </pc:sldLayoutChg>
      </pc:sldMasterChg>
    </pc:docChg>
  </pc:docChgLst>
  <pc:docChgLst>
    <pc:chgData name="David Haagensen (5249412)" userId="S::5249412@student.gloscol.ac.uk::6d1dce2e-e96a-42e5-b1c6-18d3b8fda315" providerId="AD" clId="Web-{53166479-FEAB-1C26-9548-D46E1CF6C100}"/>
    <pc:docChg chg="modSld">
      <pc:chgData name="David Haagensen (5249412)" userId="S::5249412@student.gloscol.ac.uk::6d1dce2e-e96a-42e5-b1c6-18d3b8fda315" providerId="AD" clId="Web-{53166479-FEAB-1C26-9548-D46E1CF6C100}" dt="2022-11-27T17:10:50.710" v="117" actId="14100"/>
      <pc:docMkLst>
        <pc:docMk/>
      </pc:docMkLst>
      <pc:sldChg chg="modSp">
        <pc:chgData name="David Haagensen (5249412)" userId="S::5249412@student.gloscol.ac.uk::6d1dce2e-e96a-42e5-b1c6-18d3b8fda315" providerId="AD" clId="Web-{53166479-FEAB-1C26-9548-D46E1CF6C100}" dt="2022-11-27T17:10:50.710" v="117" actId="14100"/>
        <pc:sldMkLst>
          <pc:docMk/>
          <pc:sldMk cId="834900357" sldId="262"/>
        </pc:sldMkLst>
        <pc:spChg chg="mod">
          <ac:chgData name="David Haagensen (5249412)" userId="S::5249412@student.gloscol.ac.uk::6d1dce2e-e96a-42e5-b1c6-18d3b8fda315" providerId="AD" clId="Web-{53166479-FEAB-1C26-9548-D46E1CF6C100}" dt="2022-11-27T17:10:50.710" v="117" actId="14100"/>
          <ac:spMkLst>
            <pc:docMk/>
            <pc:sldMk cId="834900357" sldId="262"/>
            <ac:spMk id="3" creationId="{0398478D-C63A-9C66-8881-5DDFBC4BA27B}"/>
          </ac:spMkLst>
        </pc:spChg>
      </pc:sldChg>
    </pc:docChg>
  </pc:docChgLst>
  <pc:docChgLst>
    <pc:chgData name="David Haagensen (5249412)" userId="S::5249412@student.gloscol.ac.uk::6d1dce2e-e96a-42e5-b1c6-18d3b8fda315" providerId="AD" clId="Web-{351343B3-7B08-3D4B-1249-67C36F9E9E4E}"/>
    <pc:docChg chg="addSld modSld">
      <pc:chgData name="David Haagensen (5249412)" userId="S::5249412@student.gloscol.ac.uk::6d1dce2e-e96a-42e5-b1c6-18d3b8fda315" providerId="AD" clId="Web-{351343B3-7B08-3D4B-1249-67C36F9E9E4E}" dt="2022-11-22T08:34:06.757" v="133" actId="20577"/>
      <pc:docMkLst>
        <pc:docMk/>
      </pc:docMkLst>
      <pc:sldChg chg="addSp modSp">
        <pc:chgData name="David Haagensen (5249412)" userId="S::5249412@student.gloscol.ac.uk::6d1dce2e-e96a-42e5-b1c6-18d3b8fda315" providerId="AD" clId="Web-{351343B3-7B08-3D4B-1249-67C36F9E9E4E}" dt="2022-11-22T08:29:58.267" v="113" actId="20577"/>
        <pc:sldMkLst>
          <pc:docMk/>
          <pc:sldMk cId="4043531939" sldId="257"/>
        </pc:sldMkLst>
        <pc:spChg chg="add mod">
          <ac:chgData name="David Haagensen (5249412)" userId="S::5249412@student.gloscol.ac.uk::6d1dce2e-e96a-42e5-b1c6-18d3b8fda315" providerId="AD" clId="Web-{351343B3-7B08-3D4B-1249-67C36F9E9E4E}" dt="2022-11-22T08:28:46.563" v="95" actId="20577"/>
          <ac:spMkLst>
            <pc:docMk/>
            <pc:sldMk cId="4043531939" sldId="257"/>
            <ac:spMk id="2" creationId="{C29A522F-14AA-1419-B56A-2F3E3526FA5F}"/>
          </ac:spMkLst>
        </pc:spChg>
        <pc:spChg chg="add mod">
          <ac:chgData name="David Haagensen (5249412)" userId="S::5249412@student.gloscol.ac.uk::6d1dce2e-e96a-42e5-b1c6-18d3b8fda315" providerId="AD" clId="Web-{351343B3-7B08-3D4B-1249-67C36F9E9E4E}" dt="2022-11-22T08:29:58.267" v="113" actId="20577"/>
          <ac:spMkLst>
            <pc:docMk/>
            <pc:sldMk cId="4043531939" sldId="257"/>
            <ac:spMk id="3" creationId="{7D16D2D0-7827-CF6A-4C62-24F901C6EDE7}"/>
          </ac:spMkLst>
        </pc:spChg>
        <pc:spChg chg="mod">
          <ac:chgData name="David Haagensen (5249412)" userId="S::5249412@student.gloscol.ac.uk::6d1dce2e-e96a-42e5-b1c6-18d3b8fda315" providerId="AD" clId="Web-{351343B3-7B08-3D4B-1249-67C36F9E9E4E}" dt="2022-11-22T08:09:34.708" v="33" actId="14100"/>
          <ac:spMkLst>
            <pc:docMk/>
            <pc:sldMk cId="4043531939" sldId="257"/>
            <ac:spMk id="13" creationId="{245EAC05-2A44-1777-06DD-2C145BB7A50D}"/>
          </ac:spMkLst>
        </pc:spChg>
      </pc:sldChg>
      <pc:sldChg chg="delSp modSp new">
        <pc:chgData name="David Haagensen (5249412)" userId="S::5249412@student.gloscol.ac.uk::6d1dce2e-e96a-42e5-b1c6-18d3b8fda315" providerId="AD" clId="Web-{351343B3-7B08-3D4B-1249-67C36F9E9E4E}" dt="2022-11-22T08:33:31.616" v="125" actId="20577"/>
        <pc:sldMkLst>
          <pc:docMk/>
          <pc:sldMk cId="2679910503" sldId="258"/>
        </pc:sldMkLst>
        <pc:spChg chg="del">
          <ac:chgData name="David Haagensen (5249412)" userId="S::5249412@student.gloscol.ac.uk::6d1dce2e-e96a-42e5-b1c6-18d3b8fda315" providerId="AD" clId="Web-{351343B3-7B08-3D4B-1249-67C36F9E9E4E}" dt="2022-11-21T20:56:07.253" v="1"/>
          <ac:spMkLst>
            <pc:docMk/>
            <pc:sldMk cId="2679910503" sldId="258"/>
            <ac:spMk id="2" creationId="{487AAC3F-8DF8-92A8-0293-845264D2ECFE}"/>
          </ac:spMkLst>
        </pc:spChg>
        <pc:spChg chg="mod">
          <ac:chgData name="David Haagensen (5249412)" userId="S::5249412@student.gloscol.ac.uk::6d1dce2e-e96a-42e5-b1c6-18d3b8fda315" providerId="AD" clId="Web-{351343B3-7B08-3D4B-1249-67C36F9E9E4E}" dt="2022-11-22T08:33:31.616" v="125" actId="20577"/>
          <ac:spMkLst>
            <pc:docMk/>
            <pc:sldMk cId="2679910503" sldId="258"/>
            <ac:spMk id="3" creationId="{A15E6CF1-B0C3-6D42-0C77-37CD0A44DC85}"/>
          </ac:spMkLst>
        </pc:spChg>
      </pc:sldChg>
      <pc:sldChg chg="delSp modSp new">
        <pc:chgData name="David Haagensen (5249412)" userId="S::5249412@student.gloscol.ac.uk::6d1dce2e-e96a-42e5-b1c6-18d3b8fda315" providerId="AD" clId="Web-{351343B3-7B08-3D4B-1249-67C36F9E9E4E}" dt="2022-11-22T08:34:06.757" v="133" actId="20577"/>
        <pc:sldMkLst>
          <pc:docMk/>
          <pc:sldMk cId="2607236948" sldId="259"/>
        </pc:sldMkLst>
        <pc:spChg chg="del">
          <ac:chgData name="David Haagensen (5249412)" userId="S::5249412@student.gloscol.ac.uk::6d1dce2e-e96a-42e5-b1c6-18d3b8fda315" providerId="AD" clId="Web-{351343B3-7B08-3D4B-1249-67C36F9E9E4E}" dt="2022-11-22T08:33:35.397" v="127"/>
          <ac:spMkLst>
            <pc:docMk/>
            <pc:sldMk cId="2607236948" sldId="259"/>
            <ac:spMk id="2" creationId="{9C7AD032-DEB9-FDB8-DD3A-017EC6BDE399}"/>
          </ac:spMkLst>
        </pc:spChg>
        <pc:spChg chg="mod">
          <ac:chgData name="David Haagensen (5249412)" userId="S::5249412@student.gloscol.ac.uk::6d1dce2e-e96a-42e5-b1c6-18d3b8fda315" providerId="AD" clId="Web-{351343B3-7B08-3D4B-1249-67C36F9E9E4E}" dt="2022-11-22T08:34:06.757" v="133" actId="20577"/>
          <ac:spMkLst>
            <pc:docMk/>
            <pc:sldMk cId="2607236948" sldId="259"/>
            <ac:spMk id="3" creationId="{109FEE80-64E2-2793-0091-BA47C3DB63C6}"/>
          </ac:spMkLst>
        </pc:spChg>
      </pc:sldChg>
    </pc:docChg>
  </pc:docChgLst>
  <pc:docChgLst>
    <pc:chgData name="David Haagensen (5249412)" userId="S::5249412@student.gloscol.ac.uk::6d1dce2e-e96a-42e5-b1c6-18d3b8fda315" providerId="AD" clId="Web-{02798778-CA2A-955B-9315-5DA8B5886478}"/>
    <pc:docChg chg="addSld delSld modSld">
      <pc:chgData name="David Haagensen (5249412)" userId="S::5249412@student.gloscol.ac.uk::6d1dce2e-e96a-42e5-b1c6-18d3b8fda315" providerId="AD" clId="Web-{02798778-CA2A-955B-9315-5DA8B5886478}" dt="2022-11-22T10:31:12.835" v="154" actId="20577"/>
      <pc:docMkLst>
        <pc:docMk/>
      </pc:docMkLst>
      <pc:sldChg chg="modSp">
        <pc:chgData name="David Haagensen (5249412)" userId="S::5249412@student.gloscol.ac.uk::6d1dce2e-e96a-42e5-b1c6-18d3b8fda315" providerId="AD" clId="Web-{02798778-CA2A-955B-9315-5DA8B5886478}" dt="2022-11-22T10:31:12.835" v="154" actId="20577"/>
        <pc:sldMkLst>
          <pc:docMk/>
          <pc:sldMk cId="109857222" sldId="256"/>
        </pc:sldMkLst>
        <pc:spChg chg="mod">
          <ac:chgData name="David Haagensen (5249412)" userId="S::5249412@student.gloscol.ac.uk::6d1dce2e-e96a-42e5-b1c6-18d3b8fda315" providerId="AD" clId="Web-{02798778-CA2A-955B-9315-5DA8B5886478}" dt="2022-11-22T10:31:12.835" v="154" actId="20577"/>
          <ac:spMkLst>
            <pc:docMk/>
            <pc:sldMk cId="109857222" sldId="256"/>
            <ac:spMk id="3" creationId="{00000000-0000-0000-0000-000000000000}"/>
          </ac:spMkLst>
        </pc:spChg>
      </pc:sldChg>
      <pc:sldChg chg="addSp delSp modSp modNotes">
        <pc:chgData name="David Haagensen (5249412)" userId="S::5249412@student.gloscol.ac.uk::6d1dce2e-e96a-42e5-b1c6-18d3b8fda315" providerId="AD" clId="Web-{02798778-CA2A-955B-9315-5DA8B5886478}" dt="2022-11-22T10:00:21.179" v="128" actId="20577"/>
        <pc:sldMkLst>
          <pc:docMk/>
          <pc:sldMk cId="4043531939" sldId="257"/>
        </pc:sldMkLst>
        <pc:spChg chg="mod">
          <ac:chgData name="David Haagensen (5249412)" userId="S::5249412@student.gloscol.ac.uk::6d1dce2e-e96a-42e5-b1c6-18d3b8fda315" providerId="AD" clId="Web-{02798778-CA2A-955B-9315-5DA8B5886478}" dt="2022-11-22T09:58:29.127" v="102" actId="1076"/>
          <ac:spMkLst>
            <pc:docMk/>
            <pc:sldMk cId="4043531939" sldId="257"/>
            <ac:spMk id="2" creationId="{C29A522F-14AA-1419-B56A-2F3E3526FA5F}"/>
          </ac:spMkLst>
        </pc:spChg>
        <pc:spChg chg="del mod">
          <ac:chgData name="David Haagensen (5249412)" userId="S::5249412@student.gloscol.ac.uk::6d1dce2e-e96a-42e5-b1c6-18d3b8fda315" providerId="AD" clId="Web-{02798778-CA2A-955B-9315-5DA8B5886478}" dt="2022-11-22T09:47:14.583" v="27"/>
          <ac:spMkLst>
            <pc:docMk/>
            <pc:sldMk cId="4043531939" sldId="257"/>
            <ac:spMk id="3" creationId="{7D16D2D0-7827-CF6A-4C62-24F901C6EDE7}"/>
          </ac:spMkLst>
        </pc:spChg>
        <pc:spChg chg="add mod">
          <ac:chgData name="David Haagensen (5249412)" userId="S::5249412@student.gloscol.ac.uk::6d1dce2e-e96a-42e5-b1c6-18d3b8fda315" providerId="AD" clId="Web-{02798778-CA2A-955B-9315-5DA8B5886478}" dt="2022-11-22T09:57:04.921" v="80" actId="1076"/>
          <ac:spMkLst>
            <pc:docMk/>
            <pc:sldMk cId="4043531939" sldId="257"/>
            <ac:spMk id="4" creationId="{AAB73F2B-6041-01B6-800E-03EF0D66F522}"/>
          </ac:spMkLst>
        </pc:spChg>
        <pc:spChg chg="mod">
          <ac:chgData name="David Haagensen (5249412)" userId="S::5249412@student.gloscol.ac.uk::6d1dce2e-e96a-42e5-b1c6-18d3b8fda315" providerId="AD" clId="Web-{02798778-CA2A-955B-9315-5DA8B5886478}" dt="2022-11-22T10:00:21.179" v="128" actId="20577"/>
          <ac:spMkLst>
            <pc:docMk/>
            <pc:sldMk cId="4043531939" sldId="257"/>
            <ac:spMk id="13" creationId="{245EAC05-2A44-1777-06DD-2C145BB7A50D}"/>
          </ac:spMkLst>
        </pc:spChg>
      </pc:sldChg>
      <pc:sldChg chg="modSp">
        <pc:chgData name="David Haagensen (5249412)" userId="S::5249412@student.gloscol.ac.uk::6d1dce2e-e96a-42e5-b1c6-18d3b8fda315" providerId="AD" clId="Web-{02798778-CA2A-955B-9315-5DA8B5886478}" dt="2022-11-22T09:52:35.441" v="56" actId="20577"/>
        <pc:sldMkLst>
          <pc:docMk/>
          <pc:sldMk cId="2679910503" sldId="258"/>
        </pc:sldMkLst>
        <pc:spChg chg="mod">
          <ac:chgData name="David Haagensen (5249412)" userId="S::5249412@student.gloscol.ac.uk::6d1dce2e-e96a-42e5-b1c6-18d3b8fda315" providerId="AD" clId="Web-{02798778-CA2A-955B-9315-5DA8B5886478}" dt="2022-11-22T09:52:35.441" v="56" actId="20577"/>
          <ac:spMkLst>
            <pc:docMk/>
            <pc:sldMk cId="2679910503" sldId="258"/>
            <ac:spMk id="3" creationId="{A15E6CF1-B0C3-6D42-0C77-37CD0A44DC85}"/>
          </ac:spMkLst>
        </pc:spChg>
      </pc:sldChg>
      <pc:sldChg chg="delSp modSp new del">
        <pc:chgData name="David Haagensen (5249412)" userId="S::5249412@student.gloscol.ac.uk::6d1dce2e-e96a-42e5-b1c6-18d3b8fda315" providerId="AD" clId="Web-{02798778-CA2A-955B-9315-5DA8B5886478}" dt="2022-11-22T10:31:07.866" v="153"/>
        <pc:sldMkLst>
          <pc:docMk/>
          <pc:sldMk cId="3448064731" sldId="260"/>
        </pc:sldMkLst>
        <pc:spChg chg="mod">
          <ac:chgData name="David Haagensen (5249412)" userId="S::5249412@student.gloscol.ac.uk::6d1dce2e-e96a-42e5-b1c6-18d3b8fda315" providerId="AD" clId="Web-{02798778-CA2A-955B-9315-5DA8B5886478}" dt="2022-11-22T10:03:29.359" v="137" actId="14100"/>
          <ac:spMkLst>
            <pc:docMk/>
            <pc:sldMk cId="3448064731" sldId="260"/>
            <ac:spMk id="2" creationId="{FCD49648-5C74-2F37-89FA-929C5EF445EB}"/>
          </ac:spMkLst>
        </pc:spChg>
        <pc:spChg chg="del">
          <ac:chgData name="David Haagensen (5249412)" userId="S::5249412@student.gloscol.ac.uk::6d1dce2e-e96a-42e5-b1c6-18d3b8fda315" providerId="AD" clId="Web-{02798778-CA2A-955B-9315-5DA8B5886478}" dt="2022-11-22T10:03:25.921" v="136"/>
          <ac:spMkLst>
            <pc:docMk/>
            <pc:sldMk cId="3448064731" sldId="260"/>
            <ac:spMk id="3" creationId="{0524C17C-839D-C9E5-1C4E-671C3639E0E4}"/>
          </ac:spMkLst>
        </pc:spChg>
      </pc:sldChg>
    </pc:docChg>
  </pc:docChgLst>
  <pc:docChgLst>
    <pc:chgData name="David Haagensen (5249412)" userId="S::5249412@student.gloscol.ac.uk::6d1dce2e-e96a-42e5-b1c6-18d3b8fda315" providerId="AD" clId="Web-{28431C04-7722-DE97-5FC8-361A1143C336}"/>
    <pc:docChg chg="addSld modSld">
      <pc:chgData name="David Haagensen (5249412)" userId="S::5249412@student.gloscol.ac.uk::6d1dce2e-e96a-42e5-b1c6-18d3b8fda315" providerId="AD" clId="Web-{28431C04-7722-DE97-5FC8-361A1143C336}" dt="2022-11-19T22:14:55.496" v="282" actId="14100"/>
      <pc:docMkLst>
        <pc:docMk/>
      </pc:docMkLst>
      <pc:sldChg chg="delSp modSp">
        <pc:chgData name="David Haagensen (5249412)" userId="S::5249412@student.gloscol.ac.uk::6d1dce2e-e96a-42e5-b1c6-18d3b8fda315" providerId="AD" clId="Web-{28431C04-7722-DE97-5FC8-361A1143C336}" dt="2022-11-19T19:01:57.907" v="11" actId="20577"/>
        <pc:sldMkLst>
          <pc:docMk/>
          <pc:sldMk cId="109857222" sldId="256"/>
        </pc:sldMkLst>
        <pc:spChg chg="del">
          <ac:chgData name="David Haagensen (5249412)" userId="S::5249412@student.gloscol.ac.uk::6d1dce2e-e96a-42e5-b1c6-18d3b8fda315" providerId="AD" clId="Web-{28431C04-7722-DE97-5FC8-361A1143C336}" dt="2022-11-19T18:57:34.978" v="1"/>
          <ac:spMkLst>
            <pc:docMk/>
            <pc:sldMk cId="109857222" sldId="256"/>
            <ac:spMk id="2" creationId="{00000000-0000-0000-0000-000000000000}"/>
          </ac:spMkLst>
        </pc:spChg>
        <pc:spChg chg="mod">
          <ac:chgData name="David Haagensen (5249412)" userId="S::5249412@student.gloscol.ac.uk::6d1dce2e-e96a-42e5-b1c6-18d3b8fda315" providerId="AD" clId="Web-{28431C04-7722-DE97-5FC8-361A1143C336}" dt="2022-11-19T19:01:57.907" v="11" actId="20577"/>
          <ac:spMkLst>
            <pc:docMk/>
            <pc:sldMk cId="109857222" sldId="256"/>
            <ac:spMk id="3" creationId="{00000000-0000-0000-0000-000000000000}"/>
          </ac:spMkLst>
        </pc:spChg>
      </pc:sldChg>
      <pc:sldChg chg="addSp delSp modSp new">
        <pc:chgData name="David Haagensen (5249412)" userId="S::5249412@student.gloscol.ac.uk::6d1dce2e-e96a-42e5-b1c6-18d3b8fda315" providerId="AD" clId="Web-{28431C04-7722-DE97-5FC8-361A1143C336}" dt="2022-11-19T22:14:55.496" v="282" actId="14100"/>
        <pc:sldMkLst>
          <pc:docMk/>
          <pc:sldMk cId="4043531939" sldId="257"/>
        </pc:sldMkLst>
        <pc:spChg chg="del">
          <ac:chgData name="David Haagensen (5249412)" userId="S::5249412@student.gloscol.ac.uk::6d1dce2e-e96a-42e5-b1c6-18d3b8fda315" providerId="AD" clId="Web-{28431C04-7722-DE97-5FC8-361A1143C336}" dt="2022-11-19T20:01:43.010" v="12"/>
          <ac:spMkLst>
            <pc:docMk/>
            <pc:sldMk cId="4043531939" sldId="257"/>
            <ac:spMk id="2" creationId="{1DF3CF96-897B-CDDB-4C35-1A10F69D6546}"/>
          </ac:spMkLst>
        </pc:spChg>
        <pc:spChg chg="del mod">
          <ac:chgData name="David Haagensen (5249412)" userId="S::5249412@student.gloscol.ac.uk::6d1dce2e-e96a-42e5-b1c6-18d3b8fda315" providerId="AD" clId="Web-{28431C04-7722-DE97-5FC8-361A1143C336}" dt="2022-11-19T20:47:22.101" v="14"/>
          <ac:spMkLst>
            <pc:docMk/>
            <pc:sldMk cId="4043531939" sldId="257"/>
            <ac:spMk id="3" creationId="{F6778517-8966-77EE-4786-776F9ADA22D6}"/>
          </ac:spMkLst>
        </pc:spChg>
        <pc:spChg chg="add del mod">
          <ac:chgData name="David Haagensen (5249412)" userId="S::5249412@student.gloscol.ac.uk::6d1dce2e-e96a-42e5-b1c6-18d3b8fda315" providerId="AD" clId="Web-{28431C04-7722-DE97-5FC8-361A1143C336}" dt="2022-11-19T20:50:26.411" v="33"/>
          <ac:spMkLst>
            <pc:docMk/>
            <pc:sldMk cId="4043531939" sldId="257"/>
            <ac:spMk id="6" creationId="{9AB61F43-74C3-D008-A71C-002F38F3AD7E}"/>
          </ac:spMkLst>
        </pc:spChg>
        <pc:spChg chg="add del mod">
          <ac:chgData name="David Haagensen (5249412)" userId="S::5249412@student.gloscol.ac.uk::6d1dce2e-e96a-42e5-b1c6-18d3b8fda315" providerId="AD" clId="Web-{28431C04-7722-DE97-5FC8-361A1143C336}" dt="2022-11-19T20:53:12.071" v="48"/>
          <ac:spMkLst>
            <pc:docMk/>
            <pc:sldMk cId="4043531939" sldId="257"/>
            <ac:spMk id="10" creationId="{0D1F0BA5-6642-5062-3BE5-7531C11C8FA5}"/>
          </ac:spMkLst>
        </pc:spChg>
        <pc:spChg chg="add mod">
          <ac:chgData name="David Haagensen (5249412)" userId="S::5249412@student.gloscol.ac.uk::6d1dce2e-e96a-42e5-b1c6-18d3b8fda315" providerId="AD" clId="Web-{28431C04-7722-DE97-5FC8-361A1143C336}" dt="2022-11-19T22:14:55.496" v="282" actId="14100"/>
          <ac:spMkLst>
            <pc:docMk/>
            <pc:sldMk cId="4043531939" sldId="257"/>
            <ac:spMk id="13" creationId="{245EAC05-2A44-1777-06DD-2C145BB7A50D}"/>
          </ac:spMkLst>
        </pc:spChg>
        <pc:spChg chg="add del mod">
          <ac:chgData name="David Haagensen (5249412)" userId="S::5249412@student.gloscol.ac.uk::6d1dce2e-e96a-42e5-b1c6-18d3b8fda315" providerId="AD" clId="Web-{28431C04-7722-DE97-5FC8-361A1143C336}" dt="2022-11-19T20:58:31.938" v="129"/>
          <ac:spMkLst>
            <pc:docMk/>
            <pc:sldMk cId="4043531939" sldId="257"/>
            <ac:spMk id="15" creationId="{509DDD3B-10C6-E02C-CC75-083FB0689E1F}"/>
          </ac:spMkLst>
        </pc:spChg>
        <pc:graphicFrameChg chg="add del mod">
          <ac:chgData name="David Haagensen (5249412)" userId="S::5249412@student.gloscol.ac.uk::6d1dce2e-e96a-42e5-b1c6-18d3b8fda315" providerId="AD" clId="Web-{28431C04-7722-DE97-5FC8-361A1143C336}" dt="2022-11-19T21:58:35.603" v="168"/>
          <ac:graphicFrameMkLst>
            <pc:docMk/>
            <pc:sldMk cId="4043531939" sldId="257"/>
            <ac:graphicFrameMk id="3" creationId="{5BB61410-1D45-29DB-D511-BC3DE44CF7C9}"/>
          </ac:graphicFrameMkLst>
        </pc:graphicFrameChg>
        <pc:graphicFrameChg chg="add del mod ord modGraphic">
          <ac:chgData name="David Haagensen (5249412)" userId="S::5249412@student.gloscol.ac.uk::6d1dce2e-e96a-42e5-b1c6-18d3b8fda315" providerId="AD" clId="Web-{28431C04-7722-DE97-5FC8-361A1143C336}" dt="2022-11-19T20:49:36.363" v="31"/>
          <ac:graphicFrameMkLst>
            <pc:docMk/>
            <pc:sldMk cId="4043531939" sldId="257"/>
            <ac:graphicFrameMk id="4" creationId="{CD6088BE-7B4F-D8ED-28A1-EBC7DE1AE462}"/>
          </ac:graphicFrameMkLst>
        </pc:graphicFrameChg>
        <pc:graphicFrameChg chg="add del mod ord modGraphic">
          <ac:chgData name="David Haagensen (5249412)" userId="S::5249412@student.gloscol.ac.uk::6d1dce2e-e96a-42e5-b1c6-18d3b8fda315" providerId="AD" clId="Web-{28431C04-7722-DE97-5FC8-361A1143C336}" dt="2022-11-19T20:52:20.023" v="46"/>
          <ac:graphicFrameMkLst>
            <pc:docMk/>
            <pc:sldMk cId="4043531939" sldId="257"/>
            <ac:graphicFrameMk id="8" creationId="{793AFB34-FF92-70EA-040D-A3EBFA0E164B}"/>
          </ac:graphicFrameMkLst>
        </pc:graphicFrameChg>
        <pc:graphicFrameChg chg="add del mod ord modGraphic">
          <ac:chgData name="David Haagensen (5249412)" userId="S::5249412@student.gloscol.ac.uk::6d1dce2e-e96a-42e5-b1c6-18d3b8fda315" providerId="AD" clId="Web-{28431C04-7722-DE97-5FC8-361A1143C336}" dt="2022-11-19T20:58:25.688" v="128"/>
          <ac:graphicFrameMkLst>
            <pc:docMk/>
            <pc:sldMk cId="4043531939" sldId="257"/>
            <ac:graphicFrameMk id="12" creationId="{07F1DDD3-8724-726B-DDAD-3D501181A9CD}"/>
          </ac:graphicFrameMkLst>
        </pc:graphicFrameChg>
      </pc:sldChg>
    </pc:docChg>
  </pc:docChgLst>
  <pc:docChgLst>
    <pc:chgData name="David Haagensen (5249412)" userId="S::5249412@student.gloscol.ac.uk::6d1dce2e-e96a-42e5-b1c6-18d3b8fda315" providerId="AD" clId="Web-{17753A08-A612-6DE3-D52A-DB80AC4A9D8B}"/>
    <pc:docChg chg="addSld delSld modSld sldOrd">
      <pc:chgData name="David Haagensen (5249412)" userId="S::5249412@student.gloscol.ac.uk::6d1dce2e-e96a-42e5-b1c6-18d3b8fda315" providerId="AD" clId="Web-{17753A08-A612-6DE3-D52A-DB80AC4A9D8B}" dt="2022-12-12T08:29:05.007" v="891"/>
      <pc:docMkLst>
        <pc:docMk/>
      </pc:docMkLst>
      <pc:sldChg chg="addSp delSp modSp">
        <pc:chgData name="David Haagensen (5249412)" userId="S::5249412@student.gloscol.ac.uk::6d1dce2e-e96a-42e5-b1c6-18d3b8fda315" providerId="AD" clId="Web-{17753A08-A612-6DE3-D52A-DB80AC4A9D8B}" dt="2022-12-10T12:50:47.070" v="692" actId="20577"/>
        <pc:sldMkLst>
          <pc:docMk/>
          <pc:sldMk cId="4043531939" sldId="257"/>
        </pc:sldMkLst>
        <pc:spChg chg="mod">
          <ac:chgData name="David Haagensen (5249412)" userId="S::5249412@student.gloscol.ac.uk::6d1dce2e-e96a-42e5-b1c6-18d3b8fda315" providerId="AD" clId="Web-{17753A08-A612-6DE3-D52A-DB80AC4A9D8B}" dt="2022-12-09T17:48:43.349" v="469" actId="1076"/>
          <ac:spMkLst>
            <pc:docMk/>
            <pc:sldMk cId="4043531939" sldId="257"/>
            <ac:spMk id="2" creationId="{03BEC0CE-4FAC-7902-EC0B-96A5E7055110}"/>
          </ac:spMkLst>
        </pc:spChg>
        <pc:spChg chg="add mod">
          <ac:chgData name="David Haagensen (5249412)" userId="S::5249412@student.gloscol.ac.uk::6d1dce2e-e96a-42e5-b1c6-18d3b8fda315" providerId="AD" clId="Web-{17753A08-A612-6DE3-D52A-DB80AC4A9D8B}" dt="2022-12-10T12:50:47.070" v="692" actId="20577"/>
          <ac:spMkLst>
            <pc:docMk/>
            <pc:sldMk cId="4043531939" sldId="257"/>
            <ac:spMk id="4" creationId="{C1FD03D4-BB1F-E4C3-CE61-2F614D03454B}"/>
          </ac:spMkLst>
        </pc:spChg>
        <pc:spChg chg="add del mod">
          <ac:chgData name="David Haagensen (5249412)" userId="S::5249412@student.gloscol.ac.uk::6d1dce2e-e96a-42e5-b1c6-18d3b8fda315" providerId="AD" clId="Web-{17753A08-A612-6DE3-D52A-DB80AC4A9D8B}" dt="2022-12-09T17:47:55.176" v="458"/>
          <ac:spMkLst>
            <pc:docMk/>
            <pc:sldMk cId="4043531939" sldId="257"/>
            <ac:spMk id="4" creationId="{E87B03CF-6A2F-40F5-5C93-98F7E12B41FF}"/>
          </ac:spMkLst>
        </pc:spChg>
        <pc:graphicFrameChg chg="mod modGraphic">
          <ac:chgData name="David Haagensen (5249412)" userId="S::5249412@student.gloscol.ac.uk::6d1dce2e-e96a-42e5-b1c6-18d3b8fda315" providerId="AD" clId="Web-{17753A08-A612-6DE3-D52A-DB80AC4A9D8B}" dt="2022-12-09T17:48:40.365" v="468" actId="1076"/>
          <ac:graphicFrameMkLst>
            <pc:docMk/>
            <pc:sldMk cId="4043531939" sldId="257"/>
            <ac:graphicFrameMk id="3" creationId="{7F33E283-1385-692A-3F01-D1468EB3956A}"/>
          </ac:graphicFrameMkLst>
        </pc:graphicFrameChg>
      </pc:sldChg>
      <pc:sldChg chg="modSp">
        <pc:chgData name="David Haagensen (5249412)" userId="S::5249412@student.gloscol.ac.uk::6d1dce2e-e96a-42e5-b1c6-18d3b8fda315" providerId="AD" clId="Web-{17753A08-A612-6DE3-D52A-DB80AC4A9D8B}" dt="2022-12-10T12:49:55.037" v="682" actId="14100"/>
        <pc:sldMkLst>
          <pc:docMk/>
          <pc:sldMk cId="2679910503" sldId="258"/>
        </pc:sldMkLst>
        <pc:spChg chg="mod">
          <ac:chgData name="David Haagensen (5249412)" userId="S::5249412@student.gloscol.ac.uk::6d1dce2e-e96a-42e5-b1c6-18d3b8fda315" providerId="AD" clId="Web-{17753A08-A612-6DE3-D52A-DB80AC4A9D8B}" dt="2022-12-10T12:49:55.037" v="682" actId="14100"/>
          <ac:spMkLst>
            <pc:docMk/>
            <pc:sldMk cId="2679910503" sldId="258"/>
            <ac:spMk id="3" creationId="{A15E6CF1-B0C3-6D42-0C77-37CD0A44DC85}"/>
          </ac:spMkLst>
        </pc:spChg>
      </pc:sldChg>
      <pc:sldChg chg="modSp del">
        <pc:chgData name="David Haagensen (5249412)" userId="S::5249412@student.gloscol.ac.uk::6d1dce2e-e96a-42e5-b1c6-18d3b8fda315" providerId="AD" clId="Web-{17753A08-A612-6DE3-D52A-DB80AC4A9D8B}" dt="2022-12-12T08:29:05.007" v="891"/>
        <pc:sldMkLst>
          <pc:docMk/>
          <pc:sldMk cId="2607236948" sldId="259"/>
        </pc:sldMkLst>
        <pc:spChg chg="mod">
          <ac:chgData name="David Haagensen (5249412)" userId="S::5249412@student.gloscol.ac.uk::6d1dce2e-e96a-42e5-b1c6-18d3b8fda315" providerId="AD" clId="Web-{17753A08-A612-6DE3-D52A-DB80AC4A9D8B}" dt="2022-12-10T14:00:43.889" v="707" actId="20577"/>
          <ac:spMkLst>
            <pc:docMk/>
            <pc:sldMk cId="2607236948" sldId="259"/>
            <ac:spMk id="3" creationId="{109FEE80-64E2-2793-0091-BA47C3DB63C6}"/>
          </ac:spMkLst>
        </pc:spChg>
      </pc:sldChg>
      <pc:sldChg chg="del">
        <pc:chgData name="David Haagensen (5249412)" userId="S::5249412@student.gloscol.ac.uk::6d1dce2e-e96a-42e5-b1c6-18d3b8fda315" providerId="AD" clId="Web-{17753A08-A612-6DE3-D52A-DB80AC4A9D8B}" dt="2022-12-10T14:00:45.905" v="708"/>
        <pc:sldMkLst>
          <pc:docMk/>
          <pc:sldMk cId="3836841052" sldId="261"/>
        </pc:sldMkLst>
      </pc:sldChg>
      <pc:sldChg chg="delSp modSp del">
        <pc:chgData name="David Haagensen (5249412)" userId="S::5249412@student.gloscol.ac.uk::6d1dce2e-e96a-42e5-b1c6-18d3b8fda315" providerId="AD" clId="Web-{17753A08-A612-6DE3-D52A-DB80AC4A9D8B}" dt="2022-12-10T12:50:53.820" v="693"/>
        <pc:sldMkLst>
          <pc:docMk/>
          <pc:sldMk cId="546283442" sldId="265"/>
        </pc:sldMkLst>
        <pc:spChg chg="mod">
          <ac:chgData name="David Haagensen (5249412)" userId="S::5249412@student.gloscol.ac.uk::6d1dce2e-e96a-42e5-b1c6-18d3b8fda315" providerId="AD" clId="Web-{17753A08-A612-6DE3-D52A-DB80AC4A9D8B}" dt="2022-12-10T12:49:16.536" v="678" actId="20577"/>
          <ac:spMkLst>
            <pc:docMk/>
            <pc:sldMk cId="546283442" sldId="265"/>
            <ac:spMk id="3" creationId="{3EA5B840-990F-5E17-8DBA-B837D139887C}"/>
          </ac:spMkLst>
        </pc:spChg>
        <pc:picChg chg="del mod">
          <ac:chgData name="David Haagensen (5249412)" userId="S::5249412@student.gloscol.ac.uk::6d1dce2e-e96a-42e5-b1c6-18d3b8fda315" providerId="AD" clId="Web-{17753A08-A612-6DE3-D52A-DB80AC4A9D8B}" dt="2022-12-10T12:49:09.411" v="676"/>
          <ac:picMkLst>
            <pc:docMk/>
            <pc:sldMk cId="546283442" sldId="265"/>
            <ac:picMk id="2" creationId="{AAAABAEA-4FD7-5BAC-3BC7-F95C8B297FDD}"/>
          </ac:picMkLst>
        </pc:picChg>
        <pc:picChg chg="del mod">
          <ac:chgData name="David Haagensen (5249412)" userId="S::5249412@student.gloscol.ac.uk::6d1dce2e-e96a-42e5-b1c6-18d3b8fda315" providerId="AD" clId="Web-{17753A08-A612-6DE3-D52A-DB80AC4A9D8B}" dt="2022-12-10T12:49:11.927" v="677"/>
          <ac:picMkLst>
            <pc:docMk/>
            <pc:sldMk cId="546283442" sldId="265"/>
            <ac:picMk id="5" creationId="{D5562169-DCED-C6EF-5C0E-23937BBD70E5}"/>
          </ac:picMkLst>
        </pc:picChg>
      </pc:sldChg>
      <pc:sldChg chg="modSp">
        <pc:chgData name="David Haagensen (5249412)" userId="S::5249412@student.gloscol.ac.uk::6d1dce2e-e96a-42e5-b1c6-18d3b8fda315" providerId="AD" clId="Web-{17753A08-A612-6DE3-D52A-DB80AC4A9D8B}" dt="2022-12-11T21:23:09.390" v="890" actId="20577"/>
        <pc:sldMkLst>
          <pc:docMk/>
          <pc:sldMk cId="486568337" sldId="266"/>
        </pc:sldMkLst>
        <pc:spChg chg="mod">
          <ac:chgData name="David Haagensen (5249412)" userId="S::5249412@student.gloscol.ac.uk::6d1dce2e-e96a-42e5-b1c6-18d3b8fda315" providerId="AD" clId="Web-{17753A08-A612-6DE3-D52A-DB80AC4A9D8B}" dt="2022-12-11T21:23:09.390" v="890"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17753A08-A612-6DE3-D52A-DB80AC4A9D8B}" dt="2022-12-10T12:43:33.260" v="594" actId="20577"/>
        <pc:sldMkLst>
          <pc:docMk/>
          <pc:sldMk cId="1769771104" sldId="267"/>
        </pc:sldMkLst>
        <pc:spChg chg="mod">
          <ac:chgData name="David Haagensen (5249412)" userId="S::5249412@student.gloscol.ac.uk::6d1dce2e-e96a-42e5-b1c6-18d3b8fda315" providerId="AD" clId="Web-{17753A08-A612-6DE3-D52A-DB80AC4A9D8B}" dt="2022-12-10T12:43:33.260" v="594" actId="20577"/>
          <ac:spMkLst>
            <pc:docMk/>
            <pc:sldMk cId="1769771104" sldId="267"/>
            <ac:spMk id="3" creationId="{E2189F83-7594-F119-9274-D042C6FFFCF7}"/>
          </ac:spMkLst>
        </pc:spChg>
      </pc:sldChg>
      <pc:sldChg chg="ord">
        <pc:chgData name="David Haagensen (5249412)" userId="S::5249412@student.gloscol.ac.uk::6d1dce2e-e96a-42e5-b1c6-18d3b8fda315" providerId="AD" clId="Web-{17753A08-A612-6DE3-D52A-DB80AC4A9D8B}" dt="2022-12-10T14:00:08.717" v="701"/>
        <pc:sldMkLst>
          <pc:docMk/>
          <pc:sldMk cId="3600031327" sldId="268"/>
        </pc:sldMkLst>
      </pc:sldChg>
      <pc:sldChg chg="del">
        <pc:chgData name="David Haagensen (5249412)" userId="S::5249412@student.gloscol.ac.uk::6d1dce2e-e96a-42e5-b1c6-18d3b8fda315" providerId="AD" clId="Web-{17753A08-A612-6DE3-D52A-DB80AC4A9D8B}" dt="2022-12-09T18:00:08.852" v="559"/>
        <pc:sldMkLst>
          <pc:docMk/>
          <pc:sldMk cId="408362447" sldId="269"/>
        </pc:sldMkLst>
      </pc:sldChg>
      <pc:sldChg chg="delSp modSp">
        <pc:chgData name="David Haagensen (5249412)" userId="S::5249412@student.gloscol.ac.uk::6d1dce2e-e96a-42e5-b1c6-18d3b8fda315" providerId="AD" clId="Web-{17753A08-A612-6DE3-D52A-DB80AC4A9D8B}" dt="2022-12-10T12:44:32.433" v="616" actId="14100"/>
        <pc:sldMkLst>
          <pc:docMk/>
          <pc:sldMk cId="476613712" sldId="273"/>
        </pc:sldMkLst>
        <pc:spChg chg="del">
          <ac:chgData name="David Haagensen (5249412)" userId="S::5249412@student.gloscol.ac.uk::6d1dce2e-e96a-42e5-b1c6-18d3b8fda315" providerId="AD" clId="Web-{17753A08-A612-6DE3-D52A-DB80AC4A9D8B}" dt="2022-12-10T12:44:27.964" v="615"/>
          <ac:spMkLst>
            <pc:docMk/>
            <pc:sldMk cId="476613712" sldId="273"/>
            <ac:spMk id="2" creationId="{19AFDAF6-2BAA-5DCA-71AA-E3BF50B2E0DE}"/>
          </ac:spMkLst>
        </pc:spChg>
        <pc:spChg chg="mod">
          <ac:chgData name="David Haagensen (5249412)" userId="S::5249412@student.gloscol.ac.uk::6d1dce2e-e96a-42e5-b1c6-18d3b8fda315" providerId="AD" clId="Web-{17753A08-A612-6DE3-D52A-DB80AC4A9D8B}" dt="2022-12-10T12:44:32.433" v="616" actId="14100"/>
          <ac:spMkLst>
            <pc:docMk/>
            <pc:sldMk cId="476613712" sldId="273"/>
            <ac:spMk id="3" creationId="{47CD69FA-8AA7-8D68-ABA9-AF2F8EC6CE77}"/>
          </ac:spMkLst>
        </pc:spChg>
      </pc:sldChg>
      <pc:sldChg chg="modSp">
        <pc:chgData name="David Haagensen (5249412)" userId="S::5249412@student.gloscol.ac.uk::6d1dce2e-e96a-42e5-b1c6-18d3b8fda315" providerId="AD" clId="Web-{17753A08-A612-6DE3-D52A-DB80AC4A9D8B}" dt="2022-12-10T12:46:19.951" v="656" actId="14100"/>
        <pc:sldMkLst>
          <pc:docMk/>
          <pc:sldMk cId="773754210" sldId="274"/>
        </pc:sldMkLst>
        <pc:spChg chg="mod">
          <ac:chgData name="David Haagensen (5249412)" userId="S::5249412@student.gloscol.ac.uk::6d1dce2e-e96a-42e5-b1c6-18d3b8fda315" providerId="AD" clId="Web-{17753A08-A612-6DE3-D52A-DB80AC4A9D8B}" dt="2022-12-10T12:46:19.951" v="656" actId="14100"/>
          <ac:spMkLst>
            <pc:docMk/>
            <pc:sldMk cId="773754210" sldId="274"/>
            <ac:spMk id="3" creationId="{D394E651-9AF7-F375-D2BA-E8D4D8537A45}"/>
          </ac:spMkLst>
        </pc:spChg>
      </pc:sldChg>
      <pc:sldChg chg="delSp modSp new">
        <pc:chgData name="David Haagensen (5249412)" userId="S::5249412@student.gloscol.ac.uk::6d1dce2e-e96a-42e5-b1c6-18d3b8fda315" providerId="AD" clId="Web-{17753A08-A612-6DE3-D52A-DB80AC4A9D8B}" dt="2022-12-10T16:01:38.602" v="709" actId="20577"/>
        <pc:sldMkLst>
          <pc:docMk/>
          <pc:sldMk cId="4182797228" sldId="275"/>
        </pc:sldMkLst>
        <pc:spChg chg="del">
          <ac:chgData name="David Haagensen (5249412)" userId="S::5249412@student.gloscol.ac.uk::6d1dce2e-e96a-42e5-b1c6-18d3b8fda315" providerId="AD" clId="Web-{17753A08-A612-6DE3-D52A-DB80AC4A9D8B}" dt="2022-12-09T11:11:38.910" v="186"/>
          <ac:spMkLst>
            <pc:docMk/>
            <pc:sldMk cId="4182797228" sldId="275"/>
            <ac:spMk id="2" creationId="{74701449-B164-7551-0149-256CFCF10A72}"/>
          </ac:spMkLst>
        </pc:spChg>
        <pc:spChg chg="mod">
          <ac:chgData name="David Haagensen (5249412)" userId="S::5249412@student.gloscol.ac.uk::6d1dce2e-e96a-42e5-b1c6-18d3b8fda315" providerId="AD" clId="Web-{17753A08-A612-6DE3-D52A-DB80AC4A9D8B}" dt="2022-12-10T16:01:38.602" v="709" actId="20577"/>
          <ac:spMkLst>
            <pc:docMk/>
            <pc:sldMk cId="4182797228" sldId="275"/>
            <ac:spMk id="3" creationId="{F369F7DC-5763-A29D-4BA3-7275A3C52F15}"/>
          </ac:spMkLst>
        </pc:spChg>
      </pc:sldChg>
      <pc:sldChg chg="delSp modSp new del">
        <pc:chgData name="David Haagensen (5249412)" userId="S::5249412@student.gloscol.ac.uk::6d1dce2e-e96a-42e5-b1c6-18d3b8fda315" providerId="AD" clId="Web-{17753A08-A612-6DE3-D52A-DB80AC4A9D8B}" dt="2022-12-10T12:40:05.834" v="560"/>
        <pc:sldMkLst>
          <pc:docMk/>
          <pc:sldMk cId="2114305975" sldId="276"/>
        </pc:sldMkLst>
        <pc:spChg chg="del">
          <ac:chgData name="David Haagensen (5249412)" userId="S::5249412@student.gloscol.ac.uk::6d1dce2e-e96a-42e5-b1c6-18d3b8fda315" providerId="AD" clId="Web-{17753A08-A612-6DE3-D52A-DB80AC4A9D8B}" dt="2022-12-09T14:14:45.408" v="247"/>
          <ac:spMkLst>
            <pc:docMk/>
            <pc:sldMk cId="2114305975" sldId="276"/>
            <ac:spMk id="2" creationId="{1271F40C-A6CE-7E46-8BD8-C3499AD4105A}"/>
          </ac:spMkLst>
        </pc:spChg>
        <pc:spChg chg="mod">
          <ac:chgData name="David Haagensen (5249412)" userId="S::5249412@student.gloscol.ac.uk::6d1dce2e-e96a-42e5-b1c6-18d3b8fda315" providerId="AD" clId="Web-{17753A08-A612-6DE3-D52A-DB80AC4A9D8B}" dt="2022-12-09T14:18:19.930" v="251" actId="20577"/>
          <ac:spMkLst>
            <pc:docMk/>
            <pc:sldMk cId="2114305975" sldId="276"/>
            <ac:spMk id="3" creationId="{AD2FF432-1885-2EF3-1E48-10134DCB33D8}"/>
          </ac:spMkLst>
        </pc:spChg>
      </pc:sldChg>
      <pc:sldChg chg="delSp modSp new del">
        <pc:chgData name="David Haagensen (5249412)" userId="S::5249412@student.gloscol.ac.uk::6d1dce2e-e96a-42e5-b1c6-18d3b8fda315" providerId="AD" clId="Web-{17753A08-A612-6DE3-D52A-DB80AC4A9D8B}" dt="2022-12-10T12:40:11.349" v="561"/>
        <pc:sldMkLst>
          <pc:docMk/>
          <pc:sldMk cId="2748212394" sldId="277"/>
        </pc:sldMkLst>
        <pc:spChg chg="del">
          <ac:chgData name="David Haagensen (5249412)" userId="S::5249412@student.gloscol.ac.uk::6d1dce2e-e96a-42e5-b1c6-18d3b8fda315" providerId="AD" clId="Web-{17753A08-A612-6DE3-D52A-DB80AC4A9D8B}" dt="2022-12-09T17:54:10.608" v="505"/>
          <ac:spMkLst>
            <pc:docMk/>
            <pc:sldMk cId="2748212394" sldId="277"/>
            <ac:spMk id="2" creationId="{5DEE92E8-38A1-51AD-EC2C-6159F85CA3EB}"/>
          </ac:spMkLst>
        </pc:spChg>
        <pc:spChg chg="mod">
          <ac:chgData name="David Haagensen (5249412)" userId="S::5249412@student.gloscol.ac.uk::6d1dce2e-e96a-42e5-b1c6-18d3b8fda315" providerId="AD" clId="Web-{17753A08-A612-6DE3-D52A-DB80AC4A9D8B}" dt="2022-12-09T17:54:49.593" v="508" actId="20577"/>
          <ac:spMkLst>
            <pc:docMk/>
            <pc:sldMk cId="2748212394" sldId="277"/>
            <ac:spMk id="3" creationId="{BB6789D8-C072-1355-CB94-DBC85F192509}"/>
          </ac:spMkLst>
        </pc:spChg>
      </pc:sldChg>
      <pc:sldChg chg="delSp modSp new del">
        <pc:chgData name="David Haagensen (5249412)" userId="S::5249412@student.gloscol.ac.uk::6d1dce2e-e96a-42e5-b1c6-18d3b8fda315" providerId="AD" clId="Web-{17753A08-A612-6DE3-D52A-DB80AC4A9D8B}" dt="2022-12-09T16:24:38.590" v="349"/>
        <pc:sldMkLst>
          <pc:docMk/>
          <pc:sldMk cId="3962743208" sldId="277"/>
        </pc:sldMkLst>
        <pc:spChg chg="mod">
          <ac:chgData name="David Haagensen (5249412)" userId="S::5249412@student.gloscol.ac.uk::6d1dce2e-e96a-42e5-b1c6-18d3b8fda315" providerId="AD" clId="Web-{17753A08-A612-6DE3-D52A-DB80AC4A9D8B}" dt="2022-12-09T14:53:41.618" v="317" actId="20577"/>
          <ac:spMkLst>
            <pc:docMk/>
            <pc:sldMk cId="3962743208" sldId="277"/>
            <ac:spMk id="2" creationId="{DCCD65D2-6265-AA6E-A8F7-D56B509BC655}"/>
          </ac:spMkLst>
        </pc:spChg>
        <pc:spChg chg="del">
          <ac:chgData name="David Haagensen (5249412)" userId="S::5249412@student.gloscol.ac.uk::6d1dce2e-e96a-42e5-b1c6-18d3b8fda315" providerId="AD" clId="Web-{17753A08-A612-6DE3-D52A-DB80AC4A9D8B}" dt="2022-12-09T14:18:58.650" v="255"/>
          <ac:spMkLst>
            <pc:docMk/>
            <pc:sldMk cId="3962743208" sldId="277"/>
            <ac:spMk id="3" creationId="{F99C1537-0A77-3E46-5FB2-51862EF7202E}"/>
          </ac:spMkLst>
        </pc:spChg>
      </pc:sldChg>
      <pc:sldChg chg="modSp new del">
        <pc:chgData name="David Haagensen (5249412)" userId="S::5249412@student.gloscol.ac.uk::6d1dce2e-e96a-42e5-b1c6-18d3b8fda315" providerId="AD" clId="Web-{17753A08-A612-6DE3-D52A-DB80AC4A9D8B}" dt="2022-12-09T14:20:27.325" v="283"/>
        <pc:sldMkLst>
          <pc:docMk/>
          <pc:sldMk cId="553757175" sldId="278"/>
        </pc:sldMkLst>
        <pc:spChg chg="mod">
          <ac:chgData name="David Haagensen (5249412)" userId="S::5249412@student.gloscol.ac.uk::6d1dce2e-e96a-42e5-b1c6-18d3b8fda315" providerId="AD" clId="Web-{17753A08-A612-6DE3-D52A-DB80AC4A9D8B}" dt="2022-12-09T14:18:51.978" v="254" actId="14100"/>
          <ac:spMkLst>
            <pc:docMk/>
            <pc:sldMk cId="553757175" sldId="278"/>
            <ac:spMk id="2" creationId="{0C02C766-31CB-D6E2-8B1B-60069B1B21DA}"/>
          </ac:spMkLst>
        </pc:spChg>
      </pc:sldChg>
      <pc:sldChg chg="delSp modSp new del">
        <pc:chgData name="David Haagensen (5249412)" userId="S::5249412@student.gloscol.ac.uk::6d1dce2e-e96a-42e5-b1c6-18d3b8fda315" providerId="AD" clId="Web-{17753A08-A612-6DE3-D52A-DB80AC4A9D8B}" dt="2022-12-11T21:22:27.311" v="886"/>
        <pc:sldMkLst>
          <pc:docMk/>
          <pc:sldMk cId="783929273" sldId="278"/>
        </pc:sldMkLst>
        <pc:spChg chg="del">
          <ac:chgData name="David Haagensen (5249412)" userId="S::5249412@student.gloscol.ac.uk::6d1dce2e-e96a-42e5-b1c6-18d3b8fda315" providerId="AD" clId="Web-{17753A08-A612-6DE3-D52A-DB80AC4A9D8B}" dt="2022-12-09T17:59:36.616" v="550"/>
          <ac:spMkLst>
            <pc:docMk/>
            <pc:sldMk cId="783929273" sldId="278"/>
            <ac:spMk id="2" creationId="{5DE2E452-ECA8-9D28-584D-AF173E00D3DB}"/>
          </ac:spMkLst>
        </pc:spChg>
        <pc:spChg chg="mod">
          <ac:chgData name="David Haagensen (5249412)" userId="S::5249412@student.gloscol.ac.uk::6d1dce2e-e96a-42e5-b1c6-18d3b8fda315" providerId="AD" clId="Web-{17753A08-A612-6DE3-D52A-DB80AC4A9D8B}" dt="2022-12-10T21:47:29.998" v="741" actId="20577"/>
          <ac:spMkLst>
            <pc:docMk/>
            <pc:sldMk cId="783929273" sldId="278"/>
            <ac:spMk id="3" creationId="{15C4C4A7-8253-E043-E13C-C10F911D39C1}"/>
          </ac:spMkLst>
        </pc:spChg>
      </pc:sldChg>
      <pc:sldChg chg="delSp modSp new del">
        <pc:chgData name="David Haagensen (5249412)" userId="S::5249412@student.gloscol.ac.uk::6d1dce2e-e96a-42e5-b1c6-18d3b8fda315" providerId="AD" clId="Web-{17753A08-A612-6DE3-D52A-DB80AC4A9D8B}" dt="2022-12-09T17:44:55.777" v="431"/>
        <pc:sldMkLst>
          <pc:docMk/>
          <pc:sldMk cId="3459148929" sldId="278"/>
        </pc:sldMkLst>
        <pc:spChg chg="del">
          <ac:chgData name="David Haagensen (5249412)" userId="S::5249412@student.gloscol.ac.uk::6d1dce2e-e96a-42e5-b1c6-18d3b8fda315" providerId="AD" clId="Web-{17753A08-A612-6DE3-D52A-DB80AC4A9D8B}" dt="2022-12-09T14:45:33.919" v="299"/>
          <ac:spMkLst>
            <pc:docMk/>
            <pc:sldMk cId="3459148929" sldId="278"/>
            <ac:spMk id="2" creationId="{C2F225A1-56C2-EBA2-3A19-69F15C911F14}"/>
          </ac:spMkLst>
        </pc:spChg>
        <pc:spChg chg="mod">
          <ac:chgData name="David Haagensen (5249412)" userId="S::5249412@student.gloscol.ac.uk::6d1dce2e-e96a-42e5-b1c6-18d3b8fda315" providerId="AD" clId="Web-{17753A08-A612-6DE3-D52A-DB80AC4A9D8B}" dt="2022-12-09T17:41:31.272" v="407" actId="20577"/>
          <ac:spMkLst>
            <pc:docMk/>
            <pc:sldMk cId="3459148929" sldId="278"/>
            <ac:spMk id="3" creationId="{C3D6CF31-92C5-0FBC-9C09-0284DEC87DAA}"/>
          </ac:spMkLst>
        </pc:spChg>
      </pc:sldChg>
      <pc:sldChg chg="add del">
        <pc:chgData name="David Haagensen (5249412)" userId="S::5249412@student.gloscol.ac.uk::6d1dce2e-e96a-42e5-b1c6-18d3b8fda315" providerId="AD" clId="Web-{17753A08-A612-6DE3-D52A-DB80AC4A9D8B}" dt="2022-12-09T17:34:51.291" v="357"/>
        <pc:sldMkLst>
          <pc:docMk/>
          <pc:sldMk cId="908539505" sldId="279"/>
        </pc:sldMkLst>
      </pc:sldChg>
      <pc:sldChg chg="delSp modSp new del">
        <pc:chgData name="David Haagensen (5249412)" userId="S::5249412@student.gloscol.ac.uk::6d1dce2e-e96a-42e5-b1c6-18d3b8fda315" providerId="AD" clId="Web-{17753A08-A612-6DE3-D52A-DB80AC4A9D8B}" dt="2022-12-09T17:34:22.556" v="350"/>
        <pc:sldMkLst>
          <pc:docMk/>
          <pc:sldMk cId="3190182036" sldId="279"/>
        </pc:sldMkLst>
        <pc:spChg chg="del">
          <ac:chgData name="David Haagensen (5249412)" userId="S::5249412@student.gloscol.ac.uk::6d1dce2e-e96a-42e5-b1c6-18d3b8fda315" providerId="AD" clId="Web-{17753A08-A612-6DE3-D52A-DB80AC4A9D8B}" dt="2022-12-09T14:50:32.051" v="303"/>
          <ac:spMkLst>
            <pc:docMk/>
            <pc:sldMk cId="3190182036" sldId="279"/>
            <ac:spMk id="2" creationId="{A865CA76-91CA-B7D2-BBF0-3CA8A6786A68}"/>
          </ac:spMkLst>
        </pc:spChg>
        <pc:spChg chg="mod">
          <ac:chgData name="David Haagensen (5249412)" userId="S::5249412@student.gloscol.ac.uk::6d1dce2e-e96a-42e5-b1c6-18d3b8fda315" providerId="AD" clId="Web-{17753A08-A612-6DE3-D52A-DB80AC4A9D8B}" dt="2022-12-09T14:50:55.337" v="309" actId="20577"/>
          <ac:spMkLst>
            <pc:docMk/>
            <pc:sldMk cId="3190182036" sldId="279"/>
            <ac:spMk id="3" creationId="{8BBEE8CA-EAC5-DADB-A5F6-703382298356}"/>
          </ac:spMkLst>
        </pc:spChg>
      </pc:sldChg>
      <pc:sldChg chg="delSp modSp new">
        <pc:chgData name="David Haagensen (5249412)" userId="S::5249412@student.gloscol.ac.uk::6d1dce2e-e96a-42e5-b1c6-18d3b8fda315" providerId="AD" clId="Web-{17753A08-A612-6DE3-D52A-DB80AC4A9D8B}" dt="2022-12-10T22:28:22.937" v="884" actId="20577"/>
        <pc:sldMkLst>
          <pc:docMk/>
          <pc:sldMk cId="3763757171" sldId="279"/>
        </pc:sldMkLst>
        <pc:spChg chg="del">
          <ac:chgData name="David Haagensen (5249412)" userId="S::5249412@student.gloscol.ac.uk::6d1dce2e-e96a-42e5-b1c6-18d3b8fda315" providerId="AD" clId="Web-{17753A08-A612-6DE3-D52A-DB80AC4A9D8B}" dt="2022-12-10T12:41:11.038" v="563"/>
          <ac:spMkLst>
            <pc:docMk/>
            <pc:sldMk cId="3763757171" sldId="279"/>
            <ac:spMk id="2" creationId="{D931734F-3144-D824-A894-DB78F07CE357}"/>
          </ac:spMkLst>
        </pc:spChg>
        <pc:spChg chg="mod">
          <ac:chgData name="David Haagensen (5249412)" userId="S::5249412@student.gloscol.ac.uk::6d1dce2e-e96a-42e5-b1c6-18d3b8fda315" providerId="AD" clId="Web-{17753A08-A612-6DE3-D52A-DB80AC4A9D8B}" dt="2022-12-10T22:28:22.937" v="884" actId="20577"/>
          <ac:spMkLst>
            <pc:docMk/>
            <pc:sldMk cId="3763757171" sldId="279"/>
            <ac:spMk id="3" creationId="{6B23ED07-3248-6A30-2426-7D7E61253BE6}"/>
          </ac:spMkLst>
        </pc:spChg>
      </pc:sldChg>
      <pc:sldChg chg="delSp modSp new">
        <pc:chgData name="David Haagensen (5249412)" userId="S::5249412@student.gloscol.ac.uk::6d1dce2e-e96a-42e5-b1c6-18d3b8fda315" providerId="AD" clId="Web-{17753A08-A612-6DE3-D52A-DB80AC4A9D8B}" dt="2022-12-10T14:00:04.154" v="700" actId="20577"/>
        <pc:sldMkLst>
          <pc:docMk/>
          <pc:sldMk cId="2743403960" sldId="280"/>
        </pc:sldMkLst>
        <pc:spChg chg="del">
          <ac:chgData name="David Haagensen (5249412)" userId="S::5249412@student.gloscol.ac.uk::6d1dce2e-e96a-42e5-b1c6-18d3b8fda315" providerId="AD" clId="Web-{17753A08-A612-6DE3-D52A-DB80AC4A9D8B}" dt="2022-12-10T13:54:01.643" v="695"/>
          <ac:spMkLst>
            <pc:docMk/>
            <pc:sldMk cId="2743403960" sldId="280"/>
            <ac:spMk id="2" creationId="{0E0D964F-95DE-87D5-E5D8-AFBCEC95163D}"/>
          </ac:spMkLst>
        </pc:spChg>
        <pc:spChg chg="mod">
          <ac:chgData name="David Haagensen (5249412)" userId="S::5249412@student.gloscol.ac.uk::6d1dce2e-e96a-42e5-b1c6-18d3b8fda315" providerId="AD" clId="Web-{17753A08-A612-6DE3-D52A-DB80AC4A9D8B}" dt="2022-12-10T14:00:04.154" v="700" actId="20577"/>
          <ac:spMkLst>
            <pc:docMk/>
            <pc:sldMk cId="2743403960" sldId="280"/>
            <ac:spMk id="3" creationId="{6A94F849-7270-ADF4-F60D-AA187B7FF7FC}"/>
          </ac:spMkLst>
        </pc:spChg>
      </pc:sldChg>
    </pc:docChg>
  </pc:docChgLst>
  <pc:docChgLst>
    <pc:chgData name="David Haagensen (5249412)" userId="S::5249412@student.gloscol.ac.uk::6d1dce2e-e96a-42e5-b1c6-18d3b8fda315" providerId="AD" clId="Web-{2EFD633E-1795-6D89-ED36-A27A9DE7C734}"/>
    <pc:docChg chg="addSld delSld modSld sldOrd">
      <pc:chgData name="David Haagensen (5249412)" userId="S::5249412@student.gloscol.ac.uk::6d1dce2e-e96a-42e5-b1c6-18d3b8fda315" providerId="AD" clId="Web-{2EFD633E-1795-6D89-ED36-A27A9DE7C734}" dt="2023-02-06T22:38:58.591" v="2376" actId="14100"/>
      <pc:docMkLst>
        <pc:docMk/>
      </pc:docMkLst>
      <pc:sldChg chg="modSp del">
        <pc:chgData name="David Haagensen (5249412)" userId="S::5249412@student.gloscol.ac.uk::6d1dce2e-e96a-42e5-b1c6-18d3b8fda315" providerId="AD" clId="Web-{2EFD633E-1795-6D89-ED36-A27A9DE7C734}" dt="2023-02-06T18:17:39.896" v="330"/>
        <pc:sldMkLst>
          <pc:docMk/>
          <pc:sldMk cId="2679910503" sldId="258"/>
        </pc:sldMkLst>
        <pc:spChg chg="mod">
          <ac:chgData name="David Haagensen (5249412)" userId="S::5249412@student.gloscol.ac.uk::6d1dce2e-e96a-42e5-b1c6-18d3b8fda315" providerId="AD" clId="Web-{2EFD633E-1795-6D89-ED36-A27A9DE7C734}" dt="2023-02-06T18:15:48.550" v="314" actId="20577"/>
          <ac:spMkLst>
            <pc:docMk/>
            <pc:sldMk cId="2679910503" sldId="258"/>
            <ac:spMk id="3" creationId="{A15E6CF1-B0C3-6D42-0C77-37CD0A44DC85}"/>
          </ac:spMkLst>
        </pc:spChg>
      </pc:sldChg>
      <pc:sldChg chg="modSp del">
        <pc:chgData name="David Haagensen (5249412)" userId="S::5249412@student.gloscol.ac.uk::6d1dce2e-e96a-42e5-b1c6-18d3b8fda315" providerId="AD" clId="Web-{2EFD633E-1795-6D89-ED36-A27A9DE7C734}" dt="2023-02-06T21:11:48.858" v="1613"/>
        <pc:sldMkLst>
          <pc:docMk/>
          <pc:sldMk cId="1829900310" sldId="263"/>
        </pc:sldMkLst>
        <pc:spChg chg="mod">
          <ac:chgData name="David Haagensen (5249412)" userId="S::5249412@student.gloscol.ac.uk::6d1dce2e-e96a-42e5-b1c6-18d3b8fda315" providerId="AD" clId="Web-{2EFD633E-1795-6D89-ED36-A27A9DE7C734}" dt="2023-02-06T21:10:41.262" v="1595" actId="20577"/>
          <ac:spMkLst>
            <pc:docMk/>
            <pc:sldMk cId="1829900310" sldId="263"/>
            <ac:spMk id="3" creationId="{B154BD89-00E6-B5A8-440F-CD9EBB5F5773}"/>
          </ac:spMkLst>
        </pc:spChg>
      </pc:sldChg>
      <pc:sldChg chg="del">
        <pc:chgData name="David Haagensen (5249412)" userId="S::5249412@student.gloscol.ac.uk::6d1dce2e-e96a-42e5-b1c6-18d3b8fda315" providerId="AD" clId="Web-{2EFD633E-1795-6D89-ED36-A27A9DE7C734}" dt="2023-02-06T20:33:10.969" v="972"/>
        <pc:sldMkLst>
          <pc:docMk/>
          <pc:sldMk cId="3763757171" sldId="279"/>
        </pc:sldMkLst>
      </pc:sldChg>
      <pc:sldChg chg="modSp del">
        <pc:chgData name="David Haagensen (5249412)" userId="S::5249412@student.gloscol.ac.uk::6d1dce2e-e96a-42e5-b1c6-18d3b8fda315" providerId="AD" clId="Web-{2EFD633E-1795-6D89-ED36-A27A9DE7C734}" dt="2023-02-06T19:03:24.330" v="541"/>
        <pc:sldMkLst>
          <pc:docMk/>
          <pc:sldMk cId="4241280784" sldId="282"/>
        </pc:sldMkLst>
        <pc:spChg chg="mod">
          <ac:chgData name="David Haagensen (5249412)" userId="S::5249412@student.gloscol.ac.uk::6d1dce2e-e96a-42e5-b1c6-18d3b8fda315" providerId="AD" clId="Web-{2EFD633E-1795-6D89-ED36-A27A9DE7C734}" dt="2023-02-06T19:03:11.267" v="537" actId="20577"/>
          <ac:spMkLst>
            <pc:docMk/>
            <pc:sldMk cId="4241280784" sldId="282"/>
            <ac:spMk id="3" creationId="{3F3FF342-3951-0667-1923-B34C01A79232}"/>
          </ac:spMkLst>
        </pc:spChg>
      </pc:sldChg>
      <pc:sldChg chg="modSp ord">
        <pc:chgData name="David Haagensen (5249412)" userId="S::5249412@student.gloscol.ac.uk::6d1dce2e-e96a-42e5-b1c6-18d3b8fda315" providerId="AD" clId="Web-{2EFD633E-1795-6D89-ED36-A27A9DE7C734}" dt="2023-02-06T22:38:58.591" v="2376" actId="14100"/>
        <pc:sldMkLst>
          <pc:docMk/>
          <pc:sldMk cId="914273729" sldId="287"/>
        </pc:sldMkLst>
        <pc:spChg chg="mod">
          <ac:chgData name="David Haagensen (5249412)" userId="S::5249412@student.gloscol.ac.uk::6d1dce2e-e96a-42e5-b1c6-18d3b8fda315" providerId="AD" clId="Web-{2EFD633E-1795-6D89-ED36-A27A9DE7C734}" dt="2023-02-06T22:38:58.591" v="2376" actId="14100"/>
          <ac:spMkLst>
            <pc:docMk/>
            <pc:sldMk cId="914273729" sldId="287"/>
            <ac:spMk id="3" creationId="{4AF001F0-E6B3-E2F4-874A-0B188249612C}"/>
          </ac:spMkLst>
        </pc:spChg>
      </pc:sldChg>
      <pc:sldChg chg="modSp">
        <pc:chgData name="David Haagensen (5249412)" userId="S::5249412@student.gloscol.ac.uk::6d1dce2e-e96a-42e5-b1c6-18d3b8fda315" providerId="AD" clId="Web-{2EFD633E-1795-6D89-ED36-A27A9DE7C734}" dt="2023-02-06T22:32:39.739" v="2332"/>
        <pc:sldMkLst>
          <pc:docMk/>
          <pc:sldMk cId="849733191" sldId="289"/>
        </pc:sldMkLst>
        <pc:spChg chg="mod">
          <ac:chgData name="David Haagensen (5249412)" userId="S::5249412@student.gloscol.ac.uk::6d1dce2e-e96a-42e5-b1c6-18d3b8fda315" providerId="AD" clId="Web-{2EFD633E-1795-6D89-ED36-A27A9DE7C734}" dt="2023-02-06T22:32:27.192" v="2257" actId="1076"/>
          <ac:spMkLst>
            <pc:docMk/>
            <pc:sldMk cId="849733191" sldId="289"/>
            <ac:spMk id="6" creationId="{9BF05C5F-1D25-F216-6831-BEB770325043}"/>
          </ac:spMkLst>
        </pc:spChg>
        <pc:graphicFrameChg chg="mod modGraphic">
          <ac:chgData name="David Haagensen (5249412)" userId="S::5249412@student.gloscol.ac.uk::6d1dce2e-e96a-42e5-b1c6-18d3b8fda315" providerId="AD" clId="Web-{2EFD633E-1795-6D89-ED36-A27A9DE7C734}" dt="2023-02-06T22:32:39.739" v="2332"/>
          <ac:graphicFrameMkLst>
            <pc:docMk/>
            <pc:sldMk cId="849733191" sldId="289"/>
            <ac:graphicFrameMk id="5" creationId="{E862EF35-6EA2-FCEB-5174-61AE09AFE130}"/>
          </ac:graphicFrameMkLst>
        </pc:graphicFrameChg>
      </pc:sldChg>
      <pc:sldChg chg="modSp">
        <pc:chgData name="David Haagensen (5249412)" userId="S::5249412@student.gloscol.ac.uk::6d1dce2e-e96a-42e5-b1c6-18d3b8fda315" providerId="AD" clId="Web-{2EFD633E-1795-6D89-ED36-A27A9DE7C734}" dt="2023-02-06T21:29:08.852" v="1662" actId="20577"/>
        <pc:sldMkLst>
          <pc:docMk/>
          <pc:sldMk cId="2200660473" sldId="290"/>
        </pc:sldMkLst>
        <pc:spChg chg="mod">
          <ac:chgData name="David Haagensen (5249412)" userId="S::5249412@student.gloscol.ac.uk::6d1dce2e-e96a-42e5-b1c6-18d3b8fda315" providerId="AD" clId="Web-{2EFD633E-1795-6D89-ED36-A27A9DE7C734}" dt="2023-02-06T21:29:08.852" v="1662" actId="20577"/>
          <ac:spMkLst>
            <pc:docMk/>
            <pc:sldMk cId="2200660473" sldId="290"/>
            <ac:spMk id="3" creationId="{3F9D185D-9838-041B-522C-B2DDF1DA7C49}"/>
          </ac:spMkLst>
        </pc:spChg>
      </pc:sldChg>
      <pc:sldChg chg="addSp delSp modSp">
        <pc:chgData name="David Haagensen (5249412)" userId="S::5249412@student.gloscol.ac.uk::6d1dce2e-e96a-42e5-b1c6-18d3b8fda315" providerId="AD" clId="Web-{2EFD633E-1795-6D89-ED36-A27A9DE7C734}" dt="2023-02-06T21:41:29.448" v="2003" actId="1076"/>
        <pc:sldMkLst>
          <pc:docMk/>
          <pc:sldMk cId="1593943295" sldId="291"/>
        </pc:sldMkLst>
        <pc:spChg chg="del">
          <ac:chgData name="David Haagensen (5249412)" userId="S::5249412@student.gloscol.ac.uk::6d1dce2e-e96a-42e5-b1c6-18d3b8fda315" providerId="AD" clId="Web-{2EFD633E-1795-6D89-ED36-A27A9DE7C734}" dt="2023-02-06T21:41:01.495" v="1992"/>
          <ac:spMkLst>
            <pc:docMk/>
            <pc:sldMk cId="1593943295" sldId="291"/>
            <ac:spMk id="2" creationId="{D135E1F7-D617-85B6-C06D-23A1C2D377FC}"/>
          </ac:spMkLst>
        </pc:spChg>
        <pc:spChg chg="add mod">
          <ac:chgData name="David Haagensen (5249412)" userId="S::5249412@student.gloscol.ac.uk::6d1dce2e-e96a-42e5-b1c6-18d3b8fda315" providerId="AD" clId="Web-{2EFD633E-1795-6D89-ED36-A27A9DE7C734}" dt="2023-02-06T21:41:29.448" v="2003" actId="1076"/>
          <ac:spMkLst>
            <pc:docMk/>
            <pc:sldMk cId="1593943295" sldId="291"/>
            <ac:spMk id="3" creationId="{91382D64-525B-DE71-62BD-1A42FE5E4471}"/>
          </ac:spMkLst>
        </pc:spChg>
        <pc:spChg chg="add del mod">
          <ac:chgData name="David Haagensen (5249412)" userId="S::5249412@student.gloscol.ac.uk::6d1dce2e-e96a-42e5-b1c6-18d3b8fda315" providerId="AD" clId="Web-{2EFD633E-1795-6D89-ED36-A27A9DE7C734}" dt="2023-02-06T21:40:58.432" v="1991"/>
          <ac:spMkLst>
            <pc:docMk/>
            <pc:sldMk cId="1593943295" sldId="291"/>
            <ac:spMk id="6" creationId="{353A2FAC-F6D5-376C-6182-45DA3EE35DB8}"/>
          </ac:spMkLst>
        </pc:spChg>
        <pc:spChg chg="add del mod">
          <ac:chgData name="David Haagensen (5249412)" userId="S::5249412@student.gloscol.ac.uk::6d1dce2e-e96a-42e5-b1c6-18d3b8fda315" providerId="AD" clId="Web-{2EFD633E-1795-6D89-ED36-A27A9DE7C734}" dt="2023-02-06T21:41:06.432" v="1994"/>
          <ac:spMkLst>
            <pc:docMk/>
            <pc:sldMk cId="1593943295" sldId="291"/>
            <ac:spMk id="8" creationId="{496147D5-1766-0991-2F3A-D67131DEB266}"/>
          </ac:spMkLst>
        </pc:spChg>
        <pc:graphicFrameChg chg="del mod modGraphic">
          <ac:chgData name="David Haagensen (5249412)" userId="S::5249412@student.gloscol.ac.uk::6d1dce2e-e96a-42e5-b1c6-18d3b8fda315" providerId="AD" clId="Web-{2EFD633E-1795-6D89-ED36-A27A9DE7C734}" dt="2023-02-06T21:40:52.682" v="1989"/>
          <ac:graphicFrameMkLst>
            <pc:docMk/>
            <pc:sldMk cId="1593943295" sldId="291"/>
            <ac:graphicFrameMk id="5" creationId="{FDAF1187-58B8-0B1C-64CF-2D26B1512706}"/>
          </ac:graphicFrameMkLst>
        </pc:graphicFrameChg>
      </pc:sldChg>
      <pc:sldChg chg="delSp modSp new">
        <pc:chgData name="David Haagensen (5249412)" userId="S::5249412@student.gloscol.ac.uk::6d1dce2e-e96a-42e5-b1c6-18d3b8fda315" providerId="AD" clId="Web-{2EFD633E-1795-6D89-ED36-A27A9DE7C734}" dt="2023-02-06T21:38:18.131" v="1841" actId="14100"/>
        <pc:sldMkLst>
          <pc:docMk/>
          <pc:sldMk cId="2696787026" sldId="292"/>
        </pc:sldMkLst>
        <pc:spChg chg="del">
          <ac:chgData name="David Haagensen (5249412)" userId="S::5249412@student.gloscol.ac.uk::6d1dce2e-e96a-42e5-b1c6-18d3b8fda315" providerId="AD" clId="Web-{2EFD633E-1795-6D89-ED36-A27A9DE7C734}" dt="2023-02-06T17:22:41.348" v="147"/>
          <ac:spMkLst>
            <pc:docMk/>
            <pc:sldMk cId="2696787026" sldId="292"/>
            <ac:spMk id="2" creationId="{C326E821-44A8-B815-7C7E-CA6DC450BF7E}"/>
          </ac:spMkLst>
        </pc:spChg>
        <pc:spChg chg="mod">
          <ac:chgData name="David Haagensen (5249412)" userId="S::5249412@student.gloscol.ac.uk::6d1dce2e-e96a-42e5-b1c6-18d3b8fda315" providerId="AD" clId="Web-{2EFD633E-1795-6D89-ED36-A27A9DE7C734}" dt="2023-02-06T21:38:18.131" v="1841" actId="14100"/>
          <ac:spMkLst>
            <pc:docMk/>
            <pc:sldMk cId="2696787026" sldId="292"/>
            <ac:spMk id="3" creationId="{C174F0D7-5546-55ED-F00B-65C95CF7F421}"/>
          </ac:spMkLst>
        </pc:spChg>
      </pc:sldChg>
      <pc:sldChg chg="delSp modSp new">
        <pc:chgData name="David Haagensen (5249412)" userId="S::5249412@student.gloscol.ac.uk::6d1dce2e-e96a-42e5-b1c6-18d3b8fda315" providerId="AD" clId="Web-{2EFD633E-1795-6D89-ED36-A27A9DE7C734}" dt="2023-02-06T21:27:46.756" v="1621" actId="14100"/>
        <pc:sldMkLst>
          <pc:docMk/>
          <pc:sldMk cId="3272184935" sldId="293"/>
        </pc:sldMkLst>
        <pc:spChg chg="del">
          <ac:chgData name="David Haagensen (5249412)" userId="S::5249412@student.gloscol.ac.uk::6d1dce2e-e96a-42e5-b1c6-18d3b8fda315" providerId="AD" clId="Web-{2EFD633E-1795-6D89-ED36-A27A9DE7C734}" dt="2023-02-06T18:38:46.747" v="398"/>
          <ac:spMkLst>
            <pc:docMk/>
            <pc:sldMk cId="3272184935" sldId="293"/>
            <ac:spMk id="2" creationId="{9E2E1DCA-14D7-3EA0-7561-967193A92F83}"/>
          </ac:spMkLst>
        </pc:spChg>
        <pc:spChg chg="mod">
          <ac:chgData name="David Haagensen (5249412)" userId="S::5249412@student.gloscol.ac.uk::6d1dce2e-e96a-42e5-b1c6-18d3b8fda315" providerId="AD" clId="Web-{2EFD633E-1795-6D89-ED36-A27A9DE7C734}" dt="2023-02-06T21:27:46.756" v="1621" actId="14100"/>
          <ac:spMkLst>
            <pc:docMk/>
            <pc:sldMk cId="3272184935" sldId="293"/>
            <ac:spMk id="3" creationId="{3AE6D499-1F08-6C6E-DCA2-9E1C2CDE5350}"/>
          </ac:spMkLst>
        </pc:spChg>
      </pc:sldChg>
      <pc:sldChg chg="addSp modSp new ord">
        <pc:chgData name="David Haagensen (5249412)" userId="S::5249412@student.gloscol.ac.uk::6d1dce2e-e96a-42e5-b1c6-18d3b8fda315" providerId="AD" clId="Web-{2EFD633E-1795-6D89-ED36-A27A9DE7C734}" dt="2023-02-06T20:34:22.596" v="974"/>
        <pc:sldMkLst>
          <pc:docMk/>
          <pc:sldMk cId="2130809545" sldId="294"/>
        </pc:sldMkLst>
        <pc:spChg chg="mod">
          <ac:chgData name="David Haagensen (5249412)" userId="S::5249412@student.gloscol.ac.uk::6d1dce2e-e96a-42e5-b1c6-18d3b8fda315" providerId="AD" clId="Web-{2EFD633E-1795-6D89-ED36-A27A9DE7C734}" dt="2023-02-06T18:57:56.010" v="509" actId="14100"/>
          <ac:spMkLst>
            <pc:docMk/>
            <pc:sldMk cId="2130809545" sldId="294"/>
            <ac:spMk id="2" creationId="{33C1526B-6355-85E3-B2DA-79FB07327260}"/>
          </ac:spMkLst>
        </pc:spChg>
        <pc:spChg chg="mod">
          <ac:chgData name="David Haagensen (5249412)" userId="S::5249412@student.gloscol.ac.uk::6d1dce2e-e96a-42e5-b1c6-18d3b8fda315" providerId="AD" clId="Web-{2EFD633E-1795-6D89-ED36-A27A9DE7C734}" dt="2023-02-06T20:27:25.867" v="813" actId="20577"/>
          <ac:spMkLst>
            <pc:docMk/>
            <pc:sldMk cId="2130809545" sldId="294"/>
            <ac:spMk id="3" creationId="{7877ED99-B102-461A-66C2-7764183E767F}"/>
          </ac:spMkLst>
        </pc:spChg>
        <pc:spChg chg="add mod">
          <ac:chgData name="David Haagensen (5249412)" userId="S::5249412@student.gloscol.ac.uk::6d1dce2e-e96a-42e5-b1c6-18d3b8fda315" providerId="AD" clId="Web-{2EFD633E-1795-6D89-ED36-A27A9DE7C734}" dt="2023-02-06T20:33:05.938" v="971" actId="20577"/>
          <ac:spMkLst>
            <pc:docMk/>
            <pc:sldMk cId="2130809545" sldId="294"/>
            <ac:spMk id="4" creationId="{FCB8A342-80BD-79B7-5F7C-77F8B8258C6B}"/>
          </ac:spMkLst>
        </pc:spChg>
      </pc:sldChg>
      <pc:sldChg chg="delSp modSp new del">
        <pc:chgData name="David Haagensen (5249412)" userId="S::5249412@student.gloscol.ac.uk::6d1dce2e-e96a-42e5-b1c6-18d3b8fda315" providerId="AD" clId="Web-{2EFD633E-1795-6D89-ED36-A27A9DE7C734}" dt="2023-02-06T21:37:15.192" v="1827"/>
        <pc:sldMkLst>
          <pc:docMk/>
          <pc:sldMk cId="1926166002" sldId="295"/>
        </pc:sldMkLst>
        <pc:spChg chg="del">
          <ac:chgData name="David Haagensen (5249412)" userId="S::5249412@student.gloscol.ac.uk::6d1dce2e-e96a-42e5-b1c6-18d3b8fda315" providerId="AD" clId="Web-{2EFD633E-1795-6D89-ED36-A27A9DE7C734}" dt="2023-02-06T19:01:03.936" v="535"/>
          <ac:spMkLst>
            <pc:docMk/>
            <pc:sldMk cId="1926166002" sldId="295"/>
            <ac:spMk id="2" creationId="{A797D60A-0EA8-D894-001E-B2EA24A8A5A3}"/>
          </ac:spMkLst>
        </pc:spChg>
        <pc:spChg chg="mod">
          <ac:chgData name="David Haagensen (5249412)" userId="S::5249412@student.gloscol.ac.uk::6d1dce2e-e96a-42e5-b1c6-18d3b8fda315" providerId="AD" clId="Web-{2EFD633E-1795-6D89-ED36-A27A9DE7C734}" dt="2023-02-06T21:37:13.739" v="1826" actId="20577"/>
          <ac:spMkLst>
            <pc:docMk/>
            <pc:sldMk cId="1926166002" sldId="295"/>
            <ac:spMk id="3" creationId="{625F84DE-0CBA-32E5-2CCE-100C223792B3}"/>
          </ac:spMkLst>
        </pc:spChg>
      </pc:sldChg>
      <pc:sldChg chg="delSp modSp new">
        <pc:chgData name="David Haagensen (5249412)" userId="S::5249412@student.gloscol.ac.uk::6d1dce2e-e96a-42e5-b1c6-18d3b8fda315" providerId="AD" clId="Web-{2EFD633E-1795-6D89-ED36-A27A9DE7C734}" dt="2023-02-06T21:35:04.017" v="1816" actId="20577"/>
        <pc:sldMkLst>
          <pc:docMk/>
          <pc:sldMk cId="3831139419" sldId="296"/>
        </pc:sldMkLst>
        <pc:spChg chg="del">
          <ac:chgData name="David Haagensen (5249412)" userId="S::5249412@student.gloscol.ac.uk::6d1dce2e-e96a-42e5-b1c6-18d3b8fda315" providerId="AD" clId="Web-{2EFD633E-1795-6D89-ED36-A27A9DE7C734}" dt="2023-02-06T19:59:54.146" v="615"/>
          <ac:spMkLst>
            <pc:docMk/>
            <pc:sldMk cId="3831139419" sldId="296"/>
            <ac:spMk id="2" creationId="{C8876E20-C63F-AD6B-9397-40DD962C005D}"/>
          </ac:spMkLst>
        </pc:spChg>
        <pc:spChg chg="mod">
          <ac:chgData name="David Haagensen (5249412)" userId="S::5249412@student.gloscol.ac.uk::6d1dce2e-e96a-42e5-b1c6-18d3b8fda315" providerId="AD" clId="Web-{2EFD633E-1795-6D89-ED36-A27A9DE7C734}" dt="2023-02-06T21:35:04.017" v="1816" actId="20577"/>
          <ac:spMkLst>
            <pc:docMk/>
            <pc:sldMk cId="3831139419" sldId="296"/>
            <ac:spMk id="3" creationId="{A8B75AAC-B11D-E7A5-F12F-A7D20E6CFA92}"/>
          </ac:spMkLst>
        </pc:spChg>
      </pc:sldChg>
      <pc:sldChg chg="delSp modSp new ord">
        <pc:chgData name="David Haagensen (5249412)" userId="S::5249412@student.gloscol.ac.uk::6d1dce2e-e96a-42e5-b1c6-18d3b8fda315" providerId="AD" clId="Web-{2EFD633E-1795-6D89-ED36-A27A9DE7C734}" dt="2023-02-06T22:33:30.880" v="2338" actId="20577"/>
        <pc:sldMkLst>
          <pc:docMk/>
          <pc:sldMk cId="2150000048" sldId="297"/>
        </pc:sldMkLst>
        <pc:spChg chg="del">
          <ac:chgData name="David Haagensen (5249412)" userId="S::5249412@student.gloscol.ac.uk::6d1dce2e-e96a-42e5-b1c6-18d3b8fda315" providerId="AD" clId="Web-{2EFD633E-1795-6D89-ED36-A27A9DE7C734}" dt="2023-02-06T20:15:25.020" v="636"/>
          <ac:spMkLst>
            <pc:docMk/>
            <pc:sldMk cId="2150000048" sldId="297"/>
            <ac:spMk id="2" creationId="{EAF93C7D-1C7A-3651-5A5C-A6E6636843B2}"/>
          </ac:spMkLst>
        </pc:spChg>
        <pc:spChg chg="mod">
          <ac:chgData name="David Haagensen (5249412)" userId="S::5249412@student.gloscol.ac.uk::6d1dce2e-e96a-42e5-b1c6-18d3b8fda315" providerId="AD" clId="Web-{2EFD633E-1795-6D89-ED36-A27A9DE7C734}" dt="2023-02-06T22:33:30.880" v="2338" actId="20577"/>
          <ac:spMkLst>
            <pc:docMk/>
            <pc:sldMk cId="2150000048" sldId="297"/>
            <ac:spMk id="3" creationId="{243633D5-08C8-0156-62BB-B81C4DEDC2CC}"/>
          </ac:spMkLst>
        </pc:spChg>
      </pc:sldChg>
    </pc:docChg>
  </pc:docChgLst>
  <pc:docChgLst>
    <pc:chgData name="David Haagensen (5249412)" userId="S::5249412@student.gloscol.ac.uk::6d1dce2e-e96a-42e5-b1c6-18d3b8fda315" providerId="AD" clId="Web-{90BB93D2-533D-A0E4-5B4D-B4D6CAEC9C37}"/>
    <pc:docChg chg="modSld">
      <pc:chgData name="David Haagensen (5249412)" userId="S::5249412@student.gloscol.ac.uk::6d1dce2e-e96a-42e5-b1c6-18d3b8fda315" providerId="AD" clId="Web-{90BB93D2-533D-A0E4-5B4D-B4D6CAEC9C37}" dt="2022-12-13T12:21:54.001" v="0"/>
      <pc:docMkLst>
        <pc:docMk/>
      </pc:docMkLst>
      <pc:sldChg chg="modNotes">
        <pc:chgData name="David Haagensen (5249412)" userId="S::5249412@student.gloscol.ac.uk::6d1dce2e-e96a-42e5-b1c6-18d3b8fda315" providerId="AD" clId="Web-{90BB93D2-533D-A0E4-5B4D-B4D6CAEC9C37}" dt="2022-12-13T12:21:54.001" v="0"/>
        <pc:sldMkLst>
          <pc:docMk/>
          <pc:sldMk cId="2679910503" sldId="258"/>
        </pc:sldMkLst>
      </pc:sldChg>
    </pc:docChg>
  </pc:docChgLst>
  <pc:docChgLst>
    <pc:chgData name="David Haagensen (5249412)" userId="S::5249412@student.gloscol.ac.uk::6d1dce2e-e96a-42e5-b1c6-18d3b8fda315" providerId="AD" clId="Web-{DDE96AA8-4500-4264-4F55-BDC98F5F1642}"/>
    <pc:docChg chg="modSld">
      <pc:chgData name="David Haagensen (5249412)" userId="S::5249412@student.gloscol.ac.uk::6d1dce2e-e96a-42e5-b1c6-18d3b8fda315" providerId="AD" clId="Web-{DDE96AA8-4500-4264-4F55-BDC98F5F1642}" dt="2022-12-13T08:24:30.845" v="134" actId="20577"/>
      <pc:docMkLst>
        <pc:docMk/>
      </pc:docMkLst>
      <pc:sldChg chg="modSp">
        <pc:chgData name="David Haagensen (5249412)" userId="S::5249412@student.gloscol.ac.uk::6d1dce2e-e96a-42e5-b1c6-18d3b8fda315" providerId="AD" clId="Web-{DDE96AA8-4500-4264-4F55-BDC98F5F1642}" dt="2022-12-13T07:52:40.423" v="16" actId="20577"/>
        <pc:sldMkLst>
          <pc:docMk/>
          <pc:sldMk cId="2679910503" sldId="258"/>
        </pc:sldMkLst>
        <pc:spChg chg="mod">
          <ac:chgData name="David Haagensen (5249412)" userId="S::5249412@student.gloscol.ac.uk::6d1dce2e-e96a-42e5-b1c6-18d3b8fda315" providerId="AD" clId="Web-{DDE96AA8-4500-4264-4F55-BDC98F5F1642}" dt="2022-12-13T07:52:40.423" v="16" actId="20577"/>
          <ac:spMkLst>
            <pc:docMk/>
            <pc:sldMk cId="2679910503" sldId="258"/>
            <ac:spMk id="3" creationId="{A15E6CF1-B0C3-6D42-0C77-37CD0A44DC85}"/>
          </ac:spMkLst>
        </pc:spChg>
      </pc:sldChg>
      <pc:sldChg chg="modSp">
        <pc:chgData name="David Haagensen (5249412)" userId="S::5249412@student.gloscol.ac.uk::6d1dce2e-e96a-42e5-b1c6-18d3b8fda315" providerId="AD" clId="Web-{DDE96AA8-4500-4264-4F55-BDC98F5F1642}" dt="2022-12-13T08:09:46.777" v="79" actId="20577"/>
        <pc:sldMkLst>
          <pc:docMk/>
          <pc:sldMk cId="486568337" sldId="266"/>
        </pc:sldMkLst>
        <pc:spChg chg="mod">
          <ac:chgData name="David Haagensen (5249412)" userId="S::5249412@student.gloscol.ac.uk::6d1dce2e-e96a-42e5-b1c6-18d3b8fda315" providerId="AD" clId="Web-{DDE96AA8-4500-4264-4F55-BDC98F5F1642}" dt="2022-12-13T08:09:46.777" v="79"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DDE96AA8-4500-4264-4F55-BDC98F5F1642}" dt="2022-12-13T08:24:30.845" v="134" actId="20577"/>
        <pc:sldMkLst>
          <pc:docMk/>
          <pc:sldMk cId="1769771104" sldId="267"/>
        </pc:sldMkLst>
        <pc:spChg chg="mod">
          <ac:chgData name="David Haagensen (5249412)" userId="S::5249412@student.gloscol.ac.uk::6d1dce2e-e96a-42e5-b1c6-18d3b8fda315" providerId="AD" clId="Web-{DDE96AA8-4500-4264-4F55-BDC98F5F1642}" dt="2022-12-13T08:24:30.845" v="134" actId="20577"/>
          <ac:spMkLst>
            <pc:docMk/>
            <pc:sldMk cId="1769771104" sldId="267"/>
            <ac:spMk id="3" creationId="{E2189F83-7594-F119-9274-D042C6FFFCF7}"/>
          </ac:spMkLst>
        </pc:spChg>
      </pc:sldChg>
      <pc:sldChg chg="modSp">
        <pc:chgData name="David Haagensen (5249412)" userId="S::5249412@student.gloscol.ac.uk::6d1dce2e-e96a-42e5-b1c6-18d3b8fda315" providerId="AD" clId="Web-{DDE96AA8-4500-4264-4F55-BDC98F5F1642}" dt="2022-12-13T07:56:15.366" v="36" actId="20577"/>
        <pc:sldMkLst>
          <pc:docMk/>
          <pc:sldMk cId="4241280784" sldId="282"/>
        </pc:sldMkLst>
        <pc:spChg chg="mod">
          <ac:chgData name="David Haagensen (5249412)" userId="S::5249412@student.gloscol.ac.uk::6d1dce2e-e96a-42e5-b1c6-18d3b8fda315" providerId="AD" clId="Web-{DDE96AA8-4500-4264-4F55-BDC98F5F1642}" dt="2022-12-13T07:56:15.366" v="36" actId="20577"/>
          <ac:spMkLst>
            <pc:docMk/>
            <pc:sldMk cId="4241280784" sldId="282"/>
            <ac:spMk id="3" creationId="{3F3FF342-3951-0667-1923-B34C01A79232}"/>
          </ac:spMkLst>
        </pc:spChg>
      </pc:sldChg>
      <pc:sldChg chg="modSp">
        <pc:chgData name="David Haagensen (5249412)" userId="S::5249412@student.gloscol.ac.uk::6d1dce2e-e96a-42e5-b1c6-18d3b8fda315" providerId="AD" clId="Web-{DDE96AA8-4500-4264-4F55-BDC98F5F1642}" dt="2022-12-13T08:22:17.498" v="103" actId="20577"/>
        <pc:sldMkLst>
          <pc:docMk/>
          <pc:sldMk cId="2706303158" sldId="283"/>
        </pc:sldMkLst>
        <pc:spChg chg="mod">
          <ac:chgData name="David Haagensen (5249412)" userId="S::5249412@student.gloscol.ac.uk::6d1dce2e-e96a-42e5-b1c6-18d3b8fda315" providerId="AD" clId="Web-{DDE96AA8-4500-4264-4F55-BDC98F5F1642}" dt="2022-12-13T08:22:17.498" v="103" actId="20577"/>
          <ac:spMkLst>
            <pc:docMk/>
            <pc:sldMk cId="2706303158" sldId="283"/>
            <ac:spMk id="3" creationId="{1F487D37-8993-A362-7116-801276D1FCB2}"/>
          </ac:spMkLst>
        </pc:spChg>
      </pc:sldChg>
    </pc:docChg>
  </pc:docChgLst>
  <pc:docChgLst>
    <pc:chgData name="David Haagensen (5249412)" userId="S::5249412@student.gloscol.ac.uk::6d1dce2e-e96a-42e5-b1c6-18d3b8fda315" providerId="AD" clId="Web-{03C01AE2-37C8-6C19-A807-86C3D711415E}"/>
    <pc:docChg chg="addSld delSld modSld">
      <pc:chgData name="David Haagensen (5249412)" userId="S::5249412@student.gloscol.ac.uk::6d1dce2e-e96a-42e5-b1c6-18d3b8fda315" providerId="AD" clId="Web-{03C01AE2-37C8-6C19-A807-86C3D711415E}" dt="2022-11-29T08:16:57.210" v="196" actId="20577"/>
      <pc:docMkLst>
        <pc:docMk/>
      </pc:docMkLst>
      <pc:sldChg chg="modSp">
        <pc:chgData name="David Haagensen (5249412)" userId="S::5249412@student.gloscol.ac.uk::6d1dce2e-e96a-42e5-b1c6-18d3b8fda315" providerId="AD" clId="Web-{03C01AE2-37C8-6C19-A807-86C3D711415E}" dt="2022-11-28T21:41:16.532" v="128" actId="20577"/>
        <pc:sldMkLst>
          <pc:docMk/>
          <pc:sldMk cId="2679910503" sldId="258"/>
        </pc:sldMkLst>
        <pc:spChg chg="mod">
          <ac:chgData name="David Haagensen (5249412)" userId="S::5249412@student.gloscol.ac.uk::6d1dce2e-e96a-42e5-b1c6-18d3b8fda315" providerId="AD" clId="Web-{03C01AE2-37C8-6C19-A807-86C3D711415E}" dt="2022-11-28T21:41:16.532" v="128" actId="20577"/>
          <ac:spMkLst>
            <pc:docMk/>
            <pc:sldMk cId="2679910503" sldId="258"/>
            <ac:spMk id="3" creationId="{A15E6CF1-B0C3-6D42-0C77-37CD0A44DC85}"/>
          </ac:spMkLst>
        </pc:spChg>
      </pc:sldChg>
      <pc:sldChg chg="modSp">
        <pc:chgData name="David Haagensen (5249412)" userId="S::5249412@student.gloscol.ac.uk::6d1dce2e-e96a-42e5-b1c6-18d3b8fda315" providerId="AD" clId="Web-{03C01AE2-37C8-6C19-A807-86C3D711415E}" dt="2022-11-28T21:47:46.469" v="174" actId="20577"/>
        <pc:sldMkLst>
          <pc:docMk/>
          <pc:sldMk cId="2607236948" sldId="259"/>
        </pc:sldMkLst>
        <pc:spChg chg="mod">
          <ac:chgData name="David Haagensen (5249412)" userId="S::5249412@student.gloscol.ac.uk::6d1dce2e-e96a-42e5-b1c6-18d3b8fda315" providerId="AD" clId="Web-{03C01AE2-37C8-6C19-A807-86C3D711415E}" dt="2022-11-28T21:47:46.469" v="174" actId="20577"/>
          <ac:spMkLst>
            <pc:docMk/>
            <pc:sldMk cId="2607236948" sldId="259"/>
            <ac:spMk id="3" creationId="{109FEE80-64E2-2793-0091-BA47C3DB63C6}"/>
          </ac:spMkLst>
        </pc:spChg>
      </pc:sldChg>
      <pc:sldChg chg="modSp">
        <pc:chgData name="David Haagensen (5249412)" userId="S::5249412@student.gloscol.ac.uk::6d1dce2e-e96a-42e5-b1c6-18d3b8fda315" providerId="AD" clId="Web-{03C01AE2-37C8-6C19-A807-86C3D711415E}" dt="2022-11-29T08:16:03.972" v="191" actId="20577"/>
        <pc:sldMkLst>
          <pc:docMk/>
          <pc:sldMk cId="3337382166" sldId="260"/>
        </pc:sldMkLst>
        <pc:spChg chg="mod">
          <ac:chgData name="David Haagensen (5249412)" userId="S::5249412@student.gloscol.ac.uk::6d1dce2e-e96a-42e5-b1c6-18d3b8fda315" providerId="AD" clId="Web-{03C01AE2-37C8-6C19-A807-86C3D711415E}" dt="2022-11-29T08:16:03.972" v="191" actId="20577"/>
          <ac:spMkLst>
            <pc:docMk/>
            <pc:sldMk cId="3337382166" sldId="260"/>
            <ac:spMk id="3" creationId="{EA37B063-31D1-2D45-DA79-A984A09DF169}"/>
          </ac:spMkLst>
        </pc:spChg>
      </pc:sldChg>
      <pc:sldChg chg="delSp modSp">
        <pc:chgData name="David Haagensen (5249412)" userId="S::5249412@student.gloscol.ac.uk::6d1dce2e-e96a-42e5-b1c6-18d3b8fda315" providerId="AD" clId="Web-{03C01AE2-37C8-6C19-A807-86C3D711415E}" dt="2022-11-29T08:16:57.210" v="196" actId="20577"/>
        <pc:sldMkLst>
          <pc:docMk/>
          <pc:sldMk cId="3836841052" sldId="261"/>
        </pc:sldMkLst>
        <pc:spChg chg="del">
          <ac:chgData name="David Haagensen (5249412)" userId="S::5249412@student.gloscol.ac.uk::6d1dce2e-e96a-42e5-b1c6-18d3b8fda315" providerId="AD" clId="Web-{03C01AE2-37C8-6C19-A807-86C3D711415E}" dt="2022-11-28T21:21:16.219" v="14"/>
          <ac:spMkLst>
            <pc:docMk/>
            <pc:sldMk cId="3836841052" sldId="261"/>
            <ac:spMk id="2" creationId="{1BD221A4-C782-665F-0AD9-4BD8CCD3C917}"/>
          </ac:spMkLst>
        </pc:spChg>
        <pc:spChg chg="mod">
          <ac:chgData name="David Haagensen (5249412)" userId="S::5249412@student.gloscol.ac.uk::6d1dce2e-e96a-42e5-b1c6-18d3b8fda315" providerId="AD" clId="Web-{03C01AE2-37C8-6C19-A807-86C3D711415E}" dt="2022-11-29T08:16:57.210" v="196" actId="20577"/>
          <ac:spMkLst>
            <pc:docMk/>
            <pc:sldMk cId="3836841052" sldId="261"/>
            <ac:spMk id="3" creationId="{434D931E-6F33-63FD-D8BF-2AED8332FA37}"/>
          </ac:spMkLst>
        </pc:spChg>
      </pc:sldChg>
      <pc:sldChg chg="modSp">
        <pc:chgData name="David Haagensen (5249412)" userId="S::5249412@student.gloscol.ac.uk::6d1dce2e-e96a-42e5-b1c6-18d3b8fda315" providerId="AD" clId="Web-{03C01AE2-37C8-6C19-A807-86C3D711415E}" dt="2022-11-28T21:26:33.434" v="24" actId="20577"/>
        <pc:sldMkLst>
          <pc:docMk/>
          <pc:sldMk cId="834900357" sldId="262"/>
        </pc:sldMkLst>
        <pc:spChg chg="mod">
          <ac:chgData name="David Haagensen (5249412)" userId="S::5249412@student.gloscol.ac.uk::6d1dce2e-e96a-42e5-b1c6-18d3b8fda315" providerId="AD" clId="Web-{03C01AE2-37C8-6C19-A807-86C3D711415E}" dt="2022-11-28T21:26:33.434" v="24" actId="20577"/>
          <ac:spMkLst>
            <pc:docMk/>
            <pc:sldMk cId="834900357" sldId="262"/>
            <ac:spMk id="3" creationId="{0398478D-C63A-9C66-8881-5DDFBC4BA27B}"/>
          </ac:spMkLst>
        </pc:spChg>
      </pc:sldChg>
      <pc:sldChg chg="delSp modSp new del">
        <pc:chgData name="David Haagensen (5249412)" userId="S::5249412@student.gloscol.ac.uk::6d1dce2e-e96a-42e5-b1c6-18d3b8fda315" providerId="AD" clId="Web-{03C01AE2-37C8-6C19-A807-86C3D711415E}" dt="2022-11-28T21:34:54.017" v="74"/>
        <pc:sldMkLst>
          <pc:docMk/>
          <pc:sldMk cId="296266876" sldId="263"/>
        </pc:sldMkLst>
        <pc:spChg chg="del">
          <ac:chgData name="David Haagensen (5249412)" userId="S::5249412@student.gloscol.ac.uk::6d1dce2e-e96a-42e5-b1c6-18d3b8fda315" providerId="AD" clId="Web-{03C01AE2-37C8-6C19-A807-86C3D711415E}" dt="2022-11-28T20:54:22.205" v="1"/>
          <ac:spMkLst>
            <pc:docMk/>
            <pc:sldMk cId="296266876" sldId="263"/>
            <ac:spMk id="2" creationId="{CF1B7EB9-7463-1682-8688-748EB402EA14}"/>
          </ac:spMkLst>
        </pc:spChg>
        <pc:spChg chg="mod">
          <ac:chgData name="David Haagensen (5249412)" userId="S::5249412@student.gloscol.ac.uk::6d1dce2e-e96a-42e5-b1c6-18d3b8fda315" providerId="AD" clId="Web-{03C01AE2-37C8-6C19-A807-86C3D711415E}" dt="2022-11-28T20:55:08.472" v="11" actId="20577"/>
          <ac:spMkLst>
            <pc:docMk/>
            <pc:sldMk cId="296266876" sldId="263"/>
            <ac:spMk id="3" creationId="{25D51679-E861-9981-3553-6899E1CC2EAC}"/>
          </ac:spMkLst>
        </pc:spChg>
      </pc:sldChg>
    </pc:docChg>
  </pc:docChgLst>
  <pc:docChgLst>
    <pc:chgData name="David Haagensen (5249412)" userId="S::5249412@student.gloscol.ac.uk::6d1dce2e-e96a-42e5-b1c6-18d3b8fda315" providerId="AD" clId="Web-{81D74DA0-9F44-1DF1-EA8A-5BD6B5D8091D}"/>
    <pc:docChg chg="modSld">
      <pc:chgData name="David Haagensen (5249412)" userId="S::5249412@student.gloscol.ac.uk::6d1dce2e-e96a-42e5-b1c6-18d3b8fda315" providerId="AD" clId="Web-{81D74DA0-9F44-1DF1-EA8A-5BD6B5D8091D}" dt="2023-02-02T13:44:22.440" v="54" actId="1076"/>
      <pc:docMkLst>
        <pc:docMk/>
      </pc:docMkLst>
      <pc:sldChg chg="addSp modSp">
        <pc:chgData name="David Haagensen (5249412)" userId="S::5249412@student.gloscol.ac.uk::6d1dce2e-e96a-42e5-b1c6-18d3b8fda315" providerId="AD" clId="Web-{81D74DA0-9F44-1DF1-EA8A-5BD6B5D8091D}" dt="2023-02-02T13:44:22.440" v="54" actId="1076"/>
        <pc:sldMkLst>
          <pc:docMk/>
          <pc:sldMk cId="1829900310" sldId="263"/>
        </pc:sldMkLst>
        <pc:graphicFrameChg chg="add mod modGraphic">
          <ac:chgData name="David Haagensen (5249412)" userId="S::5249412@student.gloscol.ac.uk::6d1dce2e-e96a-42e5-b1c6-18d3b8fda315" providerId="AD" clId="Web-{81D74DA0-9F44-1DF1-EA8A-5BD6B5D8091D}" dt="2023-02-02T13:44:22.440" v="54" actId="1076"/>
          <ac:graphicFrameMkLst>
            <pc:docMk/>
            <pc:sldMk cId="1829900310" sldId="263"/>
            <ac:graphicFrameMk id="2" creationId="{286EB9CA-01E7-721B-E809-A64DB54A6124}"/>
          </ac:graphicFrameMkLst>
        </pc:graphicFrameChg>
      </pc:sldChg>
    </pc:docChg>
  </pc:docChgLst>
  <pc:docChgLst>
    <pc:chgData name="David Haagensen (5249412)" userId="S::5249412@student.gloscol.ac.uk::6d1dce2e-e96a-42e5-b1c6-18d3b8fda315" providerId="AD" clId="Web-{4D142BEB-39AB-B876-B3B5-3D8A2F5181D8}"/>
    <pc:docChg chg="addSld delSld modSld">
      <pc:chgData name="David Haagensen (5249412)" userId="S::5249412@student.gloscol.ac.uk::6d1dce2e-e96a-42e5-b1c6-18d3b8fda315" providerId="AD" clId="Web-{4D142BEB-39AB-B876-B3B5-3D8A2F5181D8}" dt="2022-12-14T23:47:32.943" v="2403" actId="20577"/>
      <pc:docMkLst>
        <pc:docMk/>
      </pc:docMkLst>
      <pc:sldChg chg="modSp modNotes">
        <pc:chgData name="David Haagensen (5249412)" userId="S::5249412@student.gloscol.ac.uk::6d1dce2e-e96a-42e5-b1c6-18d3b8fda315" providerId="AD" clId="Web-{4D142BEB-39AB-B876-B3B5-3D8A2F5181D8}" dt="2022-12-14T23:40:58.165" v="2314" actId="20577"/>
        <pc:sldMkLst>
          <pc:docMk/>
          <pc:sldMk cId="4043531939" sldId="257"/>
        </pc:sldMkLst>
        <pc:spChg chg="mod">
          <ac:chgData name="David Haagensen (5249412)" userId="S::5249412@student.gloscol.ac.uk::6d1dce2e-e96a-42e5-b1c6-18d3b8fda315" providerId="AD" clId="Web-{4D142BEB-39AB-B876-B3B5-3D8A2F5181D8}" dt="2022-12-14T23:40:58.165" v="2314" actId="20577"/>
          <ac:spMkLst>
            <pc:docMk/>
            <pc:sldMk cId="4043531939" sldId="257"/>
            <ac:spMk id="4" creationId="{C1FD03D4-BB1F-E4C3-CE61-2F614D03454B}"/>
          </ac:spMkLst>
        </pc:spChg>
      </pc:sldChg>
      <pc:sldChg chg="modSp modNotes">
        <pc:chgData name="David Haagensen (5249412)" userId="S::5249412@student.gloscol.ac.uk::6d1dce2e-e96a-42e5-b1c6-18d3b8fda315" providerId="AD" clId="Web-{4D142BEB-39AB-B876-B3B5-3D8A2F5181D8}" dt="2022-12-14T22:24:19.604" v="1728" actId="20577"/>
        <pc:sldMkLst>
          <pc:docMk/>
          <pc:sldMk cId="2679910503" sldId="258"/>
        </pc:sldMkLst>
        <pc:spChg chg="mod">
          <ac:chgData name="David Haagensen (5249412)" userId="S::5249412@student.gloscol.ac.uk::6d1dce2e-e96a-42e5-b1c6-18d3b8fda315" providerId="AD" clId="Web-{4D142BEB-39AB-B876-B3B5-3D8A2F5181D8}" dt="2022-12-14T22:24:19.604" v="1728" actId="20577"/>
          <ac:spMkLst>
            <pc:docMk/>
            <pc:sldMk cId="2679910503" sldId="258"/>
            <ac:spMk id="3" creationId="{A15E6CF1-B0C3-6D42-0C77-37CD0A44DC85}"/>
          </ac:spMkLst>
        </pc:spChg>
      </pc:sldChg>
      <pc:sldChg chg="modSp modNotes">
        <pc:chgData name="David Haagensen (5249412)" userId="S::5249412@student.gloscol.ac.uk::6d1dce2e-e96a-42e5-b1c6-18d3b8fda315" providerId="AD" clId="Web-{4D142BEB-39AB-B876-B3B5-3D8A2F5181D8}" dt="2022-12-14T23:39:12.896" v="2301" actId="20577"/>
        <pc:sldMkLst>
          <pc:docMk/>
          <pc:sldMk cId="1829900310" sldId="263"/>
        </pc:sldMkLst>
        <pc:spChg chg="mod">
          <ac:chgData name="David Haagensen (5249412)" userId="S::5249412@student.gloscol.ac.uk::6d1dce2e-e96a-42e5-b1c6-18d3b8fda315" providerId="AD" clId="Web-{4D142BEB-39AB-B876-B3B5-3D8A2F5181D8}" dt="2022-12-14T23:39:12.896" v="2301" actId="20577"/>
          <ac:spMkLst>
            <pc:docMk/>
            <pc:sldMk cId="1829900310" sldId="263"/>
            <ac:spMk id="3" creationId="{B154BD89-00E6-B5A8-440F-CD9EBB5F5773}"/>
          </ac:spMkLst>
        </pc:spChg>
      </pc:sldChg>
      <pc:sldChg chg="modSp modNotes">
        <pc:chgData name="David Haagensen (5249412)" userId="S::5249412@student.gloscol.ac.uk::6d1dce2e-e96a-42e5-b1c6-18d3b8fda315" providerId="AD" clId="Web-{4D142BEB-39AB-B876-B3B5-3D8A2F5181D8}" dt="2022-12-14T22:46:14.877" v="1875" actId="20577"/>
        <pc:sldMkLst>
          <pc:docMk/>
          <pc:sldMk cId="486568337" sldId="266"/>
        </pc:sldMkLst>
        <pc:spChg chg="mod">
          <ac:chgData name="David Haagensen (5249412)" userId="S::5249412@student.gloscol.ac.uk::6d1dce2e-e96a-42e5-b1c6-18d3b8fda315" providerId="AD" clId="Web-{4D142BEB-39AB-B876-B3B5-3D8A2F5181D8}" dt="2022-12-14T22:46:14.877" v="1875" actId="20577"/>
          <ac:spMkLst>
            <pc:docMk/>
            <pc:sldMk cId="486568337" sldId="266"/>
            <ac:spMk id="3" creationId="{6B22CE77-54AB-503B-EF74-5512EA228F69}"/>
          </ac:spMkLst>
        </pc:spChg>
      </pc:sldChg>
      <pc:sldChg chg="modSp modNotes">
        <pc:chgData name="David Haagensen (5249412)" userId="S::5249412@student.gloscol.ac.uk::6d1dce2e-e96a-42e5-b1c6-18d3b8fda315" providerId="AD" clId="Web-{4D142BEB-39AB-B876-B3B5-3D8A2F5181D8}" dt="2022-12-14T22:54:22.531" v="1918" actId="20577"/>
        <pc:sldMkLst>
          <pc:docMk/>
          <pc:sldMk cId="1769771104" sldId="267"/>
        </pc:sldMkLst>
        <pc:spChg chg="mod">
          <ac:chgData name="David Haagensen (5249412)" userId="S::5249412@student.gloscol.ac.uk::6d1dce2e-e96a-42e5-b1c6-18d3b8fda315" providerId="AD" clId="Web-{4D142BEB-39AB-B876-B3B5-3D8A2F5181D8}" dt="2022-12-14T22:54:22.531" v="1918" actId="20577"/>
          <ac:spMkLst>
            <pc:docMk/>
            <pc:sldMk cId="1769771104" sldId="267"/>
            <ac:spMk id="3" creationId="{E2189F83-7594-F119-9274-D042C6FFFCF7}"/>
          </ac:spMkLst>
        </pc:spChg>
      </pc:sldChg>
      <pc:sldChg chg="del">
        <pc:chgData name="David Haagensen (5249412)" userId="S::5249412@student.gloscol.ac.uk::6d1dce2e-e96a-42e5-b1c6-18d3b8fda315" providerId="AD" clId="Web-{4D142BEB-39AB-B876-B3B5-3D8A2F5181D8}" dt="2022-12-14T22:06:20.496" v="1580"/>
        <pc:sldMkLst>
          <pc:docMk/>
          <pc:sldMk cId="2331177117" sldId="272"/>
        </pc:sldMkLst>
      </pc:sldChg>
      <pc:sldChg chg="del">
        <pc:chgData name="David Haagensen (5249412)" userId="S::5249412@student.gloscol.ac.uk::6d1dce2e-e96a-42e5-b1c6-18d3b8fda315" providerId="AD" clId="Web-{4D142BEB-39AB-B876-B3B5-3D8A2F5181D8}" dt="2022-12-14T22:06:22.808" v="1581"/>
        <pc:sldMkLst>
          <pc:docMk/>
          <pc:sldMk cId="476613712" sldId="273"/>
        </pc:sldMkLst>
      </pc:sldChg>
      <pc:sldChg chg="modSp modNotes">
        <pc:chgData name="David Haagensen (5249412)" userId="S::5249412@student.gloscol.ac.uk::6d1dce2e-e96a-42e5-b1c6-18d3b8fda315" providerId="AD" clId="Web-{4D142BEB-39AB-B876-B3B5-3D8A2F5181D8}" dt="2022-12-14T22:47:04.222" v="1879" actId="20577"/>
        <pc:sldMkLst>
          <pc:docMk/>
          <pc:sldMk cId="3763757171" sldId="279"/>
        </pc:sldMkLst>
        <pc:spChg chg="mod">
          <ac:chgData name="David Haagensen (5249412)" userId="S::5249412@student.gloscol.ac.uk::6d1dce2e-e96a-42e5-b1c6-18d3b8fda315" providerId="AD" clId="Web-{4D142BEB-39AB-B876-B3B5-3D8A2F5181D8}" dt="2022-12-14T22:47:04.222" v="1879" actId="20577"/>
          <ac:spMkLst>
            <pc:docMk/>
            <pc:sldMk cId="3763757171" sldId="279"/>
            <ac:spMk id="3" creationId="{6B23ED07-3248-6A30-2426-7D7E61253BE6}"/>
          </ac:spMkLst>
        </pc:spChg>
      </pc:sldChg>
      <pc:sldChg chg="modSp modNotes">
        <pc:chgData name="David Haagensen (5249412)" userId="S::5249412@student.gloscol.ac.uk::6d1dce2e-e96a-42e5-b1c6-18d3b8fda315" providerId="AD" clId="Web-{4D142BEB-39AB-B876-B3B5-3D8A2F5181D8}" dt="2022-12-14T22:39:41.616" v="1840" actId="14100"/>
        <pc:sldMkLst>
          <pc:docMk/>
          <pc:sldMk cId="4241280784" sldId="282"/>
        </pc:sldMkLst>
        <pc:spChg chg="mod">
          <ac:chgData name="David Haagensen (5249412)" userId="S::5249412@student.gloscol.ac.uk::6d1dce2e-e96a-42e5-b1c6-18d3b8fda315" providerId="AD" clId="Web-{4D142BEB-39AB-B876-B3B5-3D8A2F5181D8}" dt="2022-12-14T22:39:41.616" v="1840" actId="14100"/>
          <ac:spMkLst>
            <pc:docMk/>
            <pc:sldMk cId="4241280784" sldId="282"/>
            <ac:spMk id="3" creationId="{3F3FF342-3951-0667-1923-B34C01A79232}"/>
          </ac:spMkLst>
        </pc:spChg>
      </pc:sldChg>
      <pc:sldChg chg="modSp">
        <pc:chgData name="David Haagensen (5249412)" userId="S::5249412@student.gloscol.ac.uk::6d1dce2e-e96a-42e5-b1c6-18d3b8fda315" providerId="AD" clId="Web-{4D142BEB-39AB-B876-B3B5-3D8A2F5181D8}" dt="2022-12-14T23:47:32.943" v="2403" actId="20577"/>
        <pc:sldMkLst>
          <pc:docMk/>
          <pc:sldMk cId="2772003194" sldId="284"/>
        </pc:sldMkLst>
        <pc:spChg chg="mod">
          <ac:chgData name="David Haagensen (5249412)" userId="S::5249412@student.gloscol.ac.uk::6d1dce2e-e96a-42e5-b1c6-18d3b8fda315" providerId="AD" clId="Web-{4D142BEB-39AB-B876-B3B5-3D8A2F5181D8}" dt="2022-12-14T23:47:32.943" v="2403" actId="20577"/>
          <ac:spMkLst>
            <pc:docMk/>
            <pc:sldMk cId="2772003194" sldId="284"/>
            <ac:spMk id="3" creationId="{B892DEC5-9696-C1E1-77AB-41AA504DC6B2}"/>
          </ac:spMkLst>
        </pc:spChg>
      </pc:sldChg>
      <pc:sldChg chg="del">
        <pc:chgData name="David Haagensen (5249412)" userId="S::5249412@student.gloscol.ac.uk::6d1dce2e-e96a-42e5-b1c6-18d3b8fda315" providerId="AD" clId="Web-{4D142BEB-39AB-B876-B3B5-3D8A2F5181D8}" dt="2022-12-14T21:15:41.655" v="1348"/>
        <pc:sldMkLst>
          <pc:docMk/>
          <pc:sldMk cId="3262839356" sldId="285"/>
        </pc:sldMkLst>
      </pc:sldChg>
      <pc:sldChg chg="addSp delSp modSp modNotes">
        <pc:chgData name="David Haagensen (5249412)" userId="S::5249412@student.gloscol.ac.uk::6d1dce2e-e96a-42e5-b1c6-18d3b8fda315" providerId="AD" clId="Web-{4D142BEB-39AB-B876-B3B5-3D8A2F5181D8}" dt="2022-12-14T23:21:24.660" v="2128"/>
        <pc:sldMkLst>
          <pc:docMk/>
          <pc:sldMk cId="4015835238" sldId="286"/>
        </pc:sldMkLst>
        <pc:spChg chg="add del mod">
          <ac:chgData name="David Haagensen (5249412)" userId="S::5249412@student.gloscol.ac.uk::6d1dce2e-e96a-42e5-b1c6-18d3b8fda315" providerId="AD" clId="Web-{4D142BEB-39AB-B876-B3B5-3D8A2F5181D8}" dt="2022-12-14T21:16:33.610" v="1365"/>
          <ac:spMkLst>
            <pc:docMk/>
            <pc:sldMk cId="4015835238" sldId="286"/>
            <ac:spMk id="2" creationId="{B362457B-F3E6-12CB-CCCD-568F1E1E677E}"/>
          </ac:spMkLst>
        </pc:spChg>
        <pc:spChg chg="mod">
          <ac:chgData name="David Haagensen (5249412)" userId="S::5249412@student.gloscol.ac.uk::6d1dce2e-e96a-42e5-b1c6-18d3b8fda315" providerId="AD" clId="Web-{4D142BEB-39AB-B876-B3B5-3D8A2F5181D8}" dt="2022-12-14T21:00:42.138" v="991" actId="14100"/>
          <ac:spMkLst>
            <pc:docMk/>
            <pc:sldMk cId="4015835238" sldId="286"/>
            <ac:spMk id="5" creationId="{987E234F-CE67-FD8E-96D0-058C4C96D36B}"/>
          </ac:spMkLst>
        </pc:spChg>
        <pc:graphicFrameChg chg="mod modGraphic">
          <ac:chgData name="David Haagensen (5249412)" userId="S::5249412@student.gloscol.ac.uk::6d1dce2e-e96a-42e5-b1c6-18d3b8fda315" providerId="AD" clId="Web-{4D142BEB-39AB-B876-B3B5-3D8A2F5181D8}" dt="2022-12-14T23:21:24.660" v="2128"/>
          <ac:graphicFrameMkLst>
            <pc:docMk/>
            <pc:sldMk cId="4015835238" sldId="286"/>
            <ac:graphicFrameMk id="4" creationId="{CD099A19-E7F6-7BD3-BF17-23D3ADA848DE}"/>
          </ac:graphicFrameMkLst>
        </pc:graphicFrameChg>
      </pc:sldChg>
      <pc:sldChg chg="modSp modNotes">
        <pc:chgData name="David Haagensen (5249412)" userId="S::5249412@student.gloscol.ac.uk::6d1dce2e-e96a-42e5-b1c6-18d3b8fda315" providerId="AD" clId="Web-{4D142BEB-39AB-B876-B3B5-3D8A2F5181D8}" dt="2022-12-14T22:33:53.513" v="1796" actId="20577"/>
        <pc:sldMkLst>
          <pc:docMk/>
          <pc:sldMk cId="914273729" sldId="287"/>
        </pc:sldMkLst>
        <pc:spChg chg="mod">
          <ac:chgData name="David Haagensen (5249412)" userId="S::5249412@student.gloscol.ac.uk::6d1dce2e-e96a-42e5-b1c6-18d3b8fda315" providerId="AD" clId="Web-{4D142BEB-39AB-B876-B3B5-3D8A2F5181D8}" dt="2022-12-14T22:33:53.513" v="1796" actId="20577"/>
          <ac:spMkLst>
            <pc:docMk/>
            <pc:sldMk cId="914273729" sldId="287"/>
            <ac:spMk id="3" creationId="{4AF001F0-E6B3-E2F4-874A-0B188249612C}"/>
          </ac:spMkLst>
        </pc:spChg>
      </pc:sldChg>
      <pc:sldChg chg="delSp modSp new">
        <pc:chgData name="David Haagensen (5249412)" userId="S::5249412@student.gloscol.ac.uk::6d1dce2e-e96a-42e5-b1c6-18d3b8fda315" providerId="AD" clId="Web-{4D142BEB-39AB-B876-B3B5-3D8A2F5181D8}" dt="2022-12-14T23:10:14.985" v="2047" actId="20577"/>
        <pc:sldMkLst>
          <pc:docMk/>
          <pc:sldMk cId="2870097415" sldId="288"/>
        </pc:sldMkLst>
        <pc:spChg chg="del">
          <ac:chgData name="David Haagensen (5249412)" userId="S::5249412@student.gloscol.ac.uk::6d1dce2e-e96a-42e5-b1c6-18d3b8fda315" providerId="AD" clId="Web-{4D142BEB-39AB-B876-B3B5-3D8A2F5181D8}" dt="2022-12-14T21:15:47.796" v="1350"/>
          <ac:spMkLst>
            <pc:docMk/>
            <pc:sldMk cId="2870097415" sldId="288"/>
            <ac:spMk id="2" creationId="{665196EF-A44A-87B9-26B7-5ACE8BB77371}"/>
          </ac:spMkLst>
        </pc:spChg>
        <pc:spChg chg="mod">
          <ac:chgData name="David Haagensen (5249412)" userId="S::5249412@student.gloscol.ac.uk::6d1dce2e-e96a-42e5-b1c6-18d3b8fda315" providerId="AD" clId="Web-{4D142BEB-39AB-B876-B3B5-3D8A2F5181D8}" dt="2022-12-14T23:10:14.985" v="2047" actId="20577"/>
          <ac:spMkLst>
            <pc:docMk/>
            <pc:sldMk cId="2870097415" sldId="288"/>
            <ac:spMk id="3" creationId="{A891564D-3FB3-92F3-DE4E-397569B3D7C9}"/>
          </ac:spMkLst>
        </pc:spChg>
      </pc:sldChg>
    </pc:docChg>
  </pc:docChgLst>
  <pc:docChgLst>
    <pc:chgData name="David Haagensen (5249412)" userId="S::5249412@student.gloscol.ac.uk::6d1dce2e-e96a-42e5-b1c6-18d3b8fda315" providerId="AD" clId="Web-{B14764AF-7B2C-934E-8918-D1AD5E9E8382}"/>
    <pc:docChg chg="addSld modSld">
      <pc:chgData name="David Haagensen (5249412)" userId="S::5249412@student.gloscol.ac.uk::6d1dce2e-e96a-42e5-b1c6-18d3b8fda315" providerId="AD" clId="Web-{B14764AF-7B2C-934E-8918-D1AD5E9E8382}" dt="2022-11-22T12:15:58.190" v="46" actId="20577"/>
      <pc:docMkLst>
        <pc:docMk/>
      </pc:docMkLst>
      <pc:sldChg chg="modSp">
        <pc:chgData name="David Haagensen (5249412)" userId="S::5249412@student.gloscol.ac.uk::6d1dce2e-e96a-42e5-b1c6-18d3b8fda315" providerId="AD" clId="Web-{B14764AF-7B2C-934E-8918-D1AD5E9E8382}" dt="2022-11-22T11:10:03.185" v="10" actId="20577"/>
        <pc:sldMkLst>
          <pc:docMk/>
          <pc:sldMk cId="4043531939" sldId="257"/>
        </pc:sldMkLst>
        <pc:spChg chg="mod">
          <ac:chgData name="David Haagensen (5249412)" userId="S::5249412@student.gloscol.ac.uk::6d1dce2e-e96a-42e5-b1c6-18d3b8fda315" providerId="AD" clId="Web-{B14764AF-7B2C-934E-8918-D1AD5E9E8382}" dt="2022-11-22T11:10:03.185" v="10" actId="20577"/>
          <ac:spMkLst>
            <pc:docMk/>
            <pc:sldMk cId="4043531939" sldId="257"/>
            <ac:spMk id="2" creationId="{C29A522F-14AA-1419-B56A-2F3E3526FA5F}"/>
          </ac:spMkLst>
        </pc:spChg>
      </pc:sldChg>
      <pc:sldChg chg="modSp">
        <pc:chgData name="David Haagensen (5249412)" userId="S::5249412@student.gloscol.ac.uk::6d1dce2e-e96a-42e5-b1c6-18d3b8fda315" providerId="AD" clId="Web-{B14764AF-7B2C-934E-8918-D1AD5E9E8382}" dt="2022-11-22T11:11:35.145" v="16" actId="20577"/>
        <pc:sldMkLst>
          <pc:docMk/>
          <pc:sldMk cId="2607236948" sldId="259"/>
        </pc:sldMkLst>
        <pc:spChg chg="mod">
          <ac:chgData name="David Haagensen (5249412)" userId="S::5249412@student.gloscol.ac.uk::6d1dce2e-e96a-42e5-b1c6-18d3b8fda315" providerId="AD" clId="Web-{B14764AF-7B2C-934E-8918-D1AD5E9E8382}" dt="2022-11-22T11:11:35.145" v="16" actId="20577"/>
          <ac:spMkLst>
            <pc:docMk/>
            <pc:sldMk cId="2607236948" sldId="259"/>
            <ac:spMk id="3" creationId="{109FEE80-64E2-2793-0091-BA47C3DB63C6}"/>
          </ac:spMkLst>
        </pc:spChg>
      </pc:sldChg>
      <pc:sldChg chg="delSp modSp new">
        <pc:chgData name="David Haagensen (5249412)" userId="S::5249412@student.gloscol.ac.uk::6d1dce2e-e96a-42e5-b1c6-18d3b8fda315" providerId="AD" clId="Web-{B14764AF-7B2C-934E-8918-D1AD5E9E8382}" dt="2022-11-22T11:11:24.597" v="15" actId="20577"/>
        <pc:sldMkLst>
          <pc:docMk/>
          <pc:sldMk cId="3337382166" sldId="260"/>
        </pc:sldMkLst>
        <pc:spChg chg="del">
          <ac:chgData name="David Haagensen (5249412)" userId="S::5249412@student.gloscol.ac.uk::6d1dce2e-e96a-42e5-b1c6-18d3b8fda315" providerId="AD" clId="Web-{B14764AF-7B2C-934E-8918-D1AD5E9E8382}" dt="2022-11-22T11:08:58.524" v="4"/>
          <ac:spMkLst>
            <pc:docMk/>
            <pc:sldMk cId="3337382166" sldId="260"/>
            <ac:spMk id="2" creationId="{20704B07-946F-9275-9A19-494FC827B013}"/>
          </ac:spMkLst>
        </pc:spChg>
        <pc:spChg chg="mod">
          <ac:chgData name="David Haagensen (5249412)" userId="S::5249412@student.gloscol.ac.uk::6d1dce2e-e96a-42e5-b1c6-18d3b8fda315" providerId="AD" clId="Web-{B14764AF-7B2C-934E-8918-D1AD5E9E8382}" dt="2022-11-22T11:11:24.597" v="15" actId="20577"/>
          <ac:spMkLst>
            <pc:docMk/>
            <pc:sldMk cId="3337382166" sldId="260"/>
            <ac:spMk id="3" creationId="{EA37B063-31D1-2D45-DA79-A984A09DF169}"/>
          </ac:spMkLst>
        </pc:spChg>
      </pc:sldChg>
      <pc:sldChg chg="new">
        <pc:chgData name="David Haagensen (5249412)" userId="S::5249412@student.gloscol.ac.uk::6d1dce2e-e96a-42e5-b1c6-18d3b8fda315" providerId="AD" clId="Web-{B14764AF-7B2C-934E-8918-D1AD5E9E8382}" dt="2022-11-22T11:08:35.741" v="1"/>
        <pc:sldMkLst>
          <pc:docMk/>
          <pc:sldMk cId="3836841052" sldId="261"/>
        </pc:sldMkLst>
      </pc:sldChg>
      <pc:sldChg chg="delSp modSp new">
        <pc:chgData name="David Haagensen (5249412)" userId="S::5249412@student.gloscol.ac.uk::6d1dce2e-e96a-42e5-b1c6-18d3b8fda315" providerId="AD" clId="Web-{B14764AF-7B2C-934E-8918-D1AD5E9E8382}" dt="2022-11-22T12:15:58.190" v="46" actId="20577"/>
        <pc:sldMkLst>
          <pc:docMk/>
          <pc:sldMk cId="834900357" sldId="262"/>
        </pc:sldMkLst>
        <pc:spChg chg="del">
          <ac:chgData name="David Haagensen (5249412)" userId="S::5249412@student.gloscol.ac.uk::6d1dce2e-e96a-42e5-b1c6-18d3b8fda315" providerId="AD" clId="Web-{B14764AF-7B2C-934E-8918-D1AD5E9E8382}" dt="2022-11-22T11:57:28.954" v="18"/>
          <ac:spMkLst>
            <pc:docMk/>
            <pc:sldMk cId="834900357" sldId="262"/>
            <ac:spMk id="2" creationId="{31B11787-2FF4-4594-A8DC-D977BFD893D8}"/>
          </ac:spMkLst>
        </pc:spChg>
        <pc:spChg chg="mod">
          <ac:chgData name="David Haagensen (5249412)" userId="S::5249412@student.gloscol.ac.uk::6d1dce2e-e96a-42e5-b1c6-18d3b8fda315" providerId="AD" clId="Web-{B14764AF-7B2C-934E-8918-D1AD5E9E8382}" dt="2022-11-22T12:15:58.190" v="46" actId="20577"/>
          <ac:spMkLst>
            <pc:docMk/>
            <pc:sldMk cId="834900357" sldId="262"/>
            <ac:spMk id="3" creationId="{0398478D-C63A-9C66-8881-5DDFBC4BA27B}"/>
          </ac:spMkLst>
        </pc:spChg>
      </pc:sldChg>
    </pc:docChg>
  </pc:docChgLst>
  <pc:docChgLst>
    <pc:chgData name="David Haagensen (5249412)" userId="S::5249412@student.gloscol.ac.uk::6d1dce2e-e96a-42e5-b1c6-18d3b8fda315" providerId="AD" clId="Web-{EED01F0C-E880-0251-7EAB-152928C10B6D}"/>
    <pc:docChg chg="sldOrd">
      <pc:chgData name="David Haagensen (5249412)" userId="S::5249412@student.gloscol.ac.uk::6d1dce2e-e96a-42e5-b1c6-18d3b8fda315" providerId="AD" clId="Web-{EED01F0C-E880-0251-7EAB-152928C10B6D}" dt="2022-12-06T22:08:08.552" v="3"/>
      <pc:docMkLst>
        <pc:docMk/>
      </pc:docMkLst>
      <pc:sldChg chg="ord">
        <pc:chgData name="David Haagensen (5249412)" userId="S::5249412@student.gloscol.ac.uk::6d1dce2e-e96a-42e5-b1c6-18d3b8fda315" providerId="AD" clId="Web-{EED01F0C-E880-0251-7EAB-152928C10B6D}" dt="2022-12-06T21:31:18.418" v="1"/>
        <pc:sldMkLst>
          <pc:docMk/>
          <pc:sldMk cId="2679910503" sldId="258"/>
        </pc:sldMkLst>
      </pc:sldChg>
      <pc:sldChg chg="ord">
        <pc:chgData name="David Haagensen (5249412)" userId="S::5249412@student.gloscol.ac.uk::6d1dce2e-e96a-42e5-b1c6-18d3b8fda315" providerId="AD" clId="Web-{EED01F0C-E880-0251-7EAB-152928C10B6D}" dt="2022-12-06T22:08:08.552" v="3"/>
        <pc:sldMkLst>
          <pc:docMk/>
          <pc:sldMk cId="546283442" sldId="265"/>
        </pc:sldMkLst>
      </pc:sldChg>
    </pc:docChg>
  </pc:docChgLst>
  <pc:docChgLst>
    <pc:chgData name="David Haagensen (5249412)" userId="S::5249412@student.gloscol.ac.uk::6d1dce2e-e96a-42e5-b1c6-18d3b8fda315" providerId="AD" clId="Web-{E9D4FC21-1408-65CD-C356-C9CD0E13BD9F}"/>
    <pc:docChg chg="addSld modSld">
      <pc:chgData name="David Haagensen (5249412)" userId="S::5249412@student.gloscol.ac.uk::6d1dce2e-e96a-42e5-b1c6-18d3b8fda315" providerId="AD" clId="Web-{E9D4FC21-1408-65CD-C356-C9CD0E13BD9F}" dt="2022-12-13T12:21:07.868" v="266"/>
      <pc:docMkLst>
        <pc:docMk/>
      </pc:docMkLst>
      <pc:sldChg chg="modSp modNotes">
        <pc:chgData name="David Haagensen (5249412)" userId="S::5249412@student.gloscol.ac.uk::6d1dce2e-e96a-42e5-b1c6-18d3b8fda315" providerId="AD" clId="Web-{E9D4FC21-1408-65CD-C356-C9CD0E13BD9F}" dt="2022-12-13T12:21:07.868" v="266"/>
        <pc:sldMkLst>
          <pc:docMk/>
          <pc:sldMk cId="2679910503" sldId="258"/>
        </pc:sldMkLst>
        <pc:spChg chg="mod">
          <ac:chgData name="David Haagensen (5249412)" userId="S::5249412@student.gloscol.ac.uk::6d1dce2e-e96a-42e5-b1c6-18d3b8fda315" providerId="AD" clId="Web-{E9D4FC21-1408-65CD-C356-C9CD0E13BD9F}" dt="2022-12-13T12:19:55.600" v="248" actId="14100"/>
          <ac:spMkLst>
            <pc:docMk/>
            <pc:sldMk cId="2679910503" sldId="258"/>
            <ac:spMk id="3" creationId="{A15E6CF1-B0C3-6D42-0C77-37CD0A44DC85}"/>
          </ac:spMkLst>
        </pc:spChg>
      </pc:sldChg>
      <pc:sldChg chg="modSp">
        <pc:chgData name="David Haagensen (5249412)" userId="S::5249412@student.gloscol.ac.uk::6d1dce2e-e96a-42e5-b1c6-18d3b8fda315" providerId="AD" clId="Web-{E9D4FC21-1408-65CD-C356-C9CD0E13BD9F}" dt="2022-12-13T08:58:45.050" v="15" actId="20577"/>
        <pc:sldMkLst>
          <pc:docMk/>
          <pc:sldMk cId="389744328" sldId="271"/>
        </pc:sldMkLst>
        <pc:spChg chg="mod">
          <ac:chgData name="David Haagensen (5249412)" userId="S::5249412@student.gloscol.ac.uk::6d1dce2e-e96a-42e5-b1c6-18d3b8fda315" providerId="AD" clId="Web-{E9D4FC21-1408-65CD-C356-C9CD0E13BD9F}" dt="2022-12-13T08:58:45.050" v="15" actId="20577"/>
          <ac:spMkLst>
            <pc:docMk/>
            <pc:sldMk cId="389744328" sldId="271"/>
            <ac:spMk id="3" creationId="{9FE10411-C11E-1C60-0F60-3945C9C83EBA}"/>
          </ac:spMkLst>
        </pc:spChg>
      </pc:sldChg>
      <pc:sldChg chg="modSp">
        <pc:chgData name="David Haagensen (5249412)" userId="S::5249412@student.gloscol.ac.uk::6d1dce2e-e96a-42e5-b1c6-18d3b8fda315" providerId="AD" clId="Web-{E9D4FC21-1408-65CD-C356-C9CD0E13BD9F}" dt="2022-12-13T12:19:04.177" v="246" actId="20577"/>
        <pc:sldMkLst>
          <pc:docMk/>
          <pc:sldMk cId="4241280784" sldId="282"/>
        </pc:sldMkLst>
        <pc:spChg chg="mod">
          <ac:chgData name="David Haagensen (5249412)" userId="S::5249412@student.gloscol.ac.uk::6d1dce2e-e96a-42e5-b1c6-18d3b8fda315" providerId="AD" clId="Web-{E9D4FC21-1408-65CD-C356-C9CD0E13BD9F}" dt="2022-12-13T12:19:04.177" v="246" actId="20577"/>
          <ac:spMkLst>
            <pc:docMk/>
            <pc:sldMk cId="4241280784" sldId="282"/>
            <ac:spMk id="3" creationId="{3F3FF342-3951-0667-1923-B34C01A79232}"/>
          </ac:spMkLst>
        </pc:spChg>
      </pc:sldChg>
      <pc:sldChg chg="addSp delSp modSp new">
        <pc:chgData name="David Haagensen (5249412)" userId="S::5249412@student.gloscol.ac.uk::6d1dce2e-e96a-42e5-b1c6-18d3b8fda315" providerId="AD" clId="Web-{E9D4FC21-1408-65CD-C356-C9CD0E13BD9F}" dt="2022-12-13T12:08:13.344" v="235"/>
        <pc:sldMkLst>
          <pc:docMk/>
          <pc:sldMk cId="4015835238" sldId="286"/>
        </pc:sldMkLst>
        <pc:spChg chg="del">
          <ac:chgData name="David Haagensen (5249412)" userId="S::5249412@student.gloscol.ac.uk::6d1dce2e-e96a-42e5-b1c6-18d3b8fda315" providerId="AD" clId="Web-{E9D4FC21-1408-65CD-C356-C9CD0E13BD9F}" dt="2022-12-13T11:55:20.523" v="37"/>
          <ac:spMkLst>
            <pc:docMk/>
            <pc:sldMk cId="4015835238" sldId="286"/>
            <ac:spMk id="2" creationId="{F36B861C-4464-695C-E6E0-75AEF31AC852}"/>
          </ac:spMkLst>
        </pc:spChg>
        <pc:spChg chg="del mod">
          <ac:chgData name="David Haagensen (5249412)" userId="S::5249412@student.gloscol.ac.uk::6d1dce2e-e96a-42e5-b1c6-18d3b8fda315" providerId="AD" clId="Web-{E9D4FC21-1408-65CD-C356-C9CD0E13BD9F}" dt="2022-12-13T11:55:27.851" v="39"/>
          <ac:spMkLst>
            <pc:docMk/>
            <pc:sldMk cId="4015835238" sldId="286"/>
            <ac:spMk id="3" creationId="{93114541-722D-3FB1-888F-DAE552A0ED13}"/>
          </ac:spMkLst>
        </pc:spChg>
        <pc:spChg chg="add mod">
          <ac:chgData name="David Haagensen (5249412)" userId="S::5249412@student.gloscol.ac.uk::6d1dce2e-e96a-42e5-b1c6-18d3b8fda315" providerId="AD" clId="Web-{E9D4FC21-1408-65CD-C356-C9CD0E13BD9F}" dt="2022-12-13T12:01:37.800" v="190" actId="14100"/>
          <ac:spMkLst>
            <pc:docMk/>
            <pc:sldMk cId="4015835238" sldId="286"/>
            <ac:spMk id="5" creationId="{987E234F-CE67-FD8E-96D0-058C4C96D36B}"/>
          </ac:spMkLst>
        </pc:spChg>
        <pc:graphicFrameChg chg="add mod ord modGraphic">
          <ac:chgData name="David Haagensen (5249412)" userId="S::5249412@student.gloscol.ac.uk::6d1dce2e-e96a-42e5-b1c6-18d3b8fda315" providerId="AD" clId="Web-{E9D4FC21-1408-65CD-C356-C9CD0E13BD9F}" dt="2022-12-13T12:08:13.344" v="235"/>
          <ac:graphicFrameMkLst>
            <pc:docMk/>
            <pc:sldMk cId="4015835238" sldId="286"/>
            <ac:graphicFrameMk id="4" creationId="{CD099A19-E7F6-7BD3-BF17-23D3ADA848DE}"/>
          </ac:graphicFrameMkLst>
        </pc:graphicFrameChg>
      </pc:sldChg>
    </pc:docChg>
  </pc:docChgLst>
  <pc:docChgLst>
    <pc:chgData name="David Haagensen (5249412)" userId="S::5249412@student.gloscol.ac.uk::6d1dce2e-e96a-42e5-b1c6-18d3b8fda315" providerId="AD" clId="Web-{B0695787-5875-9545-CB10-1561DCFA7E6A}"/>
    <pc:docChg chg="modSld">
      <pc:chgData name="David Haagensen (5249412)" userId="S::5249412@student.gloscol.ac.uk::6d1dce2e-e96a-42e5-b1c6-18d3b8fda315" providerId="AD" clId="Web-{B0695787-5875-9545-CB10-1561DCFA7E6A}" dt="2022-11-23T20:39:51.105" v="26" actId="20577"/>
      <pc:docMkLst>
        <pc:docMk/>
      </pc:docMkLst>
      <pc:sldChg chg="modSp">
        <pc:chgData name="David Haagensen (5249412)" userId="S::5249412@student.gloscol.ac.uk::6d1dce2e-e96a-42e5-b1c6-18d3b8fda315" providerId="AD" clId="Web-{B0695787-5875-9545-CB10-1561DCFA7E6A}" dt="2022-11-23T20:39:51.105" v="26" actId="20577"/>
        <pc:sldMkLst>
          <pc:docMk/>
          <pc:sldMk cId="834900357" sldId="262"/>
        </pc:sldMkLst>
        <pc:spChg chg="mod">
          <ac:chgData name="David Haagensen (5249412)" userId="S::5249412@student.gloscol.ac.uk::6d1dce2e-e96a-42e5-b1c6-18d3b8fda315" providerId="AD" clId="Web-{B0695787-5875-9545-CB10-1561DCFA7E6A}" dt="2022-11-23T20:39:51.105" v="26" actId="20577"/>
          <ac:spMkLst>
            <pc:docMk/>
            <pc:sldMk cId="834900357" sldId="262"/>
            <ac:spMk id="3" creationId="{0398478D-C63A-9C66-8881-5DDFBC4BA27B}"/>
          </ac:spMkLst>
        </pc:spChg>
      </pc:sldChg>
    </pc:docChg>
  </pc:docChgLst>
  <pc:docChgLst>
    <pc:chgData name="David Haagensen (5249412)" userId="S::5249412@student.gloscol.ac.uk::6d1dce2e-e96a-42e5-b1c6-18d3b8fda315" providerId="AD" clId="Web-{CCA4E965-5761-C615-D849-109693B87827}"/>
    <pc:docChg chg="addSld delSld modSld">
      <pc:chgData name="David Haagensen (5249412)" userId="S::5249412@student.gloscol.ac.uk::6d1dce2e-e96a-42e5-b1c6-18d3b8fda315" providerId="AD" clId="Web-{CCA4E965-5761-C615-D849-109693B87827}" dt="2022-12-06T11:35:47.926" v="704" actId="20577"/>
      <pc:docMkLst>
        <pc:docMk/>
      </pc:docMkLst>
      <pc:sldChg chg="modSp">
        <pc:chgData name="David Haagensen (5249412)" userId="S::5249412@student.gloscol.ac.uk::6d1dce2e-e96a-42e5-b1c6-18d3b8fda315" providerId="AD" clId="Web-{CCA4E965-5761-C615-D849-109693B87827}" dt="2022-12-06T10:01:03.109" v="464" actId="20577"/>
        <pc:sldMkLst>
          <pc:docMk/>
          <pc:sldMk cId="4043531939" sldId="257"/>
        </pc:sldMkLst>
        <pc:spChg chg="mod">
          <ac:chgData name="David Haagensen (5249412)" userId="S::5249412@student.gloscol.ac.uk::6d1dce2e-e96a-42e5-b1c6-18d3b8fda315" providerId="AD" clId="Web-{CCA4E965-5761-C615-D849-109693B87827}" dt="2022-12-06T10:01:03.109" v="464" actId="20577"/>
          <ac:spMkLst>
            <pc:docMk/>
            <pc:sldMk cId="4043531939" sldId="257"/>
            <ac:spMk id="2" creationId="{03BEC0CE-4FAC-7902-EC0B-96A5E7055110}"/>
          </ac:spMkLst>
        </pc:spChg>
      </pc:sldChg>
      <pc:sldChg chg="modSp">
        <pc:chgData name="David Haagensen (5249412)" userId="S::5249412@student.gloscol.ac.uk::6d1dce2e-e96a-42e5-b1c6-18d3b8fda315" providerId="AD" clId="Web-{CCA4E965-5761-C615-D849-109693B87827}" dt="2022-12-06T10:08:24.265" v="544" actId="20577"/>
        <pc:sldMkLst>
          <pc:docMk/>
          <pc:sldMk cId="2679910503" sldId="258"/>
        </pc:sldMkLst>
        <pc:spChg chg="mod">
          <ac:chgData name="David Haagensen (5249412)" userId="S::5249412@student.gloscol.ac.uk::6d1dce2e-e96a-42e5-b1c6-18d3b8fda315" providerId="AD" clId="Web-{CCA4E965-5761-C615-D849-109693B87827}" dt="2022-12-06T10:08:24.265" v="544" actId="20577"/>
          <ac:spMkLst>
            <pc:docMk/>
            <pc:sldMk cId="2679910503" sldId="258"/>
            <ac:spMk id="3" creationId="{A15E6CF1-B0C3-6D42-0C77-37CD0A44DC85}"/>
          </ac:spMkLst>
        </pc:spChg>
      </pc:sldChg>
      <pc:sldChg chg="modSp">
        <pc:chgData name="David Haagensen (5249412)" userId="S::5249412@student.gloscol.ac.uk::6d1dce2e-e96a-42e5-b1c6-18d3b8fda315" providerId="AD" clId="Web-{CCA4E965-5761-C615-D849-109693B87827}" dt="2022-12-06T09:18:21.147" v="25" actId="20577"/>
        <pc:sldMkLst>
          <pc:docMk/>
          <pc:sldMk cId="834900357" sldId="262"/>
        </pc:sldMkLst>
        <pc:spChg chg="mod">
          <ac:chgData name="David Haagensen (5249412)" userId="S::5249412@student.gloscol.ac.uk::6d1dce2e-e96a-42e5-b1c6-18d3b8fda315" providerId="AD" clId="Web-{CCA4E965-5761-C615-D849-109693B87827}" dt="2022-12-06T09:18:21.147" v="25" actId="20577"/>
          <ac:spMkLst>
            <pc:docMk/>
            <pc:sldMk cId="834900357" sldId="262"/>
            <ac:spMk id="3" creationId="{0398478D-C63A-9C66-8881-5DDFBC4BA27B}"/>
          </ac:spMkLst>
        </pc:spChg>
      </pc:sldChg>
      <pc:sldChg chg="addSp delSp modSp">
        <pc:chgData name="David Haagensen (5249412)" userId="S::5249412@student.gloscol.ac.uk::6d1dce2e-e96a-42e5-b1c6-18d3b8fda315" providerId="AD" clId="Web-{CCA4E965-5761-C615-D849-109693B87827}" dt="2022-12-06T09:52:14.341" v="430" actId="1076"/>
        <pc:sldMkLst>
          <pc:docMk/>
          <pc:sldMk cId="1829900310" sldId="263"/>
        </pc:sldMkLst>
        <pc:spChg chg="del">
          <ac:chgData name="David Haagensen (5249412)" userId="S::5249412@student.gloscol.ac.uk::6d1dce2e-e96a-42e5-b1c6-18d3b8fda315" providerId="AD" clId="Web-{CCA4E965-5761-C615-D849-109693B87827}" dt="2022-12-06T09:31:04.360" v="72"/>
          <ac:spMkLst>
            <pc:docMk/>
            <pc:sldMk cId="1829900310" sldId="263"/>
            <ac:spMk id="2" creationId="{E3FD5FF2-0652-6556-EAD8-6FBF64F1BD0C}"/>
          </ac:spMkLst>
        </pc:spChg>
        <pc:spChg chg="mod">
          <ac:chgData name="David Haagensen (5249412)" userId="S::5249412@student.gloscol.ac.uk::6d1dce2e-e96a-42e5-b1c6-18d3b8fda315" providerId="AD" clId="Web-{CCA4E965-5761-C615-D849-109693B87827}" dt="2022-12-06T09:46:36.127" v="309" actId="14100"/>
          <ac:spMkLst>
            <pc:docMk/>
            <pc:sldMk cId="1829900310" sldId="263"/>
            <ac:spMk id="3" creationId="{B154BD89-00E6-B5A8-440F-CD9EBB5F5773}"/>
          </ac:spMkLst>
        </pc:spChg>
        <pc:spChg chg="add del mod">
          <ac:chgData name="David Haagensen (5249412)" userId="S::5249412@student.gloscol.ac.uk::6d1dce2e-e96a-42e5-b1c6-18d3b8fda315" providerId="AD" clId="Web-{CCA4E965-5761-C615-D849-109693B87827}" dt="2022-12-06T09:35:09.056" v="104"/>
          <ac:spMkLst>
            <pc:docMk/>
            <pc:sldMk cId="1829900310" sldId="263"/>
            <ac:spMk id="6" creationId="{2E9B39C8-4463-7339-DBEE-65E962B23B26}"/>
          </ac:spMkLst>
        </pc:spChg>
        <pc:graphicFrameChg chg="add del mod modGraphic">
          <ac:chgData name="David Haagensen (5249412)" userId="S::5249412@student.gloscol.ac.uk::6d1dce2e-e96a-42e5-b1c6-18d3b8fda315" providerId="AD" clId="Web-{CCA4E965-5761-C615-D849-109693B87827}" dt="2022-12-06T09:35:30.276" v="106"/>
          <ac:graphicFrameMkLst>
            <pc:docMk/>
            <pc:sldMk cId="1829900310" sldId="263"/>
            <ac:graphicFrameMk id="5" creationId="{432F7901-8E4B-04F8-2B46-F559EFAB3883}"/>
          </ac:graphicFrameMkLst>
        </pc:graphicFrameChg>
        <pc:graphicFrameChg chg="add del mod modGraphic">
          <ac:chgData name="David Haagensen (5249412)" userId="S::5249412@student.gloscol.ac.uk::6d1dce2e-e96a-42e5-b1c6-18d3b8fda315" providerId="AD" clId="Web-{CCA4E965-5761-C615-D849-109693B87827}" dt="2022-12-06T09:37:32.233" v="114"/>
          <ac:graphicFrameMkLst>
            <pc:docMk/>
            <pc:sldMk cId="1829900310" sldId="263"/>
            <ac:graphicFrameMk id="7" creationId="{31A520F2-CF3B-00F7-1353-41BAF0280785}"/>
          </ac:graphicFrameMkLst>
        </pc:graphicFrameChg>
        <pc:graphicFrameChg chg="add mod modGraphic">
          <ac:chgData name="David Haagensen (5249412)" userId="S::5249412@student.gloscol.ac.uk::6d1dce2e-e96a-42e5-b1c6-18d3b8fda315" providerId="AD" clId="Web-{CCA4E965-5761-C615-D849-109693B87827}" dt="2022-12-06T09:52:14.341" v="430" actId="1076"/>
          <ac:graphicFrameMkLst>
            <pc:docMk/>
            <pc:sldMk cId="1829900310" sldId="263"/>
            <ac:graphicFrameMk id="8" creationId="{8AD0F3B9-60CE-4048-7C7A-BF730CAF8D04}"/>
          </ac:graphicFrameMkLst>
        </pc:graphicFrameChg>
      </pc:sldChg>
      <pc:sldChg chg="modSp">
        <pc:chgData name="David Haagensen (5249412)" userId="S::5249412@student.gloscol.ac.uk::6d1dce2e-e96a-42e5-b1c6-18d3b8fda315" providerId="AD" clId="Web-{CCA4E965-5761-C615-D849-109693B87827}" dt="2022-12-06T10:05:36.478" v="503" actId="20577"/>
        <pc:sldMkLst>
          <pc:docMk/>
          <pc:sldMk cId="546283442" sldId="265"/>
        </pc:sldMkLst>
        <pc:spChg chg="mod">
          <ac:chgData name="David Haagensen (5249412)" userId="S::5249412@student.gloscol.ac.uk::6d1dce2e-e96a-42e5-b1c6-18d3b8fda315" providerId="AD" clId="Web-{CCA4E965-5761-C615-D849-109693B87827}" dt="2022-12-06T10:05:36.478" v="503" actId="20577"/>
          <ac:spMkLst>
            <pc:docMk/>
            <pc:sldMk cId="546283442" sldId="265"/>
            <ac:spMk id="3" creationId="{3EA5B840-990F-5E17-8DBA-B837D139887C}"/>
          </ac:spMkLst>
        </pc:spChg>
      </pc:sldChg>
      <pc:sldChg chg="modSp">
        <pc:chgData name="David Haagensen (5249412)" userId="S::5249412@student.gloscol.ac.uk::6d1dce2e-e96a-42e5-b1c6-18d3b8fda315" providerId="AD" clId="Web-{CCA4E965-5761-C615-D849-109693B87827}" dt="2022-12-06T10:25:49.754" v="588" actId="20577"/>
        <pc:sldMkLst>
          <pc:docMk/>
          <pc:sldMk cId="486568337" sldId="266"/>
        </pc:sldMkLst>
        <pc:spChg chg="mod">
          <ac:chgData name="David Haagensen (5249412)" userId="S::5249412@student.gloscol.ac.uk::6d1dce2e-e96a-42e5-b1c6-18d3b8fda315" providerId="AD" clId="Web-{CCA4E965-5761-C615-D849-109693B87827}" dt="2022-12-06T10:25:49.754" v="588"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CCA4E965-5761-C615-D849-109693B87827}" dt="2022-12-06T10:03:48.240" v="474" actId="20577"/>
        <pc:sldMkLst>
          <pc:docMk/>
          <pc:sldMk cId="1769771104" sldId="267"/>
        </pc:sldMkLst>
        <pc:spChg chg="mod">
          <ac:chgData name="David Haagensen (5249412)" userId="S::5249412@student.gloscol.ac.uk::6d1dce2e-e96a-42e5-b1c6-18d3b8fda315" providerId="AD" clId="Web-{CCA4E965-5761-C615-D849-109693B87827}" dt="2022-12-06T10:03:48.240" v="474" actId="20577"/>
          <ac:spMkLst>
            <pc:docMk/>
            <pc:sldMk cId="1769771104" sldId="267"/>
            <ac:spMk id="3" creationId="{E2189F83-7594-F119-9274-D042C6FFFCF7}"/>
          </ac:spMkLst>
        </pc:spChg>
      </pc:sldChg>
      <pc:sldChg chg="modSp">
        <pc:chgData name="David Haagensen (5249412)" userId="S::5249412@student.gloscol.ac.uk::6d1dce2e-e96a-42e5-b1c6-18d3b8fda315" providerId="AD" clId="Web-{CCA4E965-5761-C615-D849-109693B87827}" dt="2022-12-06T09:12:07.072" v="10" actId="20577"/>
        <pc:sldMkLst>
          <pc:docMk/>
          <pc:sldMk cId="3600031327" sldId="268"/>
        </pc:sldMkLst>
        <pc:spChg chg="mod">
          <ac:chgData name="David Haagensen (5249412)" userId="S::5249412@student.gloscol.ac.uk::6d1dce2e-e96a-42e5-b1c6-18d3b8fda315" providerId="AD" clId="Web-{CCA4E965-5761-C615-D849-109693B87827}" dt="2022-12-06T09:12:07.072" v="10" actId="20577"/>
          <ac:spMkLst>
            <pc:docMk/>
            <pc:sldMk cId="3600031327" sldId="268"/>
            <ac:spMk id="3" creationId="{5EC9F223-DC2F-122C-177F-F3D089463F16}"/>
          </ac:spMkLst>
        </pc:spChg>
        <pc:picChg chg="mod">
          <ac:chgData name="David Haagensen (5249412)" userId="S::5249412@student.gloscol.ac.uk::6d1dce2e-e96a-42e5-b1c6-18d3b8fda315" providerId="AD" clId="Web-{CCA4E965-5761-C615-D849-109693B87827}" dt="2022-12-06T09:00:36.720" v="3" actId="1076"/>
          <ac:picMkLst>
            <pc:docMk/>
            <pc:sldMk cId="3600031327" sldId="268"/>
            <ac:picMk id="2" creationId="{DFED09C3-4AB0-223F-D45F-159E33F03842}"/>
          </ac:picMkLst>
        </pc:picChg>
      </pc:sldChg>
      <pc:sldChg chg="modSp">
        <pc:chgData name="David Haagensen (5249412)" userId="S::5249412@student.gloscol.ac.uk::6d1dce2e-e96a-42e5-b1c6-18d3b8fda315" providerId="AD" clId="Web-{CCA4E965-5761-C615-D849-109693B87827}" dt="2022-12-06T11:13:45.524" v="593" actId="20577"/>
        <pc:sldMkLst>
          <pc:docMk/>
          <pc:sldMk cId="408362447" sldId="269"/>
        </pc:sldMkLst>
        <pc:spChg chg="mod">
          <ac:chgData name="David Haagensen (5249412)" userId="S::5249412@student.gloscol.ac.uk::6d1dce2e-e96a-42e5-b1c6-18d3b8fda315" providerId="AD" clId="Web-{CCA4E965-5761-C615-D849-109693B87827}" dt="2022-12-06T11:13:45.524" v="593" actId="20577"/>
          <ac:spMkLst>
            <pc:docMk/>
            <pc:sldMk cId="408362447" sldId="269"/>
            <ac:spMk id="3" creationId="{EAC7F403-D3B7-2EB0-E79A-5F22A493B5B6}"/>
          </ac:spMkLst>
        </pc:spChg>
      </pc:sldChg>
      <pc:sldChg chg="delSp modSp new del">
        <pc:chgData name="David Haagensen (5249412)" userId="S::5249412@student.gloscol.ac.uk::6d1dce2e-e96a-42e5-b1c6-18d3b8fda315" providerId="AD" clId="Web-{CCA4E965-5761-C615-D849-109693B87827}" dt="2022-12-06T09:30:25.187" v="71"/>
        <pc:sldMkLst>
          <pc:docMk/>
          <pc:sldMk cId="290841572" sldId="270"/>
        </pc:sldMkLst>
        <pc:spChg chg="del">
          <ac:chgData name="David Haagensen (5249412)" userId="S::5249412@student.gloscol.ac.uk::6d1dce2e-e96a-42e5-b1c6-18d3b8fda315" providerId="AD" clId="Web-{CCA4E965-5761-C615-D849-109693B87827}" dt="2022-12-06T09:16:00.095" v="12"/>
          <ac:spMkLst>
            <pc:docMk/>
            <pc:sldMk cId="290841572" sldId="270"/>
            <ac:spMk id="2" creationId="{308A0FCB-D0B2-EB65-599C-B3708CFC8BF0}"/>
          </ac:spMkLst>
        </pc:spChg>
        <pc:spChg chg="mod">
          <ac:chgData name="David Haagensen (5249412)" userId="S::5249412@student.gloscol.ac.uk::6d1dce2e-e96a-42e5-b1c6-18d3b8fda315" providerId="AD" clId="Web-{CCA4E965-5761-C615-D849-109693B87827}" dt="2022-12-06T09:16:23.065" v="19" actId="20577"/>
          <ac:spMkLst>
            <pc:docMk/>
            <pc:sldMk cId="290841572" sldId="270"/>
            <ac:spMk id="3" creationId="{90F75744-730B-EDDF-AD50-28677D495B06}"/>
          </ac:spMkLst>
        </pc:spChg>
      </pc:sldChg>
      <pc:sldChg chg="addSp delSp modSp new">
        <pc:chgData name="David Haagensen (5249412)" userId="S::5249412@student.gloscol.ac.uk::6d1dce2e-e96a-42e5-b1c6-18d3b8fda315" providerId="AD" clId="Web-{CCA4E965-5761-C615-D849-109693B87827}" dt="2022-12-06T09:52:07.982" v="429" actId="1076"/>
        <pc:sldMkLst>
          <pc:docMk/>
          <pc:sldMk cId="712847965" sldId="270"/>
        </pc:sldMkLst>
        <pc:spChg chg="mod">
          <ac:chgData name="David Haagensen (5249412)" userId="S::5249412@student.gloscol.ac.uk::6d1dce2e-e96a-42e5-b1c6-18d3b8fda315" providerId="AD" clId="Web-{CCA4E965-5761-C615-D849-109693B87827}" dt="2022-12-06T09:51:41.887" v="356" actId="20577"/>
          <ac:spMkLst>
            <pc:docMk/>
            <pc:sldMk cId="712847965" sldId="270"/>
            <ac:spMk id="2" creationId="{2F692334-827C-FE41-2740-B9AA9F90924E}"/>
          </ac:spMkLst>
        </pc:spChg>
        <pc:spChg chg="del">
          <ac:chgData name="David Haagensen (5249412)" userId="S::5249412@student.gloscol.ac.uk::6d1dce2e-e96a-42e5-b1c6-18d3b8fda315" providerId="AD" clId="Web-{CCA4E965-5761-C615-D849-109693B87827}" dt="2022-12-06T09:48:51.569" v="311"/>
          <ac:spMkLst>
            <pc:docMk/>
            <pc:sldMk cId="712847965" sldId="270"/>
            <ac:spMk id="3" creationId="{FC44C1D4-F473-CBDC-F161-C33AD66E69A5}"/>
          </ac:spMkLst>
        </pc:spChg>
        <pc:graphicFrameChg chg="add mod ord modGraphic">
          <ac:chgData name="David Haagensen (5249412)" userId="S::5249412@student.gloscol.ac.uk::6d1dce2e-e96a-42e5-b1c6-18d3b8fda315" providerId="AD" clId="Web-{CCA4E965-5761-C615-D849-109693B87827}" dt="2022-12-06T09:52:07.982" v="429" actId="1076"/>
          <ac:graphicFrameMkLst>
            <pc:docMk/>
            <pc:sldMk cId="712847965" sldId="270"/>
            <ac:graphicFrameMk id="5" creationId="{60081CAC-1D4D-BE25-D101-03AE755B0A4D}"/>
          </ac:graphicFrameMkLst>
        </pc:graphicFrameChg>
      </pc:sldChg>
      <pc:sldChg chg="delSp modSp new">
        <pc:chgData name="David Haagensen (5249412)" userId="S::5249412@student.gloscol.ac.uk::6d1dce2e-e96a-42e5-b1c6-18d3b8fda315" providerId="AD" clId="Web-{CCA4E965-5761-C615-D849-109693B87827}" dt="2022-12-06T11:17:46.035" v="629" actId="20577"/>
        <pc:sldMkLst>
          <pc:docMk/>
          <pc:sldMk cId="389744328" sldId="271"/>
        </pc:sldMkLst>
        <pc:spChg chg="del">
          <ac:chgData name="David Haagensen (5249412)" userId="S::5249412@student.gloscol.ac.uk::6d1dce2e-e96a-42e5-b1c6-18d3b8fda315" providerId="AD" clId="Web-{CCA4E965-5761-C615-D849-109693B87827}" dt="2022-12-06T11:17:28.018" v="623"/>
          <ac:spMkLst>
            <pc:docMk/>
            <pc:sldMk cId="389744328" sldId="271"/>
            <ac:spMk id="2" creationId="{D9B7E385-32C9-E158-EAB9-A19B452E9570}"/>
          </ac:spMkLst>
        </pc:spChg>
        <pc:spChg chg="mod">
          <ac:chgData name="David Haagensen (5249412)" userId="S::5249412@student.gloscol.ac.uk::6d1dce2e-e96a-42e5-b1c6-18d3b8fda315" providerId="AD" clId="Web-{CCA4E965-5761-C615-D849-109693B87827}" dt="2022-12-06T11:17:46.035" v="629" actId="20577"/>
          <ac:spMkLst>
            <pc:docMk/>
            <pc:sldMk cId="389744328" sldId="271"/>
            <ac:spMk id="3" creationId="{9FE10411-C11E-1C60-0F60-3945C9C83EBA}"/>
          </ac:spMkLst>
        </pc:spChg>
      </pc:sldChg>
      <pc:sldChg chg="delSp modSp new">
        <pc:chgData name="David Haagensen (5249412)" userId="S::5249412@student.gloscol.ac.uk::6d1dce2e-e96a-42e5-b1c6-18d3b8fda315" providerId="AD" clId="Web-{CCA4E965-5761-C615-D849-109693B87827}" dt="2022-12-06T11:19:15.414" v="665" actId="20577"/>
        <pc:sldMkLst>
          <pc:docMk/>
          <pc:sldMk cId="2331177117" sldId="272"/>
        </pc:sldMkLst>
        <pc:spChg chg="del">
          <ac:chgData name="David Haagensen (5249412)" userId="S::5249412@student.gloscol.ac.uk::6d1dce2e-e96a-42e5-b1c6-18d3b8fda315" providerId="AD" clId="Web-{CCA4E965-5761-C615-D849-109693B87827}" dt="2022-12-06T11:19:00.179" v="657"/>
          <ac:spMkLst>
            <pc:docMk/>
            <pc:sldMk cId="2331177117" sldId="272"/>
            <ac:spMk id="2" creationId="{D3F0F4F9-DE86-3689-32C8-9F2A0AE49A9C}"/>
          </ac:spMkLst>
        </pc:spChg>
        <pc:spChg chg="mod">
          <ac:chgData name="David Haagensen (5249412)" userId="S::5249412@student.gloscol.ac.uk::6d1dce2e-e96a-42e5-b1c6-18d3b8fda315" providerId="AD" clId="Web-{CCA4E965-5761-C615-D849-109693B87827}" dt="2022-12-06T11:19:15.414" v="665" actId="20577"/>
          <ac:spMkLst>
            <pc:docMk/>
            <pc:sldMk cId="2331177117" sldId="272"/>
            <ac:spMk id="3" creationId="{D72B7B16-4FD5-FC2F-F48A-BAE74CAC4783}"/>
          </ac:spMkLst>
        </pc:spChg>
      </pc:sldChg>
      <pc:sldChg chg="modSp new">
        <pc:chgData name="David Haagensen (5249412)" userId="S::5249412@student.gloscol.ac.uk::6d1dce2e-e96a-42e5-b1c6-18d3b8fda315" providerId="AD" clId="Web-{CCA4E965-5761-C615-D849-109693B87827}" dt="2022-12-06T11:22:00.577" v="675" actId="20577"/>
        <pc:sldMkLst>
          <pc:docMk/>
          <pc:sldMk cId="476613712" sldId="273"/>
        </pc:sldMkLst>
        <pc:spChg chg="mod">
          <ac:chgData name="David Haagensen (5249412)" userId="S::5249412@student.gloscol.ac.uk::6d1dce2e-e96a-42e5-b1c6-18d3b8fda315" providerId="AD" clId="Web-{CCA4E965-5761-C615-D849-109693B87827}" dt="2022-12-06T11:22:00.577" v="675" actId="20577"/>
          <ac:spMkLst>
            <pc:docMk/>
            <pc:sldMk cId="476613712" sldId="273"/>
            <ac:spMk id="3" creationId="{47CD69FA-8AA7-8D68-ABA9-AF2F8EC6CE77}"/>
          </ac:spMkLst>
        </pc:spChg>
      </pc:sldChg>
      <pc:sldChg chg="delSp modSp new">
        <pc:chgData name="David Haagensen (5249412)" userId="S::5249412@student.gloscol.ac.uk::6d1dce2e-e96a-42e5-b1c6-18d3b8fda315" providerId="AD" clId="Web-{CCA4E965-5761-C615-D849-109693B87827}" dt="2022-12-06T11:35:47.926" v="704" actId="20577"/>
        <pc:sldMkLst>
          <pc:docMk/>
          <pc:sldMk cId="773754210" sldId="274"/>
        </pc:sldMkLst>
        <pc:spChg chg="del">
          <ac:chgData name="David Haagensen (5249412)" userId="S::5249412@student.gloscol.ac.uk::6d1dce2e-e96a-42e5-b1c6-18d3b8fda315" providerId="AD" clId="Web-{CCA4E965-5761-C615-D849-109693B87827}" dt="2022-12-06T11:35:26.456" v="697"/>
          <ac:spMkLst>
            <pc:docMk/>
            <pc:sldMk cId="773754210" sldId="274"/>
            <ac:spMk id="2" creationId="{1D77C64A-E6D7-F34A-C861-90C0927D6E33}"/>
          </ac:spMkLst>
        </pc:spChg>
        <pc:spChg chg="mod">
          <ac:chgData name="David Haagensen (5249412)" userId="S::5249412@student.gloscol.ac.uk::6d1dce2e-e96a-42e5-b1c6-18d3b8fda315" providerId="AD" clId="Web-{CCA4E965-5761-C615-D849-109693B87827}" dt="2022-12-06T11:35:47.926" v="704" actId="20577"/>
          <ac:spMkLst>
            <pc:docMk/>
            <pc:sldMk cId="773754210" sldId="274"/>
            <ac:spMk id="3" creationId="{D394E651-9AF7-F375-D2BA-E8D4D8537A45}"/>
          </ac:spMkLst>
        </pc:spChg>
      </pc:sldChg>
    </pc:docChg>
  </pc:docChgLst>
  <pc:docChgLst>
    <pc:chgData name="David Haagensen (5249412)" userId="S::5249412@student.gloscol.ac.uk::6d1dce2e-e96a-42e5-b1c6-18d3b8fda315" providerId="AD" clId="Web-{CB7C84CA-B43F-4A50-2ADE-827B31687D88}"/>
    <pc:docChg chg="addSld delSld modSld sldOrd">
      <pc:chgData name="David Haagensen (5249412)" userId="S::5249412@student.gloscol.ac.uk::6d1dce2e-e96a-42e5-b1c6-18d3b8fda315" providerId="AD" clId="Web-{CB7C84CA-B43F-4A50-2ADE-827B31687D88}" dt="2022-12-06T08:33:28.074" v="695" actId="20577"/>
      <pc:docMkLst>
        <pc:docMk/>
      </pc:docMkLst>
      <pc:sldChg chg="addSp delSp modSp">
        <pc:chgData name="David Haagensen (5249412)" userId="S::5249412@student.gloscol.ac.uk::6d1dce2e-e96a-42e5-b1c6-18d3b8fda315" providerId="AD" clId="Web-{CB7C84CA-B43F-4A50-2ADE-827B31687D88}" dt="2022-12-05T21:05:27.167" v="492" actId="1076"/>
        <pc:sldMkLst>
          <pc:docMk/>
          <pc:sldMk cId="4043531939" sldId="257"/>
        </pc:sldMkLst>
        <pc:spChg chg="mod">
          <ac:chgData name="David Haagensen (5249412)" userId="S::5249412@student.gloscol.ac.uk::6d1dce2e-e96a-42e5-b1c6-18d3b8fda315" providerId="AD" clId="Web-{CB7C84CA-B43F-4A50-2ADE-827B31687D88}" dt="2022-12-05T19:19:58.752" v="32" actId="1076"/>
          <ac:spMkLst>
            <pc:docMk/>
            <pc:sldMk cId="4043531939" sldId="257"/>
            <ac:spMk id="2" creationId="{03BEC0CE-4FAC-7902-EC0B-96A5E7055110}"/>
          </ac:spMkLst>
        </pc:spChg>
        <pc:spChg chg="del mod">
          <ac:chgData name="David Haagensen (5249412)" userId="S::5249412@student.gloscol.ac.uk::6d1dce2e-e96a-42e5-b1c6-18d3b8fda315" providerId="AD" clId="Web-{CB7C84CA-B43F-4A50-2ADE-827B31687D88}" dt="2022-12-05T19:15:43.648" v="9"/>
          <ac:spMkLst>
            <pc:docMk/>
            <pc:sldMk cId="4043531939" sldId="257"/>
            <ac:spMk id="4" creationId="{AAB73F2B-6041-01B6-800E-03EF0D66F522}"/>
          </ac:spMkLst>
        </pc:spChg>
        <pc:spChg chg="add del mod">
          <ac:chgData name="David Haagensen (5249412)" userId="S::5249412@student.gloscol.ac.uk::6d1dce2e-e96a-42e5-b1c6-18d3b8fda315" providerId="AD" clId="Web-{CB7C84CA-B43F-4A50-2ADE-827B31687D88}" dt="2022-12-05T21:05:07.744" v="489"/>
          <ac:spMkLst>
            <pc:docMk/>
            <pc:sldMk cId="4043531939" sldId="257"/>
            <ac:spMk id="5" creationId="{59C42F79-A236-AC54-183B-448EA06F3BB6}"/>
          </ac:spMkLst>
        </pc:spChg>
        <pc:graphicFrameChg chg="mod modGraphic">
          <ac:chgData name="David Haagensen (5249412)" userId="S::5249412@student.gloscol.ac.uk::6d1dce2e-e96a-42e5-b1c6-18d3b8fda315" providerId="AD" clId="Web-{CB7C84CA-B43F-4A50-2ADE-827B31687D88}" dt="2022-12-05T21:05:27.167" v="492" actId="1076"/>
          <ac:graphicFrameMkLst>
            <pc:docMk/>
            <pc:sldMk cId="4043531939" sldId="257"/>
            <ac:graphicFrameMk id="3" creationId="{7F33E283-1385-692A-3F01-D1468EB3956A}"/>
          </ac:graphicFrameMkLst>
        </pc:graphicFrameChg>
      </pc:sldChg>
      <pc:sldChg chg="modSp">
        <pc:chgData name="David Haagensen (5249412)" userId="S::5249412@student.gloscol.ac.uk::6d1dce2e-e96a-42e5-b1c6-18d3b8fda315" providerId="AD" clId="Web-{CB7C84CA-B43F-4A50-2ADE-827B31687D88}" dt="2022-12-05T22:11:54.566" v="591" actId="20577"/>
        <pc:sldMkLst>
          <pc:docMk/>
          <pc:sldMk cId="2679910503" sldId="258"/>
        </pc:sldMkLst>
        <pc:spChg chg="mod">
          <ac:chgData name="David Haagensen (5249412)" userId="S::5249412@student.gloscol.ac.uk::6d1dce2e-e96a-42e5-b1c6-18d3b8fda315" providerId="AD" clId="Web-{CB7C84CA-B43F-4A50-2ADE-827B31687D88}" dt="2022-12-05T22:11:54.566" v="591" actId="20577"/>
          <ac:spMkLst>
            <pc:docMk/>
            <pc:sldMk cId="2679910503" sldId="258"/>
            <ac:spMk id="3" creationId="{A15E6CF1-B0C3-6D42-0C77-37CD0A44DC85}"/>
          </ac:spMkLst>
        </pc:spChg>
      </pc:sldChg>
      <pc:sldChg chg="modSp del">
        <pc:chgData name="David Haagensen (5249412)" userId="S::5249412@student.gloscol.ac.uk::6d1dce2e-e96a-42e5-b1c6-18d3b8fda315" providerId="AD" clId="Web-{CB7C84CA-B43F-4A50-2ADE-827B31687D88}" dt="2022-12-05T22:11:57.034" v="592"/>
        <pc:sldMkLst>
          <pc:docMk/>
          <pc:sldMk cId="3337382166" sldId="260"/>
        </pc:sldMkLst>
        <pc:spChg chg="mod">
          <ac:chgData name="David Haagensen (5249412)" userId="S::5249412@student.gloscol.ac.uk::6d1dce2e-e96a-42e5-b1c6-18d3b8fda315" providerId="AD" clId="Web-{CB7C84CA-B43F-4A50-2ADE-827B31687D88}" dt="2022-12-05T22:11:00.861" v="584" actId="20577"/>
          <ac:spMkLst>
            <pc:docMk/>
            <pc:sldMk cId="3337382166" sldId="260"/>
            <ac:spMk id="3" creationId="{EA37B063-31D1-2D45-DA79-A984A09DF169}"/>
          </ac:spMkLst>
        </pc:spChg>
      </pc:sldChg>
      <pc:sldChg chg="del ord">
        <pc:chgData name="David Haagensen (5249412)" userId="S::5249412@student.gloscol.ac.uk::6d1dce2e-e96a-42e5-b1c6-18d3b8fda315" providerId="AD" clId="Web-{CB7C84CA-B43F-4A50-2ADE-827B31687D88}" dt="2022-12-05T22:07:27.377" v="555"/>
        <pc:sldMkLst>
          <pc:docMk/>
          <pc:sldMk cId="1500146946" sldId="264"/>
        </pc:sldMkLst>
      </pc:sldChg>
      <pc:sldChg chg="addSp delSp modSp">
        <pc:chgData name="David Haagensen (5249412)" userId="S::5249412@student.gloscol.ac.uk::6d1dce2e-e96a-42e5-b1c6-18d3b8fda315" providerId="AD" clId="Web-{CB7C84CA-B43F-4A50-2ADE-827B31687D88}" dt="2022-12-05T22:10:44.001" v="583" actId="1076"/>
        <pc:sldMkLst>
          <pc:docMk/>
          <pc:sldMk cId="546283442" sldId="265"/>
        </pc:sldMkLst>
        <pc:spChg chg="mod">
          <ac:chgData name="David Haagensen (5249412)" userId="S::5249412@student.gloscol.ac.uk::6d1dce2e-e96a-42e5-b1c6-18d3b8fda315" providerId="AD" clId="Web-{CB7C84CA-B43F-4A50-2ADE-827B31687D88}" dt="2022-12-05T22:08:57.935" v="567" actId="14100"/>
          <ac:spMkLst>
            <pc:docMk/>
            <pc:sldMk cId="546283442" sldId="265"/>
            <ac:spMk id="3" creationId="{3EA5B840-990F-5E17-8DBA-B837D139887C}"/>
          </ac:spMkLst>
        </pc:spChg>
        <pc:picChg chg="mod">
          <ac:chgData name="David Haagensen (5249412)" userId="S::5249412@student.gloscol.ac.uk::6d1dce2e-e96a-42e5-b1c6-18d3b8fda315" providerId="AD" clId="Web-{CB7C84CA-B43F-4A50-2ADE-827B31687D88}" dt="2022-12-05T22:10:41.798" v="582" actId="1076"/>
          <ac:picMkLst>
            <pc:docMk/>
            <pc:sldMk cId="546283442" sldId="265"/>
            <ac:picMk id="2" creationId="{AAAABAEA-4FD7-5BAC-3BC7-F95C8B297FDD}"/>
          </ac:picMkLst>
        </pc:picChg>
        <pc:picChg chg="del mod">
          <ac:chgData name="David Haagensen (5249412)" userId="S::5249412@student.gloscol.ac.uk::6d1dce2e-e96a-42e5-b1c6-18d3b8fda315" providerId="AD" clId="Web-{CB7C84CA-B43F-4A50-2ADE-827B31687D88}" dt="2022-12-05T22:09:06.122" v="571"/>
          <ac:picMkLst>
            <pc:docMk/>
            <pc:sldMk cId="546283442" sldId="265"/>
            <ac:picMk id="4" creationId="{B1AD92BB-EA2F-54F5-6B9A-3EA2943A6803}"/>
          </ac:picMkLst>
        </pc:picChg>
        <pc:picChg chg="add mod">
          <ac:chgData name="David Haagensen (5249412)" userId="S::5249412@student.gloscol.ac.uk::6d1dce2e-e96a-42e5-b1c6-18d3b8fda315" providerId="AD" clId="Web-{CB7C84CA-B43F-4A50-2ADE-827B31687D88}" dt="2022-12-05T22:10:44.001" v="583" actId="1076"/>
          <ac:picMkLst>
            <pc:docMk/>
            <pc:sldMk cId="546283442" sldId="265"/>
            <ac:picMk id="5" creationId="{D5562169-DCED-C6EF-5C0E-23937BBD70E5}"/>
          </ac:picMkLst>
        </pc:picChg>
      </pc:sldChg>
      <pc:sldChg chg="modSp">
        <pc:chgData name="David Haagensen (5249412)" userId="S::5249412@student.gloscol.ac.uk::6d1dce2e-e96a-42e5-b1c6-18d3b8fda315" providerId="AD" clId="Web-{CB7C84CA-B43F-4A50-2ADE-827B31687D88}" dt="2022-12-05T22:12:34.129" v="594" actId="20577"/>
        <pc:sldMkLst>
          <pc:docMk/>
          <pc:sldMk cId="486568337" sldId="266"/>
        </pc:sldMkLst>
        <pc:spChg chg="mod">
          <ac:chgData name="David Haagensen (5249412)" userId="S::5249412@student.gloscol.ac.uk::6d1dce2e-e96a-42e5-b1c6-18d3b8fda315" providerId="AD" clId="Web-{CB7C84CA-B43F-4A50-2ADE-827B31687D88}" dt="2022-12-05T22:12:34.129" v="594"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CB7C84CA-B43F-4A50-2ADE-827B31687D88}" dt="2022-12-05T22:12:42.208" v="596" actId="20577"/>
        <pc:sldMkLst>
          <pc:docMk/>
          <pc:sldMk cId="1769771104" sldId="267"/>
        </pc:sldMkLst>
        <pc:spChg chg="mod">
          <ac:chgData name="David Haagensen (5249412)" userId="S::5249412@student.gloscol.ac.uk::6d1dce2e-e96a-42e5-b1c6-18d3b8fda315" providerId="AD" clId="Web-{CB7C84CA-B43F-4A50-2ADE-827B31687D88}" dt="2022-12-05T22:12:42.208" v="596" actId="20577"/>
          <ac:spMkLst>
            <pc:docMk/>
            <pc:sldMk cId="1769771104" sldId="267"/>
            <ac:spMk id="3" creationId="{E2189F83-7594-F119-9274-D042C6FFFCF7}"/>
          </ac:spMkLst>
        </pc:spChg>
      </pc:sldChg>
      <pc:sldChg chg="addSp delSp modSp new">
        <pc:chgData name="David Haagensen (5249412)" userId="S::5249412@student.gloscol.ac.uk::6d1dce2e-e96a-42e5-b1c6-18d3b8fda315" providerId="AD" clId="Web-{CB7C84CA-B43F-4A50-2ADE-827B31687D88}" dt="2022-12-06T08:33:28.074" v="695" actId="20577"/>
        <pc:sldMkLst>
          <pc:docMk/>
          <pc:sldMk cId="3600031327" sldId="268"/>
        </pc:sldMkLst>
        <pc:spChg chg="del">
          <ac:chgData name="David Haagensen (5249412)" userId="S::5249412@student.gloscol.ac.uk::6d1dce2e-e96a-42e5-b1c6-18d3b8fda315" providerId="AD" clId="Web-{CB7C84CA-B43F-4A50-2ADE-827B31687D88}" dt="2022-12-05T20:01:15.524" v="246"/>
          <ac:spMkLst>
            <pc:docMk/>
            <pc:sldMk cId="3600031327" sldId="268"/>
            <ac:spMk id="2" creationId="{446F2309-0FAB-0576-6479-192377AAF67B}"/>
          </ac:spMkLst>
        </pc:spChg>
        <pc:spChg chg="mod">
          <ac:chgData name="David Haagensen (5249412)" userId="S::5249412@student.gloscol.ac.uk::6d1dce2e-e96a-42e5-b1c6-18d3b8fda315" providerId="AD" clId="Web-{CB7C84CA-B43F-4A50-2ADE-827B31687D88}" dt="2022-12-06T08:33:28.074" v="695" actId="20577"/>
          <ac:spMkLst>
            <pc:docMk/>
            <pc:sldMk cId="3600031327" sldId="268"/>
            <ac:spMk id="3" creationId="{5EC9F223-DC2F-122C-177F-F3D089463F16}"/>
          </ac:spMkLst>
        </pc:spChg>
        <pc:picChg chg="add mod">
          <ac:chgData name="David Haagensen (5249412)" userId="S::5249412@student.gloscol.ac.uk::6d1dce2e-e96a-42e5-b1c6-18d3b8fda315" providerId="AD" clId="Web-{CB7C84CA-B43F-4A50-2ADE-827B31687D88}" dt="2022-12-06T08:31:18.176" v="627" actId="1076"/>
          <ac:picMkLst>
            <pc:docMk/>
            <pc:sldMk cId="3600031327" sldId="268"/>
            <ac:picMk id="2" creationId="{DFED09C3-4AB0-223F-D45F-159E33F03842}"/>
          </ac:picMkLst>
        </pc:picChg>
      </pc:sldChg>
      <pc:sldChg chg="delSp modSp new">
        <pc:chgData name="David Haagensen (5249412)" userId="S::5249412@student.gloscol.ac.uk::6d1dce2e-e96a-42e5-b1c6-18d3b8fda315" providerId="AD" clId="Web-{CB7C84CA-B43F-4A50-2ADE-827B31687D88}" dt="2022-12-05T22:14:47.212" v="611" actId="20577"/>
        <pc:sldMkLst>
          <pc:docMk/>
          <pc:sldMk cId="408362447" sldId="269"/>
        </pc:sldMkLst>
        <pc:spChg chg="del">
          <ac:chgData name="David Haagensen (5249412)" userId="S::5249412@student.gloscol.ac.uk::6d1dce2e-e96a-42e5-b1c6-18d3b8fda315" providerId="AD" clId="Web-{CB7C84CA-B43F-4A50-2ADE-827B31687D88}" dt="2022-12-05T22:14:09.586" v="598"/>
          <ac:spMkLst>
            <pc:docMk/>
            <pc:sldMk cId="408362447" sldId="269"/>
            <ac:spMk id="2" creationId="{9B798EFB-1C49-B6C3-2D37-112AA5C71D9D}"/>
          </ac:spMkLst>
        </pc:spChg>
        <pc:spChg chg="mod">
          <ac:chgData name="David Haagensen (5249412)" userId="S::5249412@student.gloscol.ac.uk::6d1dce2e-e96a-42e5-b1c6-18d3b8fda315" providerId="AD" clId="Web-{CB7C84CA-B43F-4A50-2ADE-827B31687D88}" dt="2022-12-05T22:14:47.212" v="611" actId="20577"/>
          <ac:spMkLst>
            <pc:docMk/>
            <pc:sldMk cId="408362447" sldId="269"/>
            <ac:spMk id="3" creationId="{EAC7F403-D3B7-2EB0-E79A-5F22A493B5B6}"/>
          </ac:spMkLst>
        </pc:spChg>
      </pc:sldChg>
    </pc:docChg>
  </pc:docChgLst>
  <pc:docChgLst>
    <pc:chgData name="David Haagensen (5249412)" userId="S::5249412@student.gloscol.ac.uk::6d1dce2e-e96a-42e5-b1c6-18d3b8fda315" providerId="AD" clId="Web-{51CADE56-B207-6C86-3408-ACEE100B74D8}"/>
    <pc:docChg chg="modSld">
      <pc:chgData name="David Haagensen (5249412)" userId="S::5249412@student.gloscol.ac.uk::6d1dce2e-e96a-42e5-b1c6-18d3b8fda315" providerId="AD" clId="Web-{51CADE56-B207-6C86-3408-ACEE100B74D8}" dt="2023-01-30T09:38:32.481" v="5" actId="20577"/>
      <pc:docMkLst>
        <pc:docMk/>
      </pc:docMkLst>
      <pc:sldChg chg="modSp">
        <pc:chgData name="David Haagensen (5249412)" userId="S::5249412@student.gloscol.ac.uk::6d1dce2e-e96a-42e5-b1c6-18d3b8fda315" providerId="AD" clId="Web-{51CADE56-B207-6C86-3408-ACEE100B74D8}" dt="2023-01-30T09:38:32.481" v="5" actId="20577"/>
        <pc:sldMkLst>
          <pc:docMk/>
          <pc:sldMk cId="1829900310" sldId="263"/>
        </pc:sldMkLst>
        <pc:spChg chg="mod">
          <ac:chgData name="David Haagensen (5249412)" userId="S::5249412@student.gloscol.ac.uk::6d1dce2e-e96a-42e5-b1c6-18d3b8fda315" providerId="AD" clId="Web-{51CADE56-B207-6C86-3408-ACEE100B74D8}" dt="2023-01-30T09:38:32.481" v="5" actId="20577"/>
          <ac:spMkLst>
            <pc:docMk/>
            <pc:sldMk cId="1829900310" sldId="263"/>
            <ac:spMk id="3" creationId="{B154BD89-00E6-B5A8-440F-CD9EBB5F5773}"/>
          </ac:spMkLst>
        </pc:spChg>
      </pc:sldChg>
    </pc:docChg>
  </pc:docChgLst>
  <pc:docChgLst>
    <pc:chgData name="David Haagensen (5249412)" userId="S::5249412@student.gloscol.ac.uk::6d1dce2e-e96a-42e5-b1c6-18d3b8fda315" providerId="AD" clId="Web-{EC6A847D-C120-5A19-3A24-DAA2566C093D}"/>
    <pc:docChg chg="modSld">
      <pc:chgData name="David Haagensen (5249412)" userId="S::5249412@student.gloscol.ac.uk::6d1dce2e-e96a-42e5-b1c6-18d3b8fda315" providerId="AD" clId="Web-{EC6A847D-C120-5A19-3A24-DAA2566C093D}" dt="2022-11-21T09:50:48.311" v="0" actId="14100"/>
      <pc:docMkLst>
        <pc:docMk/>
      </pc:docMkLst>
      <pc:sldChg chg="modSp">
        <pc:chgData name="David Haagensen (5249412)" userId="S::5249412@student.gloscol.ac.uk::6d1dce2e-e96a-42e5-b1c6-18d3b8fda315" providerId="AD" clId="Web-{EC6A847D-C120-5A19-3A24-DAA2566C093D}" dt="2022-11-21T09:50:48.311" v="0" actId="14100"/>
        <pc:sldMkLst>
          <pc:docMk/>
          <pc:sldMk cId="4043531939" sldId="257"/>
        </pc:sldMkLst>
        <pc:spChg chg="mod">
          <ac:chgData name="David Haagensen (5249412)" userId="S::5249412@student.gloscol.ac.uk::6d1dce2e-e96a-42e5-b1c6-18d3b8fda315" providerId="AD" clId="Web-{EC6A847D-C120-5A19-3A24-DAA2566C093D}" dt="2022-11-21T09:50:48.311" v="0" actId="14100"/>
          <ac:spMkLst>
            <pc:docMk/>
            <pc:sldMk cId="4043531939" sldId="257"/>
            <ac:spMk id="13" creationId="{245EAC05-2A44-1777-06DD-2C145BB7A50D}"/>
          </ac:spMkLst>
        </pc:spChg>
      </pc:sldChg>
    </pc:docChg>
  </pc:docChgLst>
  <pc:docChgLst>
    <pc:chgData name="David Haagensen (5249412)" userId="S::5249412@student.gloscol.ac.uk::6d1dce2e-e96a-42e5-b1c6-18d3b8fda315" providerId="AD" clId="Web-{EADEE214-EE28-CFC3-8C1A-BE03EAAA7AC2}"/>
    <pc:docChg chg="modSld">
      <pc:chgData name="David Haagensen (5249412)" userId="S::5249412@student.gloscol.ac.uk::6d1dce2e-e96a-42e5-b1c6-18d3b8fda315" providerId="AD" clId="Web-{EADEE214-EE28-CFC3-8C1A-BE03EAAA7AC2}" dt="2023-01-07T17:27:18.875" v="1" actId="20577"/>
      <pc:docMkLst>
        <pc:docMk/>
      </pc:docMkLst>
      <pc:sldChg chg="modSp">
        <pc:chgData name="David Haagensen (5249412)" userId="S::5249412@student.gloscol.ac.uk::6d1dce2e-e96a-42e5-b1c6-18d3b8fda315" providerId="AD" clId="Web-{EADEE214-EE28-CFC3-8C1A-BE03EAAA7AC2}" dt="2023-01-07T17:27:18.875" v="1" actId="20577"/>
        <pc:sldMkLst>
          <pc:docMk/>
          <pc:sldMk cId="1829900310" sldId="263"/>
        </pc:sldMkLst>
        <pc:spChg chg="mod">
          <ac:chgData name="David Haagensen (5249412)" userId="S::5249412@student.gloscol.ac.uk::6d1dce2e-e96a-42e5-b1c6-18d3b8fda315" providerId="AD" clId="Web-{EADEE214-EE28-CFC3-8C1A-BE03EAAA7AC2}" dt="2023-01-07T17:27:18.875" v="1" actId="20577"/>
          <ac:spMkLst>
            <pc:docMk/>
            <pc:sldMk cId="1829900310" sldId="263"/>
            <ac:spMk id="3" creationId="{B154BD89-00E6-B5A8-440F-CD9EBB5F5773}"/>
          </ac:spMkLst>
        </pc:spChg>
      </pc:sldChg>
    </pc:docChg>
  </pc:docChgLst>
  <pc:docChgLst>
    <pc:chgData name="David Haagensen (5249412)" userId="S::5249412@student.gloscol.ac.uk::6d1dce2e-e96a-42e5-b1c6-18d3b8fda315" providerId="AD" clId="Web-{B596521B-E3C3-51CD-601F-63DB610EB169}"/>
    <pc:docChg chg="modSld">
      <pc:chgData name="David Haagensen (5249412)" userId="S::5249412@student.gloscol.ac.uk::6d1dce2e-e96a-42e5-b1c6-18d3b8fda315" providerId="AD" clId="Web-{B596521B-E3C3-51CD-601F-63DB610EB169}" dt="2022-12-13T21:51:57.904" v="296" actId="20577"/>
      <pc:docMkLst>
        <pc:docMk/>
      </pc:docMkLst>
      <pc:sldChg chg="modSp">
        <pc:chgData name="David Haagensen (5249412)" userId="S::5249412@student.gloscol.ac.uk::6d1dce2e-e96a-42e5-b1c6-18d3b8fda315" providerId="AD" clId="Web-{B596521B-E3C3-51CD-601F-63DB610EB169}" dt="2022-12-13T17:51:11.836" v="284" actId="14100"/>
        <pc:sldMkLst>
          <pc:docMk/>
          <pc:sldMk cId="2679910503" sldId="258"/>
        </pc:sldMkLst>
        <pc:spChg chg="mod">
          <ac:chgData name="David Haagensen (5249412)" userId="S::5249412@student.gloscol.ac.uk::6d1dce2e-e96a-42e5-b1c6-18d3b8fda315" providerId="AD" clId="Web-{B596521B-E3C3-51CD-601F-63DB610EB169}" dt="2022-12-13T17:51:11.836" v="284" actId="14100"/>
          <ac:spMkLst>
            <pc:docMk/>
            <pc:sldMk cId="2679910503" sldId="258"/>
            <ac:spMk id="3" creationId="{A15E6CF1-B0C3-6D42-0C77-37CD0A44DC85}"/>
          </ac:spMkLst>
        </pc:spChg>
      </pc:sldChg>
      <pc:sldChg chg="modSp">
        <pc:chgData name="David Haagensen (5249412)" userId="S::5249412@student.gloscol.ac.uk::6d1dce2e-e96a-42e5-b1c6-18d3b8fda315" providerId="AD" clId="Web-{B596521B-E3C3-51CD-601F-63DB610EB169}" dt="2022-12-13T21:51:57.904" v="296" actId="20577"/>
        <pc:sldMkLst>
          <pc:docMk/>
          <pc:sldMk cId="4241280784" sldId="282"/>
        </pc:sldMkLst>
        <pc:spChg chg="mod">
          <ac:chgData name="David Haagensen (5249412)" userId="S::5249412@student.gloscol.ac.uk::6d1dce2e-e96a-42e5-b1c6-18d3b8fda315" providerId="AD" clId="Web-{B596521B-E3C3-51CD-601F-63DB610EB169}" dt="2022-12-13T21:51:57.904" v="296" actId="20577"/>
          <ac:spMkLst>
            <pc:docMk/>
            <pc:sldMk cId="4241280784" sldId="282"/>
            <ac:spMk id="3" creationId="{3F3FF342-3951-0667-1923-B34C01A79232}"/>
          </ac:spMkLst>
        </pc:spChg>
      </pc:sldChg>
    </pc:docChg>
  </pc:docChgLst>
  <pc:docChgLst>
    <pc:chgData name="David Haagensen (5249412)" userId="S::5249412@student.gloscol.ac.uk::6d1dce2e-e96a-42e5-b1c6-18d3b8fda315" providerId="AD" clId="Web-{0EE968C6-9E26-1374-2146-DCCA085B99EB}"/>
    <pc:docChg chg="delSld modSld sldOrd">
      <pc:chgData name="David Haagensen (5249412)" userId="S::5249412@student.gloscol.ac.uk::6d1dce2e-e96a-42e5-b1c6-18d3b8fda315" providerId="AD" clId="Web-{0EE968C6-9E26-1374-2146-DCCA085B99EB}" dt="2022-12-14T20:05:47.522" v="1121" actId="20577"/>
      <pc:docMkLst>
        <pc:docMk/>
      </pc:docMkLst>
      <pc:sldChg chg="modSp">
        <pc:chgData name="David Haagensen (5249412)" userId="S::5249412@student.gloscol.ac.uk::6d1dce2e-e96a-42e5-b1c6-18d3b8fda315" providerId="AD" clId="Web-{0EE968C6-9E26-1374-2146-DCCA085B99EB}" dt="2022-12-14T20:05:47.522" v="1121" actId="20577"/>
        <pc:sldMkLst>
          <pc:docMk/>
          <pc:sldMk cId="1829900310" sldId="263"/>
        </pc:sldMkLst>
        <pc:spChg chg="mod">
          <ac:chgData name="David Haagensen (5249412)" userId="S::5249412@student.gloscol.ac.uk::6d1dce2e-e96a-42e5-b1c6-18d3b8fda315" providerId="AD" clId="Web-{0EE968C6-9E26-1374-2146-DCCA085B99EB}" dt="2022-12-14T20:05:47.522" v="1121" actId="20577"/>
          <ac:spMkLst>
            <pc:docMk/>
            <pc:sldMk cId="1829900310" sldId="263"/>
            <ac:spMk id="3" creationId="{B154BD89-00E6-B5A8-440F-CD9EBB5F5773}"/>
          </ac:spMkLst>
        </pc:spChg>
      </pc:sldChg>
      <pc:sldChg chg="modSp">
        <pc:chgData name="David Haagensen (5249412)" userId="S::5249412@student.gloscol.ac.uk::6d1dce2e-e96a-42e5-b1c6-18d3b8fda315" providerId="AD" clId="Web-{0EE968C6-9E26-1374-2146-DCCA085B99EB}" dt="2022-12-14T19:57:58.112" v="1050" actId="20577"/>
        <pc:sldMkLst>
          <pc:docMk/>
          <pc:sldMk cId="486568337" sldId="266"/>
        </pc:sldMkLst>
        <pc:spChg chg="mod">
          <ac:chgData name="David Haagensen (5249412)" userId="S::5249412@student.gloscol.ac.uk::6d1dce2e-e96a-42e5-b1c6-18d3b8fda315" providerId="AD" clId="Web-{0EE968C6-9E26-1374-2146-DCCA085B99EB}" dt="2022-12-14T19:57:58.112" v="1050"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0EE968C6-9E26-1374-2146-DCCA085B99EB}" dt="2022-12-14T19:39:36.943" v="818" actId="20577"/>
        <pc:sldMkLst>
          <pc:docMk/>
          <pc:sldMk cId="1769771104" sldId="267"/>
        </pc:sldMkLst>
        <pc:spChg chg="mod">
          <ac:chgData name="David Haagensen (5249412)" userId="S::5249412@student.gloscol.ac.uk::6d1dce2e-e96a-42e5-b1c6-18d3b8fda315" providerId="AD" clId="Web-{0EE968C6-9E26-1374-2146-DCCA085B99EB}" dt="2022-12-14T19:39:36.943" v="818" actId="20577"/>
          <ac:spMkLst>
            <pc:docMk/>
            <pc:sldMk cId="1769771104" sldId="267"/>
            <ac:spMk id="3" creationId="{E2189F83-7594-F119-9274-D042C6FFFCF7}"/>
          </ac:spMkLst>
        </pc:spChg>
      </pc:sldChg>
      <pc:sldChg chg="del">
        <pc:chgData name="David Haagensen (5249412)" userId="S::5249412@student.gloscol.ac.uk::6d1dce2e-e96a-42e5-b1c6-18d3b8fda315" providerId="AD" clId="Web-{0EE968C6-9E26-1374-2146-DCCA085B99EB}" dt="2022-12-14T20:02:16.295" v="1067"/>
        <pc:sldMkLst>
          <pc:docMk/>
          <pc:sldMk cId="3600031327" sldId="268"/>
        </pc:sldMkLst>
      </pc:sldChg>
      <pc:sldChg chg="del">
        <pc:chgData name="David Haagensen (5249412)" userId="S::5249412@student.gloscol.ac.uk::6d1dce2e-e96a-42e5-b1c6-18d3b8fda315" providerId="AD" clId="Web-{0EE968C6-9E26-1374-2146-DCCA085B99EB}" dt="2022-12-14T19:50:27.391" v="943"/>
        <pc:sldMkLst>
          <pc:docMk/>
          <pc:sldMk cId="389744328" sldId="271"/>
        </pc:sldMkLst>
      </pc:sldChg>
      <pc:sldChg chg="modSp">
        <pc:chgData name="David Haagensen (5249412)" userId="S::5249412@student.gloscol.ac.uk::6d1dce2e-e96a-42e5-b1c6-18d3b8fda315" providerId="AD" clId="Web-{0EE968C6-9E26-1374-2146-DCCA085B99EB}" dt="2022-12-14T20:02:10.169" v="1066" actId="20577"/>
        <pc:sldMkLst>
          <pc:docMk/>
          <pc:sldMk cId="3763757171" sldId="279"/>
        </pc:sldMkLst>
        <pc:spChg chg="mod">
          <ac:chgData name="David Haagensen (5249412)" userId="S::5249412@student.gloscol.ac.uk::6d1dce2e-e96a-42e5-b1c6-18d3b8fda315" providerId="AD" clId="Web-{0EE968C6-9E26-1374-2146-DCCA085B99EB}" dt="2022-12-14T20:02:10.169" v="1066" actId="20577"/>
          <ac:spMkLst>
            <pc:docMk/>
            <pc:sldMk cId="3763757171" sldId="279"/>
            <ac:spMk id="3" creationId="{6B23ED07-3248-6A30-2426-7D7E61253BE6}"/>
          </ac:spMkLst>
        </pc:spChg>
      </pc:sldChg>
      <pc:sldChg chg="modSp">
        <pc:chgData name="David Haagensen (5249412)" userId="S::5249412@student.gloscol.ac.uk::6d1dce2e-e96a-42e5-b1c6-18d3b8fda315" providerId="AD" clId="Web-{0EE968C6-9E26-1374-2146-DCCA085B99EB}" dt="2022-12-14T17:30:00.349" v="275" actId="20577"/>
        <pc:sldMkLst>
          <pc:docMk/>
          <pc:sldMk cId="4241280784" sldId="282"/>
        </pc:sldMkLst>
        <pc:spChg chg="mod">
          <ac:chgData name="David Haagensen (5249412)" userId="S::5249412@student.gloscol.ac.uk::6d1dce2e-e96a-42e5-b1c6-18d3b8fda315" providerId="AD" clId="Web-{0EE968C6-9E26-1374-2146-DCCA085B99EB}" dt="2022-12-14T17:30:00.349" v="275" actId="20577"/>
          <ac:spMkLst>
            <pc:docMk/>
            <pc:sldMk cId="4241280784" sldId="282"/>
            <ac:spMk id="3" creationId="{3F3FF342-3951-0667-1923-B34C01A79232}"/>
          </ac:spMkLst>
        </pc:spChg>
      </pc:sldChg>
      <pc:sldChg chg="modSp del">
        <pc:chgData name="David Haagensen (5249412)" userId="S::5249412@student.gloscol.ac.uk::6d1dce2e-e96a-42e5-b1c6-18d3b8fda315" providerId="AD" clId="Web-{0EE968C6-9E26-1374-2146-DCCA085B99EB}" dt="2022-12-14T19:59:52.851" v="1054"/>
        <pc:sldMkLst>
          <pc:docMk/>
          <pc:sldMk cId="2706303158" sldId="283"/>
        </pc:sldMkLst>
        <pc:spChg chg="mod">
          <ac:chgData name="David Haagensen (5249412)" userId="S::5249412@student.gloscol.ac.uk::6d1dce2e-e96a-42e5-b1c6-18d3b8fda315" providerId="AD" clId="Web-{0EE968C6-9E26-1374-2146-DCCA085B99EB}" dt="2022-12-14T19:58:30.317" v="1053" actId="20577"/>
          <ac:spMkLst>
            <pc:docMk/>
            <pc:sldMk cId="2706303158" sldId="283"/>
            <ac:spMk id="3" creationId="{1F487D37-8993-A362-7116-801276D1FCB2}"/>
          </ac:spMkLst>
        </pc:spChg>
      </pc:sldChg>
      <pc:sldChg chg="modSp ord">
        <pc:chgData name="David Haagensen (5249412)" userId="S::5249412@student.gloscol.ac.uk::6d1dce2e-e96a-42e5-b1c6-18d3b8fda315" providerId="AD" clId="Web-{0EE968C6-9E26-1374-2146-DCCA085B99EB}" dt="2022-12-14T19:48:31.324" v="940" actId="20577"/>
        <pc:sldMkLst>
          <pc:docMk/>
          <pc:sldMk cId="4015835238" sldId="286"/>
        </pc:sldMkLst>
        <pc:spChg chg="mod">
          <ac:chgData name="David Haagensen (5249412)" userId="S::5249412@student.gloscol.ac.uk::6d1dce2e-e96a-42e5-b1c6-18d3b8fda315" providerId="AD" clId="Web-{0EE968C6-9E26-1374-2146-DCCA085B99EB}" dt="2022-12-14T19:48:31.324" v="940" actId="20577"/>
          <ac:spMkLst>
            <pc:docMk/>
            <pc:sldMk cId="4015835238" sldId="286"/>
            <ac:spMk id="5" creationId="{987E234F-CE67-FD8E-96D0-058C4C96D36B}"/>
          </ac:spMkLst>
        </pc:spChg>
      </pc:sldChg>
      <pc:sldChg chg="modSp">
        <pc:chgData name="David Haagensen (5249412)" userId="S::5249412@student.gloscol.ac.uk::6d1dce2e-e96a-42e5-b1c6-18d3b8fda315" providerId="AD" clId="Web-{0EE968C6-9E26-1374-2146-DCCA085B99EB}" dt="2022-12-14T17:29:15.690" v="271" actId="14100"/>
        <pc:sldMkLst>
          <pc:docMk/>
          <pc:sldMk cId="914273729" sldId="287"/>
        </pc:sldMkLst>
        <pc:spChg chg="mod">
          <ac:chgData name="David Haagensen (5249412)" userId="S::5249412@student.gloscol.ac.uk::6d1dce2e-e96a-42e5-b1c6-18d3b8fda315" providerId="AD" clId="Web-{0EE968C6-9E26-1374-2146-DCCA085B99EB}" dt="2022-12-14T17:29:15.690" v="271" actId="14100"/>
          <ac:spMkLst>
            <pc:docMk/>
            <pc:sldMk cId="914273729" sldId="287"/>
            <ac:spMk id="3" creationId="{4AF001F0-E6B3-E2F4-874A-0B188249612C}"/>
          </ac:spMkLst>
        </pc:spChg>
      </pc:sldChg>
    </pc:docChg>
  </pc:docChgLst>
  <pc:docChgLst>
    <pc:chgData name="David Haagensen (5249412)" userId="S::5249412@student.gloscol.ac.uk::6d1dce2e-e96a-42e5-b1c6-18d3b8fda315" providerId="AD" clId="Web-{8A5A5819-D4BF-D881-E50B-7A9CAC270A60}"/>
    <pc:docChg chg="modSld">
      <pc:chgData name="David Haagensen (5249412)" userId="S::5249412@student.gloscol.ac.uk::6d1dce2e-e96a-42e5-b1c6-18d3b8fda315" providerId="AD" clId="Web-{8A5A5819-D4BF-D881-E50B-7A9CAC270A60}" dt="2022-12-05T10:15:27.223" v="42" actId="20577"/>
      <pc:docMkLst>
        <pc:docMk/>
      </pc:docMkLst>
      <pc:sldChg chg="addSp modSp">
        <pc:chgData name="David Haagensen (5249412)" userId="S::5249412@student.gloscol.ac.uk::6d1dce2e-e96a-42e5-b1c6-18d3b8fda315" providerId="AD" clId="Web-{8A5A5819-D4BF-D881-E50B-7A9CAC270A60}" dt="2022-12-05T10:15:09.348" v="41" actId="20577"/>
        <pc:sldMkLst>
          <pc:docMk/>
          <pc:sldMk cId="4043531939" sldId="257"/>
        </pc:sldMkLst>
        <pc:spChg chg="add mod">
          <ac:chgData name="David Haagensen (5249412)" userId="S::5249412@student.gloscol.ac.uk::6d1dce2e-e96a-42e5-b1c6-18d3b8fda315" providerId="AD" clId="Web-{8A5A5819-D4BF-D881-E50B-7A9CAC270A60}" dt="2022-12-05T10:15:09.348" v="41" actId="20577"/>
          <ac:spMkLst>
            <pc:docMk/>
            <pc:sldMk cId="4043531939" sldId="257"/>
            <ac:spMk id="2" creationId="{03BEC0CE-4FAC-7902-EC0B-96A5E7055110}"/>
          </ac:spMkLst>
        </pc:spChg>
        <pc:spChg chg="mod">
          <ac:chgData name="David Haagensen (5249412)" userId="S::5249412@student.gloscol.ac.uk::6d1dce2e-e96a-42e5-b1c6-18d3b8fda315" providerId="AD" clId="Web-{8A5A5819-D4BF-D881-E50B-7A9CAC270A60}" dt="2022-12-05T10:14:42.112" v="32" actId="20577"/>
          <ac:spMkLst>
            <pc:docMk/>
            <pc:sldMk cId="4043531939" sldId="257"/>
            <ac:spMk id="4" creationId="{AAB73F2B-6041-01B6-800E-03EF0D66F522}"/>
          </ac:spMkLst>
        </pc:spChg>
        <pc:graphicFrameChg chg="mod modGraphic">
          <ac:chgData name="David Haagensen (5249412)" userId="S::5249412@student.gloscol.ac.uk::6d1dce2e-e96a-42e5-b1c6-18d3b8fda315" providerId="AD" clId="Web-{8A5A5819-D4BF-D881-E50B-7A9CAC270A60}" dt="2022-12-05T10:03:26.960" v="6" actId="1076"/>
          <ac:graphicFrameMkLst>
            <pc:docMk/>
            <pc:sldMk cId="4043531939" sldId="257"/>
            <ac:graphicFrameMk id="3" creationId="{7F33E283-1385-692A-3F01-D1468EB3956A}"/>
          </ac:graphicFrameMkLst>
        </pc:graphicFrameChg>
      </pc:sldChg>
      <pc:sldChg chg="modSp">
        <pc:chgData name="David Haagensen (5249412)" userId="S::5249412@student.gloscol.ac.uk::6d1dce2e-e96a-42e5-b1c6-18d3b8fda315" providerId="AD" clId="Web-{8A5A5819-D4BF-D881-E50B-7A9CAC270A60}" dt="2022-12-05T10:15:27.223" v="42" actId="20577"/>
        <pc:sldMkLst>
          <pc:docMk/>
          <pc:sldMk cId="546283442" sldId="265"/>
        </pc:sldMkLst>
        <pc:spChg chg="mod">
          <ac:chgData name="David Haagensen (5249412)" userId="S::5249412@student.gloscol.ac.uk::6d1dce2e-e96a-42e5-b1c6-18d3b8fda315" providerId="AD" clId="Web-{8A5A5819-D4BF-D881-E50B-7A9CAC270A60}" dt="2022-12-05T10:15:27.223" v="42" actId="20577"/>
          <ac:spMkLst>
            <pc:docMk/>
            <pc:sldMk cId="546283442" sldId="265"/>
            <ac:spMk id="3" creationId="{3EA5B840-990F-5E17-8DBA-B837D139887C}"/>
          </ac:spMkLst>
        </pc:spChg>
        <pc:picChg chg="mod">
          <ac:chgData name="David Haagensen (5249412)" userId="S::5249412@student.gloscol.ac.uk::6d1dce2e-e96a-42e5-b1c6-18d3b8fda315" providerId="AD" clId="Web-{8A5A5819-D4BF-D881-E50B-7A9CAC270A60}" dt="2022-12-05T10:00:43.016" v="1" actId="1076"/>
          <ac:picMkLst>
            <pc:docMk/>
            <pc:sldMk cId="546283442" sldId="265"/>
            <ac:picMk id="2" creationId="{AAAABAEA-4FD7-5BAC-3BC7-F95C8B297FDD}"/>
          </ac:picMkLst>
        </pc:picChg>
        <pc:picChg chg="mod">
          <ac:chgData name="David Haagensen (5249412)" userId="S::5249412@student.gloscol.ac.uk::6d1dce2e-e96a-42e5-b1c6-18d3b8fda315" providerId="AD" clId="Web-{8A5A5819-D4BF-D881-E50B-7A9CAC270A60}" dt="2022-12-05T10:00:51.594" v="2" actId="1076"/>
          <ac:picMkLst>
            <pc:docMk/>
            <pc:sldMk cId="546283442" sldId="265"/>
            <ac:picMk id="4" creationId="{B1AD92BB-EA2F-54F5-6B9A-3EA2943A6803}"/>
          </ac:picMkLst>
        </pc:picChg>
      </pc:sldChg>
    </pc:docChg>
  </pc:docChgLst>
  <pc:docChgLst>
    <pc:chgData name="David Haagensen (5249412)" userId="S::5249412@student.gloscol.ac.uk::6d1dce2e-e96a-42e5-b1c6-18d3b8fda315" providerId="AD" clId="Web-{95125AA2-3781-8A2E-BB5C-981A121ED908}"/>
    <pc:docChg chg="addSld delSld modSld sldOrd">
      <pc:chgData name="David Haagensen (5249412)" userId="S::5249412@student.gloscol.ac.uk::6d1dce2e-e96a-42e5-b1c6-18d3b8fda315" providerId="AD" clId="Web-{95125AA2-3781-8A2E-BB5C-981A121ED908}" dt="2022-12-12T23:18:35.584" v="1638" actId="14100"/>
      <pc:docMkLst>
        <pc:docMk/>
      </pc:docMkLst>
      <pc:sldChg chg="modSp">
        <pc:chgData name="David Haagensen (5249412)" userId="S::5249412@student.gloscol.ac.uk::6d1dce2e-e96a-42e5-b1c6-18d3b8fda315" providerId="AD" clId="Web-{95125AA2-3781-8A2E-BB5C-981A121ED908}" dt="2022-12-12T22:06:28.099" v="1329" actId="1076"/>
        <pc:sldMkLst>
          <pc:docMk/>
          <pc:sldMk cId="4043531939" sldId="257"/>
        </pc:sldMkLst>
        <pc:spChg chg="mod">
          <ac:chgData name="David Haagensen (5249412)" userId="S::5249412@student.gloscol.ac.uk::6d1dce2e-e96a-42e5-b1c6-18d3b8fda315" providerId="AD" clId="Web-{95125AA2-3781-8A2E-BB5C-981A121ED908}" dt="2022-12-12T22:06:28.099" v="1329" actId="1076"/>
          <ac:spMkLst>
            <pc:docMk/>
            <pc:sldMk cId="4043531939" sldId="257"/>
            <ac:spMk id="4" creationId="{C1FD03D4-BB1F-E4C3-CE61-2F614D03454B}"/>
          </ac:spMkLst>
        </pc:spChg>
        <pc:graphicFrameChg chg="mod modGraphic">
          <ac:chgData name="David Haagensen (5249412)" userId="S::5249412@student.gloscol.ac.uk::6d1dce2e-e96a-42e5-b1c6-18d3b8fda315" providerId="AD" clId="Web-{95125AA2-3781-8A2E-BB5C-981A121ED908}" dt="2022-12-12T20:44:15.126" v="1099"/>
          <ac:graphicFrameMkLst>
            <pc:docMk/>
            <pc:sldMk cId="4043531939" sldId="257"/>
            <ac:graphicFrameMk id="3" creationId="{7F33E283-1385-692A-3F01-D1468EB3956A}"/>
          </ac:graphicFrameMkLst>
        </pc:graphicFrameChg>
      </pc:sldChg>
      <pc:sldChg chg="modSp">
        <pc:chgData name="David Haagensen (5249412)" userId="S::5249412@student.gloscol.ac.uk::6d1dce2e-e96a-42e5-b1c6-18d3b8fda315" providerId="AD" clId="Web-{95125AA2-3781-8A2E-BB5C-981A121ED908}" dt="2022-12-12T20:34:35.481" v="1010" actId="14100"/>
        <pc:sldMkLst>
          <pc:docMk/>
          <pc:sldMk cId="2679910503" sldId="258"/>
        </pc:sldMkLst>
        <pc:spChg chg="mod">
          <ac:chgData name="David Haagensen (5249412)" userId="S::5249412@student.gloscol.ac.uk::6d1dce2e-e96a-42e5-b1c6-18d3b8fda315" providerId="AD" clId="Web-{95125AA2-3781-8A2E-BB5C-981A121ED908}" dt="2022-12-12T20:34:35.481" v="1010" actId="14100"/>
          <ac:spMkLst>
            <pc:docMk/>
            <pc:sldMk cId="2679910503" sldId="258"/>
            <ac:spMk id="3" creationId="{A15E6CF1-B0C3-6D42-0C77-37CD0A44DC85}"/>
          </ac:spMkLst>
        </pc:spChg>
      </pc:sldChg>
      <pc:sldChg chg="delSp modSp ord">
        <pc:chgData name="David Haagensen (5249412)" userId="S::5249412@student.gloscol.ac.uk::6d1dce2e-e96a-42e5-b1c6-18d3b8fda315" providerId="AD" clId="Web-{95125AA2-3781-8A2E-BB5C-981A121ED908}" dt="2022-12-12T23:16:14.141" v="1628" actId="20577"/>
        <pc:sldMkLst>
          <pc:docMk/>
          <pc:sldMk cId="1829900310" sldId="263"/>
        </pc:sldMkLst>
        <pc:spChg chg="mod">
          <ac:chgData name="David Haagensen (5249412)" userId="S::5249412@student.gloscol.ac.uk::6d1dce2e-e96a-42e5-b1c6-18d3b8fda315" providerId="AD" clId="Web-{95125AA2-3781-8A2E-BB5C-981A121ED908}" dt="2022-12-12T23:16:14.141" v="1628" actId="20577"/>
          <ac:spMkLst>
            <pc:docMk/>
            <pc:sldMk cId="1829900310" sldId="263"/>
            <ac:spMk id="3" creationId="{B154BD89-00E6-B5A8-440F-CD9EBB5F5773}"/>
          </ac:spMkLst>
        </pc:spChg>
        <pc:graphicFrameChg chg="del">
          <ac:chgData name="David Haagensen (5249412)" userId="S::5249412@student.gloscol.ac.uk::6d1dce2e-e96a-42e5-b1c6-18d3b8fda315" providerId="AD" clId="Web-{95125AA2-3781-8A2E-BB5C-981A121ED908}" dt="2022-12-12T22:03:18.673" v="1315"/>
          <ac:graphicFrameMkLst>
            <pc:docMk/>
            <pc:sldMk cId="1829900310" sldId="263"/>
            <ac:graphicFrameMk id="8" creationId="{8AD0F3B9-60CE-4048-7C7A-BF730CAF8D04}"/>
          </ac:graphicFrameMkLst>
        </pc:graphicFrameChg>
      </pc:sldChg>
      <pc:sldChg chg="modSp">
        <pc:chgData name="David Haagensen (5249412)" userId="S::5249412@student.gloscol.ac.uk::6d1dce2e-e96a-42e5-b1c6-18d3b8fda315" providerId="AD" clId="Web-{95125AA2-3781-8A2E-BB5C-981A121ED908}" dt="2022-12-12T22:27:32.019" v="1510" actId="20577"/>
        <pc:sldMkLst>
          <pc:docMk/>
          <pc:sldMk cId="486568337" sldId="266"/>
        </pc:sldMkLst>
        <pc:spChg chg="mod">
          <ac:chgData name="David Haagensen (5249412)" userId="S::5249412@student.gloscol.ac.uk::6d1dce2e-e96a-42e5-b1c6-18d3b8fda315" providerId="AD" clId="Web-{95125AA2-3781-8A2E-BB5C-981A121ED908}" dt="2022-12-12T22:27:32.019" v="1510" actId="20577"/>
          <ac:spMkLst>
            <pc:docMk/>
            <pc:sldMk cId="486568337" sldId="266"/>
            <ac:spMk id="3" creationId="{6B22CE77-54AB-503B-EF74-5512EA228F69}"/>
          </ac:spMkLst>
        </pc:spChg>
      </pc:sldChg>
      <pc:sldChg chg="modSp">
        <pc:chgData name="David Haagensen (5249412)" userId="S::5249412@student.gloscol.ac.uk::6d1dce2e-e96a-42e5-b1c6-18d3b8fda315" providerId="AD" clId="Web-{95125AA2-3781-8A2E-BB5C-981A121ED908}" dt="2022-12-12T23:17:59.223" v="1629" actId="20577"/>
        <pc:sldMkLst>
          <pc:docMk/>
          <pc:sldMk cId="1769771104" sldId="267"/>
        </pc:sldMkLst>
        <pc:spChg chg="mod">
          <ac:chgData name="David Haagensen (5249412)" userId="S::5249412@student.gloscol.ac.uk::6d1dce2e-e96a-42e5-b1c6-18d3b8fda315" providerId="AD" clId="Web-{95125AA2-3781-8A2E-BB5C-981A121ED908}" dt="2022-12-12T23:17:59.223" v="1629" actId="20577"/>
          <ac:spMkLst>
            <pc:docMk/>
            <pc:sldMk cId="1769771104" sldId="267"/>
            <ac:spMk id="3" creationId="{E2189F83-7594-F119-9274-D042C6FFFCF7}"/>
          </ac:spMkLst>
        </pc:spChg>
      </pc:sldChg>
      <pc:sldChg chg="modSp ord">
        <pc:chgData name="David Haagensen (5249412)" userId="S::5249412@student.gloscol.ac.uk::6d1dce2e-e96a-42e5-b1c6-18d3b8fda315" providerId="AD" clId="Web-{95125AA2-3781-8A2E-BB5C-981A121ED908}" dt="2022-12-12T22:04:43.815" v="1323"/>
        <pc:sldMkLst>
          <pc:docMk/>
          <pc:sldMk cId="3600031327" sldId="268"/>
        </pc:sldMkLst>
        <pc:spChg chg="mod">
          <ac:chgData name="David Haagensen (5249412)" userId="S::5249412@student.gloscol.ac.uk::6d1dce2e-e96a-42e5-b1c6-18d3b8fda315" providerId="AD" clId="Web-{95125AA2-3781-8A2E-BB5C-981A121ED908}" dt="2022-12-12T16:59:20.767" v="445" actId="20577"/>
          <ac:spMkLst>
            <pc:docMk/>
            <pc:sldMk cId="3600031327" sldId="268"/>
            <ac:spMk id="3" creationId="{5EC9F223-DC2F-122C-177F-F3D089463F16}"/>
          </ac:spMkLst>
        </pc:spChg>
      </pc:sldChg>
      <pc:sldChg chg="addSp delSp modSp del ord">
        <pc:chgData name="David Haagensen (5249412)" userId="S::5249412@student.gloscol.ac.uk::6d1dce2e-e96a-42e5-b1c6-18d3b8fda315" providerId="AD" clId="Web-{95125AA2-3781-8A2E-BB5C-981A121ED908}" dt="2022-12-12T23:08:17.204" v="1595"/>
        <pc:sldMkLst>
          <pc:docMk/>
          <pc:sldMk cId="712847965" sldId="270"/>
        </pc:sldMkLst>
        <pc:spChg chg="mod">
          <ac:chgData name="David Haagensen (5249412)" userId="S::5249412@student.gloscol.ac.uk::6d1dce2e-e96a-42e5-b1c6-18d3b8fda315" providerId="AD" clId="Web-{95125AA2-3781-8A2E-BB5C-981A121ED908}" dt="2022-12-12T22:03:51.627" v="1321" actId="14100"/>
          <ac:spMkLst>
            <pc:docMk/>
            <pc:sldMk cId="712847965" sldId="270"/>
            <ac:spMk id="2" creationId="{2F692334-827C-FE41-2740-B9AA9F90924E}"/>
          </ac:spMkLst>
        </pc:spChg>
        <pc:spChg chg="add del mod">
          <ac:chgData name="David Haagensen (5249412)" userId="S::5249412@student.gloscol.ac.uk::6d1dce2e-e96a-42e5-b1c6-18d3b8fda315" providerId="AD" clId="Web-{95125AA2-3781-8A2E-BB5C-981A121ED908}" dt="2022-12-12T22:03:48.236" v="1320"/>
          <ac:spMkLst>
            <pc:docMk/>
            <pc:sldMk cId="712847965" sldId="270"/>
            <ac:spMk id="4" creationId="{00414D0D-87FD-D589-99D1-4AB529D1CF1E}"/>
          </ac:spMkLst>
        </pc:spChg>
        <pc:graphicFrameChg chg="del">
          <ac:chgData name="David Haagensen (5249412)" userId="S::5249412@student.gloscol.ac.uk::6d1dce2e-e96a-42e5-b1c6-18d3b8fda315" providerId="AD" clId="Web-{95125AA2-3781-8A2E-BB5C-981A121ED908}" dt="2022-12-12T22:03:39.517" v="1318"/>
          <ac:graphicFrameMkLst>
            <pc:docMk/>
            <pc:sldMk cId="712847965" sldId="270"/>
            <ac:graphicFrameMk id="5" creationId="{60081CAC-1D4D-BE25-D101-03AE755B0A4D}"/>
          </ac:graphicFrameMkLst>
        </pc:graphicFrameChg>
      </pc:sldChg>
      <pc:sldChg chg="del">
        <pc:chgData name="David Haagensen (5249412)" userId="S::5249412@student.gloscol.ac.uk::6d1dce2e-e96a-42e5-b1c6-18d3b8fda315" providerId="AD" clId="Web-{95125AA2-3781-8A2E-BB5C-981A121ED908}" dt="2022-12-12T20:29:55.316" v="993"/>
        <pc:sldMkLst>
          <pc:docMk/>
          <pc:sldMk cId="773754210" sldId="274"/>
        </pc:sldMkLst>
      </pc:sldChg>
      <pc:sldChg chg="modSp del">
        <pc:chgData name="David Haagensen (5249412)" userId="S::5249412@student.gloscol.ac.uk::6d1dce2e-e96a-42e5-b1c6-18d3b8fda315" providerId="AD" clId="Web-{95125AA2-3781-8A2E-BB5C-981A121ED908}" dt="2022-12-12T17:32:44.900" v="779"/>
        <pc:sldMkLst>
          <pc:docMk/>
          <pc:sldMk cId="4182797228" sldId="275"/>
        </pc:sldMkLst>
        <pc:spChg chg="mod">
          <ac:chgData name="David Haagensen (5249412)" userId="S::5249412@student.gloscol.ac.uk::6d1dce2e-e96a-42e5-b1c6-18d3b8fda315" providerId="AD" clId="Web-{95125AA2-3781-8A2E-BB5C-981A121ED908}" dt="2022-12-12T17:32:01.148" v="766" actId="20577"/>
          <ac:spMkLst>
            <pc:docMk/>
            <pc:sldMk cId="4182797228" sldId="275"/>
            <ac:spMk id="3" creationId="{F369F7DC-5763-A29D-4BA3-7275A3C52F15}"/>
          </ac:spMkLst>
        </pc:spChg>
      </pc:sldChg>
      <pc:sldChg chg="modSp">
        <pc:chgData name="David Haagensen (5249412)" userId="S::5249412@student.gloscol.ac.uk::6d1dce2e-e96a-42e5-b1c6-18d3b8fda315" providerId="AD" clId="Web-{95125AA2-3781-8A2E-BB5C-981A121ED908}" dt="2022-12-12T23:01:59.316" v="1562" actId="20577"/>
        <pc:sldMkLst>
          <pc:docMk/>
          <pc:sldMk cId="3763757171" sldId="279"/>
        </pc:sldMkLst>
        <pc:spChg chg="mod">
          <ac:chgData name="David Haagensen (5249412)" userId="S::5249412@student.gloscol.ac.uk::6d1dce2e-e96a-42e5-b1c6-18d3b8fda315" providerId="AD" clId="Web-{95125AA2-3781-8A2E-BB5C-981A121ED908}" dt="2022-12-12T23:01:59.316" v="1562" actId="20577"/>
          <ac:spMkLst>
            <pc:docMk/>
            <pc:sldMk cId="3763757171" sldId="279"/>
            <ac:spMk id="3" creationId="{6B23ED07-3248-6A30-2426-7D7E61253BE6}"/>
          </ac:spMkLst>
        </pc:spChg>
      </pc:sldChg>
      <pc:sldChg chg="del">
        <pc:chgData name="David Haagensen (5249412)" userId="S::5249412@student.gloscol.ac.uk::6d1dce2e-e96a-42e5-b1c6-18d3b8fda315" providerId="AD" clId="Web-{95125AA2-3781-8A2E-BB5C-981A121ED908}" dt="2022-12-12T20:30:06.722" v="994"/>
        <pc:sldMkLst>
          <pc:docMk/>
          <pc:sldMk cId="2743403960" sldId="280"/>
        </pc:sldMkLst>
      </pc:sldChg>
      <pc:sldChg chg="delSp modSp new del">
        <pc:chgData name="David Haagensen (5249412)" userId="S::5249412@student.gloscol.ac.uk::6d1dce2e-e96a-42e5-b1c6-18d3b8fda315" providerId="AD" clId="Web-{95125AA2-3781-8A2E-BB5C-981A121ED908}" dt="2022-12-12T20:35:44.718" v="1011"/>
        <pc:sldMkLst>
          <pc:docMk/>
          <pc:sldMk cId="3135744936" sldId="281"/>
        </pc:sldMkLst>
        <pc:spChg chg="del">
          <ac:chgData name="David Haagensen (5249412)" userId="S::5249412@student.gloscol.ac.uk::6d1dce2e-e96a-42e5-b1c6-18d3b8fda315" providerId="AD" clId="Web-{95125AA2-3781-8A2E-BB5C-981A121ED908}" dt="2022-12-12T17:36:00.375" v="812"/>
          <ac:spMkLst>
            <pc:docMk/>
            <pc:sldMk cId="3135744936" sldId="281"/>
            <ac:spMk id="2" creationId="{2E257CAC-1962-06FA-65B9-57ACA4ADFADC}"/>
          </ac:spMkLst>
        </pc:spChg>
        <pc:spChg chg="mod">
          <ac:chgData name="David Haagensen (5249412)" userId="S::5249412@student.gloscol.ac.uk::6d1dce2e-e96a-42e5-b1c6-18d3b8fda315" providerId="AD" clId="Web-{95125AA2-3781-8A2E-BB5C-981A121ED908}" dt="2022-12-12T20:15:39.427" v="910" actId="20577"/>
          <ac:spMkLst>
            <pc:docMk/>
            <pc:sldMk cId="3135744936" sldId="281"/>
            <ac:spMk id="3" creationId="{19B725DF-B0AE-ECE5-51A7-634328126566}"/>
          </ac:spMkLst>
        </pc:spChg>
      </pc:sldChg>
      <pc:sldChg chg="delSp modSp new">
        <pc:chgData name="David Haagensen (5249412)" userId="S::5249412@student.gloscol.ac.uk::6d1dce2e-e96a-42e5-b1c6-18d3b8fda315" providerId="AD" clId="Web-{95125AA2-3781-8A2E-BB5C-981A121ED908}" dt="2022-12-12T20:42:39.326" v="1079" actId="20577"/>
        <pc:sldMkLst>
          <pc:docMk/>
          <pc:sldMk cId="4241280784" sldId="282"/>
        </pc:sldMkLst>
        <pc:spChg chg="del">
          <ac:chgData name="David Haagensen (5249412)" userId="S::5249412@student.gloscol.ac.uk::6d1dce2e-e96a-42e5-b1c6-18d3b8fda315" providerId="AD" clId="Web-{95125AA2-3781-8A2E-BB5C-981A121ED908}" dt="2022-12-12T20:18:06.432" v="918"/>
          <ac:spMkLst>
            <pc:docMk/>
            <pc:sldMk cId="4241280784" sldId="282"/>
            <ac:spMk id="2" creationId="{D02A95B8-93B2-779B-C7CF-9139725AB340}"/>
          </ac:spMkLst>
        </pc:spChg>
        <pc:spChg chg="mod">
          <ac:chgData name="David Haagensen (5249412)" userId="S::5249412@student.gloscol.ac.uk::6d1dce2e-e96a-42e5-b1c6-18d3b8fda315" providerId="AD" clId="Web-{95125AA2-3781-8A2E-BB5C-981A121ED908}" dt="2022-12-12T20:42:39.326" v="1079" actId="20577"/>
          <ac:spMkLst>
            <pc:docMk/>
            <pc:sldMk cId="4241280784" sldId="282"/>
            <ac:spMk id="3" creationId="{3F3FF342-3951-0667-1923-B34C01A79232}"/>
          </ac:spMkLst>
        </pc:spChg>
      </pc:sldChg>
      <pc:sldChg chg="delSp modSp new">
        <pc:chgData name="David Haagensen (5249412)" userId="S::5249412@student.gloscol.ac.uk::6d1dce2e-e96a-42e5-b1c6-18d3b8fda315" providerId="AD" clId="Web-{95125AA2-3781-8A2E-BB5C-981A121ED908}" dt="2022-12-12T22:58:51.935" v="1553" actId="20577"/>
        <pc:sldMkLst>
          <pc:docMk/>
          <pc:sldMk cId="2706303158" sldId="283"/>
        </pc:sldMkLst>
        <pc:spChg chg="del">
          <ac:chgData name="David Haagensen (5249412)" userId="S::5249412@student.gloscol.ac.uk::6d1dce2e-e96a-42e5-b1c6-18d3b8fda315" providerId="AD" clId="Web-{95125AA2-3781-8A2E-BB5C-981A121ED908}" dt="2022-12-12T22:24:40.156" v="1497"/>
          <ac:spMkLst>
            <pc:docMk/>
            <pc:sldMk cId="2706303158" sldId="283"/>
            <ac:spMk id="2" creationId="{01D9C7F7-62D7-1051-D8A4-82FA63F13625}"/>
          </ac:spMkLst>
        </pc:spChg>
        <pc:spChg chg="mod">
          <ac:chgData name="David Haagensen (5249412)" userId="S::5249412@student.gloscol.ac.uk::6d1dce2e-e96a-42e5-b1c6-18d3b8fda315" providerId="AD" clId="Web-{95125AA2-3781-8A2E-BB5C-981A121ED908}" dt="2022-12-12T22:58:51.935" v="1553" actId="20577"/>
          <ac:spMkLst>
            <pc:docMk/>
            <pc:sldMk cId="2706303158" sldId="283"/>
            <ac:spMk id="3" creationId="{1F487D37-8993-A362-7116-801276D1FCB2}"/>
          </ac:spMkLst>
        </pc:spChg>
      </pc:sldChg>
      <pc:sldChg chg="delSp modSp new">
        <pc:chgData name="David Haagensen (5249412)" userId="S::5249412@student.gloscol.ac.uk::6d1dce2e-e96a-42e5-b1c6-18d3b8fda315" providerId="AD" clId="Web-{95125AA2-3781-8A2E-BB5C-981A121ED908}" dt="2022-12-12T23:07:53.735" v="1591" actId="20577"/>
        <pc:sldMkLst>
          <pc:docMk/>
          <pc:sldMk cId="2772003194" sldId="284"/>
        </pc:sldMkLst>
        <pc:spChg chg="del">
          <ac:chgData name="David Haagensen (5249412)" userId="S::5249412@student.gloscol.ac.uk::6d1dce2e-e96a-42e5-b1c6-18d3b8fda315" providerId="AD" clId="Web-{95125AA2-3781-8A2E-BB5C-981A121ED908}" dt="2022-12-12T23:05:35.652" v="1572"/>
          <ac:spMkLst>
            <pc:docMk/>
            <pc:sldMk cId="2772003194" sldId="284"/>
            <ac:spMk id="2" creationId="{9AE0EFBC-727F-A447-AEAB-CF1FC3F6D4B8}"/>
          </ac:spMkLst>
        </pc:spChg>
        <pc:spChg chg="mod">
          <ac:chgData name="David Haagensen (5249412)" userId="S::5249412@student.gloscol.ac.uk::6d1dce2e-e96a-42e5-b1c6-18d3b8fda315" providerId="AD" clId="Web-{95125AA2-3781-8A2E-BB5C-981A121ED908}" dt="2022-12-12T23:07:53.735" v="1591" actId="20577"/>
          <ac:spMkLst>
            <pc:docMk/>
            <pc:sldMk cId="2772003194" sldId="284"/>
            <ac:spMk id="3" creationId="{B892DEC5-9696-C1E1-77AB-41AA504DC6B2}"/>
          </ac:spMkLst>
        </pc:spChg>
      </pc:sldChg>
      <pc:sldChg chg="delSp modSp new">
        <pc:chgData name="David Haagensen (5249412)" userId="S::5249412@student.gloscol.ac.uk::6d1dce2e-e96a-42e5-b1c6-18d3b8fda315" providerId="AD" clId="Web-{95125AA2-3781-8A2E-BB5C-981A121ED908}" dt="2022-12-12T23:18:35.584" v="1638" actId="14100"/>
        <pc:sldMkLst>
          <pc:docMk/>
          <pc:sldMk cId="3262839356" sldId="285"/>
        </pc:sldMkLst>
        <pc:spChg chg="del">
          <ac:chgData name="David Haagensen (5249412)" userId="S::5249412@student.gloscol.ac.uk::6d1dce2e-e96a-42e5-b1c6-18d3b8fda315" providerId="AD" clId="Web-{95125AA2-3781-8A2E-BB5C-981A121ED908}" dt="2022-12-12T23:08:05.048" v="1593"/>
          <ac:spMkLst>
            <pc:docMk/>
            <pc:sldMk cId="3262839356" sldId="285"/>
            <ac:spMk id="2" creationId="{8DAE0171-A536-6DFF-F4AB-A9E19407C9D9}"/>
          </ac:spMkLst>
        </pc:spChg>
        <pc:spChg chg="mod">
          <ac:chgData name="David Haagensen (5249412)" userId="S::5249412@student.gloscol.ac.uk::6d1dce2e-e96a-42e5-b1c6-18d3b8fda315" providerId="AD" clId="Web-{95125AA2-3781-8A2E-BB5C-981A121ED908}" dt="2022-12-12T23:18:35.584" v="1638" actId="14100"/>
          <ac:spMkLst>
            <pc:docMk/>
            <pc:sldMk cId="3262839356" sldId="285"/>
            <ac:spMk id="3" creationId="{07794EB9-5391-7215-A708-B8D49CF13627}"/>
          </ac:spMkLst>
        </pc:spChg>
      </pc:sldChg>
    </pc:docChg>
  </pc:docChgLst>
  <pc:docChgLst>
    <pc:chgData name="David Haagensen (5249412)" userId="S::5249412@student.gloscol.ac.uk::6d1dce2e-e96a-42e5-b1c6-18d3b8fda315" providerId="AD" clId="Web-{C3784666-0EE4-D60E-EE86-EF3FC0D8477C}"/>
    <pc:docChg chg="addSld modSld sldOrd addMainMaster delMainMaster">
      <pc:chgData name="David Haagensen (5249412)" userId="S::5249412@student.gloscol.ac.uk::6d1dce2e-e96a-42e5-b1c6-18d3b8fda315" providerId="AD" clId="Web-{C3784666-0EE4-D60E-EE86-EF3FC0D8477C}" dt="2022-11-29T12:13:21.980" v="753" actId="1076"/>
      <pc:docMkLst>
        <pc:docMk/>
      </pc:docMkLst>
      <pc:sldChg chg="modSp mod modClrScheme modShow chgLayout">
        <pc:chgData name="David Haagensen (5249412)" userId="S::5249412@student.gloscol.ac.uk::6d1dce2e-e96a-42e5-b1c6-18d3b8fda315" providerId="AD" clId="Web-{C3784666-0EE4-D60E-EE86-EF3FC0D8477C}" dt="2022-11-29T11:30:48.494" v="723" actId="20577"/>
        <pc:sldMkLst>
          <pc:docMk/>
          <pc:sldMk cId="109857222" sldId="256"/>
        </pc:sldMkLst>
        <pc:spChg chg="mod ord">
          <ac:chgData name="David Haagensen (5249412)" userId="S::5249412@student.gloscol.ac.uk::6d1dce2e-e96a-42e5-b1c6-18d3b8fda315" providerId="AD" clId="Web-{C3784666-0EE4-D60E-EE86-EF3FC0D8477C}" dt="2022-11-29T11:30:48.494" v="723" actId="20577"/>
          <ac:spMkLst>
            <pc:docMk/>
            <pc:sldMk cId="109857222" sldId="256"/>
            <ac:spMk id="3" creationId="{00000000-0000-0000-0000-000000000000}"/>
          </ac:spMkLst>
        </pc:spChg>
      </pc:sldChg>
      <pc:sldChg chg="addSp delSp modSp mod modClrScheme chgLayout">
        <pc:chgData name="David Haagensen (5249412)" userId="S::5249412@student.gloscol.ac.uk::6d1dce2e-e96a-42e5-b1c6-18d3b8fda315" providerId="AD" clId="Web-{C3784666-0EE4-D60E-EE86-EF3FC0D8477C}" dt="2022-11-29T11:46:21.564" v="733"/>
        <pc:sldMkLst>
          <pc:docMk/>
          <pc:sldMk cId="4043531939" sldId="257"/>
        </pc:sldMkLst>
        <pc:spChg chg="del mod">
          <ac:chgData name="David Haagensen (5249412)" userId="S::5249412@student.gloscol.ac.uk::6d1dce2e-e96a-42e5-b1c6-18d3b8fda315" providerId="AD" clId="Web-{C3784666-0EE4-D60E-EE86-EF3FC0D8477C}" dt="2022-11-29T10:06:07.052" v="532"/>
          <ac:spMkLst>
            <pc:docMk/>
            <pc:sldMk cId="4043531939" sldId="257"/>
            <ac:spMk id="2" creationId="{C29A522F-14AA-1419-B56A-2F3E3526FA5F}"/>
          </ac:spMkLst>
        </pc:spChg>
        <pc:spChg chg="del mod">
          <ac:chgData name="David Haagensen (5249412)" userId="S::5249412@student.gloscol.ac.uk::6d1dce2e-e96a-42e5-b1c6-18d3b8fda315" providerId="AD" clId="Web-{C3784666-0EE4-D60E-EE86-EF3FC0D8477C}" dt="2022-11-29T10:06:09.693" v="533"/>
          <ac:spMkLst>
            <pc:docMk/>
            <pc:sldMk cId="4043531939" sldId="257"/>
            <ac:spMk id="13" creationId="{245EAC05-2A44-1777-06DD-2C145BB7A50D}"/>
          </ac:spMkLst>
        </pc:spChg>
        <pc:graphicFrameChg chg="add mod modGraphic">
          <ac:chgData name="David Haagensen (5249412)" userId="S::5249412@student.gloscol.ac.uk::6d1dce2e-e96a-42e5-b1c6-18d3b8fda315" providerId="AD" clId="Web-{C3784666-0EE4-D60E-EE86-EF3FC0D8477C}" dt="2022-11-29T11:46:21.564" v="733"/>
          <ac:graphicFrameMkLst>
            <pc:docMk/>
            <pc:sldMk cId="4043531939" sldId="257"/>
            <ac:graphicFrameMk id="3" creationId="{7F33E283-1385-692A-3F01-D1468EB3956A}"/>
          </ac:graphicFrameMkLst>
        </pc:graphicFrameChg>
      </pc:sldChg>
      <pc:sldChg chg="modSp mod modClrScheme chgLayout">
        <pc:chgData name="David Haagensen (5249412)" userId="S::5249412@student.gloscol.ac.uk::6d1dce2e-e96a-42e5-b1c6-18d3b8fda315" providerId="AD" clId="Web-{C3784666-0EE4-D60E-EE86-EF3FC0D8477C}" dt="2022-11-29T11:48:49.411" v="735" actId="14100"/>
        <pc:sldMkLst>
          <pc:docMk/>
          <pc:sldMk cId="2679910503" sldId="258"/>
        </pc:sldMkLst>
        <pc:spChg chg="mod ord">
          <ac:chgData name="David Haagensen (5249412)" userId="S::5249412@student.gloscol.ac.uk::6d1dce2e-e96a-42e5-b1c6-18d3b8fda315" providerId="AD" clId="Web-{C3784666-0EE4-D60E-EE86-EF3FC0D8477C}" dt="2022-11-29T11:48:49.411" v="735" actId="14100"/>
          <ac:spMkLst>
            <pc:docMk/>
            <pc:sldMk cId="2679910503" sldId="258"/>
            <ac:spMk id="3" creationId="{A15E6CF1-B0C3-6D42-0C77-37CD0A44DC85}"/>
          </ac:spMkLst>
        </pc:spChg>
      </pc:sldChg>
      <pc:sldChg chg="modSp mod modClrScheme chgLayout">
        <pc:chgData name="David Haagensen (5249412)" userId="S::5249412@student.gloscol.ac.uk::6d1dce2e-e96a-42e5-b1c6-18d3b8fda315" providerId="AD" clId="Web-{C3784666-0EE4-D60E-EE86-EF3FC0D8477C}" dt="2022-11-29T09:16:06.329" v="11" actId="14100"/>
        <pc:sldMkLst>
          <pc:docMk/>
          <pc:sldMk cId="2607236948" sldId="259"/>
        </pc:sldMkLst>
        <pc:spChg chg="mod ord">
          <ac:chgData name="David Haagensen (5249412)" userId="S::5249412@student.gloscol.ac.uk::6d1dce2e-e96a-42e5-b1c6-18d3b8fda315" providerId="AD" clId="Web-{C3784666-0EE4-D60E-EE86-EF3FC0D8477C}" dt="2022-11-29T09:16:06.329" v="11" actId="14100"/>
          <ac:spMkLst>
            <pc:docMk/>
            <pc:sldMk cId="2607236948" sldId="259"/>
            <ac:spMk id="3" creationId="{109FEE80-64E2-2793-0091-BA47C3DB63C6}"/>
          </ac:spMkLst>
        </pc:spChg>
      </pc:sldChg>
      <pc:sldChg chg="modSp mod ord modClrScheme chgLayout">
        <pc:chgData name="David Haagensen (5249412)" userId="S::5249412@student.gloscol.ac.uk::6d1dce2e-e96a-42e5-b1c6-18d3b8fda315" providerId="AD" clId="Web-{C3784666-0EE4-D60E-EE86-EF3FC0D8477C}" dt="2022-11-29T11:55:10.249" v="746" actId="20577"/>
        <pc:sldMkLst>
          <pc:docMk/>
          <pc:sldMk cId="3337382166" sldId="260"/>
        </pc:sldMkLst>
        <pc:spChg chg="mod ord">
          <ac:chgData name="David Haagensen (5249412)" userId="S::5249412@student.gloscol.ac.uk::6d1dce2e-e96a-42e5-b1c6-18d3b8fda315" providerId="AD" clId="Web-{C3784666-0EE4-D60E-EE86-EF3FC0D8477C}" dt="2022-11-29T11:55:10.249" v="746" actId="20577"/>
          <ac:spMkLst>
            <pc:docMk/>
            <pc:sldMk cId="3337382166" sldId="260"/>
            <ac:spMk id="3" creationId="{EA37B063-31D1-2D45-DA79-A984A09DF169}"/>
          </ac:spMkLst>
        </pc:spChg>
      </pc:sldChg>
      <pc:sldChg chg="modSp mod modClrScheme chgLayout">
        <pc:chgData name="David Haagensen (5249412)" userId="S::5249412@student.gloscol.ac.uk::6d1dce2e-e96a-42e5-b1c6-18d3b8fda315" providerId="AD" clId="Web-{C3784666-0EE4-D60E-EE86-EF3FC0D8477C}" dt="2022-11-29T09:16:33.673" v="15" actId="1076"/>
        <pc:sldMkLst>
          <pc:docMk/>
          <pc:sldMk cId="3836841052" sldId="261"/>
        </pc:sldMkLst>
        <pc:spChg chg="mod ord">
          <ac:chgData name="David Haagensen (5249412)" userId="S::5249412@student.gloscol.ac.uk::6d1dce2e-e96a-42e5-b1c6-18d3b8fda315" providerId="AD" clId="Web-{C3784666-0EE4-D60E-EE86-EF3FC0D8477C}" dt="2022-11-29T09:16:33.673" v="15" actId="1076"/>
          <ac:spMkLst>
            <pc:docMk/>
            <pc:sldMk cId="3836841052" sldId="261"/>
            <ac:spMk id="3" creationId="{434D931E-6F33-63FD-D8BF-2AED8332FA37}"/>
          </ac:spMkLst>
        </pc:spChg>
      </pc:sldChg>
      <pc:sldChg chg="modSp mod modClrScheme chgLayout">
        <pc:chgData name="David Haagensen (5249412)" userId="S::5249412@student.gloscol.ac.uk::6d1dce2e-e96a-42e5-b1c6-18d3b8fda315" providerId="AD" clId="Web-{C3784666-0EE4-D60E-EE86-EF3FC0D8477C}" dt="2022-11-29T10:16:59.636" v="567" actId="20577"/>
        <pc:sldMkLst>
          <pc:docMk/>
          <pc:sldMk cId="834900357" sldId="262"/>
        </pc:sldMkLst>
        <pc:spChg chg="mod ord">
          <ac:chgData name="David Haagensen (5249412)" userId="S::5249412@student.gloscol.ac.uk::6d1dce2e-e96a-42e5-b1c6-18d3b8fda315" providerId="AD" clId="Web-{C3784666-0EE4-D60E-EE86-EF3FC0D8477C}" dt="2022-11-29T10:16:59.636" v="567" actId="20577"/>
          <ac:spMkLst>
            <pc:docMk/>
            <pc:sldMk cId="834900357" sldId="262"/>
            <ac:spMk id="3" creationId="{0398478D-C63A-9C66-8881-5DDFBC4BA27B}"/>
          </ac:spMkLst>
        </pc:spChg>
      </pc:sldChg>
      <pc:sldChg chg="new">
        <pc:chgData name="David Haagensen (5249412)" userId="S::5249412@student.gloscol.ac.uk::6d1dce2e-e96a-42e5-b1c6-18d3b8fda315" providerId="AD" clId="Web-{C3784666-0EE4-D60E-EE86-EF3FC0D8477C}" dt="2022-11-29T09:16:39.517" v="16"/>
        <pc:sldMkLst>
          <pc:docMk/>
          <pc:sldMk cId="1829900310" sldId="263"/>
        </pc:sldMkLst>
      </pc:sldChg>
      <pc:sldChg chg="delSp modSp new">
        <pc:chgData name="David Haagensen (5249412)" userId="S::5249412@student.gloscol.ac.uk::6d1dce2e-e96a-42e5-b1c6-18d3b8fda315" providerId="AD" clId="Web-{C3784666-0EE4-D60E-EE86-EF3FC0D8477C}" dt="2022-11-29T10:09:01.777" v="565" actId="14100"/>
        <pc:sldMkLst>
          <pc:docMk/>
          <pc:sldMk cId="1500146946" sldId="264"/>
        </pc:sldMkLst>
        <pc:spChg chg="del">
          <ac:chgData name="David Haagensen (5249412)" userId="S::5249412@student.gloscol.ac.uk::6d1dce2e-e96a-42e5-b1c6-18d3b8fda315" providerId="AD" clId="Web-{C3784666-0EE4-D60E-EE86-EF3FC0D8477C}" dt="2022-11-29T09:36:03.212" v="34"/>
          <ac:spMkLst>
            <pc:docMk/>
            <pc:sldMk cId="1500146946" sldId="264"/>
            <ac:spMk id="2" creationId="{CD30AAEE-3ABD-F566-61A5-82D98372F9FB}"/>
          </ac:spMkLst>
        </pc:spChg>
        <pc:spChg chg="mod">
          <ac:chgData name="David Haagensen (5249412)" userId="S::5249412@student.gloscol.ac.uk::6d1dce2e-e96a-42e5-b1c6-18d3b8fda315" providerId="AD" clId="Web-{C3784666-0EE4-D60E-EE86-EF3FC0D8477C}" dt="2022-11-29T10:09:01.777" v="565" actId="14100"/>
          <ac:spMkLst>
            <pc:docMk/>
            <pc:sldMk cId="1500146946" sldId="264"/>
            <ac:spMk id="3" creationId="{C288C1F5-B3B6-A928-9153-63E8C4916799}"/>
          </ac:spMkLst>
        </pc:spChg>
      </pc:sldChg>
      <pc:sldChg chg="addSp delSp modSp new">
        <pc:chgData name="David Haagensen (5249412)" userId="S::5249412@student.gloscol.ac.uk::6d1dce2e-e96a-42e5-b1c6-18d3b8fda315" providerId="AD" clId="Web-{C3784666-0EE4-D60E-EE86-EF3FC0D8477C}" dt="2022-11-29T12:13:21.980" v="753" actId="1076"/>
        <pc:sldMkLst>
          <pc:docMk/>
          <pc:sldMk cId="546283442" sldId="265"/>
        </pc:sldMkLst>
        <pc:spChg chg="del">
          <ac:chgData name="David Haagensen (5249412)" userId="S::5249412@student.gloscol.ac.uk::6d1dce2e-e96a-42e5-b1c6-18d3b8fda315" providerId="AD" clId="Web-{C3784666-0EE4-D60E-EE86-EF3FC0D8477C}" dt="2022-11-29T10:22:55.117" v="569"/>
          <ac:spMkLst>
            <pc:docMk/>
            <pc:sldMk cId="546283442" sldId="265"/>
            <ac:spMk id="2" creationId="{4F7D61DD-E0D7-C22F-29F7-21D918F08AFE}"/>
          </ac:spMkLst>
        </pc:spChg>
        <pc:spChg chg="mod">
          <ac:chgData name="David Haagensen (5249412)" userId="S::5249412@student.gloscol.ac.uk::6d1dce2e-e96a-42e5-b1c6-18d3b8fda315" providerId="AD" clId="Web-{C3784666-0EE4-D60E-EE86-EF3FC0D8477C}" dt="2022-11-29T11:11:07.839" v="663" actId="20577"/>
          <ac:spMkLst>
            <pc:docMk/>
            <pc:sldMk cId="546283442" sldId="265"/>
            <ac:spMk id="3" creationId="{3EA5B840-990F-5E17-8DBA-B837D139887C}"/>
          </ac:spMkLst>
        </pc:spChg>
        <pc:picChg chg="add mod">
          <ac:chgData name="David Haagensen (5249412)" userId="S::5249412@student.gloscol.ac.uk::6d1dce2e-e96a-42e5-b1c6-18d3b8fda315" providerId="AD" clId="Web-{C3784666-0EE4-D60E-EE86-EF3FC0D8477C}" dt="2022-11-29T12:11:02.617" v="751" actId="1076"/>
          <ac:picMkLst>
            <pc:docMk/>
            <pc:sldMk cId="546283442" sldId="265"/>
            <ac:picMk id="2" creationId="{AAAABAEA-4FD7-5BAC-3BC7-F95C8B297FDD}"/>
          </ac:picMkLst>
        </pc:picChg>
        <pc:picChg chg="add mod">
          <ac:chgData name="David Haagensen (5249412)" userId="S::5249412@student.gloscol.ac.uk::6d1dce2e-e96a-42e5-b1c6-18d3b8fda315" providerId="AD" clId="Web-{C3784666-0EE4-D60E-EE86-EF3FC0D8477C}" dt="2022-11-29T12:13:21.980" v="753" actId="1076"/>
          <ac:picMkLst>
            <pc:docMk/>
            <pc:sldMk cId="546283442" sldId="265"/>
            <ac:picMk id="4" creationId="{B1AD92BB-EA2F-54F5-6B9A-3EA2943A6803}"/>
          </ac:picMkLst>
        </pc:picChg>
      </pc:sldChg>
      <pc:sldChg chg="delSp modSp new">
        <pc:chgData name="David Haagensen (5249412)" userId="S::5249412@student.gloscol.ac.uk::6d1dce2e-e96a-42e5-b1c6-18d3b8fda315" providerId="AD" clId="Web-{C3784666-0EE4-D60E-EE86-EF3FC0D8477C}" dt="2022-11-29T11:55:18.952" v="747" actId="20577"/>
        <pc:sldMkLst>
          <pc:docMk/>
          <pc:sldMk cId="486568337" sldId="266"/>
        </pc:sldMkLst>
        <pc:spChg chg="del">
          <ac:chgData name="David Haagensen (5249412)" userId="S::5249412@student.gloscol.ac.uk::6d1dce2e-e96a-42e5-b1c6-18d3b8fda315" providerId="AD" clId="Web-{C3784666-0EE4-D60E-EE86-EF3FC0D8477C}" dt="2022-11-29T11:16:03.034" v="671"/>
          <ac:spMkLst>
            <pc:docMk/>
            <pc:sldMk cId="486568337" sldId="266"/>
            <ac:spMk id="2" creationId="{D9D88F74-7DE8-8E57-9E61-4835D341485E}"/>
          </ac:spMkLst>
        </pc:spChg>
        <pc:spChg chg="mod">
          <ac:chgData name="David Haagensen (5249412)" userId="S::5249412@student.gloscol.ac.uk::6d1dce2e-e96a-42e5-b1c6-18d3b8fda315" providerId="AD" clId="Web-{C3784666-0EE4-D60E-EE86-EF3FC0D8477C}" dt="2022-11-29T11:55:18.952" v="747" actId="20577"/>
          <ac:spMkLst>
            <pc:docMk/>
            <pc:sldMk cId="486568337" sldId="266"/>
            <ac:spMk id="3" creationId="{6B22CE77-54AB-503B-EF74-5512EA228F69}"/>
          </ac:spMkLst>
        </pc:spChg>
      </pc:sldChg>
      <pc:sldChg chg="delSp modSp new">
        <pc:chgData name="David Haagensen (5249412)" userId="S::5249412@student.gloscol.ac.uk::6d1dce2e-e96a-42e5-b1c6-18d3b8fda315" providerId="AD" clId="Web-{C3784666-0EE4-D60E-EE86-EF3FC0D8477C}" dt="2022-11-29T11:55:30.468" v="748" actId="20577"/>
        <pc:sldMkLst>
          <pc:docMk/>
          <pc:sldMk cId="1769771104" sldId="267"/>
        </pc:sldMkLst>
        <pc:spChg chg="del">
          <ac:chgData name="David Haagensen (5249412)" userId="S::5249412@student.gloscol.ac.uk::6d1dce2e-e96a-42e5-b1c6-18d3b8fda315" providerId="AD" clId="Web-{C3784666-0EE4-D60E-EE86-EF3FC0D8477C}" dt="2022-11-29T11:19:26.149" v="684"/>
          <ac:spMkLst>
            <pc:docMk/>
            <pc:sldMk cId="1769771104" sldId="267"/>
            <ac:spMk id="2" creationId="{12CF92DB-9602-60F5-243A-42C4197B01D1}"/>
          </ac:spMkLst>
        </pc:spChg>
        <pc:spChg chg="mod">
          <ac:chgData name="David Haagensen (5249412)" userId="S::5249412@student.gloscol.ac.uk::6d1dce2e-e96a-42e5-b1c6-18d3b8fda315" providerId="AD" clId="Web-{C3784666-0EE4-D60E-EE86-EF3FC0D8477C}" dt="2022-11-29T11:55:30.468" v="748" actId="20577"/>
          <ac:spMkLst>
            <pc:docMk/>
            <pc:sldMk cId="1769771104" sldId="267"/>
            <ac:spMk id="3" creationId="{E2189F83-7594-F119-9274-D042C6FFFCF7}"/>
          </ac:spMkLst>
        </pc:spChg>
      </pc:sldChg>
      <pc:sldMasterChg chg="del delSldLayout">
        <pc:chgData name="David Haagensen (5249412)" userId="S::5249412@student.gloscol.ac.uk::6d1dce2e-e96a-42e5-b1c6-18d3b8fda315" providerId="AD" clId="Web-{C3784666-0EE4-D60E-EE86-EF3FC0D8477C}" dt="2022-11-29T09:14:36.966" v="5"/>
        <pc:sldMasterMkLst>
          <pc:docMk/>
          <pc:sldMasterMk cId="2460954070" sldId="2147483660"/>
        </pc:sldMasterMkLst>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2385387890" sldId="2147483661"/>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949138452" sldId="2147483662"/>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2591524520" sldId="2147483663"/>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1203092039" sldId="2147483664"/>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3733172339" sldId="2147483665"/>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3210312558" sldId="2147483666"/>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3146388984" sldId="2147483667"/>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3171841454" sldId="2147483668"/>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1718958274" sldId="2147483669"/>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2202905451" sldId="2147483670"/>
          </pc:sldLayoutMkLst>
        </pc:sldLayoutChg>
        <pc:sldLayoutChg chg="del">
          <pc:chgData name="David Haagensen (5249412)" userId="S::5249412@student.gloscol.ac.uk::6d1dce2e-e96a-42e5-b1c6-18d3b8fda315" providerId="AD" clId="Web-{C3784666-0EE4-D60E-EE86-EF3FC0D8477C}" dt="2022-11-29T09:14:36.966" v="5"/>
          <pc:sldLayoutMkLst>
            <pc:docMk/>
            <pc:sldMasterMk cId="2460954070" sldId="2147483660"/>
            <pc:sldLayoutMk cId="3479445657" sldId="2147483671"/>
          </pc:sldLayoutMkLst>
        </pc:sldLayoutChg>
      </pc:sldMasterChg>
      <pc:sldMasterChg chg="del delSldLayout">
        <pc:chgData name="David Haagensen (5249412)" userId="S::5249412@student.gloscol.ac.uk::6d1dce2e-e96a-42e5-b1c6-18d3b8fda315" providerId="AD" clId="Web-{C3784666-0EE4-D60E-EE86-EF3FC0D8477C}" dt="2022-11-29T09:14:36.966" v="5"/>
        <pc:sldMasterMkLst>
          <pc:docMk/>
          <pc:sldMasterMk cId="543400801" sldId="2147483753"/>
        </pc:sldMasterMkLst>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2721727141" sldId="2147483754"/>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3712750112" sldId="2147483755"/>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567593384" sldId="2147483756"/>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1942667059" sldId="2147483757"/>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50271006" sldId="2147483758"/>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2121124812" sldId="2147483759"/>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2191408302" sldId="2147483760"/>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1863888560" sldId="2147483761"/>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2217767395" sldId="2147483762"/>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395731420" sldId="2147483763"/>
          </pc:sldLayoutMkLst>
        </pc:sldLayoutChg>
        <pc:sldLayoutChg chg="del">
          <pc:chgData name="David Haagensen (5249412)" userId="S::5249412@student.gloscol.ac.uk::6d1dce2e-e96a-42e5-b1c6-18d3b8fda315" providerId="AD" clId="Web-{C3784666-0EE4-D60E-EE86-EF3FC0D8477C}" dt="2022-11-29T09:14:36.966" v="5"/>
          <pc:sldLayoutMkLst>
            <pc:docMk/>
            <pc:sldMasterMk cId="543400801" sldId="2147483753"/>
            <pc:sldLayoutMk cId="3054885166" sldId="2147483764"/>
          </pc:sldLayoutMkLst>
        </pc:sldLayoutChg>
      </pc:sldMasterChg>
      <pc:sldMasterChg chg="add addSldLayout modSldLayout">
        <pc:chgData name="David Haagensen (5249412)" userId="S::5249412@student.gloscol.ac.uk::6d1dce2e-e96a-42e5-b1c6-18d3b8fda315" providerId="AD" clId="Web-{C3784666-0EE4-D60E-EE86-EF3FC0D8477C}" dt="2022-11-29T09:14:36.966" v="5"/>
        <pc:sldMasterMkLst>
          <pc:docMk/>
          <pc:sldMasterMk cId="251561658" sldId="2147483765"/>
        </pc:sldMasterMkLst>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691572674" sldId="2147483766"/>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1456477666" sldId="2147483767"/>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1753424393" sldId="2147483768"/>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3572804627" sldId="2147483769"/>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453217881" sldId="2147483770"/>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4127677246" sldId="2147483771"/>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615409448" sldId="2147483772"/>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618089457" sldId="2147483773"/>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565715564" sldId="2147483774"/>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694087620" sldId="2147483775"/>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658285227" sldId="2147483776"/>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501271400" sldId="2147483777"/>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2424036658" sldId="2147483778"/>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3269629383" sldId="2147483779"/>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4019722391" sldId="2147483780"/>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1349381911" sldId="2147483781"/>
          </pc:sldLayoutMkLst>
        </pc:sldLayoutChg>
        <pc:sldLayoutChg chg="add mod replId">
          <pc:chgData name="David Haagensen (5249412)" userId="S::5249412@student.gloscol.ac.uk::6d1dce2e-e96a-42e5-b1c6-18d3b8fda315" providerId="AD" clId="Web-{C3784666-0EE4-D60E-EE86-EF3FC0D8477C}" dt="2022-11-29T09:14:36.966" v="5"/>
          <pc:sldLayoutMkLst>
            <pc:docMk/>
            <pc:sldMasterMk cId="251561658" sldId="2147483765"/>
            <pc:sldLayoutMk cId="824751969" sldId="21474837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15DD0-1773-40C6-A965-56AA4FF46A3F}" type="datetimeFigureOut">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6DE26-8E30-4F79-8804-1E3579158AEF}" type="slidenum">
              <a:t>‹#›</a:t>
            </a:fld>
            <a:endParaRPr lang="en-US"/>
          </a:p>
        </p:txBody>
      </p:sp>
    </p:spTree>
    <p:extLst>
      <p:ext uri="{BB962C8B-B14F-4D97-AF65-F5344CB8AC3E}">
        <p14:creationId xmlns:p14="http://schemas.microsoft.com/office/powerpoint/2010/main" val="298575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Describe the current status of the organisations machines and discuss the connectivity possibilities.</a:t>
            </a:r>
          </a:p>
        </p:txBody>
      </p:sp>
      <p:sp>
        <p:nvSpPr>
          <p:cNvPr id="4" name="Slide Number Placeholder 3"/>
          <p:cNvSpPr>
            <a:spLocks noGrp="1"/>
          </p:cNvSpPr>
          <p:nvPr>
            <p:ph type="sldNum" sz="quarter" idx="5"/>
          </p:nvPr>
        </p:nvSpPr>
        <p:spPr/>
        <p:txBody>
          <a:bodyPr/>
          <a:lstStyle/>
          <a:p>
            <a:fld id="{EFC6DE26-8E30-4F79-8804-1E3579158AEF}" type="slidenum">
              <a:t>3</a:t>
            </a:fld>
            <a:endParaRPr lang="en-US"/>
          </a:p>
        </p:txBody>
      </p:sp>
    </p:spTree>
    <p:extLst>
      <p:ext uri="{BB962C8B-B14F-4D97-AF65-F5344CB8AC3E}">
        <p14:creationId xmlns:p14="http://schemas.microsoft.com/office/powerpoint/2010/main" val="316274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Describe the reasons why installing and maintaining hardware benefit CEO or the organisation.</a:t>
            </a:r>
          </a:p>
          <a:p>
            <a:r>
              <a:rPr lang="en-GB" dirty="0">
                <a:cs typeface="Calibri"/>
              </a:rPr>
              <a:t>Talk about the increased functionality of the machine and increase profit this could have on the organisation and benefits they could have for this CEO.</a:t>
            </a:r>
          </a:p>
        </p:txBody>
      </p:sp>
      <p:sp>
        <p:nvSpPr>
          <p:cNvPr id="4" name="Slide Number Placeholder 3"/>
          <p:cNvSpPr>
            <a:spLocks noGrp="1"/>
          </p:cNvSpPr>
          <p:nvPr>
            <p:ph type="sldNum" sz="quarter" idx="5"/>
          </p:nvPr>
        </p:nvSpPr>
        <p:spPr/>
        <p:txBody>
          <a:bodyPr/>
          <a:lstStyle/>
          <a:p>
            <a:fld id="{EFC6DE26-8E30-4F79-8804-1E3579158AEF}" type="slidenum">
              <a:rPr lang="en-US"/>
              <a:t>7</a:t>
            </a:fld>
            <a:endParaRPr lang="en-US"/>
          </a:p>
        </p:txBody>
      </p:sp>
    </p:spTree>
    <p:extLst>
      <p:ext uri="{BB962C8B-B14F-4D97-AF65-F5344CB8AC3E}">
        <p14:creationId xmlns:p14="http://schemas.microsoft.com/office/powerpoint/2010/main" val="347064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Discuss the implications on the organisation for installing and maintaining Harman software include increased productivity and possible Connexions to the Internet and branching out to other countries.</a:t>
            </a:r>
          </a:p>
        </p:txBody>
      </p:sp>
      <p:sp>
        <p:nvSpPr>
          <p:cNvPr id="4" name="Slide Number Placeholder 3"/>
          <p:cNvSpPr>
            <a:spLocks noGrp="1"/>
          </p:cNvSpPr>
          <p:nvPr>
            <p:ph type="sldNum" sz="quarter" idx="5"/>
          </p:nvPr>
        </p:nvSpPr>
        <p:spPr/>
        <p:txBody>
          <a:bodyPr/>
          <a:lstStyle/>
          <a:p>
            <a:fld id="{EFC6DE26-8E30-4F79-8804-1E3579158AEF}" type="slidenum">
              <a:rPr lang="en-US"/>
              <a:t>8</a:t>
            </a:fld>
            <a:endParaRPr lang="en-US"/>
          </a:p>
        </p:txBody>
      </p:sp>
    </p:spTree>
    <p:extLst>
      <p:ext uri="{BB962C8B-B14F-4D97-AF65-F5344CB8AC3E}">
        <p14:creationId xmlns:p14="http://schemas.microsoft.com/office/powerpoint/2010/main" val="3356238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This is an e-mail to the boss scrubbing the replacement of the system and why.</a:t>
            </a:r>
          </a:p>
        </p:txBody>
      </p:sp>
      <p:sp>
        <p:nvSpPr>
          <p:cNvPr id="4" name="Slide Number Placeholder 3"/>
          <p:cNvSpPr>
            <a:spLocks noGrp="1"/>
          </p:cNvSpPr>
          <p:nvPr>
            <p:ph type="sldNum" sz="quarter" idx="5"/>
          </p:nvPr>
        </p:nvSpPr>
        <p:spPr/>
        <p:txBody>
          <a:bodyPr/>
          <a:lstStyle/>
          <a:p>
            <a:fld id="{EFC6DE26-8E30-4F79-8804-1E3579158AEF}" type="slidenum">
              <a:rPr lang="en-US"/>
              <a:t>11</a:t>
            </a:fld>
            <a:endParaRPr lang="en-US"/>
          </a:p>
        </p:txBody>
      </p:sp>
    </p:spTree>
    <p:extLst>
      <p:ext uri="{BB962C8B-B14F-4D97-AF65-F5344CB8AC3E}">
        <p14:creationId xmlns:p14="http://schemas.microsoft.com/office/powerpoint/2010/main" val="3395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This is my test plan on hammering to test the devices to cheque that they work and my expected results.</a:t>
            </a:r>
          </a:p>
        </p:txBody>
      </p:sp>
      <p:sp>
        <p:nvSpPr>
          <p:cNvPr id="4" name="Slide Number Placeholder 3"/>
          <p:cNvSpPr>
            <a:spLocks noGrp="1"/>
          </p:cNvSpPr>
          <p:nvPr>
            <p:ph type="sldNum" sz="quarter" idx="5"/>
          </p:nvPr>
        </p:nvSpPr>
        <p:spPr/>
        <p:txBody>
          <a:bodyPr/>
          <a:lstStyle/>
          <a:p>
            <a:fld id="{EFC6DE26-8E30-4F79-8804-1E3579158AEF}" type="slidenum">
              <a:rPr lang="en-US"/>
              <a:t>15</a:t>
            </a:fld>
            <a:endParaRPr lang="en-US"/>
          </a:p>
        </p:txBody>
      </p:sp>
    </p:spTree>
    <p:extLst>
      <p:ext uri="{BB962C8B-B14F-4D97-AF65-F5344CB8AC3E}">
        <p14:creationId xmlns:p14="http://schemas.microsoft.com/office/powerpoint/2010/main" val="188752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157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408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828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50127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403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69629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19722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9381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475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5647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5342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7280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5321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2767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1540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1808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6571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51561658"/>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745" y="376830"/>
            <a:ext cx="11350255" cy="6165737"/>
          </a:xfrm>
        </p:spPr>
        <p:txBody>
          <a:bodyPr vert="horz" lIns="91440" tIns="45720" rIns="91440" bIns="45720" rtlCol="0" anchor="t">
            <a:normAutofit/>
          </a:bodyPr>
          <a:lstStyle/>
          <a:p>
            <a:pPr algn="ctr"/>
            <a:r>
              <a:rPr lang="en-GB" b="1">
                <a:solidFill>
                  <a:schemeClr val="tx1"/>
                </a:solidFill>
                <a:ea typeface="+mn-lt"/>
                <a:cs typeface="+mn-lt"/>
              </a:rPr>
              <a:t>Assessment number: 14.01 &amp; 15.01 </a:t>
            </a:r>
            <a:endParaRPr lang="en-US" b="1">
              <a:solidFill>
                <a:schemeClr val="tx1"/>
              </a:solidFill>
            </a:endParaRPr>
          </a:p>
          <a:p>
            <a:pPr algn="ctr"/>
            <a:endParaRPr lang="en-GB">
              <a:solidFill>
                <a:schemeClr val="tx1"/>
              </a:solidFill>
              <a:ea typeface="+mn-lt"/>
              <a:cs typeface="+mn-lt"/>
            </a:endParaRPr>
          </a:p>
          <a:p>
            <a:pPr algn="ctr"/>
            <a:r>
              <a:rPr lang="en-GB">
                <a:solidFill>
                  <a:schemeClr val="tx1"/>
                </a:solidFill>
                <a:ea typeface="+mn-lt"/>
                <a:cs typeface="+mn-lt"/>
              </a:rPr>
              <a:t>Assessment Title: System Investigation, plan an installation and maintenance of hardware in a technology system </a:t>
            </a:r>
          </a:p>
          <a:p>
            <a:pPr algn="ctr"/>
            <a:endParaRPr lang="en-GB">
              <a:solidFill>
                <a:schemeClr val="tx1"/>
              </a:solidFill>
              <a:ea typeface="+mn-lt"/>
              <a:cs typeface="+mn-lt"/>
            </a:endParaRPr>
          </a:p>
          <a:p>
            <a:pPr algn="ctr"/>
            <a:r>
              <a:rPr lang="en-GB">
                <a:solidFill>
                  <a:schemeClr val="tx1"/>
                </a:solidFill>
                <a:ea typeface="+mn-lt"/>
                <a:cs typeface="+mn-lt"/>
              </a:rPr>
              <a:t>The Benefits of Installing and Maintaining Two Different Systems</a:t>
            </a:r>
          </a:p>
          <a:p>
            <a:pPr algn="ctr"/>
            <a:endParaRPr lang="en-GB" b="1">
              <a:solidFill>
                <a:schemeClr val="tx1"/>
              </a:solidFill>
              <a:ea typeface="+mn-lt"/>
              <a:cs typeface="+mn-lt"/>
            </a:endParaRPr>
          </a:p>
          <a:p>
            <a:pPr algn="ctr"/>
            <a:endParaRPr lang="en-GB" b="1">
              <a:solidFill>
                <a:schemeClr val="tx1"/>
              </a:solidFill>
              <a:ea typeface="+mn-lt"/>
              <a:cs typeface="+mn-lt"/>
            </a:endParaRPr>
          </a:p>
          <a:p>
            <a:pPr algn="ctr"/>
            <a:endParaRPr lang="en-GB" b="1">
              <a:solidFill>
                <a:schemeClr val="tx1"/>
              </a:solidFill>
              <a:ea typeface="+mn-lt"/>
              <a:cs typeface="+mn-lt"/>
            </a:endParaRPr>
          </a:p>
          <a:p>
            <a:pPr algn="ctr"/>
            <a:r>
              <a:rPr lang="en-GB" sz="3600" b="1">
                <a:solidFill>
                  <a:schemeClr val="tx1"/>
                </a:solidFill>
                <a:ea typeface="+mn-lt"/>
                <a:cs typeface="+mn-lt"/>
              </a:rPr>
              <a:t>Task 1 (2 parts – hardware and software)</a:t>
            </a:r>
            <a:endParaRPr lang="en-GB" sz="3600" b="1">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526B-6355-85E3-B2DA-79FB07327260}"/>
              </a:ext>
            </a:extLst>
          </p:cNvPr>
          <p:cNvSpPr>
            <a:spLocks noGrp="1"/>
          </p:cNvSpPr>
          <p:nvPr>
            <p:ph type="title"/>
          </p:nvPr>
        </p:nvSpPr>
        <p:spPr>
          <a:xfrm>
            <a:off x="203088" y="222346"/>
            <a:ext cx="9989513" cy="868902"/>
          </a:xfrm>
        </p:spPr>
        <p:txBody>
          <a:bodyPr/>
          <a:lstStyle/>
          <a:p>
            <a:r>
              <a:rPr lang="en-US" sz="3200" b="1" dirty="0">
                <a:ea typeface="+mj-lt"/>
                <a:cs typeface="+mj-lt"/>
              </a:rPr>
              <a:t>strengths and weaknesses of your current system.</a:t>
            </a:r>
            <a:endParaRPr lang="en-US" sz="3200" dirty="0"/>
          </a:p>
        </p:txBody>
      </p:sp>
      <p:sp>
        <p:nvSpPr>
          <p:cNvPr id="3" name="Content Placeholder 2">
            <a:extLst>
              <a:ext uri="{FF2B5EF4-FFF2-40B4-BE49-F238E27FC236}">
                <a16:creationId xmlns:a16="http://schemas.microsoft.com/office/drawing/2014/main" id="{7877ED99-B102-461A-66C2-7764183E767F}"/>
              </a:ext>
            </a:extLst>
          </p:cNvPr>
          <p:cNvSpPr>
            <a:spLocks noGrp="1"/>
          </p:cNvSpPr>
          <p:nvPr>
            <p:ph idx="1"/>
          </p:nvPr>
        </p:nvSpPr>
        <p:spPr>
          <a:xfrm>
            <a:off x="465359" y="1264337"/>
            <a:ext cx="4799843" cy="5090387"/>
          </a:xfrm>
        </p:spPr>
        <p:txBody>
          <a:bodyPr vert="horz" lIns="91440" tIns="45720" rIns="91440" bIns="45720" rtlCol="0" anchor="t">
            <a:normAutofit/>
          </a:bodyPr>
          <a:lstStyle/>
          <a:p>
            <a:pPr marL="0" indent="0">
              <a:buNone/>
            </a:pPr>
            <a:r>
              <a:rPr lang="en-US" sz="2400" b="1" dirty="0">
                <a:solidFill>
                  <a:schemeClr val="accent1">
                    <a:lumMod val="60000"/>
                    <a:lumOff val="40000"/>
                  </a:schemeClr>
                </a:solidFill>
                <a:ea typeface="+mj-lt"/>
                <a:cs typeface="+mj-lt"/>
              </a:rPr>
              <a:t>Strengths</a:t>
            </a:r>
            <a:endParaRPr lang="en-US" sz="2400" dirty="0">
              <a:solidFill>
                <a:schemeClr val="accent1">
                  <a:lumMod val="60000"/>
                  <a:lumOff val="40000"/>
                </a:schemeClr>
              </a:solidFill>
              <a:ea typeface="+mj-lt"/>
              <a:cs typeface="+mj-lt"/>
            </a:endParaRPr>
          </a:p>
          <a:p>
            <a:pPr marL="0" indent="0">
              <a:buNone/>
            </a:pPr>
            <a:r>
              <a:rPr lang="en-US" sz="1800" dirty="0">
                <a:solidFill>
                  <a:schemeClr val="accent1">
                    <a:lumMod val="60000"/>
                    <a:lumOff val="40000"/>
                  </a:schemeClr>
                </a:solidFill>
              </a:rPr>
              <a:t>The strengths of the current system are it uses SSD drive this is fast and a good choice for these computers because it can boot much faster than a traditional hard drive which can save time.</a:t>
            </a:r>
          </a:p>
          <a:p>
            <a:pPr marL="0" indent="0">
              <a:buNone/>
            </a:pPr>
            <a:r>
              <a:rPr lang="en-US" sz="1800" dirty="0">
                <a:solidFill>
                  <a:schemeClr val="accent1">
                    <a:lumMod val="60000"/>
                    <a:lumOff val="40000"/>
                  </a:schemeClr>
                </a:solidFill>
              </a:rPr>
              <a:t>the current system uses Windows 10 OS, this is a good option because Windows 10 a fast and simple operating system to use with useful features like taskbar or software's like snap.</a:t>
            </a:r>
          </a:p>
          <a:p>
            <a:pPr marL="0" indent="0">
              <a:buNone/>
            </a:pPr>
            <a:r>
              <a:rPr lang="en-US" sz="1800" dirty="0">
                <a:solidFill>
                  <a:schemeClr val="accent1">
                    <a:lumMod val="60000"/>
                    <a:lumOff val="40000"/>
                  </a:schemeClr>
                </a:solidFill>
              </a:rPr>
              <a:t>The current system also uses SATA cables to connect to its storage this is a good option because it is a lot faster than all the methods and is compatible with newer storage options.</a:t>
            </a:r>
          </a:p>
        </p:txBody>
      </p:sp>
      <p:sp>
        <p:nvSpPr>
          <p:cNvPr id="4" name="TextBox 3">
            <a:extLst>
              <a:ext uri="{FF2B5EF4-FFF2-40B4-BE49-F238E27FC236}">
                <a16:creationId xmlns:a16="http://schemas.microsoft.com/office/drawing/2014/main" id="{FCB8A342-80BD-79B7-5F7C-77F8B8258C6B}"/>
              </a:ext>
            </a:extLst>
          </p:cNvPr>
          <p:cNvSpPr txBox="1"/>
          <p:nvPr/>
        </p:nvSpPr>
        <p:spPr>
          <a:xfrm>
            <a:off x="6078279" y="1267046"/>
            <a:ext cx="4270744"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1">
                    <a:lumMod val="60000"/>
                    <a:lumOff val="40000"/>
                  </a:schemeClr>
                </a:solidFill>
                <a:ea typeface="+mn-lt"/>
                <a:cs typeface="+mn-lt"/>
              </a:rPr>
              <a:t>Weaknesses</a:t>
            </a:r>
            <a:endParaRPr lang="en-US" sz="2000" dirty="0">
              <a:solidFill>
                <a:schemeClr val="accent1">
                  <a:lumMod val="60000"/>
                  <a:lumOff val="40000"/>
                </a:schemeClr>
              </a:solidFill>
              <a:ea typeface="+mn-lt"/>
              <a:cs typeface="+mn-lt"/>
            </a:endParaRPr>
          </a:p>
          <a:p>
            <a:endParaRPr lang="en-US" sz="2000" b="1" dirty="0">
              <a:solidFill>
                <a:schemeClr val="accent1">
                  <a:lumMod val="60000"/>
                  <a:lumOff val="40000"/>
                </a:schemeClr>
              </a:solidFill>
            </a:endParaRPr>
          </a:p>
          <a:p>
            <a:r>
              <a:rPr lang="en-US" dirty="0">
                <a:solidFill>
                  <a:schemeClr val="accent1">
                    <a:lumMod val="60000"/>
                    <a:lumOff val="40000"/>
                  </a:schemeClr>
                </a:solidFill>
              </a:rPr>
              <a:t>The weakness of the current system it only uses DDR2 ram, with only 4GB this wood need to be upgraded to a newer version with high capacity like DDR4, because it can't be a very limiting factor on the performance of the rest of the machine and due to compatibility issues, it will limit to three options if being upgraded.</a:t>
            </a:r>
          </a:p>
          <a:p>
            <a:r>
              <a:rPr lang="en-US" dirty="0">
                <a:solidFill>
                  <a:schemeClr val="accent1">
                    <a:lumMod val="60000"/>
                    <a:lumOff val="40000"/>
                  </a:schemeClr>
                </a:solidFill>
              </a:rPr>
              <a:t>The CPU is early and I5 although this is functional it should be upgraded to a newer processor preferably an I7.</a:t>
            </a:r>
          </a:p>
          <a:p>
            <a:r>
              <a:rPr lang="en-US" dirty="0">
                <a:solidFill>
                  <a:schemeClr val="accent1">
                    <a:lumMod val="60000"/>
                    <a:lumOff val="40000"/>
                  </a:schemeClr>
                </a:solidFill>
              </a:rPr>
              <a:t>With an I5 CPU and DDR2 ram the motherboard is almost definitely thought too old to be reused.</a:t>
            </a:r>
          </a:p>
        </p:txBody>
      </p:sp>
    </p:spTree>
    <p:extLst>
      <p:ext uri="{BB962C8B-B14F-4D97-AF65-F5344CB8AC3E}">
        <p14:creationId xmlns:p14="http://schemas.microsoft.com/office/powerpoint/2010/main" val="213080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89F83-7594-F119-9274-D042C6FFFCF7}"/>
              </a:ext>
            </a:extLst>
          </p:cNvPr>
          <p:cNvSpPr>
            <a:spLocks noGrp="1"/>
          </p:cNvSpPr>
          <p:nvPr>
            <p:ph idx="1"/>
          </p:nvPr>
        </p:nvSpPr>
        <p:spPr>
          <a:xfrm>
            <a:off x="341312" y="347490"/>
            <a:ext cx="11321239" cy="6298270"/>
          </a:xfrm>
        </p:spPr>
        <p:txBody>
          <a:bodyPr vert="horz" lIns="91440" tIns="45720" rIns="91440" bIns="45720" rtlCol="0" anchor="t">
            <a:normAutofit/>
          </a:bodyPr>
          <a:lstStyle/>
          <a:p>
            <a:pPr>
              <a:buNone/>
            </a:pPr>
            <a:r>
              <a:rPr lang="en-GB" sz="1800" b="1" dirty="0">
                <a:solidFill>
                  <a:srgbClr val="FFFFFF"/>
                </a:solidFill>
                <a:ea typeface="+mj-lt"/>
                <a:cs typeface="+mj-lt"/>
              </a:rPr>
              <a:t>(</a:t>
            </a:r>
            <a:r>
              <a:rPr lang="en-US" sz="1800" b="1" dirty="0">
                <a:solidFill>
                  <a:srgbClr val="FFFFFF"/>
                </a:solidFill>
                <a:ea typeface="+mj-lt"/>
                <a:cs typeface="+mj-lt"/>
              </a:rPr>
              <a:t> e-mail to manager.</a:t>
            </a:r>
            <a:endParaRPr lang="en-GB" sz="1800" b="1" dirty="0">
              <a:solidFill>
                <a:srgbClr val="FFFFFF"/>
              </a:solidFill>
              <a:ea typeface="+mj-lt"/>
              <a:cs typeface="+mj-lt"/>
            </a:endParaRPr>
          </a:p>
          <a:p>
            <a:pPr>
              <a:buNone/>
            </a:pPr>
            <a:r>
              <a:rPr lang="en-US" sz="1800" dirty="0">
                <a:ea typeface="+mj-lt"/>
                <a:cs typeface="+mj-lt"/>
              </a:rPr>
              <a:t>Dear boss,</a:t>
            </a:r>
          </a:p>
          <a:p>
            <a:pPr>
              <a:buNone/>
            </a:pPr>
            <a:r>
              <a:rPr lang="en-US" sz="1800" dirty="0">
                <a:ea typeface="+mj-lt"/>
                <a:cs typeface="+mj-lt"/>
              </a:rPr>
              <a:t>this is my plan for upgrading Michael pages PCs.</a:t>
            </a:r>
          </a:p>
          <a:p>
            <a:pPr>
              <a:buNone/>
            </a:pPr>
            <a:endParaRPr lang="en-US" sz="1800" b="1">
              <a:ea typeface="+mj-lt"/>
              <a:cs typeface="+mj-lt"/>
            </a:endParaRPr>
          </a:p>
          <a:p>
            <a:pPr>
              <a:buNone/>
            </a:pPr>
            <a:r>
              <a:rPr lang="en-GB" sz="1800" b="1" dirty="0">
                <a:ea typeface="+mj-lt"/>
                <a:cs typeface="+mj-lt"/>
              </a:rPr>
              <a:t>The upgrade/replacement and reasons why.</a:t>
            </a:r>
          </a:p>
          <a:p>
            <a:pPr>
              <a:buNone/>
            </a:pPr>
            <a:r>
              <a:rPr lang="en-GB" sz="1300" dirty="0">
                <a:ea typeface="+mj-lt"/>
                <a:cs typeface="+mj-lt"/>
              </a:rPr>
              <a:t>I have chosen to replace the system due to the inadequate components on the old one, like the DDR2 RAM with only 4 GB and just upgrading this to a newer DDR4 with 16 GB is not a possibility due to the compatibility issues between the motherboard and RAM.</a:t>
            </a:r>
          </a:p>
          <a:p>
            <a:pPr>
              <a:buNone/>
            </a:pPr>
            <a:r>
              <a:rPr lang="en-GB" sz="1300" dirty="0">
                <a:solidFill>
                  <a:srgbClr val="FFFFFF"/>
                </a:solidFill>
                <a:ea typeface="+mj-lt"/>
                <a:cs typeface="+mj-lt"/>
              </a:rPr>
              <a:t>Also, I would replace the old I5 CPU, this is very old and should be upgraded to a newer maybe I7 CPU, so I'll have to consider this while choosing the motherboard to make sure they are compatible.</a:t>
            </a:r>
          </a:p>
          <a:p>
            <a:pPr>
              <a:buNone/>
            </a:pPr>
            <a:r>
              <a:rPr lang="en-GB" sz="1300" dirty="0">
                <a:solidFill>
                  <a:srgbClr val="FFFFFF"/>
                </a:solidFill>
                <a:ea typeface="+mj-lt"/>
                <a:cs typeface="+mj-lt"/>
              </a:rPr>
              <a:t>The only thing I might not replace is the current SSD drive. If the CEO's drive has not failed due to ageing, keeping these would be a good idea, because it ensures data is not lost, and means backup for the data should not be needed. I would install the old SSD drives to the new machines and then this SSD can be used for booting up programmes because SSD is considerably faster than the traditional hard drive, although writing files to an SSD drive damages it a lot faster than reading from it. With this knowledge I would use preferably one terabyte hard drive in the new systems although they are a lot slower, they normally show signs of wear before failing so backup to the data can be put in place. This lowers the chance of losing important information, because SSD's can fail without any warning. Also, hard drives are a lot cheaper than SSD drives.</a:t>
            </a:r>
          </a:p>
          <a:p>
            <a:pPr>
              <a:buNone/>
            </a:pPr>
            <a:r>
              <a:rPr lang="en-GB" sz="1300" dirty="0">
                <a:solidFill>
                  <a:srgbClr val="FFFFFF"/>
                </a:solidFill>
                <a:ea typeface="+mj-lt"/>
                <a:cs typeface="+mj-lt"/>
              </a:rPr>
              <a:t>The current operating system is Windows 10. I would keep this, because it runs more reliably than older windows operating systems and it's more reliable than windows 11, because it's been around for longer and has less bugs. Of course, this is already installed on the old drives so re installing this would not be necessary because I would keep the old drives as I've said. I would make sure it is updated to the newest version because it will have less bugs and can be more secure.</a:t>
            </a:r>
          </a:p>
          <a:p>
            <a:pPr>
              <a:buNone/>
            </a:pPr>
            <a:r>
              <a:rPr lang="en-GB" sz="1300" dirty="0">
                <a:solidFill>
                  <a:srgbClr val="FFFFFF"/>
                </a:solidFill>
                <a:ea typeface="+mj-lt"/>
                <a:cs typeface="+mj-lt"/>
              </a:rPr>
              <a:t>I would also add in an NIC card to the system this would allow for the computers to be connected to the Internet when that is available you will also allow the computers to be connected to printers or together to produce a local area network or LAN which has many advantages like being able to transfer files between devices and connect to a printer if a switch was installed.</a:t>
            </a:r>
          </a:p>
          <a:p>
            <a:pPr>
              <a:buNone/>
            </a:pPr>
            <a:endParaRPr lang="en-US" sz="1200" dirty="0">
              <a:solidFill>
                <a:schemeClr val="tx2">
                  <a:lumMod val="75000"/>
                </a:schemeClr>
              </a:solidFill>
              <a:ea typeface="+mj-lt"/>
              <a:cs typeface="+mj-lt"/>
            </a:endParaRPr>
          </a:p>
          <a:p>
            <a:pPr>
              <a:buNone/>
            </a:pPr>
            <a:endParaRPr lang="en-US" sz="1200" dirty="0">
              <a:solidFill>
                <a:schemeClr val="tx2">
                  <a:lumMod val="75000"/>
                </a:schemeClr>
              </a:solidFill>
            </a:endParaRPr>
          </a:p>
        </p:txBody>
      </p:sp>
    </p:spTree>
    <p:extLst>
      <p:ext uri="{BB962C8B-B14F-4D97-AF65-F5344CB8AC3E}">
        <p14:creationId xmlns:p14="http://schemas.microsoft.com/office/powerpoint/2010/main" val="176977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633D5-08C8-0156-62BB-B81C4DEDC2CC}"/>
              </a:ext>
            </a:extLst>
          </p:cNvPr>
          <p:cNvSpPr>
            <a:spLocks noGrp="1"/>
          </p:cNvSpPr>
          <p:nvPr>
            <p:ph idx="1"/>
          </p:nvPr>
        </p:nvSpPr>
        <p:spPr>
          <a:xfrm>
            <a:off x="217266" y="50455"/>
            <a:ext cx="10222447" cy="6738433"/>
          </a:xfrm>
        </p:spPr>
        <p:txBody>
          <a:bodyPr vert="horz" lIns="91440" tIns="45720" rIns="91440" bIns="45720" rtlCol="0" anchor="t">
            <a:normAutofit fontScale="77500" lnSpcReduction="20000"/>
          </a:bodyPr>
          <a:lstStyle/>
          <a:p>
            <a:r>
              <a:rPr lang="en-US" sz="4200" b="1" dirty="0">
                <a:solidFill>
                  <a:srgbClr val="FF0000"/>
                </a:solidFill>
                <a:ea typeface="+mj-lt"/>
                <a:cs typeface="+mj-lt"/>
              </a:rPr>
              <a:t> network requirements and client requirements</a:t>
            </a:r>
          </a:p>
          <a:p>
            <a:pPr>
              <a:buClr>
                <a:srgbClr val="8AD0D6"/>
              </a:buClr>
            </a:pPr>
            <a:r>
              <a:rPr lang="en-US" sz="3400" dirty="0">
                <a:solidFill>
                  <a:schemeClr val="accent1">
                    <a:lumMod val="60000"/>
                    <a:lumOff val="40000"/>
                  </a:schemeClr>
                </a:solidFill>
              </a:rPr>
              <a:t>The network requirements are possible actions connections to the Internet using an NIC card. </a:t>
            </a:r>
          </a:p>
          <a:p>
            <a:pPr>
              <a:buClr>
                <a:srgbClr val="8AD0D6"/>
              </a:buClr>
            </a:pPr>
            <a:endParaRPr lang="en-US" sz="3400" dirty="0">
              <a:solidFill>
                <a:schemeClr val="accent1">
                  <a:lumMod val="60000"/>
                  <a:lumOff val="40000"/>
                </a:schemeClr>
              </a:solidFill>
            </a:endParaRPr>
          </a:p>
          <a:p>
            <a:pPr>
              <a:buClr>
                <a:srgbClr val="8AD0D6"/>
              </a:buClr>
            </a:pPr>
            <a:r>
              <a:rPr lang="en-US" sz="3400" dirty="0">
                <a:solidFill>
                  <a:schemeClr val="accent1">
                    <a:lumMod val="60000"/>
                    <a:lumOff val="40000"/>
                  </a:schemeClr>
                </a:solidFill>
                <a:ea typeface="+mj-lt"/>
                <a:cs typeface="+mj-lt"/>
              </a:rPr>
              <a:t>The problems of the CEO's machine it is old and it uses out of date technology and it has a lack of maintenance. This could be fixed by either replacing the entire system or upgraded necessary components of the system.</a:t>
            </a:r>
          </a:p>
          <a:p>
            <a:pPr>
              <a:buClr>
                <a:srgbClr val="8AD0D6"/>
              </a:buClr>
            </a:pPr>
            <a:endParaRPr lang="en-US" sz="2500" dirty="0">
              <a:solidFill>
                <a:schemeClr val="accent1">
                  <a:lumMod val="60000"/>
                  <a:lumOff val="40000"/>
                </a:schemeClr>
              </a:solidFill>
            </a:endParaRPr>
          </a:p>
          <a:p>
            <a:pPr>
              <a:buClr>
                <a:srgbClr val="8AD0D6"/>
              </a:buClr>
            </a:pPr>
            <a:r>
              <a:rPr lang="en-US" sz="2500" dirty="0">
                <a:solidFill>
                  <a:schemeClr val="accent1">
                    <a:lumMod val="60000"/>
                    <a:lumOff val="40000"/>
                  </a:schemeClr>
                </a:solidFill>
              </a:rPr>
              <a:t>Hey software that can be used in windows to customize and improve the machines would be </a:t>
            </a:r>
            <a:r>
              <a:rPr lang="en-US" dirty="0">
                <a:solidFill>
                  <a:srgbClr val="FF0000"/>
                </a:solidFill>
              </a:rPr>
              <a:t>Free up drive space in Windows.</a:t>
            </a:r>
            <a:endParaRPr lang="en-US" sz="2500" dirty="0">
              <a:solidFill>
                <a:srgbClr val="FF0000"/>
              </a:solidFill>
              <a:ea typeface="+mj-lt"/>
              <a:cs typeface="+mj-lt"/>
            </a:endParaRPr>
          </a:p>
          <a:p>
            <a:pPr>
              <a:buClr>
                <a:srgbClr val="8AD0D6"/>
              </a:buClr>
            </a:pPr>
            <a:r>
              <a:rPr lang="en-US" sz="2900" dirty="0">
                <a:solidFill>
                  <a:schemeClr val="accent1">
                    <a:lumMod val="60000"/>
                    <a:lumOff val="40000"/>
                  </a:schemeClr>
                </a:solidFill>
                <a:ea typeface="+mj-lt"/>
                <a:cs typeface="+mj-lt"/>
              </a:rPr>
              <a:t>This can increase the storage capacity and increase the speed of the machine.</a:t>
            </a:r>
          </a:p>
          <a:p>
            <a:pPr>
              <a:buClr>
                <a:srgbClr val="8AD0D6"/>
              </a:buClr>
            </a:pPr>
            <a:endParaRPr lang="en-US" sz="1700" dirty="0">
              <a:solidFill>
                <a:schemeClr val="tx1">
                  <a:lumMod val="65000"/>
                </a:schemeClr>
              </a:solidFill>
            </a:endParaRPr>
          </a:p>
          <a:p>
            <a:pPr>
              <a:buClr>
                <a:srgbClr val="8AD0D6"/>
              </a:buClr>
            </a:pPr>
            <a:r>
              <a:rPr lang="en-US" sz="2500" dirty="0">
                <a:solidFill>
                  <a:schemeClr val="accent1">
                    <a:lumMod val="60000"/>
                    <a:lumOff val="40000"/>
                  </a:schemeClr>
                </a:solidFill>
                <a:ea typeface="+mj-lt"/>
                <a:cs typeface="+mj-lt"/>
              </a:rPr>
              <a:t>Check for dodgy connections or incorrect installation or it could be broken.</a:t>
            </a:r>
          </a:p>
          <a:p>
            <a:pPr>
              <a:buClr>
                <a:srgbClr val="8AD0D6"/>
              </a:buClr>
            </a:pPr>
            <a:r>
              <a:rPr lang="en-US" sz="2900" dirty="0">
                <a:solidFill>
                  <a:schemeClr val="accent1">
                    <a:lumMod val="60000"/>
                    <a:lumOff val="40000"/>
                  </a:schemeClr>
                </a:solidFill>
                <a:ea typeface="+mj-lt"/>
                <a:cs typeface="+mj-lt"/>
              </a:rPr>
              <a:t>Documents can be scanned into a database by using a scanner.</a:t>
            </a:r>
            <a:endParaRPr lang="en-US" sz="2900" dirty="0">
              <a:solidFill>
                <a:schemeClr val="accent1">
                  <a:lumMod val="60000"/>
                  <a:lumOff val="40000"/>
                </a:schemeClr>
              </a:solidFill>
            </a:endParaRPr>
          </a:p>
          <a:p>
            <a:pPr>
              <a:buClr>
                <a:srgbClr val="8AD0D6"/>
              </a:buClr>
            </a:pPr>
            <a:r>
              <a:rPr lang="en-US" sz="2800" dirty="0">
                <a:solidFill>
                  <a:schemeClr val="accent1">
                    <a:lumMod val="60000"/>
                    <a:lumOff val="40000"/>
                  </a:schemeClr>
                </a:solidFill>
                <a:ea typeface="+mj-lt"/>
                <a:cs typeface="+mj-lt"/>
              </a:rPr>
              <a:t>I would add an NIC card or network interface card this would allow access to the Internet or a switch to produce a LAN or local area network.</a:t>
            </a:r>
            <a:endParaRPr lang="en-US" sz="2800" dirty="0">
              <a:solidFill>
                <a:schemeClr val="accent1">
                  <a:lumMod val="60000"/>
                  <a:lumOff val="40000"/>
                </a:schemeClr>
              </a:solidFill>
            </a:endParaRPr>
          </a:p>
          <a:p>
            <a:pPr>
              <a:buClr>
                <a:srgbClr val="8AD0D6"/>
              </a:buClr>
            </a:pPr>
            <a:endParaRPr lang="en-US" sz="1700" dirty="0">
              <a:solidFill>
                <a:schemeClr val="tx1">
                  <a:lumMod val="65000"/>
                </a:schemeClr>
              </a:solidFill>
            </a:endParaRPr>
          </a:p>
          <a:p>
            <a:pPr>
              <a:buClr>
                <a:srgbClr val="8AD0D6"/>
              </a:buClr>
            </a:pPr>
            <a:endParaRPr lang="en-US" sz="1700" dirty="0">
              <a:solidFill>
                <a:schemeClr val="tx1">
                  <a:lumMod val="65000"/>
                </a:schemeClr>
              </a:solidFill>
              <a:ea typeface="+mj-lt"/>
              <a:cs typeface="+mj-lt"/>
            </a:endParaRPr>
          </a:p>
          <a:p>
            <a:pPr>
              <a:buClr>
                <a:srgbClr val="8AD0D6"/>
              </a:buClr>
            </a:pPr>
            <a:endParaRPr lang="en-US" sz="1700" dirty="0">
              <a:solidFill>
                <a:schemeClr val="tx1">
                  <a:lumMod val="65000"/>
                </a:schemeClr>
              </a:solidFill>
              <a:ea typeface="+mj-lt"/>
              <a:cs typeface="+mj-lt"/>
            </a:endParaRPr>
          </a:p>
          <a:p>
            <a:pPr>
              <a:buClr>
                <a:srgbClr val="8AD0D6"/>
              </a:buClr>
            </a:pPr>
            <a:endParaRPr lang="en-US" sz="1700" dirty="0">
              <a:solidFill>
                <a:schemeClr val="tx1">
                  <a:lumMod val="65000"/>
                </a:schemeClr>
              </a:solidFill>
            </a:endParaRPr>
          </a:p>
          <a:p>
            <a:pPr>
              <a:buClr>
                <a:srgbClr val="8AD0D6"/>
              </a:buClr>
            </a:pPr>
            <a:endParaRPr lang="en-US"/>
          </a:p>
          <a:p>
            <a:pPr>
              <a:buClr>
                <a:srgbClr val="8AD0D6"/>
              </a:buClr>
            </a:pPr>
            <a:endParaRPr lang="en-US" dirty="0"/>
          </a:p>
        </p:txBody>
      </p:sp>
    </p:spTree>
    <p:extLst>
      <p:ext uri="{BB962C8B-B14F-4D97-AF65-F5344CB8AC3E}">
        <p14:creationId xmlns:p14="http://schemas.microsoft.com/office/powerpoint/2010/main" val="215000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862EF35-6EA2-FCEB-5174-61AE09AFE130}"/>
              </a:ext>
            </a:extLst>
          </p:cNvPr>
          <p:cNvGraphicFramePr>
            <a:graphicFrameLocks noGrp="1"/>
          </p:cNvGraphicFramePr>
          <p:nvPr>
            <p:extLst>
              <p:ext uri="{D42A27DB-BD31-4B8C-83A1-F6EECF244321}">
                <p14:modId xmlns:p14="http://schemas.microsoft.com/office/powerpoint/2010/main" val="2632785282"/>
              </p:ext>
            </p:extLst>
          </p:nvPr>
        </p:nvGraphicFramePr>
        <p:xfrm>
          <a:off x="137391" y="631061"/>
          <a:ext cx="11869634" cy="6030255"/>
        </p:xfrm>
        <a:graphic>
          <a:graphicData uri="http://schemas.openxmlformats.org/drawingml/2006/table">
            <a:tbl>
              <a:tblPr firstRow="1" bandRow="1">
                <a:tableStyleId>{5C22544A-7EE6-4342-B048-85BDC9FD1C3A}</a:tableStyleId>
              </a:tblPr>
              <a:tblGrid>
                <a:gridCol w="1497418">
                  <a:extLst>
                    <a:ext uri="{9D8B030D-6E8A-4147-A177-3AD203B41FA5}">
                      <a16:colId xmlns:a16="http://schemas.microsoft.com/office/drawing/2014/main" val="3072366178"/>
                    </a:ext>
                  </a:extLst>
                </a:gridCol>
                <a:gridCol w="1851836">
                  <a:extLst>
                    <a:ext uri="{9D8B030D-6E8A-4147-A177-3AD203B41FA5}">
                      <a16:colId xmlns:a16="http://schemas.microsoft.com/office/drawing/2014/main" val="3779258071"/>
                    </a:ext>
                  </a:extLst>
                </a:gridCol>
                <a:gridCol w="1515136">
                  <a:extLst>
                    <a:ext uri="{9D8B030D-6E8A-4147-A177-3AD203B41FA5}">
                      <a16:colId xmlns:a16="http://schemas.microsoft.com/office/drawing/2014/main" val="574267507"/>
                    </a:ext>
                  </a:extLst>
                </a:gridCol>
                <a:gridCol w="2303720">
                  <a:extLst>
                    <a:ext uri="{9D8B030D-6E8A-4147-A177-3AD203B41FA5}">
                      <a16:colId xmlns:a16="http://schemas.microsoft.com/office/drawing/2014/main" val="1859625019"/>
                    </a:ext>
                  </a:extLst>
                </a:gridCol>
                <a:gridCol w="1621464">
                  <a:extLst>
                    <a:ext uri="{9D8B030D-6E8A-4147-A177-3AD203B41FA5}">
                      <a16:colId xmlns:a16="http://schemas.microsoft.com/office/drawing/2014/main" val="1124408047"/>
                    </a:ext>
                  </a:extLst>
                </a:gridCol>
                <a:gridCol w="1720985">
                  <a:extLst>
                    <a:ext uri="{9D8B030D-6E8A-4147-A177-3AD203B41FA5}">
                      <a16:colId xmlns:a16="http://schemas.microsoft.com/office/drawing/2014/main" val="401750183"/>
                    </a:ext>
                  </a:extLst>
                </a:gridCol>
                <a:gridCol w="1359075">
                  <a:extLst>
                    <a:ext uri="{9D8B030D-6E8A-4147-A177-3AD203B41FA5}">
                      <a16:colId xmlns:a16="http://schemas.microsoft.com/office/drawing/2014/main" val="2272175544"/>
                    </a:ext>
                  </a:extLst>
                </a:gridCol>
              </a:tblGrid>
              <a:tr h="575828">
                <a:tc>
                  <a:txBody>
                    <a:bodyPr/>
                    <a:lstStyle/>
                    <a:p>
                      <a:pPr rtl="0" fontAlgn="auto"/>
                      <a:r>
                        <a:rPr lang="en-US" sz="1200" dirty="0">
                          <a:solidFill>
                            <a:schemeClr val="accent1">
                              <a:lumMod val="40000"/>
                              <a:lumOff val="60000"/>
                            </a:schemeClr>
                          </a:solidFill>
                          <a:effectLst/>
                        </a:rPr>
                        <a:t>​Job description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​Work required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Expected result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Constraints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​Additional remedy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​Comments ​</a:t>
                      </a:r>
                      <a:endParaRPr lang="en-US" sz="1200" b="1">
                        <a:solidFill>
                          <a:schemeClr val="accent1">
                            <a:lumMod val="40000"/>
                            <a:lumOff val="60000"/>
                          </a:schemeClr>
                        </a:solidFill>
                        <a:effectLst/>
                      </a:endParaRPr>
                    </a:p>
                  </a:txBody>
                  <a:tcPr/>
                </a:tc>
                <a:tc>
                  <a:txBody>
                    <a:bodyPr/>
                    <a:lstStyle/>
                    <a:p>
                      <a:pPr algn="ctr" rtl="0" fontAlgn="auto"/>
                      <a:r>
                        <a:rPr lang="en-US" sz="1200" dirty="0">
                          <a:solidFill>
                            <a:schemeClr val="accent1">
                              <a:lumMod val="40000"/>
                              <a:lumOff val="60000"/>
                            </a:schemeClr>
                          </a:solidFill>
                          <a:effectLst/>
                        </a:rPr>
                        <a:t>Time require (days/ ​</a:t>
                      </a:r>
                    </a:p>
                    <a:p>
                      <a:pPr rtl="0" fontAlgn="base"/>
                      <a:r>
                        <a:rPr lang="en-US" sz="1200" dirty="0">
                          <a:solidFill>
                            <a:schemeClr val="accent1">
                              <a:lumMod val="40000"/>
                              <a:lumOff val="60000"/>
                            </a:schemeClr>
                          </a:solidFill>
                          <a:effectLst/>
                        </a:rPr>
                        <a:t>hours) ​</a:t>
                      </a:r>
                      <a:endParaRPr lang="en-US" sz="1200" b="1">
                        <a:solidFill>
                          <a:schemeClr val="accent1">
                            <a:lumMod val="40000"/>
                            <a:lumOff val="60000"/>
                          </a:schemeClr>
                        </a:solidFill>
                        <a:effectLst/>
                      </a:endParaRPr>
                    </a:p>
                  </a:txBody>
                  <a:tcPr/>
                </a:tc>
                <a:extLst>
                  <a:ext uri="{0D108BD9-81ED-4DB2-BD59-A6C34878D82A}">
                    <a16:rowId xmlns:a16="http://schemas.microsoft.com/office/drawing/2014/main" val="2737347143"/>
                  </a:ext>
                </a:extLst>
              </a:tr>
              <a:tr h="1435395">
                <a:tc>
                  <a:txBody>
                    <a:bodyPr/>
                    <a:lstStyle/>
                    <a:p>
                      <a:pPr rtl="0" fontAlgn="auto"/>
                      <a:r>
                        <a:rPr lang="en-US" sz="1050" dirty="0">
                          <a:solidFill>
                            <a:srgbClr val="FF0000"/>
                          </a:solidFill>
                          <a:effectLst/>
                        </a:rPr>
                        <a:t>​</a:t>
                      </a:r>
                      <a:r>
                        <a:rPr lang="en-US" sz="1050" b="0" i="0" u="none" strike="noStrike" noProof="0" dirty="0">
                          <a:solidFill>
                            <a:srgbClr val="FF0000"/>
                          </a:solidFill>
                          <a:effectLst/>
                          <a:latin typeface="Century Gothic"/>
                        </a:rPr>
                        <a:t> backup four important company data.</a:t>
                      </a:r>
                      <a:endParaRPr lang="en-US" sz="1050" b="0" i="0" u="none" strike="noStrike" noProof="0" dirty="0">
                        <a:effectLst/>
                        <a:latin typeface="Century Gothic"/>
                      </a:endParaRPr>
                    </a:p>
                    <a:p>
                      <a:pPr lvl="0">
                        <a:buNone/>
                      </a:pPr>
                      <a:endParaRPr lang="en-US" sz="1050" b="0" i="0" u="none" strike="noStrike" noProof="0" dirty="0">
                        <a:effectLst/>
                        <a:latin typeface="Century Gothic"/>
                      </a:endParaRPr>
                    </a:p>
                    <a:p>
                      <a:pPr lvl="0">
                        <a:buNone/>
                      </a:pPr>
                      <a:endParaRPr lang="en-US" sz="1050" dirty="0">
                        <a:solidFill>
                          <a:srgbClr val="FF0000"/>
                        </a:solidFill>
                        <a:effectLst/>
                      </a:endParaRPr>
                    </a:p>
                  </a:txBody>
                  <a:tcPr/>
                </a:tc>
                <a:tc>
                  <a:txBody>
                    <a:bodyPr/>
                    <a:lstStyle/>
                    <a:p>
                      <a:pPr rtl="0" fontAlgn="auto"/>
                      <a:r>
                        <a:rPr lang="en-US" sz="1050" dirty="0">
                          <a:solidFill>
                            <a:srgbClr val="FF0000"/>
                          </a:solidFill>
                          <a:effectLst/>
                        </a:rPr>
                        <a:t>​</a:t>
                      </a:r>
                      <a:r>
                        <a:rPr lang="en-US" sz="1050" b="0" i="0" u="none" strike="noStrike" noProof="0" dirty="0">
                          <a:solidFill>
                            <a:srgbClr val="FF0000"/>
                          </a:solidFill>
                          <a:effectLst/>
                          <a:latin typeface="Century Gothic"/>
                        </a:rPr>
                        <a:t>back up the previous data to an external drive or a USB stick just in case there are any problems with installation in the new system. </a:t>
                      </a:r>
                      <a:endParaRPr lang="en-US" sz="1050" dirty="0">
                        <a:solidFill>
                          <a:srgbClr val="FF0000"/>
                        </a:solidFill>
                        <a:effectLst/>
                      </a:endParaRPr>
                    </a:p>
                  </a:txBody>
                  <a:tcPr/>
                </a:tc>
                <a:tc>
                  <a:txBody>
                    <a:bodyPr/>
                    <a:lstStyle/>
                    <a:p>
                      <a:pPr rtl="0" fontAlgn="auto"/>
                      <a:r>
                        <a:rPr lang="en-US" sz="1050" dirty="0">
                          <a:solidFill>
                            <a:srgbClr val="FF0000"/>
                          </a:solidFill>
                          <a:effectLst/>
                        </a:rPr>
                        <a:t>​</a:t>
                      </a:r>
                    </a:p>
                    <a:p>
                      <a:pPr rtl="0" fontAlgn="base"/>
                      <a:r>
                        <a:rPr lang="en-US" sz="1050" noProof="0" dirty="0">
                          <a:solidFill>
                            <a:srgbClr val="FF0000"/>
                          </a:solidFill>
                          <a:effectLst/>
                        </a:rPr>
                        <a:t>​ files should be safely backed up to drive for USB stick check before removal of the drives.</a:t>
                      </a:r>
                    </a:p>
                  </a:txBody>
                  <a:tcPr/>
                </a:tc>
                <a:tc>
                  <a:txBody>
                    <a:bodyPr/>
                    <a:lstStyle/>
                    <a:p>
                      <a:pPr rtl="0" fontAlgn="auto"/>
                      <a:r>
                        <a:rPr lang="en-US" sz="1050" dirty="0">
                          <a:solidFill>
                            <a:srgbClr val="FF0000"/>
                          </a:solidFill>
                          <a:effectLst/>
                        </a:rPr>
                        <a:t>​</a:t>
                      </a:r>
                    </a:p>
                    <a:p>
                      <a:pPr rtl="0" fontAlgn="base"/>
                      <a:r>
                        <a:rPr lang="en-US" sz="1050" dirty="0">
                          <a:solidFill>
                            <a:srgbClr val="FF0000"/>
                          </a:solidFill>
                          <a:effectLst/>
                        </a:rPr>
                        <a:t>​</a:t>
                      </a:r>
                      <a:r>
                        <a:rPr lang="en-US" sz="1050" noProof="0" dirty="0">
                          <a:solidFill>
                            <a:srgbClr val="FF0000"/>
                          </a:solidFill>
                          <a:effectLst/>
                        </a:rPr>
                        <a:t> transferring the files to an external drive will take time this will probably have to be done outside of work hours.</a:t>
                      </a:r>
                    </a:p>
                  </a:txBody>
                  <a:tcPr/>
                </a:tc>
                <a:tc>
                  <a:txBody>
                    <a:bodyPr/>
                    <a:lstStyle/>
                    <a:p>
                      <a:pPr rtl="0" fontAlgn="auto"/>
                      <a:r>
                        <a:rPr lang="en-US" sz="1050" dirty="0">
                          <a:solidFill>
                            <a:srgbClr val="FF0000"/>
                          </a:solidFill>
                          <a:effectLst/>
                        </a:rPr>
                        <a:t>​</a:t>
                      </a:r>
                    </a:p>
                    <a:p>
                      <a:pPr rtl="0" fontAlgn="base"/>
                      <a:r>
                        <a:rPr lang="en-US" sz="1050" dirty="0">
                          <a:solidFill>
                            <a:srgbClr val="FF0000"/>
                          </a:solidFill>
                          <a:effectLst/>
                        </a:rPr>
                        <a:t>​</a:t>
                      </a:r>
                      <a:r>
                        <a:rPr lang="en-US" sz="1050" noProof="0" dirty="0">
                          <a:solidFill>
                            <a:srgbClr val="FF0000"/>
                          </a:solidFill>
                          <a:effectLst/>
                        </a:rPr>
                        <a:t> on a backup drive or USB stick as back up to the drive, Because the data is very important.</a:t>
                      </a:r>
                    </a:p>
                  </a:txBody>
                  <a:tcPr/>
                </a:tc>
                <a:tc>
                  <a:txBody>
                    <a:bodyPr/>
                    <a:lstStyle/>
                    <a:p>
                      <a:pPr rtl="0" fontAlgn="auto"/>
                      <a:r>
                        <a:rPr lang="en-US" sz="1050" noProof="0" dirty="0">
                          <a:solidFill>
                            <a:srgbClr val="FF0000"/>
                          </a:solidFill>
                          <a:effectLst/>
                        </a:rPr>
                        <a:t>​ the reason I've chosen to use a drive or USB stick it's because I cannot use online storage because of the lack of Internet connection so it is the only option.</a:t>
                      </a:r>
                    </a:p>
                  </a:txBody>
                  <a:tcPr/>
                </a:tc>
                <a:tc>
                  <a:txBody>
                    <a:bodyPr/>
                    <a:lstStyle/>
                    <a:p>
                      <a:pPr rtl="0" fontAlgn="auto"/>
                      <a:r>
                        <a:rPr lang="en-US" sz="1100" dirty="0">
                          <a:solidFill>
                            <a:srgbClr val="FF0000"/>
                          </a:solidFill>
                          <a:effectLst/>
                        </a:rPr>
                        <a:t>​</a:t>
                      </a:r>
                    </a:p>
                    <a:p>
                      <a:pPr rtl="0" fontAlgn="base"/>
                      <a:r>
                        <a:rPr lang="en-US" sz="1100" dirty="0">
                          <a:solidFill>
                            <a:srgbClr val="FF0000"/>
                          </a:solidFill>
                          <a:effectLst/>
                        </a:rPr>
                        <a:t>​</a:t>
                      </a:r>
                      <a:endParaRPr lang="en-US" sz="1100">
                        <a:solidFill>
                          <a:srgbClr val="FF0000"/>
                        </a:solidFill>
                        <a:effectLst/>
                      </a:endParaRPr>
                    </a:p>
                  </a:txBody>
                  <a:tcPr/>
                </a:tc>
                <a:extLst>
                  <a:ext uri="{0D108BD9-81ED-4DB2-BD59-A6C34878D82A}">
                    <a16:rowId xmlns:a16="http://schemas.microsoft.com/office/drawing/2014/main" val="303012527"/>
                  </a:ext>
                </a:extLst>
              </a:tr>
              <a:tr h="1169581">
                <a:tc>
                  <a:txBody>
                    <a:bodyPr/>
                    <a:lstStyle/>
                    <a:p>
                      <a:pPr lvl="0" algn="l">
                        <a:lnSpc>
                          <a:spcPct val="100000"/>
                        </a:lnSpc>
                        <a:spcBef>
                          <a:spcPts val="0"/>
                        </a:spcBef>
                        <a:spcAft>
                          <a:spcPts val="0"/>
                        </a:spcAft>
                        <a:buNone/>
                      </a:pPr>
                      <a:r>
                        <a:rPr lang="en-GB" sz="1050" b="0" i="0" u="none" strike="noStrike" noProof="0" dirty="0">
                          <a:solidFill>
                            <a:srgbClr val="FF0000"/>
                          </a:solidFill>
                          <a:effectLst/>
                        </a:rPr>
                        <a:t>decommission  the old systems</a:t>
                      </a:r>
                      <a:endParaRPr lang="en-US" sz="1050">
                        <a:solidFill>
                          <a:srgbClr val="FF0000"/>
                        </a:solidFill>
                      </a:endParaRPr>
                    </a:p>
                  </a:txBody>
                  <a:tcPr/>
                </a:tc>
                <a:tc>
                  <a:txBody>
                    <a:bodyPr/>
                    <a:lstStyle/>
                    <a:p>
                      <a:pPr lvl="0">
                        <a:buNone/>
                      </a:pPr>
                      <a:r>
                        <a:rPr lang="en-US" sz="1050" b="0" i="0" u="none" strike="noStrike" noProof="0" dirty="0">
                          <a:solidFill>
                            <a:srgbClr val="FF0000"/>
                          </a:solidFill>
                          <a:effectLst/>
                          <a:latin typeface="Century Gothic"/>
                        </a:rPr>
                        <a:t>SSD drives would have to be added because the old ones have been kept. Also installing Linux and other usable software for IT schools Africa like Python.</a:t>
                      </a:r>
                      <a:endParaRPr lang="en-US" sz="1050">
                        <a:solidFill>
                          <a:srgbClr val="FF0000"/>
                        </a:solidFill>
                      </a:endParaRPr>
                    </a:p>
                  </a:txBody>
                  <a:tcPr/>
                </a:tc>
                <a:tc>
                  <a:txBody>
                    <a:bodyPr/>
                    <a:lstStyle/>
                    <a:p>
                      <a:pPr lvl="0">
                        <a:buNone/>
                      </a:pPr>
                      <a:r>
                        <a:rPr lang="en-US" sz="1050" noProof="0" dirty="0">
                          <a:solidFill>
                            <a:srgbClr val="FF0000"/>
                          </a:solidFill>
                          <a:effectLst/>
                        </a:rPr>
                        <a:t>installation of these </a:t>
                      </a:r>
                      <a:r>
                        <a:rPr lang="en-US" sz="1050" noProof="0" dirty="0" err="1">
                          <a:solidFill>
                            <a:srgbClr val="FF0000"/>
                          </a:solidFill>
                          <a:effectLst/>
                        </a:rPr>
                        <a:t>softwares</a:t>
                      </a:r>
                      <a:r>
                        <a:rPr lang="en-US" sz="1050" noProof="0" dirty="0">
                          <a:solidFill>
                            <a:srgbClr val="FF0000"/>
                          </a:solidFill>
                          <a:effectLst/>
                        </a:rPr>
                        <a:t> for the decommissioning of the machines should be fairly straightforward and successful it should all be good.</a:t>
                      </a:r>
                    </a:p>
                  </a:txBody>
                  <a:tcPr/>
                </a:tc>
                <a:tc>
                  <a:txBody>
                    <a:bodyPr/>
                    <a:lstStyle/>
                    <a:p>
                      <a:pPr lvl="0">
                        <a:buNone/>
                      </a:pPr>
                      <a:r>
                        <a:rPr lang="en-US" sz="1050" noProof="0" dirty="0">
                          <a:solidFill>
                            <a:srgbClr val="FF0000"/>
                          </a:solidFill>
                          <a:effectLst/>
                        </a:rPr>
                        <a:t>it will take up a lot of time to install these </a:t>
                      </a:r>
                      <a:r>
                        <a:rPr lang="en-US" sz="1050" noProof="0" dirty="0" err="1">
                          <a:solidFill>
                            <a:srgbClr val="FF0000"/>
                          </a:solidFill>
                          <a:effectLst/>
                        </a:rPr>
                        <a:t>softwares</a:t>
                      </a:r>
                      <a:r>
                        <a:rPr lang="en-US" sz="1050" noProof="0" dirty="0">
                          <a:solidFill>
                            <a:srgbClr val="FF0000"/>
                          </a:solidFill>
                          <a:effectLst/>
                        </a:rPr>
                        <a:t> on each computer.</a:t>
                      </a:r>
                    </a:p>
                  </a:txBody>
                  <a:tcPr/>
                </a:tc>
                <a:tc>
                  <a:txBody>
                    <a:bodyPr/>
                    <a:lstStyle/>
                    <a:p>
                      <a:pPr lvl="0">
                        <a:buNone/>
                      </a:pPr>
                      <a:endParaRPr lang="en-US" sz="1050" dirty="0">
                        <a:solidFill>
                          <a:srgbClr val="FF0000"/>
                        </a:solidFill>
                        <a:effectLst/>
                      </a:endParaRPr>
                    </a:p>
                  </a:txBody>
                  <a:tcPr/>
                </a:tc>
                <a:tc>
                  <a:txBody>
                    <a:bodyPr/>
                    <a:lstStyle/>
                    <a:p>
                      <a:pPr lvl="0">
                        <a:buNone/>
                      </a:pPr>
                      <a:endParaRPr lang="en-US" sz="1050" dirty="0">
                        <a:solidFill>
                          <a:srgbClr val="FF0000"/>
                        </a:solidFill>
                        <a:effectLst/>
                      </a:endParaRPr>
                    </a:p>
                  </a:txBody>
                  <a:tcPr/>
                </a:tc>
                <a:tc>
                  <a:txBody>
                    <a:bodyPr/>
                    <a:lstStyle/>
                    <a:p>
                      <a:pPr lvl="0">
                        <a:buNone/>
                      </a:pPr>
                      <a:endParaRPr lang="en-US" sz="1100" dirty="0">
                        <a:solidFill>
                          <a:srgbClr val="FF0000"/>
                        </a:solidFill>
                        <a:effectLst/>
                      </a:endParaRPr>
                    </a:p>
                  </a:txBody>
                  <a:tcPr/>
                </a:tc>
                <a:extLst>
                  <a:ext uri="{0D108BD9-81ED-4DB2-BD59-A6C34878D82A}">
                    <a16:rowId xmlns:a16="http://schemas.microsoft.com/office/drawing/2014/main" val="132589131"/>
                  </a:ext>
                </a:extLst>
              </a:tr>
              <a:tr h="1169581">
                <a:tc>
                  <a:txBody>
                    <a:bodyPr/>
                    <a:lstStyle/>
                    <a:p>
                      <a:pPr lvl="0" algn="l">
                        <a:lnSpc>
                          <a:spcPct val="100000"/>
                        </a:lnSpc>
                        <a:spcBef>
                          <a:spcPts val="0"/>
                        </a:spcBef>
                        <a:spcAft>
                          <a:spcPts val="0"/>
                        </a:spcAft>
                        <a:buNone/>
                      </a:pPr>
                      <a:r>
                        <a:rPr lang="en-US" sz="1050" b="0" i="0" u="none" strike="noStrike" noProof="0" dirty="0">
                          <a:solidFill>
                            <a:srgbClr val="FF0000"/>
                          </a:solidFill>
                          <a:effectLst/>
                          <a:latin typeface="Century Gothic"/>
                        </a:rPr>
                        <a:t>installation of new machines.</a:t>
                      </a:r>
                      <a:endParaRPr lang="en-US" sz="1050"/>
                    </a:p>
                  </a:txBody>
                  <a:tcPr/>
                </a:tc>
                <a:tc>
                  <a:txBody>
                    <a:bodyPr/>
                    <a:lstStyle/>
                    <a:p>
                      <a:pPr lvl="0">
                        <a:buNone/>
                      </a:pPr>
                      <a:r>
                        <a:rPr lang="en-US" sz="1050" b="0" i="0" u="none" strike="noStrike" noProof="0" dirty="0">
                          <a:solidFill>
                            <a:srgbClr val="FF0000"/>
                          </a:solidFill>
                          <a:effectLst/>
                          <a:latin typeface="Century Gothic"/>
                        </a:rPr>
                        <a:t>Installing all components and checking for damages or in cracked installation.</a:t>
                      </a:r>
                    </a:p>
                  </a:txBody>
                  <a:tcPr/>
                </a:tc>
                <a:tc>
                  <a:txBody>
                    <a:bodyPr/>
                    <a:lstStyle/>
                    <a:p>
                      <a:pPr lvl="0">
                        <a:buNone/>
                      </a:pPr>
                      <a:r>
                        <a:rPr lang="en-US" sz="1050" noProof="0" dirty="0">
                          <a:solidFill>
                            <a:srgbClr val="FF0000"/>
                          </a:solidFill>
                          <a:effectLst/>
                        </a:rPr>
                        <a:t>correctly installed components with no damage and working properly.</a:t>
                      </a:r>
                    </a:p>
                  </a:txBody>
                  <a:tcPr/>
                </a:tc>
                <a:tc>
                  <a:txBody>
                    <a:bodyPr/>
                    <a:lstStyle/>
                    <a:p>
                      <a:pPr lvl="0">
                        <a:buNone/>
                      </a:pPr>
                      <a:r>
                        <a:rPr lang="en-US" sz="1050" noProof="0" dirty="0">
                          <a:solidFill>
                            <a:srgbClr val="FF0000"/>
                          </a:solidFill>
                          <a:effectLst/>
                        </a:rPr>
                        <a:t>the constraints of this would be that the employers of the company could not work well the new system are being installed so it would have to be done on a weekend, this would be a complicated time schedule.</a:t>
                      </a:r>
                    </a:p>
                  </a:txBody>
                  <a:tcPr/>
                </a:tc>
                <a:tc>
                  <a:txBody>
                    <a:bodyPr/>
                    <a:lstStyle/>
                    <a:p>
                      <a:pPr lvl="0">
                        <a:buNone/>
                      </a:pPr>
                      <a:endParaRPr lang="en-US" sz="1050" dirty="0">
                        <a:solidFill>
                          <a:srgbClr val="FF0000"/>
                        </a:solidFill>
                        <a:effectLst/>
                      </a:endParaRPr>
                    </a:p>
                  </a:txBody>
                  <a:tcPr/>
                </a:tc>
                <a:tc>
                  <a:txBody>
                    <a:bodyPr/>
                    <a:lstStyle/>
                    <a:p>
                      <a:pPr lvl="0">
                        <a:buNone/>
                      </a:pPr>
                      <a:endParaRPr lang="en-US" sz="1050" dirty="0">
                        <a:solidFill>
                          <a:srgbClr val="FF0000"/>
                        </a:solidFill>
                        <a:effectLst/>
                      </a:endParaRPr>
                    </a:p>
                  </a:txBody>
                  <a:tcPr/>
                </a:tc>
                <a:tc>
                  <a:txBody>
                    <a:bodyPr/>
                    <a:lstStyle/>
                    <a:p>
                      <a:pPr lvl="0">
                        <a:buNone/>
                      </a:pPr>
                      <a:endParaRPr lang="en-US" sz="1100" dirty="0">
                        <a:solidFill>
                          <a:srgbClr val="FF0000"/>
                        </a:solidFill>
                        <a:effectLst/>
                      </a:endParaRPr>
                    </a:p>
                  </a:txBody>
                  <a:tcPr/>
                </a:tc>
                <a:extLst>
                  <a:ext uri="{0D108BD9-81ED-4DB2-BD59-A6C34878D82A}">
                    <a16:rowId xmlns:a16="http://schemas.microsoft.com/office/drawing/2014/main" val="2086796305"/>
                  </a:ext>
                </a:extLst>
              </a:tr>
              <a:tr h="1169581">
                <a:tc>
                  <a:txBody>
                    <a:bodyPr/>
                    <a:lstStyle/>
                    <a:p>
                      <a:pPr lvl="0" algn="l">
                        <a:lnSpc>
                          <a:spcPct val="100000"/>
                        </a:lnSpc>
                        <a:spcBef>
                          <a:spcPts val="0"/>
                        </a:spcBef>
                        <a:spcAft>
                          <a:spcPts val="0"/>
                        </a:spcAft>
                        <a:buNone/>
                      </a:pPr>
                      <a:r>
                        <a:rPr lang="en-US" sz="1050" b="0" i="0" u="none" strike="noStrike" noProof="0" dirty="0">
                          <a:solidFill>
                            <a:srgbClr val="FF0000"/>
                          </a:solidFill>
                          <a:effectLst/>
                          <a:latin typeface="Century Gothic"/>
                        </a:rPr>
                        <a:t>Installing NIC cards in the new systems</a:t>
                      </a:r>
                    </a:p>
                  </a:txBody>
                  <a:tcPr/>
                </a:tc>
                <a:tc>
                  <a:txBody>
                    <a:bodyPr/>
                    <a:lstStyle/>
                    <a:p>
                      <a:pPr lvl="0">
                        <a:buNone/>
                      </a:pPr>
                      <a:r>
                        <a:rPr lang="en-US" sz="1050" b="0" i="0" u="none" strike="noStrike" noProof="0" dirty="0">
                          <a:solidFill>
                            <a:srgbClr val="FF0000"/>
                          </a:solidFill>
                          <a:effectLst/>
                          <a:latin typeface="Century Gothic"/>
                        </a:rPr>
                        <a:t>Installation of the network interface card in the new system including correct tools and techniques to install.</a:t>
                      </a:r>
                    </a:p>
                  </a:txBody>
                  <a:tcPr/>
                </a:tc>
                <a:tc>
                  <a:txBody>
                    <a:bodyPr/>
                    <a:lstStyle/>
                    <a:p>
                      <a:pPr lvl="0">
                        <a:buNone/>
                      </a:pPr>
                      <a:r>
                        <a:rPr lang="en-US" sz="1050" noProof="0" dirty="0">
                          <a:solidFill>
                            <a:srgbClr val="FF0000"/>
                          </a:solidFill>
                          <a:effectLst/>
                        </a:rPr>
                        <a:t>a correctly installed and working network interface card.</a:t>
                      </a:r>
                    </a:p>
                  </a:txBody>
                  <a:tcPr/>
                </a:tc>
                <a:tc>
                  <a:txBody>
                    <a:bodyPr/>
                    <a:lstStyle/>
                    <a:p>
                      <a:pPr lvl="0">
                        <a:buNone/>
                      </a:pPr>
                      <a:r>
                        <a:rPr lang="en-US" sz="1050" noProof="0" dirty="0">
                          <a:solidFill>
                            <a:srgbClr val="FF0000"/>
                          </a:solidFill>
                          <a:effectLst/>
                        </a:rPr>
                        <a:t>issues with time because it will stop the use of the machine when installation is being done.</a:t>
                      </a:r>
                    </a:p>
                  </a:txBody>
                  <a:tcPr/>
                </a:tc>
                <a:tc>
                  <a:txBody>
                    <a:bodyPr/>
                    <a:lstStyle/>
                    <a:p>
                      <a:pPr lvl="0">
                        <a:buNone/>
                      </a:pPr>
                      <a:endParaRPr lang="en-US" sz="1050" dirty="0">
                        <a:solidFill>
                          <a:srgbClr val="FF0000"/>
                        </a:solidFill>
                        <a:effectLst/>
                      </a:endParaRPr>
                    </a:p>
                  </a:txBody>
                  <a:tcPr/>
                </a:tc>
                <a:tc>
                  <a:txBody>
                    <a:bodyPr/>
                    <a:lstStyle/>
                    <a:p>
                      <a:pPr lvl="0">
                        <a:buNone/>
                      </a:pPr>
                      <a:r>
                        <a:rPr lang="en-US" sz="1050" noProof="0" dirty="0">
                          <a:solidFill>
                            <a:srgbClr val="FF0000"/>
                          </a:solidFill>
                          <a:effectLst/>
                        </a:rPr>
                        <a:t>correct tools will have to be used like gloves and wrist bands to be ensured that the motherboard is not damaged in the process of installation.</a:t>
                      </a:r>
                    </a:p>
                  </a:txBody>
                  <a:tcPr/>
                </a:tc>
                <a:tc>
                  <a:txBody>
                    <a:bodyPr/>
                    <a:lstStyle/>
                    <a:p>
                      <a:pPr lvl="0">
                        <a:buNone/>
                      </a:pPr>
                      <a:endParaRPr lang="en-US" sz="1100" dirty="0">
                        <a:solidFill>
                          <a:srgbClr val="FF0000"/>
                        </a:solidFill>
                        <a:effectLst/>
                      </a:endParaRPr>
                    </a:p>
                  </a:txBody>
                  <a:tcPr/>
                </a:tc>
                <a:extLst>
                  <a:ext uri="{0D108BD9-81ED-4DB2-BD59-A6C34878D82A}">
                    <a16:rowId xmlns:a16="http://schemas.microsoft.com/office/drawing/2014/main" val="2141770399"/>
                  </a:ext>
                </a:extLst>
              </a:tr>
            </a:tbl>
          </a:graphicData>
        </a:graphic>
      </p:graphicFrame>
      <p:sp>
        <p:nvSpPr>
          <p:cNvPr id="6" name="TextBox 5">
            <a:extLst>
              <a:ext uri="{FF2B5EF4-FFF2-40B4-BE49-F238E27FC236}">
                <a16:creationId xmlns:a16="http://schemas.microsoft.com/office/drawing/2014/main" id="{9BF05C5F-1D25-F216-6831-BEB770325043}"/>
              </a:ext>
            </a:extLst>
          </p:cNvPr>
          <p:cNvSpPr txBox="1"/>
          <p:nvPr/>
        </p:nvSpPr>
        <p:spPr>
          <a:xfrm>
            <a:off x="235950" y="656"/>
            <a:ext cx="82136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rgbClr val="FF0000"/>
                </a:solidFill>
                <a:ea typeface="+mn-lt"/>
                <a:cs typeface="+mn-lt"/>
              </a:rPr>
              <a:t>Action plan</a:t>
            </a:r>
            <a:endParaRPr lang="en-US" sz="3600" dirty="0">
              <a:solidFill>
                <a:srgbClr val="FF0000"/>
              </a:solidFill>
            </a:endParaRPr>
          </a:p>
        </p:txBody>
      </p:sp>
    </p:spTree>
    <p:extLst>
      <p:ext uri="{BB962C8B-B14F-4D97-AF65-F5344CB8AC3E}">
        <p14:creationId xmlns:p14="http://schemas.microsoft.com/office/powerpoint/2010/main" val="8497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82D64-525B-DE71-62BD-1A42FE5E4471}"/>
              </a:ext>
            </a:extLst>
          </p:cNvPr>
          <p:cNvSpPr txBox="1"/>
          <p:nvPr/>
        </p:nvSpPr>
        <p:spPr>
          <a:xfrm>
            <a:off x="434162" y="425301"/>
            <a:ext cx="92857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GB" dirty="0">
                <a:solidFill>
                  <a:srgbClr val="FFFFFF"/>
                </a:solidFill>
                <a:latin typeface="Century Gothic"/>
                <a:ea typeface="Segoe UI"/>
                <a:cs typeface="Segoe UI"/>
              </a:rPr>
              <a:t>​</a:t>
            </a:r>
            <a:r>
              <a:rPr lang="en-GB" b="1" dirty="0">
                <a:solidFill>
                  <a:srgbClr val="FFFFFF"/>
                </a:solidFill>
                <a:latin typeface="Century Gothic"/>
                <a:ea typeface="Segoe UI"/>
                <a:cs typeface="Segoe UI"/>
              </a:rPr>
              <a:t>Hardware components and software resources</a:t>
            </a:r>
            <a:r>
              <a:rPr lang="en-US" dirty="0">
                <a:solidFill>
                  <a:srgbClr val="FFFFFF"/>
                </a:solidFill>
                <a:latin typeface="Century Gothic"/>
                <a:ea typeface="Segoe UI"/>
                <a:cs typeface="Segoe UI"/>
              </a:rPr>
              <a:t>​</a:t>
            </a:r>
            <a:endParaRPr lang="en-GB">
              <a:solidFill>
                <a:srgbClr val="FFFFFF"/>
              </a:solidFill>
              <a:latin typeface="Century Gothic"/>
              <a:ea typeface="Segoe UI"/>
              <a:cs typeface="Segoe UI"/>
            </a:endParaRPr>
          </a:p>
          <a:p>
            <a:pPr rtl="0"/>
            <a:r>
              <a:rPr lang="en-GB" dirty="0">
                <a:solidFill>
                  <a:srgbClr val="FFFFFF"/>
                </a:solidFill>
                <a:latin typeface="Century Gothic"/>
                <a:ea typeface="Segoe UI"/>
                <a:cs typeface="Segoe UI"/>
              </a:rPr>
              <a:t>There would  be a new case which would be compatible with the motherboard which would be up to the requirements of DDR4 and an adequate CPU and a slot for a network interface card to be added. DDR for ram with at least 16 GB. I7 CPU. network interface card or NIC. 1 TB hard drive. Possibly a new SSD drive for the CEOs computer, if the first one has been damaged. And a 700w power supply.</a:t>
            </a:r>
            <a:r>
              <a:rPr lang="en-US" dirty="0">
                <a:solidFill>
                  <a:srgbClr val="FFFFFF"/>
                </a:solidFill>
                <a:latin typeface="Century Gothic"/>
                <a:ea typeface="Segoe UI"/>
                <a:cs typeface="Segoe UI"/>
              </a:rPr>
              <a:t>​</a:t>
            </a:r>
          </a:p>
          <a:p>
            <a:endParaRPr lang="en-US" dirty="0">
              <a:solidFill>
                <a:srgbClr val="FFFFFF"/>
              </a:solidFill>
              <a:latin typeface="Century Gothic"/>
              <a:ea typeface="Segoe UI"/>
              <a:cs typeface="Segoe UI"/>
            </a:endParaRPr>
          </a:p>
          <a:p>
            <a:pPr rtl="0"/>
            <a:r>
              <a:rPr lang="en-GB" b="1" dirty="0">
                <a:solidFill>
                  <a:srgbClr val="FFFFFF"/>
                </a:solidFill>
                <a:latin typeface="Century Gothic"/>
                <a:ea typeface="Segoe UI"/>
                <a:cs typeface="Segoe UI"/>
              </a:rPr>
              <a:t>Customization tools and techniques</a:t>
            </a:r>
            <a:r>
              <a:rPr lang="en-US" b="1" dirty="0">
                <a:solidFill>
                  <a:srgbClr val="FFFFFF"/>
                </a:solidFill>
                <a:latin typeface="Century Gothic"/>
                <a:ea typeface="Segoe UI"/>
                <a:cs typeface="Segoe UI"/>
              </a:rPr>
              <a:t>​</a:t>
            </a:r>
          </a:p>
          <a:p>
            <a:pPr rtl="0"/>
            <a:r>
              <a:rPr lang="en-GB" dirty="0">
                <a:solidFill>
                  <a:srgbClr val="FFFFFF"/>
                </a:solidFill>
                <a:latin typeface="Century Gothic"/>
                <a:ea typeface="Segoe UI"/>
                <a:cs typeface="Segoe UI"/>
              </a:rPr>
              <a:t>I could add keyboard shortcuts, personal profile pictures and personalised software for people's requirements.</a:t>
            </a:r>
            <a:r>
              <a:rPr lang="en-US" dirty="0">
                <a:solidFill>
                  <a:srgbClr val="FFFFFF"/>
                </a:solidFill>
                <a:latin typeface="Century Gothic"/>
                <a:ea typeface="Segoe UI"/>
                <a:cs typeface="Segoe UI"/>
              </a:rPr>
              <a:t>​</a:t>
            </a:r>
          </a:p>
          <a:p>
            <a:pPr rtl="0"/>
            <a:r>
              <a:rPr lang="en-GB" dirty="0">
                <a:solidFill>
                  <a:srgbClr val="FFFFFF"/>
                </a:solidFill>
                <a:latin typeface="Century Gothic"/>
                <a:ea typeface="Segoe UI"/>
                <a:cs typeface="Segoe UI"/>
              </a:rPr>
              <a:t>Custom Wallpapers and personalised  features within software's.</a:t>
            </a:r>
            <a:r>
              <a:rPr lang="en-US" dirty="0">
                <a:solidFill>
                  <a:srgbClr val="FFFFFF"/>
                </a:solidFill>
                <a:latin typeface="Century Gothic"/>
                <a:ea typeface="Segoe UI"/>
                <a:cs typeface="Segoe UI"/>
              </a:rPr>
              <a:t>​</a:t>
            </a:r>
          </a:p>
          <a:p>
            <a:pPr rtl="0"/>
            <a:r>
              <a:rPr lang="en-GB" dirty="0">
                <a:solidFill>
                  <a:srgbClr val="FFFFFF"/>
                </a:solidFill>
                <a:latin typeface="Century Gothic"/>
                <a:ea typeface="Segoe UI"/>
                <a:cs typeface="Segoe UI"/>
              </a:rPr>
              <a:t>fault-finding tools and techniques​</a:t>
            </a:r>
          </a:p>
          <a:p>
            <a:pPr rtl="0"/>
            <a:r>
              <a:rPr lang="en-GB" dirty="0">
                <a:solidFill>
                  <a:srgbClr val="FFFFFF"/>
                </a:solidFill>
                <a:latin typeface="Century Gothic"/>
                <a:ea typeface="Segoe UI"/>
                <a:cs typeface="Segoe UI"/>
              </a:rPr>
              <a:t>Where to check for faults in the system it's to check the Connections to each device and to make sure they are installed properly. A technique to check if a device is installed properly is to see if it has indicator lights or if the system is working enough to turn on then you can check and see if that area of the machine has any problems.</a:t>
            </a:r>
            <a:endParaRPr lang="en-US" dirty="0"/>
          </a:p>
        </p:txBody>
      </p:sp>
    </p:spTree>
    <p:extLst>
      <p:ext uri="{BB962C8B-B14F-4D97-AF65-F5344CB8AC3E}">
        <p14:creationId xmlns:p14="http://schemas.microsoft.com/office/powerpoint/2010/main" val="159394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D099A19-E7F6-7BD3-BF17-23D3ADA848DE}"/>
              </a:ext>
            </a:extLst>
          </p:cNvPr>
          <p:cNvGraphicFramePr>
            <a:graphicFrameLocks noGrp="1"/>
          </p:cNvGraphicFramePr>
          <p:nvPr>
            <p:ph idx="1"/>
            <p:extLst>
              <p:ext uri="{D42A27DB-BD31-4B8C-83A1-F6EECF244321}">
                <p14:modId xmlns:p14="http://schemas.microsoft.com/office/powerpoint/2010/main" val="414537025"/>
              </p:ext>
            </p:extLst>
          </p:nvPr>
        </p:nvGraphicFramePr>
        <p:xfrm>
          <a:off x="413926" y="950148"/>
          <a:ext cx="11323962" cy="5585422"/>
        </p:xfrm>
        <a:graphic>
          <a:graphicData uri="http://schemas.openxmlformats.org/drawingml/2006/table">
            <a:tbl>
              <a:tblPr firstRow="1" bandRow="1">
                <a:tableStyleId>{5C22544A-7EE6-4342-B048-85BDC9FD1C3A}</a:tableStyleId>
              </a:tblPr>
              <a:tblGrid>
                <a:gridCol w="1044221">
                  <a:extLst>
                    <a:ext uri="{9D8B030D-6E8A-4147-A177-3AD203B41FA5}">
                      <a16:colId xmlns:a16="http://schemas.microsoft.com/office/drawing/2014/main" val="2320711735"/>
                    </a:ext>
                  </a:extLst>
                </a:gridCol>
                <a:gridCol w="2417703">
                  <a:extLst>
                    <a:ext uri="{9D8B030D-6E8A-4147-A177-3AD203B41FA5}">
                      <a16:colId xmlns:a16="http://schemas.microsoft.com/office/drawing/2014/main" val="2249656501"/>
                    </a:ext>
                  </a:extLst>
                </a:gridCol>
                <a:gridCol w="2577629">
                  <a:extLst>
                    <a:ext uri="{9D8B030D-6E8A-4147-A177-3AD203B41FA5}">
                      <a16:colId xmlns:a16="http://schemas.microsoft.com/office/drawing/2014/main" val="2599255017"/>
                    </a:ext>
                  </a:extLst>
                </a:gridCol>
                <a:gridCol w="2844559">
                  <a:extLst>
                    <a:ext uri="{9D8B030D-6E8A-4147-A177-3AD203B41FA5}">
                      <a16:colId xmlns:a16="http://schemas.microsoft.com/office/drawing/2014/main" val="723508986"/>
                    </a:ext>
                  </a:extLst>
                </a:gridCol>
                <a:gridCol w="2439850">
                  <a:extLst>
                    <a:ext uri="{9D8B030D-6E8A-4147-A177-3AD203B41FA5}">
                      <a16:colId xmlns:a16="http://schemas.microsoft.com/office/drawing/2014/main" val="2231315859"/>
                    </a:ext>
                  </a:extLst>
                </a:gridCol>
              </a:tblGrid>
              <a:tr h="786393">
                <a:tc>
                  <a:txBody>
                    <a:bodyPr/>
                    <a:lstStyle/>
                    <a:p>
                      <a:r>
                        <a:rPr lang="en-US" dirty="0"/>
                        <a:t>Test number</a:t>
                      </a:r>
                    </a:p>
                  </a:txBody>
                  <a:tcPr/>
                </a:tc>
                <a:tc>
                  <a:txBody>
                    <a:bodyPr/>
                    <a:lstStyle/>
                    <a:p>
                      <a:r>
                        <a:rPr lang="en-US" dirty="0"/>
                        <a:t>Item to test</a:t>
                      </a:r>
                    </a:p>
                  </a:txBody>
                  <a:tcPr/>
                </a:tc>
                <a:tc>
                  <a:txBody>
                    <a:bodyPr/>
                    <a:lstStyle/>
                    <a:p>
                      <a:r>
                        <a:rPr lang="en-US" dirty="0"/>
                        <a:t>How to test</a:t>
                      </a:r>
                    </a:p>
                  </a:txBody>
                  <a:tcPr/>
                </a:tc>
                <a:tc>
                  <a:txBody>
                    <a:bodyPr/>
                    <a:lstStyle/>
                    <a:p>
                      <a:pPr lvl="0">
                        <a:buNone/>
                      </a:pPr>
                      <a:r>
                        <a:rPr lang="en-US" sz="1800" b="1" i="0" u="none" strike="noStrike" noProof="0" dirty="0">
                          <a:latin typeface="Century Gothic"/>
                        </a:rPr>
                        <a:t>Expected </a:t>
                      </a:r>
                      <a:r>
                        <a:rPr lang="en-US" sz="1800" b="1" i="0" u="none" strike="noStrike" noProof="0" dirty="0"/>
                        <a:t>outcome</a:t>
                      </a:r>
                      <a:endParaRPr lang="en-US" dirty="0"/>
                    </a:p>
                  </a:txBody>
                  <a:tcPr/>
                </a:tc>
                <a:tc>
                  <a:txBody>
                    <a:bodyPr/>
                    <a:lstStyle/>
                    <a:p>
                      <a:pPr lvl="0">
                        <a:buNone/>
                      </a:pPr>
                      <a:r>
                        <a:rPr lang="en-US" sz="1800" b="1" i="0" u="none" strike="noStrike" noProof="0" dirty="0">
                          <a:latin typeface="Century Gothic"/>
                        </a:rPr>
                        <a:t>Actual outcome</a:t>
                      </a:r>
                      <a:endParaRPr lang="en-US" dirty="0"/>
                    </a:p>
                  </a:txBody>
                  <a:tcPr/>
                </a:tc>
                <a:extLst>
                  <a:ext uri="{0D108BD9-81ED-4DB2-BD59-A6C34878D82A}">
                    <a16:rowId xmlns:a16="http://schemas.microsoft.com/office/drawing/2014/main" val="101038617"/>
                  </a:ext>
                </a:extLst>
              </a:tr>
              <a:tr h="520407">
                <a:tc>
                  <a:txBody>
                    <a:bodyPr/>
                    <a:lstStyle/>
                    <a:p>
                      <a:r>
                        <a:rPr lang="en-US" dirty="0"/>
                        <a:t>1</a:t>
                      </a:r>
                    </a:p>
                  </a:txBody>
                  <a:tcPr/>
                </a:tc>
                <a:tc>
                  <a:txBody>
                    <a:bodyPr/>
                    <a:lstStyle/>
                    <a:p>
                      <a:r>
                        <a:rPr lang="en-GB" noProof="0" dirty="0"/>
                        <a:t>CEO's computer</a:t>
                      </a:r>
                      <a:endParaRPr lang="en-US" dirty="0"/>
                    </a:p>
                  </a:txBody>
                  <a:tcPr/>
                </a:tc>
                <a:tc>
                  <a:txBody>
                    <a:bodyPr/>
                    <a:lstStyle/>
                    <a:p>
                      <a:r>
                        <a:rPr lang="en-GB" sz="1200" noProof="0" dirty="0"/>
                        <a:t>Check the installation is correct, and it works</a:t>
                      </a:r>
                    </a:p>
                  </a:txBody>
                  <a:tcPr/>
                </a:tc>
                <a:tc>
                  <a:txBody>
                    <a:bodyPr/>
                    <a:lstStyle/>
                    <a:p>
                      <a:pPr lvl="0">
                        <a:buNone/>
                      </a:pPr>
                      <a:r>
                        <a:rPr lang="en-GB" sz="1200" noProof="0" dirty="0"/>
                        <a:t>I wouldn't expect any problems of this</a:t>
                      </a:r>
                    </a:p>
                  </a:txBody>
                  <a:tcPr/>
                </a:tc>
                <a:tc>
                  <a:txBody>
                    <a:bodyPr/>
                    <a:lstStyle/>
                    <a:p>
                      <a:endParaRPr lang="en-US"/>
                    </a:p>
                  </a:txBody>
                  <a:tcPr/>
                </a:tc>
                <a:extLst>
                  <a:ext uri="{0D108BD9-81ED-4DB2-BD59-A6C34878D82A}">
                    <a16:rowId xmlns:a16="http://schemas.microsoft.com/office/drawing/2014/main" val="3696806996"/>
                  </a:ext>
                </a:extLst>
              </a:tr>
              <a:tr h="844216">
                <a:tc>
                  <a:txBody>
                    <a:bodyPr/>
                    <a:lstStyle/>
                    <a:p>
                      <a:r>
                        <a:rPr lang="en-US" dirty="0"/>
                        <a:t>2</a:t>
                      </a:r>
                    </a:p>
                  </a:txBody>
                  <a:tcPr/>
                </a:tc>
                <a:tc>
                  <a:txBody>
                    <a:bodyPr/>
                    <a:lstStyle/>
                    <a:p>
                      <a:r>
                        <a:rPr lang="en-GB" noProof="0" dirty="0"/>
                        <a:t>The CEO's old SSD drive</a:t>
                      </a:r>
                    </a:p>
                  </a:txBody>
                  <a:tcPr/>
                </a:tc>
                <a:tc>
                  <a:txBody>
                    <a:bodyPr/>
                    <a:lstStyle/>
                    <a:p>
                      <a:r>
                        <a:rPr lang="en-GB" sz="1200" noProof="0" dirty="0"/>
                        <a:t>Check for signs of damage or bad Connexions</a:t>
                      </a:r>
                      <a:endParaRPr lang="en-US" sz="1200"/>
                    </a:p>
                  </a:txBody>
                  <a:tcPr/>
                </a:tc>
                <a:tc>
                  <a:txBody>
                    <a:bodyPr/>
                    <a:lstStyle/>
                    <a:p>
                      <a:pPr lvl="0">
                        <a:buNone/>
                      </a:pPr>
                      <a:r>
                        <a:rPr lang="en-GB" sz="1200" noProof="0" dirty="0"/>
                        <a:t>I would expect some damage to the machine or drive because it shouldn't be broken this quickly</a:t>
                      </a:r>
                      <a:endParaRPr lang="en-US" sz="1200"/>
                    </a:p>
                  </a:txBody>
                  <a:tcPr/>
                </a:tc>
                <a:tc>
                  <a:txBody>
                    <a:bodyPr/>
                    <a:lstStyle/>
                    <a:p>
                      <a:endParaRPr lang="en-US"/>
                    </a:p>
                  </a:txBody>
                  <a:tcPr/>
                </a:tc>
                <a:extLst>
                  <a:ext uri="{0D108BD9-81ED-4DB2-BD59-A6C34878D82A}">
                    <a16:rowId xmlns:a16="http://schemas.microsoft.com/office/drawing/2014/main" val="992784588"/>
                  </a:ext>
                </a:extLst>
              </a:tr>
              <a:tr h="786393">
                <a:tc>
                  <a:txBody>
                    <a:bodyPr/>
                    <a:lstStyle/>
                    <a:p>
                      <a:r>
                        <a:rPr lang="en-US" dirty="0"/>
                        <a:t>3</a:t>
                      </a:r>
                    </a:p>
                  </a:txBody>
                  <a:tcPr/>
                </a:tc>
                <a:tc>
                  <a:txBody>
                    <a:bodyPr/>
                    <a:lstStyle/>
                    <a:p>
                      <a:pPr lvl="0">
                        <a:buNone/>
                      </a:pPr>
                      <a:r>
                        <a:rPr lang="en-GB" sz="1800" b="0" i="0" u="none" strike="noStrike" noProof="0" dirty="0">
                          <a:latin typeface="Century Gothic"/>
                        </a:rPr>
                        <a:t>The new computers</a:t>
                      </a:r>
                      <a:endParaRPr lang="en-US" dirty="0"/>
                    </a:p>
                  </a:txBody>
                  <a:tcPr/>
                </a:tc>
                <a:tc>
                  <a:txBody>
                    <a:bodyPr/>
                    <a:lstStyle/>
                    <a:p>
                      <a:r>
                        <a:rPr lang="en-GB" sz="1200" noProof="0" dirty="0"/>
                        <a:t>Check for signs of damage on each component and see if the machine works at the end</a:t>
                      </a:r>
                    </a:p>
                  </a:txBody>
                  <a:tcPr/>
                </a:tc>
                <a:tc>
                  <a:txBody>
                    <a:bodyPr/>
                    <a:lstStyle/>
                    <a:p>
                      <a:pPr lvl="0">
                        <a:buNone/>
                      </a:pPr>
                      <a:r>
                        <a:rPr lang="en-GB" sz="1200" noProof="0" dirty="0"/>
                        <a:t>There should be no damage and the machine should work</a:t>
                      </a:r>
                    </a:p>
                  </a:txBody>
                  <a:tcPr/>
                </a:tc>
                <a:tc>
                  <a:txBody>
                    <a:bodyPr/>
                    <a:lstStyle/>
                    <a:p>
                      <a:endParaRPr lang="en-US"/>
                    </a:p>
                  </a:txBody>
                  <a:tcPr/>
                </a:tc>
                <a:extLst>
                  <a:ext uri="{0D108BD9-81ED-4DB2-BD59-A6C34878D82A}">
                    <a16:rowId xmlns:a16="http://schemas.microsoft.com/office/drawing/2014/main" val="141624172"/>
                  </a:ext>
                </a:extLst>
              </a:tr>
              <a:tr h="786393">
                <a:tc>
                  <a:txBody>
                    <a:bodyPr/>
                    <a:lstStyle/>
                    <a:p>
                      <a:r>
                        <a:rPr lang="en-US" dirty="0"/>
                        <a:t>4</a:t>
                      </a:r>
                    </a:p>
                  </a:txBody>
                  <a:tcPr/>
                </a:tc>
                <a:tc>
                  <a:txBody>
                    <a:bodyPr/>
                    <a:lstStyle/>
                    <a:p>
                      <a:pPr lvl="0">
                        <a:buNone/>
                      </a:pPr>
                      <a:r>
                        <a:rPr lang="en-GB" sz="1800" b="0" i="0" u="none" strike="noStrike" noProof="0" dirty="0">
                          <a:latin typeface="Century Gothic"/>
                        </a:rPr>
                        <a:t>Installation of components</a:t>
                      </a:r>
                    </a:p>
                  </a:txBody>
                  <a:tcPr/>
                </a:tc>
                <a:tc>
                  <a:txBody>
                    <a:bodyPr/>
                    <a:lstStyle/>
                    <a:p>
                      <a:r>
                        <a:rPr lang="en-GB" sz="1200" noProof="0" dirty="0"/>
                        <a:t>Check installation of the components is correct and that they are working</a:t>
                      </a:r>
                    </a:p>
                  </a:txBody>
                  <a:tcPr/>
                </a:tc>
                <a:tc>
                  <a:txBody>
                    <a:bodyPr/>
                    <a:lstStyle/>
                    <a:p>
                      <a:pPr lvl="0">
                        <a:buNone/>
                      </a:pPr>
                      <a:r>
                        <a:rPr lang="en-GB" sz="1200" noProof="0" dirty="0"/>
                        <a:t>I would expect them to work, and I would expect most of them to be installed properly</a:t>
                      </a:r>
                    </a:p>
                  </a:txBody>
                  <a:tcPr/>
                </a:tc>
                <a:tc>
                  <a:txBody>
                    <a:bodyPr/>
                    <a:lstStyle/>
                    <a:p>
                      <a:endParaRPr lang="en-US"/>
                    </a:p>
                  </a:txBody>
                  <a:tcPr/>
                </a:tc>
                <a:extLst>
                  <a:ext uri="{0D108BD9-81ED-4DB2-BD59-A6C34878D82A}">
                    <a16:rowId xmlns:a16="http://schemas.microsoft.com/office/drawing/2014/main" val="578669771"/>
                  </a:ext>
                </a:extLst>
              </a:tr>
              <a:tr h="982989">
                <a:tc>
                  <a:txBody>
                    <a:bodyPr/>
                    <a:lstStyle/>
                    <a:p>
                      <a:r>
                        <a:rPr lang="en-US" dirty="0"/>
                        <a:t>5</a:t>
                      </a:r>
                    </a:p>
                  </a:txBody>
                  <a:tcPr/>
                </a:tc>
                <a:tc>
                  <a:txBody>
                    <a:bodyPr/>
                    <a:lstStyle/>
                    <a:p>
                      <a:r>
                        <a:rPr lang="en-GB" noProof="0" dirty="0"/>
                        <a:t>Functionality of software's</a:t>
                      </a:r>
                    </a:p>
                  </a:txBody>
                  <a:tcPr/>
                </a:tc>
                <a:tc>
                  <a:txBody>
                    <a:bodyPr/>
                    <a:lstStyle/>
                    <a:p>
                      <a:r>
                        <a:rPr lang="en-GB" sz="1200" noProof="0" dirty="0"/>
                        <a:t>Open the software and look carefully to see if it works as usual and check there are no abnormal occurrences on the machine when running</a:t>
                      </a:r>
                    </a:p>
                  </a:txBody>
                  <a:tcPr/>
                </a:tc>
                <a:tc>
                  <a:txBody>
                    <a:bodyPr/>
                    <a:lstStyle/>
                    <a:p>
                      <a:pPr lvl="0">
                        <a:buNone/>
                      </a:pPr>
                      <a:r>
                        <a:rPr lang="en-GB" sz="1200" noProof="0" dirty="0"/>
                        <a:t>All software should be running as usual</a:t>
                      </a:r>
                    </a:p>
                  </a:txBody>
                  <a:tcPr/>
                </a:tc>
                <a:tc>
                  <a:txBody>
                    <a:bodyPr/>
                    <a:lstStyle/>
                    <a:p>
                      <a:endParaRPr lang="en-US"/>
                    </a:p>
                  </a:txBody>
                  <a:tcPr/>
                </a:tc>
                <a:extLst>
                  <a:ext uri="{0D108BD9-81ED-4DB2-BD59-A6C34878D82A}">
                    <a16:rowId xmlns:a16="http://schemas.microsoft.com/office/drawing/2014/main" val="4199997444"/>
                  </a:ext>
                </a:extLst>
              </a:tr>
              <a:tr h="855780">
                <a:tc>
                  <a:txBody>
                    <a:bodyPr/>
                    <a:lstStyle/>
                    <a:p>
                      <a:pPr lvl="0">
                        <a:buNone/>
                      </a:pPr>
                      <a:r>
                        <a:rPr lang="en-US" dirty="0"/>
                        <a:t>6</a:t>
                      </a:r>
                    </a:p>
                  </a:txBody>
                  <a:tcPr/>
                </a:tc>
                <a:tc>
                  <a:txBody>
                    <a:bodyPr/>
                    <a:lstStyle/>
                    <a:p>
                      <a:pPr lvl="0">
                        <a:buNone/>
                      </a:pPr>
                      <a:r>
                        <a:rPr lang="en-GB" noProof="0" dirty="0"/>
                        <a:t>network interface card</a:t>
                      </a:r>
                    </a:p>
                  </a:txBody>
                  <a:tcPr/>
                </a:tc>
                <a:tc>
                  <a:txBody>
                    <a:bodyPr/>
                    <a:lstStyle/>
                    <a:p>
                      <a:pPr lvl="0">
                        <a:buNone/>
                      </a:pPr>
                      <a:r>
                        <a:rPr lang="en-GB" sz="1200" noProof="0" dirty="0"/>
                        <a:t>see if the devices can be connected to the Internet or each other through a switch</a:t>
                      </a:r>
                    </a:p>
                  </a:txBody>
                  <a:tcPr/>
                </a:tc>
                <a:tc>
                  <a:txBody>
                    <a:bodyPr/>
                    <a:lstStyle/>
                    <a:p>
                      <a:pPr lvl="0">
                        <a:buNone/>
                      </a:pPr>
                      <a:r>
                        <a:rPr lang="en-GB" sz="1200" noProof="0" dirty="0"/>
                        <a:t>There should be no problems with this connexion, it should work perfectly</a:t>
                      </a:r>
                    </a:p>
                  </a:txBody>
                  <a:tcPr/>
                </a:tc>
                <a:tc>
                  <a:txBody>
                    <a:bodyPr/>
                    <a:lstStyle/>
                    <a:p>
                      <a:pPr lvl="0">
                        <a:buNone/>
                      </a:pPr>
                      <a:endParaRPr lang="en-US"/>
                    </a:p>
                  </a:txBody>
                  <a:tcPr/>
                </a:tc>
                <a:extLst>
                  <a:ext uri="{0D108BD9-81ED-4DB2-BD59-A6C34878D82A}">
                    <a16:rowId xmlns:a16="http://schemas.microsoft.com/office/drawing/2014/main" val="394456160"/>
                  </a:ext>
                </a:extLst>
              </a:tr>
            </a:tbl>
          </a:graphicData>
        </a:graphic>
      </p:graphicFrame>
      <p:sp>
        <p:nvSpPr>
          <p:cNvPr id="5" name="TextBox 4">
            <a:extLst>
              <a:ext uri="{FF2B5EF4-FFF2-40B4-BE49-F238E27FC236}">
                <a16:creationId xmlns:a16="http://schemas.microsoft.com/office/drawing/2014/main" id="{987E234F-CE67-FD8E-96D0-058C4C96D36B}"/>
              </a:ext>
            </a:extLst>
          </p:cNvPr>
          <p:cNvSpPr txBox="1"/>
          <p:nvPr/>
        </p:nvSpPr>
        <p:spPr>
          <a:xfrm>
            <a:off x="289582" y="224604"/>
            <a:ext cx="48389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Test plan  </a:t>
            </a:r>
            <a:endParaRPr lang="en-US" sz="600" dirty="0">
              <a:solidFill>
                <a:schemeClr val="tx1">
                  <a:lumMod val="75000"/>
                </a:schemeClr>
              </a:solidFill>
            </a:endParaRPr>
          </a:p>
        </p:txBody>
      </p:sp>
    </p:spTree>
    <p:extLst>
      <p:ext uri="{BB962C8B-B14F-4D97-AF65-F5344CB8AC3E}">
        <p14:creationId xmlns:p14="http://schemas.microsoft.com/office/powerpoint/2010/main" val="401583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1564D-3FB3-92F3-DE4E-397569B3D7C9}"/>
              </a:ext>
            </a:extLst>
          </p:cNvPr>
          <p:cNvSpPr>
            <a:spLocks noGrp="1"/>
          </p:cNvSpPr>
          <p:nvPr>
            <p:ph idx="1"/>
          </p:nvPr>
        </p:nvSpPr>
        <p:spPr>
          <a:xfrm>
            <a:off x="288150" y="333988"/>
            <a:ext cx="9761703" cy="5914411"/>
          </a:xfrm>
        </p:spPr>
        <p:txBody>
          <a:bodyPr vert="horz" lIns="91440" tIns="45720" rIns="91440" bIns="45720" rtlCol="0" anchor="t">
            <a:normAutofit lnSpcReduction="10000"/>
          </a:bodyPr>
          <a:lstStyle/>
          <a:p>
            <a:pPr marL="0" indent="0">
              <a:buNone/>
            </a:pPr>
            <a:r>
              <a:rPr lang="en-GB" b="1" dirty="0"/>
              <a:t>Reasons why other options for hardware and software have been discarded</a:t>
            </a:r>
          </a:p>
          <a:p>
            <a:pPr marL="0" indent="0">
              <a:buNone/>
            </a:pPr>
            <a:endParaRPr lang="en-GB" b="1" dirty="0"/>
          </a:p>
          <a:p>
            <a:pPr marL="0" indent="0">
              <a:buNone/>
            </a:pPr>
            <a:r>
              <a:rPr lang="en-GB" dirty="0"/>
              <a:t>Just upgrading the system as I've said is not a possibility due to compatibility issues.</a:t>
            </a:r>
          </a:p>
          <a:p>
            <a:pPr marL="0" indent="0">
              <a:buNone/>
            </a:pPr>
            <a:r>
              <a:rPr lang="en-GB" dirty="0"/>
              <a:t>The reasons I'm going to keep the hard drive and install it in the new system is it makes it easier to transfer data to the second system and it can make it less likely to be lost.</a:t>
            </a:r>
          </a:p>
          <a:p>
            <a:pPr marL="0" indent="0">
              <a:buNone/>
            </a:pPr>
            <a:r>
              <a:rPr lang="en-GB" dirty="0"/>
              <a:t>I could have just bought a new SSD drive with the new system, but SSD drives can be more expensive, and they can fail without warning. Also, writing a lot of data to them can damage them quite quickly which won't be good in an office environment where files are regularly being saved and new ones being made.</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dirty="0">
                <a:ea typeface="+mj-lt"/>
                <a:cs typeface="+mj-lt"/>
              </a:rPr>
              <a:t>The end of the e-mail)</a:t>
            </a:r>
            <a:endParaRPr lang="en-GB" dirty="0"/>
          </a:p>
        </p:txBody>
      </p:sp>
    </p:spTree>
    <p:extLst>
      <p:ext uri="{BB962C8B-B14F-4D97-AF65-F5344CB8AC3E}">
        <p14:creationId xmlns:p14="http://schemas.microsoft.com/office/powerpoint/2010/main" val="287009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2DEC5-9696-C1E1-77AB-41AA504DC6B2}"/>
              </a:ext>
            </a:extLst>
          </p:cNvPr>
          <p:cNvSpPr>
            <a:spLocks noGrp="1"/>
          </p:cNvSpPr>
          <p:nvPr>
            <p:ph idx="1"/>
          </p:nvPr>
        </p:nvSpPr>
        <p:spPr>
          <a:xfrm>
            <a:off x="305871" y="316267"/>
            <a:ext cx="9743982" cy="5932132"/>
          </a:xfrm>
        </p:spPr>
        <p:txBody>
          <a:bodyPr vert="horz" lIns="91440" tIns="45720" rIns="91440" bIns="45720" rtlCol="0" anchor="t">
            <a:normAutofit/>
          </a:bodyPr>
          <a:lstStyle/>
          <a:p>
            <a:pPr marL="0" indent="0">
              <a:buNone/>
            </a:pPr>
            <a:r>
              <a:rPr lang="en-GB" sz="2800" b="1" dirty="0">
                <a:ea typeface="+mj-lt"/>
                <a:cs typeface="+mj-lt"/>
              </a:rPr>
              <a:t>Justification of final decisions</a:t>
            </a:r>
            <a:endParaRPr lang="en-US" b="1" dirty="0"/>
          </a:p>
          <a:p>
            <a:pPr marL="0" indent="0">
              <a:buNone/>
            </a:pPr>
            <a:endParaRPr lang="en-GB" sz="2800" b="1" dirty="0">
              <a:ea typeface="+mj-lt"/>
              <a:cs typeface="+mj-lt"/>
            </a:endParaRPr>
          </a:p>
          <a:p>
            <a:pPr marL="0" indent="0">
              <a:buClr>
                <a:srgbClr val="1E5155">
                  <a:lumMod val="40000"/>
                  <a:lumOff val="60000"/>
                </a:srgbClr>
              </a:buClr>
              <a:buNone/>
            </a:pPr>
            <a:r>
              <a:rPr lang="en-GB" sz="1600" dirty="0">
                <a:ea typeface="+mj-lt"/>
                <a:cs typeface="+mj-lt"/>
              </a:rPr>
              <a:t>The new system for Phils the stated purpose bye improving the speed and functionality of the machines. This makes them more reliable, and it would take longer to out date the machines. I've also added the network interface cards this also allows the systems to be connected to the Internet when that's available. It allows the company to expand to other locations and abroad as well.</a:t>
            </a:r>
          </a:p>
          <a:p>
            <a:pPr marL="0" indent="0">
              <a:buNone/>
            </a:pPr>
            <a:r>
              <a:rPr lang="en-GB" sz="1600" dirty="0">
                <a:solidFill>
                  <a:srgbClr val="FFFFFF"/>
                </a:solidFill>
                <a:ea typeface="+mj-lt"/>
                <a:cs typeface="+mj-lt"/>
              </a:rPr>
              <a:t>The impact of any constraints on the plan are if the SSD drives in the current system are not usable for the new system, then new drives would have to be purchase adding cost and complications to the replacement of the machines. It would also mean extra measures would have to be taken to protect the data of the organisation.</a:t>
            </a:r>
          </a:p>
          <a:p>
            <a:pPr marL="0" indent="0">
              <a:buNone/>
            </a:pPr>
            <a:endParaRPr lang="en-US" sz="1200" dirty="0">
              <a:solidFill>
                <a:schemeClr val="tx1">
                  <a:lumMod val="75000"/>
                </a:schemeClr>
              </a:solidFill>
            </a:endParaRPr>
          </a:p>
          <a:p>
            <a:pPr marL="0" indent="0">
              <a:buNone/>
            </a:pPr>
            <a:r>
              <a:rPr lang="en-GB" sz="1600" dirty="0">
                <a:ea typeface="+mj-lt"/>
                <a:cs typeface="+mj-lt"/>
              </a:rPr>
              <a:t>Reasons I've chosen a hard drive over SSD it's because they are considerably cheaper and show more signs of wear before failing. This creates a more secure storage method for the data of the organisation.</a:t>
            </a:r>
            <a:endParaRPr lang="en-GB" sz="1600" dirty="0">
              <a:solidFill>
                <a:srgbClr val="FFFFFF"/>
              </a:solidFill>
            </a:endParaRPr>
          </a:p>
        </p:txBody>
      </p:sp>
    </p:spTree>
    <p:extLst>
      <p:ext uri="{BB962C8B-B14F-4D97-AF65-F5344CB8AC3E}">
        <p14:creationId xmlns:p14="http://schemas.microsoft.com/office/powerpoint/2010/main" val="277200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8478D-C63A-9C66-8881-5DDFBC4BA27B}"/>
              </a:ext>
            </a:extLst>
          </p:cNvPr>
          <p:cNvSpPr>
            <a:spLocks noGrp="1"/>
          </p:cNvSpPr>
          <p:nvPr>
            <p:ph idx="1"/>
          </p:nvPr>
        </p:nvSpPr>
        <p:spPr>
          <a:xfrm>
            <a:off x="615050" y="313205"/>
            <a:ext cx="11206433" cy="5618852"/>
          </a:xfrm>
        </p:spPr>
        <p:txBody>
          <a:bodyPr vert="horz" lIns="91440" tIns="45720" rIns="91440" bIns="45720" rtlCol="0" anchor="t">
            <a:normAutofit fontScale="92500" lnSpcReduction="10000"/>
          </a:bodyPr>
          <a:lstStyle/>
          <a:p>
            <a:pPr marL="0" indent="0">
              <a:buNone/>
            </a:pPr>
            <a:r>
              <a:rPr lang="en-US" sz="3500" b="1">
                <a:cs typeface="Calibri" panose="020F0502020204030204"/>
              </a:rPr>
              <a:t>Key terms</a:t>
            </a:r>
          </a:p>
          <a:p>
            <a:pPr marL="0" indent="0">
              <a:buNone/>
            </a:pPr>
            <a:endParaRPr lang="en-US">
              <a:cs typeface="Calibri"/>
            </a:endParaRPr>
          </a:p>
          <a:p>
            <a:pPr marL="0" indent="0">
              <a:buNone/>
            </a:pPr>
            <a:r>
              <a:rPr lang="en-US" sz="2400">
                <a:cs typeface="Calibri" panose="020F0502020204030204"/>
              </a:rPr>
              <a:t>CPU-(Central</a:t>
            </a:r>
            <a:r>
              <a:rPr lang="en-US" sz="2400">
                <a:ea typeface="+mn-lt"/>
                <a:cs typeface="+mn-lt"/>
              </a:rPr>
              <a:t> Processing Unit) this processes most of the information.</a:t>
            </a:r>
            <a:endParaRPr lang="en-US" sz="2400">
              <a:cs typeface="Calibri" panose="020F0502020204030204"/>
            </a:endParaRPr>
          </a:p>
          <a:p>
            <a:pPr marL="0" indent="0">
              <a:buNone/>
            </a:pPr>
            <a:endParaRPr lang="en-US" sz="2400">
              <a:cs typeface="Calibri" panose="020F0502020204030204"/>
            </a:endParaRPr>
          </a:p>
          <a:p>
            <a:pPr marL="0" indent="0">
              <a:buNone/>
            </a:pPr>
            <a:r>
              <a:rPr lang="en-US" sz="2400">
                <a:cs typeface="Calibri" panose="020F0502020204030204"/>
              </a:rPr>
              <a:t>GPU-(graphics processing unit) this is responsible for processing graphics.</a:t>
            </a:r>
          </a:p>
          <a:p>
            <a:pPr marL="0" indent="0">
              <a:buNone/>
            </a:pPr>
            <a:endParaRPr lang="en-US" sz="2400">
              <a:cs typeface="Calibri" panose="020F0502020204030204"/>
            </a:endParaRPr>
          </a:p>
          <a:p>
            <a:pPr marL="0" indent="0">
              <a:buNone/>
            </a:pPr>
            <a:r>
              <a:rPr lang="en-US" sz="2400">
                <a:cs typeface="Calibri" panose="020F0502020204030204"/>
              </a:rPr>
              <a:t>RAM-(random-access memory) ram is like SSD or hard drive but it's faster and it loses the information went power is lost.</a:t>
            </a:r>
          </a:p>
          <a:p>
            <a:pPr marL="0" indent="0">
              <a:buNone/>
            </a:pPr>
            <a:endParaRPr lang="en-US" sz="2400">
              <a:cs typeface="Calibri" panose="020F0502020204030204"/>
            </a:endParaRPr>
          </a:p>
          <a:p>
            <a:pPr marL="0" indent="0">
              <a:buNone/>
            </a:pPr>
            <a:r>
              <a:rPr lang="en-US" sz="2400">
                <a:cs typeface="Calibri" panose="020F0502020204030204"/>
              </a:rPr>
              <a:t>SSD-(solid-state drive)</a:t>
            </a:r>
            <a:r>
              <a:rPr lang="en-US">
                <a:cs typeface="Calibri" panose="020F0502020204030204"/>
              </a:rPr>
              <a:t> </a:t>
            </a:r>
            <a:r>
              <a:rPr lang="en-US" sz="2400">
                <a:cs typeface="Calibri" panose="020F0502020204030204"/>
              </a:rPr>
              <a:t>this is like a hard drive, but it doesn't have any moving parts</a:t>
            </a:r>
          </a:p>
          <a:p>
            <a:pPr marL="0" indent="0">
              <a:buNone/>
            </a:pPr>
            <a:endParaRPr lang="en-US" sz="2400">
              <a:cs typeface="Calibri" panose="020F0502020204030204"/>
            </a:endParaRPr>
          </a:p>
          <a:p>
            <a:pPr marL="0" indent="0">
              <a:buNone/>
            </a:pPr>
            <a:r>
              <a:rPr lang="en-US" sz="2400">
                <a:cs typeface="Calibri" panose="020F0502020204030204"/>
              </a:rPr>
              <a:t>Hard drive- a hard drive can store data without power although it is considerably slower than RAM.</a:t>
            </a:r>
          </a:p>
          <a:p>
            <a:pPr marL="0" indent="0">
              <a:buNone/>
            </a:pPr>
            <a:endParaRPr lang="en-US">
              <a:cs typeface="Calibri" panose="020F0502020204030204"/>
            </a:endParaRPr>
          </a:p>
        </p:txBody>
      </p:sp>
    </p:spTree>
    <p:extLst>
      <p:ext uri="{BB962C8B-B14F-4D97-AF65-F5344CB8AC3E}">
        <p14:creationId xmlns:p14="http://schemas.microsoft.com/office/powerpoint/2010/main" val="83490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7F33E283-1385-692A-3F01-D1468EB3956A}"/>
              </a:ext>
            </a:extLst>
          </p:cNvPr>
          <p:cNvGraphicFramePr>
            <a:graphicFrameLocks noGrp="1"/>
          </p:cNvGraphicFramePr>
          <p:nvPr>
            <p:extLst>
              <p:ext uri="{D42A27DB-BD31-4B8C-83A1-F6EECF244321}">
                <p14:modId xmlns:p14="http://schemas.microsoft.com/office/powerpoint/2010/main" val="100034010"/>
              </p:ext>
            </p:extLst>
          </p:nvPr>
        </p:nvGraphicFramePr>
        <p:xfrm>
          <a:off x="540488" y="1515139"/>
          <a:ext cx="8572534" cy="4920866"/>
        </p:xfrm>
        <a:graphic>
          <a:graphicData uri="http://schemas.openxmlformats.org/drawingml/2006/table">
            <a:tbl>
              <a:tblPr firstRow="1" bandRow="1">
                <a:tableStyleId>{5C22544A-7EE6-4342-B048-85BDC9FD1C3A}</a:tableStyleId>
              </a:tblPr>
              <a:tblGrid>
                <a:gridCol w="2549572">
                  <a:extLst>
                    <a:ext uri="{9D8B030D-6E8A-4147-A177-3AD203B41FA5}">
                      <a16:colId xmlns:a16="http://schemas.microsoft.com/office/drawing/2014/main" val="3536863338"/>
                    </a:ext>
                  </a:extLst>
                </a:gridCol>
                <a:gridCol w="3071640">
                  <a:extLst>
                    <a:ext uri="{9D8B030D-6E8A-4147-A177-3AD203B41FA5}">
                      <a16:colId xmlns:a16="http://schemas.microsoft.com/office/drawing/2014/main" val="474753217"/>
                    </a:ext>
                  </a:extLst>
                </a:gridCol>
                <a:gridCol w="2951322">
                  <a:extLst>
                    <a:ext uri="{9D8B030D-6E8A-4147-A177-3AD203B41FA5}">
                      <a16:colId xmlns:a16="http://schemas.microsoft.com/office/drawing/2014/main" val="3723335761"/>
                    </a:ext>
                  </a:extLst>
                </a:gridCol>
              </a:tblGrid>
              <a:tr h="604678">
                <a:tc>
                  <a:txBody>
                    <a:bodyPr/>
                    <a:lstStyle/>
                    <a:p>
                      <a:endParaRPr lang="en-US"/>
                    </a:p>
                  </a:txBody>
                  <a:tcPr/>
                </a:tc>
                <a:tc>
                  <a:txBody>
                    <a:bodyPr/>
                    <a:lstStyle/>
                    <a:p>
                      <a:pPr lvl="0">
                        <a:buNone/>
                      </a:pPr>
                      <a:r>
                        <a:rPr lang="en-US" sz="1600" b="1" i="0" u="none" strike="noStrike" noProof="0">
                          <a:latin typeface="Century Gothic"/>
                        </a:rPr>
                        <a:t>the CEOs Office computer.</a:t>
                      </a:r>
                      <a:endParaRPr lang="en-US" sz="1600"/>
                    </a:p>
                  </a:txBody>
                  <a:tcPr/>
                </a:tc>
                <a:tc>
                  <a:txBody>
                    <a:bodyPr/>
                    <a:lstStyle/>
                    <a:p>
                      <a:pPr lvl="0">
                        <a:buNone/>
                      </a:pPr>
                      <a:r>
                        <a:rPr lang="en-US" sz="1600" b="1" i="0" u="none" strike="noStrike" noProof="0">
                          <a:latin typeface="Century Gothic"/>
                        </a:rPr>
                        <a:t> the </a:t>
                      </a:r>
                      <a:r>
                        <a:rPr lang="en-GB" sz="1600" b="1" i="0" u="none" strike="noStrike" noProof="0">
                          <a:latin typeface="Century Gothic"/>
                        </a:rPr>
                        <a:t>General</a:t>
                      </a:r>
                      <a:r>
                        <a:rPr lang="en-US" sz="1600" b="1" i="0" u="none" strike="noStrike" noProof="0">
                          <a:latin typeface="Century Gothic"/>
                        </a:rPr>
                        <a:t> Office computers.</a:t>
                      </a:r>
                      <a:endParaRPr lang="en-US" sz="1600"/>
                    </a:p>
                  </a:txBody>
                  <a:tcPr/>
                </a:tc>
                <a:extLst>
                  <a:ext uri="{0D108BD9-81ED-4DB2-BD59-A6C34878D82A}">
                    <a16:rowId xmlns:a16="http://schemas.microsoft.com/office/drawing/2014/main" val="1640594523"/>
                  </a:ext>
                </a:extLst>
              </a:tr>
              <a:tr h="302339">
                <a:tc>
                  <a:txBody>
                    <a:bodyPr/>
                    <a:lstStyle/>
                    <a:p>
                      <a:pPr lvl="0">
                        <a:buNone/>
                      </a:pPr>
                      <a:r>
                        <a:rPr lang="en-GB" sz="1400" b="1" i="0" u="none" strike="noStrike" noProof="0">
                          <a:latin typeface="Century Gothic"/>
                        </a:rPr>
                        <a:t>Machines</a:t>
                      </a:r>
                      <a:endParaRPr lang="en-US" sz="1400" b="1" i="0" u="none" strike="noStrike" noProof="0">
                        <a:latin typeface="Century Gothic"/>
                      </a:endParaRPr>
                    </a:p>
                  </a:txBody>
                  <a:tcPr/>
                </a:tc>
                <a:tc>
                  <a:txBody>
                    <a:bodyPr/>
                    <a:lstStyle/>
                    <a:p>
                      <a:pPr lvl="0">
                        <a:buNone/>
                      </a:pPr>
                      <a:r>
                        <a:rPr lang="en-GB" sz="1200" b="1" i="0" u="none" strike="noStrike" noProof="0">
                          <a:latin typeface="Century Gothic"/>
                        </a:rPr>
                        <a:t>1 Personal computer</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18 personal computers (same spec.)</a:t>
                      </a:r>
                      <a:endParaRPr lang="en-US" sz="1200" b="1" i="0" u="none" strike="noStrike" noProof="0">
                        <a:latin typeface="Century Gothic"/>
                      </a:endParaRPr>
                    </a:p>
                  </a:txBody>
                  <a:tcPr/>
                </a:tc>
                <a:extLst>
                  <a:ext uri="{0D108BD9-81ED-4DB2-BD59-A6C34878D82A}">
                    <a16:rowId xmlns:a16="http://schemas.microsoft.com/office/drawing/2014/main" val="3789651442"/>
                  </a:ext>
                </a:extLst>
              </a:tr>
              <a:tr h="302339">
                <a:tc>
                  <a:txBody>
                    <a:bodyPr/>
                    <a:lstStyle/>
                    <a:p>
                      <a:pPr lvl="0">
                        <a:buNone/>
                      </a:pPr>
                      <a:r>
                        <a:rPr lang="en-GB" sz="1400" b="1" i="0" u="none" strike="noStrike" noProof="0"/>
                        <a:t>Printer</a:t>
                      </a:r>
                    </a:p>
                  </a:txBody>
                  <a:tcPr/>
                </a:tc>
                <a:tc>
                  <a:txBody>
                    <a:bodyPr/>
                    <a:lstStyle/>
                    <a:p>
                      <a:pPr lvl="0">
                        <a:buNone/>
                      </a:pPr>
                      <a:r>
                        <a:rPr lang="en-US" sz="1200" b="1" i="0" u="none" strike="noStrike" noProof="0">
                          <a:latin typeface="Century Gothic"/>
                        </a:rPr>
                        <a:t>1 ink jet (</a:t>
                      </a:r>
                      <a:r>
                        <a:rPr lang="en-GB" sz="1200" b="1" i="0" u="none" strike="noStrike" noProof="0"/>
                        <a:t>Epson Stylus Colour 440</a:t>
                      </a:r>
                      <a:r>
                        <a:rPr lang="en-US" sz="1200" b="1" i="0" u="none" strike="noStrike" noProof="0">
                          <a:latin typeface="Century Gothic"/>
                        </a:rPr>
                        <a:t>)</a:t>
                      </a:r>
                      <a:endParaRPr lang="en-US" sz="1200" b="1"/>
                    </a:p>
                  </a:txBody>
                  <a:tcPr/>
                </a:tc>
                <a:tc>
                  <a:txBody>
                    <a:bodyPr/>
                    <a:lstStyle/>
                    <a:p>
                      <a:pPr lvl="0">
                        <a:buNone/>
                      </a:pPr>
                      <a:r>
                        <a:rPr lang="en-GB" sz="1200" b="1" i="0" u="none" strike="noStrike" noProof="0">
                          <a:latin typeface="Century Gothic"/>
                        </a:rPr>
                        <a:t>1 ink-jet (Epson Stylus Colour 440)</a:t>
                      </a:r>
                      <a:endParaRPr lang="en-US" sz="1200" b="1" i="0" u="none" strike="noStrike" noProof="0">
                        <a:latin typeface="Century Gothic"/>
                      </a:endParaRPr>
                    </a:p>
                  </a:txBody>
                  <a:tcPr/>
                </a:tc>
                <a:extLst>
                  <a:ext uri="{0D108BD9-81ED-4DB2-BD59-A6C34878D82A}">
                    <a16:rowId xmlns:a16="http://schemas.microsoft.com/office/drawing/2014/main" val="1000098305"/>
                  </a:ext>
                </a:extLst>
              </a:tr>
              <a:tr h="462401">
                <a:tc>
                  <a:txBody>
                    <a:bodyPr/>
                    <a:lstStyle/>
                    <a:p>
                      <a:pPr lvl="0">
                        <a:buNone/>
                      </a:pPr>
                      <a:r>
                        <a:rPr lang="en-GB" sz="1400" b="1" i="0" u="none" strike="noStrike" noProof="0">
                          <a:latin typeface="Century Gothic"/>
                        </a:rPr>
                        <a:t>Network status</a:t>
                      </a:r>
                      <a:endParaRPr lang="en-US" sz="1400" b="1" i="0" u="none" strike="noStrike" noProof="0">
                        <a:latin typeface="Century Gothic"/>
                      </a:endParaRPr>
                    </a:p>
                  </a:txBody>
                  <a:tcPr/>
                </a:tc>
                <a:tc>
                  <a:txBody>
                    <a:bodyPr/>
                    <a:lstStyle/>
                    <a:p>
                      <a:pPr lvl="0">
                        <a:buNone/>
                      </a:pPr>
                      <a:r>
                        <a:rPr lang="en-GB" sz="1200" b="1" i="0" u="none" strike="noStrike" noProof="0">
                          <a:latin typeface="Century Gothic"/>
                        </a:rPr>
                        <a:t>Stand-alone</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Stand-alone. Network ports available in office infrastructure.</a:t>
                      </a:r>
                      <a:endParaRPr lang="en-US" sz="1200" b="1"/>
                    </a:p>
                  </a:txBody>
                  <a:tcPr/>
                </a:tc>
                <a:extLst>
                  <a:ext uri="{0D108BD9-81ED-4DB2-BD59-A6C34878D82A}">
                    <a16:rowId xmlns:a16="http://schemas.microsoft.com/office/drawing/2014/main" val="260744687"/>
                  </a:ext>
                </a:extLst>
              </a:tr>
              <a:tr h="462401">
                <a:tc>
                  <a:txBody>
                    <a:bodyPr/>
                    <a:lstStyle/>
                    <a:p>
                      <a:pPr lvl="0">
                        <a:buNone/>
                      </a:pPr>
                      <a:r>
                        <a:rPr lang="en-GB" sz="1400" b="1" i="0" u="none" strike="noStrike" noProof="0">
                          <a:latin typeface="Century Gothic"/>
                        </a:rPr>
                        <a:t>Processor type and </a:t>
                      </a:r>
                      <a:r>
                        <a:rPr lang="en-GB" sz="1400" b="1" i="0" u="none" strike="noStrike" noProof="0"/>
                        <a:t>speed</a:t>
                      </a:r>
                      <a:endParaRPr lang="en-US" sz="1400" b="1" i="0" u="none" strike="noStrike" noProof="0">
                        <a:latin typeface="Century Gothic"/>
                      </a:endParaRPr>
                    </a:p>
                  </a:txBody>
                  <a:tcPr/>
                </a:tc>
                <a:tc>
                  <a:txBody>
                    <a:bodyPr/>
                    <a:lstStyle/>
                    <a:p>
                      <a:pPr marL="0" marR="0" lvl="0" indent="0" algn="l">
                        <a:lnSpc>
                          <a:spcPct val="100000"/>
                        </a:lnSpc>
                        <a:spcBef>
                          <a:spcPts val="0"/>
                        </a:spcBef>
                        <a:spcAft>
                          <a:spcPts val="0"/>
                        </a:spcAft>
                        <a:buNone/>
                      </a:pPr>
                      <a:r>
                        <a:rPr lang="en-GB" sz="1200" b="1" i="0" u="none" strike="noStrike" noProof="0">
                          <a:latin typeface="Century Gothic"/>
                        </a:rPr>
                        <a:t>Intel i5 Dual core processor.</a:t>
                      </a:r>
                      <a:endParaRPr lang="en-US" sz="1200" b="1" i="0" u="none" strike="noStrike" noProof="0">
                        <a:latin typeface="Century Gothic"/>
                      </a:endParaRPr>
                    </a:p>
                    <a:p>
                      <a:pPr marL="0" marR="0" lvl="0" indent="0" algn="l">
                        <a:lnSpc>
                          <a:spcPct val="100000"/>
                        </a:lnSpc>
                        <a:spcBef>
                          <a:spcPts val="0"/>
                        </a:spcBef>
                        <a:spcAft>
                          <a:spcPts val="0"/>
                        </a:spcAft>
                        <a:buNone/>
                      </a:pPr>
                      <a:r>
                        <a:rPr lang="en-GB" sz="1200" b="1" i="0" u="none" strike="noStrike" noProof="0">
                          <a:latin typeface="Century Gothic"/>
                        </a:rPr>
                        <a:t> speed 3.5ghz, </a:t>
                      </a:r>
                      <a:endParaRPr lang="en-US" sz="1200" b="1" i="0" u="none" strike="noStrike" noProof="0">
                        <a:latin typeface="Century Gothic"/>
                      </a:endParaRPr>
                    </a:p>
                  </a:txBody>
                  <a:tcPr/>
                </a:tc>
                <a:tc>
                  <a:txBody>
                    <a:bodyPr/>
                    <a:lstStyle/>
                    <a:p>
                      <a:pPr marL="0" marR="0" lvl="0" indent="0" algn="l">
                        <a:lnSpc>
                          <a:spcPct val="100000"/>
                        </a:lnSpc>
                        <a:spcBef>
                          <a:spcPts val="0"/>
                        </a:spcBef>
                        <a:spcAft>
                          <a:spcPts val="0"/>
                        </a:spcAft>
                        <a:buNone/>
                      </a:pPr>
                      <a:r>
                        <a:rPr lang="en-GB" sz="1200" b="1" i="0" u="none" strike="noStrike" noProof="0">
                          <a:latin typeface="Century Gothic"/>
                        </a:rPr>
                        <a:t>Intel i5 Dual core processor.</a:t>
                      </a:r>
                      <a:endParaRPr lang="en-US" sz="1200" b="1" i="0" u="none" strike="noStrike" noProof="0">
                        <a:latin typeface="Century Gothic"/>
                      </a:endParaRPr>
                    </a:p>
                    <a:p>
                      <a:pPr marL="0" marR="0" lvl="0" indent="0" algn="l">
                        <a:lnSpc>
                          <a:spcPct val="100000"/>
                        </a:lnSpc>
                        <a:spcBef>
                          <a:spcPts val="0"/>
                        </a:spcBef>
                        <a:spcAft>
                          <a:spcPts val="0"/>
                        </a:spcAft>
                        <a:buNone/>
                      </a:pPr>
                      <a:r>
                        <a:rPr lang="en-GB" sz="1200" b="1" i="0" u="none" strike="noStrike" noProof="0">
                          <a:latin typeface="Century Gothic"/>
                        </a:rPr>
                        <a:t> speed 3.5ghz, </a:t>
                      </a:r>
                      <a:endParaRPr lang="en-US" sz="1200" b="1" i="0" u="none" strike="noStrike" noProof="0">
                        <a:latin typeface="Century Gothic"/>
                      </a:endParaRPr>
                    </a:p>
                  </a:txBody>
                  <a:tcPr/>
                </a:tc>
                <a:extLst>
                  <a:ext uri="{0D108BD9-81ED-4DB2-BD59-A6C34878D82A}">
                    <a16:rowId xmlns:a16="http://schemas.microsoft.com/office/drawing/2014/main" val="1087730383"/>
                  </a:ext>
                </a:extLst>
              </a:tr>
              <a:tr h="311231">
                <a:tc>
                  <a:txBody>
                    <a:bodyPr/>
                    <a:lstStyle/>
                    <a:p>
                      <a:pPr lvl="0">
                        <a:buNone/>
                      </a:pPr>
                      <a:r>
                        <a:rPr lang="en-GB" sz="1400" b="1" i="0" u="none" strike="noStrike" noProof="0">
                          <a:latin typeface="Century Gothic"/>
                        </a:rPr>
                        <a:t>R.A.M. type and </a:t>
                      </a:r>
                      <a:r>
                        <a:rPr lang="en-GB" sz="1400" b="1" i="0" u="none" strike="noStrike" noProof="0"/>
                        <a:t>size</a:t>
                      </a:r>
                      <a:endParaRPr lang="en-US" sz="1400" b="1" i="0" u="none" strike="noStrike" noProof="0">
                        <a:latin typeface="Century Gothic"/>
                      </a:endParaRPr>
                    </a:p>
                  </a:txBody>
                  <a:tcPr/>
                </a:tc>
                <a:tc>
                  <a:txBody>
                    <a:bodyPr/>
                    <a:lstStyle/>
                    <a:p>
                      <a:pPr lvl="0">
                        <a:buNone/>
                      </a:pPr>
                      <a:r>
                        <a:rPr lang="en-GB" sz="1200" b="1" i="0" u="none" strike="noStrike" noProof="0">
                          <a:latin typeface="Century Gothic"/>
                        </a:rPr>
                        <a:t>type is DDR2 size 2x 2GB </a:t>
                      </a:r>
                      <a:endParaRPr lang="en-US" sz="1200" b="1"/>
                    </a:p>
                  </a:txBody>
                  <a:tcPr/>
                </a:tc>
                <a:tc>
                  <a:txBody>
                    <a:bodyPr/>
                    <a:lstStyle/>
                    <a:p>
                      <a:pPr lvl="0">
                        <a:buNone/>
                      </a:pPr>
                      <a:r>
                        <a:rPr lang="en-GB" sz="1200" b="1" i="0" u="none" strike="noStrike" noProof="0">
                          <a:latin typeface="Century Gothic"/>
                        </a:rPr>
                        <a:t>type is DDR2 size 2x 2GB </a:t>
                      </a:r>
                      <a:endParaRPr lang="en-US" sz="1200"/>
                    </a:p>
                  </a:txBody>
                  <a:tcPr/>
                </a:tc>
                <a:extLst>
                  <a:ext uri="{0D108BD9-81ED-4DB2-BD59-A6C34878D82A}">
                    <a16:rowId xmlns:a16="http://schemas.microsoft.com/office/drawing/2014/main" val="2193098016"/>
                  </a:ext>
                </a:extLst>
              </a:tr>
              <a:tr h="302339">
                <a:tc>
                  <a:txBody>
                    <a:bodyPr/>
                    <a:lstStyle/>
                    <a:p>
                      <a:pPr lvl="0">
                        <a:buNone/>
                      </a:pPr>
                      <a:r>
                        <a:rPr lang="en-GB" sz="1400" b="1" i="0" u="none" strike="noStrike" noProof="0">
                          <a:latin typeface="Century Gothic"/>
                        </a:rPr>
                        <a:t>Video card</a:t>
                      </a:r>
                      <a:endParaRPr lang="en-US" sz="1400" b="1" i="0" u="none" strike="noStrike" noProof="0">
                        <a:latin typeface="Century Gothic"/>
                      </a:endParaRPr>
                    </a:p>
                  </a:txBody>
                  <a:tcPr/>
                </a:tc>
                <a:tc>
                  <a:txBody>
                    <a:bodyPr/>
                    <a:lstStyle/>
                    <a:p>
                      <a:r>
                        <a:rPr lang="en-US" sz="1200" b="1"/>
                        <a:t>No</a:t>
                      </a:r>
                    </a:p>
                  </a:txBody>
                  <a:tcPr/>
                </a:tc>
                <a:tc>
                  <a:txBody>
                    <a:bodyPr/>
                    <a:lstStyle/>
                    <a:p>
                      <a:r>
                        <a:rPr lang="en-US" sz="1200" b="1"/>
                        <a:t>No</a:t>
                      </a:r>
                    </a:p>
                  </a:txBody>
                  <a:tcPr/>
                </a:tc>
                <a:extLst>
                  <a:ext uri="{0D108BD9-81ED-4DB2-BD59-A6C34878D82A}">
                    <a16:rowId xmlns:a16="http://schemas.microsoft.com/office/drawing/2014/main" val="3894072424"/>
                  </a:ext>
                </a:extLst>
              </a:tr>
              <a:tr h="302339">
                <a:tc>
                  <a:txBody>
                    <a:bodyPr/>
                    <a:lstStyle/>
                    <a:p>
                      <a:pPr lvl="0">
                        <a:buNone/>
                      </a:pPr>
                      <a:r>
                        <a:rPr lang="en-GB" sz="1400" b="1" i="0" u="none" strike="noStrike" noProof="0">
                          <a:latin typeface="Century Gothic"/>
                        </a:rPr>
                        <a:t>Connectivity</a:t>
                      </a:r>
                      <a:endParaRPr lang="en-US" sz="1400" b="1" i="0" u="none" strike="noStrike" noProof="0">
                        <a:latin typeface="Century Gothic"/>
                      </a:endParaRPr>
                    </a:p>
                  </a:txBody>
                  <a:tcPr/>
                </a:tc>
                <a:tc>
                  <a:txBody>
                    <a:bodyPr/>
                    <a:lstStyle/>
                    <a:p>
                      <a:pPr lvl="0">
                        <a:buNone/>
                      </a:pPr>
                      <a:r>
                        <a:rPr lang="en-GB" sz="1200" b="1" i="0" u="none" strike="noStrike" noProof="0">
                          <a:latin typeface="Century Gothic"/>
                        </a:rPr>
                        <a:t>SATA</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SATA</a:t>
                      </a:r>
                      <a:endParaRPr lang="en-US" sz="1200" b="1" i="0" u="none" strike="noStrike" noProof="0">
                        <a:latin typeface="Century Gothic"/>
                      </a:endParaRPr>
                    </a:p>
                  </a:txBody>
                  <a:tcPr/>
                </a:tc>
                <a:extLst>
                  <a:ext uri="{0D108BD9-81ED-4DB2-BD59-A6C34878D82A}">
                    <a16:rowId xmlns:a16="http://schemas.microsoft.com/office/drawing/2014/main" val="1806328363"/>
                  </a:ext>
                </a:extLst>
              </a:tr>
              <a:tr h="311231">
                <a:tc>
                  <a:txBody>
                    <a:bodyPr/>
                    <a:lstStyle/>
                    <a:p>
                      <a:pPr lvl="0">
                        <a:buNone/>
                      </a:pPr>
                      <a:r>
                        <a:rPr lang="en-GB" sz="1400" b="1" i="0" u="none" strike="noStrike" noProof="0"/>
                        <a:t>Monitor</a:t>
                      </a:r>
                    </a:p>
                  </a:txBody>
                  <a:tcPr/>
                </a:tc>
                <a:tc>
                  <a:txBody>
                    <a:bodyPr/>
                    <a:lstStyle/>
                    <a:p>
                      <a:pPr lvl="0">
                        <a:buNone/>
                      </a:pPr>
                      <a:r>
                        <a:rPr lang="en-GB" sz="1200" b="1" i="0" u="none" strike="noStrike" noProof="0">
                          <a:latin typeface="Century Gothic"/>
                        </a:rPr>
                        <a:t>27-inch </a:t>
                      </a:r>
                      <a:r>
                        <a:rPr lang="en-GB" sz="1200" b="1" i="0" u="none" strike="noStrike" noProof="0" err="1">
                          <a:latin typeface="Century Gothic"/>
                        </a:rPr>
                        <a:t>benQ</a:t>
                      </a:r>
                      <a:r>
                        <a:rPr lang="en-GB" sz="1200" b="1" i="0" u="none" strike="noStrike" noProof="0">
                          <a:latin typeface="Century Gothic"/>
                        </a:rPr>
                        <a:t>,</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27-inch </a:t>
                      </a:r>
                      <a:r>
                        <a:rPr lang="en-GB" sz="1200" b="1" i="0" u="none" strike="noStrike" noProof="0" err="1">
                          <a:latin typeface="Century Gothic"/>
                        </a:rPr>
                        <a:t>benQ</a:t>
                      </a:r>
                      <a:r>
                        <a:rPr lang="en-GB" sz="1200" b="1" i="0" u="none" strike="noStrike" noProof="0">
                          <a:latin typeface="Century Gothic"/>
                        </a:rPr>
                        <a:t>,</a:t>
                      </a:r>
                      <a:endParaRPr lang="en-US" sz="1200" b="1" i="0" u="none" strike="noStrike" noProof="0">
                        <a:latin typeface="Century Gothic"/>
                      </a:endParaRPr>
                    </a:p>
                  </a:txBody>
                  <a:tcPr/>
                </a:tc>
                <a:extLst>
                  <a:ext uri="{0D108BD9-81ED-4DB2-BD59-A6C34878D82A}">
                    <a16:rowId xmlns:a16="http://schemas.microsoft.com/office/drawing/2014/main" val="3943273035"/>
                  </a:ext>
                </a:extLst>
              </a:tr>
              <a:tr h="302339">
                <a:tc>
                  <a:txBody>
                    <a:bodyPr/>
                    <a:lstStyle/>
                    <a:p>
                      <a:pPr lvl="0">
                        <a:buNone/>
                      </a:pPr>
                      <a:r>
                        <a:rPr lang="en-GB" sz="1400" b="1" i="0" u="none" strike="noStrike" noProof="0"/>
                        <a:t>Storage capacity and </a:t>
                      </a:r>
                      <a:r>
                        <a:rPr lang="en-GB" sz="1400" b="1" i="0" u="none" strike="noStrike" noProof="0">
                          <a:latin typeface="Century Gothic"/>
                        </a:rPr>
                        <a:t>type</a:t>
                      </a:r>
                      <a:endParaRPr lang="en-GB" sz="1400" b="1" i="0" u="none" strike="noStrike" noProof="0"/>
                    </a:p>
                  </a:txBody>
                  <a:tcPr/>
                </a:tc>
                <a:tc>
                  <a:txBody>
                    <a:bodyPr/>
                    <a:lstStyle/>
                    <a:p>
                      <a:pPr lvl="0">
                        <a:buNone/>
                      </a:pPr>
                      <a:r>
                        <a:rPr lang="en-GB" sz="1200" b="1" i="0" u="none" strike="noStrike" noProof="0">
                          <a:latin typeface="Century Gothic"/>
                        </a:rPr>
                        <a:t>250GB of </a:t>
                      </a:r>
                      <a:r>
                        <a:rPr lang="en-GB" sz="1200" b="1" i="0" u="none" strike="noStrike" noProof="0"/>
                        <a:t>Solid State</a:t>
                      </a:r>
                    </a:p>
                  </a:txBody>
                  <a:tcPr/>
                </a:tc>
                <a:tc>
                  <a:txBody>
                    <a:bodyPr/>
                    <a:lstStyle/>
                    <a:p>
                      <a:pPr lvl="0">
                        <a:buNone/>
                      </a:pPr>
                      <a:r>
                        <a:rPr lang="en-GB" sz="1200" b="1" i="0" u="none" strike="noStrike" noProof="0">
                          <a:latin typeface="Century Gothic"/>
                        </a:rPr>
                        <a:t>250GB of Solid State</a:t>
                      </a:r>
                      <a:endParaRPr lang="en-US" sz="1200" b="1"/>
                    </a:p>
                  </a:txBody>
                  <a:tcPr/>
                </a:tc>
                <a:extLst>
                  <a:ext uri="{0D108BD9-81ED-4DB2-BD59-A6C34878D82A}">
                    <a16:rowId xmlns:a16="http://schemas.microsoft.com/office/drawing/2014/main" val="2205696682"/>
                  </a:ext>
                </a:extLst>
              </a:tr>
              <a:tr h="311231">
                <a:tc>
                  <a:txBody>
                    <a:bodyPr/>
                    <a:lstStyle/>
                    <a:p>
                      <a:pPr lvl="0">
                        <a:buNone/>
                      </a:pPr>
                      <a:r>
                        <a:rPr lang="en-GB" sz="1400" b="1" i="0" u="none" strike="noStrike" noProof="0"/>
                        <a:t>Optical drive</a:t>
                      </a:r>
                    </a:p>
                  </a:txBody>
                  <a:tcPr/>
                </a:tc>
                <a:tc>
                  <a:txBody>
                    <a:bodyPr/>
                    <a:lstStyle/>
                    <a:p>
                      <a:pPr lvl="0">
                        <a:buNone/>
                      </a:pPr>
                      <a:r>
                        <a:rPr lang="en-GB" sz="1200" b="1" i="0" u="none" strike="noStrike" noProof="0">
                          <a:latin typeface="Century Gothic"/>
                        </a:rPr>
                        <a:t>Yes DVDR/W</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Yes DVDR/W</a:t>
                      </a:r>
                      <a:endParaRPr lang="en-US" sz="1200" b="1" i="0" u="none" strike="noStrike" noProof="0">
                        <a:latin typeface="Century Gothic"/>
                      </a:endParaRPr>
                    </a:p>
                  </a:txBody>
                  <a:tcPr/>
                </a:tc>
                <a:extLst>
                  <a:ext uri="{0D108BD9-81ED-4DB2-BD59-A6C34878D82A}">
                    <a16:rowId xmlns:a16="http://schemas.microsoft.com/office/drawing/2014/main" val="4028255266"/>
                  </a:ext>
                </a:extLst>
              </a:tr>
              <a:tr h="311231">
                <a:tc>
                  <a:txBody>
                    <a:bodyPr/>
                    <a:lstStyle/>
                    <a:p>
                      <a:pPr lvl="0">
                        <a:buNone/>
                      </a:pPr>
                      <a:r>
                        <a:rPr lang="en-GB" sz="1400" b="1" i="0" u="none" strike="noStrike" noProof="0"/>
                        <a:t>USB drives</a:t>
                      </a:r>
                    </a:p>
                  </a:txBody>
                  <a:tcPr/>
                </a:tc>
                <a:tc>
                  <a:txBody>
                    <a:bodyPr/>
                    <a:lstStyle/>
                    <a:p>
                      <a:pPr lvl="0">
                        <a:buNone/>
                      </a:pPr>
                      <a:r>
                        <a:rPr lang="en-GB" sz="1200" b="1" i="0" u="none" strike="noStrike" noProof="0">
                          <a:latin typeface="Century Gothic"/>
                        </a:rPr>
                        <a:t>X4 2.0</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X4 2.0</a:t>
                      </a:r>
                      <a:endParaRPr lang="en-US" sz="1200" b="1" i="0" u="none" strike="noStrike" noProof="0">
                        <a:latin typeface="Century Gothic"/>
                      </a:endParaRPr>
                    </a:p>
                  </a:txBody>
                  <a:tcPr/>
                </a:tc>
                <a:extLst>
                  <a:ext uri="{0D108BD9-81ED-4DB2-BD59-A6C34878D82A}">
                    <a16:rowId xmlns:a16="http://schemas.microsoft.com/office/drawing/2014/main" val="3696712896"/>
                  </a:ext>
                </a:extLst>
              </a:tr>
              <a:tr h="311231">
                <a:tc>
                  <a:txBody>
                    <a:bodyPr/>
                    <a:lstStyle/>
                    <a:p>
                      <a:pPr lvl="0">
                        <a:buNone/>
                      </a:pPr>
                      <a:r>
                        <a:rPr lang="en-GB" sz="1400" b="1" i="0" u="none" strike="noStrike" noProof="0">
                          <a:latin typeface="Century Gothic"/>
                        </a:rPr>
                        <a:t>Fire-wire connection</a:t>
                      </a:r>
                    </a:p>
                  </a:txBody>
                  <a:tcPr/>
                </a:tc>
                <a:tc>
                  <a:txBody>
                    <a:bodyPr/>
                    <a:lstStyle/>
                    <a:p>
                      <a:pPr lvl="0">
                        <a:buNone/>
                      </a:pPr>
                      <a:r>
                        <a:rPr lang="en-GB" sz="1200" b="1" i="0" u="none" strike="noStrike" noProof="0">
                          <a:latin typeface="Century Gothic"/>
                        </a:rPr>
                        <a:t>No</a:t>
                      </a:r>
                      <a:endParaRPr lang="en-US" sz="1200" b="1" i="0" u="none" strike="noStrike" noProof="0">
                        <a:latin typeface="Century Gothic"/>
                      </a:endParaRPr>
                    </a:p>
                  </a:txBody>
                  <a:tcPr/>
                </a:tc>
                <a:tc>
                  <a:txBody>
                    <a:bodyPr/>
                    <a:lstStyle/>
                    <a:p>
                      <a:pPr lvl="0">
                        <a:buNone/>
                      </a:pPr>
                      <a:r>
                        <a:rPr lang="en-GB" sz="1200" b="1" i="0" u="none" strike="noStrike" noProof="0">
                          <a:latin typeface="Century Gothic"/>
                        </a:rPr>
                        <a:t>No</a:t>
                      </a:r>
                      <a:endParaRPr lang="en-US" sz="1200" b="1" i="0" u="none" strike="noStrike" noProof="0">
                        <a:latin typeface="Century Gothic"/>
                      </a:endParaRPr>
                    </a:p>
                  </a:txBody>
                  <a:tcPr/>
                </a:tc>
                <a:extLst>
                  <a:ext uri="{0D108BD9-81ED-4DB2-BD59-A6C34878D82A}">
                    <a16:rowId xmlns:a16="http://schemas.microsoft.com/office/drawing/2014/main" val="790934426"/>
                  </a:ext>
                </a:extLst>
              </a:tr>
              <a:tr h="311231">
                <a:tc>
                  <a:txBody>
                    <a:bodyPr/>
                    <a:lstStyle/>
                    <a:p>
                      <a:pPr lvl="0">
                        <a:buNone/>
                      </a:pPr>
                      <a:r>
                        <a:rPr lang="en-GB" sz="1400" b="1" i="0" u="none" strike="noStrike" noProof="0">
                          <a:latin typeface="Century Gothic"/>
                        </a:rPr>
                        <a:t>Operating system</a:t>
                      </a:r>
                    </a:p>
                  </a:txBody>
                  <a:tcPr/>
                </a:tc>
                <a:tc>
                  <a:txBody>
                    <a:bodyPr/>
                    <a:lstStyle/>
                    <a:p>
                      <a:pPr lvl="0">
                        <a:buNone/>
                      </a:pPr>
                      <a:r>
                        <a:rPr lang="en-GB" sz="1400" b="1" i="0" u="none" strike="noStrike" noProof="0">
                          <a:latin typeface="Century Gothic"/>
                        </a:rPr>
                        <a:t>Windows 10</a:t>
                      </a:r>
                      <a:endParaRPr lang="en-US" sz="1400" b="1" i="0" u="none" strike="noStrike" noProof="0">
                        <a:latin typeface="Century Gothic"/>
                      </a:endParaRPr>
                    </a:p>
                  </a:txBody>
                  <a:tcPr/>
                </a:tc>
                <a:tc>
                  <a:txBody>
                    <a:bodyPr/>
                    <a:lstStyle/>
                    <a:p>
                      <a:pPr lvl="0">
                        <a:buNone/>
                      </a:pPr>
                      <a:r>
                        <a:rPr lang="en-GB" sz="1400" b="1" i="0" u="none" strike="noStrike" noProof="0">
                          <a:latin typeface="Century Gothic"/>
                        </a:rPr>
                        <a:t>Windows 10</a:t>
                      </a:r>
                      <a:endParaRPr lang="en-US" sz="1400" b="1" i="0" u="none" strike="noStrike" noProof="0">
                        <a:latin typeface="Century Gothic"/>
                      </a:endParaRPr>
                    </a:p>
                  </a:txBody>
                  <a:tcPr/>
                </a:tc>
                <a:extLst>
                  <a:ext uri="{0D108BD9-81ED-4DB2-BD59-A6C34878D82A}">
                    <a16:rowId xmlns:a16="http://schemas.microsoft.com/office/drawing/2014/main" val="1026828168"/>
                  </a:ext>
                </a:extLst>
              </a:tr>
            </a:tbl>
          </a:graphicData>
        </a:graphic>
      </p:graphicFrame>
      <p:sp>
        <p:nvSpPr>
          <p:cNvPr id="2" name="TextBox 1">
            <a:extLst>
              <a:ext uri="{FF2B5EF4-FFF2-40B4-BE49-F238E27FC236}">
                <a16:creationId xmlns:a16="http://schemas.microsoft.com/office/drawing/2014/main" id="{03BEC0CE-4FAC-7902-EC0B-96A5E7055110}"/>
              </a:ext>
            </a:extLst>
          </p:cNvPr>
          <p:cNvSpPr txBox="1"/>
          <p:nvPr/>
        </p:nvSpPr>
        <p:spPr>
          <a:xfrm>
            <a:off x="1078851" y="401852"/>
            <a:ext cx="74302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The current state of the two systems</a:t>
            </a:r>
          </a:p>
        </p:txBody>
      </p:sp>
      <p:sp>
        <p:nvSpPr>
          <p:cNvPr id="4" name="TextBox 3">
            <a:extLst>
              <a:ext uri="{FF2B5EF4-FFF2-40B4-BE49-F238E27FC236}">
                <a16:creationId xmlns:a16="http://schemas.microsoft.com/office/drawing/2014/main" id="{C1FD03D4-BB1F-E4C3-CE61-2F614D03454B}"/>
              </a:ext>
            </a:extLst>
          </p:cNvPr>
          <p:cNvSpPr txBox="1"/>
          <p:nvPr/>
        </p:nvSpPr>
        <p:spPr>
          <a:xfrm>
            <a:off x="9244696" y="2348024"/>
            <a:ext cx="28941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Connectivity possibilities</a:t>
            </a:r>
            <a:endParaRPr lang="en-US" dirty="0">
              <a:ea typeface="+mn-lt"/>
              <a:cs typeface="+mn-lt"/>
            </a:endParaRPr>
          </a:p>
          <a:p>
            <a:r>
              <a:rPr lang="en-GB" sz="1600" dirty="0"/>
              <a:t>The office computers have sum Stand-alone</a:t>
            </a:r>
            <a:r>
              <a:rPr lang="en-GB" sz="1600" dirty="0">
                <a:ea typeface="+mn-lt"/>
                <a:cs typeface="+mn-lt"/>
              </a:rPr>
              <a:t> Network ports available</a:t>
            </a:r>
            <a:endParaRPr lang="en-US" sz="1600"/>
          </a:p>
          <a:p>
            <a:endParaRPr lang="en-US" b="1"/>
          </a:p>
          <a:p>
            <a:endParaRPr lang="en-US" b="1"/>
          </a:p>
          <a:p>
            <a:endParaRPr lang="en-US" b="1"/>
          </a:p>
        </p:txBody>
      </p:sp>
    </p:spTree>
    <p:extLst>
      <p:ext uri="{BB962C8B-B14F-4D97-AF65-F5344CB8AC3E}">
        <p14:creationId xmlns:p14="http://schemas.microsoft.com/office/powerpoint/2010/main" val="404353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D185D-9838-041B-522C-B2DDF1DA7C49}"/>
              </a:ext>
            </a:extLst>
          </p:cNvPr>
          <p:cNvSpPr>
            <a:spLocks noGrp="1"/>
          </p:cNvSpPr>
          <p:nvPr>
            <p:ph idx="1"/>
          </p:nvPr>
        </p:nvSpPr>
        <p:spPr>
          <a:xfrm>
            <a:off x="128662" y="271967"/>
            <a:ext cx="10399656" cy="6180222"/>
          </a:xfrm>
        </p:spPr>
        <p:txBody>
          <a:bodyPr vert="horz" lIns="91440" tIns="45720" rIns="91440" bIns="45720" rtlCol="0" anchor="t">
            <a:normAutofit lnSpcReduction="10000"/>
          </a:bodyPr>
          <a:lstStyle/>
          <a:p>
            <a:pPr marL="0" indent="0">
              <a:buNone/>
            </a:pPr>
            <a:r>
              <a:rPr lang="en-US" b="1" dirty="0">
                <a:solidFill>
                  <a:srgbClr val="FF0000"/>
                </a:solidFill>
                <a:ea typeface="+mj-lt"/>
                <a:cs typeface="+mj-lt"/>
              </a:rPr>
              <a:t>Benefits of Installing and maintaining Hardware in two different technology systems</a:t>
            </a:r>
          </a:p>
          <a:p>
            <a:pPr marL="0" indent="0">
              <a:buNone/>
            </a:pPr>
            <a:endParaRPr lang="en-US" b="1" dirty="0">
              <a:solidFill>
                <a:schemeClr val="accent1">
                  <a:lumMod val="60000"/>
                  <a:lumOff val="40000"/>
                </a:schemeClr>
              </a:solidFill>
              <a:ea typeface="+mj-lt"/>
              <a:cs typeface="+mj-lt"/>
            </a:endParaRPr>
          </a:p>
          <a:p>
            <a:pPr>
              <a:buNone/>
            </a:pPr>
            <a:r>
              <a:rPr lang="en-US" sz="1400" dirty="0">
                <a:solidFill>
                  <a:schemeClr val="accent1">
                    <a:lumMod val="60000"/>
                    <a:lumOff val="40000"/>
                  </a:schemeClr>
                </a:solidFill>
              </a:rPr>
              <a:t>The hardware is the physical components of the computer, these components need to be maintained or replaced because over time they will get old and damaged.</a:t>
            </a:r>
          </a:p>
          <a:p>
            <a:pPr>
              <a:buNone/>
            </a:pPr>
            <a:r>
              <a:rPr lang="en-US" sz="1400" dirty="0">
                <a:ea typeface="+mj-lt"/>
                <a:cs typeface="+mj-lt"/>
              </a:rPr>
              <a:t>The benefits of installing and maintaining computer hardware in any company or system are it can increase the efficiency and speed of the machine by using new hardware which can be more efficient. This can affect the company by increasing the productivity of the employees which increases profit and business opportunities as well as being more inviting to people to join the company. This would make your company look more respectable and open more business opportunities. Also, the advantage of maintaining hardware is it will drastically extend the lifetime of the machines so the company will spend less time and money on replacing hardware which can be </a:t>
            </a:r>
            <a:r>
              <a:rPr lang="en-US" sz="1400" dirty="0">
                <a:solidFill>
                  <a:schemeClr val="accent1">
                    <a:lumMod val="60000"/>
                    <a:lumOff val="40000"/>
                  </a:schemeClr>
                </a:solidFill>
                <a:ea typeface="+mj-lt"/>
                <a:cs typeface="+mj-lt"/>
              </a:rPr>
              <a:t>inconvenient.</a:t>
            </a:r>
            <a:endParaRPr lang="en-US" sz="1400">
              <a:solidFill>
                <a:schemeClr val="accent1">
                  <a:lumMod val="60000"/>
                  <a:lumOff val="40000"/>
                </a:schemeClr>
              </a:solidFill>
            </a:endParaRPr>
          </a:p>
          <a:p>
            <a:pPr>
              <a:buNone/>
            </a:pPr>
            <a:r>
              <a:rPr lang="en-US" sz="1400" dirty="0">
                <a:solidFill>
                  <a:schemeClr val="accent1">
                    <a:lumMod val="60000"/>
                    <a:lumOff val="40000"/>
                  </a:schemeClr>
                </a:solidFill>
              </a:rPr>
              <a:t>Here are some ways that you can maintain your system.</a:t>
            </a:r>
          </a:p>
          <a:p>
            <a:pPr marL="285750" indent="-285750">
              <a:buFont typeface="Courier New" charset="2"/>
              <a:buChar char="o"/>
            </a:pPr>
            <a:r>
              <a:rPr lang="en-US" sz="1400" dirty="0">
                <a:solidFill>
                  <a:schemeClr val="accent1">
                    <a:lumMod val="60000"/>
                    <a:lumOff val="40000"/>
                  </a:schemeClr>
                </a:solidFill>
              </a:rPr>
              <a:t>Look after and clean components regularly.</a:t>
            </a:r>
          </a:p>
          <a:p>
            <a:pPr marL="285750" indent="-285750">
              <a:buClr>
                <a:srgbClr val="8AD0D6"/>
              </a:buClr>
              <a:buFont typeface="Courier New" charset="2"/>
              <a:buChar char="o"/>
            </a:pPr>
            <a:r>
              <a:rPr lang="en-US" sz="1400" dirty="0">
                <a:solidFill>
                  <a:schemeClr val="accent1">
                    <a:lumMod val="60000"/>
                    <a:lumOff val="40000"/>
                  </a:schemeClr>
                </a:solidFill>
              </a:rPr>
              <a:t>Ensuring the machines used correctly and they're not damaged.</a:t>
            </a:r>
          </a:p>
          <a:p>
            <a:pPr marL="285750" indent="-285750">
              <a:buClr>
                <a:srgbClr val="8AD0D6"/>
              </a:buClr>
              <a:buFont typeface="Courier New" charset="2"/>
              <a:buChar char="o"/>
            </a:pPr>
            <a:r>
              <a:rPr lang="en-US" sz="1400" dirty="0">
                <a:solidFill>
                  <a:schemeClr val="accent1">
                    <a:lumMod val="60000"/>
                    <a:lumOff val="40000"/>
                  </a:schemeClr>
                </a:solidFill>
              </a:rPr>
              <a:t>Replacing and decommissioning old components and replace them with working newer versions.</a:t>
            </a:r>
          </a:p>
          <a:p>
            <a:pPr marL="0" indent="0">
              <a:buNone/>
            </a:pPr>
            <a:r>
              <a:rPr lang="en-US" sz="1400" b="1" dirty="0">
                <a:ea typeface="+mj-lt"/>
                <a:cs typeface="+mj-lt"/>
              </a:rPr>
              <a:t>Some internal and external devices that I would add to the systems</a:t>
            </a:r>
            <a:endParaRPr lang="en-US" sz="1400" dirty="0">
              <a:ea typeface="+mj-lt"/>
              <a:cs typeface="+mj-lt"/>
            </a:endParaRPr>
          </a:p>
          <a:p>
            <a:pPr marL="0" indent="0">
              <a:buNone/>
            </a:pPr>
            <a:r>
              <a:rPr lang="en-US" sz="1400" dirty="0">
                <a:ea typeface="+mj-lt"/>
                <a:cs typeface="+mj-lt"/>
              </a:rPr>
              <a:t>I would add a NIC or network interface card, this would allow the computers to be connected to a network and the Internet when access to that is available. This will also mean that the office can be turned into a LAN, or local area </a:t>
            </a:r>
            <a:r>
              <a:rPr lang="en-GB" sz="1400" dirty="0">
                <a:ea typeface="+mj-lt"/>
                <a:cs typeface="+mj-lt"/>
              </a:rPr>
              <a:t>network, this means computers can be connected to printers for printing and computers can send files to each other.</a:t>
            </a:r>
            <a:endParaRPr lang="en-US" sz="1400" dirty="0">
              <a:ea typeface="+mj-lt"/>
              <a:cs typeface="+mj-lt"/>
            </a:endParaRPr>
          </a:p>
          <a:p>
            <a:pPr marL="0" indent="0">
              <a:buNone/>
            </a:pPr>
            <a:r>
              <a:rPr lang="en-US" sz="1400" dirty="0">
                <a:ea typeface="+mj-lt"/>
                <a:cs typeface="+mj-lt"/>
              </a:rPr>
              <a:t>An external device that I would add to the system is a scanner. This could come in many different packages like an all-in-one scanner, printer or copier, or just a stand-alone scanner. this would allow the employees too scan paper documents and turn them into digital documents that could be edited on their computers.</a:t>
            </a:r>
            <a:endParaRPr lang="en-US" dirty="0"/>
          </a:p>
          <a:p>
            <a:pPr>
              <a:buNone/>
            </a:pPr>
            <a:endParaRPr lang="en-US" sz="1800" dirty="0">
              <a:solidFill>
                <a:srgbClr val="FF0000"/>
              </a:solidFill>
            </a:endParaRPr>
          </a:p>
        </p:txBody>
      </p:sp>
    </p:spTree>
    <p:extLst>
      <p:ext uri="{BB962C8B-B14F-4D97-AF65-F5344CB8AC3E}">
        <p14:creationId xmlns:p14="http://schemas.microsoft.com/office/powerpoint/2010/main" val="2200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6D499-1F08-6C6E-DCA2-9E1C2CDE5350}"/>
              </a:ext>
            </a:extLst>
          </p:cNvPr>
          <p:cNvSpPr>
            <a:spLocks noGrp="1"/>
          </p:cNvSpPr>
          <p:nvPr>
            <p:ph idx="1"/>
          </p:nvPr>
        </p:nvSpPr>
        <p:spPr>
          <a:xfrm>
            <a:off x="367894" y="378291"/>
            <a:ext cx="9903470" cy="6197945"/>
          </a:xfrm>
        </p:spPr>
        <p:txBody>
          <a:bodyPr vert="horz" lIns="91440" tIns="45720" rIns="91440" bIns="45720" rtlCol="0" anchor="t">
            <a:normAutofit/>
          </a:bodyPr>
          <a:lstStyle/>
          <a:p>
            <a:r>
              <a:rPr lang="en-US" sz="2400" b="1" dirty="0">
                <a:solidFill>
                  <a:srgbClr val="FF0000"/>
                </a:solidFill>
                <a:ea typeface="+mj-lt"/>
                <a:cs typeface="+mj-lt"/>
              </a:rPr>
              <a:t>System 1 the old computers</a:t>
            </a:r>
          </a:p>
          <a:p>
            <a:pPr>
              <a:buClr>
                <a:srgbClr val="8AD0D6"/>
              </a:buClr>
            </a:pPr>
            <a:r>
              <a:rPr lang="en-US" sz="1600" dirty="0">
                <a:solidFill>
                  <a:schemeClr val="accent1">
                    <a:lumMod val="60000"/>
                    <a:lumOff val="40000"/>
                  </a:schemeClr>
                </a:solidFill>
                <a:ea typeface="+mj-lt"/>
                <a:cs typeface="+mj-lt"/>
              </a:rPr>
              <a:t>The benefits of installing and maintaining hardware in the old system it would increase the performance of the machines. this could be done by increasing the ram capacity and or using a newer type of ram like DDR4 although the motherboard would need to be replaced as well due to compatibility issues your ram models are incompatible with older motherboards. these improvements would drastically improve the efficiency of these machines, all that it still might not meet the requirements of the organization.</a:t>
            </a:r>
          </a:p>
          <a:p>
            <a:pPr>
              <a:buClr>
                <a:srgbClr val="8AD0D6"/>
              </a:buClr>
            </a:pPr>
            <a:endParaRPr lang="en-US" dirty="0">
              <a:ea typeface="+mj-lt"/>
              <a:cs typeface="+mj-lt"/>
            </a:endParaRPr>
          </a:p>
          <a:p>
            <a:pPr>
              <a:buClr>
                <a:srgbClr val="8AD0D6"/>
              </a:buClr>
            </a:pPr>
            <a:endParaRPr lang="en-US" sz="2400" b="1" dirty="0">
              <a:solidFill>
                <a:srgbClr val="FF0000"/>
              </a:solidFill>
              <a:ea typeface="+mj-lt"/>
              <a:cs typeface="+mj-lt"/>
            </a:endParaRPr>
          </a:p>
          <a:p>
            <a:pPr>
              <a:buClr>
                <a:srgbClr val="8AD0D6"/>
              </a:buClr>
            </a:pPr>
            <a:r>
              <a:rPr lang="en-US" sz="2400" b="1" dirty="0">
                <a:solidFill>
                  <a:srgbClr val="FF0000"/>
                </a:solidFill>
                <a:ea typeface="+mj-lt"/>
                <a:cs typeface="+mj-lt"/>
              </a:rPr>
              <a:t>System 2 the new computers</a:t>
            </a:r>
          </a:p>
          <a:p>
            <a:pPr>
              <a:buClr>
                <a:srgbClr val="8AD0D6"/>
              </a:buClr>
            </a:pPr>
            <a:r>
              <a:rPr lang="en-US" sz="1800" dirty="0">
                <a:solidFill>
                  <a:schemeClr val="accent1">
                    <a:lumMod val="60000"/>
                    <a:lumOff val="40000"/>
                  </a:schemeClr>
                </a:solidFill>
              </a:rPr>
              <a:t>The benefits of installing and maintaining hardware in the new system it can extend the lifetime of the machines which will save you time and money.</a:t>
            </a:r>
          </a:p>
          <a:p>
            <a:pPr>
              <a:buClr>
                <a:srgbClr val="8AD0D6"/>
              </a:buClr>
            </a:pPr>
            <a:r>
              <a:rPr lang="en-US" sz="1800" dirty="0">
                <a:solidFill>
                  <a:schemeClr val="accent1">
                    <a:lumMod val="60000"/>
                    <a:lumOff val="40000"/>
                  </a:schemeClr>
                </a:solidFill>
              </a:rPr>
              <a:t> installing the network interface card will allow it to be connected to the Internet or a printer when access to that is available. these can increase the functionality and performance of the machines and will increase the productivity of the workers.</a:t>
            </a:r>
          </a:p>
        </p:txBody>
      </p:sp>
    </p:spTree>
    <p:extLst>
      <p:ext uri="{BB962C8B-B14F-4D97-AF65-F5344CB8AC3E}">
        <p14:creationId xmlns:p14="http://schemas.microsoft.com/office/powerpoint/2010/main" val="327218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4F0D7-5546-55ED-F00B-65C95CF7F421}"/>
              </a:ext>
            </a:extLst>
          </p:cNvPr>
          <p:cNvSpPr>
            <a:spLocks noGrp="1"/>
          </p:cNvSpPr>
          <p:nvPr>
            <p:ph idx="1"/>
          </p:nvPr>
        </p:nvSpPr>
        <p:spPr>
          <a:xfrm>
            <a:off x="332452" y="245384"/>
            <a:ext cx="10187004" cy="6357433"/>
          </a:xfrm>
        </p:spPr>
        <p:txBody>
          <a:bodyPr vert="horz" lIns="91440" tIns="45720" rIns="91440" bIns="45720" rtlCol="0" anchor="t">
            <a:normAutofit fontScale="77500" lnSpcReduction="20000"/>
          </a:bodyPr>
          <a:lstStyle/>
          <a:p>
            <a:pPr marL="0" indent="0">
              <a:buNone/>
            </a:pPr>
            <a:r>
              <a:rPr lang="en-US" sz="2600" b="1" dirty="0">
                <a:solidFill>
                  <a:srgbClr val="FF0000"/>
                </a:solidFill>
                <a:ea typeface="+mj-lt"/>
                <a:cs typeface="+mj-lt"/>
              </a:rPr>
              <a:t>Benefits of Installing and maintaining Software in two different technology systems </a:t>
            </a:r>
          </a:p>
          <a:p>
            <a:pPr marL="0" indent="0">
              <a:buNone/>
            </a:pPr>
            <a:r>
              <a:rPr lang="en-US" sz="1800" dirty="0">
                <a:ea typeface="+mj-lt"/>
                <a:cs typeface="+mj-lt"/>
              </a:rPr>
              <a:t>The benefits of installing and maintaining software in any device are it makes the hardware it's installed on more functional and usable. Newer and more up-to-date software can be more secure by minimalizing bugs in the code and weaknesses for hacking or other threats to the software's functionality. Also, if the software is harder to hack this minimizes the chances of data being stolen. It will also make it faster and more efficient. </a:t>
            </a:r>
            <a:endParaRPr lang="en-US" sz="1800" dirty="0"/>
          </a:p>
          <a:p>
            <a:pPr marL="0" indent="0">
              <a:buNone/>
            </a:pPr>
            <a:endParaRPr lang="en-US" b="1" dirty="0">
              <a:solidFill>
                <a:srgbClr val="FF0000"/>
              </a:solidFill>
            </a:endParaRPr>
          </a:p>
          <a:p>
            <a:pPr marL="0" indent="0">
              <a:buNone/>
            </a:pPr>
            <a:r>
              <a:rPr lang="en-US" b="1" dirty="0">
                <a:ea typeface="+mj-lt"/>
                <a:cs typeface="+mj-lt"/>
              </a:rPr>
              <a:t>Reasons why companies upgrade their software.</a:t>
            </a:r>
            <a:endParaRPr lang="en-US" dirty="0">
              <a:ea typeface="+mj-lt"/>
              <a:cs typeface="+mj-lt"/>
            </a:endParaRPr>
          </a:p>
          <a:p>
            <a:pPr>
              <a:buClr>
                <a:srgbClr val="8AD0D6"/>
              </a:buClr>
              <a:buFont typeface="Wingdings 3"/>
              <a:buChar char=""/>
            </a:pPr>
            <a:r>
              <a:rPr lang="en-US" dirty="0">
                <a:ea typeface="+mj-lt"/>
                <a:cs typeface="+mj-lt"/>
              </a:rPr>
              <a:t>Efficiency. More up-to-date software can run more efficiently.</a:t>
            </a:r>
          </a:p>
          <a:p>
            <a:pPr>
              <a:buClr>
                <a:srgbClr val="8AD0D6"/>
              </a:buClr>
              <a:buFont typeface="Wingdings 3"/>
              <a:buChar char=""/>
            </a:pPr>
            <a:r>
              <a:rPr lang="en-GB" dirty="0">
                <a:ea typeface="+mj-lt"/>
                <a:cs typeface="+mj-lt"/>
              </a:rPr>
              <a:t>Security. More up-to-date software </a:t>
            </a:r>
            <a:r>
              <a:rPr lang="en-US" dirty="0">
                <a:ea typeface="+mj-lt"/>
                <a:cs typeface="+mj-lt"/>
              </a:rPr>
              <a:t>will be more secure and</a:t>
            </a:r>
            <a:r>
              <a:rPr lang="en-GB" dirty="0">
                <a:ea typeface="+mj-lt"/>
                <a:cs typeface="+mj-lt"/>
              </a:rPr>
              <a:t> less prone to hacking.</a:t>
            </a:r>
            <a:endParaRPr lang="en-US" dirty="0">
              <a:ea typeface="+mj-lt"/>
              <a:cs typeface="+mj-lt"/>
            </a:endParaRPr>
          </a:p>
          <a:p>
            <a:pPr>
              <a:buClr>
                <a:srgbClr val="8AD0D6"/>
              </a:buClr>
              <a:buFont typeface="Wingdings 3"/>
              <a:buChar char=""/>
            </a:pPr>
            <a:r>
              <a:rPr lang="en-US" dirty="0">
                <a:ea typeface="+mj-lt"/>
                <a:cs typeface="+mj-lt"/>
              </a:rPr>
              <a:t>Presentation. More up-to-date software can also make the company look better and open more business opportunities.</a:t>
            </a:r>
          </a:p>
          <a:p>
            <a:pPr>
              <a:buClr>
                <a:srgbClr val="8AD0D6"/>
              </a:buClr>
              <a:buFont typeface="Wingdings 3"/>
              <a:buChar char=""/>
            </a:pPr>
            <a:r>
              <a:rPr lang="en-US" dirty="0">
                <a:ea typeface="+mj-lt"/>
                <a:cs typeface="+mj-lt"/>
              </a:rPr>
              <a:t>Appeal. This can encourage people to join the company and make it more enjoyable for workers.</a:t>
            </a:r>
          </a:p>
          <a:p>
            <a:pPr marL="0" indent="0">
              <a:buNone/>
            </a:pPr>
            <a:r>
              <a:rPr lang="en-GB" b="1" dirty="0">
                <a:ea typeface="+mj-lt"/>
                <a:cs typeface="+mj-lt"/>
              </a:rPr>
              <a:t> why an open-source operating system </a:t>
            </a:r>
            <a:r>
              <a:rPr lang="en-US" b="1" dirty="0">
                <a:ea typeface="+mj-lt"/>
                <a:cs typeface="+mj-lt"/>
              </a:rPr>
              <a:t>might be good for IT Schools Africa</a:t>
            </a:r>
            <a:endParaRPr lang="en-US" dirty="0">
              <a:ea typeface="+mj-lt"/>
              <a:cs typeface="+mj-lt"/>
            </a:endParaRPr>
          </a:p>
          <a:p>
            <a:pPr marL="0" indent="0">
              <a:buNone/>
            </a:pPr>
            <a:r>
              <a:rPr lang="en-US" dirty="0">
                <a:ea typeface="+mj-lt"/>
                <a:cs typeface="+mj-lt"/>
              </a:rPr>
              <a:t>Open-source software is usually free and there's normally lots of information about it online making it easier to use if the user doesn't know much about it. It often has less bugs because lots of people have found and fix them because it's open source.</a:t>
            </a:r>
            <a:endParaRPr lang="en-US"/>
          </a:p>
          <a:p>
            <a:pPr marL="0" indent="0">
              <a:buNone/>
            </a:pPr>
            <a:endParaRPr lang="en-GB" sz="1700" dirty="0">
              <a:ea typeface="+mj-lt"/>
              <a:cs typeface="+mj-lt"/>
            </a:endParaRPr>
          </a:p>
          <a:p>
            <a:pPr marL="0" indent="0">
              <a:buNone/>
            </a:pPr>
            <a:r>
              <a:rPr lang="en-US" sz="1700" b="1" dirty="0">
                <a:ea typeface="+mj-lt"/>
                <a:cs typeface="+mj-lt"/>
              </a:rPr>
              <a:t>The benefits of installing and maintaining software in the two different technology systems available to IT Schools Africa</a:t>
            </a:r>
          </a:p>
          <a:p>
            <a:pPr marL="0" indent="0">
              <a:buNone/>
            </a:pPr>
            <a:r>
              <a:rPr lang="en-US" dirty="0">
                <a:ea typeface="+mj-lt"/>
                <a:cs typeface="+mj-lt"/>
              </a:rPr>
              <a:t>The benefits of installing and maintaining software. It could make it more functional for IT schools Africa and if Python or some other software which could be useful for the organization were installed it would make it considerably more  worthwhile for IT schools Africa with their charitable organization.</a:t>
            </a:r>
            <a:endParaRPr lang="en-US" dirty="0"/>
          </a:p>
        </p:txBody>
      </p:sp>
    </p:spTree>
    <p:extLst>
      <p:ext uri="{BB962C8B-B14F-4D97-AF65-F5344CB8AC3E}">
        <p14:creationId xmlns:p14="http://schemas.microsoft.com/office/powerpoint/2010/main" val="26967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001F0-E6B3-E2F4-874A-0B188249612C}"/>
              </a:ext>
            </a:extLst>
          </p:cNvPr>
          <p:cNvSpPr>
            <a:spLocks noGrp="1"/>
          </p:cNvSpPr>
          <p:nvPr>
            <p:ph idx="1"/>
          </p:nvPr>
        </p:nvSpPr>
        <p:spPr>
          <a:xfrm>
            <a:off x="807728" y="724505"/>
            <a:ext cx="9153521" cy="5949197"/>
          </a:xfrm>
        </p:spPr>
        <p:txBody>
          <a:bodyPr vert="horz" lIns="91440" tIns="45720" rIns="91440" bIns="45720" rtlCol="0" anchor="t">
            <a:normAutofit/>
          </a:bodyPr>
          <a:lstStyle/>
          <a:p>
            <a:pPr marL="0" indent="0">
              <a:buNone/>
            </a:pPr>
            <a:r>
              <a:rPr lang="en-GB" b="1" dirty="0">
                <a:ea typeface="+mj-lt"/>
                <a:cs typeface="+mj-lt"/>
              </a:rPr>
              <a:t>The reasons why installing and maintaining hardware and software in the CEOs computer will benefit the CEO or organisation.</a:t>
            </a:r>
            <a:endParaRPr lang="en-GB"/>
          </a:p>
          <a:p>
            <a:pPr marL="0" indent="0">
              <a:buNone/>
            </a:pPr>
            <a:r>
              <a:rPr lang="en-GB" sz="1600" dirty="0">
                <a:ea typeface="+mj-lt"/>
                <a:cs typeface="+mj-lt"/>
              </a:rPr>
              <a:t>Installing and maintaining hardware and software can improve the functionality and speed of the machine this would improve the productivity of the CEO. This will bring more money to the company and make it more profitable. Also, more up to date software can be more secure. Important information will be kept from hackers or other threats to the data or system. This will also improve the mood of the CEO because his machine will work properly and be faster with less lag. If regular maintenance checks are carried out, it will ensure no problems will arise like the SSD not working in the current system. This will ensure none of that will happen and it will get fixed allowing the CEO to get back to work as fast as possible.</a:t>
            </a:r>
            <a:endParaRPr lang="en-GB"/>
          </a:p>
          <a:p>
            <a:pPr marL="0" indent="0">
              <a:buNone/>
            </a:pPr>
            <a:endParaRPr lang="en-GB" sz="1200" dirty="0">
              <a:solidFill>
                <a:srgbClr val="FFFFFF"/>
              </a:solidFill>
              <a:ea typeface="+mj-lt"/>
              <a:cs typeface="+mj-lt"/>
            </a:endParaRPr>
          </a:p>
          <a:p>
            <a:pPr marL="0" indent="0">
              <a:buNone/>
            </a:pPr>
            <a:endParaRPr lang="en-GB" sz="1800" dirty="0">
              <a:solidFill>
                <a:schemeClr val="tx1">
                  <a:lumMod val="75000"/>
                </a:schemeClr>
              </a:solidFill>
              <a:ea typeface="+mj-lt"/>
              <a:cs typeface="+mj-lt"/>
            </a:endParaRPr>
          </a:p>
          <a:p>
            <a:pPr marL="0" indent="0">
              <a:buNone/>
            </a:pPr>
            <a:endParaRPr lang="en-US" b="1" dirty="0"/>
          </a:p>
          <a:p>
            <a:pPr marL="0" indent="0">
              <a:buNone/>
            </a:pPr>
            <a:endParaRPr lang="en-GB" sz="1800" b="1" dirty="0">
              <a:solidFill>
                <a:srgbClr val="FFFFFF"/>
              </a:solidFill>
              <a:ea typeface="+mj-lt"/>
              <a:cs typeface="+mj-lt"/>
            </a:endParaRPr>
          </a:p>
          <a:p>
            <a:pPr marL="0" indent="0">
              <a:buNone/>
            </a:pPr>
            <a:endParaRPr lang="en-GB" sz="1400" dirty="0">
              <a:solidFill>
                <a:schemeClr val="tx1">
                  <a:lumMod val="75000"/>
                </a:schemeClr>
              </a:solidFill>
              <a:ea typeface="+mj-lt"/>
              <a:cs typeface="+mj-lt"/>
            </a:endParaRPr>
          </a:p>
        </p:txBody>
      </p:sp>
    </p:spTree>
    <p:extLst>
      <p:ext uri="{BB962C8B-B14F-4D97-AF65-F5344CB8AC3E}">
        <p14:creationId xmlns:p14="http://schemas.microsoft.com/office/powerpoint/2010/main" val="91427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2CE77-54AB-503B-EF74-5512EA228F69}"/>
              </a:ext>
            </a:extLst>
          </p:cNvPr>
          <p:cNvSpPr>
            <a:spLocks noGrp="1"/>
          </p:cNvSpPr>
          <p:nvPr>
            <p:ph idx="1"/>
          </p:nvPr>
        </p:nvSpPr>
        <p:spPr>
          <a:xfrm>
            <a:off x="228424" y="307173"/>
            <a:ext cx="10404156" cy="6357807"/>
          </a:xfrm>
        </p:spPr>
        <p:txBody>
          <a:bodyPr vert="horz" lIns="91440" tIns="45720" rIns="91440" bIns="45720" rtlCol="0" anchor="t">
            <a:normAutofit lnSpcReduction="10000"/>
          </a:bodyPr>
          <a:lstStyle/>
          <a:p>
            <a:pPr>
              <a:buNone/>
            </a:pPr>
            <a:r>
              <a:rPr lang="en-US" sz="2400" b="1" dirty="0">
                <a:ea typeface="+mj-lt"/>
                <a:cs typeface="+mj-lt"/>
              </a:rPr>
              <a:t>the implications for the organization of installing and maintaining hardware and software</a:t>
            </a:r>
            <a:endParaRPr lang="en-US" sz="2400" b="1" dirty="0"/>
          </a:p>
          <a:p>
            <a:pPr>
              <a:buNone/>
            </a:pPr>
            <a:endParaRPr lang="en-US" sz="2400" b="1">
              <a:ea typeface="+mj-lt"/>
              <a:cs typeface="+mj-lt"/>
            </a:endParaRPr>
          </a:p>
          <a:p>
            <a:pPr>
              <a:buNone/>
            </a:pPr>
            <a:r>
              <a:rPr lang="en-US" sz="1800" dirty="0">
                <a:ea typeface="+mj-lt"/>
                <a:cs typeface="+mj-lt"/>
              </a:rPr>
              <a:t>The implications on your organization could include downtime although it could drastically </a:t>
            </a:r>
            <a:r>
              <a:rPr lang="en-GB" sz="1800" dirty="0">
                <a:ea typeface="+mj-lt"/>
                <a:cs typeface="+mj-lt"/>
              </a:rPr>
              <a:t>boost the performance of the machines, which will boost the productivity of your company. Business opportunities and respectability will improve as well as making it more </a:t>
            </a:r>
            <a:r>
              <a:rPr lang="en-US" sz="1800" dirty="0">
                <a:ea typeface="+mj-lt"/>
                <a:cs typeface="+mj-lt"/>
              </a:rPr>
              <a:t>inviting for future employees and current employees. There are also training requirements like If a second drive was added employees would have to be shown how to save files to the second drive and access ones from the first drive. If an NIC card or (network interface card) was added employees would have to be shown how to access the network and send documents to printers or other computers. If a software or update program was used that would be another training requirement if your employees didn't know how to use it. Another thing to consider would be compatibility issues. </a:t>
            </a:r>
            <a:r>
              <a:rPr lang="en-US" sz="1800" dirty="0"/>
              <a:t>The current motherboard would not be compatible with newer types of ram because the RAM would need to be upgraded to at least DDR4 with 16 GB.</a:t>
            </a:r>
          </a:p>
          <a:p>
            <a:pPr>
              <a:buNone/>
            </a:pPr>
            <a:r>
              <a:rPr lang="en-US" sz="1800" dirty="0">
                <a:ea typeface="+mj-lt"/>
                <a:cs typeface="+mj-lt"/>
              </a:rPr>
              <a:t>There's also the decommissioning of the hardware and software. There</a:t>
            </a:r>
            <a:r>
              <a:rPr lang="en-US" sz="1800" dirty="0"/>
              <a:t> are many ways to decommission a computer, like disposing of it properly or donating it to a charitable cause. I know you've already decided to donate them to IT schools Africa. There is also the software aspect of it to decommission the machine. The current information </a:t>
            </a:r>
            <a:r>
              <a:rPr lang="en-GB" sz="1800" dirty="0"/>
              <a:t>documents and confidential software's usually need to be removed especially if they </a:t>
            </a:r>
            <a:r>
              <a:rPr lang="en-US" sz="1800" dirty="0"/>
              <a:t>contain personal or confidential information.</a:t>
            </a:r>
          </a:p>
        </p:txBody>
      </p:sp>
    </p:spTree>
    <p:extLst>
      <p:ext uri="{BB962C8B-B14F-4D97-AF65-F5344CB8AC3E}">
        <p14:creationId xmlns:p14="http://schemas.microsoft.com/office/powerpoint/2010/main" val="4865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75AAC-B11D-E7A5-F12F-A7D20E6CFA92}"/>
              </a:ext>
            </a:extLst>
          </p:cNvPr>
          <p:cNvSpPr>
            <a:spLocks noGrp="1"/>
          </p:cNvSpPr>
          <p:nvPr>
            <p:ph idx="1"/>
          </p:nvPr>
        </p:nvSpPr>
        <p:spPr>
          <a:xfrm>
            <a:off x="350173" y="351709"/>
            <a:ext cx="9699680" cy="5896690"/>
          </a:xfrm>
        </p:spPr>
        <p:txBody>
          <a:bodyPr vert="horz" lIns="91440" tIns="45720" rIns="91440" bIns="45720" rtlCol="0" anchor="t">
            <a:normAutofit/>
          </a:bodyPr>
          <a:lstStyle/>
          <a:p>
            <a:pPr marL="0" indent="0">
              <a:buNone/>
            </a:pPr>
            <a:r>
              <a:rPr lang="en-US" b="1" dirty="0">
                <a:solidFill>
                  <a:srgbClr val="FF0000"/>
                </a:solidFill>
                <a:ea typeface="+mj-lt"/>
                <a:cs typeface="+mj-lt"/>
              </a:rPr>
              <a:t>the implications for the organization of installing and maintaining hardware and software</a:t>
            </a:r>
          </a:p>
          <a:p>
            <a:pPr marL="0" indent="0">
              <a:buNone/>
            </a:pPr>
            <a:endParaRPr lang="en-US" b="1" dirty="0">
              <a:solidFill>
                <a:srgbClr val="FF0000"/>
              </a:solidFill>
            </a:endParaRPr>
          </a:p>
          <a:p>
            <a:pPr>
              <a:buNone/>
            </a:pPr>
            <a:r>
              <a:rPr lang="en-US" dirty="0">
                <a:solidFill>
                  <a:schemeClr val="accent1">
                    <a:lumMod val="60000"/>
                    <a:lumOff val="40000"/>
                  </a:schemeClr>
                </a:solidFill>
              </a:rPr>
              <a:t>A service level agreement or SLA creates a level of surface that we are required to uphold, it can include in what scenarios we are required to come and fix a system oh our responsibility is with the organization's data and protection of its data.</a:t>
            </a:r>
          </a:p>
          <a:p>
            <a:pPr>
              <a:buNone/>
            </a:pPr>
            <a:r>
              <a:rPr lang="en-US" dirty="0">
                <a:solidFill>
                  <a:schemeClr val="accent1">
                    <a:lumMod val="60000"/>
                    <a:lumOff val="40000"/>
                  </a:schemeClr>
                </a:solidFill>
                <a:ea typeface="+mj-lt"/>
                <a:cs typeface="+mj-lt"/>
              </a:rPr>
              <a:t>some risks do you organizations data would be if it was and adequately backed up to the drives or USB sticks this would be compensated compilation of this will be talked about in the service level agreement.</a:t>
            </a:r>
          </a:p>
          <a:p>
            <a:pPr>
              <a:buNone/>
            </a:pPr>
            <a:endParaRPr lang="en-US" dirty="0">
              <a:solidFill>
                <a:schemeClr val="tx1">
                  <a:lumMod val="65000"/>
                </a:schemeClr>
              </a:solidFill>
            </a:endParaRPr>
          </a:p>
          <a:p>
            <a:pPr>
              <a:buNone/>
            </a:pPr>
            <a:r>
              <a:rPr lang="en-US" dirty="0">
                <a:solidFill>
                  <a:schemeClr val="accent1">
                    <a:lumMod val="60000"/>
                    <a:lumOff val="40000"/>
                  </a:schemeClr>
                </a:solidFill>
              </a:rPr>
              <a:t>Some costs to the organization would be downtime when the installation of the new systems is being done as well as training there would have to be done to the employees say they have adequate knowledge to use the new systems and </a:t>
            </a:r>
            <a:r>
              <a:rPr lang="en-US" dirty="0" err="1">
                <a:solidFill>
                  <a:schemeClr val="accent1">
                    <a:lumMod val="60000"/>
                    <a:lumOff val="40000"/>
                  </a:schemeClr>
                </a:solidFill>
              </a:rPr>
              <a:t>softwares</a:t>
            </a:r>
            <a:r>
              <a:rPr lang="en-US" dirty="0">
                <a:solidFill>
                  <a:schemeClr val="accent1">
                    <a:lumMod val="60000"/>
                    <a:lumOff val="40000"/>
                  </a:schemeClr>
                </a:solidFill>
              </a:rPr>
              <a:t>.</a:t>
            </a:r>
          </a:p>
        </p:txBody>
      </p:sp>
    </p:spTree>
    <p:extLst>
      <p:ext uri="{BB962C8B-B14F-4D97-AF65-F5344CB8AC3E}">
        <p14:creationId xmlns:p14="http://schemas.microsoft.com/office/powerpoint/2010/main" val="3831139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strengths and weaknesses of your current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1964</cp:revision>
  <dcterms:created xsi:type="dcterms:W3CDTF">2022-11-15T10:54:51Z</dcterms:created>
  <dcterms:modified xsi:type="dcterms:W3CDTF">2023-02-06T22:39:00Z</dcterms:modified>
</cp:coreProperties>
</file>