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9" r:id="rId2"/>
    <p:sldId id="261" r:id="rId3"/>
    <p:sldId id="262" r:id="rId4"/>
    <p:sldId id="265" r:id="rId5"/>
    <p:sldId id="264" r:id="rId6"/>
    <p:sldId id="263" r:id="rId7"/>
    <p:sldId id="268" r:id="rId8"/>
    <p:sldId id="270" r:id="rId9"/>
    <p:sldId id="269" r:id="rId10"/>
    <p:sldId id="271" r:id="rId11"/>
    <p:sldId id="272" r:id="rId12"/>
    <p:sldId id="273" r:id="rId13"/>
    <p:sldId id="274"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86162-CAA9-27FA-74E4-C0134EE4B5B1}" v="475" dt="2023-01-07T20:52:10.325"/>
    <p1510:client id="{350F6344-3EFB-51C7-17D0-0D0597A8D939}" v="583" dt="2023-01-14T16:58:09.496"/>
    <p1510:client id="{3E2E6CA1-FA97-2CB2-9847-ED4696C79DF8}" v="1798" dt="2023-01-21T20:03:20.564"/>
    <p1510:client id="{4AAE724B-609A-2B76-AEBB-6889B2FBEBF2}" v="62" dt="2023-01-05T14:55:14.088"/>
    <p1510:client id="{4D4D5B99-FF67-90BB-13DE-82B4E456273C}" v="253" dt="2023-01-12T16:24:21.432"/>
    <p1510:client id="{5B584D45-14D0-ACCA-B97E-13F946CAC02F}" v="690" dt="2023-01-23T12:03:56.347"/>
    <p1510:client id="{750CE5F3-4279-2BA4-3F2D-14A889B92735}" v="661" dt="2023-01-25T09:23:53.401"/>
    <p1510:client id="{857CB66E-33BA-0187-EAD8-BF0A2CF23498}" v="141" dt="2023-01-17T12:11:26.333"/>
    <p1510:client id="{A033322D-7D82-52D9-ECCE-8170097B321E}" v="395" dt="2023-01-25T10:10:36.069"/>
    <p1510:client id="{AA37FBE8-D5F6-7F07-B66E-A63BBE6890A8}" v="759" dt="2023-01-15T09:28:40.793"/>
    <p1510:client id="{D42CD058-B4C7-0B65-109C-ED0F657B798E}" v="594" dt="2023-01-16T11:50:28.443"/>
    <p1510:client id="{E651543C-4654-6BED-84F7-C7F0C2B9B2C4}" v="969" dt="2023-01-09T12:13:34.982"/>
    <p1510:client id="{EE368334-909D-6351-EB69-D4BE7DD60186}" v="117" dt="2023-01-05T14:34:25.690"/>
    <p1510:client id="{FFF9B070-2164-CC3D-CE00-E95FA933990B}" v="328" dt="2023-01-19T16:11:43.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aagensen (5249412)" userId="S::5249412@student.gloscol.ac.uk::6d1dce2e-e96a-42e5-b1c6-18d3b8fda315" providerId="AD" clId="Web-{3E2E6CA1-FA97-2CB2-9847-ED4696C79DF8}"/>
    <pc:docChg chg="addSld modSld">
      <pc:chgData name="David Haagensen (5249412)" userId="S::5249412@student.gloscol.ac.uk::6d1dce2e-e96a-42e5-b1c6-18d3b8fda315" providerId="AD" clId="Web-{3E2E6CA1-FA97-2CB2-9847-ED4696C79DF8}" dt="2023-01-21T20:03:20.564" v="1500" actId="20577"/>
      <pc:docMkLst>
        <pc:docMk/>
      </pc:docMkLst>
      <pc:sldChg chg="modSp">
        <pc:chgData name="David Haagensen (5249412)" userId="S::5249412@student.gloscol.ac.uk::6d1dce2e-e96a-42e5-b1c6-18d3b8fda315" providerId="AD" clId="Web-{3E2E6CA1-FA97-2CB2-9847-ED4696C79DF8}" dt="2023-01-21T19:45:22.832" v="1268" actId="20577"/>
        <pc:sldMkLst>
          <pc:docMk/>
          <pc:sldMk cId="2609685948" sldId="261"/>
        </pc:sldMkLst>
        <pc:spChg chg="mod">
          <ac:chgData name="David Haagensen (5249412)" userId="S::5249412@student.gloscol.ac.uk::6d1dce2e-e96a-42e5-b1c6-18d3b8fda315" providerId="AD" clId="Web-{3E2E6CA1-FA97-2CB2-9847-ED4696C79DF8}" dt="2023-01-21T19:45:22.832" v="1268" actId="20577"/>
          <ac:spMkLst>
            <pc:docMk/>
            <pc:sldMk cId="2609685948" sldId="261"/>
            <ac:spMk id="3" creationId="{603C5750-479B-C243-B937-5B9F6CED31B3}"/>
          </ac:spMkLst>
        </pc:spChg>
      </pc:sldChg>
      <pc:sldChg chg="addSp delSp modSp">
        <pc:chgData name="David Haagensen (5249412)" userId="S::5249412@student.gloscol.ac.uk::6d1dce2e-e96a-42e5-b1c6-18d3b8fda315" providerId="AD" clId="Web-{3E2E6CA1-FA97-2CB2-9847-ED4696C79DF8}" dt="2023-01-21T19:45:32.505" v="1271" actId="20577"/>
        <pc:sldMkLst>
          <pc:docMk/>
          <pc:sldMk cId="3844377802" sldId="262"/>
        </pc:sldMkLst>
        <pc:spChg chg="mod">
          <ac:chgData name="David Haagensen (5249412)" userId="S::5249412@student.gloscol.ac.uk::6d1dce2e-e96a-42e5-b1c6-18d3b8fda315" providerId="AD" clId="Web-{3E2E6CA1-FA97-2CB2-9847-ED4696C79DF8}" dt="2023-01-21T18:09:38.474" v="1050" actId="1076"/>
          <ac:spMkLst>
            <pc:docMk/>
            <pc:sldMk cId="3844377802" sldId="262"/>
            <ac:spMk id="2" creationId="{2ED2F72D-E4A7-C014-E948-978F9747E4B0}"/>
          </ac:spMkLst>
        </pc:spChg>
        <pc:spChg chg="mod">
          <ac:chgData name="David Haagensen (5249412)" userId="S::5249412@student.gloscol.ac.uk::6d1dce2e-e96a-42e5-b1c6-18d3b8fda315" providerId="AD" clId="Web-{3E2E6CA1-FA97-2CB2-9847-ED4696C79DF8}" dt="2023-01-21T19:45:32.505" v="1271" actId="20577"/>
          <ac:spMkLst>
            <pc:docMk/>
            <pc:sldMk cId="3844377802" sldId="262"/>
            <ac:spMk id="3" creationId="{A2861A74-BCB9-7167-2534-FE6A55E7F476}"/>
          </ac:spMkLst>
        </pc:spChg>
        <pc:spChg chg="mod">
          <ac:chgData name="David Haagensen (5249412)" userId="S::5249412@student.gloscol.ac.uk::6d1dce2e-e96a-42e5-b1c6-18d3b8fda315" providerId="AD" clId="Web-{3E2E6CA1-FA97-2CB2-9847-ED4696C79DF8}" dt="2023-01-21T18:09:38.474" v="1051" actId="1076"/>
          <ac:spMkLst>
            <pc:docMk/>
            <pc:sldMk cId="3844377802" sldId="262"/>
            <ac:spMk id="4" creationId="{9543AB74-17B6-323E-4134-2E329865C75F}"/>
          </ac:spMkLst>
        </pc:spChg>
        <pc:spChg chg="mod">
          <ac:chgData name="David Haagensen (5249412)" userId="S::5249412@student.gloscol.ac.uk::6d1dce2e-e96a-42e5-b1c6-18d3b8fda315" providerId="AD" clId="Web-{3E2E6CA1-FA97-2CB2-9847-ED4696C79DF8}" dt="2023-01-21T18:09:38.521" v="1055" actId="1076"/>
          <ac:spMkLst>
            <pc:docMk/>
            <pc:sldMk cId="3844377802" sldId="262"/>
            <ac:spMk id="5" creationId="{2CD95BB8-CDDA-9194-6384-E082AF85F6E3}"/>
          </ac:spMkLst>
        </pc:spChg>
        <pc:spChg chg="add mod">
          <ac:chgData name="David Haagensen (5249412)" userId="S::5249412@student.gloscol.ac.uk::6d1dce2e-e96a-42e5-b1c6-18d3b8fda315" providerId="AD" clId="Web-{3E2E6CA1-FA97-2CB2-9847-ED4696C79DF8}" dt="2023-01-21T18:13:18.245" v="1111" actId="14100"/>
          <ac:spMkLst>
            <pc:docMk/>
            <pc:sldMk cId="3844377802" sldId="262"/>
            <ac:spMk id="6" creationId="{EAEF1EE3-B57C-0BB8-C0C5-D0FFA2540CA3}"/>
          </ac:spMkLst>
        </pc:spChg>
        <pc:spChg chg="add mod">
          <ac:chgData name="David Haagensen (5249412)" userId="S::5249412@student.gloscol.ac.uk::6d1dce2e-e96a-42e5-b1c6-18d3b8fda315" providerId="AD" clId="Web-{3E2E6CA1-FA97-2CB2-9847-ED4696C79DF8}" dt="2023-01-21T18:13:26.684" v="1113" actId="14100"/>
          <ac:spMkLst>
            <pc:docMk/>
            <pc:sldMk cId="3844377802" sldId="262"/>
            <ac:spMk id="8" creationId="{93624FCB-2433-A8E0-6987-46E9FEA86192}"/>
          </ac:spMkLst>
        </pc:spChg>
        <pc:spChg chg="mod">
          <ac:chgData name="David Haagensen (5249412)" userId="S::5249412@student.gloscol.ac.uk::6d1dce2e-e96a-42e5-b1c6-18d3b8fda315" providerId="AD" clId="Web-{3E2E6CA1-FA97-2CB2-9847-ED4696C79DF8}" dt="2023-01-21T18:13:04.120" v="1106" actId="14100"/>
          <ac:spMkLst>
            <pc:docMk/>
            <pc:sldMk cId="3844377802" sldId="262"/>
            <ac:spMk id="12" creationId="{54EB6F93-57F5-25B5-1790-6A68C32990F3}"/>
          </ac:spMkLst>
        </pc:spChg>
        <pc:spChg chg="del mod">
          <ac:chgData name="David Haagensen (5249412)" userId="S::5249412@student.gloscol.ac.uk::6d1dce2e-e96a-42e5-b1c6-18d3b8fda315" providerId="AD" clId="Web-{3E2E6CA1-FA97-2CB2-9847-ED4696C79DF8}" dt="2023-01-21T18:11:15.871" v="1078"/>
          <ac:spMkLst>
            <pc:docMk/>
            <pc:sldMk cId="3844377802" sldId="262"/>
            <ac:spMk id="13" creationId="{96031410-9488-A0C0-C945-66CF99723E19}"/>
          </ac:spMkLst>
        </pc:spChg>
        <pc:spChg chg="mod">
          <ac:chgData name="David Haagensen (5249412)" userId="S::5249412@student.gloscol.ac.uk::6d1dce2e-e96a-42e5-b1c6-18d3b8fda315" providerId="AD" clId="Web-{3E2E6CA1-FA97-2CB2-9847-ED4696C79DF8}" dt="2023-01-21T18:15:58.246" v="1143" actId="20577"/>
          <ac:spMkLst>
            <pc:docMk/>
            <pc:sldMk cId="3844377802" sldId="262"/>
            <ac:spMk id="14" creationId="{A5612A75-E23A-A59A-D85F-008A9085931F}"/>
          </ac:spMkLst>
        </pc:spChg>
        <pc:spChg chg="mod">
          <ac:chgData name="David Haagensen (5249412)" userId="S::5249412@student.gloscol.ac.uk::6d1dce2e-e96a-42e5-b1c6-18d3b8fda315" providerId="AD" clId="Web-{3E2E6CA1-FA97-2CB2-9847-ED4696C79DF8}" dt="2023-01-21T18:13:13.417" v="1110" actId="14100"/>
          <ac:spMkLst>
            <pc:docMk/>
            <pc:sldMk cId="3844377802" sldId="262"/>
            <ac:spMk id="15" creationId="{8D2A2ADB-73CB-74D1-6FA1-63A1E8A71EAD}"/>
          </ac:spMkLst>
        </pc:spChg>
        <pc:spChg chg="add mod">
          <ac:chgData name="David Haagensen (5249412)" userId="S::5249412@student.gloscol.ac.uk::6d1dce2e-e96a-42e5-b1c6-18d3b8fda315" providerId="AD" clId="Web-{3E2E6CA1-FA97-2CB2-9847-ED4696C79DF8}" dt="2023-01-21T18:13:23.715" v="1112" actId="1076"/>
          <ac:spMkLst>
            <pc:docMk/>
            <pc:sldMk cId="3844377802" sldId="262"/>
            <ac:spMk id="18" creationId="{0304D903-B328-919F-DC12-04E623B75D4B}"/>
          </ac:spMkLst>
        </pc:spChg>
        <pc:spChg chg="add mod">
          <ac:chgData name="David Haagensen (5249412)" userId="S::5249412@student.gloscol.ac.uk::6d1dce2e-e96a-42e5-b1c6-18d3b8fda315" providerId="AD" clId="Web-{3E2E6CA1-FA97-2CB2-9847-ED4696C79DF8}" dt="2023-01-21T18:09:38.630" v="1064" actId="1076"/>
          <ac:spMkLst>
            <pc:docMk/>
            <pc:sldMk cId="3844377802" sldId="262"/>
            <ac:spMk id="20" creationId="{901CBFE4-17FA-220B-0F4B-661185764CCB}"/>
          </ac:spMkLst>
        </pc:spChg>
        <pc:spChg chg="add mod">
          <ac:chgData name="David Haagensen (5249412)" userId="S::5249412@student.gloscol.ac.uk::6d1dce2e-e96a-42e5-b1c6-18d3b8fda315" providerId="AD" clId="Web-{3E2E6CA1-FA97-2CB2-9847-ED4696C79DF8}" dt="2023-01-21T18:09:38.630" v="1065" actId="1076"/>
          <ac:spMkLst>
            <pc:docMk/>
            <pc:sldMk cId="3844377802" sldId="262"/>
            <ac:spMk id="21" creationId="{D4693AAA-42D8-AA04-968A-07B06FA357B5}"/>
          </ac:spMkLst>
        </pc:spChg>
        <pc:cxnChg chg="mod">
          <ac:chgData name="David Haagensen (5249412)" userId="S::5249412@student.gloscol.ac.uk::6d1dce2e-e96a-42e5-b1c6-18d3b8fda315" providerId="AD" clId="Web-{3E2E6CA1-FA97-2CB2-9847-ED4696C79DF8}" dt="2023-01-21T18:09:38.489" v="1052" actId="1076"/>
          <ac:cxnSpMkLst>
            <pc:docMk/>
            <pc:sldMk cId="3844377802" sldId="262"/>
            <ac:cxnSpMk id="7" creationId="{02638401-1154-2E16-1521-6E65DE3264A4}"/>
          </ac:cxnSpMkLst>
        </pc:cxnChg>
        <pc:cxnChg chg="del">
          <ac:chgData name="David Haagensen (5249412)" userId="S::5249412@student.gloscol.ac.uk::6d1dce2e-e96a-42e5-b1c6-18d3b8fda315" providerId="AD" clId="Web-{3E2E6CA1-FA97-2CB2-9847-ED4696C79DF8}" dt="2023-01-21T18:08:58.909" v="1045"/>
          <ac:cxnSpMkLst>
            <pc:docMk/>
            <pc:sldMk cId="3844377802" sldId="262"/>
            <ac:cxnSpMk id="9" creationId="{5C3E96D2-3AE6-6C17-4E98-4F5B88F06795}"/>
          </ac:cxnSpMkLst>
        </pc:cxnChg>
        <pc:cxnChg chg="mod">
          <ac:chgData name="David Haagensen (5249412)" userId="S::5249412@student.gloscol.ac.uk::6d1dce2e-e96a-42e5-b1c6-18d3b8fda315" providerId="AD" clId="Web-{3E2E6CA1-FA97-2CB2-9847-ED4696C79DF8}" dt="2023-01-21T18:11:28.200" v="1081" actId="14100"/>
          <ac:cxnSpMkLst>
            <pc:docMk/>
            <pc:sldMk cId="3844377802" sldId="262"/>
            <ac:cxnSpMk id="10" creationId="{83838035-4CFE-9B0A-87C3-17CD661750D4}"/>
          </ac:cxnSpMkLst>
        </pc:cxnChg>
        <pc:cxnChg chg="mod">
          <ac:chgData name="David Haagensen (5249412)" userId="S::5249412@student.gloscol.ac.uk::6d1dce2e-e96a-42e5-b1c6-18d3b8fda315" providerId="AD" clId="Web-{3E2E6CA1-FA97-2CB2-9847-ED4696C79DF8}" dt="2023-01-21T18:11:59.984" v="1089" actId="14100"/>
          <ac:cxnSpMkLst>
            <pc:docMk/>
            <pc:sldMk cId="3844377802" sldId="262"/>
            <ac:cxnSpMk id="11" creationId="{CF73B623-C58C-DD1F-395A-34B4D26AA03C}"/>
          </ac:cxnSpMkLst>
        </pc:cxnChg>
        <pc:cxnChg chg="add mod">
          <ac:chgData name="David Haagensen (5249412)" userId="S::5249412@student.gloscol.ac.uk::6d1dce2e-e96a-42e5-b1c6-18d3b8fda315" providerId="AD" clId="Web-{3E2E6CA1-FA97-2CB2-9847-ED4696C79DF8}" dt="2023-01-21T18:10:24.992" v="1072" actId="1076"/>
          <ac:cxnSpMkLst>
            <pc:docMk/>
            <pc:sldMk cId="3844377802" sldId="262"/>
            <ac:cxnSpMk id="16" creationId="{2F5C2183-884B-9F80-9CEC-D3C8E6D4E25C}"/>
          </ac:cxnSpMkLst>
        </pc:cxnChg>
        <pc:cxnChg chg="add mod">
          <ac:chgData name="David Haagensen (5249412)" userId="S::5249412@student.gloscol.ac.uk::6d1dce2e-e96a-42e5-b1c6-18d3b8fda315" providerId="AD" clId="Web-{3E2E6CA1-FA97-2CB2-9847-ED4696C79DF8}" dt="2023-01-21T18:10:07.101" v="1069" actId="1076"/>
          <ac:cxnSpMkLst>
            <pc:docMk/>
            <pc:sldMk cId="3844377802" sldId="262"/>
            <ac:cxnSpMk id="17" creationId="{F491AB30-24D3-D7E9-F0E6-EDBE08DF7579}"/>
          </ac:cxnSpMkLst>
        </pc:cxnChg>
        <pc:cxnChg chg="add mod">
          <ac:chgData name="David Haagensen (5249412)" userId="S::5249412@student.gloscol.ac.uk::6d1dce2e-e96a-42e5-b1c6-18d3b8fda315" providerId="AD" clId="Web-{3E2E6CA1-FA97-2CB2-9847-ED4696C79DF8}" dt="2023-01-21T18:10:13.210" v="1070" actId="14100"/>
          <ac:cxnSpMkLst>
            <pc:docMk/>
            <pc:sldMk cId="3844377802" sldId="262"/>
            <ac:cxnSpMk id="19" creationId="{CA504D32-073B-F7AB-9BDA-784005D5B100}"/>
          </ac:cxnSpMkLst>
        </pc:cxnChg>
      </pc:sldChg>
      <pc:sldChg chg="modSp">
        <pc:chgData name="David Haagensen (5249412)" userId="S::5249412@student.gloscol.ac.uk::6d1dce2e-e96a-42e5-b1c6-18d3b8fda315" providerId="AD" clId="Web-{3E2E6CA1-FA97-2CB2-9847-ED4696C79DF8}" dt="2023-01-21T19:59:34.206" v="1400" actId="20577"/>
        <pc:sldMkLst>
          <pc:docMk/>
          <pc:sldMk cId="688888055" sldId="263"/>
        </pc:sldMkLst>
        <pc:spChg chg="mod">
          <ac:chgData name="David Haagensen (5249412)" userId="S::5249412@student.gloscol.ac.uk::6d1dce2e-e96a-42e5-b1c6-18d3b8fda315" providerId="AD" clId="Web-{3E2E6CA1-FA97-2CB2-9847-ED4696C79DF8}" dt="2023-01-21T19:59:34.206" v="1400" actId="20577"/>
          <ac:spMkLst>
            <pc:docMk/>
            <pc:sldMk cId="688888055" sldId="263"/>
            <ac:spMk id="17" creationId="{3EC029EE-EC0B-6E2D-5FD0-364DFC7C51B5}"/>
          </ac:spMkLst>
        </pc:spChg>
        <pc:spChg chg="mod">
          <ac:chgData name="David Haagensen (5249412)" userId="S::5249412@student.gloscol.ac.uk::6d1dce2e-e96a-42e5-b1c6-18d3b8fda315" providerId="AD" clId="Web-{3E2E6CA1-FA97-2CB2-9847-ED4696C79DF8}" dt="2023-01-21T19:55:30.627" v="1312" actId="20577"/>
          <ac:spMkLst>
            <pc:docMk/>
            <pc:sldMk cId="688888055" sldId="263"/>
            <ac:spMk id="18" creationId="{3475976D-CB96-5145-BD1C-C371F803B6F7}"/>
          </ac:spMkLst>
        </pc:spChg>
      </pc:sldChg>
      <pc:sldChg chg="addSp modSp">
        <pc:chgData name="David Haagensen (5249412)" userId="S::5249412@student.gloscol.ac.uk::6d1dce2e-e96a-42e5-b1c6-18d3b8fda315" providerId="AD" clId="Web-{3E2E6CA1-FA97-2CB2-9847-ED4696C79DF8}" dt="2023-01-21T19:47:18.543" v="1279" actId="20577"/>
        <pc:sldMkLst>
          <pc:docMk/>
          <pc:sldMk cId="4065227070" sldId="264"/>
        </pc:sldMkLst>
        <pc:spChg chg="mod">
          <ac:chgData name="David Haagensen (5249412)" userId="S::5249412@student.gloscol.ac.uk::6d1dce2e-e96a-42e5-b1c6-18d3b8fda315" providerId="AD" clId="Web-{3E2E6CA1-FA97-2CB2-9847-ED4696C79DF8}" dt="2023-01-21T19:39:11.282" v="1220" actId="1076"/>
          <ac:spMkLst>
            <pc:docMk/>
            <pc:sldMk cId="4065227070" sldId="264"/>
            <ac:spMk id="2" creationId="{03DB3BC8-E5A7-1288-0F42-E2E2AD0F2F24}"/>
          </ac:spMkLst>
        </pc:spChg>
        <pc:spChg chg="mod">
          <ac:chgData name="David Haagensen (5249412)" userId="S::5249412@student.gloscol.ac.uk::6d1dce2e-e96a-42e5-b1c6-18d3b8fda315" providerId="AD" clId="Web-{3E2E6CA1-FA97-2CB2-9847-ED4696C79DF8}" dt="2023-01-21T19:47:18.543" v="1279" actId="20577"/>
          <ac:spMkLst>
            <pc:docMk/>
            <pc:sldMk cId="4065227070" sldId="264"/>
            <ac:spMk id="3" creationId="{BA01C032-581A-2B3F-3110-FC8FC625498E}"/>
          </ac:spMkLst>
        </pc:spChg>
        <pc:spChg chg="mod">
          <ac:chgData name="David Haagensen (5249412)" userId="S::5249412@student.gloscol.ac.uk::6d1dce2e-e96a-42e5-b1c6-18d3b8fda315" providerId="AD" clId="Web-{3E2E6CA1-FA97-2CB2-9847-ED4696C79DF8}" dt="2023-01-21T19:39:11.313" v="1221" actId="1076"/>
          <ac:spMkLst>
            <pc:docMk/>
            <pc:sldMk cId="4065227070" sldId="264"/>
            <ac:spMk id="4" creationId="{D2430B1D-4808-5A68-F429-CA9DF7FF4F6D}"/>
          </ac:spMkLst>
        </pc:spChg>
        <pc:spChg chg="mod">
          <ac:chgData name="David Haagensen (5249412)" userId="S::5249412@student.gloscol.ac.uk::6d1dce2e-e96a-42e5-b1c6-18d3b8fda315" providerId="AD" clId="Web-{3E2E6CA1-FA97-2CB2-9847-ED4696C79DF8}" dt="2023-01-21T19:39:11.331" v="1222" actId="1076"/>
          <ac:spMkLst>
            <pc:docMk/>
            <pc:sldMk cId="4065227070" sldId="264"/>
            <ac:spMk id="5" creationId="{7ED69242-2479-FC4D-1D87-8566542AFA0C}"/>
          </ac:spMkLst>
        </pc:spChg>
        <pc:spChg chg="mod">
          <ac:chgData name="David Haagensen (5249412)" userId="S::5249412@student.gloscol.ac.uk::6d1dce2e-e96a-42e5-b1c6-18d3b8fda315" providerId="AD" clId="Web-{3E2E6CA1-FA97-2CB2-9847-ED4696C79DF8}" dt="2023-01-21T19:39:11.345" v="1223" actId="1076"/>
          <ac:spMkLst>
            <pc:docMk/>
            <pc:sldMk cId="4065227070" sldId="264"/>
            <ac:spMk id="6" creationId="{B44CD206-5E14-E6BB-F1A7-227593BB188C}"/>
          </ac:spMkLst>
        </pc:spChg>
        <pc:spChg chg="add mod">
          <ac:chgData name="David Haagensen (5249412)" userId="S::5249412@student.gloscol.ac.uk::6d1dce2e-e96a-42e5-b1c6-18d3b8fda315" providerId="AD" clId="Web-{3E2E6CA1-FA97-2CB2-9847-ED4696C79DF8}" dt="2023-01-21T19:39:35.534" v="1257" actId="1076"/>
          <ac:spMkLst>
            <pc:docMk/>
            <pc:sldMk cId="4065227070" sldId="264"/>
            <ac:spMk id="7" creationId="{2AB67CF6-B4EB-75A5-762A-CF1D130B3E0E}"/>
          </ac:spMkLst>
        </pc:spChg>
        <pc:spChg chg="mod">
          <ac:chgData name="David Haagensen (5249412)" userId="S::5249412@student.gloscol.ac.uk::6d1dce2e-e96a-42e5-b1c6-18d3b8fda315" providerId="AD" clId="Web-{3E2E6CA1-FA97-2CB2-9847-ED4696C79DF8}" dt="2023-01-21T19:47:10.402" v="1278" actId="1076"/>
          <ac:spMkLst>
            <pc:docMk/>
            <pc:sldMk cId="4065227070" sldId="264"/>
            <ac:spMk id="8" creationId="{02E16DAB-D74B-EAF0-7F19-FBE148F3D30B}"/>
          </ac:spMkLst>
        </pc:spChg>
        <pc:spChg chg="mod">
          <ac:chgData name="David Haagensen (5249412)" userId="S::5249412@student.gloscol.ac.uk::6d1dce2e-e96a-42e5-b1c6-18d3b8fda315" providerId="AD" clId="Web-{3E2E6CA1-FA97-2CB2-9847-ED4696C79DF8}" dt="2023-01-21T19:39:11.391" v="1225" actId="1076"/>
          <ac:spMkLst>
            <pc:docMk/>
            <pc:sldMk cId="4065227070" sldId="264"/>
            <ac:spMk id="9" creationId="{8B01B5B2-2AFE-8F29-F4B3-8251EF9FFB72}"/>
          </ac:spMkLst>
        </pc:spChg>
        <pc:spChg chg="mod">
          <ac:chgData name="David Haagensen (5249412)" userId="S::5249412@student.gloscol.ac.uk::6d1dce2e-e96a-42e5-b1c6-18d3b8fda315" providerId="AD" clId="Web-{3E2E6CA1-FA97-2CB2-9847-ED4696C79DF8}" dt="2023-01-21T19:39:11.423" v="1227" actId="1076"/>
          <ac:spMkLst>
            <pc:docMk/>
            <pc:sldMk cId="4065227070" sldId="264"/>
            <ac:spMk id="12" creationId="{9C1B00C2-150F-9813-950B-E9DDEB3902CE}"/>
          </ac:spMkLst>
        </pc:spChg>
        <pc:spChg chg="mod">
          <ac:chgData name="David Haagensen (5249412)" userId="S::5249412@student.gloscol.ac.uk::6d1dce2e-e96a-42e5-b1c6-18d3b8fda315" providerId="AD" clId="Web-{3E2E6CA1-FA97-2CB2-9847-ED4696C79DF8}" dt="2023-01-21T19:39:11.438" v="1228" actId="1076"/>
          <ac:spMkLst>
            <pc:docMk/>
            <pc:sldMk cId="4065227070" sldId="264"/>
            <ac:spMk id="13" creationId="{3061B170-1627-C639-DAE4-DA1832C60406}"/>
          </ac:spMkLst>
        </pc:spChg>
        <pc:spChg chg="mod">
          <ac:chgData name="David Haagensen (5249412)" userId="S::5249412@student.gloscol.ac.uk::6d1dce2e-e96a-42e5-b1c6-18d3b8fda315" providerId="AD" clId="Web-{3E2E6CA1-FA97-2CB2-9847-ED4696C79DF8}" dt="2023-01-21T19:39:11.470" v="1230" actId="1076"/>
          <ac:spMkLst>
            <pc:docMk/>
            <pc:sldMk cId="4065227070" sldId="264"/>
            <ac:spMk id="15" creationId="{F8C1B6B8-4CB3-987B-7894-60867D1AEF08}"/>
          </ac:spMkLst>
        </pc:spChg>
        <pc:spChg chg="mod">
          <ac:chgData name="David Haagensen (5249412)" userId="S::5249412@student.gloscol.ac.uk::6d1dce2e-e96a-42e5-b1c6-18d3b8fda315" providerId="AD" clId="Web-{3E2E6CA1-FA97-2CB2-9847-ED4696C79DF8}" dt="2023-01-21T19:39:11.501" v="1231" actId="1076"/>
          <ac:spMkLst>
            <pc:docMk/>
            <pc:sldMk cId="4065227070" sldId="264"/>
            <ac:spMk id="16" creationId="{4C7B8839-432C-2123-FE04-3F0D786BEDC1}"/>
          </ac:spMkLst>
        </pc:spChg>
        <pc:spChg chg="mod">
          <ac:chgData name="David Haagensen (5249412)" userId="S::5249412@student.gloscol.ac.uk::6d1dce2e-e96a-42e5-b1c6-18d3b8fda315" providerId="AD" clId="Web-{3E2E6CA1-FA97-2CB2-9847-ED4696C79DF8}" dt="2023-01-21T19:46:56.479" v="1277" actId="20577"/>
          <ac:spMkLst>
            <pc:docMk/>
            <pc:sldMk cId="4065227070" sldId="264"/>
            <ac:spMk id="18" creationId="{EEC5DDB7-8C25-3A6D-51D2-362E44EAB8FB}"/>
          </ac:spMkLst>
        </pc:spChg>
        <pc:spChg chg="mod">
          <ac:chgData name="David Haagensen (5249412)" userId="S::5249412@student.gloscol.ac.uk::6d1dce2e-e96a-42e5-b1c6-18d3b8fda315" providerId="AD" clId="Web-{3E2E6CA1-FA97-2CB2-9847-ED4696C79DF8}" dt="2023-01-21T19:39:11.845" v="1250" actId="1076"/>
          <ac:spMkLst>
            <pc:docMk/>
            <pc:sldMk cId="4065227070" sldId="264"/>
            <ac:spMk id="21" creationId="{2DE422B6-2BA3-E327-7E3B-898DE511828F}"/>
          </ac:spMkLst>
        </pc:spChg>
        <pc:spChg chg="mod">
          <ac:chgData name="David Haagensen (5249412)" userId="S::5249412@student.gloscol.ac.uk::6d1dce2e-e96a-42e5-b1c6-18d3b8fda315" providerId="AD" clId="Web-{3E2E6CA1-FA97-2CB2-9847-ED4696C79DF8}" dt="2023-01-21T19:39:11.532" v="1233" actId="1076"/>
          <ac:spMkLst>
            <pc:docMk/>
            <pc:sldMk cId="4065227070" sldId="264"/>
            <ac:spMk id="22" creationId="{A98D4D77-8DD0-7C1A-3F98-E9E8654E8B4C}"/>
          </ac:spMkLst>
        </pc:spChg>
        <pc:spChg chg="mod">
          <ac:chgData name="David Haagensen (5249412)" userId="S::5249412@student.gloscol.ac.uk::6d1dce2e-e96a-42e5-b1c6-18d3b8fda315" providerId="AD" clId="Web-{3E2E6CA1-FA97-2CB2-9847-ED4696C79DF8}" dt="2023-01-21T19:39:11.548" v="1234" actId="1076"/>
          <ac:spMkLst>
            <pc:docMk/>
            <pc:sldMk cId="4065227070" sldId="264"/>
            <ac:spMk id="28" creationId="{8F4D309C-F0B2-ECD4-51C3-3C0FE0A04088}"/>
          </ac:spMkLst>
        </pc:spChg>
        <pc:spChg chg="mod">
          <ac:chgData name="David Haagensen (5249412)" userId="S::5249412@student.gloscol.ac.uk::6d1dce2e-e96a-42e5-b1c6-18d3b8fda315" providerId="AD" clId="Web-{3E2E6CA1-FA97-2CB2-9847-ED4696C79DF8}" dt="2023-01-21T19:39:11.579" v="1236" actId="1076"/>
          <ac:spMkLst>
            <pc:docMk/>
            <pc:sldMk cId="4065227070" sldId="264"/>
            <ac:spMk id="48" creationId="{10613BCC-705D-D350-182C-8E4AA95C3A86}"/>
          </ac:spMkLst>
        </pc:spChg>
        <pc:spChg chg="mod">
          <ac:chgData name="David Haagensen (5249412)" userId="S::5249412@student.gloscol.ac.uk::6d1dce2e-e96a-42e5-b1c6-18d3b8fda315" providerId="AD" clId="Web-{3E2E6CA1-FA97-2CB2-9847-ED4696C79DF8}" dt="2023-01-21T19:39:11.610" v="1237" actId="1076"/>
          <ac:spMkLst>
            <pc:docMk/>
            <pc:sldMk cId="4065227070" sldId="264"/>
            <ac:spMk id="49" creationId="{DB78BAE4-C41F-2D9D-5799-6C57B03851E6}"/>
          </ac:spMkLst>
        </pc:spChg>
        <pc:spChg chg="mod">
          <ac:chgData name="David Haagensen (5249412)" userId="S::5249412@student.gloscol.ac.uk::6d1dce2e-e96a-42e5-b1c6-18d3b8fda315" providerId="AD" clId="Web-{3E2E6CA1-FA97-2CB2-9847-ED4696C79DF8}" dt="2023-01-21T19:39:11.626" v="1238" actId="1076"/>
          <ac:spMkLst>
            <pc:docMk/>
            <pc:sldMk cId="4065227070" sldId="264"/>
            <ac:spMk id="54" creationId="{4C000071-78E5-F0F2-45D2-1A1B934703D6}"/>
          </ac:spMkLst>
        </pc:spChg>
        <pc:spChg chg="mod">
          <ac:chgData name="David Haagensen (5249412)" userId="S::5249412@student.gloscol.ac.uk::6d1dce2e-e96a-42e5-b1c6-18d3b8fda315" providerId="AD" clId="Web-{3E2E6CA1-FA97-2CB2-9847-ED4696C79DF8}" dt="2023-01-21T19:39:11.641" v="1239" actId="1076"/>
          <ac:spMkLst>
            <pc:docMk/>
            <pc:sldMk cId="4065227070" sldId="264"/>
            <ac:spMk id="55" creationId="{7DBB2A96-0248-62F4-85C6-287180862DEF}"/>
          </ac:spMkLst>
        </pc:spChg>
        <pc:spChg chg="mod">
          <ac:chgData name="David Haagensen (5249412)" userId="S::5249412@student.gloscol.ac.uk::6d1dce2e-e96a-42e5-b1c6-18d3b8fda315" providerId="AD" clId="Web-{3E2E6CA1-FA97-2CB2-9847-ED4696C79DF8}" dt="2023-01-21T19:39:11.657" v="1240" actId="1076"/>
          <ac:spMkLst>
            <pc:docMk/>
            <pc:sldMk cId="4065227070" sldId="264"/>
            <ac:spMk id="56" creationId="{22ED2F75-E51D-439D-F11F-467FF05CE211}"/>
          </ac:spMkLst>
        </pc:spChg>
        <pc:spChg chg="mod">
          <ac:chgData name="David Haagensen (5249412)" userId="S::5249412@student.gloscol.ac.uk::6d1dce2e-e96a-42e5-b1c6-18d3b8fda315" providerId="AD" clId="Web-{3E2E6CA1-FA97-2CB2-9847-ED4696C79DF8}" dt="2023-01-21T19:39:11.673" v="1241" actId="1076"/>
          <ac:spMkLst>
            <pc:docMk/>
            <pc:sldMk cId="4065227070" sldId="264"/>
            <ac:spMk id="57" creationId="{E9E1D3D0-F866-FD67-CCE5-6755D732EAD8}"/>
          </ac:spMkLst>
        </pc:spChg>
        <pc:spChg chg="mod">
          <ac:chgData name="David Haagensen (5249412)" userId="S::5249412@student.gloscol.ac.uk::6d1dce2e-e96a-42e5-b1c6-18d3b8fda315" providerId="AD" clId="Web-{3E2E6CA1-FA97-2CB2-9847-ED4696C79DF8}" dt="2023-01-21T19:39:11.704" v="1242" actId="1076"/>
          <ac:spMkLst>
            <pc:docMk/>
            <pc:sldMk cId="4065227070" sldId="264"/>
            <ac:spMk id="58" creationId="{3379858C-8255-5B6D-7711-57388DB76E66}"/>
          </ac:spMkLst>
        </pc:spChg>
        <pc:spChg chg="mod">
          <ac:chgData name="David Haagensen (5249412)" userId="S::5249412@student.gloscol.ac.uk::6d1dce2e-e96a-42e5-b1c6-18d3b8fda315" providerId="AD" clId="Web-{3E2E6CA1-FA97-2CB2-9847-ED4696C79DF8}" dt="2023-01-21T19:39:11.720" v="1243" actId="1076"/>
          <ac:spMkLst>
            <pc:docMk/>
            <pc:sldMk cId="4065227070" sldId="264"/>
            <ac:spMk id="59" creationId="{8D083352-AC5E-010C-7680-B56239DDD8EE}"/>
          </ac:spMkLst>
        </pc:spChg>
        <pc:spChg chg="mod">
          <ac:chgData name="David Haagensen (5249412)" userId="S::5249412@student.gloscol.ac.uk::6d1dce2e-e96a-42e5-b1c6-18d3b8fda315" providerId="AD" clId="Web-{3E2E6CA1-FA97-2CB2-9847-ED4696C79DF8}" dt="2023-01-21T19:39:11.735" v="1244" actId="1076"/>
          <ac:spMkLst>
            <pc:docMk/>
            <pc:sldMk cId="4065227070" sldId="264"/>
            <ac:spMk id="60" creationId="{135B817A-C3CD-B524-6EE5-6D6CF7D78F15}"/>
          </ac:spMkLst>
        </pc:spChg>
        <pc:spChg chg="mod">
          <ac:chgData name="David Haagensen (5249412)" userId="S::5249412@student.gloscol.ac.uk::6d1dce2e-e96a-42e5-b1c6-18d3b8fda315" providerId="AD" clId="Web-{3E2E6CA1-FA97-2CB2-9847-ED4696C79DF8}" dt="2023-01-21T19:39:11.751" v="1245" actId="1076"/>
          <ac:spMkLst>
            <pc:docMk/>
            <pc:sldMk cId="4065227070" sldId="264"/>
            <ac:spMk id="61" creationId="{0211805D-0223-1F10-C5BA-3CBC7093C52D}"/>
          </ac:spMkLst>
        </pc:spChg>
        <pc:spChg chg="mod">
          <ac:chgData name="David Haagensen (5249412)" userId="S::5249412@student.gloscol.ac.uk::6d1dce2e-e96a-42e5-b1c6-18d3b8fda315" providerId="AD" clId="Web-{3E2E6CA1-FA97-2CB2-9847-ED4696C79DF8}" dt="2023-01-21T19:39:11.766" v="1246" actId="1076"/>
          <ac:spMkLst>
            <pc:docMk/>
            <pc:sldMk cId="4065227070" sldId="264"/>
            <ac:spMk id="62" creationId="{8292870E-CCD5-88D7-30A6-88017CB50E3D}"/>
          </ac:spMkLst>
        </pc:spChg>
        <pc:spChg chg="mod">
          <ac:chgData name="David Haagensen (5249412)" userId="S::5249412@student.gloscol.ac.uk::6d1dce2e-e96a-42e5-b1c6-18d3b8fda315" providerId="AD" clId="Web-{3E2E6CA1-FA97-2CB2-9847-ED4696C79DF8}" dt="2023-01-21T19:39:11.782" v="1247" actId="1076"/>
          <ac:spMkLst>
            <pc:docMk/>
            <pc:sldMk cId="4065227070" sldId="264"/>
            <ac:spMk id="63" creationId="{57330D00-3492-0568-908A-A076EC6A07DC}"/>
          </ac:spMkLst>
        </pc:spChg>
        <pc:spChg chg="mod">
          <ac:chgData name="David Haagensen (5249412)" userId="S::5249412@student.gloscol.ac.uk::6d1dce2e-e96a-42e5-b1c6-18d3b8fda315" providerId="AD" clId="Web-{3E2E6CA1-FA97-2CB2-9847-ED4696C79DF8}" dt="2023-01-21T19:39:11.813" v="1248" actId="1076"/>
          <ac:spMkLst>
            <pc:docMk/>
            <pc:sldMk cId="4065227070" sldId="264"/>
            <ac:spMk id="64" creationId="{92E7A922-40F4-85C2-0497-C9448B5729B8}"/>
          </ac:spMkLst>
        </pc:spChg>
        <pc:spChg chg="mod">
          <ac:chgData name="David Haagensen (5249412)" userId="S::5249412@student.gloscol.ac.uk::6d1dce2e-e96a-42e5-b1c6-18d3b8fda315" providerId="AD" clId="Web-{3E2E6CA1-FA97-2CB2-9847-ED4696C79DF8}" dt="2023-01-21T19:39:11.829" v="1249" actId="1076"/>
          <ac:spMkLst>
            <pc:docMk/>
            <pc:sldMk cId="4065227070" sldId="264"/>
            <ac:spMk id="65" creationId="{AB1A1EBD-9075-2F38-0321-155497D8E87A}"/>
          </ac:spMkLst>
        </pc:spChg>
        <pc:cxnChg chg="mod">
          <ac:chgData name="David Haagensen (5249412)" userId="S::5249412@student.gloscol.ac.uk::6d1dce2e-e96a-42e5-b1c6-18d3b8fda315" providerId="AD" clId="Web-{3E2E6CA1-FA97-2CB2-9847-ED4696C79DF8}" dt="2023-01-21T19:39:11.407" v="1226" actId="1076"/>
          <ac:cxnSpMkLst>
            <pc:docMk/>
            <pc:sldMk cId="4065227070" sldId="264"/>
            <ac:cxnSpMk id="11" creationId="{BB8A9A4D-A1FE-6BFA-75CC-0C6657F68E3E}"/>
          </ac:cxnSpMkLst>
        </pc:cxnChg>
        <pc:cxnChg chg="mod">
          <ac:chgData name="David Haagensen (5249412)" userId="S::5249412@student.gloscol.ac.uk::6d1dce2e-e96a-42e5-b1c6-18d3b8fda315" providerId="AD" clId="Web-{3E2E6CA1-FA97-2CB2-9847-ED4696C79DF8}" dt="2023-01-21T19:39:11.454" v="1229" actId="1076"/>
          <ac:cxnSpMkLst>
            <pc:docMk/>
            <pc:sldMk cId="4065227070" sldId="264"/>
            <ac:cxnSpMk id="14" creationId="{E77ED9A8-586A-10C0-760E-35223C0DB5CD}"/>
          </ac:cxnSpMkLst>
        </pc:cxnChg>
        <pc:cxnChg chg="mod">
          <ac:chgData name="David Haagensen (5249412)" userId="S::5249412@student.gloscol.ac.uk::6d1dce2e-e96a-42e5-b1c6-18d3b8fda315" providerId="AD" clId="Web-{3E2E6CA1-FA97-2CB2-9847-ED4696C79DF8}" dt="2023-01-21T19:39:11.516" v="1232" actId="1076"/>
          <ac:cxnSpMkLst>
            <pc:docMk/>
            <pc:sldMk cId="4065227070" sldId="264"/>
            <ac:cxnSpMk id="17" creationId="{DC57CA13-EF72-1603-1718-E163B4CE6209}"/>
          </ac:cxnSpMkLst>
        </pc:cxnChg>
        <pc:cxnChg chg="mod">
          <ac:chgData name="David Haagensen (5249412)" userId="S::5249412@student.gloscol.ac.uk::6d1dce2e-e96a-42e5-b1c6-18d3b8fda315" providerId="AD" clId="Web-{3E2E6CA1-FA97-2CB2-9847-ED4696C79DF8}" dt="2023-01-21T19:39:11.563" v="1235" actId="1076"/>
          <ac:cxnSpMkLst>
            <pc:docMk/>
            <pc:sldMk cId="4065227070" sldId="264"/>
            <ac:cxnSpMk id="35" creationId="{11D6DF85-7ACF-AC29-2D97-AC2B4D22C7F3}"/>
          </ac:cxnSpMkLst>
        </pc:cxnChg>
      </pc:sldChg>
      <pc:sldChg chg="modSp">
        <pc:chgData name="David Haagensen (5249412)" userId="S::5249412@student.gloscol.ac.uk::6d1dce2e-e96a-42e5-b1c6-18d3b8fda315" providerId="AD" clId="Web-{3E2E6CA1-FA97-2CB2-9847-ED4696C79DF8}" dt="2023-01-21T18:17:04.102" v="1144" actId="1076"/>
        <pc:sldMkLst>
          <pc:docMk/>
          <pc:sldMk cId="1443013769" sldId="265"/>
        </pc:sldMkLst>
        <pc:graphicFrameChg chg="mod modGraphic">
          <ac:chgData name="David Haagensen (5249412)" userId="S::5249412@student.gloscol.ac.uk::6d1dce2e-e96a-42e5-b1c6-18d3b8fda315" providerId="AD" clId="Web-{3E2E6CA1-FA97-2CB2-9847-ED4696C79DF8}" dt="2023-01-21T18:03:52.092" v="1006"/>
          <ac:graphicFrameMkLst>
            <pc:docMk/>
            <pc:sldMk cId="1443013769" sldId="265"/>
            <ac:graphicFrameMk id="10" creationId="{0FD5C958-9686-C74E-FB17-32121863B6F8}"/>
          </ac:graphicFrameMkLst>
        </pc:graphicFrameChg>
        <pc:picChg chg="mod">
          <ac:chgData name="David Haagensen (5249412)" userId="S::5249412@student.gloscol.ac.uk::6d1dce2e-e96a-42e5-b1c6-18d3b8fda315" providerId="AD" clId="Web-{3E2E6CA1-FA97-2CB2-9847-ED4696C79DF8}" dt="2023-01-21T18:03:42.435" v="1003" actId="1076"/>
          <ac:picMkLst>
            <pc:docMk/>
            <pc:sldMk cId="1443013769" sldId="265"/>
            <ac:picMk id="2" creationId="{15DBB086-0885-18C6-189B-C98671E5F230}"/>
          </ac:picMkLst>
        </pc:picChg>
        <pc:picChg chg="mod">
          <ac:chgData name="David Haagensen (5249412)" userId="S::5249412@student.gloscol.ac.uk::6d1dce2e-e96a-42e5-b1c6-18d3b8fda315" providerId="AD" clId="Web-{3E2E6CA1-FA97-2CB2-9847-ED4696C79DF8}" dt="2023-01-21T18:03:56.232" v="1007" actId="1076"/>
          <ac:picMkLst>
            <pc:docMk/>
            <pc:sldMk cId="1443013769" sldId="265"/>
            <ac:picMk id="6" creationId="{6417957F-C07A-8994-B05A-C3FC73F7214E}"/>
          </ac:picMkLst>
        </pc:picChg>
        <pc:picChg chg="mod">
          <ac:chgData name="David Haagensen (5249412)" userId="S::5249412@student.gloscol.ac.uk::6d1dce2e-e96a-42e5-b1c6-18d3b8fda315" providerId="AD" clId="Web-{3E2E6CA1-FA97-2CB2-9847-ED4696C79DF8}" dt="2023-01-21T18:03:36.684" v="1001" actId="1076"/>
          <ac:picMkLst>
            <pc:docMk/>
            <pc:sldMk cId="1443013769" sldId="265"/>
            <ac:picMk id="7" creationId="{D4F60788-A2C3-5279-7E6C-53B07297E31D}"/>
          </ac:picMkLst>
        </pc:picChg>
        <pc:picChg chg="mod">
          <ac:chgData name="David Haagensen (5249412)" userId="S::5249412@student.gloscol.ac.uk::6d1dce2e-e96a-42e5-b1c6-18d3b8fda315" providerId="AD" clId="Web-{3E2E6CA1-FA97-2CB2-9847-ED4696C79DF8}" dt="2023-01-21T18:03:28.809" v="998" actId="1076"/>
          <ac:picMkLst>
            <pc:docMk/>
            <pc:sldMk cId="1443013769" sldId="265"/>
            <ac:picMk id="8" creationId="{F34B97C1-6119-CF22-0EBF-337DD612D4B8}"/>
          </ac:picMkLst>
        </pc:picChg>
        <pc:picChg chg="mod">
          <ac:chgData name="David Haagensen (5249412)" userId="S::5249412@student.gloscol.ac.uk::6d1dce2e-e96a-42e5-b1c6-18d3b8fda315" providerId="AD" clId="Web-{3E2E6CA1-FA97-2CB2-9847-ED4696C79DF8}" dt="2023-01-21T18:04:00.827" v="1009" actId="1076"/>
          <ac:picMkLst>
            <pc:docMk/>
            <pc:sldMk cId="1443013769" sldId="265"/>
            <ac:picMk id="9" creationId="{810BEEE7-7AC9-2127-6B33-A57E5C3DDC70}"/>
          </ac:picMkLst>
        </pc:picChg>
        <pc:picChg chg="mod">
          <ac:chgData name="David Haagensen (5249412)" userId="S::5249412@student.gloscol.ac.uk::6d1dce2e-e96a-42e5-b1c6-18d3b8fda315" providerId="AD" clId="Web-{3E2E6CA1-FA97-2CB2-9847-ED4696C79DF8}" dt="2023-01-21T18:03:48.669" v="1005" actId="1076"/>
          <ac:picMkLst>
            <pc:docMk/>
            <pc:sldMk cId="1443013769" sldId="265"/>
            <ac:picMk id="11" creationId="{2D217A2E-FC94-F3A5-A4E2-AEB73B99605D}"/>
          </ac:picMkLst>
        </pc:picChg>
        <pc:picChg chg="mod">
          <ac:chgData name="David Haagensen (5249412)" userId="S::5249412@student.gloscol.ac.uk::6d1dce2e-e96a-42e5-b1c6-18d3b8fda315" providerId="AD" clId="Web-{3E2E6CA1-FA97-2CB2-9847-ED4696C79DF8}" dt="2023-01-21T18:17:04.102" v="1144" actId="1076"/>
          <ac:picMkLst>
            <pc:docMk/>
            <pc:sldMk cId="1443013769" sldId="265"/>
            <ac:picMk id="12" creationId="{B200766D-1B95-1991-AE29-CF580E76567E}"/>
          </ac:picMkLst>
        </pc:picChg>
        <pc:picChg chg="mod">
          <ac:chgData name="David Haagensen (5249412)" userId="S::5249412@student.gloscol.ac.uk::6d1dce2e-e96a-42e5-b1c6-18d3b8fda315" providerId="AD" clId="Web-{3E2E6CA1-FA97-2CB2-9847-ED4696C79DF8}" dt="2023-01-21T18:03:58.780" v="1008" actId="1076"/>
          <ac:picMkLst>
            <pc:docMk/>
            <pc:sldMk cId="1443013769" sldId="265"/>
            <ac:picMk id="14" creationId="{E7A8277F-548D-390F-215F-423DD1E06352}"/>
          </ac:picMkLst>
        </pc:picChg>
      </pc:sldChg>
      <pc:sldChg chg="addSp modSp">
        <pc:chgData name="David Haagensen (5249412)" userId="S::5249412@student.gloscol.ac.uk::6d1dce2e-e96a-42e5-b1c6-18d3b8fda315" providerId="AD" clId="Web-{3E2E6CA1-FA97-2CB2-9847-ED4696C79DF8}" dt="2023-01-21T20:03:13.001" v="1498" actId="20577"/>
        <pc:sldMkLst>
          <pc:docMk/>
          <pc:sldMk cId="436798428" sldId="268"/>
        </pc:sldMkLst>
        <pc:spChg chg="add mod">
          <ac:chgData name="David Haagensen (5249412)" userId="S::5249412@student.gloscol.ac.uk::6d1dce2e-e96a-42e5-b1c6-18d3b8fda315" providerId="AD" clId="Web-{3E2E6CA1-FA97-2CB2-9847-ED4696C79DF8}" dt="2023-01-21T20:01:12.415" v="1435" actId="20577"/>
          <ac:spMkLst>
            <pc:docMk/>
            <pc:sldMk cId="436798428" sldId="268"/>
            <ac:spMk id="2" creationId="{F0E7E29E-8D67-DFAA-990D-FB6862562A05}"/>
          </ac:spMkLst>
        </pc:spChg>
        <pc:spChg chg="mod">
          <ac:chgData name="David Haagensen (5249412)" userId="S::5249412@student.gloscol.ac.uk::6d1dce2e-e96a-42e5-b1c6-18d3b8fda315" providerId="AD" clId="Web-{3E2E6CA1-FA97-2CB2-9847-ED4696C79DF8}" dt="2023-01-21T20:02:35.046" v="1480" actId="20577"/>
          <ac:spMkLst>
            <pc:docMk/>
            <pc:sldMk cId="436798428" sldId="268"/>
            <ac:spMk id="24" creationId="{A5DACF16-B5FC-4A8D-E2E6-5A9A735784D2}"/>
          </ac:spMkLst>
        </pc:spChg>
        <pc:spChg chg="mod">
          <ac:chgData name="David Haagensen (5249412)" userId="S::5249412@student.gloscol.ac.uk::6d1dce2e-e96a-42e5-b1c6-18d3b8fda315" providerId="AD" clId="Web-{3E2E6CA1-FA97-2CB2-9847-ED4696C79DF8}" dt="2023-01-21T20:03:04.642" v="1496" actId="20577"/>
          <ac:spMkLst>
            <pc:docMk/>
            <pc:sldMk cId="436798428" sldId="268"/>
            <ac:spMk id="26" creationId="{54451F0A-3130-A333-A550-0060491830DC}"/>
          </ac:spMkLst>
        </pc:spChg>
        <pc:spChg chg="mod">
          <ac:chgData name="David Haagensen (5249412)" userId="S::5249412@student.gloscol.ac.uk::6d1dce2e-e96a-42e5-b1c6-18d3b8fda315" providerId="AD" clId="Web-{3E2E6CA1-FA97-2CB2-9847-ED4696C79DF8}" dt="2023-01-21T20:03:13.001" v="1498" actId="20577"/>
          <ac:spMkLst>
            <pc:docMk/>
            <pc:sldMk cId="436798428" sldId="268"/>
            <ac:spMk id="34" creationId="{855DC2E1-58F6-F997-F56D-419918FFE593}"/>
          </ac:spMkLst>
        </pc:spChg>
        <pc:spChg chg="mod">
          <ac:chgData name="David Haagensen (5249412)" userId="S::5249412@student.gloscol.ac.uk::6d1dce2e-e96a-42e5-b1c6-18d3b8fda315" providerId="AD" clId="Web-{3E2E6CA1-FA97-2CB2-9847-ED4696C79DF8}" dt="2023-01-21T20:00:44.116" v="1430" actId="1076"/>
          <ac:spMkLst>
            <pc:docMk/>
            <pc:sldMk cId="436798428" sldId="268"/>
            <ac:spMk id="37" creationId="{537EC4D6-C65A-8DA4-C516-FD3986927F57}"/>
          </ac:spMkLst>
        </pc:spChg>
      </pc:sldChg>
      <pc:sldChg chg="modSp">
        <pc:chgData name="David Haagensen (5249412)" userId="S::5249412@student.gloscol.ac.uk::6d1dce2e-e96a-42e5-b1c6-18d3b8fda315" providerId="AD" clId="Web-{3E2E6CA1-FA97-2CB2-9847-ED4696C79DF8}" dt="2023-01-21T20:03:20.564" v="1500" actId="20577"/>
        <pc:sldMkLst>
          <pc:docMk/>
          <pc:sldMk cId="30504316" sldId="270"/>
        </pc:sldMkLst>
        <pc:spChg chg="mod">
          <ac:chgData name="David Haagensen (5249412)" userId="S::5249412@student.gloscol.ac.uk::6d1dce2e-e96a-42e5-b1c6-18d3b8fda315" providerId="AD" clId="Web-{3E2E6CA1-FA97-2CB2-9847-ED4696C79DF8}" dt="2023-01-21T20:03:20.564" v="1500" actId="20577"/>
          <ac:spMkLst>
            <pc:docMk/>
            <pc:sldMk cId="30504316" sldId="270"/>
            <ac:spMk id="17" creationId="{170896C9-F7E5-A959-470F-AECD4CFBB436}"/>
          </ac:spMkLst>
        </pc:spChg>
      </pc:sldChg>
      <pc:sldChg chg="addSp delSp modSp">
        <pc:chgData name="David Haagensen (5249412)" userId="S::5249412@student.gloscol.ac.uk::6d1dce2e-e96a-42e5-b1c6-18d3b8fda315" providerId="AD" clId="Web-{3E2E6CA1-FA97-2CB2-9847-ED4696C79DF8}" dt="2023-01-21T19:49:13.317" v="1282" actId="20577"/>
        <pc:sldMkLst>
          <pc:docMk/>
          <pc:sldMk cId="3508268368" sldId="272"/>
        </pc:sldMkLst>
        <pc:spChg chg="add del mod">
          <ac:chgData name="David Haagensen (5249412)" userId="S::5249412@student.gloscol.ac.uk::6d1dce2e-e96a-42e5-b1c6-18d3b8fda315" providerId="AD" clId="Web-{3E2E6CA1-FA97-2CB2-9847-ED4696C79DF8}" dt="2023-01-20T11:37:17.909" v="473"/>
          <ac:spMkLst>
            <pc:docMk/>
            <pc:sldMk cId="3508268368" sldId="272"/>
            <ac:spMk id="2" creationId="{E9D4608A-DCDA-F3E4-1F8E-3DFC23DAD30D}"/>
          </ac:spMkLst>
        </pc:spChg>
        <pc:spChg chg="mod">
          <ac:chgData name="David Haagensen (5249412)" userId="S::5249412@student.gloscol.ac.uk::6d1dce2e-e96a-42e5-b1c6-18d3b8fda315" providerId="AD" clId="Web-{3E2E6CA1-FA97-2CB2-9847-ED4696C79DF8}" dt="2023-01-20T11:39:58.976" v="492" actId="14100"/>
          <ac:spMkLst>
            <pc:docMk/>
            <pc:sldMk cId="3508268368" sldId="272"/>
            <ac:spMk id="9" creationId="{6185F363-E649-B7F5-4454-7199884AD321}"/>
          </ac:spMkLst>
        </pc:spChg>
        <pc:spChg chg="mod">
          <ac:chgData name="David Haagensen (5249412)" userId="S::5249412@student.gloscol.ac.uk::6d1dce2e-e96a-42e5-b1c6-18d3b8fda315" providerId="AD" clId="Web-{3E2E6CA1-FA97-2CB2-9847-ED4696C79DF8}" dt="2023-01-21T19:49:13.317" v="1282" actId="20577"/>
          <ac:spMkLst>
            <pc:docMk/>
            <pc:sldMk cId="3508268368" sldId="272"/>
            <ac:spMk id="18" creationId="{612FDB26-CBF9-C938-E2EF-C7BF3FB9BA00}"/>
          </ac:spMkLst>
        </pc:spChg>
      </pc:sldChg>
      <pc:sldChg chg="modSp">
        <pc:chgData name="David Haagensen (5249412)" userId="S::5249412@student.gloscol.ac.uk::6d1dce2e-e96a-42e5-b1c6-18d3b8fda315" providerId="AD" clId="Web-{3E2E6CA1-FA97-2CB2-9847-ED4696C79DF8}" dt="2023-01-21T19:49:05.472" v="1281" actId="20577"/>
        <pc:sldMkLst>
          <pc:docMk/>
          <pc:sldMk cId="3104442937" sldId="273"/>
        </pc:sldMkLst>
        <pc:spChg chg="mod">
          <ac:chgData name="David Haagensen (5249412)" userId="S::5249412@student.gloscol.ac.uk::6d1dce2e-e96a-42e5-b1c6-18d3b8fda315" providerId="AD" clId="Web-{3E2E6CA1-FA97-2CB2-9847-ED4696C79DF8}" dt="2023-01-20T11:44:55.578" v="546" actId="20577"/>
          <ac:spMkLst>
            <pc:docMk/>
            <pc:sldMk cId="3104442937" sldId="273"/>
            <ac:spMk id="7" creationId="{7273AB6B-7991-FEC2-C74F-FACCECDC3690}"/>
          </ac:spMkLst>
        </pc:spChg>
        <pc:spChg chg="mod">
          <ac:chgData name="David Haagensen (5249412)" userId="S::5249412@student.gloscol.ac.uk::6d1dce2e-e96a-42e5-b1c6-18d3b8fda315" providerId="AD" clId="Web-{3E2E6CA1-FA97-2CB2-9847-ED4696C79DF8}" dt="2023-01-21T19:49:05.472" v="1281" actId="20577"/>
          <ac:spMkLst>
            <pc:docMk/>
            <pc:sldMk cId="3104442937" sldId="273"/>
            <ac:spMk id="17" creationId="{650E9009-5D46-A299-8741-4ADE334C00BA}"/>
          </ac:spMkLst>
        </pc:spChg>
      </pc:sldChg>
      <pc:sldChg chg="addSp delSp modSp new">
        <pc:chgData name="David Haagensen (5249412)" userId="S::5249412@student.gloscol.ac.uk::6d1dce2e-e96a-42e5-b1c6-18d3b8fda315" providerId="AD" clId="Web-{3E2E6CA1-FA97-2CB2-9847-ED4696C79DF8}" dt="2023-01-21T19:48:59.269" v="1280" actId="20577"/>
        <pc:sldMkLst>
          <pc:docMk/>
          <pc:sldMk cId="1903501629" sldId="274"/>
        </pc:sldMkLst>
        <pc:spChg chg="del">
          <ac:chgData name="David Haagensen (5249412)" userId="S::5249412@student.gloscol.ac.uk::6d1dce2e-e96a-42e5-b1c6-18d3b8fda315" providerId="AD" clId="Web-{3E2E6CA1-FA97-2CB2-9847-ED4696C79DF8}" dt="2023-01-20T10:23:18.096" v="1"/>
          <ac:spMkLst>
            <pc:docMk/>
            <pc:sldMk cId="1903501629" sldId="274"/>
            <ac:spMk id="2" creationId="{01936F0B-DD70-F921-D0B3-DC8BC48CB9F5}"/>
          </ac:spMkLst>
        </pc:spChg>
        <pc:spChg chg="add mod">
          <ac:chgData name="David Haagensen (5249412)" userId="S::5249412@student.gloscol.ac.uk::6d1dce2e-e96a-42e5-b1c6-18d3b8fda315" providerId="AD" clId="Web-{3E2E6CA1-FA97-2CB2-9847-ED4696C79DF8}" dt="2023-01-20T11:28:15.097" v="348" actId="1076"/>
          <ac:spMkLst>
            <pc:docMk/>
            <pc:sldMk cId="1903501629" sldId="274"/>
            <ac:spMk id="2" creationId="{7008041E-AB93-E55C-9CA7-15C3DADBE41A}"/>
          </ac:spMkLst>
        </pc:spChg>
        <pc:spChg chg="del">
          <ac:chgData name="David Haagensen (5249412)" userId="S::5249412@student.gloscol.ac.uk::6d1dce2e-e96a-42e5-b1c6-18d3b8fda315" providerId="AD" clId="Web-{3E2E6CA1-FA97-2CB2-9847-ED4696C79DF8}" dt="2023-01-20T10:23:21.971" v="2"/>
          <ac:spMkLst>
            <pc:docMk/>
            <pc:sldMk cId="1903501629" sldId="274"/>
            <ac:spMk id="3" creationId="{9F1C803C-3159-C8B5-BB7D-A0D8FD7CDE97}"/>
          </ac:spMkLst>
        </pc:spChg>
        <pc:spChg chg="add mod">
          <ac:chgData name="David Haagensen (5249412)" userId="S::5249412@student.gloscol.ac.uk::6d1dce2e-e96a-42e5-b1c6-18d3b8fda315" providerId="AD" clId="Web-{3E2E6CA1-FA97-2CB2-9847-ED4696C79DF8}" dt="2023-01-20T11:27:48.862" v="329" actId="1076"/>
          <ac:spMkLst>
            <pc:docMk/>
            <pc:sldMk cId="1903501629" sldId="274"/>
            <ac:spMk id="5" creationId="{98EE8FE0-D05E-C3A8-F4B7-7E6F17B450C9}"/>
          </ac:spMkLst>
        </pc:spChg>
        <pc:spChg chg="add mod">
          <ac:chgData name="David Haagensen (5249412)" userId="S::5249412@student.gloscol.ac.uk::6d1dce2e-e96a-42e5-b1c6-18d3b8fda315" providerId="AD" clId="Web-{3E2E6CA1-FA97-2CB2-9847-ED4696C79DF8}" dt="2023-01-20T11:27:48.831" v="327" actId="1076"/>
          <ac:spMkLst>
            <pc:docMk/>
            <pc:sldMk cId="1903501629" sldId="274"/>
            <ac:spMk id="7" creationId="{FDBBE5F6-F545-33F6-5DB8-BADFF90F6674}"/>
          </ac:spMkLst>
        </pc:spChg>
        <pc:spChg chg="add mod">
          <ac:chgData name="David Haagensen (5249412)" userId="S::5249412@student.gloscol.ac.uk::6d1dce2e-e96a-42e5-b1c6-18d3b8fda315" providerId="AD" clId="Web-{3E2E6CA1-FA97-2CB2-9847-ED4696C79DF8}" dt="2023-01-20T11:27:48.846" v="328" actId="1076"/>
          <ac:spMkLst>
            <pc:docMk/>
            <pc:sldMk cId="1903501629" sldId="274"/>
            <ac:spMk id="9" creationId="{E3FE40DF-692A-48E2-2271-B98371AD5305}"/>
          </ac:spMkLst>
        </pc:spChg>
        <pc:spChg chg="add del mod">
          <ac:chgData name="David Haagensen (5249412)" userId="S::5249412@student.gloscol.ac.uk::6d1dce2e-e96a-42e5-b1c6-18d3b8fda315" providerId="AD" clId="Web-{3E2E6CA1-FA97-2CB2-9847-ED4696C79DF8}" dt="2023-01-20T11:16:05.530" v="91"/>
          <ac:spMkLst>
            <pc:docMk/>
            <pc:sldMk cId="1903501629" sldId="274"/>
            <ac:spMk id="11" creationId="{42ED465D-00B0-70FC-44CC-5848A6D99E0B}"/>
          </ac:spMkLst>
        </pc:spChg>
        <pc:spChg chg="add del mod">
          <ac:chgData name="David Haagensen (5249412)" userId="S::5249412@student.gloscol.ac.uk::6d1dce2e-e96a-42e5-b1c6-18d3b8fda315" providerId="AD" clId="Web-{3E2E6CA1-FA97-2CB2-9847-ED4696C79DF8}" dt="2023-01-20T11:19:10.207" v="155"/>
          <ac:spMkLst>
            <pc:docMk/>
            <pc:sldMk cId="1903501629" sldId="274"/>
            <ac:spMk id="13" creationId="{17462AE9-8CB7-2EC6-9D63-F8CF396E0524}"/>
          </ac:spMkLst>
        </pc:spChg>
        <pc:spChg chg="add del mod">
          <ac:chgData name="David Haagensen (5249412)" userId="S::5249412@student.gloscol.ac.uk::6d1dce2e-e96a-42e5-b1c6-18d3b8fda315" providerId="AD" clId="Web-{3E2E6CA1-FA97-2CB2-9847-ED4696C79DF8}" dt="2023-01-20T11:18:55.597" v="151"/>
          <ac:spMkLst>
            <pc:docMk/>
            <pc:sldMk cId="1903501629" sldId="274"/>
            <ac:spMk id="15" creationId="{A8989EF8-9B1B-BB14-3998-57134B7FA2C0}"/>
          </ac:spMkLst>
        </pc:spChg>
        <pc:spChg chg="add mod">
          <ac:chgData name="David Haagensen (5249412)" userId="S::5249412@student.gloscol.ac.uk::6d1dce2e-e96a-42e5-b1c6-18d3b8fda315" providerId="AD" clId="Web-{3E2E6CA1-FA97-2CB2-9847-ED4696C79DF8}" dt="2023-01-20T11:27:41.346" v="324" actId="1076"/>
          <ac:spMkLst>
            <pc:docMk/>
            <pc:sldMk cId="1903501629" sldId="274"/>
            <ac:spMk id="19" creationId="{8ECB26C1-06C8-52FB-1224-E138D076BC59}"/>
          </ac:spMkLst>
        </pc:spChg>
        <pc:spChg chg="add mod">
          <ac:chgData name="David Haagensen (5249412)" userId="S::5249412@student.gloscol.ac.uk::6d1dce2e-e96a-42e5-b1c6-18d3b8fda315" providerId="AD" clId="Web-{3E2E6CA1-FA97-2CB2-9847-ED4696C79DF8}" dt="2023-01-20T11:27:41.065" v="308" actId="1076"/>
          <ac:spMkLst>
            <pc:docMk/>
            <pc:sldMk cId="1903501629" sldId="274"/>
            <ac:spMk id="21" creationId="{83ED6B67-7573-F3CC-BE55-1627D1C1FC25}"/>
          </ac:spMkLst>
        </pc:spChg>
        <pc:spChg chg="add del mod">
          <ac:chgData name="David Haagensen (5249412)" userId="S::5249412@student.gloscol.ac.uk::6d1dce2e-e96a-42e5-b1c6-18d3b8fda315" providerId="AD" clId="Web-{3E2E6CA1-FA97-2CB2-9847-ED4696C79DF8}" dt="2023-01-20T11:15:59.280" v="90"/>
          <ac:spMkLst>
            <pc:docMk/>
            <pc:sldMk cId="1903501629" sldId="274"/>
            <ac:spMk id="25" creationId="{8844C231-AE65-D1A3-DC49-F5B28FA93D22}"/>
          </ac:spMkLst>
        </pc:spChg>
        <pc:spChg chg="add del mod">
          <ac:chgData name="David Haagensen (5249412)" userId="S::5249412@student.gloscol.ac.uk::6d1dce2e-e96a-42e5-b1c6-18d3b8fda315" providerId="AD" clId="Web-{3E2E6CA1-FA97-2CB2-9847-ED4696C79DF8}" dt="2023-01-20T11:15:59.280" v="89"/>
          <ac:spMkLst>
            <pc:docMk/>
            <pc:sldMk cId="1903501629" sldId="274"/>
            <ac:spMk id="27" creationId="{CA057769-4387-BBE0-3912-33B0CA3631FA}"/>
          </ac:spMkLst>
        </pc:spChg>
        <pc:spChg chg="add del mod">
          <ac:chgData name="David Haagensen (5249412)" userId="S::5249412@student.gloscol.ac.uk::6d1dce2e-e96a-42e5-b1c6-18d3b8fda315" providerId="AD" clId="Web-{3E2E6CA1-FA97-2CB2-9847-ED4696C79DF8}" dt="2023-01-20T11:19:06.582" v="154"/>
          <ac:spMkLst>
            <pc:docMk/>
            <pc:sldMk cId="1903501629" sldId="274"/>
            <ac:spMk id="31" creationId="{052E9BD6-D913-E246-17BD-84D1C9C1B73D}"/>
          </ac:spMkLst>
        </pc:spChg>
        <pc:spChg chg="add del mod">
          <ac:chgData name="David Haagensen (5249412)" userId="S::5249412@student.gloscol.ac.uk::6d1dce2e-e96a-42e5-b1c6-18d3b8fda315" providerId="AD" clId="Web-{3E2E6CA1-FA97-2CB2-9847-ED4696C79DF8}" dt="2023-01-20T11:19:03.738" v="153"/>
          <ac:spMkLst>
            <pc:docMk/>
            <pc:sldMk cId="1903501629" sldId="274"/>
            <ac:spMk id="33" creationId="{2B22C137-756D-976F-4685-ACCCD2EEA602}"/>
          </ac:spMkLst>
        </pc:spChg>
        <pc:spChg chg="add mod">
          <ac:chgData name="David Haagensen (5249412)" userId="S::5249412@student.gloscol.ac.uk::6d1dce2e-e96a-42e5-b1c6-18d3b8fda315" providerId="AD" clId="Web-{3E2E6CA1-FA97-2CB2-9847-ED4696C79DF8}" dt="2023-01-20T11:28:15.128" v="349" actId="1076"/>
          <ac:spMkLst>
            <pc:docMk/>
            <pc:sldMk cId="1903501629" sldId="274"/>
            <ac:spMk id="35" creationId="{440CB276-3E5D-1088-7E20-F86316BC8117}"/>
          </ac:spMkLst>
        </pc:spChg>
        <pc:spChg chg="add mod">
          <ac:chgData name="David Haagensen (5249412)" userId="S::5249412@student.gloscol.ac.uk::6d1dce2e-e96a-42e5-b1c6-18d3b8fda315" providerId="AD" clId="Web-{3E2E6CA1-FA97-2CB2-9847-ED4696C79DF8}" dt="2023-01-20T11:28:14.831" v="334" actId="1076"/>
          <ac:spMkLst>
            <pc:docMk/>
            <pc:sldMk cId="1903501629" sldId="274"/>
            <ac:spMk id="39" creationId="{A1D122B2-3427-37D4-1859-0C9BED66D4FE}"/>
          </ac:spMkLst>
        </pc:spChg>
        <pc:spChg chg="add mod">
          <ac:chgData name="David Haagensen (5249412)" userId="S::5249412@student.gloscol.ac.uk::6d1dce2e-e96a-42e5-b1c6-18d3b8fda315" providerId="AD" clId="Web-{3E2E6CA1-FA97-2CB2-9847-ED4696C79DF8}" dt="2023-01-20T11:28:14.847" v="335" actId="1076"/>
          <ac:spMkLst>
            <pc:docMk/>
            <pc:sldMk cId="1903501629" sldId="274"/>
            <ac:spMk id="41" creationId="{9420A82F-B102-E403-02FD-AEE8C70B188E}"/>
          </ac:spMkLst>
        </pc:spChg>
        <pc:spChg chg="add mod">
          <ac:chgData name="David Haagensen (5249412)" userId="S::5249412@student.gloscol.ac.uk::6d1dce2e-e96a-42e5-b1c6-18d3b8fda315" providerId="AD" clId="Web-{3E2E6CA1-FA97-2CB2-9847-ED4696C79DF8}" dt="2023-01-20T11:28:14.863" v="336" actId="1076"/>
          <ac:spMkLst>
            <pc:docMk/>
            <pc:sldMk cId="1903501629" sldId="274"/>
            <ac:spMk id="43" creationId="{EF0654AF-615A-82D0-1416-AD84F87B83AF}"/>
          </ac:spMkLst>
        </pc:spChg>
        <pc:spChg chg="add mod">
          <ac:chgData name="David Haagensen (5249412)" userId="S::5249412@student.gloscol.ac.uk::6d1dce2e-e96a-42e5-b1c6-18d3b8fda315" providerId="AD" clId="Web-{3E2E6CA1-FA97-2CB2-9847-ED4696C79DF8}" dt="2023-01-20T11:28:14.878" v="337" actId="1076"/>
          <ac:spMkLst>
            <pc:docMk/>
            <pc:sldMk cId="1903501629" sldId="274"/>
            <ac:spMk id="45" creationId="{861C39E8-74F5-61BF-0B74-967BD3E3CCBF}"/>
          </ac:spMkLst>
        </pc:spChg>
        <pc:spChg chg="add mod">
          <ac:chgData name="David Haagensen (5249412)" userId="S::5249412@student.gloscol.ac.uk::6d1dce2e-e96a-42e5-b1c6-18d3b8fda315" providerId="AD" clId="Web-{3E2E6CA1-FA97-2CB2-9847-ED4696C79DF8}" dt="2023-01-20T11:28:14.910" v="338" actId="1076"/>
          <ac:spMkLst>
            <pc:docMk/>
            <pc:sldMk cId="1903501629" sldId="274"/>
            <ac:spMk id="47" creationId="{276465B8-75EA-C0DE-49BD-EC1C8764619D}"/>
          </ac:spMkLst>
        </pc:spChg>
        <pc:spChg chg="add mod">
          <ac:chgData name="David Haagensen (5249412)" userId="S::5249412@student.gloscol.ac.uk::6d1dce2e-e96a-42e5-b1c6-18d3b8fda315" providerId="AD" clId="Web-{3E2E6CA1-FA97-2CB2-9847-ED4696C79DF8}" dt="2023-01-20T11:28:14.925" v="339" actId="1076"/>
          <ac:spMkLst>
            <pc:docMk/>
            <pc:sldMk cId="1903501629" sldId="274"/>
            <ac:spMk id="49" creationId="{18F44F58-0576-4B94-8049-5DF88D7C1D55}"/>
          </ac:spMkLst>
        </pc:spChg>
        <pc:spChg chg="add mod">
          <ac:chgData name="David Haagensen (5249412)" userId="S::5249412@student.gloscol.ac.uk::6d1dce2e-e96a-42e5-b1c6-18d3b8fda315" providerId="AD" clId="Web-{3E2E6CA1-FA97-2CB2-9847-ED4696C79DF8}" dt="2023-01-20T11:28:14.941" v="340" actId="1076"/>
          <ac:spMkLst>
            <pc:docMk/>
            <pc:sldMk cId="1903501629" sldId="274"/>
            <ac:spMk id="51" creationId="{656DF626-8808-D69F-9C41-950FBC3620B8}"/>
          </ac:spMkLst>
        </pc:spChg>
        <pc:spChg chg="add mod">
          <ac:chgData name="David Haagensen (5249412)" userId="S::5249412@student.gloscol.ac.uk::6d1dce2e-e96a-42e5-b1c6-18d3b8fda315" providerId="AD" clId="Web-{3E2E6CA1-FA97-2CB2-9847-ED4696C79DF8}" dt="2023-01-20T11:28:14.956" v="341" actId="1076"/>
          <ac:spMkLst>
            <pc:docMk/>
            <pc:sldMk cId="1903501629" sldId="274"/>
            <ac:spMk id="53" creationId="{F5F3E951-CDC7-8880-03A7-778D51313442}"/>
          </ac:spMkLst>
        </pc:spChg>
        <pc:spChg chg="add mod">
          <ac:chgData name="David Haagensen (5249412)" userId="S::5249412@student.gloscol.ac.uk::6d1dce2e-e96a-42e5-b1c6-18d3b8fda315" providerId="AD" clId="Web-{3E2E6CA1-FA97-2CB2-9847-ED4696C79DF8}" dt="2023-01-20T11:28:14.988" v="342" actId="1076"/>
          <ac:spMkLst>
            <pc:docMk/>
            <pc:sldMk cId="1903501629" sldId="274"/>
            <ac:spMk id="55" creationId="{03CACBB1-B9D7-DA85-008C-5F4BD5C0E045}"/>
          </ac:spMkLst>
        </pc:spChg>
        <pc:spChg chg="add mod">
          <ac:chgData name="David Haagensen (5249412)" userId="S::5249412@student.gloscol.ac.uk::6d1dce2e-e96a-42e5-b1c6-18d3b8fda315" providerId="AD" clId="Web-{3E2E6CA1-FA97-2CB2-9847-ED4696C79DF8}" dt="2023-01-20T11:28:15.003" v="343" actId="1076"/>
          <ac:spMkLst>
            <pc:docMk/>
            <pc:sldMk cId="1903501629" sldId="274"/>
            <ac:spMk id="57" creationId="{8D5A89B5-2F0D-D9A7-6C24-6E17322268D1}"/>
          </ac:spMkLst>
        </pc:spChg>
        <pc:spChg chg="add mod">
          <ac:chgData name="David Haagensen (5249412)" userId="S::5249412@student.gloscol.ac.uk::6d1dce2e-e96a-42e5-b1c6-18d3b8fda315" providerId="AD" clId="Web-{3E2E6CA1-FA97-2CB2-9847-ED4696C79DF8}" dt="2023-01-20T11:28:15.019" v="344" actId="1076"/>
          <ac:spMkLst>
            <pc:docMk/>
            <pc:sldMk cId="1903501629" sldId="274"/>
            <ac:spMk id="59" creationId="{DF6A584E-E5A2-7CB3-A50D-BAADCBB7C7F5}"/>
          </ac:spMkLst>
        </pc:spChg>
        <pc:spChg chg="add mod">
          <ac:chgData name="David Haagensen (5249412)" userId="S::5249412@student.gloscol.ac.uk::6d1dce2e-e96a-42e5-b1c6-18d3b8fda315" providerId="AD" clId="Web-{3E2E6CA1-FA97-2CB2-9847-ED4696C79DF8}" dt="2023-01-20T11:28:15.050" v="345" actId="1076"/>
          <ac:spMkLst>
            <pc:docMk/>
            <pc:sldMk cId="1903501629" sldId="274"/>
            <ac:spMk id="61" creationId="{7F939CD5-6843-C68E-C2A9-F6AA828DEC32}"/>
          </ac:spMkLst>
        </pc:spChg>
        <pc:spChg chg="add mod">
          <ac:chgData name="David Haagensen (5249412)" userId="S::5249412@student.gloscol.ac.uk::6d1dce2e-e96a-42e5-b1c6-18d3b8fda315" providerId="AD" clId="Web-{3E2E6CA1-FA97-2CB2-9847-ED4696C79DF8}" dt="2023-01-20T11:28:15.066" v="346" actId="1076"/>
          <ac:spMkLst>
            <pc:docMk/>
            <pc:sldMk cId="1903501629" sldId="274"/>
            <ac:spMk id="63" creationId="{06854EB2-1B1E-EC6A-66C3-365E838712BB}"/>
          </ac:spMkLst>
        </pc:spChg>
        <pc:spChg chg="add mod">
          <ac:chgData name="David Haagensen (5249412)" userId="S::5249412@student.gloscol.ac.uk::6d1dce2e-e96a-42e5-b1c6-18d3b8fda315" providerId="AD" clId="Web-{3E2E6CA1-FA97-2CB2-9847-ED4696C79DF8}" dt="2023-01-20T11:28:15.081" v="347" actId="1076"/>
          <ac:spMkLst>
            <pc:docMk/>
            <pc:sldMk cId="1903501629" sldId="274"/>
            <ac:spMk id="65" creationId="{BE8BA7CE-31D0-B26D-AA75-02994354D9BD}"/>
          </ac:spMkLst>
        </pc:spChg>
        <pc:spChg chg="add del mod">
          <ac:chgData name="David Haagensen (5249412)" userId="S::5249412@student.gloscol.ac.uk::6d1dce2e-e96a-42e5-b1c6-18d3b8fda315" providerId="AD" clId="Web-{3E2E6CA1-FA97-2CB2-9847-ED4696C79DF8}" dt="2023-01-20T11:17:22.767" v="98"/>
          <ac:spMkLst>
            <pc:docMk/>
            <pc:sldMk cId="1903501629" sldId="274"/>
            <ac:spMk id="67" creationId="{397BAE23-9B3B-E439-EB2F-FCCF1805C83B}"/>
          </ac:spMkLst>
        </pc:spChg>
        <pc:spChg chg="add mod">
          <ac:chgData name="David Haagensen (5249412)" userId="S::5249412@student.gloscol.ac.uk::6d1dce2e-e96a-42e5-b1c6-18d3b8fda315" providerId="AD" clId="Web-{3E2E6CA1-FA97-2CB2-9847-ED4696C79DF8}" dt="2023-01-21T19:48:59.269" v="1280" actId="20577"/>
          <ac:spMkLst>
            <pc:docMk/>
            <pc:sldMk cId="1903501629" sldId="274"/>
            <ac:spMk id="68" creationId="{EF14F1B0-7E5C-D302-A7A4-6BE96EEAD0AD}"/>
          </ac:spMkLst>
        </pc:spChg>
        <pc:cxnChg chg="add del">
          <ac:chgData name="David Haagensen (5249412)" userId="S::5249412@student.gloscol.ac.uk::6d1dce2e-e96a-42e5-b1c6-18d3b8fda315" providerId="AD" clId="Web-{3E2E6CA1-FA97-2CB2-9847-ED4696C79DF8}" dt="2023-01-20T11:20:29.756" v="204"/>
          <ac:cxnSpMkLst>
            <pc:docMk/>
            <pc:sldMk cId="1903501629" sldId="274"/>
            <ac:cxnSpMk id="3" creationId="{E5ABD4B3-F932-6B75-046D-53960BEDEC16}"/>
          </ac:cxnSpMkLst>
        </pc:cxnChg>
        <pc:cxnChg chg="add mod">
          <ac:chgData name="David Haagensen (5249412)" userId="S::5249412@student.gloscol.ac.uk::6d1dce2e-e96a-42e5-b1c6-18d3b8fda315" providerId="AD" clId="Web-{3E2E6CA1-FA97-2CB2-9847-ED4696C79DF8}" dt="2023-01-20T11:28:00.159" v="333" actId="14100"/>
          <ac:cxnSpMkLst>
            <pc:docMk/>
            <pc:sldMk cId="1903501629" sldId="274"/>
            <ac:cxnSpMk id="4" creationId="{B36227B8-F067-E18F-9A02-020FF03B231B}"/>
          </ac:cxnSpMkLst>
        </pc:cxnChg>
        <pc:cxnChg chg="add mod">
          <ac:chgData name="David Haagensen (5249412)" userId="S::5249412@student.gloscol.ac.uk::6d1dce2e-e96a-42e5-b1c6-18d3b8fda315" providerId="AD" clId="Web-{3E2E6CA1-FA97-2CB2-9847-ED4696C79DF8}" dt="2023-01-20T11:27:54.456" v="331" actId="14100"/>
          <ac:cxnSpMkLst>
            <pc:docMk/>
            <pc:sldMk cId="1903501629" sldId="274"/>
            <ac:cxnSpMk id="6" creationId="{8E9782B3-36B5-D9A0-9419-DAD35896343D}"/>
          </ac:cxnSpMkLst>
        </pc:cxnChg>
        <pc:cxnChg chg="add del mod">
          <ac:chgData name="David Haagensen (5249412)" userId="S::5249412@student.gloscol.ac.uk::6d1dce2e-e96a-42e5-b1c6-18d3b8fda315" providerId="AD" clId="Web-{3E2E6CA1-FA97-2CB2-9847-ED4696C79DF8}" dt="2023-01-20T11:19:46.005" v="177"/>
          <ac:cxnSpMkLst>
            <pc:docMk/>
            <pc:sldMk cId="1903501629" sldId="274"/>
            <ac:cxnSpMk id="17" creationId="{CF995C5B-3E7F-98C5-F142-A6088312FB88}"/>
          </ac:cxnSpMkLst>
        </pc:cxnChg>
        <pc:cxnChg chg="add del mod">
          <ac:chgData name="David Haagensen (5249412)" userId="S::5249412@student.gloscol.ac.uk::6d1dce2e-e96a-42e5-b1c6-18d3b8fda315" providerId="AD" clId="Web-{3E2E6CA1-FA97-2CB2-9847-ED4696C79DF8}" dt="2023-01-20T11:19:48.646" v="178"/>
          <ac:cxnSpMkLst>
            <pc:docMk/>
            <pc:sldMk cId="1903501629" sldId="274"/>
            <ac:cxnSpMk id="23" creationId="{CAE4EE66-F4A8-4FDE-E2D2-875EE13F1B19}"/>
          </ac:cxnSpMkLst>
        </pc:cxnChg>
        <pc:cxnChg chg="add del mod">
          <ac:chgData name="David Haagensen (5249412)" userId="S::5249412@student.gloscol.ac.uk::6d1dce2e-e96a-42e5-b1c6-18d3b8fda315" providerId="AD" clId="Web-{3E2E6CA1-FA97-2CB2-9847-ED4696C79DF8}" dt="2023-01-20T11:16:07.796" v="92"/>
          <ac:cxnSpMkLst>
            <pc:docMk/>
            <pc:sldMk cId="1903501629" sldId="274"/>
            <ac:cxnSpMk id="29" creationId="{5C0D7A3C-8B7E-0303-C05E-E491B80F038C}"/>
          </ac:cxnSpMkLst>
        </pc:cxnChg>
        <pc:cxnChg chg="add del mod">
          <ac:chgData name="David Haagensen (5249412)" userId="S::5249412@student.gloscol.ac.uk::6d1dce2e-e96a-42e5-b1c6-18d3b8fda315" providerId="AD" clId="Web-{3E2E6CA1-FA97-2CB2-9847-ED4696C79DF8}" dt="2023-01-20T11:17:26.126" v="99"/>
          <ac:cxnSpMkLst>
            <pc:docMk/>
            <pc:sldMk cId="1903501629" sldId="274"/>
            <ac:cxnSpMk id="37" creationId="{AA376771-C406-1061-1ABD-4913DFD1275E}"/>
          </ac:cxnSpMkLst>
        </pc:cxnChg>
      </pc:sldChg>
    </pc:docChg>
  </pc:docChgLst>
  <pc:docChgLst>
    <pc:chgData name="David Haagensen (5249412)" userId="S::5249412@student.gloscol.ac.uk::6d1dce2e-e96a-42e5-b1c6-18d3b8fda315" providerId="AD" clId="Web-{21986162-CAA9-27FA-74E4-C0134EE4B5B1}"/>
    <pc:docChg chg="addSld delSld modSld">
      <pc:chgData name="David Haagensen (5249412)" userId="S::5249412@student.gloscol.ac.uk::6d1dce2e-e96a-42e5-b1c6-18d3b8fda315" providerId="AD" clId="Web-{21986162-CAA9-27FA-74E4-C0134EE4B5B1}" dt="2023-01-07T20:52:10.325" v="447" actId="1076"/>
      <pc:docMkLst>
        <pc:docMk/>
      </pc:docMkLst>
      <pc:sldChg chg="modSp">
        <pc:chgData name="David Haagensen (5249412)" userId="S::5249412@student.gloscol.ac.uk::6d1dce2e-e96a-42e5-b1c6-18d3b8fda315" providerId="AD" clId="Web-{21986162-CAA9-27FA-74E4-C0134EE4B5B1}" dt="2023-01-06T22:29:16.907" v="34" actId="14100"/>
        <pc:sldMkLst>
          <pc:docMk/>
          <pc:sldMk cId="2127043021" sldId="259"/>
        </pc:sldMkLst>
        <pc:spChg chg="mod">
          <ac:chgData name="David Haagensen (5249412)" userId="S::5249412@student.gloscol.ac.uk::6d1dce2e-e96a-42e5-b1c6-18d3b8fda315" providerId="AD" clId="Web-{21986162-CAA9-27FA-74E4-C0134EE4B5B1}" dt="2023-01-06T22:29:16.907" v="34" actId="14100"/>
          <ac:spMkLst>
            <pc:docMk/>
            <pc:sldMk cId="2127043021" sldId="259"/>
            <ac:spMk id="2" creationId="{28110CAC-98A1-6267-1343-E289E48C2CD1}"/>
          </ac:spMkLst>
        </pc:spChg>
      </pc:sldChg>
      <pc:sldChg chg="new del">
        <pc:chgData name="David Haagensen (5249412)" userId="S::5249412@student.gloscol.ac.uk::6d1dce2e-e96a-42e5-b1c6-18d3b8fda315" providerId="AD" clId="Web-{21986162-CAA9-27FA-74E4-C0134EE4B5B1}" dt="2023-01-06T22:31:31.229" v="61"/>
        <pc:sldMkLst>
          <pc:docMk/>
          <pc:sldMk cId="66817040" sldId="260"/>
        </pc:sldMkLst>
      </pc:sldChg>
      <pc:sldChg chg="modSp del">
        <pc:chgData name="David Haagensen (5249412)" userId="S::5249412@student.gloscol.ac.uk::6d1dce2e-e96a-42e5-b1c6-18d3b8fda315" providerId="AD" clId="Web-{21986162-CAA9-27FA-74E4-C0134EE4B5B1}" dt="2023-01-06T22:29:41.830" v="40"/>
        <pc:sldMkLst>
          <pc:docMk/>
          <pc:sldMk cId="2457968191" sldId="260"/>
        </pc:sldMkLst>
        <pc:spChg chg="mod">
          <ac:chgData name="David Haagensen (5249412)" userId="S::5249412@student.gloscol.ac.uk::6d1dce2e-e96a-42e5-b1c6-18d3b8fda315" providerId="AD" clId="Web-{21986162-CAA9-27FA-74E4-C0134EE4B5B1}" dt="2023-01-06T22:29:02.859" v="33" actId="20577"/>
          <ac:spMkLst>
            <pc:docMk/>
            <pc:sldMk cId="2457968191" sldId="260"/>
            <ac:spMk id="2" creationId="{E8F2B774-CE6D-7B03-463C-5C930AC3302F}"/>
          </ac:spMkLst>
        </pc:spChg>
      </pc:sldChg>
      <pc:sldChg chg="delSp modSp new">
        <pc:chgData name="David Haagensen (5249412)" userId="S::5249412@student.gloscol.ac.uk::6d1dce2e-e96a-42e5-b1c6-18d3b8fda315" providerId="AD" clId="Web-{21986162-CAA9-27FA-74E4-C0134EE4B5B1}" dt="2023-01-07T14:44:28.265" v="194" actId="20577"/>
        <pc:sldMkLst>
          <pc:docMk/>
          <pc:sldMk cId="2609685948" sldId="261"/>
        </pc:sldMkLst>
        <pc:spChg chg="del mod">
          <ac:chgData name="David Haagensen (5249412)" userId="S::5249412@student.gloscol.ac.uk::6d1dce2e-e96a-42e5-b1c6-18d3b8fda315" providerId="AD" clId="Web-{21986162-CAA9-27FA-74E4-C0134EE4B5B1}" dt="2023-01-06T22:30:57.508" v="51"/>
          <ac:spMkLst>
            <pc:docMk/>
            <pc:sldMk cId="2609685948" sldId="261"/>
            <ac:spMk id="2" creationId="{F395B46F-DC8A-BB61-43C7-2FF7D7982CD1}"/>
          </ac:spMkLst>
        </pc:spChg>
        <pc:spChg chg="mod">
          <ac:chgData name="David Haagensen (5249412)" userId="S::5249412@student.gloscol.ac.uk::6d1dce2e-e96a-42e5-b1c6-18d3b8fda315" providerId="AD" clId="Web-{21986162-CAA9-27FA-74E4-C0134EE4B5B1}" dt="2023-01-07T14:44:28.265" v="194" actId="20577"/>
          <ac:spMkLst>
            <pc:docMk/>
            <pc:sldMk cId="2609685948" sldId="261"/>
            <ac:spMk id="3" creationId="{603C5750-479B-C243-B937-5B9F6CED31B3}"/>
          </ac:spMkLst>
        </pc:spChg>
      </pc:sldChg>
      <pc:sldChg chg="del">
        <pc:chgData name="David Haagensen (5249412)" userId="S::5249412@student.gloscol.ac.uk::6d1dce2e-e96a-42e5-b1c6-18d3b8fda315" providerId="AD" clId="Web-{21986162-CAA9-27FA-74E4-C0134EE4B5B1}" dt="2023-01-06T22:29:44.221" v="41"/>
        <pc:sldMkLst>
          <pc:docMk/>
          <pc:sldMk cId="2856327399" sldId="261"/>
        </pc:sldMkLst>
      </pc:sldChg>
      <pc:sldChg chg="del">
        <pc:chgData name="David Haagensen (5249412)" userId="S::5249412@student.gloscol.ac.uk::6d1dce2e-e96a-42e5-b1c6-18d3b8fda315" providerId="AD" clId="Web-{21986162-CAA9-27FA-74E4-C0134EE4B5B1}" dt="2023-01-06T22:29:39.736" v="39"/>
        <pc:sldMkLst>
          <pc:docMk/>
          <pc:sldMk cId="1010044332" sldId="262"/>
        </pc:sldMkLst>
      </pc:sldChg>
      <pc:sldChg chg="addSp delSp modSp new">
        <pc:chgData name="David Haagensen (5249412)" userId="S::5249412@student.gloscol.ac.uk::6d1dce2e-e96a-42e5-b1c6-18d3b8fda315" providerId="AD" clId="Web-{21986162-CAA9-27FA-74E4-C0134EE4B5B1}" dt="2023-01-07T19:04:02.761" v="389" actId="20577"/>
        <pc:sldMkLst>
          <pc:docMk/>
          <pc:sldMk cId="3844377802" sldId="262"/>
        </pc:sldMkLst>
        <pc:spChg chg="del">
          <ac:chgData name="David Haagensen (5249412)" userId="S::5249412@student.gloscol.ac.uk::6d1dce2e-e96a-42e5-b1c6-18d3b8fda315" providerId="AD" clId="Web-{21986162-CAA9-27FA-74E4-C0134EE4B5B1}" dt="2023-01-06T22:31:38.073" v="62"/>
          <ac:spMkLst>
            <pc:docMk/>
            <pc:sldMk cId="3844377802" sldId="262"/>
            <ac:spMk id="2" creationId="{6CF64BD7-0D5E-6653-668D-B952608ED7E2}"/>
          </ac:spMkLst>
        </pc:spChg>
        <pc:spChg chg="mod">
          <ac:chgData name="David Haagensen (5249412)" userId="S::5249412@student.gloscol.ac.uk::6d1dce2e-e96a-42e5-b1c6-18d3b8fda315" providerId="AD" clId="Web-{21986162-CAA9-27FA-74E4-C0134EE4B5B1}" dt="2023-01-07T19:04:02.761" v="389" actId="20577"/>
          <ac:spMkLst>
            <pc:docMk/>
            <pc:sldMk cId="3844377802" sldId="262"/>
            <ac:spMk id="3" creationId="{A2861A74-BCB9-7167-2534-FE6A55E7F476}"/>
          </ac:spMkLst>
        </pc:spChg>
        <pc:graphicFrameChg chg="add del mod modGraphic">
          <ac:chgData name="David Haagensen (5249412)" userId="S::5249412@student.gloscol.ac.uk::6d1dce2e-e96a-42e5-b1c6-18d3b8fda315" providerId="AD" clId="Web-{21986162-CAA9-27FA-74E4-C0134EE4B5B1}" dt="2023-01-07T19:03:53.401" v="387"/>
          <ac:graphicFrameMkLst>
            <pc:docMk/>
            <pc:sldMk cId="3844377802" sldId="262"/>
            <ac:graphicFrameMk id="2" creationId="{07115E83-DD9A-DFDD-D58C-79C470E04338}"/>
          </ac:graphicFrameMkLst>
        </pc:graphicFrameChg>
      </pc:sldChg>
      <pc:sldChg chg="addSp delSp modSp new">
        <pc:chgData name="David Haagensen (5249412)" userId="S::5249412@student.gloscol.ac.uk::6d1dce2e-e96a-42e5-b1c6-18d3b8fda315" providerId="AD" clId="Web-{21986162-CAA9-27FA-74E4-C0134EE4B5B1}" dt="2023-01-07T19:05:56.415" v="398" actId="20577"/>
        <pc:sldMkLst>
          <pc:docMk/>
          <pc:sldMk cId="688888055" sldId="263"/>
        </pc:sldMkLst>
        <pc:spChg chg="add del">
          <ac:chgData name="David Haagensen (5249412)" userId="S::5249412@student.gloscol.ac.uk::6d1dce2e-e96a-42e5-b1c6-18d3b8fda315" providerId="AD" clId="Web-{21986162-CAA9-27FA-74E4-C0134EE4B5B1}" dt="2023-01-07T14:58:40.956" v="196"/>
          <ac:spMkLst>
            <pc:docMk/>
            <pc:sldMk cId="688888055" sldId="263"/>
            <ac:spMk id="2" creationId="{6636B38E-4285-18FB-DC89-AFE8047B87B8}"/>
          </ac:spMkLst>
        </pc:spChg>
        <pc:spChg chg="del">
          <ac:chgData name="David Haagensen (5249412)" userId="S::5249412@student.gloscol.ac.uk::6d1dce2e-e96a-42e5-b1c6-18d3b8fda315" providerId="AD" clId="Web-{21986162-CAA9-27FA-74E4-C0134EE4B5B1}" dt="2023-01-06T22:31:47.308" v="64"/>
          <ac:spMkLst>
            <pc:docMk/>
            <pc:sldMk cId="688888055" sldId="263"/>
            <ac:spMk id="2" creationId="{86E1B02D-DF2E-8459-50A9-E5C5B8C1651E}"/>
          </ac:spMkLst>
        </pc:spChg>
        <pc:spChg chg="mod">
          <ac:chgData name="David Haagensen (5249412)" userId="S::5249412@student.gloscol.ac.uk::6d1dce2e-e96a-42e5-b1c6-18d3b8fda315" providerId="AD" clId="Web-{21986162-CAA9-27FA-74E4-C0134EE4B5B1}" dt="2023-01-07T19:05:56.415" v="398" actId="20577"/>
          <ac:spMkLst>
            <pc:docMk/>
            <pc:sldMk cId="688888055" sldId="263"/>
            <ac:spMk id="3" creationId="{F98DAA83-93D9-0650-A501-EB07CDB67FEE}"/>
          </ac:spMkLst>
        </pc:spChg>
      </pc:sldChg>
      <pc:sldChg chg="del">
        <pc:chgData name="David Haagensen (5249412)" userId="S::5249412@student.gloscol.ac.uk::6d1dce2e-e96a-42e5-b1c6-18d3b8fda315" providerId="AD" clId="Web-{21986162-CAA9-27FA-74E4-C0134EE4B5B1}" dt="2023-01-06T22:29:37.658" v="38"/>
        <pc:sldMkLst>
          <pc:docMk/>
          <pc:sldMk cId="3362012232" sldId="263"/>
        </pc:sldMkLst>
      </pc:sldChg>
      <pc:sldChg chg="addSp delSp modSp new">
        <pc:chgData name="David Haagensen (5249412)" userId="S::5249412@student.gloscol.ac.uk::6d1dce2e-e96a-42e5-b1c6-18d3b8fda315" providerId="AD" clId="Web-{21986162-CAA9-27FA-74E4-C0134EE4B5B1}" dt="2023-01-07T17:12:31.075" v="377" actId="14100"/>
        <pc:sldMkLst>
          <pc:docMk/>
          <pc:sldMk cId="4065227070" sldId="264"/>
        </pc:sldMkLst>
        <pc:spChg chg="add mod">
          <ac:chgData name="David Haagensen (5249412)" userId="S::5249412@student.gloscol.ac.uk::6d1dce2e-e96a-42e5-b1c6-18d3b8fda315" providerId="AD" clId="Web-{21986162-CAA9-27FA-74E4-C0134EE4B5B1}" dt="2023-01-07T15:17:30.027" v="365" actId="14100"/>
          <ac:spMkLst>
            <pc:docMk/>
            <pc:sldMk cId="4065227070" sldId="264"/>
            <ac:spMk id="2" creationId="{03DB3BC8-E5A7-1288-0F42-E2E2AD0F2F24}"/>
          </ac:spMkLst>
        </pc:spChg>
        <pc:spChg chg="del">
          <ac:chgData name="David Haagensen (5249412)" userId="S::5249412@student.gloscol.ac.uk::6d1dce2e-e96a-42e5-b1c6-18d3b8fda315" providerId="AD" clId="Web-{21986162-CAA9-27FA-74E4-C0134EE4B5B1}" dt="2023-01-06T22:31:56.809" v="66"/>
          <ac:spMkLst>
            <pc:docMk/>
            <pc:sldMk cId="4065227070" sldId="264"/>
            <ac:spMk id="2" creationId="{0ED8383A-FB4D-B30D-5E4C-1AFB4ED2FBB4}"/>
          </ac:spMkLst>
        </pc:spChg>
        <pc:spChg chg="mod">
          <ac:chgData name="David Haagensen (5249412)" userId="S::5249412@student.gloscol.ac.uk::6d1dce2e-e96a-42e5-b1c6-18d3b8fda315" providerId="AD" clId="Web-{21986162-CAA9-27FA-74E4-C0134EE4B5B1}" dt="2023-01-07T15:17:37.637" v="366" actId="20577"/>
          <ac:spMkLst>
            <pc:docMk/>
            <pc:sldMk cId="4065227070" sldId="264"/>
            <ac:spMk id="3" creationId="{BA01C032-581A-2B3F-3110-FC8FC625498E}"/>
          </ac:spMkLst>
        </pc:spChg>
        <pc:spChg chg="add mod">
          <ac:chgData name="David Haagensen (5249412)" userId="S::5249412@student.gloscol.ac.uk::6d1dce2e-e96a-42e5-b1c6-18d3b8fda315" providerId="AD" clId="Web-{21986162-CAA9-27FA-74E4-C0134EE4B5B1}" dt="2023-01-07T15:05:47.887" v="261" actId="20577"/>
          <ac:spMkLst>
            <pc:docMk/>
            <pc:sldMk cId="4065227070" sldId="264"/>
            <ac:spMk id="4" creationId="{D2430B1D-4808-5A68-F429-CA9DF7FF4F6D}"/>
          </ac:spMkLst>
        </pc:spChg>
        <pc:spChg chg="add mod">
          <ac:chgData name="David Haagensen (5249412)" userId="S::5249412@student.gloscol.ac.uk::6d1dce2e-e96a-42e5-b1c6-18d3b8fda315" providerId="AD" clId="Web-{21986162-CAA9-27FA-74E4-C0134EE4B5B1}" dt="2023-01-07T15:06:21.967" v="272" actId="20577"/>
          <ac:spMkLst>
            <pc:docMk/>
            <pc:sldMk cId="4065227070" sldId="264"/>
            <ac:spMk id="5" creationId="{7ED69242-2479-FC4D-1D87-8566542AFA0C}"/>
          </ac:spMkLst>
        </pc:spChg>
        <pc:spChg chg="add mod">
          <ac:chgData name="David Haagensen (5249412)" userId="S::5249412@student.gloscol.ac.uk::6d1dce2e-e96a-42e5-b1c6-18d3b8fda315" providerId="AD" clId="Web-{21986162-CAA9-27FA-74E4-C0134EE4B5B1}" dt="2023-01-07T15:06:50.078" v="280" actId="20577"/>
          <ac:spMkLst>
            <pc:docMk/>
            <pc:sldMk cId="4065227070" sldId="264"/>
            <ac:spMk id="6" creationId="{B44CD206-5E14-E6BB-F1A7-227593BB188C}"/>
          </ac:spMkLst>
        </pc:spChg>
        <pc:spChg chg="add mod">
          <ac:chgData name="David Haagensen (5249412)" userId="S::5249412@student.gloscol.ac.uk::6d1dce2e-e96a-42e5-b1c6-18d3b8fda315" providerId="AD" clId="Web-{21986162-CAA9-27FA-74E4-C0134EE4B5B1}" dt="2023-01-07T15:04:48.821" v="249" actId="14100"/>
          <ac:spMkLst>
            <pc:docMk/>
            <pc:sldMk cId="4065227070" sldId="264"/>
            <ac:spMk id="7" creationId="{2B89251B-4D30-28B6-9194-356D0A92DBF5}"/>
          </ac:spMkLst>
        </pc:spChg>
        <pc:spChg chg="add mod">
          <ac:chgData name="David Haagensen (5249412)" userId="S::5249412@student.gloscol.ac.uk::6d1dce2e-e96a-42e5-b1c6-18d3b8fda315" providerId="AD" clId="Web-{21986162-CAA9-27FA-74E4-C0134EE4B5B1}" dt="2023-01-07T15:17:12.635" v="362" actId="14100"/>
          <ac:spMkLst>
            <pc:docMk/>
            <pc:sldMk cId="4065227070" sldId="264"/>
            <ac:spMk id="8" creationId="{02E16DAB-D74B-EAF0-7F19-FBE148F3D30B}"/>
          </ac:spMkLst>
        </pc:spChg>
        <pc:spChg chg="add mod">
          <ac:chgData name="David Haagensen (5249412)" userId="S::5249412@student.gloscol.ac.uk::6d1dce2e-e96a-42e5-b1c6-18d3b8fda315" providerId="AD" clId="Web-{21986162-CAA9-27FA-74E4-C0134EE4B5B1}" dt="2023-01-07T15:12:31.052" v="335" actId="1076"/>
          <ac:spMkLst>
            <pc:docMk/>
            <pc:sldMk cId="4065227070" sldId="264"/>
            <ac:spMk id="9" creationId="{8B01B5B2-2AFE-8F29-F4B3-8251EF9FFB72}"/>
          </ac:spMkLst>
        </pc:spChg>
        <pc:spChg chg="add mod">
          <ac:chgData name="David Haagensen (5249412)" userId="S::5249412@student.gloscol.ac.uk::6d1dce2e-e96a-42e5-b1c6-18d3b8fda315" providerId="AD" clId="Web-{21986162-CAA9-27FA-74E4-C0134EE4B5B1}" dt="2023-01-07T15:17:08.854" v="361" actId="14100"/>
          <ac:spMkLst>
            <pc:docMk/>
            <pc:sldMk cId="4065227070" sldId="264"/>
            <ac:spMk id="12" creationId="{9C1B00C2-150F-9813-950B-E9DDEB3902CE}"/>
          </ac:spMkLst>
        </pc:spChg>
        <pc:spChg chg="add mod">
          <ac:chgData name="David Haagensen (5249412)" userId="S::5249412@student.gloscol.ac.uk::6d1dce2e-e96a-42e5-b1c6-18d3b8fda315" providerId="AD" clId="Web-{21986162-CAA9-27FA-74E4-C0134EE4B5B1}" dt="2023-01-07T15:12:21.363" v="334" actId="20577"/>
          <ac:spMkLst>
            <pc:docMk/>
            <pc:sldMk cId="4065227070" sldId="264"/>
            <ac:spMk id="13" creationId="{3061B170-1627-C639-DAE4-DA1832C60406}"/>
          </ac:spMkLst>
        </pc:spChg>
        <pc:spChg chg="add mod">
          <ac:chgData name="David Haagensen (5249412)" userId="S::5249412@student.gloscol.ac.uk::6d1dce2e-e96a-42e5-b1c6-18d3b8fda315" providerId="AD" clId="Web-{21986162-CAA9-27FA-74E4-C0134EE4B5B1}" dt="2023-01-07T15:17:04.635" v="360" actId="14100"/>
          <ac:spMkLst>
            <pc:docMk/>
            <pc:sldMk cId="4065227070" sldId="264"/>
            <ac:spMk id="15" creationId="{F8C1B6B8-4CB3-987B-7894-60867D1AEF08}"/>
          </ac:spMkLst>
        </pc:spChg>
        <pc:spChg chg="add mod">
          <ac:chgData name="David Haagensen (5249412)" userId="S::5249412@student.gloscol.ac.uk::6d1dce2e-e96a-42e5-b1c6-18d3b8fda315" providerId="AD" clId="Web-{21986162-CAA9-27FA-74E4-C0134EE4B5B1}" dt="2023-01-07T15:14:10.609" v="347" actId="1076"/>
          <ac:spMkLst>
            <pc:docMk/>
            <pc:sldMk cId="4065227070" sldId="264"/>
            <ac:spMk id="16" creationId="{4C7B8839-432C-2123-FE04-3F0D786BEDC1}"/>
          </ac:spMkLst>
        </pc:spChg>
        <pc:cxnChg chg="add del mod">
          <ac:chgData name="David Haagensen (5249412)" userId="S::5249412@student.gloscol.ac.uk::6d1dce2e-e96a-42e5-b1c6-18d3b8fda315" providerId="AD" clId="Web-{21986162-CAA9-27FA-74E4-C0134EE4B5B1}" dt="2023-01-07T15:09:07.102" v="302"/>
          <ac:cxnSpMkLst>
            <pc:docMk/>
            <pc:sldMk cId="4065227070" sldId="264"/>
            <ac:cxnSpMk id="10" creationId="{039CC28D-65C4-D498-748A-A293118AB99C}"/>
          </ac:cxnSpMkLst>
        </pc:cxnChg>
        <pc:cxnChg chg="add mod">
          <ac:chgData name="David Haagensen (5249412)" userId="S::5249412@student.gloscol.ac.uk::6d1dce2e-e96a-42e5-b1c6-18d3b8fda315" providerId="AD" clId="Web-{21986162-CAA9-27FA-74E4-C0134EE4B5B1}" dt="2023-01-07T15:12:35.411" v="336" actId="14100"/>
          <ac:cxnSpMkLst>
            <pc:docMk/>
            <pc:sldMk cId="4065227070" sldId="264"/>
            <ac:cxnSpMk id="11" creationId="{BB8A9A4D-A1FE-6BFA-75CC-0C6657F68E3E}"/>
          </ac:cxnSpMkLst>
        </pc:cxnChg>
        <pc:cxnChg chg="add mod">
          <ac:chgData name="David Haagensen (5249412)" userId="S::5249412@student.gloscol.ac.uk::6d1dce2e-e96a-42e5-b1c6-18d3b8fda315" providerId="AD" clId="Web-{21986162-CAA9-27FA-74E4-C0134EE4B5B1}" dt="2023-01-07T17:12:31.075" v="377" actId="14100"/>
          <ac:cxnSpMkLst>
            <pc:docMk/>
            <pc:sldMk cId="4065227070" sldId="264"/>
            <ac:cxnSpMk id="14" creationId="{E77ED9A8-586A-10C0-760E-35223C0DB5CD}"/>
          </ac:cxnSpMkLst>
        </pc:cxnChg>
        <pc:cxnChg chg="add mod">
          <ac:chgData name="David Haagensen (5249412)" userId="S::5249412@student.gloscol.ac.uk::6d1dce2e-e96a-42e5-b1c6-18d3b8fda315" providerId="AD" clId="Web-{21986162-CAA9-27FA-74E4-C0134EE4B5B1}" dt="2023-01-07T15:15:54.568" v="356" actId="14100"/>
          <ac:cxnSpMkLst>
            <pc:docMk/>
            <pc:sldMk cId="4065227070" sldId="264"/>
            <ac:cxnSpMk id="17" creationId="{DC57CA13-EF72-1603-1718-E163B4CE6209}"/>
          </ac:cxnSpMkLst>
        </pc:cxnChg>
      </pc:sldChg>
      <pc:sldChg chg="addSp delSp modSp new mod modClrScheme chgLayout">
        <pc:chgData name="David Haagensen (5249412)" userId="S::5249412@student.gloscol.ac.uk::6d1dce2e-e96a-42e5-b1c6-18d3b8fda315" providerId="AD" clId="Web-{21986162-CAA9-27FA-74E4-C0134EE4B5B1}" dt="2023-01-07T20:52:10.325" v="447" actId="1076"/>
        <pc:sldMkLst>
          <pc:docMk/>
          <pc:sldMk cId="1443013769" sldId="265"/>
        </pc:sldMkLst>
        <pc:spChg chg="del">
          <ac:chgData name="David Haagensen (5249412)" userId="S::5249412@student.gloscol.ac.uk::6d1dce2e-e96a-42e5-b1c6-18d3b8fda315" providerId="AD" clId="Web-{21986162-CAA9-27FA-74E4-C0134EE4B5B1}" dt="2023-01-06T22:32:25.420" v="68"/>
          <ac:spMkLst>
            <pc:docMk/>
            <pc:sldMk cId="1443013769" sldId="265"/>
            <ac:spMk id="2" creationId="{06105F45-261D-4BA7-CFA1-17DC9887D5A2}"/>
          </ac:spMkLst>
        </pc:spChg>
        <pc:spChg chg="del mod">
          <ac:chgData name="David Haagensen (5249412)" userId="S::5249412@student.gloscol.ac.uk::6d1dce2e-e96a-42e5-b1c6-18d3b8fda315" providerId="AD" clId="Web-{21986162-CAA9-27FA-74E4-C0134EE4B5B1}" dt="2023-01-06T22:32:51.125" v="70"/>
          <ac:spMkLst>
            <pc:docMk/>
            <pc:sldMk cId="1443013769" sldId="265"/>
            <ac:spMk id="3" creationId="{92569F4A-3AAD-1AD5-838A-768AEFD294A4}"/>
          </ac:spMkLst>
        </pc:spChg>
        <pc:spChg chg="add mod">
          <ac:chgData name="David Haagensen (5249412)" userId="S::5249412@student.gloscol.ac.uk::6d1dce2e-e96a-42e5-b1c6-18d3b8fda315" providerId="AD" clId="Web-{21986162-CAA9-27FA-74E4-C0134EE4B5B1}" dt="2023-01-07T20:51:45.872" v="440" actId="20577"/>
          <ac:spMkLst>
            <pc:docMk/>
            <pc:sldMk cId="1443013769" sldId="265"/>
            <ac:spMk id="4" creationId="{95F204B2-BC2E-66A9-D9D2-68A6CF25AAC0}"/>
          </ac:spMkLst>
        </pc:spChg>
        <pc:picChg chg="add mod">
          <ac:chgData name="David Haagensen (5249412)" userId="S::5249412@student.gloscol.ac.uk::6d1dce2e-e96a-42e5-b1c6-18d3b8fda315" providerId="AD" clId="Web-{21986162-CAA9-27FA-74E4-C0134EE4B5B1}" dt="2023-01-07T20:52:06.700" v="446" actId="1076"/>
          <ac:picMkLst>
            <pc:docMk/>
            <pc:sldMk cId="1443013769" sldId="265"/>
            <ac:picMk id="2" creationId="{EEEA307B-4805-84D0-4B24-CEC0D72E698D}"/>
          </ac:picMkLst>
        </pc:picChg>
        <pc:picChg chg="add mod">
          <ac:chgData name="David Haagensen (5249412)" userId="S::5249412@student.gloscol.ac.uk::6d1dce2e-e96a-42e5-b1c6-18d3b8fda315" providerId="AD" clId="Web-{21986162-CAA9-27FA-74E4-C0134EE4B5B1}" dt="2023-01-07T20:51:59.075" v="444" actId="1076"/>
          <ac:picMkLst>
            <pc:docMk/>
            <pc:sldMk cId="1443013769" sldId="265"/>
            <ac:picMk id="3" creationId="{1394A128-F6B3-5BD9-AB76-1CACCC73169D}"/>
          </ac:picMkLst>
        </pc:picChg>
        <pc:picChg chg="add mod">
          <ac:chgData name="David Haagensen (5249412)" userId="S::5249412@student.gloscol.ac.uk::6d1dce2e-e96a-42e5-b1c6-18d3b8fda315" providerId="AD" clId="Web-{21986162-CAA9-27FA-74E4-C0134EE4B5B1}" dt="2023-01-07T20:52:00.732" v="445" actId="1076"/>
          <ac:picMkLst>
            <pc:docMk/>
            <pc:sldMk cId="1443013769" sldId="265"/>
            <ac:picMk id="5" creationId="{C9CFA3C2-A778-66AA-2EB4-18ABDDCFD17E}"/>
          </ac:picMkLst>
        </pc:picChg>
        <pc:picChg chg="add mod">
          <ac:chgData name="David Haagensen (5249412)" userId="S::5249412@student.gloscol.ac.uk::6d1dce2e-e96a-42e5-b1c6-18d3b8fda315" providerId="AD" clId="Web-{21986162-CAA9-27FA-74E4-C0134EE4B5B1}" dt="2023-01-07T20:52:10.325" v="447" actId="1076"/>
          <ac:picMkLst>
            <pc:docMk/>
            <pc:sldMk cId="1443013769" sldId="265"/>
            <ac:picMk id="6" creationId="{DB97F337-0C31-2B63-E3E4-C5EA7A575F08}"/>
          </ac:picMkLst>
        </pc:picChg>
        <pc:picChg chg="add mod">
          <ac:chgData name="David Haagensen (5249412)" userId="S::5249412@student.gloscol.ac.uk::6d1dce2e-e96a-42e5-b1c6-18d3b8fda315" providerId="AD" clId="Web-{21986162-CAA9-27FA-74E4-C0134EE4B5B1}" dt="2023-01-07T20:50:51.152" v="427" actId="1076"/>
          <ac:picMkLst>
            <pc:docMk/>
            <pc:sldMk cId="1443013769" sldId="265"/>
            <ac:picMk id="7" creationId="{6EE21D01-42F2-6C7A-7B1C-11FFFB79FBF9}"/>
          </ac:picMkLst>
        </pc:picChg>
        <pc:picChg chg="add mod">
          <ac:chgData name="David Haagensen (5249412)" userId="S::5249412@student.gloscol.ac.uk::6d1dce2e-e96a-42e5-b1c6-18d3b8fda315" providerId="AD" clId="Web-{21986162-CAA9-27FA-74E4-C0134EE4B5B1}" dt="2023-01-07T20:51:19.059" v="434" actId="1076"/>
          <ac:picMkLst>
            <pc:docMk/>
            <pc:sldMk cId="1443013769" sldId="265"/>
            <ac:picMk id="8" creationId="{E789B047-BC47-ACF8-4886-3A879832D630}"/>
          </ac:picMkLst>
        </pc:picChg>
        <pc:picChg chg="add mod">
          <ac:chgData name="David Haagensen (5249412)" userId="S::5249412@student.gloscol.ac.uk::6d1dce2e-e96a-42e5-b1c6-18d3b8fda315" providerId="AD" clId="Web-{21986162-CAA9-27FA-74E4-C0134EE4B5B1}" dt="2023-01-07T20:51:24.309" v="436" actId="14100"/>
          <ac:picMkLst>
            <pc:docMk/>
            <pc:sldMk cId="1443013769" sldId="265"/>
            <ac:picMk id="9" creationId="{C9C4234E-A620-E4E1-1475-759689EEC082}"/>
          </ac:picMkLst>
        </pc:picChg>
      </pc:sldChg>
      <pc:sldChg chg="del">
        <pc:chgData name="David Haagensen (5249412)" userId="S::5249412@student.gloscol.ac.uk::6d1dce2e-e96a-42e5-b1c6-18d3b8fda315" providerId="AD" clId="Web-{21986162-CAA9-27FA-74E4-C0134EE4B5B1}" dt="2023-01-06T22:29:35.861" v="37"/>
        <pc:sldMkLst>
          <pc:docMk/>
          <pc:sldMk cId="589669683" sldId="266"/>
        </pc:sldMkLst>
      </pc:sldChg>
      <pc:sldChg chg="addSp modSp new">
        <pc:chgData name="David Haagensen (5249412)" userId="S::5249412@student.gloscol.ac.uk::6d1dce2e-e96a-42e5-b1c6-18d3b8fda315" providerId="AD" clId="Web-{21986162-CAA9-27FA-74E4-C0134EE4B5B1}" dt="2023-01-06T22:35:34.515" v="99" actId="20577"/>
        <pc:sldMkLst>
          <pc:docMk/>
          <pc:sldMk cId="1982178011" sldId="266"/>
        </pc:sldMkLst>
        <pc:spChg chg="add mod">
          <ac:chgData name="David Haagensen (5249412)" userId="S::5249412@student.gloscol.ac.uk::6d1dce2e-e96a-42e5-b1c6-18d3b8fda315" providerId="AD" clId="Web-{21986162-CAA9-27FA-74E4-C0134EE4B5B1}" dt="2023-01-06T22:35:34.515" v="99" actId="20577"/>
          <ac:spMkLst>
            <pc:docMk/>
            <pc:sldMk cId="1982178011" sldId="266"/>
            <ac:spMk id="2" creationId="{723CA9F7-2ADD-53F1-ED52-3726AE0A3914}"/>
          </ac:spMkLst>
        </pc:spChg>
      </pc:sldChg>
      <pc:sldChg chg="addSp modSp new">
        <pc:chgData name="David Haagensen (5249412)" userId="S::5249412@student.gloscol.ac.uk::6d1dce2e-e96a-42e5-b1c6-18d3b8fda315" providerId="AD" clId="Web-{21986162-CAA9-27FA-74E4-C0134EE4B5B1}" dt="2023-01-06T22:35:50.984" v="104" actId="20577"/>
        <pc:sldMkLst>
          <pc:docMk/>
          <pc:sldMk cId="796282067" sldId="267"/>
        </pc:sldMkLst>
        <pc:spChg chg="add mod">
          <ac:chgData name="David Haagensen (5249412)" userId="S::5249412@student.gloscol.ac.uk::6d1dce2e-e96a-42e5-b1c6-18d3b8fda315" providerId="AD" clId="Web-{21986162-CAA9-27FA-74E4-C0134EE4B5B1}" dt="2023-01-06T22:35:50.984" v="104" actId="20577"/>
          <ac:spMkLst>
            <pc:docMk/>
            <pc:sldMk cId="796282067" sldId="267"/>
            <ac:spMk id="2" creationId="{C1DCD0B0-C54C-0FBA-FABE-51D5443833A3}"/>
          </ac:spMkLst>
        </pc:spChg>
      </pc:sldChg>
      <pc:sldChg chg="del">
        <pc:chgData name="David Haagensen (5249412)" userId="S::5249412@student.gloscol.ac.uk::6d1dce2e-e96a-42e5-b1c6-18d3b8fda315" providerId="AD" clId="Web-{21986162-CAA9-27FA-74E4-C0134EE4B5B1}" dt="2023-01-06T22:29:33.705" v="36"/>
        <pc:sldMkLst>
          <pc:docMk/>
          <pc:sldMk cId="3809847389" sldId="267"/>
        </pc:sldMkLst>
      </pc:sldChg>
      <pc:sldChg chg="del">
        <pc:chgData name="David Haagensen (5249412)" userId="S::5249412@student.gloscol.ac.uk::6d1dce2e-e96a-42e5-b1c6-18d3b8fda315" providerId="AD" clId="Web-{21986162-CAA9-27FA-74E4-C0134EE4B5B1}" dt="2023-01-06T22:29:31.330" v="35"/>
        <pc:sldMkLst>
          <pc:docMk/>
          <pc:sldMk cId="1769968391" sldId="268"/>
        </pc:sldMkLst>
      </pc:sldChg>
    </pc:docChg>
  </pc:docChgLst>
  <pc:docChgLst>
    <pc:chgData name="David Haagensen (5249412)" userId="S::5249412@student.gloscol.ac.uk::6d1dce2e-e96a-42e5-b1c6-18d3b8fda315" providerId="AD" clId="Web-{350F6344-3EFB-51C7-17D0-0D0597A8D939}"/>
    <pc:docChg chg="modSld">
      <pc:chgData name="David Haagensen (5249412)" userId="S::5249412@student.gloscol.ac.uk::6d1dce2e-e96a-42e5-b1c6-18d3b8fda315" providerId="AD" clId="Web-{350F6344-3EFB-51C7-17D0-0D0597A8D939}" dt="2023-01-14T16:58:09.496" v="576" actId="1076"/>
      <pc:docMkLst>
        <pc:docMk/>
      </pc:docMkLst>
      <pc:sldChg chg="modSp">
        <pc:chgData name="David Haagensen (5249412)" userId="S::5249412@student.gloscol.ac.uk::6d1dce2e-e96a-42e5-b1c6-18d3b8fda315" providerId="AD" clId="Web-{350F6344-3EFB-51C7-17D0-0D0597A8D939}" dt="2023-01-13T10:16:05.795" v="119" actId="20577"/>
        <pc:sldMkLst>
          <pc:docMk/>
          <pc:sldMk cId="3844377802" sldId="262"/>
        </pc:sldMkLst>
        <pc:spChg chg="mod">
          <ac:chgData name="David Haagensen (5249412)" userId="S::5249412@student.gloscol.ac.uk::6d1dce2e-e96a-42e5-b1c6-18d3b8fda315" providerId="AD" clId="Web-{350F6344-3EFB-51C7-17D0-0D0597A8D939}" dt="2023-01-13T10:16:05.795" v="119" actId="20577"/>
          <ac:spMkLst>
            <pc:docMk/>
            <pc:sldMk cId="3844377802" sldId="262"/>
            <ac:spMk id="3" creationId="{A2861A74-BCB9-7167-2534-FE6A55E7F476}"/>
          </ac:spMkLst>
        </pc:spChg>
      </pc:sldChg>
      <pc:sldChg chg="addSp delSp modSp">
        <pc:chgData name="David Haagensen (5249412)" userId="S::5249412@student.gloscol.ac.uk::6d1dce2e-e96a-42e5-b1c6-18d3b8fda315" providerId="AD" clId="Web-{350F6344-3EFB-51C7-17D0-0D0597A8D939}" dt="2023-01-14T10:59:03.864" v="458" actId="20577"/>
        <pc:sldMkLst>
          <pc:docMk/>
          <pc:sldMk cId="688888055" sldId="263"/>
        </pc:sldMkLst>
        <pc:spChg chg="mod">
          <ac:chgData name="David Haagensen (5249412)" userId="S::5249412@student.gloscol.ac.uk::6d1dce2e-e96a-42e5-b1c6-18d3b8fda315" providerId="AD" clId="Web-{350F6344-3EFB-51C7-17D0-0D0597A8D939}" dt="2023-01-14T10:59:03.864" v="458" actId="20577"/>
          <ac:spMkLst>
            <pc:docMk/>
            <pc:sldMk cId="688888055" sldId="263"/>
            <ac:spMk id="3" creationId="{F98DAA83-93D9-0650-A501-EB07CDB67FEE}"/>
          </ac:spMkLst>
        </pc:spChg>
        <pc:spChg chg="add mod">
          <ac:chgData name="David Haagensen (5249412)" userId="S::5249412@student.gloscol.ac.uk::6d1dce2e-e96a-42e5-b1c6-18d3b8fda315" providerId="AD" clId="Web-{350F6344-3EFB-51C7-17D0-0D0597A8D939}" dt="2023-01-13T21:12:27.864" v="418" actId="1076"/>
          <ac:spMkLst>
            <pc:docMk/>
            <pc:sldMk cId="688888055" sldId="263"/>
            <ac:spMk id="4" creationId="{8744A080-4233-A2F1-A8C0-969E3E4F245C}"/>
          </ac:spMkLst>
        </pc:spChg>
        <pc:spChg chg="add del">
          <ac:chgData name="David Haagensen (5249412)" userId="S::5249412@student.gloscol.ac.uk::6d1dce2e-e96a-42e5-b1c6-18d3b8fda315" providerId="AD" clId="Web-{350F6344-3EFB-51C7-17D0-0D0597A8D939}" dt="2023-01-13T19:56:31.311" v="230"/>
          <ac:spMkLst>
            <pc:docMk/>
            <pc:sldMk cId="688888055" sldId="263"/>
            <ac:spMk id="4" creationId="{BCF25447-401E-E07E-FA39-D892D674DE06}"/>
          </ac:spMkLst>
        </pc:spChg>
        <pc:spChg chg="add mod">
          <ac:chgData name="David Haagensen (5249412)" userId="S::5249412@student.gloscol.ac.uk::6d1dce2e-e96a-42e5-b1c6-18d3b8fda315" providerId="AD" clId="Web-{350F6344-3EFB-51C7-17D0-0D0597A8D939}" dt="2023-01-13T21:12:06.942" v="412" actId="1076"/>
          <ac:spMkLst>
            <pc:docMk/>
            <pc:sldMk cId="688888055" sldId="263"/>
            <ac:spMk id="5" creationId="{BDDA023B-96DF-2CF1-6554-03B683998F74}"/>
          </ac:spMkLst>
        </pc:spChg>
        <pc:spChg chg="add mod">
          <ac:chgData name="David Haagensen (5249412)" userId="S::5249412@student.gloscol.ac.uk::6d1dce2e-e96a-42e5-b1c6-18d3b8fda315" providerId="AD" clId="Web-{350F6344-3EFB-51C7-17D0-0D0597A8D939}" dt="2023-01-13T21:12:27.880" v="419" actId="1076"/>
          <ac:spMkLst>
            <pc:docMk/>
            <pc:sldMk cId="688888055" sldId="263"/>
            <ac:spMk id="6" creationId="{6D11EC8B-D580-5B94-EADF-721F340099F6}"/>
          </ac:spMkLst>
        </pc:spChg>
        <pc:spChg chg="add del mod">
          <ac:chgData name="David Haagensen (5249412)" userId="S::5249412@student.gloscol.ac.uk::6d1dce2e-e96a-42e5-b1c6-18d3b8fda315" providerId="AD" clId="Web-{350F6344-3EFB-51C7-17D0-0D0597A8D939}" dt="2023-01-13T20:03:44.479" v="276"/>
          <ac:spMkLst>
            <pc:docMk/>
            <pc:sldMk cId="688888055" sldId="263"/>
            <ac:spMk id="6" creationId="{AB028F2E-3D95-5F02-7A75-B1AEBAB086F7}"/>
          </ac:spMkLst>
        </pc:spChg>
        <pc:spChg chg="add mod">
          <ac:chgData name="David Haagensen (5249412)" userId="S::5249412@student.gloscol.ac.uk::6d1dce2e-e96a-42e5-b1c6-18d3b8fda315" providerId="AD" clId="Web-{350F6344-3EFB-51C7-17D0-0D0597A8D939}" dt="2023-01-13T21:12:06.957" v="413" actId="1076"/>
          <ac:spMkLst>
            <pc:docMk/>
            <pc:sldMk cId="688888055" sldId="263"/>
            <ac:spMk id="7" creationId="{7E60A76E-E352-E4FE-2AF3-B2EA6885941D}"/>
          </ac:spMkLst>
        </pc:spChg>
        <pc:spChg chg="add mod">
          <ac:chgData name="David Haagensen (5249412)" userId="S::5249412@student.gloscol.ac.uk::6d1dce2e-e96a-42e5-b1c6-18d3b8fda315" providerId="AD" clId="Web-{350F6344-3EFB-51C7-17D0-0D0597A8D939}" dt="2023-01-13T21:12:06.957" v="414" actId="1076"/>
          <ac:spMkLst>
            <pc:docMk/>
            <pc:sldMk cId="688888055" sldId="263"/>
            <ac:spMk id="8" creationId="{B672E412-69AD-F72B-94C6-E8ADB40D2D5A}"/>
          </ac:spMkLst>
        </pc:spChg>
        <pc:spChg chg="add del">
          <ac:chgData name="David Haagensen (5249412)" userId="S::5249412@student.gloscol.ac.uk::6d1dce2e-e96a-42e5-b1c6-18d3b8fda315" providerId="AD" clId="Web-{350F6344-3EFB-51C7-17D0-0D0597A8D939}" dt="2023-01-13T19:56:31.311" v="229"/>
          <ac:spMkLst>
            <pc:docMk/>
            <pc:sldMk cId="688888055" sldId="263"/>
            <ac:spMk id="9" creationId="{5E118302-E011-219D-CDCB-9E47AAA74B41}"/>
          </ac:spMkLst>
        </pc:spChg>
        <pc:spChg chg="add mod">
          <ac:chgData name="David Haagensen (5249412)" userId="S::5249412@student.gloscol.ac.uk::6d1dce2e-e96a-42e5-b1c6-18d3b8fda315" providerId="AD" clId="Web-{350F6344-3EFB-51C7-17D0-0D0597A8D939}" dt="2023-01-13T21:12:27.895" v="420" actId="1076"/>
          <ac:spMkLst>
            <pc:docMk/>
            <pc:sldMk cId="688888055" sldId="263"/>
            <ac:spMk id="9" creationId="{640DFD5E-970A-25B9-1256-DFCF35FBC3F9}"/>
          </ac:spMkLst>
        </pc:spChg>
        <pc:spChg chg="add del">
          <ac:chgData name="David Haagensen (5249412)" userId="S::5249412@student.gloscol.ac.uk::6d1dce2e-e96a-42e5-b1c6-18d3b8fda315" providerId="AD" clId="Web-{350F6344-3EFB-51C7-17D0-0D0597A8D939}" dt="2023-01-13T19:56:31.311" v="228"/>
          <ac:spMkLst>
            <pc:docMk/>
            <pc:sldMk cId="688888055" sldId="263"/>
            <ac:spMk id="10" creationId="{05F0A014-5D5E-DCF0-1F52-DE862434F3D4}"/>
          </ac:spMkLst>
        </pc:spChg>
        <pc:spChg chg="add mod">
          <ac:chgData name="David Haagensen (5249412)" userId="S::5249412@student.gloscol.ac.uk::6d1dce2e-e96a-42e5-b1c6-18d3b8fda315" providerId="AD" clId="Web-{350F6344-3EFB-51C7-17D0-0D0597A8D939}" dt="2023-01-13T21:12:27.927" v="423" actId="1076"/>
          <ac:spMkLst>
            <pc:docMk/>
            <pc:sldMk cId="688888055" sldId="263"/>
            <ac:spMk id="10" creationId="{A5C5EBA4-1803-82C2-81DB-5B4902E8B122}"/>
          </ac:spMkLst>
        </pc:spChg>
        <pc:spChg chg="add del">
          <ac:chgData name="David Haagensen (5249412)" userId="S::5249412@student.gloscol.ac.uk::6d1dce2e-e96a-42e5-b1c6-18d3b8fda315" providerId="AD" clId="Web-{350F6344-3EFB-51C7-17D0-0D0597A8D939}" dt="2023-01-13T19:56:31.311" v="227"/>
          <ac:spMkLst>
            <pc:docMk/>
            <pc:sldMk cId="688888055" sldId="263"/>
            <ac:spMk id="11" creationId="{52029C05-D049-23F2-4F14-783E5E1BF1F0}"/>
          </ac:spMkLst>
        </pc:spChg>
        <pc:spChg chg="add mod">
          <ac:chgData name="David Haagensen (5249412)" userId="S::5249412@student.gloscol.ac.uk::6d1dce2e-e96a-42e5-b1c6-18d3b8fda315" providerId="AD" clId="Web-{350F6344-3EFB-51C7-17D0-0D0597A8D939}" dt="2023-01-13T21:12:27.895" v="421" actId="1076"/>
          <ac:spMkLst>
            <pc:docMk/>
            <pc:sldMk cId="688888055" sldId="263"/>
            <ac:spMk id="11" creationId="{85C13E83-7BB0-BF6F-F2DE-190241AA292D}"/>
          </ac:spMkLst>
        </pc:spChg>
        <pc:spChg chg="add del">
          <ac:chgData name="David Haagensen (5249412)" userId="S::5249412@student.gloscol.ac.uk::6d1dce2e-e96a-42e5-b1c6-18d3b8fda315" providerId="AD" clId="Web-{350F6344-3EFB-51C7-17D0-0D0597A8D939}" dt="2023-01-13T19:59:08.003" v="261"/>
          <ac:spMkLst>
            <pc:docMk/>
            <pc:sldMk cId="688888055" sldId="263"/>
            <ac:spMk id="12" creationId="{1CFC78A0-5880-7B92-DF6F-9CC104EBEA38}"/>
          </ac:spMkLst>
        </pc:spChg>
        <pc:spChg chg="add mod">
          <ac:chgData name="David Haagensen (5249412)" userId="S::5249412@student.gloscol.ac.uk::6d1dce2e-e96a-42e5-b1c6-18d3b8fda315" providerId="AD" clId="Web-{350F6344-3EFB-51C7-17D0-0D0597A8D939}" dt="2023-01-13T21:12:27.911" v="422" actId="1076"/>
          <ac:spMkLst>
            <pc:docMk/>
            <pc:sldMk cId="688888055" sldId="263"/>
            <ac:spMk id="12" creationId="{7DA1EFBC-64D0-1595-3D7F-9C2468AD582F}"/>
          </ac:spMkLst>
        </pc:spChg>
        <pc:spChg chg="add mod">
          <ac:chgData name="David Haagensen (5249412)" userId="S::5249412@student.gloscol.ac.uk::6d1dce2e-e96a-42e5-b1c6-18d3b8fda315" providerId="AD" clId="Web-{350F6344-3EFB-51C7-17D0-0D0597A8D939}" dt="2023-01-13T21:12:06.989" v="417" actId="1076"/>
          <ac:spMkLst>
            <pc:docMk/>
            <pc:sldMk cId="688888055" sldId="263"/>
            <ac:spMk id="13" creationId="{C9F94E47-181C-F6E4-EEAF-13078F8E9881}"/>
          </ac:spMkLst>
        </pc:spChg>
        <pc:spChg chg="add mod">
          <ac:chgData name="David Haagensen (5249412)" userId="S::5249412@student.gloscol.ac.uk::6d1dce2e-e96a-42e5-b1c6-18d3b8fda315" providerId="AD" clId="Web-{350F6344-3EFB-51C7-17D0-0D0597A8D939}" dt="2023-01-13T21:12:06.973" v="415" actId="1076"/>
          <ac:spMkLst>
            <pc:docMk/>
            <pc:sldMk cId="688888055" sldId="263"/>
            <ac:spMk id="14" creationId="{8F197DEE-20E5-1A6D-BB4D-09134AEED98D}"/>
          </ac:spMkLst>
        </pc:spChg>
        <pc:spChg chg="add mod">
          <ac:chgData name="David Haagensen (5249412)" userId="S::5249412@student.gloscol.ac.uk::6d1dce2e-e96a-42e5-b1c6-18d3b8fda315" providerId="AD" clId="Web-{350F6344-3EFB-51C7-17D0-0D0597A8D939}" dt="2023-01-13T21:12:06.973" v="416" actId="1076"/>
          <ac:spMkLst>
            <pc:docMk/>
            <pc:sldMk cId="688888055" sldId="263"/>
            <ac:spMk id="15" creationId="{9EA996D1-263C-FC2B-DC39-A3A66B0703F8}"/>
          </ac:spMkLst>
        </pc:spChg>
        <pc:spChg chg="add mod">
          <ac:chgData name="David Haagensen (5249412)" userId="S::5249412@student.gloscol.ac.uk::6d1dce2e-e96a-42e5-b1c6-18d3b8fda315" providerId="AD" clId="Web-{350F6344-3EFB-51C7-17D0-0D0597A8D939}" dt="2023-01-13T21:13:02.724" v="434" actId="1076"/>
          <ac:spMkLst>
            <pc:docMk/>
            <pc:sldMk cId="688888055" sldId="263"/>
            <ac:spMk id="16" creationId="{53EE1DDA-CA2B-A0F7-3D3C-06AD2C00E083}"/>
          </ac:spMkLst>
        </pc:spChg>
        <pc:spChg chg="add mod">
          <ac:chgData name="David Haagensen (5249412)" userId="S::5249412@student.gloscol.ac.uk::6d1dce2e-e96a-42e5-b1c6-18d3b8fda315" providerId="AD" clId="Web-{350F6344-3EFB-51C7-17D0-0D0597A8D939}" dt="2023-01-13T21:13:02.756" v="437" actId="1076"/>
          <ac:spMkLst>
            <pc:docMk/>
            <pc:sldMk cId="688888055" sldId="263"/>
            <ac:spMk id="17" creationId="{3EC029EE-EC0B-6E2D-5FD0-364DFC7C51B5}"/>
          </ac:spMkLst>
        </pc:spChg>
        <pc:spChg chg="add mod">
          <ac:chgData name="David Haagensen (5249412)" userId="S::5249412@student.gloscol.ac.uk::6d1dce2e-e96a-42e5-b1c6-18d3b8fda315" providerId="AD" clId="Web-{350F6344-3EFB-51C7-17D0-0D0597A8D939}" dt="2023-01-13T21:13:02.756" v="438" actId="1076"/>
          <ac:spMkLst>
            <pc:docMk/>
            <pc:sldMk cId="688888055" sldId="263"/>
            <ac:spMk id="18" creationId="{3475976D-CB96-5145-BD1C-C371F803B6F7}"/>
          </ac:spMkLst>
        </pc:spChg>
        <pc:spChg chg="add mod">
          <ac:chgData name="David Haagensen (5249412)" userId="S::5249412@student.gloscol.ac.uk::6d1dce2e-e96a-42e5-b1c6-18d3b8fda315" providerId="AD" clId="Web-{350F6344-3EFB-51C7-17D0-0D0597A8D939}" dt="2023-01-13T21:13:02.709" v="433" actId="1076"/>
          <ac:spMkLst>
            <pc:docMk/>
            <pc:sldMk cId="688888055" sldId="263"/>
            <ac:spMk id="19" creationId="{58E6C97F-76A9-36CA-8A8E-8410D3995093}"/>
          </ac:spMkLst>
        </pc:spChg>
        <pc:spChg chg="add mod">
          <ac:chgData name="David Haagensen (5249412)" userId="S::5249412@student.gloscol.ac.uk::6d1dce2e-e96a-42e5-b1c6-18d3b8fda315" providerId="AD" clId="Web-{350F6344-3EFB-51C7-17D0-0D0597A8D939}" dt="2023-01-13T21:13:02.724" v="435" actId="1076"/>
          <ac:spMkLst>
            <pc:docMk/>
            <pc:sldMk cId="688888055" sldId="263"/>
            <ac:spMk id="20" creationId="{6C7FDC49-9DAA-A2E4-6F8D-D286544B813C}"/>
          </ac:spMkLst>
        </pc:spChg>
        <pc:spChg chg="add mod">
          <ac:chgData name="David Haagensen (5249412)" userId="S::5249412@student.gloscol.ac.uk::6d1dce2e-e96a-42e5-b1c6-18d3b8fda315" providerId="AD" clId="Web-{350F6344-3EFB-51C7-17D0-0D0597A8D939}" dt="2023-01-13T21:13:02.740" v="436" actId="1076"/>
          <ac:spMkLst>
            <pc:docMk/>
            <pc:sldMk cId="688888055" sldId="263"/>
            <ac:spMk id="21" creationId="{C36E56DA-60E0-6777-B6DD-4053F68FA0C0}"/>
          </ac:spMkLst>
        </pc:spChg>
        <pc:spChg chg="add mod">
          <ac:chgData name="David Haagensen (5249412)" userId="S::5249412@student.gloscol.ac.uk::6d1dce2e-e96a-42e5-b1c6-18d3b8fda315" providerId="AD" clId="Web-{350F6344-3EFB-51C7-17D0-0D0597A8D939}" dt="2023-01-13T21:13:23.256" v="447" actId="1076"/>
          <ac:spMkLst>
            <pc:docMk/>
            <pc:sldMk cId="688888055" sldId="263"/>
            <ac:spMk id="22" creationId="{B93B9E23-064C-DD83-AB17-E80F6793309C}"/>
          </ac:spMkLst>
        </pc:spChg>
        <pc:spChg chg="add mod">
          <ac:chgData name="David Haagensen (5249412)" userId="S::5249412@student.gloscol.ac.uk::6d1dce2e-e96a-42e5-b1c6-18d3b8fda315" providerId="AD" clId="Web-{350F6344-3EFB-51C7-17D0-0D0597A8D939}" dt="2023-01-13T21:13:23.256" v="448" actId="1076"/>
          <ac:spMkLst>
            <pc:docMk/>
            <pc:sldMk cId="688888055" sldId="263"/>
            <ac:spMk id="23" creationId="{C49CE47B-127D-667C-9FF2-2AFDB0B08AA0}"/>
          </ac:spMkLst>
        </pc:spChg>
        <pc:spChg chg="add mod">
          <ac:chgData name="David Haagensen (5249412)" userId="S::5249412@student.gloscol.ac.uk::6d1dce2e-e96a-42e5-b1c6-18d3b8fda315" providerId="AD" clId="Web-{350F6344-3EFB-51C7-17D0-0D0597A8D939}" dt="2023-01-13T21:13:23.272" v="449" actId="1076"/>
          <ac:spMkLst>
            <pc:docMk/>
            <pc:sldMk cId="688888055" sldId="263"/>
            <ac:spMk id="24" creationId="{31E846E0-C4DE-525C-6F0B-E75D9389DE09}"/>
          </ac:spMkLst>
        </pc:spChg>
        <pc:spChg chg="add mod">
          <ac:chgData name="David Haagensen (5249412)" userId="S::5249412@student.gloscol.ac.uk::6d1dce2e-e96a-42e5-b1c6-18d3b8fda315" providerId="AD" clId="Web-{350F6344-3EFB-51C7-17D0-0D0597A8D939}" dt="2023-01-13T21:13:23.288" v="450" actId="1076"/>
          <ac:spMkLst>
            <pc:docMk/>
            <pc:sldMk cId="688888055" sldId="263"/>
            <ac:spMk id="25" creationId="{D2AC8EEB-42E6-24A1-997F-C9557A958DA3}"/>
          </ac:spMkLst>
        </pc:spChg>
        <pc:spChg chg="add mod">
          <ac:chgData name="David Haagensen (5249412)" userId="S::5249412@student.gloscol.ac.uk::6d1dce2e-e96a-42e5-b1c6-18d3b8fda315" providerId="AD" clId="Web-{350F6344-3EFB-51C7-17D0-0D0597A8D939}" dt="2023-01-13T21:13:23.288" v="451" actId="1076"/>
          <ac:spMkLst>
            <pc:docMk/>
            <pc:sldMk cId="688888055" sldId="263"/>
            <ac:spMk id="26" creationId="{8957A432-FDAE-7268-8626-E2166062B8E2}"/>
          </ac:spMkLst>
        </pc:spChg>
        <pc:spChg chg="add mod">
          <ac:chgData name="David Haagensen (5249412)" userId="S::5249412@student.gloscol.ac.uk::6d1dce2e-e96a-42e5-b1c6-18d3b8fda315" providerId="AD" clId="Web-{350F6344-3EFB-51C7-17D0-0D0597A8D939}" dt="2023-01-13T21:13:23.303" v="452" actId="1076"/>
          <ac:spMkLst>
            <pc:docMk/>
            <pc:sldMk cId="688888055" sldId="263"/>
            <ac:spMk id="27" creationId="{35E4BA2E-CE32-626D-D43A-BF8FECDD7250}"/>
          </ac:spMkLst>
        </pc:spChg>
        <pc:picChg chg="del mod">
          <ac:chgData name="David Haagensen (5249412)" userId="S::5249412@student.gloscol.ac.uk::6d1dce2e-e96a-42e5-b1c6-18d3b8fda315" providerId="AD" clId="Web-{350F6344-3EFB-51C7-17D0-0D0597A8D939}" dt="2023-01-13T21:13:33.835" v="454"/>
          <ac:picMkLst>
            <pc:docMk/>
            <pc:sldMk cId="688888055" sldId="263"/>
            <ac:picMk id="2" creationId="{0875E32B-05ED-9702-F7EA-F8600618AE80}"/>
          </ac:picMkLst>
        </pc:picChg>
        <pc:picChg chg="del">
          <ac:chgData name="David Haagensen (5249412)" userId="S::5249412@student.gloscol.ac.uk::6d1dce2e-e96a-42e5-b1c6-18d3b8fda315" providerId="AD" clId="Web-{350F6344-3EFB-51C7-17D0-0D0597A8D939}" dt="2023-01-13T16:03:01.147" v="150"/>
          <ac:picMkLst>
            <pc:docMk/>
            <pc:sldMk cId="688888055" sldId="263"/>
            <ac:picMk id="4" creationId="{E5C5B4D1-B96D-51DB-5A57-F271A4EFDDF8}"/>
          </ac:picMkLst>
        </pc:picChg>
      </pc:sldChg>
      <pc:sldChg chg="addSp delSp modSp">
        <pc:chgData name="David Haagensen (5249412)" userId="S::5249412@student.gloscol.ac.uk::6d1dce2e-e96a-42e5-b1c6-18d3b8fda315" providerId="AD" clId="Web-{350F6344-3EFB-51C7-17D0-0D0597A8D939}" dt="2023-01-14T16:58:09.496" v="576" actId="1076"/>
        <pc:sldMkLst>
          <pc:docMk/>
          <pc:sldMk cId="4065227070" sldId="264"/>
        </pc:sldMkLst>
        <pc:spChg chg="mod">
          <ac:chgData name="David Haagensen (5249412)" userId="S::5249412@student.gloscol.ac.uk::6d1dce2e-e96a-42e5-b1c6-18d3b8fda315" providerId="AD" clId="Web-{350F6344-3EFB-51C7-17D0-0D0597A8D939}" dt="2023-01-14T16:53:32.429" v="464" actId="1076"/>
          <ac:spMkLst>
            <pc:docMk/>
            <pc:sldMk cId="4065227070" sldId="264"/>
            <ac:spMk id="10" creationId="{6E39DE22-9C7A-95DE-CA79-3C89FA1FFF04}"/>
          </ac:spMkLst>
        </pc:spChg>
        <pc:spChg chg="mod">
          <ac:chgData name="David Haagensen (5249412)" userId="S::5249412@student.gloscol.ac.uk::6d1dce2e-e96a-42e5-b1c6-18d3b8fda315" providerId="AD" clId="Web-{350F6344-3EFB-51C7-17D0-0D0597A8D939}" dt="2023-01-14T16:53:29.960" v="463" actId="1076"/>
          <ac:spMkLst>
            <pc:docMk/>
            <pc:sldMk cId="4065227070" sldId="264"/>
            <ac:spMk id="18" creationId="{EEC5DDB7-8C25-3A6D-51D2-362E44EAB8FB}"/>
          </ac:spMkLst>
        </pc:spChg>
        <pc:spChg chg="del">
          <ac:chgData name="David Haagensen (5249412)" userId="S::5249412@student.gloscol.ac.uk::6d1dce2e-e96a-42e5-b1c6-18d3b8fda315" providerId="AD" clId="Web-{350F6344-3EFB-51C7-17D0-0D0597A8D939}" dt="2023-01-14T16:53:26.007" v="462"/>
          <ac:spMkLst>
            <pc:docMk/>
            <pc:sldMk cId="4065227070" sldId="264"/>
            <ac:spMk id="19" creationId="{A6F4378E-5DB6-82ED-B5B4-6236B54EEF9B}"/>
          </ac:spMkLst>
        </pc:spChg>
        <pc:spChg chg="del">
          <ac:chgData name="David Haagensen (5249412)" userId="S::5249412@student.gloscol.ac.uk::6d1dce2e-e96a-42e5-b1c6-18d3b8fda315" providerId="AD" clId="Web-{350F6344-3EFB-51C7-17D0-0D0597A8D939}" dt="2023-01-14T16:53:23.163" v="461"/>
          <ac:spMkLst>
            <pc:docMk/>
            <pc:sldMk cId="4065227070" sldId="264"/>
            <ac:spMk id="20" creationId="{704A8CD8-E502-EFEE-5013-8FDCABF6B832}"/>
          </ac:spMkLst>
        </pc:spChg>
        <pc:spChg chg="del">
          <ac:chgData name="David Haagensen (5249412)" userId="S::5249412@student.gloscol.ac.uk::6d1dce2e-e96a-42e5-b1c6-18d3b8fda315" providerId="AD" clId="Web-{350F6344-3EFB-51C7-17D0-0D0597A8D939}" dt="2023-01-14T16:53:20.178" v="460"/>
          <ac:spMkLst>
            <pc:docMk/>
            <pc:sldMk cId="4065227070" sldId="264"/>
            <ac:spMk id="21" creationId="{01C5B904-7B72-4F14-B8B3-8045FC94B62F}"/>
          </ac:spMkLst>
        </pc:spChg>
        <pc:spChg chg="del mod">
          <ac:chgData name="David Haagensen (5249412)" userId="S::5249412@student.gloscol.ac.uk::6d1dce2e-e96a-42e5-b1c6-18d3b8fda315" providerId="AD" clId="Web-{350F6344-3EFB-51C7-17D0-0D0597A8D939}" dt="2023-01-14T16:54:10.804" v="483"/>
          <ac:spMkLst>
            <pc:docMk/>
            <pc:sldMk cId="4065227070" sldId="264"/>
            <ac:spMk id="23" creationId="{710F1DCA-0F11-2BAD-0932-7374786F44B9}"/>
          </ac:spMkLst>
        </pc:spChg>
        <pc:spChg chg="del mod">
          <ac:chgData name="David Haagensen (5249412)" userId="S::5249412@student.gloscol.ac.uk::6d1dce2e-e96a-42e5-b1c6-18d3b8fda315" providerId="AD" clId="Web-{350F6344-3EFB-51C7-17D0-0D0597A8D939}" dt="2023-01-14T16:54:10.804" v="482"/>
          <ac:spMkLst>
            <pc:docMk/>
            <pc:sldMk cId="4065227070" sldId="264"/>
            <ac:spMk id="24" creationId="{377C72BB-7E21-37E9-74A6-BAE6AEEDBC60}"/>
          </ac:spMkLst>
        </pc:spChg>
        <pc:spChg chg="del">
          <ac:chgData name="David Haagensen (5249412)" userId="S::5249412@student.gloscol.ac.uk::6d1dce2e-e96a-42e5-b1c6-18d3b8fda315" providerId="AD" clId="Web-{350F6344-3EFB-51C7-17D0-0D0597A8D939}" dt="2023-01-14T16:53:11.803" v="459"/>
          <ac:spMkLst>
            <pc:docMk/>
            <pc:sldMk cId="4065227070" sldId="264"/>
            <ac:spMk id="25" creationId="{AA3D5EC7-8BF4-56E2-2142-C315E6FEF7A1}"/>
          </ac:spMkLst>
        </pc:spChg>
        <pc:spChg chg="del mod">
          <ac:chgData name="David Haagensen (5249412)" userId="S::5249412@student.gloscol.ac.uk::6d1dce2e-e96a-42e5-b1c6-18d3b8fda315" providerId="AD" clId="Web-{350F6344-3EFB-51C7-17D0-0D0597A8D939}" dt="2023-01-14T16:54:10.804" v="481"/>
          <ac:spMkLst>
            <pc:docMk/>
            <pc:sldMk cId="4065227070" sldId="264"/>
            <ac:spMk id="26" creationId="{63A08389-099A-481A-D3BA-F91E7E6C8022}"/>
          </ac:spMkLst>
        </pc:spChg>
        <pc:spChg chg="del mod">
          <ac:chgData name="David Haagensen (5249412)" userId="S::5249412@student.gloscol.ac.uk::6d1dce2e-e96a-42e5-b1c6-18d3b8fda315" providerId="AD" clId="Web-{350F6344-3EFB-51C7-17D0-0D0597A8D939}" dt="2023-01-14T16:54:10.804" v="480"/>
          <ac:spMkLst>
            <pc:docMk/>
            <pc:sldMk cId="4065227070" sldId="264"/>
            <ac:spMk id="27" creationId="{6260EA33-0630-6AB6-0BD6-6530F0E29CB4}"/>
          </ac:spMkLst>
        </pc:spChg>
        <pc:spChg chg="mod">
          <ac:chgData name="David Haagensen (5249412)" userId="S::5249412@student.gloscol.ac.uk::6d1dce2e-e96a-42e5-b1c6-18d3b8fda315" providerId="AD" clId="Web-{350F6344-3EFB-51C7-17D0-0D0597A8D939}" dt="2023-01-14T16:58:00.308" v="574" actId="14100"/>
          <ac:spMkLst>
            <pc:docMk/>
            <pc:sldMk cId="4065227070" sldId="264"/>
            <ac:spMk id="28" creationId="{8F4D309C-F0B2-ECD4-51C3-3C0FE0A04088}"/>
          </ac:spMkLst>
        </pc:spChg>
        <pc:spChg chg="del mod">
          <ac:chgData name="David Haagensen (5249412)" userId="S::5249412@student.gloscol.ac.uk::6d1dce2e-e96a-42e5-b1c6-18d3b8fda315" providerId="AD" clId="Web-{350F6344-3EFB-51C7-17D0-0D0597A8D939}" dt="2023-01-14T16:54:10.804" v="488"/>
          <ac:spMkLst>
            <pc:docMk/>
            <pc:sldMk cId="4065227070" sldId="264"/>
            <ac:spMk id="29" creationId="{57D81185-8B0D-1E1B-D4FB-A8D528B6DA5A}"/>
          </ac:spMkLst>
        </pc:spChg>
        <pc:spChg chg="del mod">
          <ac:chgData name="David Haagensen (5249412)" userId="S::5249412@student.gloscol.ac.uk::6d1dce2e-e96a-42e5-b1c6-18d3b8fda315" providerId="AD" clId="Web-{350F6344-3EFB-51C7-17D0-0D0597A8D939}" dt="2023-01-14T16:54:10.804" v="487"/>
          <ac:spMkLst>
            <pc:docMk/>
            <pc:sldMk cId="4065227070" sldId="264"/>
            <ac:spMk id="30" creationId="{935DC30A-9EED-C669-EB7D-A7877D8A93D5}"/>
          </ac:spMkLst>
        </pc:spChg>
        <pc:spChg chg="del mod">
          <ac:chgData name="David Haagensen (5249412)" userId="S::5249412@student.gloscol.ac.uk::6d1dce2e-e96a-42e5-b1c6-18d3b8fda315" providerId="AD" clId="Web-{350F6344-3EFB-51C7-17D0-0D0597A8D939}" dt="2023-01-14T16:54:10.804" v="486"/>
          <ac:spMkLst>
            <pc:docMk/>
            <pc:sldMk cId="4065227070" sldId="264"/>
            <ac:spMk id="31" creationId="{ADD86BEF-F4E9-3AF5-F7A3-3CB2E5044082}"/>
          </ac:spMkLst>
        </pc:spChg>
        <pc:spChg chg="del mod">
          <ac:chgData name="David Haagensen (5249412)" userId="S::5249412@student.gloscol.ac.uk::6d1dce2e-e96a-42e5-b1c6-18d3b8fda315" providerId="AD" clId="Web-{350F6344-3EFB-51C7-17D0-0D0597A8D939}" dt="2023-01-14T16:54:10.804" v="485"/>
          <ac:spMkLst>
            <pc:docMk/>
            <pc:sldMk cId="4065227070" sldId="264"/>
            <ac:spMk id="32" creationId="{42AD1F89-9786-DFE6-09CE-FCBB2F91C075}"/>
          </ac:spMkLst>
        </pc:spChg>
        <pc:spChg chg="del mod">
          <ac:chgData name="David Haagensen (5249412)" userId="S::5249412@student.gloscol.ac.uk::6d1dce2e-e96a-42e5-b1c6-18d3b8fda315" providerId="AD" clId="Web-{350F6344-3EFB-51C7-17D0-0D0597A8D939}" dt="2023-01-14T16:54:10.804" v="484"/>
          <ac:spMkLst>
            <pc:docMk/>
            <pc:sldMk cId="4065227070" sldId="264"/>
            <ac:spMk id="33" creationId="{C7A1516D-EB04-C449-5BFD-A84CBD3E419D}"/>
          </ac:spMkLst>
        </pc:spChg>
        <pc:spChg chg="del mod">
          <ac:chgData name="David Haagensen (5249412)" userId="S::5249412@student.gloscol.ac.uk::6d1dce2e-e96a-42e5-b1c6-18d3b8fda315" providerId="AD" clId="Web-{350F6344-3EFB-51C7-17D0-0D0597A8D939}" dt="2023-01-14T16:53:56.695" v="471"/>
          <ac:spMkLst>
            <pc:docMk/>
            <pc:sldMk cId="4065227070" sldId="264"/>
            <ac:spMk id="34" creationId="{5D190C2F-AC21-6653-2453-5EA9DF32D395}"/>
          </ac:spMkLst>
        </pc:spChg>
        <pc:spChg chg="del mod">
          <ac:chgData name="David Haagensen (5249412)" userId="S::5249412@student.gloscol.ac.uk::6d1dce2e-e96a-42e5-b1c6-18d3b8fda315" providerId="AD" clId="Web-{350F6344-3EFB-51C7-17D0-0D0597A8D939}" dt="2023-01-14T16:54:10.804" v="479"/>
          <ac:spMkLst>
            <pc:docMk/>
            <pc:sldMk cId="4065227070" sldId="264"/>
            <ac:spMk id="42" creationId="{1D7AAF6D-0BC9-7847-162A-9C169F126F1F}"/>
          </ac:spMkLst>
        </pc:spChg>
        <pc:spChg chg="del mod">
          <ac:chgData name="David Haagensen (5249412)" userId="S::5249412@student.gloscol.ac.uk::6d1dce2e-e96a-42e5-b1c6-18d3b8fda315" providerId="AD" clId="Web-{350F6344-3EFB-51C7-17D0-0D0597A8D939}" dt="2023-01-14T16:54:10.804" v="478"/>
          <ac:spMkLst>
            <pc:docMk/>
            <pc:sldMk cId="4065227070" sldId="264"/>
            <ac:spMk id="43" creationId="{3FB24B36-D417-0B3F-52BB-131751F259E2}"/>
          </ac:spMkLst>
        </pc:spChg>
        <pc:spChg chg="del mod">
          <ac:chgData name="David Haagensen (5249412)" userId="S::5249412@student.gloscol.ac.uk::6d1dce2e-e96a-42e5-b1c6-18d3b8fda315" providerId="AD" clId="Web-{350F6344-3EFB-51C7-17D0-0D0597A8D939}" dt="2023-01-14T16:54:10.804" v="477"/>
          <ac:spMkLst>
            <pc:docMk/>
            <pc:sldMk cId="4065227070" sldId="264"/>
            <ac:spMk id="44" creationId="{ECA57E5A-ED38-D5A6-B70F-906100DCCE40}"/>
          </ac:spMkLst>
        </pc:spChg>
        <pc:spChg chg="del mod">
          <ac:chgData name="David Haagensen (5249412)" userId="S::5249412@student.gloscol.ac.uk::6d1dce2e-e96a-42e5-b1c6-18d3b8fda315" providerId="AD" clId="Web-{350F6344-3EFB-51C7-17D0-0D0597A8D939}" dt="2023-01-14T16:54:10.804" v="476"/>
          <ac:spMkLst>
            <pc:docMk/>
            <pc:sldMk cId="4065227070" sldId="264"/>
            <ac:spMk id="45" creationId="{E348DAF8-AB41-506E-3F13-625D4A6BF510}"/>
          </ac:spMkLst>
        </pc:spChg>
        <pc:spChg chg="del mod">
          <ac:chgData name="David Haagensen (5249412)" userId="S::5249412@student.gloscol.ac.uk::6d1dce2e-e96a-42e5-b1c6-18d3b8fda315" providerId="AD" clId="Web-{350F6344-3EFB-51C7-17D0-0D0597A8D939}" dt="2023-01-14T16:54:05.273" v="473"/>
          <ac:spMkLst>
            <pc:docMk/>
            <pc:sldMk cId="4065227070" sldId="264"/>
            <ac:spMk id="46" creationId="{2531B6E1-6E43-2E1D-F17B-D04BBA08E12F}"/>
          </ac:spMkLst>
        </pc:spChg>
        <pc:spChg chg="del mod">
          <ac:chgData name="David Haagensen (5249412)" userId="S::5249412@student.gloscol.ac.uk::6d1dce2e-e96a-42e5-b1c6-18d3b8fda315" providerId="AD" clId="Web-{350F6344-3EFB-51C7-17D0-0D0597A8D939}" dt="2023-01-14T16:54:02.132" v="472"/>
          <ac:spMkLst>
            <pc:docMk/>
            <pc:sldMk cId="4065227070" sldId="264"/>
            <ac:spMk id="47" creationId="{7DF7D7AF-5140-A409-D0B9-0B8732C00996}"/>
          </ac:spMkLst>
        </pc:spChg>
        <pc:spChg chg="mod">
          <ac:chgData name="David Haagensen (5249412)" userId="S::5249412@student.gloscol.ac.uk::6d1dce2e-e96a-42e5-b1c6-18d3b8fda315" providerId="AD" clId="Web-{350F6344-3EFB-51C7-17D0-0D0597A8D939}" dt="2023-01-14T16:58:09.496" v="576" actId="1076"/>
          <ac:spMkLst>
            <pc:docMk/>
            <pc:sldMk cId="4065227070" sldId="264"/>
            <ac:spMk id="48" creationId="{10613BCC-705D-D350-182C-8E4AA95C3A86}"/>
          </ac:spMkLst>
        </pc:spChg>
        <pc:spChg chg="mod">
          <ac:chgData name="David Haagensen (5249412)" userId="S::5249412@student.gloscol.ac.uk::6d1dce2e-e96a-42e5-b1c6-18d3b8fda315" providerId="AD" clId="Web-{350F6344-3EFB-51C7-17D0-0D0597A8D939}" dt="2023-01-14T16:58:06.965" v="575" actId="1076"/>
          <ac:spMkLst>
            <pc:docMk/>
            <pc:sldMk cId="4065227070" sldId="264"/>
            <ac:spMk id="49" creationId="{DB78BAE4-C41F-2D9D-5799-6C57B03851E6}"/>
          </ac:spMkLst>
        </pc:spChg>
        <pc:spChg chg="del mod">
          <ac:chgData name="David Haagensen (5249412)" userId="S::5249412@student.gloscol.ac.uk::6d1dce2e-e96a-42e5-b1c6-18d3b8fda315" providerId="AD" clId="Web-{350F6344-3EFB-51C7-17D0-0D0597A8D939}" dt="2023-01-14T16:54:10.804" v="475"/>
          <ac:spMkLst>
            <pc:docMk/>
            <pc:sldMk cId="4065227070" sldId="264"/>
            <ac:spMk id="50" creationId="{BF0B71B6-9F20-86BD-CD99-5881D26B08BA}"/>
          </ac:spMkLst>
        </pc:spChg>
        <pc:spChg chg="del mod">
          <ac:chgData name="David Haagensen (5249412)" userId="S::5249412@student.gloscol.ac.uk::6d1dce2e-e96a-42e5-b1c6-18d3b8fda315" providerId="AD" clId="Web-{350F6344-3EFB-51C7-17D0-0D0597A8D939}" dt="2023-01-14T16:54:10.804" v="474"/>
          <ac:spMkLst>
            <pc:docMk/>
            <pc:sldMk cId="4065227070" sldId="264"/>
            <ac:spMk id="51" creationId="{AEEBD383-23C4-A7F0-2F7C-62FD89B02BC9}"/>
          </ac:spMkLst>
        </pc:spChg>
        <pc:spChg chg="add del mod">
          <ac:chgData name="David Haagensen (5249412)" userId="S::5249412@student.gloscol.ac.uk::6d1dce2e-e96a-42e5-b1c6-18d3b8fda315" providerId="AD" clId="Web-{350F6344-3EFB-51C7-17D0-0D0597A8D939}" dt="2023-01-14T16:56:09.134" v="521"/>
          <ac:spMkLst>
            <pc:docMk/>
            <pc:sldMk cId="4065227070" sldId="264"/>
            <ac:spMk id="52" creationId="{9B0CE4F4-EE2E-C549-6864-625AE8DE3736}"/>
          </ac:spMkLst>
        </pc:spChg>
        <pc:spChg chg="add del mod">
          <ac:chgData name="David Haagensen (5249412)" userId="S::5249412@student.gloscol.ac.uk::6d1dce2e-e96a-42e5-b1c6-18d3b8fda315" providerId="AD" clId="Web-{350F6344-3EFB-51C7-17D0-0D0597A8D939}" dt="2023-01-14T16:56:13.431" v="522"/>
          <ac:spMkLst>
            <pc:docMk/>
            <pc:sldMk cId="4065227070" sldId="264"/>
            <ac:spMk id="53" creationId="{F115433D-8FC0-5048-B5AF-EDC7DA2ED5FE}"/>
          </ac:spMkLst>
        </pc:spChg>
        <pc:spChg chg="add mod">
          <ac:chgData name="David Haagensen (5249412)" userId="S::5249412@student.gloscol.ac.uk::6d1dce2e-e96a-42e5-b1c6-18d3b8fda315" providerId="AD" clId="Web-{350F6344-3EFB-51C7-17D0-0D0597A8D939}" dt="2023-01-14T16:56:32.510" v="525" actId="1076"/>
          <ac:spMkLst>
            <pc:docMk/>
            <pc:sldMk cId="4065227070" sldId="264"/>
            <ac:spMk id="54" creationId="{4C000071-78E5-F0F2-45D2-1A1B934703D6}"/>
          </ac:spMkLst>
        </pc:spChg>
        <pc:spChg chg="add mod">
          <ac:chgData name="David Haagensen (5249412)" userId="S::5249412@student.gloscol.ac.uk::6d1dce2e-e96a-42e5-b1c6-18d3b8fda315" providerId="AD" clId="Web-{350F6344-3EFB-51C7-17D0-0D0597A8D939}" dt="2023-01-14T16:56:32.525" v="526" actId="1076"/>
          <ac:spMkLst>
            <pc:docMk/>
            <pc:sldMk cId="4065227070" sldId="264"/>
            <ac:spMk id="55" creationId="{7DBB2A96-0248-62F4-85C6-287180862DEF}"/>
          </ac:spMkLst>
        </pc:spChg>
        <pc:spChg chg="add mod">
          <ac:chgData name="David Haagensen (5249412)" userId="S::5249412@student.gloscol.ac.uk::6d1dce2e-e96a-42e5-b1c6-18d3b8fda315" providerId="AD" clId="Web-{350F6344-3EFB-51C7-17D0-0D0597A8D939}" dt="2023-01-14T16:56:38.151" v="529" actId="1076"/>
          <ac:spMkLst>
            <pc:docMk/>
            <pc:sldMk cId="4065227070" sldId="264"/>
            <ac:spMk id="56" creationId="{22ED2F75-E51D-439D-F11F-467FF05CE211}"/>
          </ac:spMkLst>
        </pc:spChg>
        <pc:spChg chg="add mod">
          <ac:chgData name="David Haagensen (5249412)" userId="S::5249412@student.gloscol.ac.uk::6d1dce2e-e96a-42e5-b1c6-18d3b8fda315" providerId="AD" clId="Web-{350F6344-3EFB-51C7-17D0-0D0597A8D939}" dt="2023-01-14T16:56:38.166" v="530" actId="1076"/>
          <ac:spMkLst>
            <pc:docMk/>
            <pc:sldMk cId="4065227070" sldId="264"/>
            <ac:spMk id="57" creationId="{E9E1D3D0-F866-FD67-CCE5-6755D732EAD8}"/>
          </ac:spMkLst>
        </pc:spChg>
        <pc:spChg chg="add mod">
          <ac:chgData name="David Haagensen (5249412)" userId="S::5249412@student.gloscol.ac.uk::6d1dce2e-e96a-42e5-b1c6-18d3b8fda315" providerId="AD" clId="Web-{350F6344-3EFB-51C7-17D0-0D0597A8D939}" dt="2023-01-14T16:56:43.776" v="533" actId="1076"/>
          <ac:spMkLst>
            <pc:docMk/>
            <pc:sldMk cId="4065227070" sldId="264"/>
            <ac:spMk id="58" creationId="{3379858C-8255-5B6D-7711-57388DB76E66}"/>
          </ac:spMkLst>
        </pc:spChg>
        <pc:spChg chg="add mod">
          <ac:chgData name="David Haagensen (5249412)" userId="S::5249412@student.gloscol.ac.uk::6d1dce2e-e96a-42e5-b1c6-18d3b8fda315" providerId="AD" clId="Web-{350F6344-3EFB-51C7-17D0-0D0597A8D939}" dt="2023-01-14T16:56:43.791" v="534" actId="1076"/>
          <ac:spMkLst>
            <pc:docMk/>
            <pc:sldMk cId="4065227070" sldId="264"/>
            <ac:spMk id="59" creationId="{8D083352-AC5E-010C-7680-B56239DDD8EE}"/>
          </ac:spMkLst>
        </pc:spChg>
        <pc:spChg chg="add mod">
          <ac:chgData name="David Haagensen (5249412)" userId="S::5249412@student.gloscol.ac.uk::6d1dce2e-e96a-42e5-b1c6-18d3b8fda315" providerId="AD" clId="Web-{350F6344-3EFB-51C7-17D0-0D0597A8D939}" dt="2023-01-14T16:57:03.948" v="545" actId="1076"/>
          <ac:spMkLst>
            <pc:docMk/>
            <pc:sldMk cId="4065227070" sldId="264"/>
            <ac:spMk id="60" creationId="{135B817A-C3CD-B524-6EE5-6D6CF7D78F15}"/>
          </ac:spMkLst>
        </pc:spChg>
        <pc:spChg chg="add mod">
          <ac:chgData name="David Haagensen (5249412)" userId="S::5249412@student.gloscol.ac.uk::6d1dce2e-e96a-42e5-b1c6-18d3b8fda315" providerId="AD" clId="Web-{350F6344-3EFB-51C7-17D0-0D0597A8D939}" dt="2023-01-14T16:57:01.557" v="544" actId="1076"/>
          <ac:spMkLst>
            <pc:docMk/>
            <pc:sldMk cId="4065227070" sldId="264"/>
            <ac:spMk id="61" creationId="{0211805D-0223-1F10-C5BA-3CBC7093C52D}"/>
          </ac:spMkLst>
        </pc:spChg>
        <pc:spChg chg="add mod">
          <ac:chgData name="David Haagensen (5249412)" userId="S::5249412@student.gloscol.ac.uk::6d1dce2e-e96a-42e5-b1c6-18d3b8fda315" providerId="AD" clId="Web-{350F6344-3EFB-51C7-17D0-0D0597A8D939}" dt="2023-01-14T16:57:06.167" v="546" actId="1076"/>
          <ac:spMkLst>
            <pc:docMk/>
            <pc:sldMk cId="4065227070" sldId="264"/>
            <ac:spMk id="62" creationId="{8292870E-CCD5-88D7-30A6-88017CB50E3D}"/>
          </ac:spMkLst>
        </pc:spChg>
        <pc:spChg chg="add mod">
          <ac:chgData name="David Haagensen (5249412)" userId="S::5249412@student.gloscol.ac.uk::6d1dce2e-e96a-42e5-b1c6-18d3b8fda315" providerId="AD" clId="Web-{350F6344-3EFB-51C7-17D0-0D0597A8D939}" dt="2023-01-14T16:57:07.807" v="547" actId="1076"/>
          <ac:spMkLst>
            <pc:docMk/>
            <pc:sldMk cId="4065227070" sldId="264"/>
            <ac:spMk id="63" creationId="{57330D00-3492-0568-908A-A076EC6A07DC}"/>
          </ac:spMkLst>
        </pc:spChg>
        <pc:spChg chg="add mod">
          <ac:chgData name="David Haagensen (5249412)" userId="S::5249412@student.gloscol.ac.uk::6d1dce2e-e96a-42e5-b1c6-18d3b8fda315" providerId="AD" clId="Web-{350F6344-3EFB-51C7-17D0-0D0597A8D939}" dt="2023-01-14T16:57:17.323" v="550" actId="1076"/>
          <ac:spMkLst>
            <pc:docMk/>
            <pc:sldMk cId="4065227070" sldId="264"/>
            <ac:spMk id="64" creationId="{92E7A922-40F4-85C2-0497-C9448B5729B8}"/>
          </ac:spMkLst>
        </pc:spChg>
        <pc:spChg chg="add mod">
          <ac:chgData name="David Haagensen (5249412)" userId="S::5249412@student.gloscol.ac.uk::6d1dce2e-e96a-42e5-b1c6-18d3b8fda315" providerId="AD" clId="Web-{350F6344-3EFB-51C7-17D0-0D0597A8D939}" dt="2023-01-14T16:57:17.339" v="551" actId="1076"/>
          <ac:spMkLst>
            <pc:docMk/>
            <pc:sldMk cId="4065227070" sldId="264"/>
            <ac:spMk id="65" creationId="{AB1A1EBD-9075-2F38-0321-155497D8E87A}"/>
          </ac:spMkLst>
        </pc:spChg>
        <pc:cxnChg chg="del">
          <ac:chgData name="David Haagensen (5249412)" userId="S::5249412@student.gloscol.ac.uk::6d1dce2e-e96a-42e5-b1c6-18d3b8fda315" providerId="AD" clId="Web-{350F6344-3EFB-51C7-17D0-0D0597A8D939}" dt="2023-01-14T16:53:36.257" v="465"/>
          <ac:cxnSpMkLst>
            <pc:docMk/>
            <pc:sldMk cId="4065227070" sldId="264"/>
            <ac:cxnSpMk id="36" creationId="{249DC494-34FA-438E-2FCA-52D83C60E30B}"/>
          </ac:cxnSpMkLst>
        </pc:cxnChg>
        <pc:cxnChg chg="del">
          <ac:chgData name="David Haagensen (5249412)" userId="S::5249412@student.gloscol.ac.uk::6d1dce2e-e96a-42e5-b1c6-18d3b8fda315" providerId="AD" clId="Web-{350F6344-3EFB-51C7-17D0-0D0597A8D939}" dt="2023-01-14T16:53:39.319" v="466"/>
          <ac:cxnSpMkLst>
            <pc:docMk/>
            <pc:sldMk cId="4065227070" sldId="264"/>
            <ac:cxnSpMk id="37" creationId="{F3F30781-4649-3EDF-37BB-85FE64CCAD4B}"/>
          </ac:cxnSpMkLst>
        </pc:cxnChg>
        <pc:cxnChg chg="del">
          <ac:chgData name="David Haagensen (5249412)" userId="S::5249412@student.gloscol.ac.uk::6d1dce2e-e96a-42e5-b1c6-18d3b8fda315" providerId="AD" clId="Web-{350F6344-3EFB-51C7-17D0-0D0597A8D939}" dt="2023-01-14T16:53:41.976" v="467"/>
          <ac:cxnSpMkLst>
            <pc:docMk/>
            <pc:sldMk cId="4065227070" sldId="264"/>
            <ac:cxnSpMk id="38" creationId="{DF41C471-8FA3-18C4-4516-8FEE67B85B43}"/>
          </ac:cxnSpMkLst>
        </pc:cxnChg>
        <pc:cxnChg chg="del">
          <ac:chgData name="David Haagensen (5249412)" userId="S::5249412@student.gloscol.ac.uk::6d1dce2e-e96a-42e5-b1c6-18d3b8fda315" providerId="AD" clId="Web-{350F6344-3EFB-51C7-17D0-0D0597A8D939}" dt="2023-01-14T16:53:45.007" v="468"/>
          <ac:cxnSpMkLst>
            <pc:docMk/>
            <pc:sldMk cId="4065227070" sldId="264"/>
            <ac:cxnSpMk id="39" creationId="{E9219BE4-F6F9-9CEC-F0EE-438DA18FB705}"/>
          </ac:cxnSpMkLst>
        </pc:cxnChg>
        <pc:cxnChg chg="del">
          <ac:chgData name="David Haagensen (5249412)" userId="S::5249412@student.gloscol.ac.uk::6d1dce2e-e96a-42e5-b1c6-18d3b8fda315" providerId="AD" clId="Web-{350F6344-3EFB-51C7-17D0-0D0597A8D939}" dt="2023-01-14T16:53:47.898" v="469"/>
          <ac:cxnSpMkLst>
            <pc:docMk/>
            <pc:sldMk cId="4065227070" sldId="264"/>
            <ac:cxnSpMk id="40" creationId="{D29A3B95-E51D-2B97-DD40-90B67EAFCF8D}"/>
          </ac:cxnSpMkLst>
        </pc:cxnChg>
        <pc:cxnChg chg="del">
          <ac:chgData name="David Haagensen (5249412)" userId="S::5249412@student.gloscol.ac.uk::6d1dce2e-e96a-42e5-b1c6-18d3b8fda315" providerId="AD" clId="Web-{350F6344-3EFB-51C7-17D0-0D0597A8D939}" dt="2023-01-14T16:53:50.710" v="470"/>
          <ac:cxnSpMkLst>
            <pc:docMk/>
            <pc:sldMk cId="4065227070" sldId="264"/>
            <ac:cxnSpMk id="41" creationId="{5301D631-2AEE-A8BA-5DE3-5F89445857DA}"/>
          </ac:cxnSpMkLst>
        </pc:cxnChg>
      </pc:sldChg>
    </pc:docChg>
  </pc:docChgLst>
  <pc:docChgLst>
    <pc:chgData name="David Haagensen (5249412)" userId="S::5249412@student.gloscol.ac.uk::6d1dce2e-e96a-42e5-b1c6-18d3b8fda315" providerId="AD" clId="Web-{A033322D-7D82-52D9-ECCE-8170097B321E}"/>
    <pc:docChg chg="modSld">
      <pc:chgData name="David Haagensen (5249412)" userId="S::5249412@student.gloscol.ac.uk::6d1dce2e-e96a-42e5-b1c6-18d3b8fda315" providerId="AD" clId="Web-{A033322D-7D82-52D9-ECCE-8170097B321E}" dt="2023-01-25T10:10:36.069" v="266" actId="20577"/>
      <pc:docMkLst>
        <pc:docMk/>
      </pc:docMkLst>
      <pc:sldChg chg="modSp">
        <pc:chgData name="David Haagensen (5249412)" userId="S::5249412@student.gloscol.ac.uk::6d1dce2e-e96a-42e5-b1c6-18d3b8fda315" providerId="AD" clId="Web-{A033322D-7D82-52D9-ECCE-8170097B321E}" dt="2023-01-25T09:51:34.064" v="148" actId="20577"/>
        <pc:sldMkLst>
          <pc:docMk/>
          <pc:sldMk cId="2609685948" sldId="261"/>
        </pc:sldMkLst>
        <pc:spChg chg="mod">
          <ac:chgData name="David Haagensen (5249412)" userId="S::5249412@student.gloscol.ac.uk::6d1dce2e-e96a-42e5-b1c6-18d3b8fda315" providerId="AD" clId="Web-{A033322D-7D82-52D9-ECCE-8170097B321E}" dt="2023-01-25T09:51:34.064" v="148" actId="20577"/>
          <ac:spMkLst>
            <pc:docMk/>
            <pc:sldMk cId="2609685948" sldId="261"/>
            <ac:spMk id="3" creationId="{603C5750-479B-C243-B937-5B9F6CED31B3}"/>
          </ac:spMkLst>
        </pc:spChg>
      </pc:sldChg>
      <pc:sldChg chg="modSp">
        <pc:chgData name="David Haagensen (5249412)" userId="S::5249412@student.gloscol.ac.uk::6d1dce2e-e96a-42e5-b1c6-18d3b8fda315" providerId="AD" clId="Web-{A033322D-7D82-52D9-ECCE-8170097B321E}" dt="2023-01-25T09:53:20.457" v="153" actId="1076"/>
        <pc:sldMkLst>
          <pc:docMk/>
          <pc:sldMk cId="3844377802" sldId="262"/>
        </pc:sldMkLst>
        <pc:spChg chg="mod">
          <ac:chgData name="David Haagensen (5249412)" userId="S::5249412@student.gloscol.ac.uk::6d1dce2e-e96a-42e5-b1c6-18d3b8fda315" providerId="AD" clId="Web-{A033322D-7D82-52D9-ECCE-8170097B321E}" dt="2023-01-25T09:53:20.457" v="153" actId="1076"/>
          <ac:spMkLst>
            <pc:docMk/>
            <pc:sldMk cId="3844377802" sldId="262"/>
            <ac:spMk id="8" creationId="{93624FCB-2433-A8E0-6987-46E9FEA86192}"/>
          </ac:spMkLst>
        </pc:spChg>
        <pc:cxnChg chg="mod">
          <ac:chgData name="David Haagensen (5249412)" userId="S::5249412@student.gloscol.ac.uk::6d1dce2e-e96a-42e5-b1c6-18d3b8fda315" providerId="AD" clId="Web-{A033322D-7D82-52D9-ECCE-8170097B321E}" dt="2023-01-25T09:53:15.394" v="152" actId="14100"/>
          <ac:cxnSpMkLst>
            <pc:docMk/>
            <pc:sldMk cId="3844377802" sldId="262"/>
            <ac:cxnSpMk id="17" creationId="{F491AB30-24D3-D7E9-F0E6-EDBE08DF7579}"/>
          </ac:cxnSpMkLst>
        </pc:cxnChg>
      </pc:sldChg>
      <pc:sldChg chg="modSp">
        <pc:chgData name="David Haagensen (5249412)" userId="S::5249412@student.gloscol.ac.uk::6d1dce2e-e96a-42e5-b1c6-18d3b8fda315" providerId="AD" clId="Web-{A033322D-7D82-52D9-ECCE-8170097B321E}" dt="2023-01-25T10:00:14.527" v="202" actId="14100"/>
        <pc:sldMkLst>
          <pc:docMk/>
          <pc:sldMk cId="688888055" sldId="263"/>
        </pc:sldMkLst>
        <pc:spChg chg="mod">
          <ac:chgData name="David Haagensen (5249412)" userId="S::5249412@student.gloscol.ac.uk::6d1dce2e-e96a-42e5-b1c6-18d3b8fda315" providerId="AD" clId="Web-{A033322D-7D82-52D9-ECCE-8170097B321E}" dt="2023-01-25T10:00:14.527" v="202" actId="14100"/>
          <ac:spMkLst>
            <pc:docMk/>
            <pc:sldMk cId="688888055" sldId="263"/>
            <ac:spMk id="16" creationId="{53EE1DDA-CA2B-A0F7-3D3C-06AD2C00E083}"/>
          </ac:spMkLst>
        </pc:spChg>
        <pc:spChg chg="mod">
          <ac:chgData name="David Haagensen (5249412)" userId="S::5249412@student.gloscol.ac.uk::6d1dce2e-e96a-42e5-b1c6-18d3b8fda315" providerId="AD" clId="Web-{A033322D-7D82-52D9-ECCE-8170097B321E}" dt="2023-01-25T09:59:49.917" v="201" actId="20577"/>
          <ac:spMkLst>
            <pc:docMk/>
            <pc:sldMk cId="688888055" sldId="263"/>
            <ac:spMk id="17" creationId="{3EC029EE-EC0B-6E2D-5FD0-364DFC7C51B5}"/>
          </ac:spMkLst>
        </pc:spChg>
      </pc:sldChg>
      <pc:sldChg chg="modSp">
        <pc:chgData name="David Haagensen (5249412)" userId="S::5249412@student.gloscol.ac.uk::6d1dce2e-e96a-42e5-b1c6-18d3b8fda315" providerId="AD" clId="Web-{A033322D-7D82-52D9-ECCE-8170097B321E}" dt="2023-01-25T09:54:55.052" v="164" actId="20577"/>
        <pc:sldMkLst>
          <pc:docMk/>
          <pc:sldMk cId="4065227070" sldId="264"/>
        </pc:sldMkLst>
        <pc:spChg chg="mod">
          <ac:chgData name="David Haagensen (5249412)" userId="S::5249412@student.gloscol.ac.uk::6d1dce2e-e96a-42e5-b1c6-18d3b8fda315" providerId="AD" clId="Web-{A033322D-7D82-52D9-ECCE-8170097B321E}" dt="2023-01-25T09:54:55.052" v="164" actId="20577"/>
          <ac:spMkLst>
            <pc:docMk/>
            <pc:sldMk cId="4065227070" sldId="264"/>
            <ac:spMk id="7" creationId="{2AB67CF6-B4EB-75A5-762A-CF1D130B3E0E}"/>
          </ac:spMkLst>
        </pc:spChg>
      </pc:sldChg>
      <pc:sldChg chg="modSp">
        <pc:chgData name="David Haagensen (5249412)" userId="S::5249412@student.gloscol.ac.uk::6d1dce2e-e96a-42e5-b1c6-18d3b8fda315" providerId="AD" clId="Web-{A033322D-7D82-52D9-ECCE-8170097B321E}" dt="2023-01-25T09:44:00.791" v="127" actId="14100"/>
        <pc:sldMkLst>
          <pc:docMk/>
          <pc:sldMk cId="796282067" sldId="267"/>
        </pc:sldMkLst>
        <pc:spChg chg="mod">
          <ac:chgData name="David Haagensen (5249412)" userId="S::5249412@student.gloscol.ac.uk::6d1dce2e-e96a-42e5-b1c6-18d3b8fda315" providerId="AD" clId="Web-{A033322D-7D82-52D9-ECCE-8170097B321E}" dt="2023-01-25T09:44:00.791" v="127" actId="14100"/>
          <ac:spMkLst>
            <pc:docMk/>
            <pc:sldMk cId="796282067" sldId="267"/>
            <ac:spMk id="2" creationId="{C1DCD0B0-C54C-0FBA-FABE-51D5443833A3}"/>
          </ac:spMkLst>
        </pc:spChg>
      </pc:sldChg>
      <pc:sldChg chg="modSp">
        <pc:chgData name="David Haagensen (5249412)" userId="S::5249412@student.gloscol.ac.uk::6d1dce2e-e96a-42e5-b1c6-18d3b8fda315" providerId="AD" clId="Web-{A033322D-7D82-52D9-ECCE-8170097B321E}" dt="2023-01-25T10:01:56.857" v="208" actId="20577"/>
        <pc:sldMkLst>
          <pc:docMk/>
          <pc:sldMk cId="436798428" sldId="268"/>
        </pc:sldMkLst>
        <pc:spChg chg="mod">
          <ac:chgData name="David Haagensen (5249412)" userId="S::5249412@student.gloscol.ac.uk::6d1dce2e-e96a-42e5-b1c6-18d3b8fda315" providerId="AD" clId="Web-{A033322D-7D82-52D9-ECCE-8170097B321E}" dt="2023-01-25T10:01:56.857" v="208" actId="20577"/>
          <ac:spMkLst>
            <pc:docMk/>
            <pc:sldMk cId="436798428" sldId="268"/>
            <ac:spMk id="24" creationId="{A5DACF16-B5FC-4A8D-E2E6-5A9A735784D2}"/>
          </ac:spMkLst>
        </pc:spChg>
      </pc:sldChg>
      <pc:sldChg chg="modSp">
        <pc:chgData name="David Haagensen (5249412)" userId="S::5249412@student.gloscol.ac.uk::6d1dce2e-e96a-42e5-b1c6-18d3b8fda315" providerId="AD" clId="Web-{A033322D-7D82-52D9-ECCE-8170097B321E}" dt="2023-01-25T10:05:22.079" v="224" actId="20577"/>
        <pc:sldMkLst>
          <pc:docMk/>
          <pc:sldMk cId="1176166957" sldId="269"/>
        </pc:sldMkLst>
        <pc:spChg chg="mod">
          <ac:chgData name="David Haagensen (5249412)" userId="S::5249412@student.gloscol.ac.uk::6d1dce2e-e96a-42e5-b1c6-18d3b8fda315" providerId="AD" clId="Web-{A033322D-7D82-52D9-ECCE-8170097B321E}" dt="2023-01-25T10:05:22.079" v="224" actId="20577"/>
          <ac:spMkLst>
            <pc:docMk/>
            <pc:sldMk cId="1176166957" sldId="269"/>
            <ac:spMk id="9" creationId="{4E6AC8F9-6724-D22C-F5A2-70233ED7CE02}"/>
          </ac:spMkLst>
        </pc:spChg>
      </pc:sldChg>
      <pc:sldChg chg="modSp">
        <pc:chgData name="David Haagensen (5249412)" userId="S::5249412@student.gloscol.ac.uk::6d1dce2e-e96a-42e5-b1c6-18d3b8fda315" providerId="AD" clId="Web-{A033322D-7D82-52D9-ECCE-8170097B321E}" dt="2023-01-25T10:08:46.161" v="256" actId="20577"/>
        <pc:sldMkLst>
          <pc:docMk/>
          <pc:sldMk cId="3508268368" sldId="272"/>
        </pc:sldMkLst>
        <pc:spChg chg="mod">
          <ac:chgData name="David Haagensen (5249412)" userId="S::5249412@student.gloscol.ac.uk::6d1dce2e-e96a-42e5-b1c6-18d3b8fda315" providerId="AD" clId="Web-{A033322D-7D82-52D9-ECCE-8170097B321E}" dt="2023-01-25T10:07:23.706" v="248" actId="1076"/>
          <ac:spMkLst>
            <pc:docMk/>
            <pc:sldMk cId="3508268368" sldId="272"/>
            <ac:spMk id="7" creationId="{C192730E-E9B9-64F0-658E-060FC6635359}"/>
          </ac:spMkLst>
        </pc:spChg>
        <pc:spChg chg="mod">
          <ac:chgData name="David Haagensen (5249412)" userId="S::5249412@student.gloscol.ac.uk::6d1dce2e-e96a-42e5-b1c6-18d3b8fda315" providerId="AD" clId="Web-{A033322D-7D82-52D9-ECCE-8170097B321E}" dt="2023-01-25T10:08:46.161" v="256" actId="20577"/>
          <ac:spMkLst>
            <pc:docMk/>
            <pc:sldMk cId="3508268368" sldId="272"/>
            <ac:spMk id="9" creationId="{6185F363-E649-B7F5-4454-7199884AD321}"/>
          </ac:spMkLst>
        </pc:spChg>
      </pc:sldChg>
      <pc:sldChg chg="modSp">
        <pc:chgData name="David Haagensen (5249412)" userId="S::5249412@student.gloscol.ac.uk::6d1dce2e-e96a-42e5-b1c6-18d3b8fda315" providerId="AD" clId="Web-{A033322D-7D82-52D9-ECCE-8170097B321E}" dt="2023-01-25T10:09:38.099" v="258" actId="20577"/>
        <pc:sldMkLst>
          <pc:docMk/>
          <pc:sldMk cId="3104442937" sldId="273"/>
        </pc:sldMkLst>
        <pc:spChg chg="mod">
          <ac:chgData name="David Haagensen (5249412)" userId="S::5249412@student.gloscol.ac.uk::6d1dce2e-e96a-42e5-b1c6-18d3b8fda315" providerId="AD" clId="Web-{A033322D-7D82-52D9-ECCE-8170097B321E}" dt="2023-01-25T10:09:38.099" v="258" actId="20577"/>
          <ac:spMkLst>
            <pc:docMk/>
            <pc:sldMk cId="3104442937" sldId="273"/>
            <ac:spMk id="7" creationId="{7273AB6B-7991-FEC2-C74F-FACCECDC3690}"/>
          </ac:spMkLst>
        </pc:spChg>
      </pc:sldChg>
      <pc:sldChg chg="modSp">
        <pc:chgData name="David Haagensen (5249412)" userId="S::5249412@student.gloscol.ac.uk::6d1dce2e-e96a-42e5-b1c6-18d3b8fda315" providerId="AD" clId="Web-{A033322D-7D82-52D9-ECCE-8170097B321E}" dt="2023-01-25T10:10:36.069" v="266" actId="20577"/>
        <pc:sldMkLst>
          <pc:docMk/>
          <pc:sldMk cId="1903501629" sldId="274"/>
        </pc:sldMkLst>
        <pc:spChg chg="mod">
          <ac:chgData name="David Haagensen (5249412)" userId="S::5249412@student.gloscol.ac.uk::6d1dce2e-e96a-42e5-b1c6-18d3b8fda315" providerId="AD" clId="Web-{A033322D-7D82-52D9-ECCE-8170097B321E}" dt="2023-01-25T10:10:36.069" v="266" actId="20577"/>
          <ac:spMkLst>
            <pc:docMk/>
            <pc:sldMk cId="1903501629" sldId="274"/>
            <ac:spMk id="68" creationId="{EF14F1B0-7E5C-D302-A7A4-6BE96EEAD0AD}"/>
          </ac:spMkLst>
        </pc:spChg>
      </pc:sldChg>
    </pc:docChg>
  </pc:docChgLst>
  <pc:docChgLst>
    <pc:chgData name="David Haagensen (5249412)" userId="S::5249412@student.gloscol.ac.uk::6d1dce2e-e96a-42e5-b1c6-18d3b8fda315" providerId="AD" clId="Web-{750CE5F3-4279-2BA4-3F2D-14A889B92735}"/>
    <pc:docChg chg="delSld modSld">
      <pc:chgData name="David Haagensen (5249412)" userId="S::5249412@student.gloscol.ac.uk::6d1dce2e-e96a-42e5-b1c6-18d3b8fda315" providerId="AD" clId="Web-{750CE5F3-4279-2BA4-3F2D-14A889B92735}" dt="2023-01-25T09:23:53.401" v="364" actId="20577"/>
      <pc:docMkLst>
        <pc:docMk/>
      </pc:docMkLst>
      <pc:sldChg chg="del">
        <pc:chgData name="David Haagensen (5249412)" userId="S::5249412@student.gloscol.ac.uk::6d1dce2e-e96a-42e5-b1c6-18d3b8fda315" providerId="AD" clId="Web-{750CE5F3-4279-2BA4-3F2D-14A889B92735}" dt="2023-01-24T21:34:49.195" v="303"/>
        <pc:sldMkLst>
          <pc:docMk/>
          <pc:sldMk cId="109857222" sldId="256"/>
        </pc:sldMkLst>
      </pc:sldChg>
      <pc:sldChg chg="modSp">
        <pc:chgData name="David Haagensen (5249412)" userId="S::5249412@student.gloscol.ac.uk::6d1dce2e-e96a-42e5-b1c6-18d3b8fda315" providerId="AD" clId="Web-{750CE5F3-4279-2BA4-3F2D-14A889B92735}" dt="2023-01-25T09:23:53.401" v="364" actId="20577"/>
        <pc:sldMkLst>
          <pc:docMk/>
          <pc:sldMk cId="2609685948" sldId="261"/>
        </pc:sldMkLst>
        <pc:spChg chg="mod">
          <ac:chgData name="David Haagensen (5249412)" userId="S::5249412@student.gloscol.ac.uk::6d1dce2e-e96a-42e5-b1c6-18d3b8fda315" providerId="AD" clId="Web-{750CE5F3-4279-2BA4-3F2D-14A889B92735}" dt="2023-01-25T09:23:53.401" v="364" actId="20577"/>
          <ac:spMkLst>
            <pc:docMk/>
            <pc:sldMk cId="2609685948" sldId="261"/>
            <ac:spMk id="3" creationId="{603C5750-479B-C243-B937-5B9F6CED31B3}"/>
          </ac:spMkLst>
        </pc:spChg>
      </pc:sldChg>
      <pc:sldChg chg="modSp">
        <pc:chgData name="David Haagensen (5249412)" userId="S::5249412@student.gloscol.ac.uk::6d1dce2e-e96a-42e5-b1c6-18d3b8fda315" providerId="AD" clId="Web-{750CE5F3-4279-2BA4-3F2D-14A889B92735}" dt="2023-01-24T21:33:40.522" v="302" actId="20577"/>
        <pc:sldMkLst>
          <pc:docMk/>
          <pc:sldMk cId="796282067" sldId="267"/>
        </pc:sldMkLst>
        <pc:spChg chg="mod">
          <ac:chgData name="David Haagensen (5249412)" userId="S::5249412@student.gloscol.ac.uk::6d1dce2e-e96a-42e5-b1c6-18d3b8fda315" providerId="AD" clId="Web-{750CE5F3-4279-2BA4-3F2D-14A889B92735}" dt="2023-01-24T21:33:40.522" v="302" actId="20577"/>
          <ac:spMkLst>
            <pc:docMk/>
            <pc:sldMk cId="796282067" sldId="267"/>
            <ac:spMk id="2" creationId="{C1DCD0B0-C54C-0FBA-FABE-51D5443833A3}"/>
          </ac:spMkLst>
        </pc:spChg>
      </pc:sldChg>
      <pc:sldChg chg="modSp">
        <pc:chgData name="David Haagensen (5249412)" userId="S::5249412@student.gloscol.ac.uk::6d1dce2e-e96a-42e5-b1c6-18d3b8fda315" providerId="AD" clId="Web-{750CE5F3-4279-2BA4-3F2D-14A889B92735}" dt="2023-01-25T09:20:42.522" v="331" actId="14100"/>
        <pc:sldMkLst>
          <pc:docMk/>
          <pc:sldMk cId="1903501629" sldId="274"/>
        </pc:sldMkLst>
        <pc:spChg chg="mod">
          <ac:chgData name="David Haagensen (5249412)" userId="S::5249412@student.gloscol.ac.uk::6d1dce2e-e96a-42e5-b1c6-18d3b8fda315" providerId="AD" clId="Web-{750CE5F3-4279-2BA4-3F2D-14A889B92735}" dt="2023-01-25T09:18:01.504" v="305" actId="1076"/>
          <ac:spMkLst>
            <pc:docMk/>
            <pc:sldMk cId="1903501629" sldId="274"/>
            <ac:spMk id="2" creationId="{7008041E-AB93-E55C-9CA7-15C3DADBE41A}"/>
          </ac:spMkLst>
        </pc:spChg>
        <pc:spChg chg="mod">
          <ac:chgData name="David Haagensen (5249412)" userId="S::5249412@student.gloscol.ac.uk::6d1dce2e-e96a-42e5-b1c6-18d3b8fda315" providerId="AD" clId="Web-{750CE5F3-4279-2BA4-3F2D-14A889B92735}" dt="2023-01-25T09:20:29.397" v="329" actId="14100"/>
          <ac:spMkLst>
            <pc:docMk/>
            <pc:sldMk cId="1903501629" sldId="274"/>
            <ac:spMk id="5" creationId="{98EE8FE0-D05E-C3A8-F4B7-7E6F17B450C9}"/>
          </ac:spMkLst>
        </pc:spChg>
        <pc:spChg chg="mod">
          <ac:chgData name="David Haagensen (5249412)" userId="S::5249412@student.gloscol.ac.uk::6d1dce2e-e96a-42e5-b1c6-18d3b8fda315" providerId="AD" clId="Web-{750CE5F3-4279-2BA4-3F2D-14A889B92735}" dt="2023-01-25T09:20:02.365" v="325" actId="20577"/>
          <ac:spMkLst>
            <pc:docMk/>
            <pc:sldMk cId="1903501629" sldId="274"/>
            <ac:spMk id="7" creationId="{FDBBE5F6-F545-33F6-5DB8-BADFF90F6674}"/>
          </ac:spMkLst>
        </pc:spChg>
        <pc:spChg chg="mod">
          <ac:chgData name="David Haagensen (5249412)" userId="S::5249412@student.gloscol.ac.uk::6d1dce2e-e96a-42e5-b1c6-18d3b8fda315" providerId="AD" clId="Web-{750CE5F3-4279-2BA4-3F2D-14A889B92735}" dt="2023-01-25T09:20:06.287" v="326" actId="20577"/>
          <ac:spMkLst>
            <pc:docMk/>
            <pc:sldMk cId="1903501629" sldId="274"/>
            <ac:spMk id="9" creationId="{E3FE40DF-692A-48E2-2271-B98371AD5305}"/>
          </ac:spMkLst>
        </pc:spChg>
        <pc:spChg chg="mod">
          <ac:chgData name="David Haagensen (5249412)" userId="S::5249412@student.gloscol.ac.uk::6d1dce2e-e96a-42e5-b1c6-18d3b8fda315" providerId="AD" clId="Web-{750CE5F3-4279-2BA4-3F2D-14A889B92735}" dt="2023-01-25T09:17:56.941" v="304" actId="1076"/>
          <ac:spMkLst>
            <pc:docMk/>
            <pc:sldMk cId="1903501629" sldId="274"/>
            <ac:spMk id="21" creationId="{83ED6B67-7573-F3CC-BE55-1627D1C1FC25}"/>
          </ac:spMkLst>
        </pc:spChg>
        <pc:spChg chg="mod">
          <ac:chgData name="David Haagensen (5249412)" userId="S::5249412@student.gloscol.ac.uk::6d1dce2e-e96a-42e5-b1c6-18d3b8fda315" providerId="AD" clId="Web-{750CE5F3-4279-2BA4-3F2D-14A889B92735}" dt="2023-01-25T09:18:25.098" v="313" actId="20577"/>
          <ac:spMkLst>
            <pc:docMk/>
            <pc:sldMk cId="1903501629" sldId="274"/>
            <ac:spMk id="35" creationId="{440CB276-3E5D-1088-7E20-F86316BC8117}"/>
          </ac:spMkLst>
        </pc:spChg>
        <pc:cxnChg chg="mod">
          <ac:chgData name="David Haagensen (5249412)" userId="S::5249412@student.gloscol.ac.uk::6d1dce2e-e96a-42e5-b1c6-18d3b8fda315" providerId="AD" clId="Web-{750CE5F3-4279-2BA4-3F2D-14A889B92735}" dt="2023-01-25T09:20:42.522" v="331" actId="14100"/>
          <ac:cxnSpMkLst>
            <pc:docMk/>
            <pc:sldMk cId="1903501629" sldId="274"/>
            <ac:cxnSpMk id="4" creationId="{B36227B8-F067-E18F-9A02-020FF03B231B}"/>
          </ac:cxnSpMkLst>
        </pc:cxnChg>
        <pc:cxnChg chg="mod">
          <ac:chgData name="David Haagensen (5249412)" userId="S::5249412@student.gloscol.ac.uk::6d1dce2e-e96a-42e5-b1c6-18d3b8fda315" providerId="AD" clId="Web-{750CE5F3-4279-2BA4-3F2D-14A889B92735}" dt="2023-01-25T09:20:35.147" v="330" actId="14100"/>
          <ac:cxnSpMkLst>
            <pc:docMk/>
            <pc:sldMk cId="1903501629" sldId="274"/>
            <ac:cxnSpMk id="6" creationId="{8E9782B3-36B5-D9A0-9419-DAD35896343D}"/>
          </ac:cxnSpMkLst>
        </pc:cxnChg>
      </pc:sldChg>
    </pc:docChg>
  </pc:docChgLst>
  <pc:docChgLst>
    <pc:chgData name="David Haagensen (5249412)" userId="S::5249412@student.gloscol.ac.uk::6d1dce2e-e96a-42e5-b1c6-18d3b8fda315" providerId="AD" clId="Web-{857CB66E-33BA-0187-EAD8-BF0A2CF23498}"/>
    <pc:docChg chg="addSld modSld">
      <pc:chgData name="David Haagensen (5249412)" userId="S::5249412@student.gloscol.ac.uk::6d1dce2e-e96a-42e5-b1c6-18d3b8fda315" providerId="AD" clId="Web-{857CB66E-33BA-0187-EAD8-BF0A2CF23498}" dt="2023-01-17T12:11:26.333" v="121" actId="1076"/>
      <pc:docMkLst>
        <pc:docMk/>
      </pc:docMkLst>
      <pc:sldChg chg="modSp">
        <pc:chgData name="David Haagensen (5249412)" userId="S::5249412@student.gloscol.ac.uk::6d1dce2e-e96a-42e5-b1c6-18d3b8fda315" providerId="AD" clId="Web-{857CB66E-33BA-0187-EAD8-BF0A2CF23498}" dt="2023-01-17T12:10:08.502" v="109" actId="14100"/>
        <pc:sldMkLst>
          <pc:docMk/>
          <pc:sldMk cId="3844377802" sldId="262"/>
        </pc:sldMkLst>
        <pc:spChg chg="mod">
          <ac:chgData name="David Haagensen (5249412)" userId="S::5249412@student.gloscol.ac.uk::6d1dce2e-e96a-42e5-b1c6-18d3b8fda315" providerId="AD" clId="Web-{857CB66E-33BA-0187-EAD8-BF0A2CF23498}" dt="2023-01-17T12:10:08.502" v="109" actId="14100"/>
          <ac:spMkLst>
            <pc:docMk/>
            <pc:sldMk cId="3844377802" sldId="262"/>
            <ac:spMk id="2" creationId="{2ED2F72D-E4A7-C014-E948-978F9747E4B0}"/>
          </ac:spMkLst>
        </pc:spChg>
      </pc:sldChg>
      <pc:sldChg chg="addSp delSp modSp">
        <pc:chgData name="David Haagensen (5249412)" userId="S::5249412@student.gloscol.ac.uk::6d1dce2e-e96a-42e5-b1c6-18d3b8fda315" providerId="AD" clId="Web-{857CB66E-33BA-0187-EAD8-BF0A2CF23498}" dt="2023-01-17T11:59:22.964" v="40" actId="20577"/>
        <pc:sldMkLst>
          <pc:docMk/>
          <pc:sldMk cId="688888055" sldId="263"/>
        </pc:sldMkLst>
        <pc:spChg chg="mod">
          <ac:chgData name="David Haagensen (5249412)" userId="S::5249412@student.gloscol.ac.uk::6d1dce2e-e96a-42e5-b1c6-18d3b8fda315" providerId="AD" clId="Web-{857CB66E-33BA-0187-EAD8-BF0A2CF23498}" dt="2023-01-17T11:57:49.430" v="26" actId="1076"/>
          <ac:spMkLst>
            <pc:docMk/>
            <pc:sldMk cId="688888055" sldId="263"/>
            <ac:spMk id="2" creationId="{80E4CE3B-AEAC-4590-8DAE-7247CF33A996}"/>
          </ac:spMkLst>
        </pc:spChg>
        <pc:spChg chg="del mod">
          <ac:chgData name="David Haagensen (5249412)" userId="S::5249412@student.gloscol.ac.uk::6d1dce2e-e96a-42e5-b1c6-18d3b8fda315" providerId="AD" clId="Web-{857CB66E-33BA-0187-EAD8-BF0A2CF23498}" dt="2023-01-17T11:58:19.431" v="33"/>
          <ac:spMkLst>
            <pc:docMk/>
            <pc:sldMk cId="688888055" sldId="263"/>
            <ac:spMk id="3" creationId="{F98DAA83-93D9-0650-A501-EB07CDB67FEE}"/>
          </ac:spMkLst>
        </pc:spChg>
        <pc:spChg chg="mod">
          <ac:chgData name="David Haagensen (5249412)" userId="S::5249412@student.gloscol.ac.uk::6d1dce2e-e96a-42e5-b1c6-18d3b8fda315" providerId="AD" clId="Web-{857CB66E-33BA-0187-EAD8-BF0A2CF23498}" dt="2023-01-17T11:57:49.461" v="28" actId="1076"/>
          <ac:spMkLst>
            <pc:docMk/>
            <pc:sldMk cId="688888055" sldId="263"/>
            <ac:spMk id="4" creationId="{0A240FE2-4E06-0A14-40D0-714BCECE9046}"/>
          </ac:spMkLst>
        </pc:spChg>
        <pc:spChg chg="mod">
          <ac:chgData name="David Haagensen (5249412)" userId="S::5249412@student.gloscol.ac.uk::6d1dce2e-e96a-42e5-b1c6-18d3b8fda315" providerId="AD" clId="Web-{857CB66E-33BA-0187-EAD8-BF0A2CF23498}" dt="2023-01-17T11:57:49.445" v="27" actId="1076"/>
          <ac:spMkLst>
            <pc:docMk/>
            <pc:sldMk cId="688888055" sldId="263"/>
            <ac:spMk id="5" creationId="{1A468A6A-3926-365F-A4B3-87C875580554}"/>
          </ac:spMkLst>
        </pc:spChg>
        <pc:spChg chg="mod">
          <ac:chgData name="David Haagensen (5249412)" userId="S::5249412@student.gloscol.ac.uk::6d1dce2e-e96a-42e5-b1c6-18d3b8fda315" providerId="AD" clId="Web-{857CB66E-33BA-0187-EAD8-BF0A2CF23498}" dt="2023-01-17T11:57:49.477" v="29" actId="1076"/>
          <ac:spMkLst>
            <pc:docMk/>
            <pc:sldMk cId="688888055" sldId="263"/>
            <ac:spMk id="6" creationId="{69D21835-8A3B-6DF3-9F1E-A6C0C1E6D92B}"/>
          </ac:spMkLst>
        </pc:spChg>
        <pc:spChg chg="add del mod">
          <ac:chgData name="David Haagensen (5249412)" userId="S::5249412@student.gloscol.ac.uk::6d1dce2e-e96a-42e5-b1c6-18d3b8fda315" providerId="AD" clId="Web-{857CB66E-33BA-0187-EAD8-BF0A2CF23498}" dt="2023-01-17T11:58:43.463" v="38"/>
          <ac:spMkLst>
            <pc:docMk/>
            <pc:sldMk cId="688888055" sldId="263"/>
            <ac:spMk id="8" creationId="{06F2092E-8F81-88F0-729E-49B380A884E3}"/>
          </ac:spMkLst>
        </pc:spChg>
        <pc:spChg chg="add mod">
          <ac:chgData name="David Haagensen (5249412)" userId="S::5249412@student.gloscol.ac.uk::6d1dce2e-e96a-42e5-b1c6-18d3b8fda315" providerId="AD" clId="Web-{857CB66E-33BA-0187-EAD8-BF0A2CF23498}" dt="2023-01-17T11:59:22.964" v="40" actId="20577"/>
          <ac:spMkLst>
            <pc:docMk/>
            <pc:sldMk cId="688888055" sldId="263"/>
            <ac:spMk id="9" creationId="{6FC6DDB9-0591-02D1-E6EB-D749D64A71C1}"/>
          </ac:spMkLst>
        </pc:spChg>
        <pc:spChg chg="mod">
          <ac:chgData name="David Haagensen (5249412)" userId="S::5249412@student.gloscol.ac.uk::6d1dce2e-e96a-42e5-b1c6-18d3b8fda315" providerId="AD" clId="Web-{857CB66E-33BA-0187-EAD8-BF0A2CF23498}" dt="2023-01-17T11:57:49.383" v="21" actId="1076"/>
          <ac:spMkLst>
            <pc:docMk/>
            <pc:sldMk cId="688888055" sldId="263"/>
            <ac:spMk id="16" creationId="{53EE1DDA-CA2B-A0F7-3D3C-06AD2C00E083}"/>
          </ac:spMkLst>
        </pc:spChg>
        <pc:spChg chg="mod">
          <ac:chgData name="David Haagensen (5249412)" userId="S::5249412@student.gloscol.ac.uk::6d1dce2e-e96a-42e5-b1c6-18d3b8fda315" providerId="AD" clId="Web-{857CB66E-33BA-0187-EAD8-BF0A2CF23498}" dt="2023-01-17T11:57:49.399" v="23" actId="1076"/>
          <ac:spMkLst>
            <pc:docMk/>
            <pc:sldMk cId="688888055" sldId="263"/>
            <ac:spMk id="17" creationId="{3EC029EE-EC0B-6E2D-5FD0-364DFC7C51B5}"/>
          </ac:spMkLst>
        </pc:spChg>
        <pc:spChg chg="mod">
          <ac:chgData name="David Haagensen (5249412)" userId="S::5249412@student.gloscol.ac.uk::6d1dce2e-e96a-42e5-b1c6-18d3b8fda315" providerId="AD" clId="Web-{857CB66E-33BA-0187-EAD8-BF0A2CF23498}" dt="2023-01-17T11:57:49.414" v="24" actId="1076"/>
          <ac:spMkLst>
            <pc:docMk/>
            <pc:sldMk cId="688888055" sldId="263"/>
            <ac:spMk id="18" creationId="{3475976D-CB96-5145-BD1C-C371F803B6F7}"/>
          </ac:spMkLst>
        </pc:spChg>
        <pc:spChg chg="mod">
          <ac:chgData name="David Haagensen (5249412)" userId="S::5249412@student.gloscol.ac.uk::6d1dce2e-e96a-42e5-b1c6-18d3b8fda315" providerId="AD" clId="Web-{857CB66E-33BA-0187-EAD8-BF0A2CF23498}" dt="2023-01-17T11:57:49.414" v="25" actId="1076"/>
          <ac:spMkLst>
            <pc:docMk/>
            <pc:sldMk cId="688888055" sldId="263"/>
            <ac:spMk id="19" creationId="{58E6C97F-76A9-36CA-8A8E-8410D3995093}"/>
          </ac:spMkLst>
        </pc:spChg>
      </pc:sldChg>
      <pc:sldChg chg="addSp delSp modSp new">
        <pc:chgData name="David Haagensen (5249412)" userId="S::5249412@student.gloscol.ac.uk::6d1dce2e-e96a-42e5-b1c6-18d3b8fda315" providerId="AD" clId="Web-{857CB66E-33BA-0187-EAD8-BF0A2CF23498}" dt="2023-01-17T12:11:26.333" v="121" actId="1076"/>
        <pc:sldMkLst>
          <pc:docMk/>
          <pc:sldMk cId="3508268368" sldId="272"/>
        </pc:sldMkLst>
        <pc:spChg chg="del mod">
          <ac:chgData name="David Haagensen (5249412)" userId="S::5249412@student.gloscol.ac.uk::6d1dce2e-e96a-42e5-b1c6-18d3b8fda315" providerId="AD" clId="Web-{857CB66E-33BA-0187-EAD8-BF0A2CF23498}" dt="2023-01-17T11:59:52.262" v="50"/>
          <ac:spMkLst>
            <pc:docMk/>
            <pc:sldMk cId="3508268368" sldId="272"/>
            <ac:spMk id="2" creationId="{69189E26-84DB-B943-D9F8-2F4DCF158FFF}"/>
          </ac:spMkLst>
        </pc:spChg>
        <pc:spChg chg="del">
          <ac:chgData name="David Haagensen (5249412)" userId="S::5249412@student.gloscol.ac.uk::6d1dce2e-e96a-42e5-b1c6-18d3b8fda315" providerId="AD" clId="Web-{857CB66E-33BA-0187-EAD8-BF0A2CF23498}" dt="2023-01-17T11:59:31.886" v="41"/>
          <ac:spMkLst>
            <pc:docMk/>
            <pc:sldMk cId="3508268368" sldId="272"/>
            <ac:spMk id="3" creationId="{3AAAEE35-2406-6717-CBAF-44A7ADFD6105}"/>
          </ac:spMkLst>
        </pc:spChg>
        <pc:spChg chg="add del mod">
          <ac:chgData name="David Haagensen (5249412)" userId="S::5249412@student.gloscol.ac.uk::6d1dce2e-e96a-42e5-b1c6-18d3b8fda315" providerId="AD" clId="Web-{857CB66E-33BA-0187-EAD8-BF0A2CF23498}" dt="2023-01-17T12:00:02.575" v="51"/>
          <ac:spMkLst>
            <pc:docMk/>
            <pc:sldMk cId="3508268368" sldId="272"/>
            <ac:spMk id="5" creationId="{5F125AD4-AB7A-1A23-B75C-3469815E010F}"/>
          </ac:spMkLst>
        </pc:spChg>
        <pc:spChg chg="add mod">
          <ac:chgData name="David Haagensen (5249412)" userId="S::5249412@student.gloscol.ac.uk::6d1dce2e-e96a-42e5-b1c6-18d3b8fda315" providerId="AD" clId="Web-{857CB66E-33BA-0187-EAD8-BF0A2CF23498}" dt="2023-01-17T12:06:07.384" v="94"/>
          <ac:spMkLst>
            <pc:docMk/>
            <pc:sldMk cId="3508268368" sldId="272"/>
            <ac:spMk id="7" creationId="{C192730E-E9B9-64F0-658E-060FC6635359}"/>
          </ac:spMkLst>
        </pc:spChg>
        <pc:spChg chg="add mod">
          <ac:chgData name="David Haagensen (5249412)" userId="S::5249412@student.gloscol.ac.uk::6d1dce2e-e96a-42e5-b1c6-18d3b8fda315" providerId="AD" clId="Web-{857CB66E-33BA-0187-EAD8-BF0A2CF23498}" dt="2023-01-17T12:06:33.323" v="96" actId="20577"/>
          <ac:spMkLst>
            <pc:docMk/>
            <pc:sldMk cId="3508268368" sldId="272"/>
            <ac:spMk id="9" creationId="{6185F363-E649-B7F5-4454-7199884AD321}"/>
          </ac:spMkLst>
        </pc:spChg>
        <pc:spChg chg="add mod">
          <ac:chgData name="David Haagensen (5249412)" userId="S::5249412@student.gloscol.ac.uk::6d1dce2e-e96a-42e5-b1c6-18d3b8fda315" providerId="AD" clId="Web-{857CB66E-33BA-0187-EAD8-BF0A2CF23498}" dt="2023-01-17T12:02:57.378" v="89"/>
          <ac:spMkLst>
            <pc:docMk/>
            <pc:sldMk cId="3508268368" sldId="272"/>
            <ac:spMk id="11" creationId="{C496760E-6865-BF36-1317-7391BE26275D}"/>
          </ac:spMkLst>
        </pc:spChg>
        <pc:spChg chg="add mod">
          <ac:chgData name="David Haagensen (5249412)" userId="S::5249412@student.gloscol.ac.uk::6d1dce2e-e96a-42e5-b1c6-18d3b8fda315" providerId="AD" clId="Web-{857CB66E-33BA-0187-EAD8-BF0A2CF23498}" dt="2023-01-17T12:06:13.869" v="95"/>
          <ac:spMkLst>
            <pc:docMk/>
            <pc:sldMk cId="3508268368" sldId="272"/>
            <ac:spMk id="13" creationId="{FE6A03BF-4F78-1EEA-9AE3-C235309DA727}"/>
          </ac:spMkLst>
        </pc:spChg>
        <pc:spChg chg="add mod">
          <ac:chgData name="David Haagensen (5249412)" userId="S::5249412@student.gloscol.ac.uk::6d1dce2e-e96a-42e5-b1c6-18d3b8fda315" providerId="AD" clId="Web-{857CB66E-33BA-0187-EAD8-BF0A2CF23498}" dt="2023-01-17T12:03:42.739" v="93"/>
          <ac:spMkLst>
            <pc:docMk/>
            <pc:sldMk cId="3508268368" sldId="272"/>
            <ac:spMk id="15" creationId="{5525DC7D-A561-1BFD-80A3-CCC52207E94E}"/>
          </ac:spMkLst>
        </pc:spChg>
        <pc:spChg chg="add del mod">
          <ac:chgData name="David Haagensen (5249412)" userId="S::5249412@student.gloscol.ac.uk::6d1dce2e-e96a-42e5-b1c6-18d3b8fda315" providerId="AD" clId="Web-{857CB66E-33BA-0187-EAD8-BF0A2CF23498}" dt="2023-01-17T12:11:02.707" v="113"/>
          <ac:spMkLst>
            <pc:docMk/>
            <pc:sldMk cId="3508268368" sldId="272"/>
            <ac:spMk id="17" creationId="{2D9EA5E8-2407-26A5-4134-D870A960E1D4}"/>
          </ac:spMkLst>
        </pc:spChg>
        <pc:spChg chg="add mod">
          <ac:chgData name="David Haagensen (5249412)" userId="S::5249412@student.gloscol.ac.uk::6d1dce2e-e96a-42e5-b1c6-18d3b8fda315" providerId="AD" clId="Web-{857CB66E-33BA-0187-EAD8-BF0A2CF23498}" dt="2023-01-17T12:00:59.561" v="74" actId="20577"/>
          <ac:spMkLst>
            <pc:docMk/>
            <pc:sldMk cId="3508268368" sldId="272"/>
            <ac:spMk id="18" creationId="{612FDB26-CBF9-C938-E2EF-C7BF3FB9BA00}"/>
          </ac:spMkLst>
        </pc:spChg>
        <pc:spChg chg="add mod">
          <ac:chgData name="David Haagensen (5249412)" userId="S::5249412@student.gloscol.ac.uk::6d1dce2e-e96a-42e5-b1c6-18d3b8fda315" providerId="AD" clId="Web-{857CB66E-33BA-0187-EAD8-BF0A2CF23498}" dt="2023-01-17T12:11:26.333" v="121" actId="1076"/>
          <ac:spMkLst>
            <pc:docMk/>
            <pc:sldMk cId="3508268368" sldId="272"/>
            <ac:spMk id="20" creationId="{D3B311BE-A75A-FC22-F0AF-A30273142056}"/>
          </ac:spMkLst>
        </pc:spChg>
        <pc:spChg chg="add mod">
          <ac:chgData name="David Haagensen (5249412)" userId="S::5249412@student.gloscol.ac.uk::6d1dce2e-e96a-42e5-b1c6-18d3b8fda315" providerId="AD" clId="Web-{857CB66E-33BA-0187-EAD8-BF0A2CF23498}" dt="2023-01-17T12:11:23.114" v="120" actId="1076"/>
          <ac:spMkLst>
            <pc:docMk/>
            <pc:sldMk cId="3508268368" sldId="272"/>
            <ac:spMk id="22" creationId="{45364E48-EC77-C148-7856-229E446B6E37}"/>
          </ac:spMkLst>
        </pc:spChg>
        <pc:spChg chg="add mod">
          <ac:chgData name="David Haagensen (5249412)" userId="S::5249412@student.gloscol.ac.uk::6d1dce2e-e96a-42e5-b1c6-18d3b8fda315" providerId="AD" clId="Web-{857CB66E-33BA-0187-EAD8-BF0A2CF23498}" dt="2023-01-17T12:11:20.739" v="119" actId="1076"/>
          <ac:spMkLst>
            <pc:docMk/>
            <pc:sldMk cId="3508268368" sldId="272"/>
            <ac:spMk id="24" creationId="{CED87550-B7D9-B7F9-12A3-EDF5871235A3}"/>
          </ac:spMkLst>
        </pc:spChg>
      </pc:sldChg>
      <pc:sldChg chg="addSp delSp modSp new">
        <pc:chgData name="David Haagensen (5249412)" userId="S::5249412@student.gloscol.ac.uk::6d1dce2e-e96a-42e5-b1c6-18d3b8fda315" providerId="AD" clId="Web-{857CB66E-33BA-0187-EAD8-BF0A2CF23498}" dt="2023-01-17T12:07:40.325" v="107" actId="20577"/>
        <pc:sldMkLst>
          <pc:docMk/>
          <pc:sldMk cId="3104442937" sldId="273"/>
        </pc:sldMkLst>
        <pc:spChg chg="del">
          <ac:chgData name="David Haagensen (5249412)" userId="S::5249412@student.gloscol.ac.uk::6d1dce2e-e96a-42e5-b1c6-18d3b8fda315" providerId="AD" clId="Web-{857CB66E-33BA-0187-EAD8-BF0A2CF23498}" dt="2023-01-17T12:07:12.340" v="99"/>
          <ac:spMkLst>
            <pc:docMk/>
            <pc:sldMk cId="3104442937" sldId="273"/>
            <ac:spMk id="2" creationId="{42920C33-554E-D3A1-DBC8-3D69D3AE98EF}"/>
          </ac:spMkLst>
        </pc:spChg>
        <pc:spChg chg="del">
          <ac:chgData name="David Haagensen (5249412)" userId="S::5249412@student.gloscol.ac.uk::6d1dce2e-e96a-42e5-b1c6-18d3b8fda315" providerId="AD" clId="Web-{857CB66E-33BA-0187-EAD8-BF0A2CF23498}" dt="2023-01-17T12:07:09.511" v="98"/>
          <ac:spMkLst>
            <pc:docMk/>
            <pc:sldMk cId="3104442937" sldId="273"/>
            <ac:spMk id="3" creationId="{3841D050-898A-1660-2727-3977F11F7F6F}"/>
          </ac:spMkLst>
        </pc:spChg>
        <pc:spChg chg="add">
          <ac:chgData name="David Haagensen (5249412)" userId="S::5249412@student.gloscol.ac.uk::6d1dce2e-e96a-42e5-b1c6-18d3b8fda315" providerId="AD" clId="Web-{857CB66E-33BA-0187-EAD8-BF0A2CF23498}" dt="2023-01-17T12:07:24.465" v="100"/>
          <ac:spMkLst>
            <pc:docMk/>
            <pc:sldMk cId="3104442937" sldId="273"/>
            <ac:spMk id="5" creationId="{76203289-1190-4ECF-3D23-2CDA1878C28B}"/>
          </ac:spMkLst>
        </pc:spChg>
        <pc:spChg chg="add">
          <ac:chgData name="David Haagensen (5249412)" userId="S::5249412@student.gloscol.ac.uk::6d1dce2e-e96a-42e5-b1c6-18d3b8fda315" providerId="AD" clId="Web-{857CB66E-33BA-0187-EAD8-BF0A2CF23498}" dt="2023-01-17T12:07:24.481" v="101"/>
          <ac:spMkLst>
            <pc:docMk/>
            <pc:sldMk cId="3104442937" sldId="273"/>
            <ac:spMk id="7" creationId="{7273AB6B-7991-FEC2-C74F-FACCECDC3690}"/>
          </ac:spMkLst>
        </pc:spChg>
        <pc:spChg chg="add">
          <ac:chgData name="David Haagensen (5249412)" userId="S::5249412@student.gloscol.ac.uk::6d1dce2e-e96a-42e5-b1c6-18d3b8fda315" providerId="AD" clId="Web-{857CB66E-33BA-0187-EAD8-BF0A2CF23498}" dt="2023-01-17T12:07:24.481" v="102"/>
          <ac:spMkLst>
            <pc:docMk/>
            <pc:sldMk cId="3104442937" sldId="273"/>
            <ac:spMk id="9" creationId="{3A982734-AF7B-0FB5-7B0E-301D162367C1}"/>
          </ac:spMkLst>
        </pc:spChg>
        <pc:spChg chg="add mod">
          <ac:chgData name="David Haagensen (5249412)" userId="S::5249412@student.gloscol.ac.uk::6d1dce2e-e96a-42e5-b1c6-18d3b8fda315" providerId="AD" clId="Web-{857CB66E-33BA-0187-EAD8-BF0A2CF23498}" dt="2023-01-17T12:07:40.325" v="107" actId="20577"/>
          <ac:spMkLst>
            <pc:docMk/>
            <pc:sldMk cId="3104442937" sldId="273"/>
            <ac:spMk id="11" creationId="{F864A76C-EB03-7908-E971-76B96707B9E7}"/>
          </ac:spMkLst>
        </pc:spChg>
        <pc:spChg chg="add">
          <ac:chgData name="David Haagensen (5249412)" userId="S::5249412@student.gloscol.ac.uk::6d1dce2e-e96a-42e5-b1c6-18d3b8fda315" providerId="AD" clId="Web-{857CB66E-33BA-0187-EAD8-BF0A2CF23498}" dt="2023-01-17T12:07:24.512" v="104"/>
          <ac:spMkLst>
            <pc:docMk/>
            <pc:sldMk cId="3104442937" sldId="273"/>
            <ac:spMk id="13" creationId="{176CA669-9964-814A-3AB8-187BDB5E57EA}"/>
          </ac:spMkLst>
        </pc:spChg>
        <pc:spChg chg="add">
          <ac:chgData name="David Haagensen (5249412)" userId="S::5249412@student.gloscol.ac.uk::6d1dce2e-e96a-42e5-b1c6-18d3b8fda315" providerId="AD" clId="Web-{857CB66E-33BA-0187-EAD8-BF0A2CF23498}" dt="2023-01-17T12:07:24.512" v="105"/>
          <ac:spMkLst>
            <pc:docMk/>
            <pc:sldMk cId="3104442937" sldId="273"/>
            <ac:spMk id="15" creationId="{7D1E505F-19BF-6AFE-8E47-D6CDF513AE7F}"/>
          </ac:spMkLst>
        </pc:spChg>
        <pc:spChg chg="add">
          <ac:chgData name="David Haagensen (5249412)" userId="S::5249412@student.gloscol.ac.uk::6d1dce2e-e96a-42e5-b1c6-18d3b8fda315" providerId="AD" clId="Web-{857CB66E-33BA-0187-EAD8-BF0A2CF23498}" dt="2023-01-17T12:07:24.528" v="106"/>
          <ac:spMkLst>
            <pc:docMk/>
            <pc:sldMk cId="3104442937" sldId="273"/>
            <ac:spMk id="17" creationId="{650E9009-5D46-A299-8741-4ADE334C00BA}"/>
          </ac:spMkLst>
        </pc:spChg>
      </pc:sldChg>
    </pc:docChg>
  </pc:docChgLst>
  <pc:docChgLst>
    <pc:chgData name="David Haagensen (5249412)" userId="S::5249412@student.gloscol.ac.uk::6d1dce2e-e96a-42e5-b1c6-18d3b8fda315" providerId="AD" clId="Web-{5B584D45-14D0-ACCA-B97E-13F946CAC02F}"/>
    <pc:docChg chg="addSld delSld modSld sldOrd">
      <pc:chgData name="David Haagensen (5249412)" userId="S::5249412@student.gloscol.ac.uk::6d1dce2e-e96a-42e5-b1c6-18d3b8fda315" providerId="AD" clId="Web-{5B584D45-14D0-ACCA-B97E-13F946CAC02F}" dt="2023-01-23T12:01:43.994" v="635" actId="20577"/>
      <pc:docMkLst>
        <pc:docMk/>
      </pc:docMkLst>
      <pc:sldChg chg="modSp">
        <pc:chgData name="David Haagensen (5249412)" userId="S::5249412@student.gloscol.ac.uk::6d1dce2e-e96a-42e5-b1c6-18d3b8fda315" providerId="AD" clId="Web-{5B584D45-14D0-ACCA-B97E-13F946CAC02F}" dt="2023-01-23T11:40:04.170" v="469" actId="20577"/>
        <pc:sldMkLst>
          <pc:docMk/>
          <pc:sldMk cId="2609685948" sldId="261"/>
        </pc:sldMkLst>
        <pc:spChg chg="mod">
          <ac:chgData name="David Haagensen (5249412)" userId="S::5249412@student.gloscol.ac.uk::6d1dce2e-e96a-42e5-b1c6-18d3b8fda315" providerId="AD" clId="Web-{5B584D45-14D0-ACCA-B97E-13F946CAC02F}" dt="2023-01-23T11:40:04.170" v="469" actId="20577"/>
          <ac:spMkLst>
            <pc:docMk/>
            <pc:sldMk cId="2609685948" sldId="261"/>
            <ac:spMk id="3" creationId="{603C5750-479B-C243-B937-5B9F6CED31B3}"/>
          </ac:spMkLst>
        </pc:spChg>
      </pc:sldChg>
      <pc:sldChg chg="addSp modSp">
        <pc:chgData name="David Haagensen (5249412)" userId="S::5249412@student.gloscol.ac.uk::6d1dce2e-e96a-42e5-b1c6-18d3b8fda315" providerId="AD" clId="Web-{5B584D45-14D0-ACCA-B97E-13F946CAC02F}" dt="2023-01-23T11:37:57.459" v="431" actId="20577"/>
        <pc:sldMkLst>
          <pc:docMk/>
          <pc:sldMk cId="3844377802" sldId="262"/>
        </pc:sldMkLst>
        <pc:spChg chg="mod">
          <ac:chgData name="David Haagensen (5249412)" userId="S::5249412@student.gloscol.ac.uk::6d1dce2e-e96a-42e5-b1c6-18d3b8fda315" providerId="AD" clId="Web-{5B584D45-14D0-ACCA-B97E-13F946CAC02F}" dt="2023-01-23T11:37:57.459" v="431" actId="20577"/>
          <ac:spMkLst>
            <pc:docMk/>
            <pc:sldMk cId="3844377802" sldId="262"/>
            <ac:spMk id="3" creationId="{A2861A74-BCB9-7167-2534-FE6A55E7F476}"/>
          </ac:spMkLst>
        </pc:spChg>
        <pc:spChg chg="add mod">
          <ac:chgData name="David Haagensen (5249412)" userId="S::5249412@student.gloscol.ac.uk::6d1dce2e-e96a-42e5-b1c6-18d3b8fda315" providerId="AD" clId="Web-{5B584D45-14D0-ACCA-B97E-13F946CAC02F}" dt="2023-01-23T11:37:54.599" v="430" actId="1076"/>
          <ac:spMkLst>
            <pc:docMk/>
            <pc:sldMk cId="3844377802" sldId="262"/>
            <ac:spMk id="9" creationId="{F4781845-1911-BD5F-FC95-0C191DB594AD}"/>
          </ac:spMkLst>
        </pc:spChg>
      </pc:sldChg>
      <pc:sldChg chg="modSp">
        <pc:chgData name="David Haagensen (5249412)" userId="S::5249412@student.gloscol.ac.uk::6d1dce2e-e96a-42e5-b1c6-18d3b8fda315" providerId="AD" clId="Web-{5B584D45-14D0-ACCA-B97E-13F946CAC02F}" dt="2023-01-23T11:57:31.054" v="569" actId="1076"/>
        <pc:sldMkLst>
          <pc:docMk/>
          <pc:sldMk cId="688888055" sldId="263"/>
        </pc:sldMkLst>
        <pc:spChg chg="mod">
          <ac:chgData name="David Haagensen (5249412)" userId="S::5249412@student.gloscol.ac.uk::6d1dce2e-e96a-42e5-b1c6-18d3b8fda315" providerId="AD" clId="Web-{5B584D45-14D0-ACCA-B97E-13F946CAC02F}" dt="2023-01-23T11:57:31.054" v="569" actId="1076"/>
          <ac:spMkLst>
            <pc:docMk/>
            <pc:sldMk cId="688888055" sldId="263"/>
            <ac:spMk id="17" creationId="{3EC029EE-EC0B-6E2D-5FD0-364DFC7C51B5}"/>
          </ac:spMkLst>
        </pc:spChg>
      </pc:sldChg>
      <pc:sldChg chg="modSp">
        <pc:chgData name="David Haagensen (5249412)" userId="S::5249412@student.gloscol.ac.uk::6d1dce2e-e96a-42e5-b1c6-18d3b8fda315" providerId="AD" clId="Web-{5B584D45-14D0-ACCA-B97E-13F946CAC02F}" dt="2023-01-23T08:17:26.079" v="2" actId="14100"/>
        <pc:sldMkLst>
          <pc:docMk/>
          <pc:sldMk cId="4065227070" sldId="264"/>
        </pc:sldMkLst>
        <pc:spChg chg="mod">
          <ac:chgData name="David Haagensen (5249412)" userId="S::5249412@student.gloscol.ac.uk::6d1dce2e-e96a-42e5-b1c6-18d3b8fda315" providerId="AD" clId="Web-{5B584D45-14D0-ACCA-B97E-13F946CAC02F}" dt="2023-01-23T08:17:26.079" v="2" actId="14100"/>
          <ac:spMkLst>
            <pc:docMk/>
            <pc:sldMk cId="4065227070" sldId="264"/>
            <ac:spMk id="16" creationId="{4C7B8839-432C-2123-FE04-3F0D786BEDC1}"/>
          </ac:spMkLst>
        </pc:spChg>
        <pc:spChg chg="mod">
          <ac:chgData name="David Haagensen (5249412)" userId="S::5249412@student.gloscol.ac.uk::6d1dce2e-e96a-42e5-b1c6-18d3b8fda315" providerId="AD" clId="Web-{5B584D45-14D0-ACCA-B97E-13F946CAC02F}" dt="2023-01-22T09:43:42.246" v="1" actId="14100"/>
          <ac:spMkLst>
            <pc:docMk/>
            <pc:sldMk cId="4065227070" sldId="264"/>
            <ac:spMk id="22" creationId="{A98D4D77-8DD0-7C1A-3F98-E9E8654E8B4C}"/>
          </ac:spMkLst>
        </pc:spChg>
      </pc:sldChg>
      <pc:sldChg chg="modSp del">
        <pc:chgData name="David Haagensen (5249412)" userId="S::5249412@student.gloscol.ac.uk::6d1dce2e-e96a-42e5-b1c6-18d3b8fda315" providerId="AD" clId="Web-{5B584D45-14D0-ACCA-B97E-13F946CAC02F}" dt="2023-01-23T08:42:16.265" v="383"/>
        <pc:sldMkLst>
          <pc:docMk/>
          <pc:sldMk cId="1982178011" sldId="266"/>
        </pc:sldMkLst>
        <pc:spChg chg="mod">
          <ac:chgData name="David Haagensen (5249412)" userId="S::5249412@student.gloscol.ac.uk::6d1dce2e-e96a-42e5-b1c6-18d3b8fda315" providerId="AD" clId="Web-{5B584D45-14D0-ACCA-B97E-13F946CAC02F}" dt="2023-01-23T08:42:12.671" v="382" actId="20577"/>
          <ac:spMkLst>
            <pc:docMk/>
            <pc:sldMk cId="1982178011" sldId="266"/>
            <ac:spMk id="2" creationId="{723CA9F7-2ADD-53F1-ED52-3726AE0A3914}"/>
          </ac:spMkLst>
        </pc:spChg>
      </pc:sldChg>
      <pc:sldChg chg="modSp">
        <pc:chgData name="David Haagensen (5249412)" userId="S::5249412@student.gloscol.ac.uk::6d1dce2e-e96a-42e5-b1c6-18d3b8fda315" providerId="AD" clId="Web-{5B584D45-14D0-ACCA-B97E-13F946CAC02F}" dt="2023-01-23T11:52:15.658" v="502" actId="20577"/>
        <pc:sldMkLst>
          <pc:docMk/>
          <pc:sldMk cId="796282067" sldId="267"/>
        </pc:sldMkLst>
        <pc:spChg chg="mod">
          <ac:chgData name="David Haagensen (5249412)" userId="S::5249412@student.gloscol.ac.uk::6d1dce2e-e96a-42e5-b1c6-18d3b8fda315" providerId="AD" clId="Web-{5B584D45-14D0-ACCA-B97E-13F946CAC02F}" dt="2023-01-23T11:52:15.658" v="502" actId="20577"/>
          <ac:spMkLst>
            <pc:docMk/>
            <pc:sldMk cId="796282067" sldId="267"/>
            <ac:spMk id="2" creationId="{C1DCD0B0-C54C-0FBA-FABE-51D5443833A3}"/>
          </ac:spMkLst>
        </pc:spChg>
      </pc:sldChg>
      <pc:sldChg chg="modSp">
        <pc:chgData name="David Haagensen (5249412)" userId="S::5249412@student.gloscol.ac.uk::6d1dce2e-e96a-42e5-b1c6-18d3b8fda315" providerId="AD" clId="Web-{5B584D45-14D0-ACCA-B97E-13F946CAC02F}" dt="2023-01-23T08:32:41.229" v="279" actId="20577"/>
        <pc:sldMkLst>
          <pc:docMk/>
          <pc:sldMk cId="436798428" sldId="268"/>
        </pc:sldMkLst>
        <pc:spChg chg="mod">
          <ac:chgData name="David Haagensen (5249412)" userId="S::5249412@student.gloscol.ac.uk::6d1dce2e-e96a-42e5-b1c6-18d3b8fda315" providerId="AD" clId="Web-{5B584D45-14D0-ACCA-B97E-13F946CAC02F}" dt="2023-01-23T08:32:41.229" v="279" actId="20577"/>
          <ac:spMkLst>
            <pc:docMk/>
            <pc:sldMk cId="436798428" sldId="268"/>
            <ac:spMk id="24" creationId="{A5DACF16-B5FC-4A8D-E2E6-5A9A735784D2}"/>
          </ac:spMkLst>
        </pc:spChg>
      </pc:sldChg>
      <pc:sldChg chg="modSp">
        <pc:chgData name="David Haagensen (5249412)" userId="S::5249412@student.gloscol.ac.uk::6d1dce2e-e96a-42e5-b1c6-18d3b8fda315" providerId="AD" clId="Web-{5B584D45-14D0-ACCA-B97E-13F946CAC02F}" dt="2023-01-23T08:32:25.087" v="275" actId="14100"/>
        <pc:sldMkLst>
          <pc:docMk/>
          <pc:sldMk cId="1176166957" sldId="269"/>
        </pc:sldMkLst>
        <pc:spChg chg="mod">
          <ac:chgData name="David Haagensen (5249412)" userId="S::5249412@student.gloscol.ac.uk::6d1dce2e-e96a-42e5-b1c6-18d3b8fda315" providerId="AD" clId="Web-{5B584D45-14D0-ACCA-B97E-13F946CAC02F}" dt="2023-01-23T08:32:25.087" v="275" actId="14100"/>
          <ac:spMkLst>
            <pc:docMk/>
            <pc:sldMk cId="1176166957" sldId="269"/>
            <ac:spMk id="9" creationId="{4E6AC8F9-6724-D22C-F5A2-70233ED7CE02}"/>
          </ac:spMkLst>
        </pc:spChg>
        <pc:spChg chg="mod">
          <ac:chgData name="David Haagensen (5249412)" userId="S::5249412@student.gloscol.ac.uk::6d1dce2e-e96a-42e5-b1c6-18d3b8fda315" providerId="AD" clId="Web-{5B584D45-14D0-ACCA-B97E-13F946CAC02F}" dt="2023-01-23T08:26:39.238" v="170" actId="20577"/>
          <ac:spMkLst>
            <pc:docMk/>
            <pc:sldMk cId="1176166957" sldId="269"/>
            <ac:spMk id="11" creationId="{4706607C-DA52-71E9-84C8-A4C52AA88289}"/>
          </ac:spMkLst>
        </pc:spChg>
      </pc:sldChg>
      <pc:sldChg chg="modSp">
        <pc:chgData name="David Haagensen (5249412)" userId="S::5249412@student.gloscol.ac.uk::6d1dce2e-e96a-42e5-b1c6-18d3b8fda315" providerId="AD" clId="Web-{5B584D45-14D0-ACCA-B97E-13F946CAC02F}" dt="2023-01-23T08:24:29.511" v="106" actId="14100"/>
        <pc:sldMkLst>
          <pc:docMk/>
          <pc:sldMk cId="30504316" sldId="270"/>
        </pc:sldMkLst>
        <pc:spChg chg="mod">
          <ac:chgData name="David Haagensen (5249412)" userId="S::5249412@student.gloscol.ac.uk::6d1dce2e-e96a-42e5-b1c6-18d3b8fda315" providerId="AD" clId="Web-{5B584D45-14D0-ACCA-B97E-13F946CAC02F}" dt="2023-01-23T08:24:29.511" v="106" actId="14100"/>
          <ac:spMkLst>
            <pc:docMk/>
            <pc:sldMk cId="30504316" sldId="270"/>
            <ac:spMk id="7" creationId="{AEC87E29-285D-D8E1-45A8-FE57FBAC7C7E}"/>
          </ac:spMkLst>
        </pc:spChg>
        <pc:spChg chg="mod">
          <ac:chgData name="David Haagensen (5249412)" userId="S::5249412@student.gloscol.ac.uk::6d1dce2e-e96a-42e5-b1c6-18d3b8fda315" providerId="AD" clId="Web-{5B584D45-14D0-ACCA-B97E-13F946CAC02F}" dt="2023-01-23T08:21:36.797" v="70" actId="20577"/>
          <ac:spMkLst>
            <pc:docMk/>
            <pc:sldMk cId="30504316" sldId="270"/>
            <ac:spMk id="9" creationId="{4B426F88-15FF-EDE9-D81B-DC53E2D23A80}"/>
          </ac:spMkLst>
        </pc:spChg>
      </pc:sldChg>
      <pc:sldChg chg="modSp">
        <pc:chgData name="David Haagensen (5249412)" userId="S::5249412@student.gloscol.ac.uk::6d1dce2e-e96a-42e5-b1c6-18d3b8fda315" providerId="AD" clId="Web-{5B584D45-14D0-ACCA-B97E-13F946CAC02F}" dt="2023-01-23T08:32:13.993" v="272" actId="20577"/>
        <pc:sldMkLst>
          <pc:docMk/>
          <pc:sldMk cId="1195992767" sldId="271"/>
        </pc:sldMkLst>
        <pc:spChg chg="mod">
          <ac:chgData name="David Haagensen (5249412)" userId="S::5249412@student.gloscol.ac.uk::6d1dce2e-e96a-42e5-b1c6-18d3b8fda315" providerId="AD" clId="Web-{5B584D45-14D0-ACCA-B97E-13F946CAC02F}" dt="2023-01-23T08:32:13.993" v="272" actId="20577"/>
          <ac:spMkLst>
            <pc:docMk/>
            <pc:sldMk cId="1195992767" sldId="271"/>
            <ac:spMk id="7" creationId="{70C354FE-EF0E-4E5A-A411-43D0013ECA35}"/>
          </ac:spMkLst>
        </pc:spChg>
        <pc:spChg chg="mod">
          <ac:chgData name="David Haagensen (5249412)" userId="S::5249412@student.gloscol.ac.uk::6d1dce2e-e96a-42e5-b1c6-18d3b8fda315" providerId="AD" clId="Web-{5B584D45-14D0-ACCA-B97E-13F946CAC02F}" dt="2023-01-23T08:31:19.411" v="270" actId="20577"/>
          <ac:spMkLst>
            <pc:docMk/>
            <pc:sldMk cId="1195992767" sldId="271"/>
            <ac:spMk id="9" creationId="{671AE35F-75FD-3BBE-939F-5D803D1160F3}"/>
          </ac:spMkLst>
        </pc:spChg>
      </pc:sldChg>
      <pc:sldChg chg="delSp modSp">
        <pc:chgData name="David Haagensen (5249412)" userId="S::5249412@student.gloscol.ac.uk::6d1dce2e-e96a-42e5-b1c6-18d3b8fda315" providerId="AD" clId="Web-{5B584D45-14D0-ACCA-B97E-13F946CAC02F}" dt="2023-01-23T12:01:33.384" v="633" actId="20577"/>
        <pc:sldMkLst>
          <pc:docMk/>
          <pc:sldMk cId="3508268368" sldId="272"/>
        </pc:sldMkLst>
        <pc:spChg chg="mod">
          <ac:chgData name="David Haagensen (5249412)" userId="S::5249412@student.gloscol.ac.uk::6d1dce2e-e96a-42e5-b1c6-18d3b8fda315" providerId="AD" clId="Web-{5B584D45-14D0-ACCA-B97E-13F946CAC02F}" dt="2023-01-23T12:01:33.384" v="633" actId="20577"/>
          <ac:spMkLst>
            <pc:docMk/>
            <pc:sldMk cId="3508268368" sldId="272"/>
            <ac:spMk id="9" creationId="{6185F363-E649-B7F5-4454-7199884AD321}"/>
          </ac:spMkLst>
        </pc:spChg>
        <pc:spChg chg="del mod">
          <ac:chgData name="David Haagensen (5249412)" userId="S::5249412@student.gloscol.ac.uk::6d1dce2e-e96a-42e5-b1c6-18d3b8fda315" providerId="AD" clId="Web-{5B584D45-14D0-ACCA-B97E-13F946CAC02F}" dt="2023-01-23T11:59:55.596" v="595"/>
          <ac:spMkLst>
            <pc:docMk/>
            <pc:sldMk cId="3508268368" sldId="272"/>
            <ac:spMk id="11" creationId="{C496760E-6865-BF36-1317-7391BE26275D}"/>
          </ac:spMkLst>
        </pc:spChg>
        <pc:spChg chg="mod">
          <ac:chgData name="David Haagensen (5249412)" userId="S::5249412@student.gloscol.ac.uk::6d1dce2e-e96a-42e5-b1c6-18d3b8fda315" providerId="AD" clId="Web-{5B584D45-14D0-ACCA-B97E-13F946CAC02F}" dt="2023-01-23T08:40:25.617" v="373" actId="1076"/>
          <ac:spMkLst>
            <pc:docMk/>
            <pc:sldMk cId="3508268368" sldId="272"/>
            <ac:spMk id="20" creationId="{D3B311BE-A75A-FC22-F0AF-A30273142056}"/>
          </ac:spMkLst>
        </pc:spChg>
        <pc:spChg chg="mod">
          <ac:chgData name="David Haagensen (5249412)" userId="S::5249412@student.gloscol.ac.uk::6d1dce2e-e96a-42e5-b1c6-18d3b8fda315" providerId="AD" clId="Web-{5B584D45-14D0-ACCA-B97E-13F946CAC02F}" dt="2023-01-23T08:40:23.367" v="372" actId="1076"/>
          <ac:spMkLst>
            <pc:docMk/>
            <pc:sldMk cId="3508268368" sldId="272"/>
            <ac:spMk id="22" creationId="{45364E48-EC77-C148-7856-229E446B6E37}"/>
          </ac:spMkLst>
        </pc:spChg>
        <pc:spChg chg="del">
          <ac:chgData name="David Haagensen (5249412)" userId="S::5249412@student.gloscol.ac.uk::6d1dce2e-e96a-42e5-b1c6-18d3b8fda315" providerId="AD" clId="Web-{5B584D45-14D0-ACCA-B97E-13F946CAC02F}" dt="2023-01-23T08:40:21.054" v="371"/>
          <ac:spMkLst>
            <pc:docMk/>
            <pc:sldMk cId="3508268368" sldId="272"/>
            <ac:spMk id="24" creationId="{CED87550-B7D9-B7F9-12A3-EDF5871235A3}"/>
          </ac:spMkLst>
        </pc:spChg>
      </pc:sldChg>
      <pc:sldChg chg="delSp modSp">
        <pc:chgData name="David Haagensen (5249412)" userId="S::5249412@student.gloscol.ac.uk::6d1dce2e-e96a-42e5-b1c6-18d3b8fda315" providerId="AD" clId="Web-{5B584D45-14D0-ACCA-B97E-13F946CAC02F}" dt="2023-01-23T12:01:43.994" v="635" actId="20577"/>
        <pc:sldMkLst>
          <pc:docMk/>
          <pc:sldMk cId="3104442937" sldId="273"/>
        </pc:sldMkLst>
        <pc:spChg chg="mod">
          <ac:chgData name="David Haagensen (5249412)" userId="S::5249412@student.gloscol.ac.uk::6d1dce2e-e96a-42e5-b1c6-18d3b8fda315" providerId="AD" clId="Web-{5B584D45-14D0-ACCA-B97E-13F946CAC02F}" dt="2023-01-23T12:01:43.994" v="635" actId="20577"/>
          <ac:spMkLst>
            <pc:docMk/>
            <pc:sldMk cId="3104442937" sldId="273"/>
            <ac:spMk id="7" creationId="{7273AB6B-7991-FEC2-C74F-FACCECDC3690}"/>
          </ac:spMkLst>
        </pc:spChg>
        <pc:spChg chg="del">
          <ac:chgData name="David Haagensen (5249412)" userId="S::5249412@student.gloscol.ac.uk::6d1dce2e-e96a-42e5-b1c6-18d3b8fda315" providerId="AD" clId="Web-{5B584D45-14D0-ACCA-B97E-13F946CAC02F}" dt="2023-01-23T11:59:59.393" v="596"/>
          <ac:spMkLst>
            <pc:docMk/>
            <pc:sldMk cId="3104442937" sldId="273"/>
            <ac:spMk id="9" creationId="{3A982734-AF7B-0FB5-7B0E-301D162367C1}"/>
          </ac:spMkLst>
        </pc:spChg>
      </pc:sldChg>
      <pc:sldChg chg="modSp">
        <pc:chgData name="David Haagensen (5249412)" userId="S::5249412@student.gloscol.ac.uk::6d1dce2e-e96a-42e5-b1c6-18d3b8fda315" providerId="AD" clId="Web-{5B584D45-14D0-ACCA-B97E-13F946CAC02F}" dt="2023-01-23T11:59:16.202" v="593" actId="20577"/>
        <pc:sldMkLst>
          <pc:docMk/>
          <pc:sldMk cId="1903501629" sldId="274"/>
        </pc:sldMkLst>
        <pc:spChg chg="mod">
          <ac:chgData name="David Haagensen (5249412)" userId="S::5249412@student.gloscol.ac.uk::6d1dce2e-e96a-42e5-b1c6-18d3b8fda315" providerId="AD" clId="Web-{5B584D45-14D0-ACCA-B97E-13F946CAC02F}" dt="2023-01-23T11:59:16.202" v="593" actId="20577"/>
          <ac:spMkLst>
            <pc:docMk/>
            <pc:sldMk cId="1903501629" sldId="274"/>
            <ac:spMk id="68" creationId="{EF14F1B0-7E5C-D302-A7A4-6BE96EEAD0AD}"/>
          </ac:spMkLst>
        </pc:spChg>
      </pc:sldChg>
      <pc:sldChg chg="addSp delSp modSp new del ord">
        <pc:chgData name="David Haagensen (5249412)" userId="S::5249412@student.gloscol.ac.uk::6d1dce2e-e96a-42e5-b1c6-18d3b8fda315" providerId="AD" clId="Web-{5B584D45-14D0-ACCA-B97E-13F946CAC02F}" dt="2023-01-23T11:52:17.720" v="503"/>
        <pc:sldMkLst>
          <pc:docMk/>
          <pc:sldMk cId="3496735773" sldId="275"/>
        </pc:sldMkLst>
        <pc:spChg chg="del mod">
          <ac:chgData name="David Haagensen (5249412)" userId="S::5249412@student.gloscol.ac.uk::6d1dce2e-e96a-42e5-b1c6-18d3b8fda315" providerId="AD" clId="Web-{5B584D45-14D0-ACCA-B97E-13F946CAC02F}" dt="2023-01-23T11:49:47.913" v="474"/>
          <ac:spMkLst>
            <pc:docMk/>
            <pc:sldMk cId="3496735773" sldId="275"/>
            <ac:spMk id="2" creationId="{3E6FF124-5D02-9CFE-6F33-BC56EF44DAE4}"/>
          </ac:spMkLst>
        </pc:spChg>
        <pc:spChg chg="del">
          <ac:chgData name="David Haagensen (5249412)" userId="S::5249412@student.gloscol.ac.uk::6d1dce2e-e96a-42e5-b1c6-18d3b8fda315" providerId="AD" clId="Web-{5B584D45-14D0-ACCA-B97E-13F946CAC02F}" dt="2023-01-23T11:49:03.567" v="471"/>
          <ac:spMkLst>
            <pc:docMk/>
            <pc:sldMk cId="3496735773" sldId="275"/>
            <ac:spMk id="3" creationId="{8A8D25FF-AB0D-17DA-DDF1-3D2F95315C3D}"/>
          </ac:spMkLst>
        </pc:spChg>
        <pc:spChg chg="add mod">
          <ac:chgData name="David Haagensen (5249412)" userId="S::5249412@student.gloscol.ac.uk::6d1dce2e-e96a-42e5-b1c6-18d3b8fda315" providerId="AD" clId="Web-{5B584D45-14D0-ACCA-B97E-13F946CAC02F}" dt="2023-01-23T11:50:16.384" v="487" actId="14100"/>
          <ac:spMkLst>
            <pc:docMk/>
            <pc:sldMk cId="3496735773" sldId="275"/>
            <ac:spMk id="4" creationId="{B566568A-0398-E661-0652-FBF2A3111C9A}"/>
          </ac:spMkLst>
        </pc:spChg>
      </pc:sldChg>
    </pc:docChg>
  </pc:docChgLst>
  <pc:docChgLst>
    <pc:chgData name="David Haagensen (5249412)" userId="S::5249412@student.gloscol.ac.uk::6d1dce2e-e96a-42e5-b1c6-18d3b8fda315" providerId="AD" clId="Web-{AA37FBE8-D5F6-7F07-B66E-A63BBE6890A8}"/>
    <pc:docChg chg="modSld">
      <pc:chgData name="David Haagensen (5249412)" userId="S::5249412@student.gloscol.ac.uk::6d1dce2e-e96a-42e5-b1c6-18d3b8fda315" providerId="AD" clId="Web-{AA37FBE8-D5F6-7F07-B66E-A63BBE6890A8}" dt="2023-01-15T09:28:40.793" v="692" actId="1076"/>
      <pc:docMkLst>
        <pc:docMk/>
      </pc:docMkLst>
      <pc:sldChg chg="modSp">
        <pc:chgData name="David Haagensen (5249412)" userId="S::5249412@student.gloscol.ac.uk::6d1dce2e-e96a-42e5-b1c6-18d3b8fda315" providerId="AD" clId="Web-{AA37FBE8-D5F6-7F07-B66E-A63BBE6890A8}" dt="2023-01-14T20:06:34.992" v="627" actId="20577"/>
        <pc:sldMkLst>
          <pc:docMk/>
          <pc:sldMk cId="2609685948" sldId="261"/>
        </pc:sldMkLst>
        <pc:spChg chg="mod">
          <ac:chgData name="David Haagensen (5249412)" userId="S::5249412@student.gloscol.ac.uk::6d1dce2e-e96a-42e5-b1c6-18d3b8fda315" providerId="AD" clId="Web-{AA37FBE8-D5F6-7F07-B66E-A63BBE6890A8}" dt="2023-01-14T20:06:34.992" v="627" actId="20577"/>
          <ac:spMkLst>
            <pc:docMk/>
            <pc:sldMk cId="2609685948" sldId="261"/>
            <ac:spMk id="3" creationId="{603C5750-479B-C243-B937-5B9F6CED31B3}"/>
          </ac:spMkLst>
        </pc:spChg>
      </pc:sldChg>
      <pc:sldChg chg="modSp">
        <pc:chgData name="David Haagensen (5249412)" userId="S::5249412@student.gloscol.ac.uk::6d1dce2e-e96a-42e5-b1c6-18d3b8fda315" providerId="AD" clId="Web-{AA37FBE8-D5F6-7F07-B66E-A63BBE6890A8}" dt="2023-01-14T20:06:26.742" v="625" actId="20577"/>
        <pc:sldMkLst>
          <pc:docMk/>
          <pc:sldMk cId="3844377802" sldId="262"/>
        </pc:sldMkLst>
        <pc:spChg chg="mod">
          <ac:chgData name="David Haagensen (5249412)" userId="S::5249412@student.gloscol.ac.uk::6d1dce2e-e96a-42e5-b1c6-18d3b8fda315" providerId="AD" clId="Web-{AA37FBE8-D5F6-7F07-B66E-A63BBE6890A8}" dt="2023-01-14T20:06:26.742" v="625" actId="20577"/>
          <ac:spMkLst>
            <pc:docMk/>
            <pc:sldMk cId="3844377802" sldId="262"/>
            <ac:spMk id="3" creationId="{A2861A74-BCB9-7167-2534-FE6A55E7F476}"/>
          </ac:spMkLst>
        </pc:spChg>
      </pc:sldChg>
      <pc:sldChg chg="addSp delSp modSp">
        <pc:chgData name="David Haagensen (5249412)" userId="S::5249412@student.gloscol.ac.uk::6d1dce2e-e96a-42e5-b1c6-18d3b8fda315" providerId="AD" clId="Web-{AA37FBE8-D5F6-7F07-B66E-A63BBE6890A8}" dt="2023-01-14T21:20:27.902" v="690" actId="14100"/>
        <pc:sldMkLst>
          <pc:docMk/>
          <pc:sldMk cId="688888055" sldId="263"/>
        </pc:sldMkLst>
        <pc:spChg chg="add del mod">
          <ac:chgData name="David Haagensen (5249412)" userId="S::5249412@student.gloscol.ac.uk::6d1dce2e-e96a-42e5-b1c6-18d3b8fda315" providerId="AD" clId="Web-{AA37FBE8-D5F6-7F07-B66E-A63BBE6890A8}" dt="2023-01-14T21:18:39.399" v="675"/>
          <ac:spMkLst>
            <pc:docMk/>
            <pc:sldMk cId="688888055" sldId="263"/>
            <ac:spMk id="2" creationId="{F841C01D-1257-3C95-C3E4-BCDF1EFD3D7E}"/>
          </ac:spMkLst>
        </pc:spChg>
        <pc:spChg chg="mod">
          <ac:chgData name="David Haagensen (5249412)" userId="S::5249412@student.gloscol.ac.uk::6d1dce2e-e96a-42e5-b1c6-18d3b8fda315" providerId="AD" clId="Web-{AA37FBE8-D5F6-7F07-B66E-A63BBE6890A8}" dt="2023-01-14T20:06:45.915" v="630" actId="20577"/>
          <ac:spMkLst>
            <pc:docMk/>
            <pc:sldMk cId="688888055" sldId="263"/>
            <ac:spMk id="3" creationId="{F98DAA83-93D9-0650-A501-EB07CDB67FEE}"/>
          </ac:spMkLst>
        </pc:spChg>
        <pc:spChg chg="mod">
          <ac:chgData name="David Haagensen (5249412)" userId="S::5249412@student.gloscol.ac.uk::6d1dce2e-e96a-42e5-b1c6-18d3b8fda315" providerId="AD" clId="Web-{AA37FBE8-D5F6-7F07-B66E-A63BBE6890A8}" dt="2023-01-14T20:06:53.259" v="637" actId="1076"/>
          <ac:spMkLst>
            <pc:docMk/>
            <pc:sldMk cId="688888055" sldId="263"/>
            <ac:spMk id="4" creationId="{8744A080-4233-A2F1-A8C0-969E3E4F245C}"/>
          </ac:spMkLst>
        </pc:spChg>
        <pc:spChg chg="del mod">
          <ac:chgData name="David Haagensen (5249412)" userId="S::5249412@student.gloscol.ac.uk::6d1dce2e-e96a-42e5-b1c6-18d3b8fda315" providerId="AD" clId="Web-{AA37FBE8-D5F6-7F07-B66E-A63BBE6890A8}" dt="2023-01-14T21:18:15.570" v="671"/>
          <ac:spMkLst>
            <pc:docMk/>
            <pc:sldMk cId="688888055" sldId="263"/>
            <ac:spMk id="5" creationId="{BDDA023B-96DF-2CF1-6554-03B683998F74}"/>
          </ac:spMkLst>
        </pc:spChg>
        <pc:spChg chg="mod">
          <ac:chgData name="David Haagensen (5249412)" userId="S::5249412@student.gloscol.ac.uk::6d1dce2e-e96a-42e5-b1c6-18d3b8fda315" providerId="AD" clId="Web-{AA37FBE8-D5F6-7F07-B66E-A63BBE6890A8}" dt="2023-01-14T20:06:53.275" v="638" actId="1076"/>
          <ac:spMkLst>
            <pc:docMk/>
            <pc:sldMk cId="688888055" sldId="263"/>
            <ac:spMk id="6" creationId="{6D11EC8B-D580-5B94-EADF-721F340099F6}"/>
          </ac:spMkLst>
        </pc:spChg>
        <pc:spChg chg="del mod">
          <ac:chgData name="David Haagensen (5249412)" userId="S::5249412@student.gloscol.ac.uk::6d1dce2e-e96a-42e5-b1c6-18d3b8fda315" providerId="AD" clId="Web-{AA37FBE8-D5F6-7F07-B66E-A63BBE6890A8}" dt="2023-01-14T21:18:23.148" v="672"/>
          <ac:spMkLst>
            <pc:docMk/>
            <pc:sldMk cId="688888055" sldId="263"/>
            <ac:spMk id="7" creationId="{7E60A76E-E352-E4FE-2AF3-B2EA6885941D}"/>
          </ac:spMkLst>
        </pc:spChg>
        <pc:spChg chg="del mod">
          <ac:chgData name="David Haagensen (5249412)" userId="S::5249412@student.gloscol.ac.uk::6d1dce2e-e96a-42e5-b1c6-18d3b8fda315" providerId="AD" clId="Web-{AA37FBE8-D5F6-7F07-B66E-A63BBE6890A8}" dt="2023-01-14T21:18:25.633" v="673"/>
          <ac:spMkLst>
            <pc:docMk/>
            <pc:sldMk cId="688888055" sldId="263"/>
            <ac:spMk id="8" creationId="{B672E412-69AD-F72B-94C6-E8ADB40D2D5A}"/>
          </ac:spMkLst>
        </pc:spChg>
        <pc:spChg chg="mod">
          <ac:chgData name="David Haagensen (5249412)" userId="S::5249412@student.gloscol.ac.uk::6d1dce2e-e96a-42e5-b1c6-18d3b8fda315" providerId="AD" clId="Web-{AA37FBE8-D5F6-7F07-B66E-A63BBE6890A8}" dt="2023-01-14T20:06:53.291" v="639" actId="1076"/>
          <ac:spMkLst>
            <pc:docMk/>
            <pc:sldMk cId="688888055" sldId="263"/>
            <ac:spMk id="9" creationId="{640DFD5E-970A-25B9-1256-DFCF35FBC3F9}"/>
          </ac:spMkLst>
        </pc:spChg>
        <pc:spChg chg="mod">
          <ac:chgData name="David Haagensen (5249412)" userId="S::5249412@student.gloscol.ac.uk::6d1dce2e-e96a-42e5-b1c6-18d3b8fda315" providerId="AD" clId="Web-{AA37FBE8-D5F6-7F07-B66E-A63BBE6890A8}" dt="2023-01-14T20:06:53.306" v="640" actId="1076"/>
          <ac:spMkLst>
            <pc:docMk/>
            <pc:sldMk cId="688888055" sldId="263"/>
            <ac:spMk id="10" creationId="{A5C5EBA4-1803-82C2-81DB-5B4902E8B122}"/>
          </ac:spMkLst>
        </pc:spChg>
        <pc:spChg chg="mod">
          <ac:chgData name="David Haagensen (5249412)" userId="S::5249412@student.gloscol.ac.uk::6d1dce2e-e96a-42e5-b1c6-18d3b8fda315" providerId="AD" clId="Web-{AA37FBE8-D5F6-7F07-B66E-A63BBE6890A8}" dt="2023-01-14T20:06:53.306" v="641" actId="1076"/>
          <ac:spMkLst>
            <pc:docMk/>
            <pc:sldMk cId="688888055" sldId="263"/>
            <ac:spMk id="11" creationId="{85C13E83-7BB0-BF6F-F2DE-190241AA292D}"/>
          </ac:spMkLst>
        </pc:spChg>
        <pc:spChg chg="mod">
          <ac:chgData name="David Haagensen (5249412)" userId="S::5249412@student.gloscol.ac.uk::6d1dce2e-e96a-42e5-b1c6-18d3b8fda315" providerId="AD" clId="Web-{AA37FBE8-D5F6-7F07-B66E-A63BBE6890A8}" dt="2023-01-14T20:06:53.322" v="642" actId="1076"/>
          <ac:spMkLst>
            <pc:docMk/>
            <pc:sldMk cId="688888055" sldId="263"/>
            <ac:spMk id="12" creationId="{7DA1EFBC-64D0-1595-3D7F-9C2468AD582F}"/>
          </ac:spMkLst>
        </pc:spChg>
        <pc:spChg chg="del mod">
          <ac:chgData name="David Haagensen (5249412)" userId="S::5249412@student.gloscol.ac.uk::6d1dce2e-e96a-42e5-b1c6-18d3b8fda315" providerId="AD" clId="Web-{AA37FBE8-D5F6-7F07-B66E-A63BBE6890A8}" dt="2023-01-14T21:18:39.399" v="678"/>
          <ac:spMkLst>
            <pc:docMk/>
            <pc:sldMk cId="688888055" sldId="263"/>
            <ac:spMk id="13" creationId="{C9F94E47-181C-F6E4-EEAF-13078F8E9881}"/>
          </ac:spMkLst>
        </pc:spChg>
        <pc:spChg chg="del mod">
          <ac:chgData name="David Haagensen (5249412)" userId="S::5249412@student.gloscol.ac.uk::6d1dce2e-e96a-42e5-b1c6-18d3b8fda315" providerId="AD" clId="Web-{AA37FBE8-D5F6-7F07-B66E-A63BBE6890A8}" dt="2023-01-14T21:18:39.399" v="677"/>
          <ac:spMkLst>
            <pc:docMk/>
            <pc:sldMk cId="688888055" sldId="263"/>
            <ac:spMk id="14" creationId="{8F197DEE-20E5-1A6D-BB4D-09134AEED98D}"/>
          </ac:spMkLst>
        </pc:spChg>
        <pc:spChg chg="del mod">
          <ac:chgData name="David Haagensen (5249412)" userId="S::5249412@student.gloscol.ac.uk::6d1dce2e-e96a-42e5-b1c6-18d3b8fda315" providerId="AD" clId="Web-{AA37FBE8-D5F6-7F07-B66E-A63BBE6890A8}" dt="2023-01-14T21:18:39.399" v="676"/>
          <ac:spMkLst>
            <pc:docMk/>
            <pc:sldMk cId="688888055" sldId="263"/>
            <ac:spMk id="15" creationId="{9EA996D1-263C-FC2B-DC39-A3A66B0703F8}"/>
          </ac:spMkLst>
        </pc:spChg>
        <pc:spChg chg="mod">
          <ac:chgData name="David Haagensen (5249412)" userId="S::5249412@student.gloscol.ac.uk::6d1dce2e-e96a-42e5-b1c6-18d3b8fda315" providerId="AD" clId="Web-{AA37FBE8-D5F6-7F07-B66E-A63BBE6890A8}" dt="2023-01-14T20:06:53.337" v="643" actId="1076"/>
          <ac:spMkLst>
            <pc:docMk/>
            <pc:sldMk cId="688888055" sldId="263"/>
            <ac:spMk id="16" creationId="{53EE1DDA-CA2B-A0F7-3D3C-06AD2C00E083}"/>
          </ac:spMkLst>
        </pc:spChg>
        <pc:spChg chg="mod">
          <ac:chgData name="David Haagensen (5249412)" userId="S::5249412@student.gloscol.ac.uk::6d1dce2e-e96a-42e5-b1c6-18d3b8fda315" providerId="AD" clId="Web-{AA37FBE8-D5F6-7F07-B66E-A63BBE6890A8}" dt="2023-01-14T20:06:53.337" v="644" actId="1076"/>
          <ac:spMkLst>
            <pc:docMk/>
            <pc:sldMk cId="688888055" sldId="263"/>
            <ac:spMk id="17" creationId="{3EC029EE-EC0B-6E2D-5FD0-364DFC7C51B5}"/>
          </ac:spMkLst>
        </pc:spChg>
        <pc:spChg chg="mod">
          <ac:chgData name="David Haagensen (5249412)" userId="S::5249412@student.gloscol.ac.uk::6d1dce2e-e96a-42e5-b1c6-18d3b8fda315" providerId="AD" clId="Web-{AA37FBE8-D5F6-7F07-B66E-A63BBE6890A8}" dt="2023-01-14T20:06:53.353" v="645" actId="1076"/>
          <ac:spMkLst>
            <pc:docMk/>
            <pc:sldMk cId="688888055" sldId="263"/>
            <ac:spMk id="18" creationId="{3475976D-CB96-5145-BD1C-C371F803B6F7}"/>
          </ac:spMkLst>
        </pc:spChg>
        <pc:spChg chg="mod">
          <ac:chgData name="David Haagensen (5249412)" userId="S::5249412@student.gloscol.ac.uk::6d1dce2e-e96a-42e5-b1c6-18d3b8fda315" providerId="AD" clId="Web-{AA37FBE8-D5F6-7F07-B66E-A63BBE6890A8}" dt="2023-01-14T20:06:53.369" v="646" actId="1076"/>
          <ac:spMkLst>
            <pc:docMk/>
            <pc:sldMk cId="688888055" sldId="263"/>
            <ac:spMk id="19" creationId="{58E6C97F-76A9-36CA-8A8E-8410D3995093}"/>
          </ac:spMkLst>
        </pc:spChg>
        <pc:spChg chg="mod">
          <ac:chgData name="David Haagensen (5249412)" userId="S::5249412@student.gloscol.ac.uk::6d1dce2e-e96a-42e5-b1c6-18d3b8fda315" providerId="AD" clId="Web-{AA37FBE8-D5F6-7F07-B66E-A63BBE6890A8}" dt="2023-01-14T20:06:53.384" v="647" actId="1076"/>
          <ac:spMkLst>
            <pc:docMk/>
            <pc:sldMk cId="688888055" sldId="263"/>
            <ac:spMk id="20" creationId="{6C7FDC49-9DAA-A2E4-6F8D-D286544B813C}"/>
          </ac:spMkLst>
        </pc:spChg>
        <pc:spChg chg="mod">
          <ac:chgData name="David Haagensen (5249412)" userId="S::5249412@student.gloscol.ac.uk::6d1dce2e-e96a-42e5-b1c6-18d3b8fda315" providerId="AD" clId="Web-{AA37FBE8-D5F6-7F07-B66E-A63BBE6890A8}" dt="2023-01-14T20:06:53.384" v="648" actId="1076"/>
          <ac:spMkLst>
            <pc:docMk/>
            <pc:sldMk cId="688888055" sldId="263"/>
            <ac:spMk id="21" creationId="{C36E56DA-60E0-6777-B6DD-4053F68FA0C0}"/>
          </ac:spMkLst>
        </pc:spChg>
        <pc:spChg chg="mod">
          <ac:chgData name="David Haagensen (5249412)" userId="S::5249412@student.gloscol.ac.uk::6d1dce2e-e96a-42e5-b1c6-18d3b8fda315" providerId="AD" clId="Web-{AA37FBE8-D5F6-7F07-B66E-A63BBE6890A8}" dt="2023-01-14T21:18:48.259" v="679" actId="1076"/>
          <ac:spMkLst>
            <pc:docMk/>
            <pc:sldMk cId="688888055" sldId="263"/>
            <ac:spMk id="22" creationId="{B93B9E23-064C-DD83-AB17-E80F6793309C}"/>
          </ac:spMkLst>
        </pc:spChg>
        <pc:spChg chg="mod">
          <ac:chgData name="David Haagensen (5249412)" userId="S::5249412@student.gloscol.ac.uk::6d1dce2e-e96a-42e5-b1c6-18d3b8fda315" providerId="AD" clId="Web-{AA37FBE8-D5F6-7F07-B66E-A63BBE6890A8}" dt="2023-01-14T21:18:48.259" v="680" actId="1076"/>
          <ac:spMkLst>
            <pc:docMk/>
            <pc:sldMk cId="688888055" sldId="263"/>
            <ac:spMk id="23" creationId="{C49CE47B-127D-667C-9FF2-2AFDB0B08AA0}"/>
          </ac:spMkLst>
        </pc:spChg>
        <pc:spChg chg="mod">
          <ac:chgData name="David Haagensen (5249412)" userId="S::5249412@student.gloscol.ac.uk::6d1dce2e-e96a-42e5-b1c6-18d3b8fda315" providerId="AD" clId="Web-{AA37FBE8-D5F6-7F07-B66E-A63BBE6890A8}" dt="2023-01-14T21:18:48.274" v="681" actId="1076"/>
          <ac:spMkLst>
            <pc:docMk/>
            <pc:sldMk cId="688888055" sldId="263"/>
            <ac:spMk id="24" creationId="{31E846E0-C4DE-525C-6F0B-E75D9389DE09}"/>
          </ac:spMkLst>
        </pc:spChg>
        <pc:spChg chg="mod">
          <ac:chgData name="David Haagensen (5249412)" userId="S::5249412@student.gloscol.ac.uk::6d1dce2e-e96a-42e5-b1c6-18d3b8fda315" providerId="AD" clId="Web-{AA37FBE8-D5F6-7F07-B66E-A63BBE6890A8}" dt="2023-01-14T21:18:48.274" v="682" actId="1076"/>
          <ac:spMkLst>
            <pc:docMk/>
            <pc:sldMk cId="688888055" sldId="263"/>
            <ac:spMk id="25" creationId="{D2AC8EEB-42E6-24A1-997F-C9557A958DA3}"/>
          </ac:spMkLst>
        </pc:spChg>
        <pc:spChg chg="mod">
          <ac:chgData name="David Haagensen (5249412)" userId="S::5249412@student.gloscol.ac.uk::6d1dce2e-e96a-42e5-b1c6-18d3b8fda315" providerId="AD" clId="Web-{AA37FBE8-D5F6-7F07-B66E-A63BBE6890A8}" dt="2023-01-14T21:18:48.290" v="683" actId="1076"/>
          <ac:spMkLst>
            <pc:docMk/>
            <pc:sldMk cId="688888055" sldId="263"/>
            <ac:spMk id="26" creationId="{8957A432-FDAE-7268-8626-E2166062B8E2}"/>
          </ac:spMkLst>
        </pc:spChg>
        <pc:spChg chg="mod">
          <ac:chgData name="David Haagensen (5249412)" userId="S::5249412@student.gloscol.ac.uk::6d1dce2e-e96a-42e5-b1c6-18d3b8fda315" providerId="AD" clId="Web-{AA37FBE8-D5F6-7F07-B66E-A63BBE6890A8}" dt="2023-01-14T21:18:48.305" v="684" actId="1076"/>
          <ac:spMkLst>
            <pc:docMk/>
            <pc:sldMk cId="688888055" sldId="263"/>
            <ac:spMk id="27" creationId="{35E4BA2E-CE32-626D-D43A-BF8FECDD7250}"/>
          </ac:spMkLst>
        </pc:spChg>
        <pc:spChg chg="add del mod">
          <ac:chgData name="David Haagensen (5249412)" userId="S::5249412@student.gloscol.ac.uk::6d1dce2e-e96a-42e5-b1c6-18d3b8fda315" providerId="AD" clId="Web-{AA37FBE8-D5F6-7F07-B66E-A63BBE6890A8}" dt="2023-01-14T21:18:39.399" v="674"/>
          <ac:spMkLst>
            <pc:docMk/>
            <pc:sldMk cId="688888055" sldId="263"/>
            <ac:spMk id="28" creationId="{9B7EDF56-0099-0F28-296D-02B205C9B62D}"/>
          </ac:spMkLst>
        </pc:spChg>
        <pc:picChg chg="add mod">
          <ac:chgData name="David Haagensen (5249412)" userId="S::5249412@student.gloscol.ac.uk::6d1dce2e-e96a-42e5-b1c6-18d3b8fda315" providerId="AD" clId="Web-{AA37FBE8-D5F6-7F07-B66E-A63BBE6890A8}" dt="2023-01-14T21:20:27.902" v="690" actId="14100"/>
          <ac:picMkLst>
            <pc:docMk/>
            <pc:sldMk cId="688888055" sldId="263"/>
            <ac:picMk id="29" creationId="{BA30D32F-9122-08BA-731F-7C8CE56B135A}"/>
          </ac:picMkLst>
        </pc:picChg>
      </pc:sldChg>
      <pc:sldChg chg="delSp modSp">
        <pc:chgData name="David Haagensen (5249412)" userId="S::5249412@student.gloscol.ac.uk::6d1dce2e-e96a-42e5-b1c6-18d3b8fda315" providerId="AD" clId="Web-{AA37FBE8-D5F6-7F07-B66E-A63BBE6890A8}" dt="2023-01-15T09:28:40.793" v="692" actId="1076"/>
        <pc:sldMkLst>
          <pc:docMk/>
          <pc:sldMk cId="4065227070" sldId="264"/>
        </pc:sldMkLst>
        <pc:spChg chg="mod">
          <ac:chgData name="David Haagensen (5249412)" userId="S::5249412@student.gloscol.ac.uk::6d1dce2e-e96a-42e5-b1c6-18d3b8fda315" providerId="AD" clId="Web-{AA37FBE8-D5F6-7F07-B66E-A63BBE6890A8}" dt="2023-01-14T20:07:11.542" v="659" actId="14100"/>
          <ac:spMkLst>
            <pc:docMk/>
            <pc:sldMk cId="4065227070" sldId="264"/>
            <ac:spMk id="3" creationId="{BA01C032-581A-2B3F-3110-FC8FC625498E}"/>
          </ac:spMkLst>
        </pc:spChg>
        <pc:spChg chg="del">
          <ac:chgData name="David Haagensen (5249412)" userId="S::5249412@student.gloscol.ac.uk::6d1dce2e-e96a-42e5-b1c6-18d3b8fda315" providerId="AD" clId="Web-{AA37FBE8-D5F6-7F07-B66E-A63BBE6890A8}" dt="2023-01-14T19:59:55.576" v="582"/>
          <ac:spMkLst>
            <pc:docMk/>
            <pc:sldMk cId="4065227070" sldId="264"/>
            <ac:spMk id="10" creationId="{6E39DE22-9C7A-95DE-CA79-3C89FA1FFF04}"/>
          </ac:spMkLst>
        </pc:spChg>
        <pc:spChg chg="mod">
          <ac:chgData name="David Haagensen (5249412)" userId="S::5249412@student.gloscol.ac.uk::6d1dce2e-e96a-42e5-b1c6-18d3b8fda315" providerId="AD" clId="Web-{AA37FBE8-D5F6-7F07-B66E-A63BBE6890A8}" dt="2023-01-15T09:28:40.793" v="692" actId="1076"/>
          <ac:spMkLst>
            <pc:docMk/>
            <pc:sldMk cId="4065227070" sldId="264"/>
            <ac:spMk id="18" creationId="{EEC5DDB7-8C25-3A6D-51D2-362E44EAB8FB}"/>
          </ac:spMkLst>
        </pc:spChg>
        <pc:spChg chg="mod">
          <ac:chgData name="David Haagensen (5249412)" userId="S::5249412@student.gloscol.ac.uk::6d1dce2e-e96a-42e5-b1c6-18d3b8fda315" providerId="AD" clId="Web-{AA37FBE8-D5F6-7F07-B66E-A63BBE6890A8}" dt="2023-01-14T20:00:22.906" v="593" actId="20577"/>
          <ac:spMkLst>
            <pc:docMk/>
            <pc:sldMk cId="4065227070" sldId="264"/>
            <ac:spMk id="22" creationId="{A98D4D77-8DD0-7C1A-3F98-E9E8654E8B4C}"/>
          </ac:spMkLst>
        </pc:spChg>
        <pc:spChg chg="mod">
          <ac:chgData name="David Haagensen (5249412)" userId="S::5249412@student.gloscol.ac.uk::6d1dce2e-e96a-42e5-b1c6-18d3b8fda315" providerId="AD" clId="Web-{AA37FBE8-D5F6-7F07-B66E-A63BBE6890A8}" dt="2023-01-14T19:59:45.966" v="580" actId="1076"/>
          <ac:spMkLst>
            <pc:docMk/>
            <pc:sldMk cId="4065227070" sldId="264"/>
            <ac:spMk id="28" creationId="{8F4D309C-F0B2-ECD4-51C3-3C0FE0A04088}"/>
          </ac:spMkLst>
        </pc:spChg>
        <pc:cxnChg chg="mod">
          <ac:chgData name="David Haagensen (5249412)" userId="S::5249412@student.gloscol.ac.uk::6d1dce2e-e96a-42e5-b1c6-18d3b8fda315" providerId="AD" clId="Web-{AA37FBE8-D5F6-7F07-B66E-A63BBE6890A8}" dt="2023-01-14T19:59:49.888" v="581" actId="14100"/>
          <ac:cxnSpMkLst>
            <pc:docMk/>
            <pc:sldMk cId="4065227070" sldId="264"/>
            <ac:cxnSpMk id="35" creationId="{11D6DF85-7ACF-AC29-2D97-AC2B4D22C7F3}"/>
          </ac:cxnSpMkLst>
        </pc:cxnChg>
      </pc:sldChg>
      <pc:sldChg chg="addSp delSp modSp">
        <pc:chgData name="David Haagensen (5249412)" userId="S::5249412@student.gloscol.ac.uk::6d1dce2e-e96a-42e5-b1c6-18d3b8fda315" providerId="AD" clId="Web-{AA37FBE8-D5F6-7F07-B66E-A63BBE6890A8}" dt="2023-01-14T20:07:27.605" v="663" actId="14100"/>
        <pc:sldMkLst>
          <pc:docMk/>
          <pc:sldMk cId="1443013769" sldId="265"/>
        </pc:sldMkLst>
        <pc:spChg chg="mod">
          <ac:chgData name="David Haagensen (5249412)" userId="S::5249412@student.gloscol.ac.uk::6d1dce2e-e96a-42e5-b1c6-18d3b8fda315" providerId="AD" clId="Web-{AA37FBE8-D5F6-7F07-B66E-A63BBE6890A8}" dt="2023-01-14T20:07:27.605" v="663" actId="14100"/>
          <ac:spMkLst>
            <pc:docMk/>
            <pc:sldMk cId="1443013769" sldId="265"/>
            <ac:spMk id="4" creationId="{95F204B2-BC2E-66A9-D9D2-68A6CF25AAC0}"/>
          </ac:spMkLst>
        </pc:spChg>
        <pc:graphicFrameChg chg="mod modGraphic">
          <ac:chgData name="David Haagensen (5249412)" userId="S::5249412@student.gloscol.ac.uk::6d1dce2e-e96a-42e5-b1c6-18d3b8fda315" providerId="AD" clId="Web-{AA37FBE8-D5F6-7F07-B66E-A63BBE6890A8}" dt="2023-01-14T19:59:08.182" v="579"/>
          <ac:graphicFrameMkLst>
            <pc:docMk/>
            <pc:sldMk cId="1443013769" sldId="265"/>
            <ac:graphicFrameMk id="10" creationId="{0FD5C958-9686-C74E-FB17-32121863B6F8}"/>
          </ac:graphicFrameMkLst>
        </pc:graphicFrameChg>
        <pc:picChg chg="mod">
          <ac:chgData name="David Haagensen (5249412)" userId="S::5249412@student.gloscol.ac.uk::6d1dce2e-e96a-42e5-b1c6-18d3b8fda315" providerId="AD" clId="Web-{AA37FBE8-D5F6-7F07-B66E-A63BBE6890A8}" dt="2023-01-14T19:58:04.287" v="548" actId="1076"/>
          <ac:picMkLst>
            <pc:docMk/>
            <pc:sldMk cId="1443013769" sldId="265"/>
            <ac:picMk id="2" creationId="{15DBB086-0885-18C6-189B-C98671E5F230}"/>
          </ac:picMkLst>
        </pc:picChg>
        <pc:picChg chg="del">
          <ac:chgData name="David Haagensen (5249412)" userId="S::5249412@student.gloscol.ac.uk::6d1dce2e-e96a-42e5-b1c6-18d3b8fda315" providerId="AD" clId="Web-{AA37FBE8-D5F6-7F07-B66E-A63BBE6890A8}" dt="2023-01-14T19:14:49.338" v="4"/>
          <ac:picMkLst>
            <pc:docMk/>
            <pc:sldMk cId="1443013769" sldId="265"/>
            <ac:picMk id="3" creationId="{92F4CF05-B2C0-B073-669D-F3CFA18BBD7C}"/>
          </ac:picMkLst>
        </pc:picChg>
        <pc:picChg chg="del">
          <ac:chgData name="David Haagensen (5249412)" userId="S::5249412@student.gloscol.ac.uk::6d1dce2e-e96a-42e5-b1c6-18d3b8fda315" providerId="AD" clId="Web-{AA37FBE8-D5F6-7F07-B66E-A63BBE6890A8}" dt="2023-01-14T19:15:23.762" v="30"/>
          <ac:picMkLst>
            <pc:docMk/>
            <pc:sldMk cId="1443013769" sldId="265"/>
            <ac:picMk id="5" creationId="{E88E49FE-CB08-E241-8E18-AD9D55F5E8A8}"/>
          </ac:picMkLst>
        </pc:picChg>
        <pc:picChg chg="mod">
          <ac:chgData name="David Haagensen (5249412)" userId="S::5249412@student.gloscol.ac.uk::6d1dce2e-e96a-42e5-b1c6-18d3b8fda315" providerId="AD" clId="Web-{AA37FBE8-D5F6-7F07-B66E-A63BBE6890A8}" dt="2023-01-14T19:58:14.350" v="553" actId="1076"/>
          <ac:picMkLst>
            <pc:docMk/>
            <pc:sldMk cId="1443013769" sldId="265"/>
            <ac:picMk id="6" creationId="{6417957F-C07A-8994-B05A-C3FC73F7214E}"/>
          </ac:picMkLst>
        </pc:picChg>
        <pc:picChg chg="add mod">
          <ac:chgData name="David Haagensen (5249412)" userId="S::5249412@student.gloscol.ac.uk::6d1dce2e-e96a-42e5-b1c6-18d3b8fda315" providerId="AD" clId="Web-{AA37FBE8-D5F6-7F07-B66E-A63BBE6890A8}" dt="2023-01-14T19:58:01.881" v="547" actId="1076"/>
          <ac:picMkLst>
            <pc:docMk/>
            <pc:sldMk cId="1443013769" sldId="265"/>
            <ac:picMk id="7" creationId="{D4F60788-A2C3-5279-7E6C-53B07297E31D}"/>
          </ac:picMkLst>
        </pc:picChg>
        <pc:picChg chg="add mod">
          <ac:chgData name="David Haagensen (5249412)" userId="S::5249412@student.gloscol.ac.uk::6d1dce2e-e96a-42e5-b1c6-18d3b8fda315" providerId="AD" clId="Web-{AA37FBE8-D5F6-7F07-B66E-A63BBE6890A8}" dt="2023-01-14T19:57:55.896" v="544" actId="1076"/>
          <ac:picMkLst>
            <pc:docMk/>
            <pc:sldMk cId="1443013769" sldId="265"/>
            <ac:picMk id="8" creationId="{F34B97C1-6119-CF22-0EBF-337DD612D4B8}"/>
          </ac:picMkLst>
        </pc:picChg>
        <pc:picChg chg="add mod">
          <ac:chgData name="David Haagensen (5249412)" userId="S::5249412@student.gloscol.ac.uk::6d1dce2e-e96a-42e5-b1c6-18d3b8fda315" providerId="AD" clId="Web-{AA37FBE8-D5F6-7F07-B66E-A63BBE6890A8}" dt="2023-01-14T19:58:22.226" v="556" actId="1076"/>
          <ac:picMkLst>
            <pc:docMk/>
            <pc:sldMk cId="1443013769" sldId="265"/>
            <ac:picMk id="9" creationId="{810BEEE7-7AC9-2127-6B33-A57E5C3DDC70}"/>
          </ac:picMkLst>
        </pc:picChg>
        <pc:picChg chg="add mod">
          <ac:chgData name="David Haagensen (5249412)" userId="S::5249412@student.gloscol.ac.uk::6d1dce2e-e96a-42e5-b1c6-18d3b8fda315" providerId="AD" clId="Web-{AA37FBE8-D5F6-7F07-B66E-A63BBE6890A8}" dt="2023-01-14T19:58:07.194" v="549" actId="1076"/>
          <ac:picMkLst>
            <pc:docMk/>
            <pc:sldMk cId="1443013769" sldId="265"/>
            <ac:picMk id="11" creationId="{2D217A2E-FC94-F3A5-A4E2-AEB73B99605D}"/>
          </ac:picMkLst>
        </pc:picChg>
        <pc:picChg chg="add mod">
          <ac:chgData name="David Haagensen (5249412)" userId="S::5249412@student.gloscol.ac.uk::6d1dce2e-e96a-42e5-b1c6-18d3b8fda315" providerId="AD" clId="Web-{AA37FBE8-D5F6-7F07-B66E-A63BBE6890A8}" dt="2023-01-14T19:58:25.117" v="557" actId="1076"/>
          <ac:picMkLst>
            <pc:docMk/>
            <pc:sldMk cId="1443013769" sldId="265"/>
            <ac:picMk id="12" creationId="{B200766D-1B95-1991-AE29-CF580E76567E}"/>
          </ac:picMkLst>
        </pc:picChg>
        <pc:picChg chg="del">
          <ac:chgData name="David Haagensen (5249412)" userId="S::5249412@student.gloscol.ac.uk::6d1dce2e-e96a-42e5-b1c6-18d3b8fda315" providerId="AD" clId="Web-{AA37FBE8-D5F6-7F07-B66E-A63BBE6890A8}" dt="2023-01-14T19:20:33.301" v="83"/>
          <ac:picMkLst>
            <pc:docMk/>
            <pc:sldMk cId="1443013769" sldId="265"/>
            <ac:picMk id="13" creationId="{EEDD95CF-4E23-204D-9D6C-428FBFE56F93}"/>
          </ac:picMkLst>
        </pc:picChg>
        <pc:picChg chg="mod">
          <ac:chgData name="David Haagensen (5249412)" userId="S::5249412@student.gloscol.ac.uk::6d1dce2e-e96a-42e5-b1c6-18d3b8fda315" providerId="AD" clId="Web-{AA37FBE8-D5F6-7F07-B66E-A63BBE6890A8}" dt="2023-01-14T19:58:20.366" v="555" actId="1076"/>
          <ac:picMkLst>
            <pc:docMk/>
            <pc:sldMk cId="1443013769" sldId="265"/>
            <ac:picMk id="14" creationId="{E7A8277F-548D-390F-215F-423DD1E06352}"/>
          </ac:picMkLst>
        </pc:picChg>
      </pc:sldChg>
    </pc:docChg>
  </pc:docChgLst>
  <pc:docChgLst>
    <pc:chgData name="David Haagensen (5249412)" userId="S::5249412@student.gloscol.ac.uk::6d1dce2e-e96a-42e5-b1c6-18d3b8fda315" providerId="AD" clId="Web-{EE368334-909D-6351-EB69-D4BE7DD60186}"/>
    <pc:docChg chg="addSld delSld modSld sldOrd addMainMaster delMainMaster">
      <pc:chgData name="David Haagensen (5249412)" userId="S::5249412@student.gloscol.ac.uk::6d1dce2e-e96a-42e5-b1c6-18d3b8fda315" providerId="AD" clId="Web-{EE368334-909D-6351-EB69-D4BE7DD60186}" dt="2023-01-05T14:34:25.690" v="115" actId="14100"/>
      <pc:docMkLst>
        <pc:docMk/>
      </pc:docMkLst>
      <pc:sldChg chg="delSp modSp mod ord modClrScheme chgLayout">
        <pc:chgData name="David Haagensen (5249412)" userId="S::5249412@student.gloscol.ac.uk::6d1dce2e-e96a-42e5-b1c6-18d3b8fda315" providerId="AD" clId="Web-{EE368334-909D-6351-EB69-D4BE7DD60186}" dt="2023-01-05T14:31:48.997" v="112"/>
        <pc:sldMkLst>
          <pc:docMk/>
          <pc:sldMk cId="109857222" sldId="256"/>
        </pc:sldMkLst>
        <pc:spChg chg="del">
          <ac:chgData name="David Haagensen (5249412)" userId="S::5249412@student.gloscol.ac.uk::6d1dce2e-e96a-42e5-b1c6-18d3b8fda315" providerId="AD" clId="Web-{EE368334-909D-6351-EB69-D4BE7DD60186}" dt="2023-01-05T13:58:25.528" v="4"/>
          <ac:spMkLst>
            <pc:docMk/>
            <pc:sldMk cId="109857222" sldId="256"/>
            <ac:spMk id="2" creationId="{00000000-0000-0000-0000-000000000000}"/>
          </ac:spMkLst>
        </pc:spChg>
        <pc:spChg chg="mod ord">
          <ac:chgData name="David Haagensen (5249412)" userId="S::5249412@student.gloscol.ac.uk::6d1dce2e-e96a-42e5-b1c6-18d3b8fda315" providerId="AD" clId="Web-{EE368334-909D-6351-EB69-D4BE7DD60186}" dt="2023-01-05T14:31:48.997" v="112"/>
          <ac:spMkLst>
            <pc:docMk/>
            <pc:sldMk cId="109857222" sldId="256"/>
            <ac:spMk id="3" creationId="{00000000-0000-0000-0000-000000000000}"/>
          </ac:spMkLst>
        </pc:spChg>
      </pc:sldChg>
      <pc:sldChg chg="addSp delSp modSp new del mod setBg modClrScheme delDesignElem modShow chgLayout">
        <pc:chgData name="David Haagensen (5249412)" userId="S::5249412@student.gloscol.ac.uk::6d1dce2e-e96a-42e5-b1c6-18d3b8fda315" providerId="AD" clId="Web-{EE368334-909D-6351-EB69-D4BE7DD60186}" dt="2023-01-05T14:19:02.005" v="33"/>
        <pc:sldMkLst>
          <pc:docMk/>
          <pc:sldMk cId="767095844" sldId="257"/>
        </pc:sldMkLst>
        <pc:spChg chg="mod ord">
          <ac:chgData name="David Haagensen (5249412)" userId="S::5249412@student.gloscol.ac.uk::6d1dce2e-e96a-42e5-b1c6-18d3b8fda315" providerId="AD" clId="Web-{EE368334-909D-6351-EB69-D4BE7DD60186}" dt="2023-01-05T14:18:47.488" v="31"/>
          <ac:spMkLst>
            <pc:docMk/>
            <pc:sldMk cId="767095844" sldId="257"/>
            <ac:spMk id="2" creationId="{029F62F8-FC3C-4149-2F31-B1F71C1E99F6}"/>
          </ac:spMkLst>
        </pc:spChg>
        <pc:spChg chg="add del">
          <ac:chgData name="David Haagensen (5249412)" userId="S::5249412@student.gloscol.ac.uk::6d1dce2e-e96a-42e5-b1c6-18d3b8fda315" providerId="AD" clId="Web-{EE368334-909D-6351-EB69-D4BE7DD60186}" dt="2023-01-05T14:16:12.484" v="26"/>
          <ac:spMkLst>
            <pc:docMk/>
            <pc:sldMk cId="767095844" sldId="257"/>
            <ac:spMk id="8" creationId="{17115F77-2FAE-4CA7-9A7F-10D5F2C8F831}"/>
          </ac:spMkLst>
        </pc:spChg>
        <pc:spChg chg="add del">
          <ac:chgData name="David Haagensen (5249412)" userId="S::5249412@student.gloscol.ac.uk::6d1dce2e-e96a-42e5-b1c6-18d3b8fda315" providerId="AD" clId="Web-{EE368334-909D-6351-EB69-D4BE7DD60186}" dt="2023-01-05T14:16:12.484" v="26"/>
          <ac:spMkLst>
            <pc:docMk/>
            <pc:sldMk cId="767095844" sldId="257"/>
            <ac:spMk id="10" creationId="{5CD4C046-A04C-46CC-AFA3-6B0621F628C8}"/>
          </ac:spMkLst>
        </pc:spChg>
        <pc:spChg chg="add del">
          <ac:chgData name="David Haagensen (5249412)" userId="S::5249412@student.gloscol.ac.uk::6d1dce2e-e96a-42e5-b1c6-18d3b8fda315" providerId="AD" clId="Web-{EE368334-909D-6351-EB69-D4BE7DD60186}" dt="2023-01-05T14:16:12.484" v="26"/>
          <ac:spMkLst>
            <pc:docMk/>
            <pc:sldMk cId="767095844" sldId="257"/>
            <ac:spMk id="12" creationId="{25D5C296-F4B1-4AE5-8EEB-9FEB7ED17780}"/>
          </ac:spMkLst>
        </pc:spChg>
        <pc:spChg chg="add">
          <ac:chgData name="David Haagensen (5249412)" userId="S::5249412@student.gloscol.ac.uk::6d1dce2e-e96a-42e5-b1c6-18d3b8fda315" providerId="AD" clId="Web-{EE368334-909D-6351-EB69-D4BE7DD60186}" dt="2023-01-05T14:18:47.488" v="31"/>
          <ac:spMkLst>
            <pc:docMk/>
            <pc:sldMk cId="767095844" sldId="257"/>
            <ac:spMk id="13" creationId="{989BE678-777B-482A-A616-FEDC47B162E5}"/>
          </ac:spMkLst>
        </pc:spChg>
        <pc:spChg chg="add del">
          <ac:chgData name="David Haagensen (5249412)" userId="S::5249412@student.gloscol.ac.uk::6d1dce2e-e96a-42e5-b1c6-18d3b8fda315" providerId="AD" clId="Web-{EE368334-909D-6351-EB69-D4BE7DD60186}" dt="2023-01-05T14:16:12.484" v="26"/>
          <ac:spMkLst>
            <pc:docMk/>
            <pc:sldMk cId="767095844" sldId="257"/>
            <ac:spMk id="14" creationId="{9C1ACE66-194D-48C4-A14A-6933B35283F6}"/>
          </ac:spMkLst>
        </pc:spChg>
        <pc:spChg chg="add del">
          <ac:chgData name="David Haagensen (5249412)" userId="S::5249412@student.gloscol.ac.uk::6d1dce2e-e96a-42e5-b1c6-18d3b8fda315" providerId="AD" clId="Web-{EE368334-909D-6351-EB69-D4BE7DD60186}" dt="2023-01-05T14:16:12.484" v="26"/>
          <ac:spMkLst>
            <pc:docMk/>
            <pc:sldMk cId="767095844" sldId="257"/>
            <ac:spMk id="16" creationId="{025B886A-7ED1-4B77-819B-76ACBEFB07D0}"/>
          </ac:spMkLst>
        </pc:spChg>
        <pc:spChg chg="add">
          <ac:chgData name="David Haagensen (5249412)" userId="S::5249412@student.gloscol.ac.uk::6d1dce2e-e96a-42e5-b1c6-18d3b8fda315" providerId="AD" clId="Web-{EE368334-909D-6351-EB69-D4BE7DD60186}" dt="2023-01-05T14:18:47.488" v="31"/>
          <ac:spMkLst>
            <pc:docMk/>
            <pc:sldMk cId="767095844" sldId="257"/>
            <ac:spMk id="19" creationId="{D28BE0C3-2102-4820-B88B-A448B1840D14}"/>
          </ac:spMkLst>
        </pc:spChg>
        <pc:spChg chg="add">
          <ac:chgData name="David Haagensen (5249412)" userId="S::5249412@student.gloscol.ac.uk::6d1dce2e-e96a-42e5-b1c6-18d3b8fda315" providerId="AD" clId="Web-{EE368334-909D-6351-EB69-D4BE7DD60186}" dt="2023-01-05T14:18:47.488" v="31"/>
          <ac:spMkLst>
            <pc:docMk/>
            <pc:sldMk cId="767095844" sldId="257"/>
            <ac:spMk id="21" creationId="{C885E190-58DD-42DD-A4A8-401E15C92A52}"/>
          </ac:spMkLst>
        </pc:spChg>
        <pc:grpChg chg="add del">
          <ac:chgData name="David Haagensen (5249412)" userId="S::5249412@student.gloscol.ac.uk::6d1dce2e-e96a-42e5-b1c6-18d3b8fda315" providerId="AD" clId="Web-{EE368334-909D-6351-EB69-D4BE7DD60186}" dt="2023-01-05T14:18:11.284" v="29"/>
          <ac:grpSpMkLst>
            <pc:docMk/>
            <pc:sldMk cId="767095844" sldId="257"/>
            <ac:grpSpMk id="9" creationId="{08F94D66-27EC-4CB8-8226-D7F41C161863}"/>
          </ac:grpSpMkLst>
        </pc:grpChg>
        <pc:grpChg chg="add del">
          <ac:chgData name="David Haagensen (5249412)" userId="S::5249412@student.gloscol.ac.uk::6d1dce2e-e96a-42e5-b1c6-18d3b8fda315" providerId="AD" clId="Web-{EE368334-909D-6351-EB69-D4BE7DD60186}" dt="2023-01-05T14:18:11.284" v="29"/>
          <ac:grpSpMkLst>
            <pc:docMk/>
            <pc:sldMk cId="767095844" sldId="257"/>
            <ac:grpSpMk id="17" creationId="{503816F2-40D5-4C23-AF57-063E3923610A}"/>
          </ac:grpSpMkLst>
        </pc:grpChg>
        <pc:picChg chg="add mod">
          <ac:chgData name="David Haagensen (5249412)" userId="S::5249412@student.gloscol.ac.uk::6d1dce2e-e96a-42e5-b1c6-18d3b8fda315" providerId="AD" clId="Web-{EE368334-909D-6351-EB69-D4BE7DD60186}" dt="2023-01-05T14:18:47.488" v="31"/>
          <ac:picMkLst>
            <pc:docMk/>
            <pc:sldMk cId="767095844" sldId="257"/>
            <ac:picMk id="4" creationId="{A0C0029E-C058-7E6A-A783-617468E01BDB}"/>
          </ac:picMkLst>
        </pc:picChg>
        <pc:picChg chg="add">
          <ac:chgData name="David Haagensen (5249412)" userId="S::5249412@student.gloscol.ac.uk::6d1dce2e-e96a-42e5-b1c6-18d3b8fda315" providerId="AD" clId="Web-{EE368334-909D-6351-EB69-D4BE7DD60186}" dt="2023-01-05T14:18:47.488" v="31"/>
          <ac:picMkLst>
            <pc:docMk/>
            <pc:sldMk cId="767095844" sldId="257"/>
            <ac:picMk id="6" creationId="{DF19BAF3-7E20-4B9D-B544-BABAEEA1FA75}"/>
          </ac:picMkLst>
        </pc:picChg>
        <pc:picChg chg="add">
          <ac:chgData name="David Haagensen (5249412)" userId="S::5249412@student.gloscol.ac.uk::6d1dce2e-e96a-42e5-b1c6-18d3b8fda315" providerId="AD" clId="Web-{EE368334-909D-6351-EB69-D4BE7DD60186}" dt="2023-01-05T14:18:47.488" v="31"/>
          <ac:picMkLst>
            <pc:docMk/>
            <pc:sldMk cId="767095844" sldId="257"/>
            <ac:picMk id="7" creationId="{94AAE3AA-3759-4D28-B0EF-575F25A5146C}"/>
          </ac:picMkLst>
        </pc:picChg>
        <pc:picChg chg="add">
          <ac:chgData name="David Haagensen (5249412)" userId="S::5249412@student.gloscol.ac.uk::6d1dce2e-e96a-42e5-b1c6-18d3b8fda315" providerId="AD" clId="Web-{EE368334-909D-6351-EB69-D4BE7DD60186}" dt="2023-01-05T14:18:47.488" v="31"/>
          <ac:picMkLst>
            <pc:docMk/>
            <pc:sldMk cId="767095844" sldId="257"/>
            <ac:picMk id="11" creationId="{950648F4-ABCD-4DF0-8641-76CFB2354721}"/>
          </ac:picMkLst>
        </pc:picChg>
        <pc:picChg chg="add">
          <ac:chgData name="David Haagensen (5249412)" userId="S::5249412@student.gloscol.ac.uk::6d1dce2e-e96a-42e5-b1c6-18d3b8fda315" providerId="AD" clId="Web-{EE368334-909D-6351-EB69-D4BE7DD60186}" dt="2023-01-05T14:18:47.488" v="31"/>
          <ac:picMkLst>
            <pc:docMk/>
            <pc:sldMk cId="767095844" sldId="257"/>
            <ac:picMk id="15" creationId="{CF1EB4BD-9C7E-4AA3-9681-C7EB0DA6250B}"/>
          </ac:picMkLst>
        </pc:picChg>
      </pc:sldChg>
      <pc:sldChg chg="new del">
        <pc:chgData name="David Haagensen (5249412)" userId="S::5249412@student.gloscol.ac.uk::6d1dce2e-e96a-42e5-b1c6-18d3b8fda315" providerId="AD" clId="Web-{EE368334-909D-6351-EB69-D4BE7DD60186}" dt="2023-01-05T13:58:44.951" v="12"/>
        <pc:sldMkLst>
          <pc:docMk/>
          <pc:sldMk cId="2242276590" sldId="257"/>
        </pc:sldMkLst>
      </pc:sldChg>
      <pc:sldChg chg="new del">
        <pc:chgData name="David Haagensen (5249412)" userId="S::5249412@student.gloscol.ac.uk::6d1dce2e-e96a-42e5-b1c6-18d3b8fda315" providerId="AD" clId="Web-{EE368334-909D-6351-EB69-D4BE7DD60186}" dt="2023-01-05T13:58:39.920" v="10"/>
        <pc:sldMkLst>
          <pc:docMk/>
          <pc:sldMk cId="3147363045" sldId="257"/>
        </pc:sldMkLst>
      </pc:sldChg>
      <pc:sldChg chg="addSp modSp new del mod setBg modClrScheme chgLayout">
        <pc:chgData name="David Haagensen (5249412)" userId="S::5249412@student.gloscol.ac.uk::6d1dce2e-e96a-42e5-b1c6-18d3b8fda315" providerId="AD" clId="Web-{EE368334-909D-6351-EB69-D4BE7DD60186}" dt="2023-01-05T14:18:59.270" v="32"/>
        <pc:sldMkLst>
          <pc:docMk/>
          <pc:sldMk cId="89548292" sldId="258"/>
        </pc:sldMkLst>
        <pc:spChg chg="mod ord">
          <ac:chgData name="David Haagensen (5249412)" userId="S::5249412@student.gloscol.ac.uk::6d1dce2e-e96a-42e5-b1c6-18d3b8fda315" providerId="AD" clId="Web-{EE368334-909D-6351-EB69-D4BE7DD60186}" dt="2023-01-05T14:18:41.504" v="30"/>
          <ac:spMkLst>
            <pc:docMk/>
            <pc:sldMk cId="89548292" sldId="258"/>
            <ac:spMk id="2" creationId="{9BCF8C9D-7E1B-0563-81AC-9918F9A4F2B8}"/>
          </ac:spMkLst>
        </pc:spChg>
        <pc:spChg chg="add">
          <ac:chgData name="David Haagensen (5249412)" userId="S::5249412@student.gloscol.ac.uk::6d1dce2e-e96a-42e5-b1c6-18d3b8fda315" providerId="AD" clId="Web-{EE368334-909D-6351-EB69-D4BE7DD60186}" dt="2023-01-05T14:18:41.504" v="30"/>
          <ac:spMkLst>
            <pc:docMk/>
            <pc:sldMk cId="89548292" sldId="258"/>
            <ac:spMk id="11" creationId="{4FA533C5-33E3-4611-AF9F-72811D8B26A6}"/>
          </ac:spMkLst>
        </pc:spChg>
        <pc:spChg chg="add">
          <ac:chgData name="David Haagensen (5249412)" userId="S::5249412@student.gloscol.ac.uk::6d1dce2e-e96a-42e5-b1c6-18d3b8fda315" providerId="AD" clId="Web-{EE368334-909D-6351-EB69-D4BE7DD60186}" dt="2023-01-05T14:18:41.504" v="30"/>
          <ac:spMkLst>
            <pc:docMk/>
            <pc:sldMk cId="89548292" sldId="258"/>
            <ac:spMk id="17" creationId="{87F0FDC4-AD8C-47D9-9131-623C98ADB0AE}"/>
          </ac:spMkLst>
        </pc:spChg>
        <pc:spChg chg="add">
          <ac:chgData name="David Haagensen (5249412)" userId="S::5249412@student.gloscol.ac.uk::6d1dce2e-e96a-42e5-b1c6-18d3b8fda315" providerId="AD" clId="Web-{EE368334-909D-6351-EB69-D4BE7DD60186}" dt="2023-01-05T14:18:41.504" v="30"/>
          <ac:spMkLst>
            <pc:docMk/>
            <pc:sldMk cId="89548292" sldId="258"/>
            <ac:spMk id="19" creationId="{E6A222EB-A81E-4238-B08D-AAB1828C8E0B}"/>
          </ac:spMkLst>
        </pc:spChg>
        <pc:spChg chg="add">
          <ac:chgData name="David Haagensen (5249412)" userId="S::5249412@student.gloscol.ac.uk::6d1dce2e-e96a-42e5-b1c6-18d3b8fda315" providerId="AD" clId="Web-{EE368334-909D-6351-EB69-D4BE7DD60186}" dt="2023-01-05T14:18:41.504" v="30"/>
          <ac:spMkLst>
            <pc:docMk/>
            <pc:sldMk cId="89548292" sldId="258"/>
            <ac:spMk id="21" creationId="{E014676C-074B-475A-8346-9C901C86CB97}"/>
          </ac:spMkLst>
        </pc:spChg>
        <pc:picChg chg="add">
          <ac:chgData name="David Haagensen (5249412)" userId="S::5249412@student.gloscol.ac.uk::6d1dce2e-e96a-42e5-b1c6-18d3b8fda315" providerId="AD" clId="Web-{EE368334-909D-6351-EB69-D4BE7DD60186}" dt="2023-01-05T14:18:41.504" v="30"/>
          <ac:picMkLst>
            <pc:docMk/>
            <pc:sldMk cId="89548292" sldId="258"/>
            <ac:picMk id="7" creationId="{91B28F63-CF00-448F-B141-FE33C33B1891}"/>
          </ac:picMkLst>
        </pc:picChg>
        <pc:picChg chg="add">
          <ac:chgData name="David Haagensen (5249412)" userId="S::5249412@student.gloscol.ac.uk::6d1dce2e-e96a-42e5-b1c6-18d3b8fda315" providerId="AD" clId="Web-{EE368334-909D-6351-EB69-D4BE7DD60186}" dt="2023-01-05T14:18:41.504" v="30"/>
          <ac:picMkLst>
            <pc:docMk/>
            <pc:sldMk cId="89548292" sldId="258"/>
            <ac:picMk id="9" creationId="{2AE609E2-8522-44E4-9077-980E5BCF3E14}"/>
          </ac:picMkLst>
        </pc:picChg>
        <pc:picChg chg="add">
          <ac:chgData name="David Haagensen (5249412)" userId="S::5249412@student.gloscol.ac.uk::6d1dce2e-e96a-42e5-b1c6-18d3b8fda315" providerId="AD" clId="Web-{EE368334-909D-6351-EB69-D4BE7DD60186}" dt="2023-01-05T14:18:41.504" v="30"/>
          <ac:picMkLst>
            <pc:docMk/>
            <pc:sldMk cId="89548292" sldId="258"/>
            <ac:picMk id="13" creationId="{8949AD42-25FD-4C3D-9EEE-B7FEC5809988}"/>
          </ac:picMkLst>
        </pc:picChg>
        <pc:picChg chg="add">
          <ac:chgData name="David Haagensen (5249412)" userId="S::5249412@student.gloscol.ac.uk::6d1dce2e-e96a-42e5-b1c6-18d3b8fda315" providerId="AD" clId="Web-{EE368334-909D-6351-EB69-D4BE7DD60186}" dt="2023-01-05T14:18:41.504" v="30"/>
          <ac:picMkLst>
            <pc:docMk/>
            <pc:sldMk cId="89548292" sldId="258"/>
            <ac:picMk id="15" creationId="{6AC7D913-60B7-4603-881B-831DA5D3A940}"/>
          </ac:picMkLst>
        </pc:picChg>
        <pc:cxnChg chg="add">
          <ac:chgData name="David Haagensen (5249412)" userId="S::5249412@student.gloscol.ac.uk::6d1dce2e-e96a-42e5-b1c6-18d3b8fda315" providerId="AD" clId="Web-{EE368334-909D-6351-EB69-D4BE7DD60186}" dt="2023-01-05T14:18:41.504" v="30"/>
          <ac:cxnSpMkLst>
            <pc:docMk/>
            <pc:sldMk cId="89548292" sldId="258"/>
            <ac:cxnSpMk id="23" creationId="{179C4C8E-197B-4679-AE96-B5147F971C90}"/>
          </ac:cxnSpMkLst>
        </pc:cxnChg>
      </pc:sldChg>
      <pc:sldChg chg="new del">
        <pc:chgData name="David Haagensen (5249412)" userId="S::5249412@student.gloscol.ac.uk::6d1dce2e-e96a-42e5-b1c6-18d3b8fda315" providerId="AD" clId="Web-{EE368334-909D-6351-EB69-D4BE7DD60186}" dt="2023-01-05T13:58:38.263" v="9"/>
        <pc:sldMkLst>
          <pc:docMk/>
          <pc:sldMk cId="3237803831" sldId="258"/>
        </pc:sldMkLst>
      </pc:sldChg>
      <pc:sldChg chg="modSp new mod modClrScheme chgLayout">
        <pc:chgData name="David Haagensen (5249412)" userId="S::5249412@student.gloscol.ac.uk::6d1dce2e-e96a-42e5-b1c6-18d3b8fda315" providerId="AD" clId="Web-{EE368334-909D-6351-EB69-D4BE7DD60186}" dt="2023-01-05T14:31:48.997" v="112"/>
        <pc:sldMkLst>
          <pc:docMk/>
          <pc:sldMk cId="2127043021" sldId="259"/>
        </pc:sldMkLst>
        <pc:spChg chg="mod ord">
          <ac:chgData name="David Haagensen (5249412)" userId="S::5249412@student.gloscol.ac.uk::6d1dce2e-e96a-42e5-b1c6-18d3b8fda315" providerId="AD" clId="Web-{EE368334-909D-6351-EB69-D4BE7DD60186}" dt="2023-01-05T14:31:48.997" v="112"/>
          <ac:spMkLst>
            <pc:docMk/>
            <pc:sldMk cId="2127043021" sldId="259"/>
            <ac:spMk id="2" creationId="{28110CAC-98A1-6267-1343-E289E48C2CD1}"/>
          </ac:spMkLst>
        </pc:spChg>
      </pc:sldChg>
      <pc:sldChg chg="new del">
        <pc:chgData name="David Haagensen (5249412)" userId="S::5249412@student.gloscol.ac.uk::6d1dce2e-e96a-42e5-b1c6-18d3b8fda315" providerId="AD" clId="Web-{EE368334-909D-6351-EB69-D4BE7DD60186}" dt="2023-01-05T13:58:36.341" v="8"/>
        <pc:sldMkLst>
          <pc:docMk/>
          <pc:sldMk cId="2816108683" sldId="259"/>
        </pc:sldMkLst>
      </pc:sldChg>
      <pc:sldChg chg="modSp new mod modClrScheme chgLayout">
        <pc:chgData name="David Haagensen (5249412)" userId="S::5249412@student.gloscol.ac.uk::6d1dce2e-e96a-42e5-b1c6-18d3b8fda315" providerId="AD" clId="Web-{EE368334-909D-6351-EB69-D4BE7DD60186}" dt="2023-01-05T14:31:48.997" v="112"/>
        <pc:sldMkLst>
          <pc:docMk/>
          <pc:sldMk cId="2457968191" sldId="260"/>
        </pc:sldMkLst>
        <pc:spChg chg="mod ord">
          <ac:chgData name="David Haagensen (5249412)" userId="S::5249412@student.gloscol.ac.uk::6d1dce2e-e96a-42e5-b1c6-18d3b8fda315" providerId="AD" clId="Web-{EE368334-909D-6351-EB69-D4BE7DD60186}" dt="2023-01-05T14:31:48.997" v="112"/>
          <ac:spMkLst>
            <pc:docMk/>
            <pc:sldMk cId="2457968191" sldId="260"/>
            <ac:spMk id="2" creationId="{E8F2B774-CE6D-7B03-463C-5C930AC3302F}"/>
          </ac:spMkLst>
        </pc:spChg>
      </pc:sldChg>
      <pc:sldChg chg="new del">
        <pc:chgData name="David Haagensen (5249412)" userId="S::5249412@student.gloscol.ac.uk::6d1dce2e-e96a-42e5-b1c6-18d3b8fda315" providerId="AD" clId="Web-{EE368334-909D-6351-EB69-D4BE7DD60186}" dt="2023-01-05T13:58:34.935" v="7"/>
        <pc:sldMkLst>
          <pc:docMk/>
          <pc:sldMk cId="2664456398" sldId="260"/>
        </pc:sldMkLst>
      </pc:sldChg>
      <pc:sldChg chg="modSp new mod modClrScheme chgLayout">
        <pc:chgData name="David Haagensen (5249412)" userId="S::5249412@student.gloscol.ac.uk::6d1dce2e-e96a-42e5-b1c6-18d3b8fda315" providerId="AD" clId="Web-{EE368334-909D-6351-EB69-D4BE7DD60186}" dt="2023-01-05T14:34:12.158" v="113" actId="14100"/>
        <pc:sldMkLst>
          <pc:docMk/>
          <pc:sldMk cId="2856327399" sldId="261"/>
        </pc:sldMkLst>
        <pc:spChg chg="mod ord">
          <ac:chgData name="David Haagensen (5249412)" userId="S::5249412@student.gloscol.ac.uk::6d1dce2e-e96a-42e5-b1c6-18d3b8fda315" providerId="AD" clId="Web-{EE368334-909D-6351-EB69-D4BE7DD60186}" dt="2023-01-05T14:34:12.158" v="113" actId="14100"/>
          <ac:spMkLst>
            <pc:docMk/>
            <pc:sldMk cId="2856327399" sldId="261"/>
            <ac:spMk id="2" creationId="{8216BA57-6B0A-F7BE-5759-ACADD54E386A}"/>
          </ac:spMkLst>
        </pc:spChg>
      </pc:sldChg>
      <pc:sldChg chg="modSp new mod modClrScheme chgLayout">
        <pc:chgData name="David Haagensen (5249412)" userId="S::5249412@student.gloscol.ac.uk::6d1dce2e-e96a-42e5-b1c6-18d3b8fda315" providerId="AD" clId="Web-{EE368334-909D-6351-EB69-D4BE7DD60186}" dt="2023-01-05T14:34:17.439" v="114" actId="14100"/>
        <pc:sldMkLst>
          <pc:docMk/>
          <pc:sldMk cId="1010044332" sldId="262"/>
        </pc:sldMkLst>
        <pc:spChg chg="mod ord">
          <ac:chgData name="David Haagensen (5249412)" userId="S::5249412@student.gloscol.ac.uk::6d1dce2e-e96a-42e5-b1c6-18d3b8fda315" providerId="AD" clId="Web-{EE368334-909D-6351-EB69-D4BE7DD60186}" dt="2023-01-05T14:34:17.439" v="114" actId="14100"/>
          <ac:spMkLst>
            <pc:docMk/>
            <pc:sldMk cId="1010044332" sldId="262"/>
            <ac:spMk id="2" creationId="{7C0953AD-A0F9-3B04-342E-95CBF70C865D}"/>
          </ac:spMkLst>
        </pc:spChg>
      </pc:sldChg>
      <pc:sldChg chg="new del">
        <pc:chgData name="David Haagensen (5249412)" userId="S::5249412@student.gloscol.ac.uk::6d1dce2e-e96a-42e5-b1c6-18d3b8fda315" providerId="AD" clId="Web-{EE368334-909D-6351-EB69-D4BE7DD60186}" dt="2023-01-05T14:19:19.036" v="38"/>
        <pc:sldMkLst>
          <pc:docMk/>
          <pc:sldMk cId="1681887822" sldId="262"/>
        </pc:sldMkLst>
      </pc:sldChg>
      <pc:sldChg chg="new del">
        <pc:chgData name="David Haagensen (5249412)" userId="S::5249412@student.gloscol.ac.uk::6d1dce2e-e96a-42e5-b1c6-18d3b8fda315" providerId="AD" clId="Web-{EE368334-909D-6351-EB69-D4BE7DD60186}" dt="2023-01-05T14:19:20.427" v="39"/>
        <pc:sldMkLst>
          <pc:docMk/>
          <pc:sldMk cId="1792019232" sldId="263"/>
        </pc:sldMkLst>
      </pc:sldChg>
      <pc:sldChg chg="modSp new mod modClrScheme chgLayout">
        <pc:chgData name="David Haagensen (5249412)" userId="S::5249412@student.gloscol.ac.uk::6d1dce2e-e96a-42e5-b1c6-18d3b8fda315" providerId="AD" clId="Web-{EE368334-909D-6351-EB69-D4BE7DD60186}" dt="2023-01-05T14:34:25.690" v="115" actId="14100"/>
        <pc:sldMkLst>
          <pc:docMk/>
          <pc:sldMk cId="3362012232" sldId="263"/>
        </pc:sldMkLst>
        <pc:spChg chg="mod ord">
          <ac:chgData name="David Haagensen (5249412)" userId="S::5249412@student.gloscol.ac.uk::6d1dce2e-e96a-42e5-b1c6-18d3b8fda315" providerId="AD" clId="Web-{EE368334-909D-6351-EB69-D4BE7DD60186}" dt="2023-01-05T14:34:25.690" v="115" actId="14100"/>
          <ac:spMkLst>
            <pc:docMk/>
            <pc:sldMk cId="3362012232" sldId="263"/>
            <ac:spMk id="2" creationId="{7C1512EC-23F6-93A8-3844-6C3AB5AF4056}"/>
          </ac:spMkLst>
        </pc:spChg>
      </pc:sldChg>
      <pc:sldChg chg="new del">
        <pc:chgData name="David Haagensen (5249412)" userId="S::5249412@student.gloscol.ac.uk::6d1dce2e-e96a-42e5-b1c6-18d3b8fda315" providerId="AD" clId="Web-{EE368334-909D-6351-EB69-D4BE7DD60186}" dt="2023-01-05T14:19:21.943" v="40"/>
        <pc:sldMkLst>
          <pc:docMk/>
          <pc:sldMk cId="88908330" sldId="264"/>
        </pc:sldMkLst>
      </pc:sldChg>
      <pc:sldChg chg="new del">
        <pc:chgData name="David Haagensen (5249412)" userId="S::5249412@student.gloscol.ac.uk::6d1dce2e-e96a-42e5-b1c6-18d3b8fda315" providerId="AD" clId="Web-{EE368334-909D-6351-EB69-D4BE7DD60186}" dt="2023-01-05T14:28:35.616" v="85"/>
        <pc:sldMkLst>
          <pc:docMk/>
          <pc:sldMk cId="3015676314" sldId="264"/>
        </pc:sldMkLst>
      </pc:sldChg>
      <pc:sldChg chg="new del">
        <pc:chgData name="David Haagensen (5249412)" userId="S::5249412@student.gloscol.ac.uk::6d1dce2e-e96a-42e5-b1c6-18d3b8fda315" providerId="AD" clId="Web-{EE368334-909D-6351-EB69-D4BE7DD60186}" dt="2023-01-05T14:28:33.397" v="84"/>
        <pc:sldMkLst>
          <pc:docMk/>
          <pc:sldMk cId="3091765960" sldId="265"/>
        </pc:sldMkLst>
      </pc:sldChg>
      <pc:sldChg chg="modSp new mod modClrScheme chgLayout">
        <pc:chgData name="David Haagensen (5249412)" userId="S::5249412@student.gloscol.ac.uk::6d1dce2e-e96a-42e5-b1c6-18d3b8fda315" providerId="AD" clId="Web-{EE368334-909D-6351-EB69-D4BE7DD60186}" dt="2023-01-05T14:31:48.997" v="112"/>
        <pc:sldMkLst>
          <pc:docMk/>
          <pc:sldMk cId="589669683" sldId="266"/>
        </pc:sldMkLst>
        <pc:spChg chg="mod ord">
          <ac:chgData name="David Haagensen (5249412)" userId="S::5249412@student.gloscol.ac.uk::6d1dce2e-e96a-42e5-b1c6-18d3b8fda315" providerId="AD" clId="Web-{EE368334-909D-6351-EB69-D4BE7DD60186}" dt="2023-01-05T14:31:48.997" v="112"/>
          <ac:spMkLst>
            <pc:docMk/>
            <pc:sldMk cId="589669683" sldId="266"/>
            <ac:spMk id="2" creationId="{BC0F3C00-9C70-1BC3-0C09-D517304BDFCB}"/>
          </ac:spMkLst>
        </pc:spChg>
      </pc:sldChg>
      <pc:sldChg chg="modSp new mod modClrScheme chgLayout">
        <pc:chgData name="David Haagensen (5249412)" userId="S::5249412@student.gloscol.ac.uk::6d1dce2e-e96a-42e5-b1c6-18d3b8fda315" providerId="AD" clId="Web-{EE368334-909D-6351-EB69-D4BE7DD60186}" dt="2023-01-05T14:31:48.997" v="112"/>
        <pc:sldMkLst>
          <pc:docMk/>
          <pc:sldMk cId="3809847389" sldId="267"/>
        </pc:sldMkLst>
        <pc:spChg chg="mod ord">
          <ac:chgData name="David Haagensen (5249412)" userId="S::5249412@student.gloscol.ac.uk::6d1dce2e-e96a-42e5-b1c6-18d3b8fda315" providerId="AD" clId="Web-{EE368334-909D-6351-EB69-D4BE7DD60186}" dt="2023-01-05T14:31:48.997" v="112"/>
          <ac:spMkLst>
            <pc:docMk/>
            <pc:sldMk cId="3809847389" sldId="267"/>
            <ac:spMk id="2" creationId="{CDE29406-1126-11CA-36DC-6231BBDDD2D8}"/>
          </ac:spMkLst>
        </pc:spChg>
      </pc:sldChg>
      <pc:sldChg chg="modSp new mod modClrScheme chgLayout">
        <pc:chgData name="David Haagensen (5249412)" userId="S::5249412@student.gloscol.ac.uk::6d1dce2e-e96a-42e5-b1c6-18d3b8fda315" providerId="AD" clId="Web-{EE368334-909D-6351-EB69-D4BE7DD60186}" dt="2023-01-05T14:31:48.997" v="112"/>
        <pc:sldMkLst>
          <pc:docMk/>
          <pc:sldMk cId="1769968391" sldId="268"/>
        </pc:sldMkLst>
        <pc:spChg chg="mod ord">
          <ac:chgData name="David Haagensen (5249412)" userId="S::5249412@student.gloscol.ac.uk::6d1dce2e-e96a-42e5-b1c6-18d3b8fda315" providerId="AD" clId="Web-{EE368334-909D-6351-EB69-D4BE7DD60186}" dt="2023-01-05T14:31:48.997" v="112"/>
          <ac:spMkLst>
            <pc:docMk/>
            <pc:sldMk cId="1769968391" sldId="268"/>
            <ac:spMk id="2" creationId="{7E0A01B8-6056-49D1-E4C7-40C7288B53CE}"/>
          </ac:spMkLst>
        </pc:spChg>
      </pc:sldChg>
      <pc:sldMasterChg chg="del delSldLayout">
        <pc:chgData name="David Haagensen (5249412)" userId="S::5249412@student.gloscol.ac.uk::6d1dce2e-e96a-42e5-b1c6-18d3b8fda315" providerId="AD" clId="Web-{EE368334-909D-6351-EB69-D4BE7DD60186}" dt="2023-01-05T14:15:31.951" v="23"/>
        <pc:sldMasterMkLst>
          <pc:docMk/>
          <pc:sldMasterMk cId="2460954070" sldId="2147483660"/>
        </pc:sldMasterMkLst>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2385387890" sldId="2147483661"/>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949138452" sldId="2147483662"/>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2591524520" sldId="2147483663"/>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1203092039" sldId="2147483664"/>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3733172339" sldId="2147483665"/>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3210312558" sldId="2147483666"/>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3146388984" sldId="2147483667"/>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3171841454" sldId="2147483668"/>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1718958274" sldId="2147483669"/>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2202905451" sldId="2147483670"/>
          </pc:sldLayoutMkLst>
        </pc:sldLayoutChg>
        <pc:sldLayoutChg chg="del">
          <pc:chgData name="David Haagensen (5249412)" userId="S::5249412@student.gloscol.ac.uk::6d1dce2e-e96a-42e5-b1c6-18d3b8fda315" providerId="AD" clId="Web-{EE368334-909D-6351-EB69-D4BE7DD60186}" dt="2023-01-05T14:15:31.951" v="23"/>
          <pc:sldLayoutMkLst>
            <pc:docMk/>
            <pc:sldMasterMk cId="2460954070" sldId="2147483660"/>
            <pc:sldLayoutMk cId="3479445657" sldId="2147483671"/>
          </pc:sldLayoutMkLst>
        </pc:sldLayoutChg>
      </pc:sldMasterChg>
      <pc:sldMasterChg chg="add del addSldLayout delSldLayout modSldLayout">
        <pc:chgData name="David Haagensen (5249412)" userId="S::5249412@student.gloscol.ac.uk::6d1dce2e-e96a-42e5-b1c6-18d3b8fda315" providerId="AD" clId="Web-{EE368334-909D-6351-EB69-D4BE7DD60186}" dt="2023-01-05T14:15:40.530" v="24"/>
        <pc:sldMasterMkLst>
          <pc:docMk/>
          <pc:sldMasterMk cId="1767026343" sldId="2147483672"/>
        </pc:sldMasterMkLst>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1443591946" sldId="2147483673"/>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1296110829" sldId="2147483674"/>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1306354884" sldId="2147483675"/>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3244858776" sldId="2147483676"/>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3658809172" sldId="2147483677"/>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2956073419" sldId="2147483678"/>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238627742" sldId="2147483679"/>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3866814459" sldId="2147483680"/>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1825502033" sldId="2147483681"/>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3423622841" sldId="2147483682"/>
          </pc:sldLayoutMkLst>
        </pc:sldLayoutChg>
        <pc:sldLayoutChg chg="add del mod replId">
          <pc:chgData name="David Haagensen (5249412)" userId="S::5249412@student.gloscol.ac.uk::6d1dce2e-e96a-42e5-b1c6-18d3b8fda315" providerId="AD" clId="Web-{EE368334-909D-6351-EB69-D4BE7DD60186}" dt="2023-01-05T14:15:40.530" v="24"/>
          <pc:sldLayoutMkLst>
            <pc:docMk/>
            <pc:sldMasterMk cId="1767026343" sldId="2147483672"/>
            <pc:sldLayoutMk cId="3292979568" sldId="2147483683"/>
          </pc:sldLayoutMkLst>
        </pc:sldLayoutChg>
      </pc:sldMasterChg>
      <pc:sldMasterChg chg="add del addSldLayout delSldLayout modSldLayout">
        <pc:chgData name="David Haagensen (5249412)" userId="S::5249412@student.gloscol.ac.uk::6d1dce2e-e96a-42e5-b1c6-18d3b8fda315" providerId="AD" clId="Web-{EE368334-909D-6351-EB69-D4BE7DD60186}" dt="2023-01-05T14:16:12.484" v="26"/>
        <pc:sldMasterMkLst>
          <pc:docMk/>
          <pc:sldMasterMk cId="146225172" sldId="2147483684"/>
        </pc:sldMasterMkLst>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241256304" sldId="2147483685"/>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814491952" sldId="2147483686"/>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235854467" sldId="2147483687"/>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2449198375" sldId="2147483688"/>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4002895416" sldId="2147483689"/>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3987092064" sldId="2147483690"/>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3139976307" sldId="2147483691"/>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626175841" sldId="2147483692"/>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1233869092" sldId="2147483693"/>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2446327173" sldId="2147483694"/>
          </pc:sldLayoutMkLst>
        </pc:sldLayoutChg>
        <pc:sldLayoutChg chg="add del mod replId">
          <pc:chgData name="David Haagensen (5249412)" userId="S::5249412@student.gloscol.ac.uk::6d1dce2e-e96a-42e5-b1c6-18d3b8fda315" providerId="AD" clId="Web-{EE368334-909D-6351-EB69-D4BE7DD60186}" dt="2023-01-05T14:16:12.484" v="26"/>
          <pc:sldLayoutMkLst>
            <pc:docMk/>
            <pc:sldMasterMk cId="146225172" sldId="2147483684"/>
            <pc:sldLayoutMk cId="2932420096" sldId="2147483695"/>
          </pc:sldLayoutMkLst>
        </pc:sldLayoutChg>
      </pc:sldMasterChg>
      <pc:sldMasterChg chg="add del addSldLayout delSldLayout modSldLayout">
        <pc:chgData name="David Haagensen (5249412)" userId="S::5249412@student.gloscol.ac.uk::6d1dce2e-e96a-42e5-b1c6-18d3b8fda315" providerId="AD" clId="Web-{EE368334-909D-6351-EB69-D4BE7DD60186}" dt="2023-01-05T14:17:23.205" v="27"/>
        <pc:sldMasterMkLst>
          <pc:docMk/>
          <pc:sldMasterMk cId="3954897504" sldId="2147483696"/>
        </pc:sldMasterMkLst>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2123404052" sldId="2147483697"/>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1394591294" sldId="2147483698"/>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4246830423" sldId="2147483699"/>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2411065876" sldId="2147483700"/>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4259834802" sldId="2147483701"/>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2366948995" sldId="2147483702"/>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1712074574" sldId="2147483703"/>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1619543484" sldId="2147483704"/>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592286391" sldId="2147483705"/>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162234779" sldId="2147483706"/>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3927361762" sldId="2147483707"/>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1137941547" sldId="2147483708"/>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266039395" sldId="2147483709"/>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3585689834" sldId="2147483710"/>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1871654801" sldId="2147483711"/>
          </pc:sldLayoutMkLst>
        </pc:sldLayoutChg>
        <pc:sldLayoutChg chg="add del mod replId">
          <pc:chgData name="David Haagensen (5249412)" userId="S::5249412@student.gloscol.ac.uk::6d1dce2e-e96a-42e5-b1c6-18d3b8fda315" providerId="AD" clId="Web-{EE368334-909D-6351-EB69-D4BE7DD60186}" dt="2023-01-05T14:17:23.205" v="27"/>
          <pc:sldLayoutMkLst>
            <pc:docMk/>
            <pc:sldMasterMk cId="3954897504" sldId="2147483696"/>
            <pc:sldLayoutMk cId="2655383363" sldId="2147483712"/>
          </pc:sldLayoutMkLst>
        </pc:sldLayoutChg>
      </pc:sldMasterChg>
      <pc:sldMasterChg chg="add del addSldLayout delSldLayout modSldLayout">
        <pc:chgData name="David Haagensen (5249412)" userId="S::5249412@student.gloscol.ac.uk::6d1dce2e-e96a-42e5-b1c6-18d3b8fda315" providerId="AD" clId="Web-{EE368334-909D-6351-EB69-D4BE7DD60186}" dt="2023-01-05T14:18:11.284" v="29"/>
        <pc:sldMasterMkLst>
          <pc:docMk/>
          <pc:sldMasterMk cId="3475778674" sldId="2147483713"/>
        </pc:sldMasterMkLst>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884517765" sldId="2147483714"/>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3172696506" sldId="2147483715"/>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3000999648" sldId="2147483716"/>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4034446096" sldId="2147483717"/>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887599947" sldId="2147483718"/>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505474081" sldId="2147483719"/>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1389946314" sldId="2147483720"/>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2700186901" sldId="2147483721"/>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1603021216" sldId="2147483722"/>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67366710" sldId="2147483723"/>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829158589" sldId="2147483724"/>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89573578" sldId="2147483725"/>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701803288" sldId="2147483726"/>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202311401" sldId="2147483727"/>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2245383931" sldId="2147483728"/>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2403792418" sldId="2147483729"/>
          </pc:sldLayoutMkLst>
        </pc:sldLayoutChg>
        <pc:sldLayoutChg chg="add del mod replId">
          <pc:chgData name="David Haagensen (5249412)" userId="S::5249412@student.gloscol.ac.uk::6d1dce2e-e96a-42e5-b1c6-18d3b8fda315" providerId="AD" clId="Web-{EE368334-909D-6351-EB69-D4BE7DD60186}" dt="2023-01-05T14:18:11.284" v="29"/>
          <pc:sldLayoutMkLst>
            <pc:docMk/>
            <pc:sldMasterMk cId="3475778674" sldId="2147483713"/>
            <pc:sldLayoutMk cId="929920934" sldId="2147483730"/>
          </pc:sldLayoutMkLst>
        </pc:sldLayoutChg>
      </pc:sldMasterChg>
      <pc:sldMasterChg chg="add del addSldLayout delSldLayout modSldLayout">
        <pc:chgData name="David Haagensen (5249412)" userId="S::5249412@student.gloscol.ac.uk::6d1dce2e-e96a-42e5-b1c6-18d3b8fda315" providerId="AD" clId="Web-{EE368334-909D-6351-EB69-D4BE7DD60186}" dt="2023-01-05T14:31:48.997" v="112"/>
        <pc:sldMasterMkLst>
          <pc:docMk/>
          <pc:sldMasterMk cId="2733785145" sldId="2147483731"/>
        </pc:sldMasterMkLst>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623566768" sldId="2147483732"/>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1148231517" sldId="2147483733"/>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2370111038" sldId="2147483734"/>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3997726172" sldId="2147483735"/>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1988920187" sldId="2147483736"/>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1163966059" sldId="2147483737"/>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1139193500" sldId="2147483738"/>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4085695492" sldId="2147483739"/>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3278643925" sldId="2147483740"/>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3207197305" sldId="2147483741"/>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324597970" sldId="2147483742"/>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2039345501" sldId="2147483743"/>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3453048668" sldId="2147483744"/>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1844227422" sldId="2147483745"/>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44871321" sldId="2147483746"/>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4073825306" sldId="2147483747"/>
          </pc:sldLayoutMkLst>
        </pc:sldLayoutChg>
        <pc:sldLayoutChg chg="add del mod replId">
          <pc:chgData name="David Haagensen (5249412)" userId="S::5249412@student.gloscol.ac.uk::6d1dce2e-e96a-42e5-b1c6-18d3b8fda315" providerId="AD" clId="Web-{EE368334-909D-6351-EB69-D4BE7DD60186}" dt="2023-01-05T14:31:48.997" v="112"/>
          <pc:sldLayoutMkLst>
            <pc:docMk/>
            <pc:sldMasterMk cId="2733785145" sldId="2147483731"/>
            <pc:sldLayoutMk cId="2539457580" sldId="2147483748"/>
          </pc:sldLayoutMkLst>
        </pc:sldLayoutChg>
      </pc:sldMasterChg>
      <pc:sldMasterChg chg="add addSldLayout modSldLayout">
        <pc:chgData name="David Haagensen (5249412)" userId="S::5249412@student.gloscol.ac.uk::6d1dce2e-e96a-42e5-b1c6-18d3b8fda315" providerId="AD" clId="Web-{EE368334-909D-6351-EB69-D4BE7DD60186}" dt="2023-01-05T14:31:48.997" v="112"/>
        <pc:sldMasterMkLst>
          <pc:docMk/>
          <pc:sldMasterMk cId="2919671885" sldId="2147483749"/>
        </pc:sldMasterMkLst>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330523741" sldId="2147483750"/>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3324438886" sldId="2147483751"/>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3057722858" sldId="2147483752"/>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806041234" sldId="2147483753"/>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4033558714" sldId="2147483754"/>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2076270875" sldId="2147483755"/>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2386752062" sldId="2147483756"/>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1196508976" sldId="2147483757"/>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608953797" sldId="2147483758"/>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2343268942" sldId="2147483759"/>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4025321473" sldId="2147483760"/>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3947723528" sldId="2147483761"/>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1143694064" sldId="2147483762"/>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318401604" sldId="2147483763"/>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2125383166" sldId="2147483764"/>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2734279274" sldId="2147483765"/>
          </pc:sldLayoutMkLst>
        </pc:sldLayoutChg>
        <pc:sldLayoutChg chg="add mod replId">
          <pc:chgData name="David Haagensen (5249412)" userId="S::5249412@student.gloscol.ac.uk::6d1dce2e-e96a-42e5-b1c6-18d3b8fda315" providerId="AD" clId="Web-{EE368334-909D-6351-EB69-D4BE7DD60186}" dt="2023-01-05T14:31:48.997" v="112"/>
          <pc:sldLayoutMkLst>
            <pc:docMk/>
            <pc:sldMasterMk cId="2919671885" sldId="2147483749"/>
            <pc:sldLayoutMk cId="4057464304" sldId="2147483766"/>
          </pc:sldLayoutMkLst>
        </pc:sldLayoutChg>
      </pc:sldMasterChg>
    </pc:docChg>
  </pc:docChgLst>
  <pc:docChgLst>
    <pc:chgData name="David Haagensen (5249412)" userId="S::5249412@student.gloscol.ac.uk::6d1dce2e-e96a-42e5-b1c6-18d3b8fda315" providerId="AD" clId="Web-{D42CD058-B4C7-0B65-109C-ED0F657B798E}"/>
    <pc:docChg chg="addSld delSld modSld sldOrd">
      <pc:chgData name="David Haagensen (5249412)" userId="S::5249412@student.gloscol.ac.uk::6d1dce2e-e96a-42e5-b1c6-18d3b8fda315" providerId="AD" clId="Web-{D42CD058-B4C7-0B65-109C-ED0F657B798E}" dt="2023-01-16T11:50:28.443" v="541"/>
      <pc:docMkLst>
        <pc:docMk/>
      </pc:docMkLst>
      <pc:sldChg chg="addSp delSp modSp">
        <pc:chgData name="David Haagensen (5249412)" userId="S::5249412@student.gloscol.ac.uk::6d1dce2e-e96a-42e5-b1c6-18d3b8fda315" providerId="AD" clId="Web-{D42CD058-B4C7-0B65-109C-ED0F657B798E}" dt="2023-01-16T10:08:13.343" v="479" actId="20577"/>
        <pc:sldMkLst>
          <pc:docMk/>
          <pc:sldMk cId="3844377802" sldId="262"/>
        </pc:sldMkLst>
        <pc:spChg chg="add mod">
          <ac:chgData name="David Haagensen (5249412)" userId="S::5249412@student.gloscol.ac.uk::6d1dce2e-e96a-42e5-b1c6-18d3b8fda315" providerId="AD" clId="Web-{D42CD058-B4C7-0B65-109C-ED0F657B798E}" dt="2023-01-16T09:41:31.054" v="328" actId="14100"/>
          <ac:spMkLst>
            <pc:docMk/>
            <pc:sldMk cId="3844377802" sldId="262"/>
            <ac:spMk id="2" creationId="{2ED2F72D-E4A7-C014-E948-978F9747E4B0}"/>
          </ac:spMkLst>
        </pc:spChg>
        <pc:spChg chg="mod">
          <ac:chgData name="David Haagensen (5249412)" userId="S::5249412@student.gloscol.ac.uk::6d1dce2e-e96a-42e5-b1c6-18d3b8fda315" providerId="AD" clId="Web-{D42CD058-B4C7-0B65-109C-ED0F657B798E}" dt="2023-01-16T09:52:26.498" v="440" actId="20577"/>
          <ac:spMkLst>
            <pc:docMk/>
            <pc:sldMk cId="3844377802" sldId="262"/>
            <ac:spMk id="3" creationId="{A2861A74-BCB9-7167-2534-FE6A55E7F476}"/>
          </ac:spMkLst>
        </pc:spChg>
        <pc:spChg chg="add mod">
          <ac:chgData name="David Haagensen (5249412)" userId="S::5249412@student.gloscol.ac.uk::6d1dce2e-e96a-42e5-b1c6-18d3b8fda315" providerId="AD" clId="Web-{D42CD058-B4C7-0B65-109C-ED0F657B798E}" dt="2023-01-16T09:41:34.242" v="329" actId="14100"/>
          <ac:spMkLst>
            <pc:docMk/>
            <pc:sldMk cId="3844377802" sldId="262"/>
            <ac:spMk id="4" creationId="{9543AB74-17B6-323E-4134-2E329865C75F}"/>
          </ac:spMkLst>
        </pc:spChg>
        <pc:spChg chg="add del mod">
          <ac:chgData name="David Haagensen (5249412)" userId="S::5249412@student.gloscol.ac.uk::6d1dce2e-e96a-42e5-b1c6-18d3b8fda315" providerId="AD" clId="Web-{D42CD058-B4C7-0B65-109C-ED0F657B798E}" dt="2023-01-16T09:56:28.350" v="465"/>
          <ac:spMkLst>
            <pc:docMk/>
            <pc:sldMk cId="3844377802" sldId="262"/>
            <ac:spMk id="5" creationId="{63E93855-DF27-C234-55A9-1F2AA5CD568F}"/>
          </ac:spMkLst>
        </pc:spChg>
        <pc:spChg chg="add mod">
          <ac:chgData name="David Haagensen (5249412)" userId="S::5249412@student.gloscol.ac.uk::6d1dce2e-e96a-42e5-b1c6-18d3b8fda315" providerId="AD" clId="Web-{D42CD058-B4C7-0B65-109C-ED0F657B798E}" dt="2023-01-16T10:08:13.343" v="479" actId="20577"/>
          <ac:spMkLst>
            <pc:docMk/>
            <pc:sldMk cId="3844377802" sldId="262"/>
            <ac:spMk id="6" creationId="{EFBC67C6-60AD-C3E7-9B73-E66CB5F595E7}"/>
          </ac:spMkLst>
        </pc:spChg>
        <pc:spChg chg="add mod">
          <ac:chgData name="David Haagensen (5249412)" userId="S::5249412@student.gloscol.ac.uk::6d1dce2e-e96a-42e5-b1c6-18d3b8fda315" providerId="AD" clId="Web-{D42CD058-B4C7-0B65-109C-ED0F657B798E}" dt="2023-01-16T09:56:32.553" v="466" actId="14100"/>
          <ac:spMkLst>
            <pc:docMk/>
            <pc:sldMk cId="3844377802" sldId="262"/>
            <ac:spMk id="8" creationId="{3398D2BB-BDCB-9D07-734B-891E68AB513C}"/>
          </ac:spMkLst>
        </pc:spChg>
        <pc:cxnChg chg="add mod">
          <ac:chgData name="David Haagensen (5249412)" userId="S::5249412@student.gloscol.ac.uk::6d1dce2e-e96a-42e5-b1c6-18d3b8fda315" providerId="AD" clId="Web-{D42CD058-B4C7-0B65-109C-ED0F657B798E}" dt="2023-01-16T09:52:51.405" v="445" actId="14100"/>
          <ac:cxnSpMkLst>
            <pc:docMk/>
            <pc:sldMk cId="3844377802" sldId="262"/>
            <ac:cxnSpMk id="7" creationId="{02638401-1154-2E16-1521-6E65DE3264A4}"/>
          </ac:cxnSpMkLst>
        </pc:cxnChg>
        <pc:cxnChg chg="add mod">
          <ac:chgData name="David Haagensen (5249412)" userId="S::5249412@student.gloscol.ac.uk::6d1dce2e-e96a-42e5-b1c6-18d3b8fda315" providerId="AD" clId="Web-{D42CD058-B4C7-0B65-109C-ED0F657B798E}" dt="2023-01-16T09:52:57.218" v="447" actId="14100"/>
          <ac:cxnSpMkLst>
            <pc:docMk/>
            <pc:sldMk cId="3844377802" sldId="262"/>
            <ac:cxnSpMk id="9" creationId="{5C3E96D2-3AE6-6C17-4E98-4F5B88F06795}"/>
          </ac:cxnSpMkLst>
        </pc:cxnChg>
        <pc:cxnChg chg="add mod">
          <ac:chgData name="David Haagensen (5249412)" userId="S::5249412@student.gloscol.ac.uk::6d1dce2e-e96a-42e5-b1c6-18d3b8fda315" providerId="AD" clId="Web-{D42CD058-B4C7-0B65-109C-ED0F657B798E}" dt="2023-01-16T09:52:59.874" v="448" actId="14100"/>
          <ac:cxnSpMkLst>
            <pc:docMk/>
            <pc:sldMk cId="3844377802" sldId="262"/>
            <ac:cxnSpMk id="10" creationId="{83838035-4CFE-9B0A-87C3-17CD661750D4}"/>
          </ac:cxnSpMkLst>
        </pc:cxnChg>
        <pc:cxnChg chg="add mod">
          <ac:chgData name="David Haagensen (5249412)" userId="S::5249412@student.gloscol.ac.uk::6d1dce2e-e96a-42e5-b1c6-18d3b8fda315" providerId="AD" clId="Web-{D42CD058-B4C7-0B65-109C-ED0F657B798E}" dt="2023-01-16T09:53:02.265" v="449" actId="14100"/>
          <ac:cxnSpMkLst>
            <pc:docMk/>
            <pc:sldMk cId="3844377802" sldId="262"/>
            <ac:cxnSpMk id="11" creationId="{CF73B623-C58C-DD1F-395A-34B4D26AA03C}"/>
          </ac:cxnSpMkLst>
        </pc:cxnChg>
      </pc:sldChg>
      <pc:sldChg chg="addSp delSp modSp">
        <pc:chgData name="David Haagensen (5249412)" userId="S::5249412@student.gloscol.ac.uk::6d1dce2e-e96a-42e5-b1c6-18d3b8fda315" providerId="AD" clId="Web-{D42CD058-B4C7-0B65-109C-ED0F657B798E}" dt="2023-01-16T11:50:28.443" v="541"/>
        <pc:sldMkLst>
          <pc:docMk/>
          <pc:sldMk cId="688888055" sldId="263"/>
        </pc:sldMkLst>
        <pc:spChg chg="add mod">
          <ac:chgData name="David Haagensen (5249412)" userId="S::5249412@student.gloscol.ac.uk::6d1dce2e-e96a-42e5-b1c6-18d3b8fda315" providerId="AD" clId="Web-{D42CD058-B4C7-0B65-109C-ED0F657B798E}" dt="2023-01-16T09:24:55.086" v="61"/>
          <ac:spMkLst>
            <pc:docMk/>
            <pc:sldMk cId="688888055" sldId="263"/>
            <ac:spMk id="2" creationId="{80E4CE3B-AEAC-4590-8DAE-7247CF33A996}"/>
          </ac:spMkLst>
        </pc:spChg>
        <pc:spChg chg="mod">
          <ac:chgData name="David Haagensen (5249412)" userId="S::5249412@student.gloscol.ac.uk::6d1dce2e-e96a-42e5-b1c6-18d3b8fda315" providerId="AD" clId="Web-{D42CD058-B4C7-0B65-109C-ED0F657B798E}" dt="2023-01-16T09:22:27.455" v="26" actId="20577"/>
          <ac:spMkLst>
            <pc:docMk/>
            <pc:sldMk cId="688888055" sldId="263"/>
            <ac:spMk id="3" creationId="{F98DAA83-93D9-0650-A501-EB07CDB67FEE}"/>
          </ac:spMkLst>
        </pc:spChg>
        <pc:spChg chg="add mod">
          <ac:chgData name="David Haagensen (5249412)" userId="S::5249412@student.gloscol.ac.uk::6d1dce2e-e96a-42e5-b1c6-18d3b8fda315" providerId="AD" clId="Web-{D42CD058-B4C7-0B65-109C-ED0F657B798E}" dt="2023-01-16T11:05:58.873" v="488" actId="20577"/>
          <ac:spMkLst>
            <pc:docMk/>
            <pc:sldMk cId="688888055" sldId="263"/>
            <ac:spMk id="4" creationId="{0A240FE2-4E06-0A14-40D0-714BCECE9046}"/>
          </ac:spMkLst>
        </pc:spChg>
        <pc:spChg chg="del">
          <ac:chgData name="David Haagensen (5249412)" userId="S::5249412@student.gloscol.ac.uk::6d1dce2e-e96a-42e5-b1c6-18d3b8fda315" providerId="AD" clId="Web-{D42CD058-B4C7-0B65-109C-ED0F657B798E}" dt="2023-01-16T09:22:42.597" v="38"/>
          <ac:spMkLst>
            <pc:docMk/>
            <pc:sldMk cId="688888055" sldId="263"/>
            <ac:spMk id="4" creationId="{8744A080-4233-A2F1-A8C0-969E3E4F245C}"/>
          </ac:spMkLst>
        </pc:spChg>
        <pc:spChg chg="add mod">
          <ac:chgData name="David Haagensen (5249412)" userId="S::5249412@student.gloscol.ac.uk::6d1dce2e-e96a-42e5-b1c6-18d3b8fda315" providerId="AD" clId="Web-{D42CD058-B4C7-0B65-109C-ED0F657B798E}" dt="2023-01-16T10:24:02.931" v="482" actId="1076"/>
          <ac:spMkLst>
            <pc:docMk/>
            <pc:sldMk cId="688888055" sldId="263"/>
            <ac:spMk id="5" creationId="{1A468A6A-3926-365F-A4B3-87C875580554}"/>
          </ac:spMkLst>
        </pc:spChg>
        <pc:spChg chg="add mod">
          <ac:chgData name="David Haagensen (5249412)" userId="S::5249412@student.gloscol.ac.uk::6d1dce2e-e96a-42e5-b1c6-18d3b8fda315" providerId="AD" clId="Web-{D42CD058-B4C7-0B65-109C-ED0F657B798E}" dt="2023-01-16T11:06:03.311" v="490" actId="14100"/>
          <ac:spMkLst>
            <pc:docMk/>
            <pc:sldMk cId="688888055" sldId="263"/>
            <ac:spMk id="6" creationId="{69D21835-8A3B-6DF3-9F1E-A6C0C1E6D92B}"/>
          </ac:spMkLst>
        </pc:spChg>
        <pc:spChg chg="del">
          <ac:chgData name="David Haagensen (5249412)" userId="S::5249412@student.gloscol.ac.uk::6d1dce2e-e96a-42e5-b1c6-18d3b8fda315" providerId="AD" clId="Web-{D42CD058-B4C7-0B65-109C-ED0F657B798E}" dt="2023-01-16T09:22:38.237" v="36"/>
          <ac:spMkLst>
            <pc:docMk/>
            <pc:sldMk cId="688888055" sldId="263"/>
            <ac:spMk id="6" creationId="{6D11EC8B-D580-5B94-EADF-721F340099F6}"/>
          </ac:spMkLst>
        </pc:spChg>
        <pc:spChg chg="del">
          <ac:chgData name="David Haagensen (5249412)" userId="S::5249412@student.gloscol.ac.uk::6d1dce2e-e96a-42e5-b1c6-18d3b8fda315" providerId="AD" clId="Web-{D42CD058-B4C7-0B65-109C-ED0F657B798E}" dt="2023-01-16T09:22:38.237" v="35"/>
          <ac:spMkLst>
            <pc:docMk/>
            <pc:sldMk cId="688888055" sldId="263"/>
            <ac:spMk id="9" creationId="{640DFD5E-970A-25B9-1256-DFCF35FBC3F9}"/>
          </ac:spMkLst>
        </pc:spChg>
        <pc:spChg chg="del">
          <ac:chgData name="David Haagensen (5249412)" userId="S::5249412@student.gloscol.ac.uk::6d1dce2e-e96a-42e5-b1c6-18d3b8fda315" providerId="AD" clId="Web-{D42CD058-B4C7-0B65-109C-ED0F657B798E}" dt="2023-01-16T09:22:42.597" v="37"/>
          <ac:spMkLst>
            <pc:docMk/>
            <pc:sldMk cId="688888055" sldId="263"/>
            <ac:spMk id="10" creationId="{A5C5EBA4-1803-82C2-81DB-5B4902E8B122}"/>
          </ac:spMkLst>
        </pc:spChg>
        <pc:spChg chg="del">
          <ac:chgData name="David Haagensen (5249412)" userId="S::5249412@student.gloscol.ac.uk::6d1dce2e-e96a-42e5-b1c6-18d3b8fda315" providerId="AD" clId="Web-{D42CD058-B4C7-0B65-109C-ED0F657B798E}" dt="2023-01-16T09:22:38.237" v="34"/>
          <ac:spMkLst>
            <pc:docMk/>
            <pc:sldMk cId="688888055" sldId="263"/>
            <ac:spMk id="11" creationId="{85C13E83-7BB0-BF6F-F2DE-190241AA292D}"/>
          </ac:spMkLst>
        </pc:spChg>
        <pc:spChg chg="del">
          <ac:chgData name="David Haagensen (5249412)" userId="S::5249412@student.gloscol.ac.uk::6d1dce2e-e96a-42e5-b1c6-18d3b8fda315" providerId="AD" clId="Web-{D42CD058-B4C7-0B65-109C-ED0F657B798E}" dt="2023-01-16T09:22:38.237" v="33"/>
          <ac:spMkLst>
            <pc:docMk/>
            <pc:sldMk cId="688888055" sldId="263"/>
            <ac:spMk id="12" creationId="{7DA1EFBC-64D0-1595-3D7F-9C2468AD582F}"/>
          </ac:spMkLst>
        </pc:spChg>
        <pc:spChg chg="mod ord">
          <ac:chgData name="David Haagensen (5249412)" userId="S::5249412@student.gloscol.ac.uk::6d1dce2e-e96a-42e5-b1c6-18d3b8fda315" providerId="AD" clId="Web-{D42CD058-B4C7-0B65-109C-ED0F657B798E}" dt="2023-01-16T11:49:19.176" v="527" actId="1076"/>
          <ac:spMkLst>
            <pc:docMk/>
            <pc:sldMk cId="688888055" sldId="263"/>
            <ac:spMk id="16" creationId="{53EE1DDA-CA2B-A0F7-3D3C-06AD2C00E083}"/>
          </ac:spMkLst>
        </pc:spChg>
        <pc:spChg chg="mod ord">
          <ac:chgData name="David Haagensen (5249412)" userId="S::5249412@student.gloscol.ac.uk::6d1dce2e-e96a-42e5-b1c6-18d3b8fda315" providerId="AD" clId="Web-{D42CD058-B4C7-0B65-109C-ED0F657B798E}" dt="2023-01-16T11:47:22.923" v="503"/>
          <ac:spMkLst>
            <pc:docMk/>
            <pc:sldMk cId="688888055" sldId="263"/>
            <ac:spMk id="17" creationId="{3EC029EE-EC0B-6E2D-5FD0-364DFC7C51B5}"/>
          </ac:spMkLst>
        </pc:spChg>
        <pc:spChg chg="mod">
          <ac:chgData name="David Haagensen (5249412)" userId="S::5249412@student.gloscol.ac.uk::6d1dce2e-e96a-42e5-b1c6-18d3b8fda315" providerId="AD" clId="Web-{D42CD058-B4C7-0B65-109C-ED0F657B798E}" dt="2023-01-16T11:49:33.817" v="531" actId="14100"/>
          <ac:spMkLst>
            <pc:docMk/>
            <pc:sldMk cId="688888055" sldId="263"/>
            <ac:spMk id="18" creationId="{3475976D-CB96-5145-BD1C-C371F803B6F7}"/>
          </ac:spMkLst>
        </pc:spChg>
        <pc:spChg chg="mod">
          <ac:chgData name="David Haagensen (5249412)" userId="S::5249412@student.gloscol.ac.uk::6d1dce2e-e96a-42e5-b1c6-18d3b8fda315" providerId="AD" clId="Web-{D42CD058-B4C7-0B65-109C-ED0F657B798E}" dt="2023-01-16T09:27:32.561" v="103" actId="14100"/>
          <ac:spMkLst>
            <pc:docMk/>
            <pc:sldMk cId="688888055" sldId="263"/>
            <ac:spMk id="19" creationId="{58E6C97F-76A9-36CA-8A8E-8410D3995093}"/>
          </ac:spMkLst>
        </pc:spChg>
        <pc:spChg chg="del mod">
          <ac:chgData name="David Haagensen (5249412)" userId="S::5249412@student.gloscol.ac.uk::6d1dce2e-e96a-42e5-b1c6-18d3b8fda315" providerId="AD" clId="Web-{D42CD058-B4C7-0B65-109C-ED0F657B798E}" dt="2023-01-16T09:24:59.789" v="62"/>
          <ac:spMkLst>
            <pc:docMk/>
            <pc:sldMk cId="688888055" sldId="263"/>
            <ac:spMk id="20" creationId="{6C7FDC49-9DAA-A2E4-6F8D-D286544B813C}"/>
          </ac:spMkLst>
        </pc:spChg>
        <pc:spChg chg="del mod">
          <ac:chgData name="David Haagensen (5249412)" userId="S::5249412@student.gloscol.ac.uk::6d1dce2e-e96a-42e5-b1c6-18d3b8fda315" providerId="AD" clId="Web-{D42CD058-B4C7-0B65-109C-ED0F657B798E}" dt="2023-01-16T09:25:09.399" v="64"/>
          <ac:spMkLst>
            <pc:docMk/>
            <pc:sldMk cId="688888055" sldId="263"/>
            <ac:spMk id="21" creationId="{C36E56DA-60E0-6777-B6DD-4053F68FA0C0}"/>
          </ac:spMkLst>
        </pc:spChg>
        <pc:spChg chg="del mod">
          <ac:chgData name="David Haagensen (5249412)" userId="S::5249412@student.gloscol.ac.uk::6d1dce2e-e96a-42e5-b1c6-18d3b8fda315" providerId="AD" clId="Web-{D42CD058-B4C7-0B65-109C-ED0F657B798E}" dt="2023-01-16T09:22:38.237" v="32"/>
          <ac:spMkLst>
            <pc:docMk/>
            <pc:sldMk cId="688888055" sldId="263"/>
            <ac:spMk id="22" creationId="{B93B9E23-064C-DD83-AB17-E80F6793309C}"/>
          </ac:spMkLst>
        </pc:spChg>
        <pc:spChg chg="del mod">
          <ac:chgData name="David Haagensen (5249412)" userId="S::5249412@student.gloscol.ac.uk::6d1dce2e-e96a-42e5-b1c6-18d3b8fda315" providerId="AD" clId="Web-{D42CD058-B4C7-0B65-109C-ED0F657B798E}" dt="2023-01-16T09:22:38.221" v="31"/>
          <ac:spMkLst>
            <pc:docMk/>
            <pc:sldMk cId="688888055" sldId="263"/>
            <ac:spMk id="23" creationId="{C49CE47B-127D-667C-9FF2-2AFDB0B08AA0}"/>
          </ac:spMkLst>
        </pc:spChg>
        <pc:spChg chg="del mod">
          <ac:chgData name="David Haagensen (5249412)" userId="S::5249412@student.gloscol.ac.uk::6d1dce2e-e96a-42e5-b1c6-18d3b8fda315" providerId="AD" clId="Web-{D42CD058-B4C7-0B65-109C-ED0F657B798E}" dt="2023-01-16T09:22:38.221" v="30"/>
          <ac:spMkLst>
            <pc:docMk/>
            <pc:sldMk cId="688888055" sldId="263"/>
            <ac:spMk id="24" creationId="{31E846E0-C4DE-525C-6F0B-E75D9389DE09}"/>
          </ac:spMkLst>
        </pc:spChg>
        <pc:spChg chg="del mod">
          <ac:chgData name="David Haagensen (5249412)" userId="S::5249412@student.gloscol.ac.uk::6d1dce2e-e96a-42e5-b1c6-18d3b8fda315" providerId="AD" clId="Web-{D42CD058-B4C7-0B65-109C-ED0F657B798E}" dt="2023-01-16T09:22:38.221" v="29"/>
          <ac:spMkLst>
            <pc:docMk/>
            <pc:sldMk cId="688888055" sldId="263"/>
            <ac:spMk id="25" creationId="{D2AC8EEB-42E6-24A1-997F-C9557A958DA3}"/>
          </ac:spMkLst>
        </pc:spChg>
        <pc:spChg chg="del mod">
          <ac:chgData name="David Haagensen (5249412)" userId="S::5249412@student.gloscol.ac.uk::6d1dce2e-e96a-42e5-b1c6-18d3b8fda315" providerId="AD" clId="Web-{D42CD058-B4C7-0B65-109C-ED0F657B798E}" dt="2023-01-16T09:22:38.221" v="28"/>
          <ac:spMkLst>
            <pc:docMk/>
            <pc:sldMk cId="688888055" sldId="263"/>
            <ac:spMk id="26" creationId="{8957A432-FDAE-7268-8626-E2166062B8E2}"/>
          </ac:spMkLst>
        </pc:spChg>
        <pc:spChg chg="del mod">
          <ac:chgData name="David Haagensen (5249412)" userId="S::5249412@student.gloscol.ac.uk::6d1dce2e-e96a-42e5-b1c6-18d3b8fda315" providerId="AD" clId="Web-{D42CD058-B4C7-0B65-109C-ED0F657B798E}" dt="2023-01-16T09:22:38.221" v="27"/>
          <ac:spMkLst>
            <pc:docMk/>
            <pc:sldMk cId="688888055" sldId="263"/>
            <ac:spMk id="27" creationId="{35E4BA2E-CE32-626D-D43A-BF8FECDD7250}"/>
          </ac:spMkLst>
        </pc:spChg>
        <pc:picChg chg="add del mod ord">
          <ac:chgData name="David Haagensen (5249412)" userId="S::5249412@student.gloscol.ac.uk::6d1dce2e-e96a-42e5-b1c6-18d3b8fda315" providerId="AD" clId="Web-{D42CD058-B4C7-0B65-109C-ED0F657B798E}" dt="2023-01-16T11:49:43.239" v="534"/>
          <ac:picMkLst>
            <pc:docMk/>
            <pc:sldMk cId="688888055" sldId="263"/>
            <ac:picMk id="7" creationId="{C38E1E4F-955F-454F-A242-35A891CB8978}"/>
          </ac:picMkLst>
        </pc:picChg>
        <pc:picChg chg="add del mod">
          <ac:chgData name="David Haagensen (5249412)" userId="S::5249412@student.gloscol.ac.uk::6d1dce2e-e96a-42e5-b1c6-18d3b8fda315" providerId="AD" clId="Web-{D42CD058-B4C7-0B65-109C-ED0F657B798E}" dt="2023-01-16T11:50:28.443" v="541"/>
          <ac:picMkLst>
            <pc:docMk/>
            <pc:sldMk cId="688888055" sldId="263"/>
            <ac:picMk id="8" creationId="{5B35614F-EF38-AEEF-4C7F-72A91B05F714}"/>
          </ac:picMkLst>
        </pc:picChg>
        <pc:picChg chg="add del mod">
          <ac:chgData name="David Haagensen (5249412)" userId="S::5249412@student.gloscol.ac.uk::6d1dce2e-e96a-42e5-b1c6-18d3b8fda315" providerId="AD" clId="Web-{D42CD058-B4C7-0B65-109C-ED0F657B798E}" dt="2023-01-16T09:31:04.158" v="204"/>
          <ac:picMkLst>
            <pc:docMk/>
            <pc:sldMk cId="688888055" sldId="263"/>
            <ac:picMk id="29" creationId="{BA30D32F-9122-08BA-731F-7C8CE56B135A}"/>
          </ac:picMkLst>
        </pc:picChg>
      </pc:sldChg>
      <pc:sldChg chg="modSp ord">
        <pc:chgData name="David Haagensen (5249412)" userId="S::5249412@student.gloscol.ac.uk::6d1dce2e-e96a-42e5-b1c6-18d3b8fda315" providerId="AD" clId="Web-{D42CD058-B4C7-0B65-109C-ED0F657B798E}" dt="2023-01-16T09:21:38.203" v="25" actId="20577"/>
        <pc:sldMkLst>
          <pc:docMk/>
          <pc:sldMk cId="4065227070" sldId="264"/>
        </pc:sldMkLst>
        <pc:spChg chg="mod">
          <ac:chgData name="David Haagensen (5249412)" userId="S::5249412@student.gloscol.ac.uk::6d1dce2e-e96a-42e5-b1c6-18d3b8fda315" providerId="AD" clId="Web-{D42CD058-B4C7-0B65-109C-ED0F657B798E}" dt="2023-01-16T09:21:38.203" v="25" actId="20577"/>
          <ac:spMkLst>
            <pc:docMk/>
            <pc:sldMk cId="4065227070" sldId="264"/>
            <ac:spMk id="22" creationId="{A98D4D77-8DD0-7C1A-3F98-E9E8654E8B4C}"/>
          </ac:spMkLst>
        </pc:spChg>
      </pc:sldChg>
      <pc:sldChg chg="modSp ord">
        <pc:chgData name="David Haagensen (5249412)" userId="S::5249412@student.gloscol.ac.uk::6d1dce2e-e96a-42e5-b1c6-18d3b8fda315" providerId="AD" clId="Web-{D42CD058-B4C7-0B65-109C-ED0F657B798E}" dt="2023-01-16T09:21:17.156" v="22"/>
        <pc:sldMkLst>
          <pc:docMk/>
          <pc:sldMk cId="1443013769" sldId="265"/>
        </pc:sldMkLst>
        <pc:picChg chg="mod">
          <ac:chgData name="David Haagensen (5249412)" userId="S::5249412@student.gloscol.ac.uk::6d1dce2e-e96a-42e5-b1c6-18d3b8fda315" providerId="AD" clId="Web-{D42CD058-B4C7-0B65-109C-ED0F657B798E}" dt="2023-01-16T08:48:29.143" v="0" actId="1076"/>
          <ac:picMkLst>
            <pc:docMk/>
            <pc:sldMk cId="1443013769" sldId="265"/>
            <ac:picMk id="8" creationId="{F34B97C1-6119-CF22-0EBF-337DD612D4B8}"/>
          </ac:picMkLst>
        </pc:picChg>
      </pc:sldChg>
      <pc:sldChg chg="addSp delSp modSp new">
        <pc:chgData name="David Haagensen (5249412)" userId="S::5249412@student.gloscol.ac.uk::6d1dce2e-e96a-42e5-b1c6-18d3b8fda315" providerId="AD" clId="Web-{D42CD058-B4C7-0B65-109C-ED0F657B798E}" dt="2023-01-16T11:06:15.420" v="491"/>
        <pc:sldMkLst>
          <pc:docMk/>
          <pc:sldMk cId="436798428" sldId="268"/>
        </pc:sldMkLst>
        <pc:spChg chg="del mod">
          <ac:chgData name="David Haagensen (5249412)" userId="S::5249412@student.gloscol.ac.uk::6d1dce2e-e96a-42e5-b1c6-18d3b8fda315" providerId="AD" clId="Web-{D42CD058-B4C7-0B65-109C-ED0F657B798E}" dt="2023-01-16T09:31:09.517" v="205"/>
          <ac:spMkLst>
            <pc:docMk/>
            <pc:sldMk cId="436798428" sldId="268"/>
            <ac:spMk id="2" creationId="{DAD5B012-4D5F-1D29-0D22-6FE285F8AFE6}"/>
          </ac:spMkLst>
        </pc:spChg>
        <pc:spChg chg="del mod">
          <ac:chgData name="David Haagensen (5249412)" userId="S::5249412@student.gloscol.ac.uk::6d1dce2e-e96a-42e5-b1c6-18d3b8fda315" providerId="AD" clId="Web-{D42CD058-B4C7-0B65-109C-ED0F657B798E}" dt="2023-01-16T09:20:56.374" v="18"/>
          <ac:spMkLst>
            <pc:docMk/>
            <pc:sldMk cId="436798428" sldId="268"/>
            <ac:spMk id="3" creationId="{014E3F60-D4CC-D4DC-5227-67A73F4F52E9}"/>
          </ac:spMkLst>
        </pc:spChg>
        <pc:spChg chg="add del">
          <ac:chgData name="David Haagensen (5249412)" userId="S::5249412@student.gloscol.ac.uk::6d1dce2e-e96a-42e5-b1c6-18d3b8fda315" providerId="AD" clId="Web-{D42CD058-B4C7-0B65-109C-ED0F657B798E}" dt="2023-01-16T09:30:54.861" v="202"/>
          <ac:spMkLst>
            <pc:docMk/>
            <pc:sldMk cId="436798428" sldId="268"/>
            <ac:spMk id="4" creationId="{1E6AFDA5-DD9B-F2BD-DCA4-0F560716C42A}"/>
          </ac:spMkLst>
        </pc:spChg>
        <pc:spChg chg="add del">
          <ac:chgData name="David Haagensen (5249412)" userId="S::5249412@student.gloscol.ac.uk::6d1dce2e-e96a-42e5-b1c6-18d3b8fda315" providerId="AD" clId="Web-{D42CD058-B4C7-0B65-109C-ED0F657B798E}" dt="2023-01-16T09:30:54.861" v="201"/>
          <ac:spMkLst>
            <pc:docMk/>
            <pc:sldMk cId="436798428" sldId="268"/>
            <ac:spMk id="6" creationId="{70BD9DBC-605D-C5A7-4052-1FE09F98DA76}"/>
          </ac:spMkLst>
        </pc:spChg>
        <pc:spChg chg="add del">
          <ac:chgData name="David Haagensen (5249412)" userId="S::5249412@student.gloscol.ac.uk::6d1dce2e-e96a-42e5-b1c6-18d3b8fda315" providerId="AD" clId="Web-{D42CD058-B4C7-0B65-109C-ED0F657B798E}" dt="2023-01-16T09:30:54.861" v="200"/>
          <ac:spMkLst>
            <pc:docMk/>
            <pc:sldMk cId="436798428" sldId="268"/>
            <ac:spMk id="8" creationId="{84314E3E-F2CF-14B4-B38B-C6DC5F79E7A2}"/>
          </ac:spMkLst>
        </pc:spChg>
        <pc:spChg chg="add del">
          <ac:chgData name="David Haagensen (5249412)" userId="S::5249412@student.gloscol.ac.uk::6d1dce2e-e96a-42e5-b1c6-18d3b8fda315" providerId="AD" clId="Web-{D42CD058-B4C7-0B65-109C-ED0F657B798E}" dt="2023-01-16T09:30:54.861" v="199"/>
          <ac:spMkLst>
            <pc:docMk/>
            <pc:sldMk cId="436798428" sldId="268"/>
            <ac:spMk id="10" creationId="{3664E880-0864-7D1B-09EB-7E671EDF6085}"/>
          </ac:spMkLst>
        </pc:spChg>
        <pc:spChg chg="add del">
          <ac:chgData name="David Haagensen (5249412)" userId="S::5249412@student.gloscol.ac.uk::6d1dce2e-e96a-42e5-b1c6-18d3b8fda315" providerId="AD" clId="Web-{D42CD058-B4C7-0B65-109C-ED0F657B798E}" dt="2023-01-16T09:30:54.861" v="198"/>
          <ac:spMkLst>
            <pc:docMk/>
            <pc:sldMk cId="436798428" sldId="268"/>
            <ac:spMk id="12" creationId="{E1C5B245-5ADC-1A1B-08A1-04588167DCBD}"/>
          </ac:spMkLst>
        </pc:spChg>
        <pc:spChg chg="add del">
          <ac:chgData name="David Haagensen (5249412)" userId="S::5249412@student.gloscol.ac.uk::6d1dce2e-e96a-42e5-b1c6-18d3b8fda315" providerId="AD" clId="Web-{D42CD058-B4C7-0B65-109C-ED0F657B798E}" dt="2023-01-16T09:30:54.861" v="197"/>
          <ac:spMkLst>
            <pc:docMk/>
            <pc:sldMk cId="436798428" sldId="268"/>
            <ac:spMk id="14" creationId="{3FEDD864-B495-D361-E465-4F1C0E89AEF2}"/>
          </ac:spMkLst>
        </pc:spChg>
        <pc:spChg chg="add del">
          <ac:chgData name="David Haagensen (5249412)" userId="S::5249412@student.gloscol.ac.uk::6d1dce2e-e96a-42e5-b1c6-18d3b8fda315" providerId="AD" clId="Web-{D42CD058-B4C7-0B65-109C-ED0F657B798E}" dt="2023-01-16T09:30:54.861" v="196"/>
          <ac:spMkLst>
            <pc:docMk/>
            <pc:sldMk cId="436798428" sldId="268"/>
            <ac:spMk id="16" creationId="{C223BA5D-218A-A299-361E-9F6B292EE20D}"/>
          </ac:spMkLst>
        </pc:spChg>
        <pc:spChg chg="add del">
          <ac:chgData name="David Haagensen (5249412)" userId="S::5249412@student.gloscol.ac.uk::6d1dce2e-e96a-42e5-b1c6-18d3b8fda315" providerId="AD" clId="Web-{D42CD058-B4C7-0B65-109C-ED0F657B798E}" dt="2023-01-16T09:30:54.861" v="195"/>
          <ac:spMkLst>
            <pc:docMk/>
            <pc:sldMk cId="436798428" sldId="268"/>
            <ac:spMk id="18" creationId="{68E2DE57-5DA1-AD76-81DD-C77497C744B2}"/>
          </ac:spMkLst>
        </pc:spChg>
        <pc:spChg chg="add mod">
          <ac:chgData name="David Haagensen (5249412)" userId="S::5249412@student.gloscol.ac.uk::6d1dce2e-e96a-42e5-b1c6-18d3b8fda315" providerId="AD" clId="Web-{D42CD058-B4C7-0B65-109C-ED0F657B798E}" dt="2023-01-16T09:31:51.394" v="218" actId="14100"/>
          <ac:spMkLst>
            <pc:docMk/>
            <pc:sldMk cId="436798428" sldId="268"/>
            <ac:spMk id="20" creationId="{FB5D4313-9344-5493-53D9-360889F06F08}"/>
          </ac:spMkLst>
        </pc:spChg>
        <pc:spChg chg="add mod">
          <ac:chgData name="David Haagensen (5249412)" userId="S::5249412@student.gloscol.ac.uk::6d1dce2e-e96a-42e5-b1c6-18d3b8fda315" providerId="AD" clId="Web-{D42CD058-B4C7-0B65-109C-ED0F657B798E}" dt="2023-01-16T11:06:15.420" v="491"/>
          <ac:spMkLst>
            <pc:docMk/>
            <pc:sldMk cId="436798428" sldId="268"/>
            <ac:spMk id="22" creationId="{87E4E5CE-EBDB-0773-EE9D-587C21CA6F4F}"/>
          </ac:spMkLst>
        </pc:spChg>
        <pc:spChg chg="add mod">
          <ac:chgData name="David Haagensen (5249412)" userId="S::5249412@student.gloscol.ac.uk::6d1dce2e-e96a-42e5-b1c6-18d3b8fda315" providerId="AD" clId="Web-{D42CD058-B4C7-0B65-109C-ED0F657B798E}" dt="2023-01-16T09:54:43.346" v="451" actId="20577"/>
          <ac:spMkLst>
            <pc:docMk/>
            <pc:sldMk cId="436798428" sldId="268"/>
            <ac:spMk id="24" creationId="{A5DACF16-B5FC-4A8D-E2E6-5A9A735784D2}"/>
          </ac:spMkLst>
        </pc:spChg>
        <pc:spChg chg="add mod">
          <ac:chgData name="David Haagensen (5249412)" userId="S::5249412@student.gloscol.ac.uk::6d1dce2e-e96a-42e5-b1c6-18d3b8fda315" providerId="AD" clId="Web-{D42CD058-B4C7-0B65-109C-ED0F657B798E}" dt="2023-01-16T09:55:28.817" v="460" actId="20577"/>
          <ac:spMkLst>
            <pc:docMk/>
            <pc:sldMk cId="436798428" sldId="268"/>
            <ac:spMk id="26" creationId="{54451F0A-3130-A333-A550-0060491830DC}"/>
          </ac:spMkLst>
        </pc:spChg>
        <pc:spChg chg="add mod">
          <ac:chgData name="David Haagensen (5249412)" userId="S::5249412@student.gloscol.ac.uk::6d1dce2e-e96a-42e5-b1c6-18d3b8fda315" providerId="AD" clId="Web-{D42CD058-B4C7-0B65-109C-ED0F657B798E}" dt="2023-01-16T09:32:23.301" v="240" actId="20577"/>
          <ac:spMkLst>
            <pc:docMk/>
            <pc:sldMk cId="436798428" sldId="268"/>
            <ac:spMk id="28" creationId="{67C3FD76-B6BC-7F29-D39D-9467772DF948}"/>
          </ac:spMkLst>
        </pc:spChg>
        <pc:spChg chg="add mod">
          <ac:chgData name="David Haagensen (5249412)" userId="S::5249412@student.gloscol.ac.uk::6d1dce2e-e96a-42e5-b1c6-18d3b8fda315" providerId="AD" clId="Web-{D42CD058-B4C7-0B65-109C-ED0F657B798E}" dt="2023-01-16T09:31:51.441" v="223" actId="14100"/>
          <ac:spMkLst>
            <pc:docMk/>
            <pc:sldMk cId="436798428" sldId="268"/>
            <ac:spMk id="30" creationId="{CF196565-E54E-4B8F-FFCE-82CD9A0F55A5}"/>
          </ac:spMkLst>
        </pc:spChg>
        <pc:spChg chg="add del mod">
          <ac:chgData name="David Haagensen (5249412)" userId="S::5249412@student.gloscol.ac.uk::6d1dce2e-e96a-42e5-b1c6-18d3b8fda315" providerId="AD" clId="Web-{D42CD058-B4C7-0B65-109C-ED0F657B798E}" dt="2023-01-16T09:32:27.598" v="241"/>
          <ac:spMkLst>
            <pc:docMk/>
            <pc:sldMk cId="436798428" sldId="268"/>
            <ac:spMk id="32" creationId="{44C9D7CB-FF07-4F99-F597-B4784A4B5BC5}"/>
          </ac:spMkLst>
        </pc:spChg>
        <pc:spChg chg="add mod">
          <ac:chgData name="David Haagensen (5249412)" userId="S::5249412@student.gloscol.ac.uk::6d1dce2e-e96a-42e5-b1c6-18d3b8fda315" providerId="AD" clId="Web-{D42CD058-B4C7-0B65-109C-ED0F657B798E}" dt="2023-01-16T09:32:41.927" v="247" actId="20577"/>
          <ac:spMkLst>
            <pc:docMk/>
            <pc:sldMk cId="436798428" sldId="268"/>
            <ac:spMk id="34" creationId="{855DC2E1-58F6-F997-F56D-419918FFE593}"/>
          </ac:spMkLst>
        </pc:spChg>
        <pc:spChg chg="add del mod">
          <ac:chgData name="David Haagensen (5249412)" userId="S::5249412@student.gloscol.ac.uk::6d1dce2e-e96a-42e5-b1c6-18d3b8fda315" providerId="AD" clId="Web-{D42CD058-B4C7-0B65-109C-ED0F657B798E}" dt="2023-01-16T09:32:31.301" v="242"/>
          <ac:spMkLst>
            <pc:docMk/>
            <pc:sldMk cId="436798428" sldId="268"/>
            <ac:spMk id="36" creationId="{8836FA56-1A12-3BAC-6524-6BE82325817C}"/>
          </ac:spMkLst>
        </pc:spChg>
        <pc:spChg chg="add mod">
          <ac:chgData name="David Haagensen (5249412)" userId="S::5249412@student.gloscol.ac.uk::6d1dce2e-e96a-42e5-b1c6-18d3b8fda315" providerId="AD" clId="Web-{D42CD058-B4C7-0B65-109C-ED0F657B798E}" dt="2023-01-16T09:33:48.507" v="262" actId="1076"/>
          <ac:spMkLst>
            <pc:docMk/>
            <pc:sldMk cId="436798428" sldId="268"/>
            <ac:spMk id="37" creationId="{537EC4D6-C65A-8DA4-C516-FD3986927F57}"/>
          </ac:spMkLst>
        </pc:spChg>
      </pc:sldChg>
      <pc:sldChg chg="addSp delSp modSp new">
        <pc:chgData name="David Haagensen (5249412)" userId="S::5249412@student.gloscol.ac.uk::6d1dce2e-e96a-42e5-b1c6-18d3b8fda315" providerId="AD" clId="Web-{D42CD058-B4C7-0B65-109C-ED0F657B798E}" dt="2023-01-16T11:06:23.842" v="493"/>
        <pc:sldMkLst>
          <pc:docMk/>
          <pc:sldMk cId="1176166957" sldId="269"/>
        </pc:sldMkLst>
        <pc:spChg chg="del">
          <ac:chgData name="David Haagensen (5249412)" userId="S::5249412@student.gloscol.ac.uk::6d1dce2e-e96a-42e5-b1c6-18d3b8fda315" providerId="AD" clId="Web-{D42CD058-B4C7-0B65-109C-ED0F657B798E}" dt="2023-01-16T09:31:22.158" v="207"/>
          <ac:spMkLst>
            <pc:docMk/>
            <pc:sldMk cId="1176166957" sldId="269"/>
            <ac:spMk id="2" creationId="{6D4EC335-BBDC-6D5A-BDDE-DCCB69A1AF00}"/>
          </ac:spMkLst>
        </pc:spChg>
        <pc:spChg chg="del">
          <ac:chgData name="David Haagensen (5249412)" userId="S::5249412@student.gloscol.ac.uk::6d1dce2e-e96a-42e5-b1c6-18d3b8fda315" providerId="AD" clId="Web-{D42CD058-B4C7-0B65-109C-ED0F657B798E}" dt="2023-01-16T09:31:25.159" v="208"/>
          <ac:spMkLst>
            <pc:docMk/>
            <pc:sldMk cId="1176166957" sldId="269"/>
            <ac:spMk id="3" creationId="{9063CE29-EB45-C8E3-26E1-42A66D8C7F69}"/>
          </ac:spMkLst>
        </pc:spChg>
        <pc:spChg chg="add mod">
          <ac:chgData name="David Haagensen (5249412)" userId="S::5249412@student.gloscol.ac.uk::6d1dce2e-e96a-42e5-b1c6-18d3b8fda315" providerId="AD" clId="Web-{D42CD058-B4C7-0B65-109C-ED0F657B798E}" dt="2023-01-16T09:31:56.847" v="227"/>
          <ac:spMkLst>
            <pc:docMk/>
            <pc:sldMk cId="1176166957" sldId="269"/>
            <ac:spMk id="5" creationId="{FFF1B652-129D-08A6-81B4-0F5BDC935C02}"/>
          </ac:spMkLst>
        </pc:spChg>
        <pc:spChg chg="add mod">
          <ac:chgData name="David Haagensen (5249412)" userId="S::5249412@student.gloscol.ac.uk::6d1dce2e-e96a-42e5-b1c6-18d3b8fda315" providerId="AD" clId="Web-{D42CD058-B4C7-0B65-109C-ED0F657B798E}" dt="2023-01-16T11:06:23.842" v="493"/>
          <ac:spMkLst>
            <pc:docMk/>
            <pc:sldMk cId="1176166957" sldId="269"/>
            <ac:spMk id="7" creationId="{2CCE0CD4-CCF5-6084-3DD6-8EA5C2488F75}"/>
          </ac:spMkLst>
        </pc:spChg>
        <pc:spChg chg="add mod">
          <ac:chgData name="David Haagensen (5249412)" userId="S::5249412@student.gloscol.ac.uk::6d1dce2e-e96a-42e5-b1c6-18d3b8fda315" providerId="AD" clId="Web-{D42CD058-B4C7-0B65-109C-ED0F657B798E}" dt="2023-01-16T10:14:59.434" v="480" actId="20577"/>
          <ac:spMkLst>
            <pc:docMk/>
            <pc:sldMk cId="1176166957" sldId="269"/>
            <ac:spMk id="9" creationId="{4E6AC8F9-6724-D22C-F5A2-70233ED7CE02}"/>
          </ac:spMkLst>
        </pc:spChg>
        <pc:spChg chg="add mod">
          <ac:chgData name="David Haagensen (5249412)" userId="S::5249412@student.gloscol.ac.uk::6d1dce2e-e96a-42e5-b1c6-18d3b8fda315" providerId="AD" clId="Web-{D42CD058-B4C7-0B65-109C-ED0F657B798E}" dt="2023-01-16T09:55:37.364" v="462" actId="20577"/>
          <ac:spMkLst>
            <pc:docMk/>
            <pc:sldMk cId="1176166957" sldId="269"/>
            <ac:spMk id="11" creationId="{4706607C-DA52-71E9-84C8-A4C52AA88289}"/>
          </ac:spMkLst>
        </pc:spChg>
        <pc:spChg chg="add mod">
          <ac:chgData name="David Haagensen (5249412)" userId="S::5249412@student.gloscol.ac.uk::6d1dce2e-e96a-42e5-b1c6-18d3b8fda315" providerId="AD" clId="Web-{D42CD058-B4C7-0B65-109C-ED0F657B798E}" dt="2023-01-16T09:35:55.293" v="292" actId="20577"/>
          <ac:spMkLst>
            <pc:docMk/>
            <pc:sldMk cId="1176166957" sldId="269"/>
            <ac:spMk id="13" creationId="{F30B3F01-0063-215B-70D7-E9B2397CB49C}"/>
          </ac:spMkLst>
        </pc:spChg>
        <pc:spChg chg="add">
          <ac:chgData name="David Haagensen (5249412)" userId="S::5249412@student.gloscol.ac.uk::6d1dce2e-e96a-42e5-b1c6-18d3b8fda315" providerId="AD" clId="Web-{D42CD058-B4C7-0B65-109C-ED0F657B798E}" dt="2023-01-16T09:31:56.894" v="232"/>
          <ac:spMkLst>
            <pc:docMk/>
            <pc:sldMk cId="1176166957" sldId="269"/>
            <ac:spMk id="15" creationId="{AE1E6804-349B-8FAC-56DE-DE0DEBB2789D}"/>
          </ac:spMkLst>
        </pc:spChg>
        <pc:spChg chg="add del">
          <ac:chgData name="David Haagensen (5249412)" userId="S::5249412@student.gloscol.ac.uk::6d1dce2e-e96a-42e5-b1c6-18d3b8fda315" providerId="AD" clId="Web-{D42CD058-B4C7-0B65-109C-ED0F657B798E}" dt="2023-01-16T09:35:48.308" v="291"/>
          <ac:spMkLst>
            <pc:docMk/>
            <pc:sldMk cId="1176166957" sldId="269"/>
            <ac:spMk id="17" creationId="{4CC16999-60F1-4A60-9106-E9237A33B5A9}"/>
          </ac:spMkLst>
        </pc:spChg>
        <pc:spChg chg="add mod">
          <ac:chgData name="David Haagensen (5249412)" userId="S::5249412@student.gloscol.ac.uk::6d1dce2e-e96a-42e5-b1c6-18d3b8fda315" providerId="AD" clId="Web-{D42CD058-B4C7-0B65-109C-ED0F657B798E}" dt="2023-01-16T09:36:15.762" v="299" actId="20577"/>
          <ac:spMkLst>
            <pc:docMk/>
            <pc:sldMk cId="1176166957" sldId="269"/>
            <ac:spMk id="19" creationId="{E966ACC6-A6B3-A9A6-72F9-94AFE5E0A1C6}"/>
          </ac:spMkLst>
        </pc:spChg>
        <pc:spChg chg="add del">
          <ac:chgData name="David Haagensen (5249412)" userId="S::5249412@student.gloscol.ac.uk::6d1dce2e-e96a-42e5-b1c6-18d3b8fda315" providerId="AD" clId="Web-{D42CD058-B4C7-0B65-109C-ED0F657B798E}" dt="2023-01-16T09:36:02.418" v="294"/>
          <ac:spMkLst>
            <pc:docMk/>
            <pc:sldMk cId="1176166957" sldId="269"/>
            <ac:spMk id="21" creationId="{4EA8D25F-2BA4-5ABA-F24C-A89F4DD61B45}"/>
          </ac:spMkLst>
        </pc:spChg>
      </pc:sldChg>
      <pc:sldChg chg="addSp delSp modSp new del">
        <pc:chgData name="David Haagensen (5249412)" userId="S::5249412@student.gloscol.ac.uk::6d1dce2e-e96a-42e5-b1c6-18d3b8fda315" providerId="AD" clId="Web-{D42CD058-B4C7-0B65-109C-ED0F657B798E}" dt="2023-01-16T09:30:51.689" v="194"/>
        <pc:sldMkLst>
          <pc:docMk/>
          <pc:sldMk cId="4130102397" sldId="269"/>
        </pc:sldMkLst>
        <pc:spChg chg="mod">
          <ac:chgData name="David Haagensen (5249412)" userId="S::5249412@student.gloscol.ac.uk::6d1dce2e-e96a-42e5-b1c6-18d3b8fda315" providerId="AD" clId="Web-{D42CD058-B4C7-0B65-109C-ED0F657B798E}" dt="2023-01-16T09:30:48.298" v="184" actId="1076"/>
          <ac:spMkLst>
            <pc:docMk/>
            <pc:sldMk cId="4130102397" sldId="269"/>
            <ac:spMk id="2" creationId="{A6FFF214-BC56-D1A6-EF66-3E95EA3BA7E6}"/>
          </ac:spMkLst>
        </pc:spChg>
        <pc:spChg chg="mod">
          <ac:chgData name="David Haagensen (5249412)" userId="S::5249412@student.gloscol.ac.uk::6d1dce2e-e96a-42e5-b1c6-18d3b8fda315" providerId="AD" clId="Web-{D42CD058-B4C7-0B65-109C-ED0F657B798E}" dt="2023-01-16T09:30:48.298" v="183" actId="1076"/>
          <ac:spMkLst>
            <pc:docMk/>
            <pc:sldMk cId="4130102397" sldId="269"/>
            <ac:spMk id="3" creationId="{EA9408B3-21FC-D3E5-CD83-305D7230A94A}"/>
          </ac:spMkLst>
        </pc:spChg>
        <pc:spChg chg="add del mod">
          <ac:chgData name="David Haagensen (5249412)" userId="S::5249412@student.gloscol.ac.uk::6d1dce2e-e96a-42e5-b1c6-18d3b8fda315" providerId="AD" clId="Web-{D42CD058-B4C7-0B65-109C-ED0F657B798E}" dt="2023-01-16T09:30:50.829" v="193"/>
          <ac:spMkLst>
            <pc:docMk/>
            <pc:sldMk cId="4130102397" sldId="269"/>
            <ac:spMk id="5" creationId="{6CB6843D-9E9D-2BB9-BB2F-092C769CD752}"/>
          </ac:spMkLst>
        </pc:spChg>
        <pc:spChg chg="add del mod">
          <ac:chgData name="David Haagensen (5249412)" userId="S::5249412@student.gloscol.ac.uk::6d1dce2e-e96a-42e5-b1c6-18d3b8fda315" providerId="AD" clId="Web-{D42CD058-B4C7-0B65-109C-ED0F657B798E}" dt="2023-01-16T09:30:50.829" v="192"/>
          <ac:spMkLst>
            <pc:docMk/>
            <pc:sldMk cId="4130102397" sldId="269"/>
            <ac:spMk id="7" creationId="{C9653222-7A17-E1FF-425A-19A9E2CE8832}"/>
          </ac:spMkLst>
        </pc:spChg>
        <pc:spChg chg="add del mod">
          <ac:chgData name="David Haagensen (5249412)" userId="S::5249412@student.gloscol.ac.uk::6d1dce2e-e96a-42e5-b1c6-18d3b8fda315" providerId="AD" clId="Web-{D42CD058-B4C7-0B65-109C-ED0F657B798E}" dt="2023-01-16T09:30:50.829" v="191"/>
          <ac:spMkLst>
            <pc:docMk/>
            <pc:sldMk cId="4130102397" sldId="269"/>
            <ac:spMk id="9" creationId="{0D105FFE-BC7A-E2BF-E4C8-B3B54F63D356}"/>
          </ac:spMkLst>
        </pc:spChg>
        <pc:spChg chg="add del mod">
          <ac:chgData name="David Haagensen (5249412)" userId="S::5249412@student.gloscol.ac.uk::6d1dce2e-e96a-42e5-b1c6-18d3b8fda315" providerId="AD" clId="Web-{D42CD058-B4C7-0B65-109C-ED0F657B798E}" dt="2023-01-16T09:30:50.829" v="190"/>
          <ac:spMkLst>
            <pc:docMk/>
            <pc:sldMk cId="4130102397" sldId="269"/>
            <ac:spMk id="11" creationId="{4A542C29-EE2E-4F2C-B9FD-EED120F3309D}"/>
          </ac:spMkLst>
        </pc:spChg>
        <pc:spChg chg="add del mod">
          <ac:chgData name="David Haagensen (5249412)" userId="S::5249412@student.gloscol.ac.uk::6d1dce2e-e96a-42e5-b1c6-18d3b8fda315" providerId="AD" clId="Web-{D42CD058-B4C7-0B65-109C-ED0F657B798E}" dt="2023-01-16T09:30:50.829" v="189"/>
          <ac:spMkLst>
            <pc:docMk/>
            <pc:sldMk cId="4130102397" sldId="269"/>
            <ac:spMk id="13" creationId="{01E9A016-BEC0-4ACB-7CA7-E20122A65070}"/>
          </ac:spMkLst>
        </pc:spChg>
        <pc:spChg chg="add del mod">
          <ac:chgData name="David Haagensen (5249412)" userId="S::5249412@student.gloscol.ac.uk::6d1dce2e-e96a-42e5-b1c6-18d3b8fda315" providerId="AD" clId="Web-{D42CD058-B4C7-0B65-109C-ED0F657B798E}" dt="2023-01-16T09:30:50.829" v="188"/>
          <ac:spMkLst>
            <pc:docMk/>
            <pc:sldMk cId="4130102397" sldId="269"/>
            <ac:spMk id="15" creationId="{CCEB8BFD-3010-F2B3-158B-E852A6178424}"/>
          </ac:spMkLst>
        </pc:spChg>
        <pc:spChg chg="add del mod">
          <ac:chgData name="David Haagensen (5249412)" userId="S::5249412@student.gloscol.ac.uk::6d1dce2e-e96a-42e5-b1c6-18d3b8fda315" providerId="AD" clId="Web-{D42CD058-B4C7-0B65-109C-ED0F657B798E}" dt="2023-01-16T09:30:50.814" v="187"/>
          <ac:spMkLst>
            <pc:docMk/>
            <pc:sldMk cId="4130102397" sldId="269"/>
            <ac:spMk id="17" creationId="{D1C9BF05-EA2D-22B0-0538-5D278502408D}"/>
          </ac:spMkLst>
        </pc:spChg>
        <pc:spChg chg="add del mod">
          <ac:chgData name="David Haagensen (5249412)" userId="S::5249412@student.gloscol.ac.uk::6d1dce2e-e96a-42e5-b1c6-18d3b8fda315" providerId="AD" clId="Web-{D42CD058-B4C7-0B65-109C-ED0F657B798E}" dt="2023-01-16T09:30:50.814" v="186"/>
          <ac:spMkLst>
            <pc:docMk/>
            <pc:sldMk cId="4130102397" sldId="269"/>
            <ac:spMk id="19" creationId="{C6A6673C-AFC7-AC2B-C88A-E237AC90262A}"/>
          </ac:spMkLst>
        </pc:spChg>
      </pc:sldChg>
      <pc:sldChg chg="addSp delSp modSp new">
        <pc:chgData name="David Haagensen (5249412)" userId="S::5249412@student.gloscol.ac.uk::6d1dce2e-e96a-42e5-b1c6-18d3b8fda315" providerId="AD" clId="Web-{D42CD058-B4C7-0B65-109C-ED0F657B798E}" dt="2023-01-16T11:06:20.920" v="492"/>
        <pc:sldMkLst>
          <pc:docMk/>
          <pc:sldMk cId="30504316" sldId="270"/>
        </pc:sldMkLst>
        <pc:spChg chg="del">
          <ac:chgData name="David Haagensen (5249412)" userId="S::5249412@student.gloscol.ac.uk::6d1dce2e-e96a-42e5-b1c6-18d3b8fda315" providerId="AD" clId="Web-{D42CD058-B4C7-0B65-109C-ED0F657B798E}" dt="2023-01-16T09:34:11.695" v="264"/>
          <ac:spMkLst>
            <pc:docMk/>
            <pc:sldMk cId="30504316" sldId="270"/>
            <ac:spMk id="2" creationId="{BEDCC9EB-37F0-AE03-B393-A0B771A90050}"/>
          </ac:spMkLst>
        </pc:spChg>
        <pc:spChg chg="del">
          <ac:chgData name="David Haagensen (5249412)" userId="S::5249412@student.gloscol.ac.uk::6d1dce2e-e96a-42e5-b1c6-18d3b8fda315" providerId="AD" clId="Web-{D42CD058-B4C7-0B65-109C-ED0F657B798E}" dt="2023-01-16T09:34:15.274" v="265"/>
          <ac:spMkLst>
            <pc:docMk/>
            <pc:sldMk cId="30504316" sldId="270"/>
            <ac:spMk id="3" creationId="{0E362F6C-9D87-BFB2-BD83-4D3FC724622F}"/>
          </ac:spMkLst>
        </pc:spChg>
        <pc:spChg chg="add mod">
          <ac:chgData name="David Haagensen (5249412)" userId="S::5249412@student.gloscol.ac.uk::6d1dce2e-e96a-42e5-b1c6-18d3b8fda315" providerId="AD" clId="Web-{D42CD058-B4C7-0B65-109C-ED0F657B798E}" dt="2023-01-16T11:06:20.920" v="492"/>
          <ac:spMkLst>
            <pc:docMk/>
            <pc:sldMk cId="30504316" sldId="270"/>
            <ac:spMk id="5" creationId="{279468EA-65B3-B3F4-5F86-41EDAECA68EA}"/>
          </ac:spMkLst>
        </pc:spChg>
        <pc:spChg chg="add mod">
          <ac:chgData name="David Haagensen (5249412)" userId="S::5249412@student.gloscol.ac.uk::6d1dce2e-e96a-42e5-b1c6-18d3b8fda315" providerId="AD" clId="Web-{D42CD058-B4C7-0B65-109C-ED0F657B798E}" dt="2023-01-16T09:54:46.753" v="452" actId="20577"/>
          <ac:spMkLst>
            <pc:docMk/>
            <pc:sldMk cId="30504316" sldId="270"/>
            <ac:spMk id="7" creationId="{AEC87E29-285D-D8E1-45A8-FE57FBAC7C7E}"/>
          </ac:spMkLst>
        </pc:spChg>
        <pc:spChg chg="add mod">
          <ac:chgData name="David Haagensen (5249412)" userId="S::5249412@student.gloscol.ac.uk::6d1dce2e-e96a-42e5-b1c6-18d3b8fda315" providerId="AD" clId="Web-{D42CD058-B4C7-0B65-109C-ED0F657B798E}" dt="2023-01-16T09:55:33.645" v="461" actId="20577"/>
          <ac:spMkLst>
            <pc:docMk/>
            <pc:sldMk cId="30504316" sldId="270"/>
            <ac:spMk id="9" creationId="{4B426F88-15FF-EDE9-D81B-DC53E2D23A80}"/>
          </ac:spMkLst>
        </pc:spChg>
        <pc:spChg chg="add mod">
          <ac:chgData name="David Haagensen (5249412)" userId="S::5249412@student.gloscol.ac.uk::6d1dce2e-e96a-42e5-b1c6-18d3b8fda315" providerId="AD" clId="Web-{D42CD058-B4C7-0B65-109C-ED0F657B798E}" dt="2023-01-16T09:35:00.447" v="282" actId="20577"/>
          <ac:spMkLst>
            <pc:docMk/>
            <pc:sldMk cId="30504316" sldId="270"/>
            <ac:spMk id="11" creationId="{01FE468E-FD10-44EE-2B59-82F3D0448536}"/>
          </ac:spMkLst>
        </pc:spChg>
        <pc:spChg chg="add">
          <ac:chgData name="David Haagensen (5249412)" userId="S::5249412@student.gloscol.ac.uk::6d1dce2e-e96a-42e5-b1c6-18d3b8fda315" providerId="AD" clId="Web-{D42CD058-B4C7-0B65-109C-ED0F657B798E}" dt="2023-01-16T09:34:35.727" v="270"/>
          <ac:spMkLst>
            <pc:docMk/>
            <pc:sldMk cId="30504316" sldId="270"/>
            <ac:spMk id="13" creationId="{E51E3D23-70AE-31A7-85C6-DF00138EA13A}"/>
          </ac:spMkLst>
        </pc:spChg>
        <pc:spChg chg="add del">
          <ac:chgData name="David Haagensen (5249412)" userId="S::5249412@student.gloscol.ac.uk::6d1dce2e-e96a-42e5-b1c6-18d3b8fda315" providerId="AD" clId="Web-{D42CD058-B4C7-0B65-109C-ED0F657B798E}" dt="2023-01-16T09:35:03.603" v="283"/>
          <ac:spMkLst>
            <pc:docMk/>
            <pc:sldMk cId="30504316" sldId="270"/>
            <ac:spMk id="15" creationId="{729CCDA2-635A-64D2-A47E-3BA379E094AF}"/>
          </ac:spMkLst>
        </pc:spChg>
        <pc:spChg chg="add mod">
          <ac:chgData name="David Haagensen (5249412)" userId="S::5249412@student.gloscol.ac.uk::6d1dce2e-e96a-42e5-b1c6-18d3b8fda315" providerId="AD" clId="Web-{D42CD058-B4C7-0B65-109C-ED0F657B798E}" dt="2023-01-16T09:35:18.463" v="290" actId="20577"/>
          <ac:spMkLst>
            <pc:docMk/>
            <pc:sldMk cId="30504316" sldId="270"/>
            <ac:spMk id="17" creationId="{170896C9-F7E5-A959-470F-AECD4CFBB436}"/>
          </ac:spMkLst>
        </pc:spChg>
        <pc:spChg chg="add del">
          <ac:chgData name="David Haagensen (5249412)" userId="S::5249412@student.gloscol.ac.uk::6d1dce2e-e96a-42e5-b1c6-18d3b8fda315" providerId="AD" clId="Web-{D42CD058-B4C7-0B65-109C-ED0F657B798E}" dt="2023-01-16T09:35:06.150" v="284"/>
          <ac:spMkLst>
            <pc:docMk/>
            <pc:sldMk cId="30504316" sldId="270"/>
            <ac:spMk id="19" creationId="{8A64D71D-12C8-F314-94DA-D8D90EB0175F}"/>
          </ac:spMkLst>
        </pc:spChg>
      </pc:sldChg>
      <pc:sldChg chg="addSp delSp modSp new">
        <pc:chgData name="David Haagensen (5249412)" userId="S::5249412@student.gloscol.ac.uk::6d1dce2e-e96a-42e5-b1c6-18d3b8fda315" providerId="AD" clId="Web-{D42CD058-B4C7-0B65-109C-ED0F657B798E}" dt="2023-01-16T11:06:29.046" v="494"/>
        <pc:sldMkLst>
          <pc:docMk/>
          <pc:sldMk cId="1195992767" sldId="271"/>
        </pc:sldMkLst>
        <pc:spChg chg="del">
          <ac:chgData name="David Haagensen (5249412)" userId="S::5249412@student.gloscol.ac.uk::6d1dce2e-e96a-42e5-b1c6-18d3b8fda315" providerId="AD" clId="Web-{D42CD058-B4C7-0B65-109C-ED0F657B798E}" dt="2023-01-16T09:36:49.920" v="301"/>
          <ac:spMkLst>
            <pc:docMk/>
            <pc:sldMk cId="1195992767" sldId="271"/>
            <ac:spMk id="2" creationId="{53261276-3229-5A57-2FCF-2FDEEC8003B9}"/>
          </ac:spMkLst>
        </pc:spChg>
        <pc:spChg chg="del">
          <ac:chgData name="David Haagensen (5249412)" userId="S::5249412@student.gloscol.ac.uk::6d1dce2e-e96a-42e5-b1c6-18d3b8fda315" providerId="AD" clId="Web-{D42CD058-B4C7-0B65-109C-ED0F657B798E}" dt="2023-01-16T09:36:53.389" v="302"/>
          <ac:spMkLst>
            <pc:docMk/>
            <pc:sldMk cId="1195992767" sldId="271"/>
            <ac:spMk id="3" creationId="{7F1FC238-E9F0-7844-45BC-F12D4227A092}"/>
          </ac:spMkLst>
        </pc:spChg>
        <pc:spChg chg="add mod">
          <ac:chgData name="David Haagensen (5249412)" userId="S::5249412@student.gloscol.ac.uk::6d1dce2e-e96a-42e5-b1c6-18d3b8fda315" providerId="AD" clId="Web-{D42CD058-B4C7-0B65-109C-ED0F657B798E}" dt="2023-01-16T11:06:29.046" v="494"/>
          <ac:spMkLst>
            <pc:docMk/>
            <pc:sldMk cId="1195992767" sldId="271"/>
            <ac:spMk id="5" creationId="{FD5AE184-6C53-3488-098E-8DD119E11475}"/>
          </ac:spMkLst>
        </pc:spChg>
        <pc:spChg chg="add mod">
          <ac:chgData name="David Haagensen (5249412)" userId="S::5249412@student.gloscol.ac.uk::6d1dce2e-e96a-42e5-b1c6-18d3b8fda315" providerId="AD" clId="Web-{D42CD058-B4C7-0B65-109C-ED0F657B798E}" dt="2023-01-16T09:54:55.425" v="454" actId="20577"/>
          <ac:spMkLst>
            <pc:docMk/>
            <pc:sldMk cId="1195992767" sldId="271"/>
            <ac:spMk id="7" creationId="{70C354FE-EF0E-4E5A-A411-43D0013ECA35}"/>
          </ac:spMkLst>
        </pc:spChg>
        <pc:spChg chg="add mod">
          <ac:chgData name="David Haagensen (5249412)" userId="S::5249412@student.gloscol.ac.uk::6d1dce2e-e96a-42e5-b1c6-18d3b8fda315" providerId="AD" clId="Web-{D42CD058-B4C7-0B65-109C-ED0F657B798E}" dt="2023-01-16T09:55:43.349" v="463" actId="20577"/>
          <ac:spMkLst>
            <pc:docMk/>
            <pc:sldMk cId="1195992767" sldId="271"/>
            <ac:spMk id="9" creationId="{671AE35F-75FD-3BBE-939F-5D803D1160F3}"/>
          </ac:spMkLst>
        </pc:spChg>
        <pc:spChg chg="add mod">
          <ac:chgData name="David Haagensen (5249412)" userId="S::5249412@student.gloscol.ac.uk::6d1dce2e-e96a-42e5-b1c6-18d3b8fda315" providerId="AD" clId="Web-{D42CD058-B4C7-0B65-109C-ED0F657B798E}" dt="2023-01-16T09:37:21.014" v="309" actId="20577"/>
          <ac:spMkLst>
            <pc:docMk/>
            <pc:sldMk cId="1195992767" sldId="271"/>
            <ac:spMk id="11" creationId="{56E993CE-5755-A16C-00F2-73EEDC518F46}"/>
          </ac:spMkLst>
        </pc:spChg>
        <pc:spChg chg="add">
          <ac:chgData name="David Haagensen (5249412)" userId="S::5249412@student.gloscol.ac.uk::6d1dce2e-e96a-42e5-b1c6-18d3b8fda315" providerId="AD" clId="Web-{D42CD058-B4C7-0B65-109C-ED0F657B798E}" dt="2023-01-16T09:37:05.483" v="307"/>
          <ac:spMkLst>
            <pc:docMk/>
            <pc:sldMk cId="1195992767" sldId="271"/>
            <ac:spMk id="13" creationId="{B1848734-A1A2-EB7C-0CD3-D311F17D9848}"/>
          </ac:spMkLst>
        </pc:spChg>
        <pc:spChg chg="add">
          <ac:chgData name="David Haagensen (5249412)" userId="S::5249412@student.gloscol.ac.uk::6d1dce2e-e96a-42e5-b1c6-18d3b8fda315" providerId="AD" clId="Web-{D42CD058-B4C7-0B65-109C-ED0F657B798E}" dt="2023-01-16T09:37:05.498" v="308"/>
          <ac:spMkLst>
            <pc:docMk/>
            <pc:sldMk cId="1195992767" sldId="271"/>
            <ac:spMk id="15" creationId="{51BE81D4-D148-B2CD-EDE7-1B8370747B3E}"/>
          </ac:spMkLst>
        </pc:spChg>
      </pc:sldChg>
    </pc:docChg>
  </pc:docChgLst>
  <pc:docChgLst>
    <pc:chgData name="David Haagensen (5249412)" userId="S::5249412@student.gloscol.ac.uk::6d1dce2e-e96a-42e5-b1c6-18d3b8fda315" providerId="AD" clId="Web-{E651543C-4654-6BED-84F7-C7F0C2B9B2C4}"/>
    <pc:docChg chg="modSld">
      <pc:chgData name="David Haagensen (5249412)" userId="S::5249412@student.gloscol.ac.uk::6d1dce2e-e96a-42e5-b1c6-18d3b8fda315" providerId="AD" clId="Web-{E651543C-4654-6BED-84F7-C7F0C2B9B2C4}" dt="2023-01-09T12:13:34.982" v="903" actId="1076"/>
      <pc:docMkLst>
        <pc:docMk/>
      </pc:docMkLst>
      <pc:sldChg chg="modSp">
        <pc:chgData name="David Haagensen (5249412)" userId="S::5249412@student.gloscol.ac.uk::6d1dce2e-e96a-42e5-b1c6-18d3b8fda315" providerId="AD" clId="Web-{E651543C-4654-6BED-84F7-C7F0C2B9B2C4}" dt="2023-01-09T11:33:07.867" v="704" actId="20577"/>
        <pc:sldMkLst>
          <pc:docMk/>
          <pc:sldMk cId="2609685948" sldId="261"/>
        </pc:sldMkLst>
        <pc:spChg chg="mod">
          <ac:chgData name="David Haagensen (5249412)" userId="S::5249412@student.gloscol.ac.uk::6d1dce2e-e96a-42e5-b1c6-18d3b8fda315" providerId="AD" clId="Web-{E651543C-4654-6BED-84F7-C7F0C2B9B2C4}" dt="2023-01-09T11:33:07.867" v="704" actId="20577"/>
          <ac:spMkLst>
            <pc:docMk/>
            <pc:sldMk cId="2609685948" sldId="261"/>
            <ac:spMk id="3" creationId="{603C5750-479B-C243-B937-5B9F6CED31B3}"/>
          </ac:spMkLst>
        </pc:spChg>
      </pc:sldChg>
      <pc:sldChg chg="modSp">
        <pc:chgData name="David Haagensen (5249412)" userId="S::5249412@student.gloscol.ac.uk::6d1dce2e-e96a-42e5-b1c6-18d3b8fda315" providerId="AD" clId="Web-{E651543C-4654-6BED-84F7-C7F0C2B9B2C4}" dt="2023-01-09T11:26:01.435" v="689" actId="20577"/>
        <pc:sldMkLst>
          <pc:docMk/>
          <pc:sldMk cId="3844377802" sldId="262"/>
        </pc:sldMkLst>
        <pc:spChg chg="mod">
          <ac:chgData name="David Haagensen (5249412)" userId="S::5249412@student.gloscol.ac.uk::6d1dce2e-e96a-42e5-b1c6-18d3b8fda315" providerId="AD" clId="Web-{E651543C-4654-6BED-84F7-C7F0C2B9B2C4}" dt="2023-01-09T11:26:01.435" v="689" actId="20577"/>
          <ac:spMkLst>
            <pc:docMk/>
            <pc:sldMk cId="3844377802" sldId="262"/>
            <ac:spMk id="3" creationId="{A2861A74-BCB9-7167-2534-FE6A55E7F476}"/>
          </ac:spMkLst>
        </pc:spChg>
      </pc:sldChg>
      <pc:sldChg chg="addSp modSp">
        <pc:chgData name="David Haagensen (5249412)" userId="S::5249412@student.gloscol.ac.uk::6d1dce2e-e96a-42e5-b1c6-18d3b8fda315" providerId="AD" clId="Web-{E651543C-4654-6BED-84F7-C7F0C2B9B2C4}" dt="2023-01-09T11:28:43.851" v="691" actId="20577"/>
        <pc:sldMkLst>
          <pc:docMk/>
          <pc:sldMk cId="688888055" sldId="263"/>
        </pc:sldMkLst>
        <pc:spChg chg="mod">
          <ac:chgData name="David Haagensen (5249412)" userId="S::5249412@student.gloscol.ac.uk::6d1dce2e-e96a-42e5-b1c6-18d3b8fda315" providerId="AD" clId="Web-{E651543C-4654-6BED-84F7-C7F0C2B9B2C4}" dt="2023-01-09T11:28:43.851" v="691" actId="20577"/>
          <ac:spMkLst>
            <pc:docMk/>
            <pc:sldMk cId="688888055" sldId="263"/>
            <ac:spMk id="3" creationId="{F98DAA83-93D9-0650-A501-EB07CDB67FEE}"/>
          </ac:spMkLst>
        </pc:spChg>
        <pc:picChg chg="add mod">
          <ac:chgData name="David Haagensen (5249412)" userId="S::5249412@student.gloscol.ac.uk::6d1dce2e-e96a-42e5-b1c6-18d3b8fda315" providerId="AD" clId="Web-{E651543C-4654-6BED-84F7-C7F0C2B9B2C4}" dt="2023-01-09T11:21:14.105" v="659" actId="14100"/>
          <ac:picMkLst>
            <pc:docMk/>
            <pc:sldMk cId="688888055" sldId="263"/>
            <ac:picMk id="2" creationId="{0875E32B-05ED-9702-F7EA-F8600618AE80}"/>
          </ac:picMkLst>
        </pc:picChg>
        <pc:picChg chg="add mod">
          <ac:chgData name="David Haagensen (5249412)" userId="S::5249412@student.gloscol.ac.uk::6d1dce2e-e96a-42e5-b1c6-18d3b8fda315" providerId="AD" clId="Web-{E651543C-4654-6BED-84F7-C7F0C2B9B2C4}" dt="2023-01-09T11:22:41.719" v="662" actId="14100"/>
          <ac:picMkLst>
            <pc:docMk/>
            <pc:sldMk cId="688888055" sldId="263"/>
            <ac:picMk id="4" creationId="{E5C5B4D1-B96D-51DB-5A57-F271A4EFDDF8}"/>
          </ac:picMkLst>
        </pc:picChg>
      </pc:sldChg>
      <pc:sldChg chg="addSp delSp modSp">
        <pc:chgData name="David Haagensen (5249412)" userId="S::5249412@student.gloscol.ac.uk::6d1dce2e-e96a-42e5-b1c6-18d3b8fda315" providerId="AD" clId="Web-{E651543C-4654-6BED-84F7-C7F0C2B9B2C4}" dt="2023-01-09T11:09:12.904" v="628" actId="1076"/>
        <pc:sldMkLst>
          <pc:docMk/>
          <pc:sldMk cId="4065227070" sldId="264"/>
        </pc:sldMkLst>
        <pc:spChg chg="mod">
          <ac:chgData name="David Haagensen (5249412)" userId="S::5249412@student.gloscol.ac.uk::6d1dce2e-e96a-42e5-b1c6-18d3b8fda315" providerId="AD" clId="Web-{E651543C-4654-6BED-84F7-C7F0C2B9B2C4}" dt="2023-01-09T11:09:12.904" v="628" actId="1076"/>
          <ac:spMkLst>
            <pc:docMk/>
            <pc:sldMk cId="4065227070" sldId="264"/>
            <ac:spMk id="3" creationId="{BA01C032-581A-2B3F-3110-FC8FC625498E}"/>
          </ac:spMkLst>
        </pc:spChg>
        <pc:spChg chg="mod">
          <ac:chgData name="David Haagensen (5249412)" userId="S::5249412@student.gloscol.ac.uk::6d1dce2e-e96a-42e5-b1c6-18d3b8fda315" providerId="AD" clId="Web-{E651543C-4654-6BED-84F7-C7F0C2B9B2C4}" dt="2023-01-09T09:36:25.618" v="261" actId="1076"/>
          <ac:spMkLst>
            <pc:docMk/>
            <pc:sldMk cId="4065227070" sldId="264"/>
            <ac:spMk id="8" creationId="{02E16DAB-D74B-EAF0-7F19-FBE148F3D30B}"/>
          </ac:spMkLst>
        </pc:spChg>
        <pc:spChg chg="mod">
          <ac:chgData name="David Haagensen (5249412)" userId="S::5249412@student.gloscol.ac.uk::6d1dce2e-e96a-42e5-b1c6-18d3b8fda315" providerId="AD" clId="Web-{E651543C-4654-6BED-84F7-C7F0C2B9B2C4}" dt="2023-01-09T09:20:37.390" v="63" actId="1076"/>
          <ac:spMkLst>
            <pc:docMk/>
            <pc:sldMk cId="4065227070" sldId="264"/>
            <ac:spMk id="9" creationId="{8B01B5B2-2AFE-8F29-F4B3-8251EF9FFB72}"/>
          </ac:spMkLst>
        </pc:spChg>
        <pc:spChg chg="add mod">
          <ac:chgData name="David Haagensen (5249412)" userId="S::5249412@student.gloscol.ac.uk::6d1dce2e-e96a-42e5-b1c6-18d3b8fda315" providerId="AD" clId="Web-{E651543C-4654-6BED-84F7-C7F0C2B9B2C4}" dt="2023-01-09T09:26:41.165" v="139" actId="20577"/>
          <ac:spMkLst>
            <pc:docMk/>
            <pc:sldMk cId="4065227070" sldId="264"/>
            <ac:spMk id="10" creationId="{6E39DE22-9C7A-95DE-CA79-3C89FA1FFF04}"/>
          </ac:spMkLst>
        </pc:spChg>
        <pc:spChg chg="mod">
          <ac:chgData name="David Haagensen (5249412)" userId="S::5249412@student.gloscol.ac.uk::6d1dce2e-e96a-42e5-b1c6-18d3b8fda315" providerId="AD" clId="Web-{E651543C-4654-6BED-84F7-C7F0C2B9B2C4}" dt="2023-01-09T09:19:46.264" v="55" actId="1076"/>
          <ac:spMkLst>
            <pc:docMk/>
            <pc:sldMk cId="4065227070" sldId="264"/>
            <ac:spMk id="12" creationId="{9C1B00C2-150F-9813-950B-E9DDEB3902CE}"/>
          </ac:spMkLst>
        </pc:spChg>
        <pc:spChg chg="mod">
          <ac:chgData name="David Haagensen (5249412)" userId="S::5249412@student.gloscol.ac.uk::6d1dce2e-e96a-42e5-b1c6-18d3b8fda315" providerId="AD" clId="Web-{E651543C-4654-6BED-84F7-C7F0C2B9B2C4}" dt="2023-01-09T09:19:19.217" v="52" actId="1076"/>
          <ac:spMkLst>
            <pc:docMk/>
            <pc:sldMk cId="4065227070" sldId="264"/>
            <ac:spMk id="13" creationId="{3061B170-1627-C639-DAE4-DA1832C60406}"/>
          </ac:spMkLst>
        </pc:spChg>
        <pc:spChg chg="mod">
          <ac:chgData name="David Haagensen (5249412)" userId="S::5249412@student.gloscol.ac.uk::6d1dce2e-e96a-42e5-b1c6-18d3b8fda315" providerId="AD" clId="Web-{E651543C-4654-6BED-84F7-C7F0C2B9B2C4}" dt="2023-01-09T09:29:14.529" v="197" actId="1076"/>
          <ac:spMkLst>
            <pc:docMk/>
            <pc:sldMk cId="4065227070" sldId="264"/>
            <ac:spMk id="15" creationId="{F8C1B6B8-4CB3-987B-7894-60867D1AEF08}"/>
          </ac:spMkLst>
        </pc:spChg>
        <pc:spChg chg="mod">
          <ac:chgData name="David Haagensen (5249412)" userId="S::5249412@student.gloscol.ac.uk::6d1dce2e-e96a-42e5-b1c6-18d3b8fda315" providerId="AD" clId="Web-{E651543C-4654-6BED-84F7-C7F0C2B9B2C4}" dt="2023-01-09T09:29:21.435" v="198" actId="1076"/>
          <ac:spMkLst>
            <pc:docMk/>
            <pc:sldMk cId="4065227070" sldId="264"/>
            <ac:spMk id="16" creationId="{4C7B8839-432C-2123-FE04-3F0D786BEDC1}"/>
          </ac:spMkLst>
        </pc:spChg>
        <pc:spChg chg="add mod">
          <ac:chgData name="David Haagensen (5249412)" userId="S::5249412@student.gloscol.ac.uk::6d1dce2e-e96a-42e5-b1c6-18d3b8fda315" providerId="AD" clId="Web-{E651543C-4654-6BED-84F7-C7F0C2B9B2C4}" dt="2023-01-09T09:26:50.197" v="150" actId="20577"/>
          <ac:spMkLst>
            <pc:docMk/>
            <pc:sldMk cId="4065227070" sldId="264"/>
            <ac:spMk id="18" creationId="{EEC5DDB7-8C25-3A6D-51D2-362E44EAB8FB}"/>
          </ac:spMkLst>
        </pc:spChg>
        <pc:spChg chg="add mod">
          <ac:chgData name="David Haagensen (5249412)" userId="S::5249412@student.gloscol.ac.uk::6d1dce2e-e96a-42e5-b1c6-18d3b8fda315" providerId="AD" clId="Web-{E651543C-4654-6BED-84F7-C7F0C2B9B2C4}" dt="2023-01-09T09:26:59.556" v="156" actId="20577"/>
          <ac:spMkLst>
            <pc:docMk/>
            <pc:sldMk cId="4065227070" sldId="264"/>
            <ac:spMk id="19" creationId="{A6F4378E-5DB6-82ED-B5B4-6236B54EEF9B}"/>
          </ac:spMkLst>
        </pc:spChg>
        <pc:spChg chg="add mod">
          <ac:chgData name="David Haagensen (5249412)" userId="S::5249412@student.gloscol.ac.uk::6d1dce2e-e96a-42e5-b1c6-18d3b8fda315" providerId="AD" clId="Web-{E651543C-4654-6BED-84F7-C7F0C2B9B2C4}" dt="2023-01-09T09:27:37.589" v="163" actId="20577"/>
          <ac:spMkLst>
            <pc:docMk/>
            <pc:sldMk cId="4065227070" sldId="264"/>
            <ac:spMk id="20" creationId="{704A8CD8-E502-EFEE-5013-8FDCABF6B832}"/>
          </ac:spMkLst>
        </pc:spChg>
        <pc:spChg chg="add mod">
          <ac:chgData name="David Haagensen (5249412)" userId="S::5249412@student.gloscol.ac.uk::6d1dce2e-e96a-42e5-b1c6-18d3b8fda315" providerId="AD" clId="Web-{E651543C-4654-6BED-84F7-C7F0C2B9B2C4}" dt="2023-01-09T09:28:07.621" v="177" actId="20577"/>
          <ac:spMkLst>
            <pc:docMk/>
            <pc:sldMk cId="4065227070" sldId="264"/>
            <ac:spMk id="21" creationId="{01C5B904-7B72-4F14-B8B3-8045FC94B62F}"/>
          </ac:spMkLst>
        </pc:spChg>
        <pc:spChg chg="add mod">
          <ac:chgData name="David Haagensen (5249412)" userId="S::5249412@student.gloscol.ac.uk::6d1dce2e-e96a-42e5-b1c6-18d3b8fda315" providerId="AD" clId="Web-{E651543C-4654-6BED-84F7-C7F0C2B9B2C4}" dt="2023-01-09T09:25:44.617" v="113" actId="20577"/>
          <ac:spMkLst>
            <pc:docMk/>
            <pc:sldMk cId="4065227070" sldId="264"/>
            <ac:spMk id="22" creationId="{A98D4D77-8DD0-7C1A-3F98-E9E8654E8B4C}"/>
          </ac:spMkLst>
        </pc:spChg>
        <pc:spChg chg="add del">
          <ac:chgData name="David Haagensen (5249412)" userId="S::5249412@student.gloscol.ac.uk::6d1dce2e-e96a-42e5-b1c6-18d3b8fda315" providerId="AD" clId="Web-{E651543C-4654-6BED-84F7-C7F0C2B9B2C4}" dt="2023-01-09T09:17:35.698" v="37"/>
          <ac:spMkLst>
            <pc:docMk/>
            <pc:sldMk cId="4065227070" sldId="264"/>
            <ac:spMk id="23" creationId="{E4B95DD4-429F-95E8-2512-A1FAD61CE92D}"/>
          </ac:spMkLst>
        </pc:spChg>
        <pc:spChg chg="add del mod">
          <ac:chgData name="David Haagensen (5249412)" userId="S::5249412@student.gloscol.ac.uk::6d1dce2e-e96a-42e5-b1c6-18d3b8fda315" providerId="AD" clId="Web-{E651543C-4654-6BED-84F7-C7F0C2B9B2C4}" dt="2023-01-09T09:22:51.534" v="84"/>
          <ac:spMkLst>
            <pc:docMk/>
            <pc:sldMk cId="4065227070" sldId="264"/>
            <ac:spMk id="24" creationId="{C2E89B78-6E1E-6670-E15E-563828CE2790}"/>
          </ac:spMkLst>
        </pc:spChg>
        <pc:spChg chg="add mod">
          <ac:chgData name="David Haagensen (5249412)" userId="S::5249412@student.gloscol.ac.uk::6d1dce2e-e96a-42e5-b1c6-18d3b8fda315" providerId="AD" clId="Web-{E651543C-4654-6BED-84F7-C7F0C2B9B2C4}" dt="2023-01-09T09:28:31.793" v="192" actId="20577"/>
          <ac:spMkLst>
            <pc:docMk/>
            <pc:sldMk cId="4065227070" sldId="264"/>
            <ac:spMk id="25" creationId="{AA3D5EC7-8BF4-56E2-2142-C315E6FEF7A1}"/>
          </ac:spMkLst>
        </pc:spChg>
        <pc:spChg chg="add del mod">
          <ac:chgData name="David Haagensen (5249412)" userId="S::5249412@student.gloscol.ac.uk::6d1dce2e-e96a-42e5-b1c6-18d3b8fda315" providerId="AD" clId="Web-{E651543C-4654-6BED-84F7-C7F0C2B9B2C4}" dt="2023-01-09T09:17:28.089" v="35"/>
          <ac:spMkLst>
            <pc:docMk/>
            <pc:sldMk cId="4065227070" sldId="264"/>
            <ac:spMk id="26" creationId="{CA4546B5-540D-1486-7E4F-121E2C76DC8D}"/>
          </ac:spMkLst>
        </pc:spChg>
        <pc:spChg chg="add del mod">
          <ac:chgData name="David Haagensen (5249412)" userId="S::5249412@student.gloscol.ac.uk::6d1dce2e-e96a-42e5-b1c6-18d3b8fda315" providerId="AD" clId="Web-{E651543C-4654-6BED-84F7-C7F0C2B9B2C4}" dt="2023-01-09T09:17:30.573" v="36"/>
          <ac:spMkLst>
            <pc:docMk/>
            <pc:sldMk cId="4065227070" sldId="264"/>
            <ac:spMk id="27" creationId="{D5F02B66-061E-EF33-8597-0A9B3476A24A}"/>
          </ac:spMkLst>
        </pc:spChg>
        <pc:spChg chg="add mod">
          <ac:chgData name="David Haagensen (5249412)" userId="S::5249412@student.gloscol.ac.uk::6d1dce2e-e96a-42e5-b1c6-18d3b8fda315" providerId="AD" clId="Web-{E651543C-4654-6BED-84F7-C7F0C2B9B2C4}" dt="2023-01-09T09:33:48.145" v="232" actId="20577"/>
          <ac:spMkLst>
            <pc:docMk/>
            <pc:sldMk cId="4065227070" sldId="264"/>
            <ac:spMk id="28" creationId="{8F4D309C-F0B2-ECD4-51C3-3C0FE0A04088}"/>
          </ac:spMkLst>
        </pc:spChg>
        <pc:spChg chg="add mod">
          <ac:chgData name="David Haagensen (5249412)" userId="S::5249412@student.gloscol.ac.uk::6d1dce2e-e96a-42e5-b1c6-18d3b8fda315" providerId="AD" clId="Web-{E651543C-4654-6BED-84F7-C7F0C2B9B2C4}" dt="2023-01-09T09:34:52.319" v="243" actId="20577"/>
          <ac:spMkLst>
            <pc:docMk/>
            <pc:sldMk cId="4065227070" sldId="264"/>
            <ac:spMk id="29" creationId="{57D81185-8B0D-1E1B-D4FB-A8D528B6DA5A}"/>
          </ac:spMkLst>
        </pc:spChg>
        <pc:spChg chg="add mod">
          <ac:chgData name="David Haagensen (5249412)" userId="S::5249412@student.gloscol.ac.uk::6d1dce2e-e96a-42e5-b1c6-18d3b8fda315" providerId="AD" clId="Web-{E651543C-4654-6BED-84F7-C7F0C2B9B2C4}" dt="2023-01-09T09:35:07.538" v="246" actId="20577"/>
          <ac:spMkLst>
            <pc:docMk/>
            <pc:sldMk cId="4065227070" sldId="264"/>
            <ac:spMk id="30" creationId="{935DC30A-9EED-C669-EB7D-A7877D8A93D5}"/>
          </ac:spMkLst>
        </pc:spChg>
        <pc:spChg chg="add mod">
          <ac:chgData name="David Haagensen (5249412)" userId="S::5249412@student.gloscol.ac.uk::6d1dce2e-e96a-42e5-b1c6-18d3b8fda315" providerId="AD" clId="Web-{E651543C-4654-6BED-84F7-C7F0C2B9B2C4}" dt="2023-01-09T09:35:31.898" v="253" actId="20577"/>
          <ac:spMkLst>
            <pc:docMk/>
            <pc:sldMk cId="4065227070" sldId="264"/>
            <ac:spMk id="31" creationId="{ADD86BEF-F4E9-3AF5-F7A3-3CB2E5044082}"/>
          </ac:spMkLst>
        </pc:spChg>
        <pc:spChg chg="add mod">
          <ac:chgData name="David Haagensen (5249412)" userId="S::5249412@student.gloscol.ac.uk::6d1dce2e-e96a-42e5-b1c6-18d3b8fda315" providerId="AD" clId="Web-{E651543C-4654-6BED-84F7-C7F0C2B9B2C4}" dt="2023-01-09T09:35:48.726" v="256" actId="20577"/>
          <ac:spMkLst>
            <pc:docMk/>
            <pc:sldMk cId="4065227070" sldId="264"/>
            <ac:spMk id="32" creationId="{42AD1F89-9786-DFE6-09CE-FCBB2F91C075}"/>
          </ac:spMkLst>
        </pc:spChg>
        <pc:spChg chg="add mod">
          <ac:chgData name="David Haagensen (5249412)" userId="S::5249412@student.gloscol.ac.uk::6d1dce2e-e96a-42e5-b1c6-18d3b8fda315" providerId="AD" clId="Web-{E651543C-4654-6BED-84F7-C7F0C2B9B2C4}" dt="2023-01-09T09:34:20.880" v="238" actId="20577"/>
          <ac:spMkLst>
            <pc:docMk/>
            <pc:sldMk cId="4065227070" sldId="264"/>
            <ac:spMk id="33" creationId="{C7A1516D-EB04-C449-5BFD-A84CBD3E419D}"/>
          </ac:spMkLst>
        </pc:spChg>
        <pc:spChg chg="add mod">
          <ac:chgData name="David Haagensen (5249412)" userId="S::5249412@student.gloscol.ac.uk::6d1dce2e-e96a-42e5-b1c6-18d3b8fda315" providerId="AD" clId="Web-{E651543C-4654-6BED-84F7-C7F0C2B9B2C4}" dt="2023-01-09T09:34:17.693" v="237" actId="20577"/>
          <ac:spMkLst>
            <pc:docMk/>
            <pc:sldMk cId="4065227070" sldId="264"/>
            <ac:spMk id="34" creationId="{5D190C2F-AC21-6653-2453-5EA9DF32D395}"/>
          </ac:spMkLst>
        </pc:spChg>
        <pc:cxnChg chg="mod">
          <ac:chgData name="David Haagensen (5249412)" userId="S::5249412@student.gloscol.ac.uk::6d1dce2e-e96a-42e5-b1c6-18d3b8fda315" providerId="AD" clId="Web-{E651543C-4654-6BED-84F7-C7F0C2B9B2C4}" dt="2023-01-09T09:20:30.281" v="62" actId="14100"/>
          <ac:cxnSpMkLst>
            <pc:docMk/>
            <pc:sldMk cId="4065227070" sldId="264"/>
            <ac:cxnSpMk id="11" creationId="{BB8A9A4D-A1FE-6BFA-75CC-0C6657F68E3E}"/>
          </ac:cxnSpMkLst>
        </pc:cxnChg>
        <pc:cxnChg chg="mod">
          <ac:chgData name="David Haagensen (5249412)" userId="S::5249412@student.gloscol.ac.uk::6d1dce2e-e96a-42e5-b1c6-18d3b8fda315" providerId="AD" clId="Web-{E651543C-4654-6BED-84F7-C7F0C2B9B2C4}" dt="2023-01-09T09:19:13.654" v="51" actId="14100"/>
          <ac:cxnSpMkLst>
            <pc:docMk/>
            <pc:sldMk cId="4065227070" sldId="264"/>
            <ac:cxnSpMk id="14" creationId="{E77ED9A8-586A-10C0-760E-35223C0DB5CD}"/>
          </ac:cxnSpMkLst>
        </pc:cxnChg>
        <pc:cxnChg chg="mod">
          <ac:chgData name="David Haagensen (5249412)" userId="S::5249412@student.gloscol.ac.uk::6d1dce2e-e96a-42e5-b1c6-18d3b8fda315" providerId="AD" clId="Web-{E651543C-4654-6BED-84F7-C7F0C2B9B2C4}" dt="2023-01-09T09:20:08.421" v="58" actId="14100"/>
          <ac:cxnSpMkLst>
            <pc:docMk/>
            <pc:sldMk cId="4065227070" sldId="264"/>
            <ac:cxnSpMk id="17" creationId="{DC57CA13-EF72-1603-1718-E163B4CE6209}"/>
          </ac:cxnSpMkLst>
        </pc:cxnChg>
        <pc:cxnChg chg="add mod">
          <ac:chgData name="David Haagensen (5249412)" userId="S::5249412@student.gloscol.ac.uk::6d1dce2e-e96a-42e5-b1c6-18d3b8fda315" providerId="AD" clId="Web-{E651543C-4654-6BED-84F7-C7F0C2B9B2C4}" dt="2023-01-09T09:36:47.306" v="263" actId="14100"/>
          <ac:cxnSpMkLst>
            <pc:docMk/>
            <pc:sldMk cId="4065227070" sldId="264"/>
            <ac:cxnSpMk id="35" creationId="{11D6DF85-7ACF-AC29-2D97-AC2B4D22C7F3}"/>
          </ac:cxnSpMkLst>
        </pc:cxnChg>
        <pc:cxnChg chg="add mod">
          <ac:chgData name="David Haagensen (5249412)" userId="S::5249412@student.gloscol.ac.uk::6d1dce2e-e96a-42e5-b1c6-18d3b8fda315" providerId="AD" clId="Web-{E651543C-4654-6BED-84F7-C7F0C2B9B2C4}" dt="2023-01-09T09:37:08.525" v="266" actId="14100"/>
          <ac:cxnSpMkLst>
            <pc:docMk/>
            <pc:sldMk cId="4065227070" sldId="264"/>
            <ac:cxnSpMk id="36" creationId="{249DC494-34FA-438E-2FCA-52D83C60E30B}"/>
          </ac:cxnSpMkLst>
        </pc:cxnChg>
        <pc:cxnChg chg="add mod">
          <ac:chgData name="David Haagensen (5249412)" userId="S::5249412@student.gloscol.ac.uk::6d1dce2e-e96a-42e5-b1c6-18d3b8fda315" providerId="AD" clId="Web-{E651543C-4654-6BED-84F7-C7F0C2B9B2C4}" dt="2023-01-09T09:38:12.964" v="279" actId="14100"/>
          <ac:cxnSpMkLst>
            <pc:docMk/>
            <pc:sldMk cId="4065227070" sldId="264"/>
            <ac:cxnSpMk id="37" creationId="{F3F30781-4649-3EDF-37BB-85FE64CCAD4B}"/>
          </ac:cxnSpMkLst>
        </pc:cxnChg>
        <pc:cxnChg chg="add mod">
          <ac:chgData name="David Haagensen (5249412)" userId="S::5249412@student.gloscol.ac.uk::6d1dce2e-e96a-42e5-b1c6-18d3b8fda315" providerId="AD" clId="Web-{E651543C-4654-6BED-84F7-C7F0C2B9B2C4}" dt="2023-01-09T09:38:18.308" v="280" actId="14100"/>
          <ac:cxnSpMkLst>
            <pc:docMk/>
            <pc:sldMk cId="4065227070" sldId="264"/>
            <ac:cxnSpMk id="38" creationId="{DF41C471-8FA3-18C4-4516-8FEE67B85B43}"/>
          </ac:cxnSpMkLst>
        </pc:cxnChg>
        <pc:cxnChg chg="add mod">
          <ac:chgData name="David Haagensen (5249412)" userId="S::5249412@student.gloscol.ac.uk::6d1dce2e-e96a-42e5-b1c6-18d3b8fda315" providerId="AD" clId="Web-{E651543C-4654-6BED-84F7-C7F0C2B9B2C4}" dt="2023-01-09T09:37:52.948" v="275" actId="14100"/>
          <ac:cxnSpMkLst>
            <pc:docMk/>
            <pc:sldMk cId="4065227070" sldId="264"/>
            <ac:cxnSpMk id="39" creationId="{E9219BE4-F6F9-9CEC-F0EE-438DA18FB705}"/>
          </ac:cxnSpMkLst>
        </pc:cxnChg>
        <pc:cxnChg chg="add mod">
          <ac:chgData name="David Haagensen (5249412)" userId="S::5249412@student.gloscol.ac.uk::6d1dce2e-e96a-42e5-b1c6-18d3b8fda315" providerId="AD" clId="Web-{E651543C-4654-6BED-84F7-C7F0C2B9B2C4}" dt="2023-01-09T09:38:32.855" v="283" actId="14100"/>
          <ac:cxnSpMkLst>
            <pc:docMk/>
            <pc:sldMk cId="4065227070" sldId="264"/>
            <ac:cxnSpMk id="40" creationId="{D29A3B95-E51D-2B97-DD40-90B67EAFCF8D}"/>
          </ac:cxnSpMkLst>
        </pc:cxnChg>
        <pc:cxnChg chg="add mod">
          <ac:chgData name="David Haagensen (5249412)" userId="S::5249412@student.gloscol.ac.uk::6d1dce2e-e96a-42e5-b1c6-18d3b8fda315" providerId="AD" clId="Web-{E651543C-4654-6BED-84F7-C7F0C2B9B2C4}" dt="2023-01-09T09:38:45.528" v="286" actId="14100"/>
          <ac:cxnSpMkLst>
            <pc:docMk/>
            <pc:sldMk cId="4065227070" sldId="264"/>
            <ac:cxnSpMk id="41" creationId="{5301D631-2AEE-A8BA-5DE3-5F89445857DA}"/>
          </ac:cxnSpMkLst>
        </pc:cxnChg>
      </pc:sldChg>
      <pc:sldChg chg="addSp delSp modSp">
        <pc:chgData name="David Haagensen (5249412)" userId="S::5249412@student.gloscol.ac.uk::6d1dce2e-e96a-42e5-b1c6-18d3b8fda315" providerId="AD" clId="Web-{E651543C-4654-6BED-84F7-C7F0C2B9B2C4}" dt="2023-01-09T12:13:34.982" v="903" actId="1076"/>
        <pc:sldMkLst>
          <pc:docMk/>
          <pc:sldMk cId="1443013769" sldId="265"/>
        </pc:sldMkLst>
        <pc:spChg chg="mod">
          <ac:chgData name="David Haagensen (5249412)" userId="S::5249412@student.gloscol.ac.uk::6d1dce2e-e96a-42e5-b1c6-18d3b8fda315" providerId="AD" clId="Web-{E651543C-4654-6BED-84F7-C7F0C2B9B2C4}" dt="2023-01-09T11:09:37.843" v="630" actId="1076"/>
          <ac:spMkLst>
            <pc:docMk/>
            <pc:sldMk cId="1443013769" sldId="265"/>
            <ac:spMk id="4" creationId="{95F204B2-BC2E-66A9-D9D2-68A6CF25AAC0}"/>
          </ac:spMkLst>
        </pc:spChg>
        <pc:graphicFrameChg chg="add mod modGraphic">
          <ac:chgData name="David Haagensen (5249412)" userId="S::5249412@student.gloscol.ac.uk::6d1dce2e-e96a-42e5-b1c6-18d3b8fda315" providerId="AD" clId="Web-{E651543C-4654-6BED-84F7-C7F0C2B9B2C4}" dt="2023-01-09T12:13:26.982" v="898"/>
          <ac:graphicFrameMkLst>
            <pc:docMk/>
            <pc:sldMk cId="1443013769" sldId="265"/>
            <ac:graphicFrameMk id="10" creationId="{0FD5C958-9686-C74E-FB17-32121863B6F8}"/>
          </ac:graphicFrameMkLst>
        </pc:graphicFrameChg>
        <pc:picChg chg="add mod">
          <ac:chgData name="David Haagensen (5249412)" userId="S::5249412@student.gloscol.ac.uk::6d1dce2e-e96a-42e5-b1c6-18d3b8fda315" providerId="AD" clId="Web-{E651543C-4654-6BED-84F7-C7F0C2B9B2C4}" dt="2023-01-09T12:13:32.060" v="901" actId="1076"/>
          <ac:picMkLst>
            <pc:docMk/>
            <pc:sldMk cId="1443013769" sldId="265"/>
            <ac:picMk id="2" creationId="{15DBB086-0885-18C6-189B-C98671E5F230}"/>
          </ac:picMkLst>
        </pc:picChg>
        <pc:picChg chg="del mod">
          <ac:chgData name="David Haagensen (5249412)" userId="S::5249412@student.gloscol.ac.uk::6d1dce2e-e96a-42e5-b1c6-18d3b8fda315" providerId="AD" clId="Web-{E651543C-4654-6BED-84F7-C7F0C2B9B2C4}" dt="2023-01-09T10:07:10.087" v="582"/>
          <ac:picMkLst>
            <pc:docMk/>
            <pc:sldMk cId="1443013769" sldId="265"/>
            <ac:picMk id="2" creationId="{EEEA307B-4805-84D0-4B24-CEC0D72E698D}"/>
          </ac:picMkLst>
        </pc:picChg>
        <pc:picChg chg="del mod">
          <ac:chgData name="David Haagensen (5249412)" userId="S::5249412@student.gloscol.ac.uk::6d1dce2e-e96a-42e5-b1c6-18d3b8fda315" providerId="AD" clId="Web-{E651543C-4654-6BED-84F7-C7F0C2B9B2C4}" dt="2023-01-09T10:07:26.556" v="585"/>
          <ac:picMkLst>
            <pc:docMk/>
            <pc:sldMk cId="1443013769" sldId="265"/>
            <ac:picMk id="3" creationId="{1394A128-F6B3-5BD9-AB76-1CACCC73169D}"/>
          </ac:picMkLst>
        </pc:picChg>
        <pc:picChg chg="add mod">
          <ac:chgData name="David Haagensen (5249412)" userId="S::5249412@student.gloscol.ac.uk::6d1dce2e-e96a-42e5-b1c6-18d3b8fda315" providerId="AD" clId="Web-{E651543C-4654-6BED-84F7-C7F0C2B9B2C4}" dt="2023-01-09T12:13:29.482" v="899" actId="1076"/>
          <ac:picMkLst>
            <pc:docMk/>
            <pc:sldMk cId="1443013769" sldId="265"/>
            <ac:picMk id="3" creationId="{92F4CF05-B2C0-B073-669D-F3CFA18BBD7C}"/>
          </ac:picMkLst>
        </pc:picChg>
        <pc:picChg chg="del mod">
          <ac:chgData name="David Haagensen (5249412)" userId="S::5249412@student.gloscol.ac.uk::6d1dce2e-e96a-42e5-b1c6-18d3b8fda315" providerId="AD" clId="Web-{E651543C-4654-6BED-84F7-C7F0C2B9B2C4}" dt="2023-01-09T10:02:12.720" v="540"/>
          <ac:picMkLst>
            <pc:docMk/>
            <pc:sldMk cId="1443013769" sldId="265"/>
            <ac:picMk id="5" creationId="{C9CFA3C2-A778-66AA-2EB4-18ABDDCFD17E}"/>
          </ac:picMkLst>
        </pc:picChg>
        <pc:picChg chg="add mod">
          <ac:chgData name="David Haagensen (5249412)" userId="S::5249412@student.gloscol.ac.uk::6d1dce2e-e96a-42e5-b1c6-18d3b8fda315" providerId="AD" clId="Web-{E651543C-4654-6BED-84F7-C7F0C2B9B2C4}" dt="2023-01-09T12:13:18.622" v="896" actId="1076"/>
          <ac:picMkLst>
            <pc:docMk/>
            <pc:sldMk cId="1443013769" sldId="265"/>
            <ac:picMk id="5" creationId="{E88E49FE-CB08-E241-8E18-AD9D55F5E8A8}"/>
          </ac:picMkLst>
        </pc:picChg>
        <pc:picChg chg="add mod">
          <ac:chgData name="David Haagensen (5249412)" userId="S::5249412@student.gloscol.ac.uk::6d1dce2e-e96a-42e5-b1c6-18d3b8fda315" providerId="AD" clId="Web-{E651543C-4654-6BED-84F7-C7F0C2B9B2C4}" dt="2023-01-09T12:13:33.154" v="902" actId="1076"/>
          <ac:picMkLst>
            <pc:docMk/>
            <pc:sldMk cId="1443013769" sldId="265"/>
            <ac:picMk id="6" creationId="{6417957F-C07A-8994-B05A-C3FC73F7214E}"/>
          </ac:picMkLst>
        </pc:picChg>
        <pc:picChg chg="del mod">
          <ac:chgData name="David Haagensen (5249412)" userId="S::5249412@student.gloscol.ac.uk::6d1dce2e-e96a-42e5-b1c6-18d3b8fda315" providerId="AD" clId="Web-{E651543C-4654-6BED-84F7-C7F0C2B9B2C4}" dt="2023-01-09T10:07:47.463" v="590"/>
          <ac:picMkLst>
            <pc:docMk/>
            <pc:sldMk cId="1443013769" sldId="265"/>
            <ac:picMk id="6" creationId="{DB97F337-0C31-2B63-E3E4-C5EA7A575F08}"/>
          </ac:picMkLst>
        </pc:picChg>
        <pc:picChg chg="del mod">
          <ac:chgData name="David Haagensen (5249412)" userId="S::5249412@student.gloscol.ac.uk::6d1dce2e-e96a-42e5-b1c6-18d3b8fda315" providerId="AD" clId="Web-{E651543C-4654-6BED-84F7-C7F0C2B9B2C4}" dt="2023-01-09T11:37:31.226" v="716"/>
          <ac:picMkLst>
            <pc:docMk/>
            <pc:sldMk cId="1443013769" sldId="265"/>
            <ac:picMk id="7" creationId="{6EE21D01-42F2-6C7A-7B1C-11FFFB79FBF9}"/>
          </ac:picMkLst>
        </pc:picChg>
        <pc:picChg chg="del mod">
          <ac:chgData name="David Haagensen (5249412)" userId="S::5249412@student.gloscol.ac.uk::6d1dce2e-e96a-42e5-b1c6-18d3b8fda315" providerId="AD" clId="Web-{E651543C-4654-6BED-84F7-C7F0C2B9B2C4}" dt="2023-01-09T11:52:33.469" v="788"/>
          <ac:picMkLst>
            <pc:docMk/>
            <pc:sldMk cId="1443013769" sldId="265"/>
            <ac:picMk id="8" creationId="{E789B047-BC47-ACF8-4886-3A879832D630}"/>
          </ac:picMkLst>
        </pc:picChg>
        <pc:picChg chg="del mod">
          <ac:chgData name="David Haagensen (5249412)" userId="S::5249412@student.gloscol.ac.uk::6d1dce2e-e96a-42e5-b1c6-18d3b8fda315" providerId="AD" clId="Web-{E651543C-4654-6BED-84F7-C7F0C2B9B2C4}" dt="2023-01-09T11:52:48.610" v="792"/>
          <ac:picMkLst>
            <pc:docMk/>
            <pc:sldMk cId="1443013769" sldId="265"/>
            <ac:picMk id="9" creationId="{C9C4234E-A620-E4E1-1475-759689EEC082}"/>
          </ac:picMkLst>
        </pc:picChg>
        <pc:picChg chg="add del mod">
          <ac:chgData name="David Haagensen (5249412)" userId="S::5249412@student.gloscol.ac.uk::6d1dce2e-e96a-42e5-b1c6-18d3b8fda315" providerId="AD" clId="Web-{E651543C-4654-6BED-84F7-C7F0C2B9B2C4}" dt="2023-01-09T11:49:44.443" v="751"/>
          <ac:picMkLst>
            <pc:docMk/>
            <pc:sldMk cId="1443013769" sldId="265"/>
            <ac:picMk id="11" creationId="{DEBEAD3D-8EC6-201B-4F11-AB9F2EAE561F}"/>
          </ac:picMkLst>
        </pc:picChg>
        <pc:picChg chg="add del mod">
          <ac:chgData name="David Haagensen (5249412)" userId="S::5249412@student.gloscol.ac.uk::6d1dce2e-e96a-42e5-b1c6-18d3b8fda315" providerId="AD" clId="Web-{E651543C-4654-6BED-84F7-C7F0C2B9B2C4}" dt="2023-01-09T11:48:35.814" v="746"/>
          <ac:picMkLst>
            <pc:docMk/>
            <pc:sldMk cId="1443013769" sldId="265"/>
            <ac:picMk id="12" creationId="{0DCB9AA8-FFDE-5C37-AC85-3D2BAF820EF6}"/>
          </ac:picMkLst>
        </pc:picChg>
        <pc:picChg chg="add mod">
          <ac:chgData name="David Haagensen (5249412)" userId="S::5249412@student.gloscol.ac.uk::6d1dce2e-e96a-42e5-b1c6-18d3b8fda315" providerId="AD" clId="Web-{E651543C-4654-6BED-84F7-C7F0C2B9B2C4}" dt="2023-01-09T12:13:30.841" v="900" actId="1076"/>
          <ac:picMkLst>
            <pc:docMk/>
            <pc:sldMk cId="1443013769" sldId="265"/>
            <ac:picMk id="13" creationId="{EEDD95CF-4E23-204D-9D6C-428FBFE56F93}"/>
          </ac:picMkLst>
        </pc:picChg>
        <pc:picChg chg="add mod">
          <ac:chgData name="David Haagensen (5249412)" userId="S::5249412@student.gloscol.ac.uk::6d1dce2e-e96a-42e5-b1c6-18d3b8fda315" providerId="AD" clId="Web-{E651543C-4654-6BED-84F7-C7F0C2B9B2C4}" dt="2023-01-09T12:13:34.982" v="903" actId="1076"/>
          <ac:picMkLst>
            <pc:docMk/>
            <pc:sldMk cId="1443013769" sldId="265"/>
            <ac:picMk id="14" creationId="{E7A8277F-548D-390F-215F-423DD1E06352}"/>
          </ac:picMkLst>
        </pc:picChg>
      </pc:sldChg>
      <pc:sldChg chg="modSp">
        <pc:chgData name="David Haagensen (5249412)" userId="S::5249412@student.gloscol.ac.uk::6d1dce2e-e96a-42e5-b1c6-18d3b8fda315" providerId="AD" clId="Web-{E651543C-4654-6BED-84F7-C7F0C2B9B2C4}" dt="2023-01-09T11:09:49.047" v="631" actId="14100"/>
        <pc:sldMkLst>
          <pc:docMk/>
          <pc:sldMk cId="1982178011" sldId="266"/>
        </pc:sldMkLst>
        <pc:spChg chg="mod">
          <ac:chgData name="David Haagensen (5249412)" userId="S::5249412@student.gloscol.ac.uk::6d1dce2e-e96a-42e5-b1c6-18d3b8fda315" providerId="AD" clId="Web-{E651543C-4654-6BED-84F7-C7F0C2B9B2C4}" dt="2023-01-09T11:09:49.047" v="631" actId="14100"/>
          <ac:spMkLst>
            <pc:docMk/>
            <pc:sldMk cId="1982178011" sldId="266"/>
            <ac:spMk id="2" creationId="{723CA9F7-2ADD-53F1-ED52-3726AE0A3914}"/>
          </ac:spMkLst>
        </pc:spChg>
      </pc:sldChg>
    </pc:docChg>
  </pc:docChgLst>
  <pc:docChgLst>
    <pc:chgData name="David Haagensen (5249412)" userId="S::5249412@student.gloscol.ac.uk::6d1dce2e-e96a-42e5-b1c6-18d3b8fda315" providerId="AD" clId="Web-{FFF9B070-2164-CC3D-CE00-E95FA933990B}"/>
    <pc:docChg chg="addSld delSld modSld">
      <pc:chgData name="David Haagensen (5249412)" userId="S::5249412@student.gloscol.ac.uk::6d1dce2e-e96a-42e5-b1c6-18d3b8fda315" providerId="AD" clId="Web-{FFF9B070-2164-CC3D-CE00-E95FA933990B}" dt="2023-01-19T16:11:43.902" v="307" actId="20577"/>
      <pc:docMkLst>
        <pc:docMk/>
      </pc:docMkLst>
      <pc:sldChg chg="addSp delSp modSp">
        <pc:chgData name="David Haagensen (5249412)" userId="S::5249412@student.gloscol.ac.uk::6d1dce2e-e96a-42e5-b1c6-18d3b8fda315" providerId="AD" clId="Web-{FFF9B070-2164-CC3D-CE00-E95FA933990B}" dt="2023-01-19T16:10:43.775" v="306" actId="1076"/>
        <pc:sldMkLst>
          <pc:docMk/>
          <pc:sldMk cId="3844377802" sldId="262"/>
        </pc:sldMkLst>
        <pc:spChg chg="mod">
          <ac:chgData name="David Haagensen (5249412)" userId="S::5249412@student.gloscol.ac.uk::6d1dce2e-e96a-42e5-b1c6-18d3b8fda315" providerId="AD" clId="Web-{FFF9B070-2164-CC3D-CE00-E95FA933990B}" dt="2023-01-19T16:10:43.697" v="296" actId="1076"/>
          <ac:spMkLst>
            <pc:docMk/>
            <pc:sldMk cId="3844377802" sldId="262"/>
            <ac:spMk id="2" creationId="{2ED2F72D-E4A7-C014-E948-978F9747E4B0}"/>
          </ac:spMkLst>
        </pc:spChg>
        <pc:spChg chg="mod">
          <ac:chgData name="David Haagensen (5249412)" userId="S::5249412@student.gloscol.ac.uk::6d1dce2e-e96a-42e5-b1c6-18d3b8fda315" providerId="AD" clId="Web-{FFF9B070-2164-CC3D-CE00-E95FA933990B}" dt="2023-01-19T16:10:26.977" v="295" actId="14100"/>
          <ac:spMkLst>
            <pc:docMk/>
            <pc:sldMk cId="3844377802" sldId="262"/>
            <ac:spMk id="3" creationId="{A2861A74-BCB9-7167-2534-FE6A55E7F476}"/>
          </ac:spMkLst>
        </pc:spChg>
        <pc:spChg chg="mod">
          <ac:chgData name="David Haagensen (5249412)" userId="S::5249412@student.gloscol.ac.uk::6d1dce2e-e96a-42e5-b1c6-18d3b8fda315" providerId="AD" clId="Web-{FFF9B070-2164-CC3D-CE00-E95FA933990B}" dt="2023-01-19T16:10:43.697" v="297" actId="1076"/>
          <ac:spMkLst>
            <pc:docMk/>
            <pc:sldMk cId="3844377802" sldId="262"/>
            <ac:spMk id="4" creationId="{9543AB74-17B6-323E-4134-2E329865C75F}"/>
          </ac:spMkLst>
        </pc:spChg>
        <pc:spChg chg="add mod">
          <ac:chgData name="David Haagensen (5249412)" userId="S::5249412@student.gloscol.ac.uk::6d1dce2e-e96a-42e5-b1c6-18d3b8fda315" providerId="AD" clId="Web-{FFF9B070-2164-CC3D-CE00-E95FA933990B}" dt="2023-01-19T16:10:43.712" v="299" actId="1076"/>
          <ac:spMkLst>
            <pc:docMk/>
            <pc:sldMk cId="3844377802" sldId="262"/>
            <ac:spMk id="5" creationId="{2CD95BB8-CDDA-9194-6384-E082AF85F6E3}"/>
          </ac:spMkLst>
        </pc:spChg>
        <pc:spChg chg="del mod">
          <ac:chgData name="David Haagensen (5249412)" userId="S::5249412@student.gloscol.ac.uk::6d1dce2e-e96a-42e5-b1c6-18d3b8fda315" providerId="AD" clId="Web-{FFF9B070-2164-CC3D-CE00-E95FA933990B}" dt="2023-01-19T16:04:32.371" v="205"/>
          <ac:spMkLst>
            <pc:docMk/>
            <pc:sldMk cId="3844377802" sldId="262"/>
            <ac:spMk id="6" creationId="{EFBC67C6-60AD-C3E7-9B73-E66CB5F595E7}"/>
          </ac:spMkLst>
        </pc:spChg>
        <pc:spChg chg="del mod">
          <ac:chgData name="David Haagensen (5249412)" userId="S::5249412@student.gloscol.ac.uk::6d1dce2e-e96a-42e5-b1c6-18d3b8fda315" providerId="AD" clId="Web-{FFF9B070-2164-CC3D-CE00-E95FA933990B}" dt="2023-01-19T16:03:05.758" v="191"/>
          <ac:spMkLst>
            <pc:docMk/>
            <pc:sldMk cId="3844377802" sldId="262"/>
            <ac:spMk id="8" creationId="{3398D2BB-BDCB-9D07-734B-891E68AB513C}"/>
          </ac:spMkLst>
        </pc:spChg>
        <pc:spChg chg="add mod">
          <ac:chgData name="David Haagensen (5249412)" userId="S::5249412@student.gloscol.ac.uk::6d1dce2e-e96a-42e5-b1c6-18d3b8fda315" providerId="AD" clId="Web-{FFF9B070-2164-CC3D-CE00-E95FA933990B}" dt="2023-01-19T16:10:43.744" v="303" actId="1076"/>
          <ac:spMkLst>
            <pc:docMk/>
            <pc:sldMk cId="3844377802" sldId="262"/>
            <ac:spMk id="12" creationId="{54EB6F93-57F5-25B5-1790-6A68C32990F3}"/>
          </ac:spMkLst>
        </pc:spChg>
        <pc:spChg chg="add mod">
          <ac:chgData name="David Haagensen (5249412)" userId="S::5249412@student.gloscol.ac.uk::6d1dce2e-e96a-42e5-b1c6-18d3b8fda315" providerId="AD" clId="Web-{FFF9B070-2164-CC3D-CE00-E95FA933990B}" dt="2023-01-19T16:10:43.744" v="302" actId="1076"/>
          <ac:spMkLst>
            <pc:docMk/>
            <pc:sldMk cId="3844377802" sldId="262"/>
            <ac:spMk id="13" creationId="{96031410-9488-A0C0-C945-66CF99723E19}"/>
          </ac:spMkLst>
        </pc:spChg>
        <pc:spChg chg="add mod">
          <ac:chgData name="David Haagensen (5249412)" userId="S::5249412@student.gloscol.ac.uk::6d1dce2e-e96a-42e5-b1c6-18d3b8fda315" providerId="AD" clId="Web-{FFF9B070-2164-CC3D-CE00-E95FA933990B}" dt="2023-01-19T16:10:43.728" v="301" actId="1076"/>
          <ac:spMkLst>
            <pc:docMk/>
            <pc:sldMk cId="3844377802" sldId="262"/>
            <ac:spMk id="14" creationId="{A5612A75-E23A-A59A-D85F-008A9085931F}"/>
          </ac:spMkLst>
        </pc:spChg>
        <pc:spChg chg="add mod">
          <ac:chgData name="David Haagensen (5249412)" userId="S::5249412@student.gloscol.ac.uk::6d1dce2e-e96a-42e5-b1c6-18d3b8fda315" providerId="AD" clId="Web-{FFF9B070-2164-CC3D-CE00-E95FA933990B}" dt="2023-01-19T16:10:43.728" v="300" actId="1076"/>
          <ac:spMkLst>
            <pc:docMk/>
            <pc:sldMk cId="3844377802" sldId="262"/>
            <ac:spMk id="15" creationId="{8D2A2ADB-73CB-74D1-6FA1-63A1E8A71EAD}"/>
          </ac:spMkLst>
        </pc:spChg>
        <pc:cxnChg chg="mod">
          <ac:chgData name="David Haagensen (5249412)" userId="S::5249412@student.gloscol.ac.uk::6d1dce2e-e96a-42e5-b1c6-18d3b8fda315" providerId="AD" clId="Web-{FFF9B070-2164-CC3D-CE00-E95FA933990B}" dt="2023-01-19T16:10:43.712" v="298" actId="1076"/>
          <ac:cxnSpMkLst>
            <pc:docMk/>
            <pc:sldMk cId="3844377802" sldId="262"/>
            <ac:cxnSpMk id="7" creationId="{02638401-1154-2E16-1521-6E65DE3264A4}"/>
          </ac:cxnSpMkLst>
        </pc:cxnChg>
        <pc:cxnChg chg="mod">
          <ac:chgData name="David Haagensen (5249412)" userId="S::5249412@student.gloscol.ac.uk::6d1dce2e-e96a-42e5-b1c6-18d3b8fda315" providerId="AD" clId="Web-{FFF9B070-2164-CC3D-CE00-E95FA933990B}" dt="2023-01-19T16:10:43.759" v="305" actId="1076"/>
          <ac:cxnSpMkLst>
            <pc:docMk/>
            <pc:sldMk cId="3844377802" sldId="262"/>
            <ac:cxnSpMk id="9" creationId="{5C3E96D2-3AE6-6C17-4E98-4F5B88F06795}"/>
          </ac:cxnSpMkLst>
        </pc:cxnChg>
        <pc:cxnChg chg="mod">
          <ac:chgData name="David Haagensen (5249412)" userId="S::5249412@student.gloscol.ac.uk::6d1dce2e-e96a-42e5-b1c6-18d3b8fda315" providerId="AD" clId="Web-{FFF9B070-2164-CC3D-CE00-E95FA933990B}" dt="2023-01-19T16:10:43.775" v="306" actId="1076"/>
          <ac:cxnSpMkLst>
            <pc:docMk/>
            <pc:sldMk cId="3844377802" sldId="262"/>
            <ac:cxnSpMk id="10" creationId="{83838035-4CFE-9B0A-87C3-17CD661750D4}"/>
          </ac:cxnSpMkLst>
        </pc:cxnChg>
        <pc:cxnChg chg="mod">
          <ac:chgData name="David Haagensen (5249412)" userId="S::5249412@student.gloscol.ac.uk::6d1dce2e-e96a-42e5-b1c6-18d3b8fda315" providerId="AD" clId="Web-{FFF9B070-2164-CC3D-CE00-E95FA933990B}" dt="2023-01-19T16:10:43.759" v="304" actId="1076"/>
          <ac:cxnSpMkLst>
            <pc:docMk/>
            <pc:sldMk cId="3844377802" sldId="262"/>
            <ac:cxnSpMk id="11" creationId="{CF73B623-C58C-DD1F-395A-34B4D26AA03C}"/>
          </ac:cxnSpMkLst>
        </pc:cxnChg>
      </pc:sldChg>
      <pc:sldChg chg="modSp">
        <pc:chgData name="David Haagensen (5249412)" userId="S::5249412@student.gloscol.ac.uk::6d1dce2e-e96a-42e5-b1c6-18d3b8fda315" providerId="AD" clId="Web-{FFF9B070-2164-CC3D-CE00-E95FA933990B}" dt="2023-01-19T13:31:05.375" v="19" actId="20577"/>
        <pc:sldMkLst>
          <pc:docMk/>
          <pc:sldMk cId="688888055" sldId="263"/>
        </pc:sldMkLst>
        <pc:spChg chg="mod">
          <ac:chgData name="David Haagensen (5249412)" userId="S::5249412@student.gloscol.ac.uk::6d1dce2e-e96a-42e5-b1c6-18d3b8fda315" providerId="AD" clId="Web-{FFF9B070-2164-CC3D-CE00-E95FA933990B}" dt="2023-01-19T13:31:05.375" v="19" actId="20577"/>
          <ac:spMkLst>
            <pc:docMk/>
            <pc:sldMk cId="688888055" sldId="263"/>
            <ac:spMk id="17" creationId="{3EC029EE-EC0B-6E2D-5FD0-364DFC7C51B5}"/>
          </ac:spMkLst>
        </pc:spChg>
      </pc:sldChg>
      <pc:sldChg chg="addSp delSp modSp">
        <pc:chgData name="David Haagensen (5249412)" userId="S::5249412@student.gloscol.ac.uk::6d1dce2e-e96a-42e5-b1c6-18d3b8fda315" providerId="AD" clId="Web-{FFF9B070-2164-CC3D-CE00-E95FA933990B}" dt="2023-01-19T16:11:43.902" v="307" actId="20577"/>
        <pc:sldMkLst>
          <pc:docMk/>
          <pc:sldMk cId="4065227070" sldId="264"/>
        </pc:sldMkLst>
        <pc:spChg chg="mod">
          <ac:chgData name="David Haagensen (5249412)" userId="S::5249412@student.gloscol.ac.uk::6d1dce2e-e96a-42e5-b1c6-18d3b8fda315" providerId="AD" clId="Web-{FFF9B070-2164-CC3D-CE00-E95FA933990B}" dt="2023-01-19T14:05:12.989" v="45" actId="14100"/>
          <ac:spMkLst>
            <pc:docMk/>
            <pc:sldMk cId="4065227070" sldId="264"/>
            <ac:spMk id="2" creationId="{03DB3BC8-E5A7-1288-0F42-E2E2AD0F2F24}"/>
          </ac:spMkLst>
        </pc:spChg>
        <pc:spChg chg="del">
          <ac:chgData name="David Haagensen (5249412)" userId="S::5249412@student.gloscol.ac.uk::6d1dce2e-e96a-42e5-b1c6-18d3b8fda315" providerId="AD" clId="Web-{FFF9B070-2164-CC3D-CE00-E95FA933990B}" dt="2023-01-19T14:05:09.192" v="44"/>
          <ac:spMkLst>
            <pc:docMk/>
            <pc:sldMk cId="4065227070" sldId="264"/>
            <ac:spMk id="7" creationId="{2B89251B-4D30-28B6-9194-356D0A92DBF5}"/>
          </ac:spMkLst>
        </pc:spChg>
        <pc:spChg chg="add del mod">
          <ac:chgData name="David Haagensen (5249412)" userId="S::5249412@student.gloscol.ac.uk::6d1dce2e-e96a-42e5-b1c6-18d3b8fda315" providerId="AD" clId="Web-{FFF9B070-2164-CC3D-CE00-E95FA933990B}" dt="2023-01-19T14:21:33.123" v="123"/>
          <ac:spMkLst>
            <pc:docMk/>
            <pc:sldMk cId="4065227070" sldId="264"/>
            <ac:spMk id="10" creationId="{6802C77F-BE83-D6E6-BE86-02CB80F757D3}"/>
          </ac:spMkLst>
        </pc:spChg>
        <pc:spChg chg="mod">
          <ac:chgData name="David Haagensen (5249412)" userId="S::5249412@student.gloscol.ac.uk::6d1dce2e-e96a-42e5-b1c6-18d3b8fda315" providerId="AD" clId="Web-{FFF9B070-2164-CC3D-CE00-E95FA933990B}" dt="2023-01-19T14:05:00.067" v="43" actId="20577"/>
          <ac:spMkLst>
            <pc:docMk/>
            <pc:sldMk cId="4065227070" sldId="264"/>
            <ac:spMk id="18" creationId="{EEC5DDB7-8C25-3A6D-51D2-362E44EAB8FB}"/>
          </ac:spMkLst>
        </pc:spChg>
        <pc:spChg chg="add del">
          <ac:chgData name="David Haagensen (5249412)" userId="S::5249412@student.gloscol.ac.uk::6d1dce2e-e96a-42e5-b1c6-18d3b8fda315" providerId="AD" clId="Web-{FFF9B070-2164-CC3D-CE00-E95FA933990B}" dt="2023-01-19T14:22:23.125" v="125"/>
          <ac:spMkLst>
            <pc:docMk/>
            <pc:sldMk cId="4065227070" sldId="264"/>
            <ac:spMk id="19" creationId="{767D303B-20E3-2983-926F-41AF361113DD}"/>
          </ac:spMkLst>
        </pc:spChg>
        <pc:spChg chg="add del mod">
          <ac:chgData name="David Haagensen (5249412)" userId="S::5249412@student.gloscol.ac.uk::6d1dce2e-e96a-42e5-b1c6-18d3b8fda315" providerId="AD" clId="Web-{FFF9B070-2164-CC3D-CE00-E95FA933990B}" dt="2023-01-19T14:22:46.423" v="129"/>
          <ac:spMkLst>
            <pc:docMk/>
            <pc:sldMk cId="4065227070" sldId="264"/>
            <ac:spMk id="20" creationId="{F7A2EFFC-9736-0153-5D3C-D8E08967EA45}"/>
          </ac:spMkLst>
        </pc:spChg>
        <pc:spChg chg="add mod">
          <ac:chgData name="David Haagensen (5249412)" userId="S::5249412@student.gloscol.ac.uk::6d1dce2e-e96a-42e5-b1c6-18d3b8fda315" providerId="AD" clId="Web-{FFF9B070-2164-CC3D-CE00-E95FA933990B}" dt="2023-01-19T14:24:46.178" v="136" actId="20577"/>
          <ac:spMkLst>
            <pc:docMk/>
            <pc:sldMk cId="4065227070" sldId="264"/>
            <ac:spMk id="21" creationId="{2DE422B6-2BA3-E327-7E3B-898DE511828F}"/>
          </ac:spMkLst>
        </pc:spChg>
        <pc:spChg chg="mod">
          <ac:chgData name="David Haagensen (5249412)" userId="S::5249412@student.gloscol.ac.uk::6d1dce2e-e96a-42e5-b1c6-18d3b8fda315" providerId="AD" clId="Web-{FFF9B070-2164-CC3D-CE00-E95FA933990B}" dt="2023-01-19T14:04:54.723" v="42" actId="20577"/>
          <ac:spMkLst>
            <pc:docMk/>
            <pc:sldMk cId="4065227070" sldId="264"/>
            <ac:spMk id="22" creationId="{A98D4D77-8DD0-7C1A-3F98-E9E8654E8B4C}"/>
          </ac:spMkLst>
        </pc:spChg>
        <pc:spChg chg="mod">
          <ac:chgData name="David Haagensen (5249412)" userId="S::5249412@student.gloscol.ac.uk::6d1dce2e-e96a-42e5-b1c6-18d3b8fda315" providerId="AD" clId="Web-{FFF9B070-2164-CC3D-CE00-E95FA933990B}" dt="2023-01-19T16:11:43.902" v="307" actId="20577"/>
          <ac:spMkLst>
            <pc:docMk/>
            <pc:sldMk cId="4065227070" sldId="264"/>
            <ac:spMk id="28" creationId="{8F4D309C-F0B2-ECD4-51C3-3C0FE0A04088}"/>
          </ac:spMkLst>
        </pc:spChg>
        <pc:spChg chg="mod">
          <ac:chgData name="David Haagensen (5249412)" userId="S::5249412@student.gloscol.ac.uk::6d1dce2e-e96a-42e5-b1c6-18d3b8fda315" providerId="AD" clId="Web-{FFF9B070-2164-CC3D-CE00-E95FA933990B}" dt="2023-01-19T14:19:52.416" v="97" actId="1076"/>
          <ac:spMkLst>
            <pc:docMk/>
            <pc:sldMk cId="4065227070" sldId="264"/>
            <ac:spMk id="48" creationId="{10613BCC-705D-D350-182C-8E4AA95C3A86}"/>
          </ac:spMkLst>
        </pc:spChg>
        <pc:spChg chg="mod">
          <ac:chgData name="David Haagensen (5249412)" userId="S::5249412@student.gloscol.ac.uk::6d1dce2e-e96a-42e5-b1c6-18d3b8fda315" providerId="AD" clId="Web-{FFF9B070-2164-CC3D-CE00-E95FA933990B}" dt="2023-01-19T14:19:52.432" v="98" actId="1076"/>
          <ac:spMkLst>
            <pc:docMk/>
            <pc:sldMk cId="4065227070" sldId="264"/>
            <ac:spMk id="49" creationId="{DB78BAE4-C41F-2D9D-5799-6C57B03851E6}"/>
          </ac:spMkLst>
        </pc:spChg>
        <pc:spChg chg="mod">
          <ac:chgData name="David Haagensen (5249412)" userId="S::5249412@student.gloscol.ac.uk::6d1dce2e-e96a-42e5-b1c6-18d3b8fda315" providerId="AD" clId="Web-{FFF9B070-2164-CC3D-CE00-E95FA933990B}" dt="2023-01-19T14:19:52.447" v="99" actId="1076"/>
          <ac:spMkLst>
            <pc:docMk/>
            <pc:sldMk cId="4065227070" sldId="264"/>
            <ac:spMk id="54" creationId="{4C000071-78E5-F0F2-45D2-1A1B934703D6}"/>
          </ac:spMkLst>
        </pc:spChg>
        <pc:spChg chg="mod">
          <ac:chgData name="David Haagensen (5249412)" userId="S::5249412@student.gloscol.ac.uk::6d1dce2e-e96a-42e5-b1c6-18d3b8fda315" providerId="AD" clId="Web-{FFF9B070-2164-CC3D-CE00-E95FA933990B}" dt="2023-01-19T14:19:52.463" v="100" actId="1076"/>
          <ac:spMkLst>
            <pc:docMk/>
            <pc:sldMk cId="4065227070" sldId="264"/>
            <ac:spMk id="55" creationId="{7DBB2A96-0248-62F4-85C6-287180862DEF}"/>
          </ac:spMkLst>
        </pc:spChg>
        <pc:spChg chg="mod">
          <ac:chgData name="David Haagensen (5249412)" userId="S::5249412@student.gloscol.ac.uk::6d1dce2e-e96a-42e5-b1c6-18d3b8fda315" providerId="AD" clId="Web-{FFF9B070-2164-CC3D-CE00-E95FA933990B}" dt="2023-01-19T14:19:52.478" v="101" actId="1076"/>
          <ac:spMkLst>
            <pc:docMk/>
            <pc:sldMk cId="4065227070" sldId="264"/>
            <ac:spMk id="56" creationId="{22ED2F75-E51D-439D-F11F-467FF05CE211}"/>
          </ac:spMkLst>
        </pc:spChg>
        <pc:spChg chg="mod">
          <ac:chgData name="David Haagensen (5249412)" userId="S::5249412@student.gloscol.ac.uk::6d1dce2e-e96a-42e5-b1c6-18d3b8fda315" providerId="AD" clId="Web-{FFF9B070-2164-CC3D-CE00-E95FA933990B}" dt="2023-01-19T14:19:52.510" v="102" actId="1076"/>
          <ac:spMkLst>
            <pc:docMk/>
            <pc:sldMk cId="4065227070" sldId="264"/>
            <ac:spMk id="57" creationId="{E9E1D3D0-F866-FD67-CCE5-6755D732EAD8}"/>
          </ac:spMkLst>
        </pc:spChg>
        <pc:spChg chg="mod">
          <ac:chgData name="David Haagensen (5249412)" userId="S::5249412@student.gloscol.ac.uk::6d1dce2e-e96a-42e5-b1c6-18d3b8fda315" providerId="AD" clId="Web-{FFF9B070-2164-CC3D-CE00-E95FA933990B}" dt="2023-01-19T14:19:52.525" v="103" actId="1076"/>
          <ac:spMkLst>
            <pc:docMk/>
            <pc:sldMk cId="4065227070" sldId="264"/>
            <ac:spMk id="58" creationId="{3379858C-8255-5B6D-7711-57388DB76E66}"/>
          </ac:spMkLst>
        </pc:spChg>
        <pc:spChg chg="mod">
          <ac:chgData name="David Haagensen (5249412)" userId="S::5249412@student.gloscol.ac.uk::6d1dce2e-e96a-42e5-b1c6-18d3b8fda315" providerId="AD" clId="Web-{FFF9B070-2164-CC3D-CE00-E95FA933990B}" dt="2023-01-19T14:19:52.541" v="104" actId="1076"/>
          <ac:spMkLst>
            <pc:docMk/>
            <pc:sldMk cId="4065227070" sldId="264"/>
            <ac:spMk id="59" creationId="{8D083352-AC5E-010C-7680-B56239DDD8EE}"/>
          </ac:spMkLst>
        </pc:spChg>
        <pc:spChg chg="mod">
          <ac:chgData name="David Haagensen (5249412)" userId="S::5249412@student.gloscol.ac.uk::6d1dce2e-e96a-42e5-b1c6-18d3b8fda315" providerId="AD" clId="Web-{FFF9B070-2164-CC3D-CE00-E95FA933990B}" dt="2023-01-19T14:19:52.572" v="105" actId="1076"/>
          <ac:spMkLst>
            <pc:docMk/>
            <pc:sldMk cId="4065227070" sldId="264"/>
            <ac:spMk id="60" creationId="{135B817A-C3CD-B524-6EE5-6D6CF7D78F15}"/>
          </ac:spMkLst>
        </pc:spChg>
        <pc:spChg chg="mod">
          <ac:chgData name="David Haagensen (5249412)" userId="S::5249412@student.gloscol.ac.uk::6d1dce2e-e96a-42e5-b1c6-18d3b8fda315" providerId="AD" clId="Web-{FFF9B070-2164-CC3D-CE00-E95FA933990B}" dt="2023-01-19T14:19:52.588" v="106" actId="1076"/>
          <ac:spMkLst>
            <pc:docMk/>
            <pc:sldMk cId="4065227070" sldId="264"/>
            <ac:spMk id="61" creationId="{0211805D-0223-1F10-C5BA-3CBC7093C52D}"/>
          </ac:spMkLst>
        </pc:spChg>
        <pc:spChg chg="mod">
          <ac:chgData name="David Haagensen (5249412)" userId="S::5249412@student.gloscol.ac.uk::6d1dce2e-e96a-42e5-b1c6-18d3b8fda315" providerId="AD" clId="Web-{FFF9B070-2164-CC3D-CE00-E95FA933990B}" dt="2023-01-19T14:19:52.619" v="107" actId="1076"/>
          <ac:spMkLst>
            <pc:docMk/>
            <pc:sldMk cId="4065227070" sldId="264"/>
            <ac:spMk id="62" creationId="{8292870E-CCD5-88D7-30A6-88017CB50E3D}"/>
          </ac:spMkLst>
        </pc:spChg>
        <pc:spChg chg="mod">
          <ac:chgData name="David Haagensen (5249412)" userId="S::5249412@student.gloscol.ac.uk::6d1dce2e-e96a-42e5-b1c6-18d3b8fda315" providerId="AD" clId="Web-{FFF9B070-2164-CC3D-CE00-E95FA933990B}" dt="2023-01-19T14:19:52.635" v="108" actId="1076"/>
          <ac:spMkLst>
            <pc:docMk/>
            <pc:sldMk cId="4065227070" sldId="264"/>
            <ac:spMk id="63" creationId="{57330D00-3492-0568-908A-A076EC6A07DC}"/>
          </ac:spMkLst>
        </pc:spChg>
        <pc:spChg chg="mod">
          <ac:chgData name="David Haagensen (5249412)" userId="S::5249412@student.gloscol.ac.uk::6d1dce2e-e96a-42e5-b1c6-18d3b8fda315" providerId="AD" clId="Web-{FFF9B070-2164-CC3D-CE00-E95FA933990B}" dt="2023-01-19T14:19:52.666" v="109" actId="1076"/>
          <ac:spMkLst>
            <pc:docMk/>
            <pc:sldMk cId="4065227070" sldId="264"/>
            <ac:spMk id="64" creationId="{92E7A922-40F4-85C2-0497-C9448B5729B8}"/>
          </ac:spMkLst>
        </pc:spChg>
        <pc:spChg chg="mod">
          <ac:chgData name="David Haagensen (5249412)" userId="S::5249412@student.gloscol.ac.uk::6d1dce2e-e96a-42e5-b1c6-18d3b8fda315" providerId="AD" clId="Web-{FFF9B070-2164-CC3D-CE00-E95FA933990B}" dt="2023-01-19T14:19:52.682" v="110" actId="1076"/>
          <ac:spMkLst>
            <pc:docMk/>
            <pc:sldMk cId="4065227070" sldId="264"/>
            <ac:spMk id="65" creationId="{AB1A1EBD-9075-2F38-0321-155497D8E87A}"/>
          </ac:spMkLst>
        </pc:spChg>
      </pc:sldChg>
      <pc:sldChg chg="modSp">
        <pc:chgData name="David Haagensen (5249412)" userId="S::5249412@student.gloscol.ac.uk::6d1dce2e-e96a-42e5-b1c6-18d3b8fda315" providerId="AD" clId="Web-{FFF9B070-2164-CC3D-CE00-E95FA933990B}" dt="2023-01-19T14:25:38.258" v="140" actId="1076"/>
        <pc:sldMkLst>
          <pc:docMk/>
          <pc:sldMk cId="1443013769" sldId="265"/>
        </pc:sldMkLst>
        <pc:picChg chg="mod">
          <ac:chgData name="David Haagensen (5249412)" userId="S::5249412@student.gloscol.ac.uk::6d1dce2e-e96a-42e5-b1c6-18d3b8fda315" providerId="AD" clId="Web-{FFF9B070-2164-CC3D-CE00-E95FA933990B}" dt="2023-01-19T14:25:38.258" v="140" actId="1076"/>
          <ac:picMkLst>
            <pc:docMk/>
            <pc:sldMk cId="1443013769" sldId="265"/>
            <ac:picMk id="6" creationId="{6417957F-C07A-8994-B05A-C3FC73F7214E}"/>
          </ac:picMkLst>
        </pc:picChg>
      </pc:sldChg>
      <pc:sldChg chg="modSp">
        <pc:chgData name="David Haagensen (5249412)" userId="S::5249412@student.gloscol.ac.uk::6d1dce2e-e96a-42e5-b1c6-18d3b8fda315" providerId="AD" clId="Web-{FFF9B070-2164-CC3D-CE00-E95FA933990B}" dt="2023-01-19T13:33:20.755" v="22"/>
        <pc:sldMkLst>
          <pc:docMk/>
          <pc:sldMk cId="3508268368" sldId="272"/>
        </pc:sldMkLst>
        <pc:spChg chg="mod">
          <ac:chgData name="David Haagensen (5249412)" userId="S::5249412@student.gloscol.ac.uk::6d1dce2e-e96a-42e5-b1c6-18d3b8fda315" providerId="AD" clId="Web-{FFF9B070-2164-CC3D-CE00-E95FA933990B}" dt="2023-01-19T13:33:14.880" v="20"/>
          <ac:spMkLst>
            <pc:docMk/>
            <pc:sldMk cId="3508268368" sldId="272"/>
            <ac:spMk id="20" creationId="{D3B311BE-A75A-FC22-F0AF-A30273142056}"/>
          </ac:spMkLst>
        </pc:spChg>
        <pc:spChg chg="mod">
          <ac:chgData name="David Haagensen (5249412)" userId="S::5249412@student.gloscol.ac.uk::6d1dce2e-e96a-42e5-b1c6-18d3b8fda315" providerId="AD" clId="Web-{FFF9B070-2164-CC3D-CE00-E95FA933990B}" dt="2023-01-19T13:33:18.177" v="21"/>
          <ac:spMkLst>
            <pc:docMk/>
            <pc:sldMk cId="3508268368" sldId="272"/>
            <ac:spMk id="22" creationId="{45364E48-EC77-C148-7856-229E446B6E37}"/>
          </ac:spMkLst>
        </pc:spChg>
        <pc:spChg chg="mod">
          <ac:chgData name="David Haagensen (5249412)" userId="S::5249412@student.gloscol.ac.uk::6d1dce2e-e96a-42e5-b1c6-18d3b8fda315" providerId="AD" clId="Web-{FFF9B070-2164-CC3D-CE00-E95FA933990B}" dt="2023-01-19T13:33:20.755" v="22"/>
          <ac:spMkLst>
            <pc:docMk/>
            <pc:sldMk cId="3508268368" sldId="272"/>
            <ac:spMk id="24" creationId="{CED87550-B7D9-B7F9-12A3-EDF5871235A3}"/>
          </ac:spMkLst>
        </pc:spChg>
      </pc:sldChg>
      <pc:sldChg chg="modSp">
        <pc:chgData name="David Haagensen (5249412)" userId="S::5249412@student.gloscol.ac.uk::6d1dce2e-e96a-42e5-b1c6-18d3b8fda315" providerId="AD" clId="Web-{FFF9B070-2164-CC3D-CE00-E95FA933990B}" dt="2023-01-19T13:33:27.599" v="23"/>
        <pc:sldMkLst>
          <pc:docMk/>
          <pc:sldMk cId="3104442937" sldId="273"/>
        </pc:sldMkLst>
        <pc:spChg chg="mod">
          <ac:chgData name="David Haagensen (5249412)" userId="S::5249412@student.gloscol.ac.uk::6d1dce2e-e96a-42e5-b1c6-18d3b8fda315" providerId="AD" clId="Web-{FFF9B070-2164-CC3D-CE00-E95FA933990B}" dt="2023-01-19T13:33:27.599" v="23"/>
          <ac:spMkLst>
            <pc:docMk/>
            <pc:sldMk cId="3104442937" sldId="273"/>
            <ac:spMk id="15" creationId="{7D1E505F-19BF-6AFE-8E47-D6CDF513AE7F}"/>
          </ac:spMkLst>
        </pc:spChg>
      </pc:sldChg>
      <pc:sldChg chg="addSp delSp modSp new del">
        <pc:chgData name="David Haagensen (5249412)" userId="S::5249412@student.gloscol.ac.uk::6d1dce2e-e96a-42e5-b1c6-18d3b8fda315" providerId="AD" clId="Web-{FFF9B070-2164-CC3D-CE00-E95FA933990B}" dt="2023-01-19T15:55:30.460" v="156"/>
        <pc:sldMkLst>
          <pc:docMk/>
          <pc:sldMk cId="1388121227" sldId="274"/>
        </pc:sldMkLst>
        <pc:spChg chg="del">
          <ac:chgData name="David Haagensen (5249412)" userId="S::5249412@student.gloscol.ac.uk::6d1dce2e-e96a-42e5-b1c6-18d3b8fda315" providerId="AD" clId="Web-{FFF9B070-2164-CC3D-CE00-E95FA933990B}" dt="2023-01-19T14:26:19.572" v="148"/>
          <ac:spMkLst>
            <pc:docMk/>
            <pc:sldMk cId="1388121227" sldId="274"/>
            <ac:spMk id="2" creationId="{A937F4B3-A270-F39F-B3B7-D6B30CC3DF89}"/>
          </ac:spMkLst>
        </pc:spChg>
        <pc:spChg chg="del">
          <ac:chgData name="David Haagensen (5249412)" userId="S::5249412@student.gloscol.ac.uk::6d1dce2e-e96a-42e5-b1c6-18d3b8fda315" providerId="AD" clId="Web-{FFF9B070-2164-CC3D-CE00-E95FA933990B}" dt="2023-01-19T14:26:22.932" v="149"/>
          <ac:spMkLst>
            <pc:docMk/>
            <pc:sldMk cId="1388121227" sldId="274"/>
            <ac:spMk id="3" creationId="{312DA448-E41A-6615-3799-DD3C63BD38CE}"/>
          </ac:spMkLst>
        </pc:spChg>
        <pc:picChg chg="add mod">
          <ac:chgData name="David Haagensen (5249412)" userId="S::5249412@student.gloscol.ac.uk::6d1dce2e-e96a-42e5-b1c6-18d3b8fda315" providerId="AD" clId="Web-{FFF9B070-2164-CC3D-CE00-E95FA933990B}" dt="2023-01-19T14:26:24.963" v="151" actId="1076"/>
          <ac:picMkLst>
            <pc:docMk/>
            <pc:sldMk cId="1388121227" sldId="274"/>
            <ac:picMk id="5" creationId="{CFCE8D7D-F816-7136-C810-DC77EE101167}"/>
          </ac:picMkLst>
        </pc:picChg>
        <pc:picChg chg="add mod">
          <ac:chgData name="David Haagensen (5249412)" userId="S::5249412@student.gloscol.ac.uk::6d1dce2e-e96a-42e5-b1c6-18d3b8fda315" providerId="AD" clId="Web-{FFF9B070-2164-CC3D-CE00-E95FA933990B}" dt="2023-01-19T14:26:31.588" v="155" actId="1076"/>
          <ac:picMkLst>
            <pc:docMk/>
            <pc:sldMk cId="1388121227" sldId="274"/>
            <ac:picMk id="7" creationId="{463F5E98-1390-C04C-C6D0-4DE424D8CAD1}"/>
          </ac:picMkLst>
        </pc:picChg>
      </pc:sldChg>
    </pc:docChg>
  </pc:docChgLst>
  <pc:docChgLst>
    <pc:chgData name="David Haagensen (5249412)" userId="S::5249412@student.gloscol.ac.uk::6d1dce2e-e96a-42e5-b1c6-18d3b8fda315" providerId="AD" clId="Web-{4D4D5B99-FF67-90BB-13DE-82B4E456273C}"/>
    <pc:docChg chg="modSld">
      <pc:chgData name="David Haagensen (5249412)" userId="S::5249412@student.gloscol.ac.uk::6d1dce2e-e96a-42e5-b1c6-18d3b8fda315" providerId="AD" clId="Web-{4D4D5B99-FF67-90BB-13DE-82B4E456273C}" dt="2023-01-12T16:24:21.432" v="236" actId="14100"/>
      <pc:docMkLst>
        <pc:docMk/>
      </pc:docMkLst>
      <pc:sldChg chg="modSp">
        <pc:chgData name="David Haagensen (5249412)" userId="S::5249412@student.gloscol.ac.uk::6d1dce2e-e96a-42e5-b1c6-18d3b8fda315" providerId="AD" clId="Web-{4D4D5B99-FF67-90BB-13DE-82B4E456273C}" dt="2023-01-12T15:17:30.162" v="0" actId="14100"/>
        <pc:sldMkLst>
          <pc:docMk/>
          <pc:sldMk cId="3844377802" sldId="262"/>
        </pc:sldMkLst>
        <pc:spChg chg="mod">
          <ac:chgData name="David Haagensen (5249412)" userId="S::5249412@student.gloscol.ac.uk::6d1dce2e-e96a-42e5-b1c6-18d3b8fda315" providerId="AD" clId="Web-{4D4D5B99-FF67-90BB-13DE-82B4E456273C}" dt="2023-01-12T15:17:30.162" v="0" actId="14100"/>
          <ac:spMkLst>
            <pc:docMk/>
            <pc:sldMk cId="3844377802" sldId="262"/>
            <ac:spMk id="3" creationId="{A2861A74-BCB9-7167-2534-FE6A55E7F476}"/>
          </ac:spMkLst>
        </pc:spChg>
      </pc:sldChg>
      <pc:sldChg chg="addSp modSp">
        <pc:chgData name="David Haagensen (5249412)" userId="S::5249412@student.gloscol.ac.uk::6d1dce2e-e96a-42e5-b1c6-18d3b8fda315" providerId="AD" clId="Web-{4D4D5B99-FF67-90BB-13DE-82B4E456273C}" dt="2023-01-12T16:24:21.432" v="236" actId="14100"/>
        <pc:sldMkLst>
          <pc:docMk/>
          <pc:sldMk cId="4065227070" sldId="264"/>
        </pc:sldMkLst>
        <pc:spChg chg="add mod">
          <ac:chgData name="David Haagensen (5249412)" userId="S::5249412@student.gloscol.ac.uk::6d1dce2e-e96a-42e5-b1c6-18d3b8fda315" providerId="AD" clId="Web-{4D4D5B99-FF67-90BB-13DE-82B4E456273C}" dt="2023-01-12T16:20:37.190" v="199" actId="20577"/>
          <ac:spMkLst>
            <pc:docMk/>
            <pc:sldMk cId="4065227070" sldId="264"/>
            <ac:spMk id="23" creationId="{710F1DCA-0F11-2BAD-0932-7374786F44B9}"/>
          </ac:spMkLst>
        </pc:spChg>
        <pc:spChg chg="add mod">
          <ac:chgData name="David Haagensen (5249412)" userId="S::5249412@student.gloscol.ac.uk::6d1dce2e-e96a-42e5-b1c6-18d3b8fda315" providerId="AD" clId="Web-{4D4D5B99-FF67-90BB-13DE-82B4E456273C}" dt="2023-01-12T16:20:03.110" v="187" actId="20577"/>
          <ac:spMkLst>
            <pc:docMk/>
            <pc:sldMk cId="4065227070" sldId="264"/>
            <ac:spMk id="24" creationId="{377C72BB-7E21-37E9-74A6-BAE6AEEDBC60}"/>
          </ac:spMkLst>
        </pc:spChg>
        <pc:spChg chg="add mod">
          <ac:chgData name="David Haagensen (5249412)" userId="S::5249412@student.gloscol.ac.uk::6d1dce2e-e96a-42e5-b1c6-18d3b8fda315" providerId="AD" clId="Web-{4D4D5B99-FF67-90BB-13DE-82B4E456273C}" dt="2023-01-12T16:20:39.502" v="200" actId="20577"/>
          <ac:spMkLst>
            <pc:docMk/>
            <pc:sldMk cId="4065227070" sldId="264"/>
            <ac:spMk id="26" creationId="{63A08389-099A-481A-D3BA-F91E7E6C8022}"/>
          </ac:spMkLst>
        </pc:spChg>
        <pc:spChg chg="add mod">
          <ac:chgData name="David Haagensen (5249412)" userId="S::5249412@student.gloscol.ac.uk::6d1dce2e-e96a-42e5-b1c6-18d3b8fda315" providerId="AD" clId="Web-{4D4D5B99-FF67-90BB-13DE-82B4E456273C}" dt="2023-01-12T16:20:56.659" v="207" actId="20577"/>
          <ac:spMkLst>
            <pc:docMk/>
            <pc:sldMk cId="4065227070" sldId="264"/>
            <ac:spMk id="27" creationId="{6260EA33-0630-6AB6-0BD6-6530F0E29CB4}"/>
          </ac:spMkLst>
        </pc:spChg>
        <pc:spChg chg="mod">
          <ac:chgData name="David Haagensen (5249412)" userId="S::5249412@student.gloscol.ac.uk::6d1dce2e-e96a-42e5-b1c6-18d3b8fda315" providerId="AD" clId="Web-{4D4D5B99-FF67-90BB-13DE-82B4E456273C}" dt="2023-01-12T16:24:15.041" v="234" actId="14100"/>
          <ac:spMkLst>
            <pc:docMk/>
            <pc:sldMk cId="4065227070" sldId="264"/>
            <ac:spMk id="28" creationId="{8F4D309C-F0B2-ECD4-51C3-3C0FE0A04088}"/>
          </ac:spMkLst>
        </pc:spChg>
        <pc:spChg chg="mod">
          <ac:chgData name="David Haagensen (5249412)" userId="S::5249412@student.gloscol.ac.uk::6d1dce2e-e96a-42e5-b1c6-18d3b8fda315" providerId="AD" clId="Web-{4D4D5B99-FF67-90BB-13DE-82B4E456273C}" dt="2023-01-12T16:24:03.931" v="231" actId="14100"/>
          <ac:spMkLst>
            <pc:docMk/>
            <pc:sldMk cId="4065227070" sldId="264"/>
            <ac:spMk id="29" creationId="{57D81185-8B0D-1E1B-D4FB-A8D528B6DA5A}"/>
          </ac:spMkLst>
        </pc:spChg>
        <pc:spChg chg="mod">
          <ac:chgData name="David Haagensen (5249412)" userId="S::5249412@student.gloscol.ac.uk::6d1dce2e-e96a-42e5-b1c6-18d3b8fda315" providerId="AD" clId="Web-{4D4D5B99-FF67-90BB-13DE-82B4E456273C}" dt="2023-01-12T16:23:59.931" v="230" actId="14100"/>
          <ac:spMkLst>
            <pc:docMk/>
            <pc:sldMk cId="4065227070" sldId="264"/>
            <ac:spMk id="30" creationId="{935DC30A-9EED-C669-EB7D-A7877D8A93D5}"/>
          </ac:spMkLst>
        </pc:spChg>
        <pc:spChg chg="mod">
          <ac:chgData name="David Haagensen (5249412)" userId="S::5249412@student.gloscol.ac.uk::6d1dce2e-e96a-42e5-b1c6-18d3b8fda315" providerId="AD" clId="Web-{4D4D5B99-FF67-90BB-13DE-82B4E456273C}" dt="2023-01-12T16:24:18.525" v="235" actId="14100"/>
          <ac:spMkLst>
            <pc:docMk/>
            <pc:sldMk cId="4065227070" sldId="264"/>
            <ac:spMk id="31" creationId="{ADD86BEF-F4E9-3AF5-F7A3-3CB2E5044082}"/>
          </ac:spMkLst>
        </pc:spChg>
        <pc:spChg chg="mod">
          <ac:chgData name="David Haagensen (5249412)" userId="S::5249412@student.gloscol.ac.uk::6d1dce2e-e96a-42e5-b1c6-18d3b8fda315" providerId="AD" clId="Web-{4D4D5B99-FF67-90BB-13DE-82B4E456273C}" dt="2023-01-12T16:24:21.432" v="236" actId="14100"/>
          <ac:spMkLst>
            <pc:docMk/>
            <pc:sldMk cId="4065227070" sldId="264"/>
            <ac:spMk id="32" creationId="{42AD1F89-9786-DFE6-09CE-FCBB2F91C075}"/>
          </ac:spMkLst>
        </pc:spChg>
        <pc:spChg chg="mod">
          <ac:chgData name="David Haagensen (5249412)" userId="S::5249412@student.gloscol.ac.uk::6d1dce2e-e96a-42e5-b1c6-18d3b8fda315" providerId="AD" clId="Web-{4D4D5B99-FF67-90BB-13DE-82B4E456273C}" dt="2023-01-12T16:24:08.259" v="232" actId="14100"/>
          <ac:spMkLst>
            <pc:docMk/>
            <pc:sldMk cId="4065227070" sldId="264"/>
            <ac:spMk id="33" creationId="{C7A1516D-EB04-C449-5BFD-A84CBD3E419D}"/>
          </ac:spMkLst>
        </pc:spChg>
        <pc:spChg chg="mod">
          <ac:chgData name="David Haagensen (5249412)" userId="S::5249412@student.gloscol.ac.uk::6d1dce2e-e96a-42e5-b1c6-18d3b8fda315" providerId="AD" clId="Web-{4D4D5B99-FF67-90BB-13DE-82B4E456273C}" dt="2023-01-12T16:24:11.744" v="233" actId="14100"/>
          <ac:spMkLst>
            <pc:docMk/>
            <pc:sldMk cId="4065227070" sldId="264"/>
            <ac:spMk id="34" creationId="{5D190C2F-AC21-6653-2453-5EA9DF32D395}"/>
          </ac:spMkLst>
        </pc:spChg>
        <pc:spChg chg="add mod">
          <ac:chgData name="David Haagensen (5249412)" userId="S::5249412@student.gloscol.ac.uk::6d1dce2e-e96a-42e5-b1c6-18d3b8fda315" providerId="AD" clId="Web-{4D4D5B99-FF67-90BB-13DE-82B4E456273C}" dt="2023-01-12T16:21:23.488" v="218" actId="20577"/>
          <ac:spMkLst>
            <pc:docMk/>
            <pc:sldMk cId="4065227070" sldId="264"/>
            <ac:spMk id="42" creationId="{1D7AAF6D-0BC9-7847-162A-9C169F126F1F}"/>
          </ac:spMkLst>
        </pc:spChg>
        <pc:spChg chg="add mod">
          <ac:chgData name="David Haagensen (5249412)" userId="S::5249412@student.gloscol.ac.uk::6d1dce2e-e96a-42e5-b1c6-18d3b8fda315" providerId="AD" clId="Web-{4D4D5B99-FF67-90BB-13DE-82B4E456273C}" dt="2023-01-12T16:19:16.843" v="168" actId="20577"/>
          <ac:spMkLst>
            <pc:docMk/>
            <pc:sldMk cId="4065227070" sldId="264"/>
            <ac:spMk id="43" creationId="{3FB24B36-D417-0B3F-52BB-131751F259E2}"/>
          </ac:spMkLst>
        </pc:spChg>
        <pc:spChg chg="add mod">
          <ac:chgData name="David Haagensen (5249412)" userId="S::5249412@student.gloscol.ac.uk::6d1dce2e-e96a-42e5-b1c6-18d3b8fda315" providerId="AD" clId="Web-{4D4D5B99-FF67-90BB-13DE-82B4E456273C}" dt="2023-01-12T16:20:34.205" v="197" actId="20577"/>
          <ac:spMkLst>
            <pc:docMk/>
            <pc:sldMk cId="4065227070" sldId="264"/>
            <ac:spMk id="44" creationId="{ECA57E5A-ED38-D5A6-B70F-906100DCCE40}"/>
          </ac:spMkLst>
        </pc:spChg>
        <pc:spChg chg="add mod">
          <ac:chgData name="David Haagensen (5249412)" userId="S::5249412@student.gloscol.ac.uk::6d1dce2e-e96a-42e5-b1c6-18d3b8fda315" providerId="AD" clId="Web-{4D4D5B99-FF67-90BB-13DE-82B4E456273C}" dt="2023-01-12T16:16:18.978" v="141" actId="20577"/>
          <ac:spMkLst>
            <pc:docMk/>
            <pc:sldMk cId="4065227070" sldId="264"/>
            <ac:spMk id="45" creationId="{E348DAF8-AB41-506E-3F13-625D4A6BF510}"/>
          </ac:spMkLst>
        </pc:spChg>
        <pc:spChg chg="add mod">
          <ac:chgData name="David Haagensen (5249412)" userId="S::5249412@student.gloscol.ac.uk::6d1dce2e-e96a-42e5-b1c6-18d3b8fda315" providerId="AD" clId="Web-{4D4D5B99-FF67-90BB-13DE-82B4E456273C}" dt="2023-01-12T16:16:03.618" v="135" actId="1076"/>
          <ac:spMkLst>
            <pc:docMk/>
            <pc:sldMk cId="4065227070" sldId="264"/>
            <ac:spMk id="46" creationId="{2531B6E1-6E43-2E1D-F17B-D04BBA08E12F}"/>
          </ac:spMkLst>
        </pc:spChg>
        <pc:spChg chg="add mod">
          <ac:chgData name="David Haagensen (5249412)" userId="S::5249412@student.gloscol.ac.uk::6d1dce2e-e96a-42e5-b1c6-18d3b8fda315" providerId="AD" clId="Web-{4D4D5B99-FF67-90BB-13DE-82B4E456273C}" dt="2023-01-12T16:15:57.086" v="134" actId="1076"/>
          <ac:spMkLst>
            <pc:docMk/>
            <pc:sldMk cId="4065227070" sldId="264"/>
            <ac:spMk id="47" creationId="{7DF7D7AF-5140-A409-D0B9-0B8732C00996}"/>
          </ac:spMkLst>
        </pc:spChg>
        <pc:spChg chg="add mod">
          <ac:chgData name="David Haagensen (5249412)" userId="S::5249412@student.gloscol.ac.uk::6d1dce2e-e96a-42e5-b1c6-18d3b8fda315" providerId="AD" clId="Web-{4D4D5B99-FF67-90BB-13DE-82B4E456273C}" dt="2023-01-12T16:15:03.163" v="117" actId="1076"/>
          <ac:spMkLst>
            <pc:docMk/>
            <pc:sldMk cId="4065227070" sldId="264"/>
            <ac:spMk id="48" creationId="{10613BCC-705D-D350-182C-8E4AA95C3A86}"/>
          </ac:spMkLst>
        </pc:spChg>
        <pc:spChg chg="add mod">
          <ac:chgData name="David Haagensen (5249412)" userId="S::5249412@student.gloscol.ac.uk::6d1dce2e-e96a-42e5-b1c6-18d3b8fda315" providerId="AD" clId="Web-{4D4D5B99-FF67-90BB-13DE-82B4E456273C}" dt="2023-01-12T16:15:08.038" v="118" actId="1076"/>
          <ac:spMkLst>
            <pc:docMk/>
            <pc:sldMk cId="4065227070" sldId="264"/>
            <ac:spMk id="49" creationId="{DB78BAE4-C41F-2D9D-5799-6C57B03851E6}"/>
          </ac:spMkLst>
        </pc:spChg>
        <pc:spChg chg="add mod">
          <ac:chgData name="David Haagensen (5249412)" userId="S::5249412@student.gloscol.ac.uk::6d1dce2e-e96a-42e5-b1c6-18d3b8fda315" providerId="AD" clId="Web-{4D4D5B99-FF67-90BB-13DE-82B4E456273C}" dt="2023-01-12T16:21:48.802" v="228" actId="1076"/>
          <ac:spMkLst>
            <pc:docMk/>
            <pc:sldMk cId="4065227070" sldId="264"/>
            <ac:spMk id="50" creationId="{BF0B71B6-9F20-86BD-CD99-5881D26B08BA}"/>
          </ac:spMkLst>
        </pc:spChg>
        <pc:spChg chg="add mod">
          <ac:chgData name="David Haagensen (5249412)" userId="S::5249412@student.gloscol.ac.uk::6d1dce2e-e96a-42e5-b1c6-18d3b8fda315" providerId="AD" clId="Web-{4D4D5B99-FF67-90BB-13DE-82B4E456273C}" dt="2023-01-12T16:21:54.114" v="229" actId="1076"/>
          <ac:spMkLst>
            <pc:docMk/>
            <pc:sldMk cId="4065227070" sldId="264"/>
            <ac:spMk id="51" creationId="{AEEBD383-23C4-A7F0-2F7C-62FD89B02BC9}"/>
          </ac:spMkLst>
        </pc:spChg>
        <pc:cxnChg chg="mod">
          <ac:chgData name="David Haagensen (5249412)" userId="S::5249412@student.gloscol.ac.uk::6d1dce2e-e96a-42e5-b1c6-18d3b8fda315" providerId="AD" clId="Web-{4D4D5B99-FF67-90BB-13DE-82B4E456273C}" dt="2023-01-12T16:09:05.276" v="10" actId="14100"/>
          <ac:cxnSpMkLst>
            <pc:docMk/>
            <pc:sldMk cId="4065227070" sldId="264"/>
            <ac:cxnSpMk id="35" creationId="{11D6DF85-7ACF-AC29-2D97-AC2B4D22C7F3}"/>
          </ac:cxnSpMkLst>
        </pc:cxnChg>
      </pc:sldChg>
    </pc:docChg>
  </pc:docChgLst>
  <pc:docChgLst>
    <pc:chgData name="David Haagensen (5249412)" userId="S::5249412@student.gloscol.ac.uk::6d1dce2e-e96a-42e5-b1c6-18d3b8fda315" providerId="AD" clId="Web-{4AAE724B-609A-2B76-AEBB-6889B2FBEBF2}"/>
    <pc:docChg chg="modSld">
      <pc:chgData name="David Haagensen (5249412)" userId="S::5249412@student.gloscol.ac.uk::6d1dce2e-e96a-42e5-b1c6-18d3b8fda315" providerId="AD" clId="Web-{4AAE724B-609A-2B76-AEBB-6889B2FBEBF2}" dt="2023-01-05T14:55:14.088" v="62" actId="20577"/>
      <pc:docMkLst>
        <pc:docMk/>
      </pc:docMkLst>
      <pc:sldChg chg="modSp">
        <pc:chgData name="David Haagensen (5249412)" userId="S::5249412@student.gloscol.ac.uk::6d1dce2e-e96a-42e5-b1c6-18d3b8fda315" providerId="AD" clId="Web-{4AAE724B-609A-2B76-AEBB-6889B2FBEBF2}" dt="2023-01-05T14:54:38.963" v="58" actId="20577"/>
        <pc:sldMkLst>
          <pc:docMk/>
          <pc:sldMk cId="2127043021" sldId="259"/>
        </pc:sldMkLst>
        <pc:spChg chg="mod">
          <ac:chgData name="David Haagensen (5249412)" userId="S::5249412@student.gloscol.ac.uk::6d1dce2e-e96a-42e5-b1c6-18d3b8fda315" providerId="AD" clId="Web-{4AAE724B-609A-2B76-AEBB-6889B2FBEBF2}" dt="2023-01-05T14:54:38.963" v="58" actId="20577"/>
          <ac:spMkLst>
            <pc:docMk/>
            <pc:sldMk cId="2127043021" sldId="259"/>
            <ac:spMk id="2" creationId="{28110CAC-98A1-6267-1343-E289E48C2CD1}"/>
          </ac:spMkLst>
        </pc:spChg>
      </pc:sldChg>
      <pc:sldChg chg="modSp">
        <pc:chgData name="David Haagensen (5249412)" userId="S::5249412@student.gloscol.ac.uk::6d1dce2e-e96a-42e5-b1c6-18d3b8fda315" providerId="AD" clId="Web-{4AAE724B-609A-2B76-AEBB-6889B2FBEBF2}" dt="2023-01-05T14:55:14.088" v="62" actId="20577"/>
        <pc:sldMkLst>
          <pc:docMk/>
          <pc:sldMk cId="2457968191" sldId="260"/>
        </pc:sldMkLst>
        <pc:spChg chg="mod">
          <ac:chgData name="David Haagensen (5249412)" userId="S::5249412@student.gloscol.ac.uk::6d1dce2e-e96a-42e5-b1c6-18d3b8fda315" providerId="AD" clId="Web-{4AAE724B-609A-2B76-AEBB-6889B2FBEBF2}" dt="2023-01-05T14:55:14.088" v="62" actId="20577"/>
          <ac:spMkLst>
            <pc:docMk/>
            <pc:sldMk cId="2457968191" sldId="260"/>
            <ac:spMk id="2" creationId="{E8F2B774-CE6D-7B03-463C-5C930AC3302F}"/>
          </ac:spMkLst>
        </pc:spChg>
      </pc:sldChg>
      <pc:sldChg chg="modSp">
        <pc:chgData name="David Haagensen (5249412)" userId="S::5249412@student.gloscol.ac.uk::6d1dce2e-e96a-42e5-b1c6-18d3b8fda315" providerId="AD" clId="Web-{4AAE724B-609A-2B76-AEBB-6889B2FBEBF2}" dt="2023-01-05T14:50:30.723" v="10" actId="20577"/>
        <pc:sldMkLst>
          <pc:docMk/>
          <pc:sldMk cId="2856327399" sldId="261"/>
        </pc:sldMkLst>
        <pc:spChg chg="mod">
          <ac:chgData name="David Haagensen (5249412)" userId="S::5249412@student.gloscol.ac.uk::6d1dce2e-e96a-42e5-b1c6-18d3b8fda315" providerId="AD" clId="Web-{4AAE724B-609A-2B76-AEBB-6889B2FBEBF2}" dt="2023-01-05T14:50:30.723" v="10" actId="20577"/>
          <ac:spMkLst>
            <pc:docMk/>
            <pc:sldMk cId="2856327399" sldId="261"/>
            <ac:spMk id="2" creationId="{8216BA57-6B0A-F7BE-5759-ACADD54E386A}"/>
          </ac:spMkLst>
        </pc:spChg>
      </pc:sldChg>
      <pc:sldChg chg="modSp">
        <pc:chgData name="David Haagensen (5249412)" userId="S::5249412@student.gloscol.ac.uk::6d1dce2e-e96a-42e5-b1c6-18d3b8fda315" providerId="AD" clId="Web-{4AAE724B-609A-2B76-AEBB-6889B2FBEBF2}" dt="2023-01-05T14:51:09.786" v="17" actId="20577"/>
        <pc:sldMkLst>
          <pc:docMk/>
          <pc:sldMk cId="1010044332" sldId="262"/>
        </pc:sldMkLst>
        <pc:spChg chg="mod">
          <ac:chgData name="David Haagensen (5249412)" userId="S::5249412@student.gloscol.ac.uk::6d1dce2e-e96a-42e5-b1c6-18d3b8fda315" providerId="AD" clId="Web-{4AAE724B-609A-2B76-AEBB-6889B2FBEBF2}" dt="2023-01-05T14:51:09.786" v="17" actId="20577"/>
          <ac:spMkLst>
            <pc:docMk/>
            <pc:sldMk cId="1010044332" sldId="262"/>
            <ac:spMk id="2" creationId="{7C0953AD-A0F9-3B04-342E-95CBF70C865D}"/>
          </ac:spMkLst>
        </pc:spChg>
      </pc:sldChg>
      <pc:sldChg chg="modSp">
        <pc:chgData name="David Haagensen (5249412)" userId="S::5249412@student.gloscol.ac.uk::6d1dce2e-e96a-42e5-b1c6-18d3b8fda315" providerId="AD" clId="Web-{4AAE724B-609A-2B76-AEBB-6889B2FBEBF2}" dt="2023-01-05T14:51:40.427" v="26" actId="20577"/>
        <pc:sldMkLst>
          <pc:docMk/>
          <pc:sldMk cId="3362012232" sldId="263"/>
        </pc:sldMkLst>
        <pc:spChg chg="mod">
          <ac:chgData name="David Haagensen (5249412)" userId="S::5249412@student.gloscol.ac.uk::6d1dce2e-e96a-42e5-b1c6-18d3b8fda315" providerId="AD" clId="Web-{4AAE724B-609A-2B76-AEBB-6889B2FBEBF2}" dt="2023-01-05T14:51:40.427" v="26" actId="20577"/>
          <ac:spMkLst>
            <pc:docMk/>
            <pc:sldMk cId="3362012232" sldId="263"/>
            <ac:spMk id="2" creationId="{7C1512EC-23F6-93A8-3844-6C3AB5AF4056}"/>
          </ac:spMkLst>
        </pc:spChg>
      </pc:sldChg>
      <pc:sldChg chg="modSp">
        <pc:chgData name="David Haagensen (5249412)" userId="S::5249412@student.gloscol.ac.uk::6d1dce2e-e96a-42e5-b1c6-18d3b8fda315" providerId="AD" clId="Web-{4AAE724B-609A-2B76-AEBB-6889B2FBEBF2}" dt="2023-01-05T14:52:15.037" v="31" actId="20577"/>
        <pc:sldMkLst>
          <pc:docMk/>
          <pc:sldMk cId="589669683" sldId="266"/>
        </pc:sldMkLst>
        <pc:spChg chg="mod">
          <ac:chgData name="David Haagensen (5249412)" userId="S::5249412@student.gloscol.ac.uk::6d1dce2e-e96a-42e5-b1c6-18d3b8fda315" providerId="AD" clId="Web-{4AAE724B-609A-2B76-AEBB-6889B2FBEBF2}" dt="2023-01-05T14:52:15.037" v="31" actId="20577"/>
          <ac:spMkLst>
            <pc:docMk/>
            <pc:sldMk cId="589669683" sldId="266"/>
            <ac:spMk id="2" creationId="{BC0F3C00-9C70-1BC3-0C09-D517304BDFCB}"/>
          </ac:spMkLst>
        </pc:spChg>
      </pc:sldChg>
      <pc:sldChg chg="modSp">
        <pc:chgData name="David Haagensen (5249412)" userId="S::5249412@student.gloscol.ac.uk::6d1dce2e-e96a-42e5-b1c6-18d3b8fda315" providerId="AD" clId="Web-{4AAE724B-609A-2B76-AEBB-6889B2FBEBF2}" dt="2023-01-05T14:53:40.070" v="49" actId="14100"/>
        <pc:sldMkLst>
          <pc:docMk/>
          <pc:sldMk cId="3809847389" sldId="267"/>
        </pc:sldMkLst>
        <pc:spChg chg="mod">
          <ac:chgData name="David Haagensen (5249412)" userId="S::5249412@student.gloscol.ac.uk::6d1dce2e-e96a-42e5-b1c6-18d3b8fda315" providerId="AD" clId="Web-{4AAE724B-609A-2B76-AEBB-6889B2FBEBF2}" dt="2023-01-05T14:53:40.070" v="49" actId="14100"/>
          <ac:spMkLst>
            <pc:docMk/>
            <pc:sldMk cId="3809847389" sldId="267"/>
            <ac:spMk id="2" creationId="{CDE29406-1126-11CA-36DC-6231BBDDD2D8}"/>
          </ac:spMkLst>
        </pc:spChg>
      </pc:sldChg>
      <pc:sldChg chg="modSp">
        <pc:chgData name="David Haagensen (5249412)" userId="S::5249412@student.gloscol.ac.uk::6d1dce2e-e96a-42e5-b1c6-18d3b8fda315" providerId="AD" clId="Web-{4AAE724B-609A-2B76-AEBB-6889B2FBEBF2}" dt="2023-01-05T14:53:34.133" v="48" actId="14100"/>
        <pc:sldMkLst>
          <pc:docMk/>
          <pc:sldMk cId="1769968391" sldId="268"/>
        </pc:sldMkLst>
        <pc:spChg chg="mod">
          <ac:chgData name="David Haagensen (5249412)" userId="S::5249412@student.gloscol.ac.uk::6d1dce2e-e96a-42e5-b1c6-18d3b8fda315" providerId="AD" clId="Web-{4AAE724B-609A-2B76-AEBB-6889B2FBEBF2}" dt="2023-01-05T14:53:34.133" v="48" actId="14100"/>
          <ac:spMkLst>
            <pc:docMk/>
            <pc:sldMk cId="1769968391" sldId="268"/>
            <ac:spMk id="2" creationId="{7E0A01B8-6056-49D1-E4C7-40C7288B53CE}"/>
          </ac:spMkLst>
        </pc:spChg>
      </pc:sldChg>
    </pc:docChg>
  </pc:docChgLst>
  <pc:docChgLst>
    <pc:chgData clId="Web-{21986162-CAA9-27FA-74E4-C0134EE4B5B1}"/>
    <pc:docChg chg="modSld">
      <pc:chgData name="" userId="" providerId="" clId="Web-{21986162-CAA9-27FA-74E4-C0134EE4B5B1}" dt="2023-01-07T20:13:30.372" v="0" actId="20577"/>
      <pc:docMkLst>
        <pc:docMk/>
      </pc:docMkLst>
      <pc:sldChg chg="modSp">
        <pc:chgData name="" userId="" providerId="" clId="Web-{21986162-CAA9-27FA-74E4-C0134EE4B5B1}" dt="2023-01-07T20:13:30.372" v="0" actId="20577"/>
        <pc:sldMkLst>
          <pc:docMk/>
          <pc:sldMk cId="688888055" sldId="263"/>
        </pc:sldMkLst>
        <pc:spChg chg="mod">
          <ac:chgData name="" userId="" providerId="" clId="Web-{21986162-CAA9-27FA-74E4-C0134EE4B5B1}" dt="2023-01-07T20:13:30.372" v="0" actId="20577"/>
          <ac:spMkLst>
            <pc:docMk/>
            <pc:sldMk cId="688888055" sldId="263"/>
            <ac:spMk id="3" creationId="{F98DAA83-93D9-0650-A501-EB07CDB67F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2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4326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5321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947723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369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18401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5383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34279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746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2443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772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04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355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627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675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9650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895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1/25/2023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91967188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iconpacks.net/free-icon/youtube-logo-2431.html" TargetMode="External"/><Relationship Id="rId7" Type="http://schemas.openxmlformats.org/officeDocument/2006/relationships/image" Target="../media/image4.png"/><Relationship Id="rId2" Type="http://schemas.openxmlformats.org/officeDocument/2006/relationships/hyperlink" Target="https://www.iconpacks.net/free-icon/email-7601.html"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image" Target="../media/image2.jpeg"/><Relationship Id="rId10"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0CAC-98A1-6267-1343-E289E48C2CD1}"/>
              </a:ext>
            </a:extLst>
          </p:cNvPr>
          <p:cNvSpPr>
            <a:spLocks noGrp="1"/>
          </p:cNvSpPr>
          <p:nvPr>
            <p:ph type="title"/>
          </p:nvPr>
        </p:nvSpPr>
        <p:spPr>
          <a:xfrm>
            <a:off x="646111" y="452718"/>
            <a:ext cx="9497417" cy="5802720"/>
          </a:xfrm>
        </p:spPr>
        <p:txBody>
          <a:bodyPr vert="horz" lIns="91440" tIns="45720" rIns="91440" bIns="45720" rtlCol="0" anchor="t">
            <a:normAutofit/>
          </a:bodyPr>
          <a:lstStyle/>
          <a:p>
            <a:pPr algn="ctr"/>
            <a:br>
              <a:rPr lang="en-US" sz="4400" b="1"/>
            </a:br>
            <a:r>
              <a:rPr lang="en-US" sz="4400" b="1"/>
              <a:t>Assignment 1</a:t>
            </a:r>
            <a:br>
              <a:rPr lang="en-US" sz="4400" b="1">
                <a:solidFill>
                  <a:schemeClr val="tx1"/>
                </a:solidFill>
              </a:rPr>
            </a:br>
            <a:br>
              <a:rPr lang="en-US" sz="4400" b="1">
                <a:solidFill>
                  <a:schemeClr val="tx1"/>
                </a:solidFill>
              </a:rPr>
            </a:br>
            <a:r>
              <a:rPr lang="en-US" sz="4400" b="1">
                <a:ea typeface="+mj-lt"/>
                <a:cs typeface="+mj-lt"/>
              </a:rPr>
              <a:t>Unit 3</a:t>
            </a:r>
            <a:br>
              <a:rPr lang="en-US" sz="4400" b="1">
                <a:ea typeface="+mj-lt"/>
                <a:cs typeface="+mj-lt"/>
              </a:rPr>
            </a:br>
            <a:br>
              <a:rPr lang="en-US" sz="4000" b="1">
                <a:ea typeface="+mj-lt"/>
                <a:cs typeface="+mj-lt"/>
              </a:rPr>
            </a:br>
            <a:r>
              <a:rPr lang="en-US" sz="3200" b="1"/>
              <a:t>Digital Portfolio</a:t>
            </a:r>
          </a:p>
          <a:p>
            <a:pPr algn="ctr"/>
            <a:endParaRPr lang="en-US" sz="4400" b="1">
              <a:ea typeface="+mj-lt"/>
              <a:cs typeface="+mj-lt"/>
            </a:endParaRPr>
          </a:p>
          <a:p>
            <a:endParaRPr lang="en-US"/>
          </a:p>
        </p:txBody>
      </p:sp>
    </p:spTree>
    <p:extLst>
      <p:ext uri="{BB962C8B-B14F-4D97-AF65-F5344CB8AC3E}">
        <p14:creationId xmlns:p14="http://schemas.microsoft.com/office/powerpoint/2010/main" val="212704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5AE184-6C53-3488-098E-8DD119E11475}"/>
              </a:ext>
            </a:extLst>
          </p:cNvPr>
          <p:cNvSpPr/>
          <p:nvPr/>
        </p:nvSpPr>
        <p:spPr>
          <a:xfrm>
            <a:off x="268349" y="413254"/>
            <a:ext cx="11644158" cy="576722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0C354FE-EF0E-4E5A-A411-43D0013ECA35}"/>
              </a:ext>
            </a:extLst>
          </p:cNvPr>
          <p:cNvSpPr/>
          <p:nvPr/>
        </p:nvSpPr>
        <p:spPr>
          <a:xfrm>
            <a:off x="1469405" y="2626172"/>
            <a:ext cx="3221362" cy="245347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a:solidFill>
                  <a:schemeClr val="bg1"/>
                </a:solidFill>
              </a:rPr>
              <a:t>Here I will have details for contacting me and possibly links or e-mail addresses for employers or apprenticeships who might be interested in my skills.</a:t>
            </a:r>
          </a:p>
        </p:txBody>
      </p:sp>
      <p:sp>
        <p:nvSpPr>
          <p:cNvPr id="9" name="Rectangle: Rounded Corners 8">
            <a:extLst>
              <a:ext uri="{FF2B5EF4-FFF2-40B4-BE49-F238E27FC236}">
                <a16:creationId xmlns:a16="http://schemas.microsoft.com/office/drawing/2014/main" id="{671AE35F-75FD-3BBE-939F-5D803D1160F3}"/>
              </a:ext>
            </a:extLst>
          </p:cNvPr>
          <p:cNvSpPr/>
          <p:nvPr/>
        </p:nvSpPr>
        <p:spPr>
          <a:xfrm>
            <a:off x="6022537" y="2370623"/>
            <a:ext cx="5468594" cy="2932008"/>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t>Image</a:t>
            </a:r>
          </a:p>
          <a:p>
            <a:pPr algn="ctr"/>
            <a:r>
              <a:rPr lang="en-US" sz="1600" b="1"/>
              <a:t>Here I will select a relevant image that matches the color scheme and the rest of My Portfolio.</a:t>
            </a:r>
            <a:endParaRPr lang="en-US" sz="1600"/>
          </a:p>
        </p:txBody>
      </p:sp>
      <p:sp>
        <p:nvSpPr>
          <p:cNvPr id="11" name="Rectangle 10">
            <a:extLst>
              <a:ext uri="{FF2B5EF4-FFF2-40B4-BE49-F238E27FC236}">
                <a16:creationId xmlns:a16="http://schemas.microsoft.com/office/drawing/2014/main" id="{56E993CE-5755-A16C-00F2-73EEDC518F46}"/>
              </a:ext>
            </a:extLst>
          </p:cNvPr>
          <p:cNvSpPr/>
          <p:nvPr/>
        </p:nvSpPr>
        <p:spPr>
          <a:xfrm>
            <a:off x="276593" y="414805"/>
            <a:ext cx="11641635" cy="9084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Contact me</a:t>
            </a:r>
            <a:endParaRPr lang="en-US">
              <a:ea typeface="+mn-lt"/>
              <a:cs typeface="+mn-lt"/>
            </a:endParaRPr>
          </a:p>
        </p:txBody>
      </p:sp>
      <p:sp>
        <p:nvSpPr>
          <p:cNvPr id="13" name="Rectangle 12">
            <a:extLst>
              <a:ext uri="{FF2B5EF4-FFF2-40B4-BE49-F238E27FC236}">
                <a16:creationId xmlns:a16="http://schemas.microsoft.com/office/drawing/2014/main" id="{B1848734-A1A2-EB7C-0CD3-D311F17D9848}"/>
              </a:ext>
            </a:extLst>
          </p:cNvPr>
          <p:cNvSpPr/>
          <p:nvPr/>
        </p:nvSpPr>
        <p:spPr>
          <a:xfrm>
            <a:off x="272143" y="1318380"/>
            <a:ext cx="11643682" cy="455587"/>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1BE81D4-D148-B2CD-EDE7-1B8370747B3E}"/>
              </a:ext>
            </a:extLst>
          </p:cNvPr>
          <p:cNvSpPr/>
          <p:nvPr/>
        </p:nvSpPr>
        <p:spPr>
          <a:xfrm>
            <a:off x="5777492" y="1407079"/>
            <a:ext cx="628952" cy="27415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Home</a:t>
            </a:r>
          </a:p>
        </p:txBody>
      </p:sp>
    </p:spTree>
    <p:extLst>
      <p:ext uri="{BB962C8B-B14F-4D97-AF65-F5344CB8AC3E}">
        <p14:creationId xmlns:p14="http://schemas.microsoft.com/office/powerpoint/2010/main" val="119599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92730E-E9B9-64F0-658E-060FC6635359}"/>
              </a:ext>
            </a:extLst>
          </p:cNvPr>
          <p:cNvSpPr/>
          <p:nvPr/>
        </p:nvSpPr>
        <p:spPr>
          <a:xfrm>
            <a:off x="238485" y="1042207"/>
            <a:ext cx="11644158" cy="5767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185F363-E649-B7F5-4454-7199884AD321}"/>
              </a:ext>
            </a:extLst>
          </p:cNvPr>
          <p:cNvSpPr/>
          <p:nvPr/>
        </p:nvSpPr>
        <p:spPr>
          <a:xfrm>
            <a:off x="1692765" y="2727773"/>
            <a:ext cx="6650360" cy="372779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a:solidFill>
                  <a:srgbClr val="FFFF00"/>
                </a:solidFill>
              </a:rPr>
              <a:t>Why I have not chosen this storyboard.</a:t>
            </a:r>
          </a:p>
          <a:p>
            <a:r>
              <a:rPr lang="en-US" sz="1400" b="1">
                <a:solidFill>
                  <a:schemeClr val="bg1"/>
                </a:solidFill>
                <a:ea typeface="+mn-lt"/>
                <a:cs typeface="+mn-lt"/>
              </a:rPr>
              <a:t>Why I have not chosen this storyboard.</a:t>
            </a:r>
            <a:endParaRPr lang="en-US" sz="1400">
              <a:solidFill>
                <a:schemeClr val="bg1"/>
              </a:solidFill>
              <a:ea typeface="+mn-lt"/>
              <a:cs typeface="+mn-lt"/>
            </a:endParaRPr>
          </a:p>
          <a:p>
            <a:r>
              <a:rPr lang="en-US" sz="1400" b="1">
                <a:solidFill>
                  <a:schemeClr val="bg1"/>
                </a:solidFill>
              </a:rPr>
              <a:t>it's because the colors don't match and it can be very hard to read yellow words on a white background or white words on a yellow background, also having it so bright it can be quiet overwhelming and it doesn't look very professional.</a:t>
            </a:r>
          </a:p>
          <a:p>
            <a:r>
              <a:rPr lang="en-US" sz="1400" b="1">
                <a:solidFill>
                  <a:schemeClr val="bg1"/>
                </a:solidFill>
              </a:rPr>
              <a:t>The bar with the buttons to the other pages also doesn't look good due to its dull color and the font doesn't show up very well making it harder to use for people with bad vision.</a:t>
            </a:r>
          </a:p>
          <a:p>
            <a:r>
              <a:rPr lang="en-GB" sz="1400" b="1">
                <a:solidFill>
                  <a:schemeClr val="bg1"/>
                </a:solidFill>
              </a:rPr>
              <a:t>This is why I chose the storyboards above because they are easy to understand </a:t>
            </a:r>
            <a:r>
              <a:rPr lang="en-US" sz="1400" b="1">
                <a:solidFill>
                  <a:schemeClr val="bg1"/>
                </a:solidFill>
              </a:rPr>
              <a:t>and clear on what it's saying as well as not being glaring or unpleasant to look at.</a:t>
            </a:r>
          </a:p>
          <a:p>
            <a:r>
              <a:rPr lang="en-US" sz="1400" b="1">
                <a:solidFill>
                  <a:schemeClr val="bg1"/>
                </a:solidFill>
              </a:rPr>
              <a:t>Also, this design has no image only colors and text which can be quite </a:t>
            </a:r>
            <a:r>
              <a:rPr lang="en-GB" sz="1400" b="1">
                <a:solidFill>
                  <a:schemeClr val="bg1"/>
                </a:solidFill>
              </a:rPr>
              <a:t>boring and dull and will not be as exciting or impressive for people </a:t>
            </a:r>
            <a:r>
              <a:rPr lang="en-US" sz="1400" b="1">
                <a:solidFill>
                  <a:schemeClr val="bg1"/>
                </a:solidFill>
              </a:rPr>
              <a:t>viewing My Portfolio.</a:t>
            </a:r>
          </a:p>
        </p:txBody>
      </p:sp>
      <p:sp>
        <p:nvSpPr>
          <p:cNvPr id="13" name="Rectangle 12">
            <a:extLst>
              <a:ext uri="{FF2B5EF4-FFF2-40B4-BE49-F238E27FC236}">
                <a16:creationId xmlns:a16="http://schemas.microsoft.com/office/drawing/2014/main" id="{FE6A03BF-4F78-1EEA-9AE3-C235309DA727}"/>
              </a:ext>
            </a:extLst>
          </p:cNvPr>
          <p:cNvSpPr/>
          <p:nvPr/>
        </p:nvSpPr>
        <p:spPr>
          <a:xfrm>
            <a:off x="212085" y="1007472"/>
            <a:ext cx="11641635" cy="9084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Home page</a:t>
            </a:r>
            <a:endParaRPr lang="en-US"/>
          </a:p>
        </p:txBody>
      </p:sp>
      <p:sp>
        <p:nvSpPr>
          <p:cNvPr id="15" name="Rectangle 14">
            <a:extLst>
              <a:ext uri="{FF2B5EF4-FFF2-40B4-BE49-F238E27FC236}">
                <a16:creationId xmlns:a16="http://schemas.microsoft.com/office/drawing/2014/main" id="{5525DC7D-A561-1BFD-80A3-CCC52207E94E}"/>
              </a:ext>
            </a:extLst>
          </p:cNvPr>
          <p:cNvSpPr/>
          <p:nvPr/>
        </p:nvSpPr>
        <p:spPr>
          <a:xfrm>
            <a:off x="207635" y="1911047"/>
            <a:ext cx="11643682" cy="45558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12FDB26-CBF9-C938-E2EF-C7BF3FB9BA00}"/>
              </a:ext>
            </a:extLst>
          </p:cNvPr>
          <p:cNvSpPr txBox="1"/>
          <p:nvPr/>
        </p:nvSpPr>
        <p:spPr>
          <a:xfrm>
            <a:off x="491966" y="214056"/>
            <a:ext cx="1099457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What not to do</a:t>
            </a:r>
          </a:p>
          <a:p>
            <a:r>
              <a:rPr lang="en-US" sz="1600"/>
              <a:t>An alternate version of a storyboard which I have not chosen.</a:t>
            </a:r>
          </a:p>
        </p:txBody>
      </p:sp>
      <p:sp>
        <p:nvSpPr>
          <p:cNvPr id="20" name="Rectangle: Rounded Corners 19">
            <a:extLst>
              <a:ext uri="{FF2B5EF4-FFF2-40B4-BE49-F238E27FC236}">
                <a16:creationId xmlns:a16="http://schemas.microsoft.com/office/drawing/2014/main" id="{D3B311BE-A75A-FC22-F0AF-A30273142056}"/>
              </a:ext>
            </a:extLst>
          </p:cNvPr>
          <p:cNvSpPr/>
          <p:nvPr/>
        </p:nvSpPr>
        <p:spPr>
          <a:xfrm>
            <a:off x="5067904" y="1998536"/>
            <a:ext cx="895047" cy="274158"/>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t>Qualifications</a:t>
            </a:r>
          </a:p>
        </p:txBody>
      </p:sp>
      <p:sp>
        <p:nvSpPr>
          <p:cNvPr id="22" name="Rectangle: Rounded Corners 21">
            <a:extLst>
              <a:ext uri="{FF2B5EF4-FFF2-40B4-BE49-F238E27FC236}">
                <a16:creationId xmlns:a16="http://schemas.microsoft.com/office/drawing/2014/main" id="{45364E48-EC77-C148-7856-229E446B6E37}"/>
              </a:ext>
            </a:extLst>
          </p:cNvPr>
          <p:cNvSpPr/>
          <p:nvPr/>
        </p:nvSpPr>
        <p:spPr>
          <a:xfrm>
            <a:off x="6060923" y="2000553"/>
            <a:ext cx="701523" cy="274158"/>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About me</a:t>
            </a:r>
          </a:p>
        </p:txBody>
      </p:sp>
    </p:spTree>
    <p:extLst>
      <p:ext uri="{BB962C8B-B14F-4D97-AF65-F5344CB8AC3E}">
        <p14:creationId xmlns:p14="http://schemas.microsoft.com/office/powerpoint/2010/main" val="350826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203289-1190-4ECF-3D23-2CDA1878C28B}"/>
              </a:ext>
            </a:extLst>
          </p:cNvPr>
          <p:cNvSpPr/>
          <p:nvPr/>
        </p:nvSpPr>
        <p:spPr>
          <a:xfrm>
            <a:off x="211904" y="1042207"/>
            <a:ext cx="11644158" cy="5767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273AB6B-7991-FEC2-C74F-FACCECDC3690}"/>
              </a:ext>
            </a:extLst>
          </p:cNvPr>
          <p:cNvSpPr/>
          <p:nvPr/>
        </p:nvSpPr>
        <p:spPr>
          <a:xfrm>
            <a:off x="2158431" y="2761640"/>
            <a:ext cx="6243961" cy="355413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a:solidFill>
                  <a:srgbClr val="FFFF00"/>
                </a:solidFill>
              </a:rPr>
              <a:t>The text in this box is very hard to read because of the bad color choices and font size</a:t>
            </a:r>
            <a:r>
              <a:rPr lang="en-US" sz="900" b="1">
                <a:solidFill>
                  <a:srgbClr val="FFFF00"/>
                </a:solidFill>
              </a:rPr>
              <a:t>.</a:t>
            </a:r>
          </a:p>
          <a:p>
            <a:endParaRPr lang="en-US" sz="1000" b="1">
              <a:solidFill>
                <a:schemeClr val="bg1"/>
              </a:solidFill>
            </a:endParaRPr>
          </a:p>
          <a:p>
            <a:r>
              <a:rPr lang="en-US" sz="1600" b="1">
                <a:solidFill>
                  <a:schemeClr val="bg1"/>
                </a:solidFill>
              </a:rPr>
              <a:t>On this mood board, that I've discarded I would make it scrollable to display all my units and any other qualifications because of the navigation chart which I've also discarded below.</a:t>
            </a:r>
          </a:p>
          <a:p>
            <a:r>
              <a:rPr lang="en-US" sz="1600" b="1">
                <a:solidFill>
                  <a:schemeClr val="bg1"/>
                </a:solidFill>
              </a:rPr>
              <a:t>The reason I have discarded this option is because it would become a very long and confusing page which would make it harder for the users of the website, to see my qualifications due to the endless list.</a:t>
            </a:r>
          </a:p>
        </p:txBody>
      </p:sp>
      <p:sp>
        <p:nvSpPr>
          <p:cNvPr id="11" name="Rectangle 10">
            <a:extLst>
              <a:ext uri="{FF2B5EF4-FFF2-40B4-BE49-F238E27FC236}">
                <a16:creationId xmlns:a16="http://schemas.microsoft.com/office/drawing/2014/main" id="{F864A76C-EB03-7908-E971-76B96707B9E7}"/>
              </a:ext>
            </a:extLst>
          </p:cNvPr>
          <p:cNvSpPr/>
          <p:nvPr/>
        </p:nvSpPr>
        <p:spPr>
          <a:xfrm>
            <a:off x="212085" y="1007472"/>
            <a:ext cx="11641635" cy="9084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Qualifications</a:t>
            </a:r>
            <a:endParaRPr lang="en-US"/>
          </a:p>
        </p:txBody>
      </p:sp>
      <p:sp>
        <p:nvSpPr>
          <p:cNvPr id="13" name="Rectangle 12">
            <a:extLst>
              <a:ext uri="{FF2B5EF4-FFF2-40B4-BE49-F238E27FC236}">
                <a16:creationId xmlns:a16="http://schemas.microsoft.com/office/drawing/2014/main" id="{176CA669-9964-814A-3AB8-187BDB5E57EA}"/>
              </a:ext>
            </a:extLst>
          </p:cNvPr>
          <p:cNvSpPr/>
          <p:nvPr/>
        </p:nvSpPr>
        <p:spPr>
          <a:xfrm>
            <a:off x="207635" y="1911047"/>
            <a:ext cx="11643682" cy="45558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D1E505F-19BF-6AFE-8E47-D6CDF513AE7F}"/>
              </a:ext>
            </a:extLst>
          </p:cNvPr>
          <p:cNvSpPr/>
          <p:nvPr/>
        </p:nvSpPr>
        <p:spPr>
          <a:xfrm>
            <a:off x="5712984" y="1999746"/>
            <a:ext cx="628952" cy="274158"/>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Home</a:t>
            </a:r>
          </a:p>
        </p:txBody>
      </p:sp>
      <p:sp>
        <p:nvSpPr>
          <p:cNvPr id="17" name="TextBox 16">
            <a:extLst>
              <a:ext uri="{FF2B5EF4-FFF2-40B4-BE49-F238E27FC236}">
                <a16:creationId xmlns:a16="http://schemas.microsoft.com/office/drawing/2014/main" id="{650E9009-5D46-A299-8741-4ADE334C00BA}"/>
              </a:ext>
            </a:extLst>
          </p:cNvPr>
          <p:cNvSpPr txBox="1"/>
          <p:nvPr/>
        </p:nvSpPr>
        <p:spPr>
          <a:xfrm>
            <a:off x="580571" y="187475"/>
            <a:ext cx="1099457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What not to do</a:t>
            </a:r>
          </a:p>
          <a:p>
            <a:r>
              <a:rPr lang="en-US" sz="1600"/>
              <a:t>An alternate design which I've discarded due to reasons stated above</a:t>
            </a:r>
          </a:p>
        </p:txBody>
      </p:sp>
    </p:spTree>
    <p:extLst>
      <p:ext uri="{BB962C8B-B14F-4D97-AF65-F5344CB8AC3E}">
        <p14:creationId xmlns:p14="http://schemas.microsoft.com/office/powerpoint/2010/main" val="310444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8EE8FE0-D05E-C3A8-F4B7-7E6F17B450C9}"/>
              </a:ext>
            </a:extLst>
          </p:cNvPr>
          <p:cNvSpPr/>
          <p:nvPr/>
        </p:nvSpPr>
        <p:spPr>
          <a:xfrm>
            <a:off x="8253123" y="398723"/>
            <a:ext cx="2050797" cy="131134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b="1">
                <a:solidFill>
                  <a:schemeClr val="bg1"/>
                </a:solidFill>
              </a:rPr>
              <a:t>Home</a:t>
            </a:r>
          </a:p>
          <a:p>
            <a:endParaRPr lang="en-US" sz="1400" b="1">
              <a:ea typeface="+mn-lt"/>
              <a:cs typeface="+mn-lt"/>
            </a:endParaRPr>
          </a:p>
          <a:p>
            <a:r>
              <a:rPr lang="en-US" sz="1100" b="1">
                <a:ea typeface="+mn-lt"/>
                <a:cs typeface="+mn-lt"/>
              </a:rPr>
              <a:t>Contact me</a:t>
            </a:r>
            <a:endParaRPr lang="en-US" sz="1100"/>
          </a:p>
        </p:txBody>
      </p:sp>
      <p:sp>
        <p:nvSpPr>
          <p:cNvPr id="7" name="Rectangle: Rounded Corners 6">
            <a:extLst>
              <a:ext uri="{FF2B5EF4-FFF2-40B4-BE49-F238E27FC236}">
                <a16:creationId xmlns:a16="http://schemas.microsoft.com/office/drawing/2014/main" id="{FDBBE5F6-F545-33F6-5DB8-BADFF90F6674}"/>
              </a:ext>
            </a:extLst>
          </p:cNvPr>
          <p:cNvSpPr/>
          <p:nvPr/>
        </p:nvSpPr>
        <p:spPr>
          <a:xfrm>
            <a:off x="8408582" y="1267046"/>
            <a:ext cx="903765" cy="310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Qualifications</a:t>
            </a:r>
            <a:endParaRPr lang="en-US" sz="800"/>
          </a:p>
        </p:txBody>
      </p:sp>
      <p:sp>
        <p:nvSpPr>
          <p:cNvPr id="9" name="Rectangle: Rounded Corners 8">
            <a:extLst>
              <a:ext uri="{FF2B5EF4-FFF2-40B4-BE49-F238E27FC236}">
                <a16:creationId xmlns:a16="http://schemas.microsoft.com/office/drawing/2014/main" id="{E3FE40DF-692A-48E2-2271-B98371AD5305}"/>
              </a:ext>
            </a:extLst>
          </p:cNvPr>
          <p:cNvSpPr/>
          <p:nvPr/>
        </p:nvSpPr>
        <p:spPr>
          <a:xfrm>
            <a:off x="9374372" y="1267046"/>
            <a:ext cx="779720" cy="310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About me</a:t>
            </a:r>
            <a:endParaRPr lang="en-US" sz="800" b="1"/>
          </a:p>
        </p:txBody>
      </p:sp>
      <p:sp>
        <p:nvSpPr>
          <p:cNvPr id="19" name="Rectangle: Rounded Corners 18">
            <a:extLst>
              <a:ext uri="{FF2B5EF4-FFF2-40B4-BE49-F238E27FC236}">
                <a16:creationId xmlns:a16="http://schemas.microsoft.com/office/drawing/2014/main" id="{8ECB26C1-06C8-52FB-1224-E138D076BC59}"/>
              </a:ext>
            </a:extLst>
          </p:cNvPr>
          <p:cNvSpPr/>
          <p:nvPr/>
        </p:nvSpPr>
        <p:spPr>
          <a:xfrm>
            <a:off x="9612199" y="3681593"/>
            <a:ext cx="2348022" cy="244548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solidFill>
                  <a:schemeClr val="bg1"/>
                </a:solidFill>
                <a:ea typeface="+mn-lt"/>
                <a:cs typeface="+mn-lt"/>
              </a:rPr>
              <a:t>About me</a:t>
            </a:r>
          </a:p>
          <a:p>
            <a:endParaRPr lang="en-US" b="1"/>
          </a:p>
        </p:txBody>
      </p:sp>
      <p:sp>
        <p:nvSpPr>
          <p:cNvPr id="21" name="Rectangle: Rounded Corners 20">
            <a:extLst>
              <a:ext uri="{FF2B5EF4-FFF2-40B4-BE49-F238E27FC236}">
                <a16:creationId xmlns:a16="http://schemas.microsoft.com/office/drawing/2014/main" id="{83ED6B67-7573-F3CC-BE55-1627D1C1FC25}"/>
              </a:ext>
            </a:extLst>
          </p:cNvPr>
          <p:cNvSpPr/>
          <p:nvPr/>
        </p:nvSpPr>
        <p:spPr>
          <a:xfrm>
            <a:off x="11117493" y="3843519"/>
            <a:ext cx="620232" cy="292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ea typeface="+mn-lt"/>
                <a:cs typeface="+mn-lt"/>
              </a:rPr>
              <a:t>Home</a:t>
            </a:r>
            <a:endParaRPr lang="en-US" sz="900"/>
          </a:p>
        </p:txBody>
      </p:sp>
      <p:sp>
        <p:nvSpPr>
          <p:cNvPr id="35" name="Rectangle: Rounded Corners 34">
            <a:extLst>
              <a:ext uri="{FF2B5EF4-FFF2-40B4-BE49-F238E27FC236}">
                <a16:creationId xmlns:a16="http://schemas.microsoft.com/office/drawing/2014/main" id="{440CB276-3E5D-1088-7E20-F86316BC8117}"/>
              </a:ext>
            </a:extLst>
          </p:cNvPr>
          <p:cNvSpPr/>
          <p:nvPr/>
        </p:nvSpPr>
        <p:spPr>
          <a:xfrm>
            <a:off x="1715884" y="3652369"/>
            <a:ext cx="7268323" cy="252908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chemeClr val="bg1"/>
                </a:solidFill>
                <a:ea typeface="+mn-lt"/>
                <a:cs typeface="+mn-lt"/>
              </a:rPr>
              <a:t>   </a:t>
            </a:r>
            <a:r>
              <a:rPr lang="en-US" b="1">
                <a:solidFill>
                  <a:schemeClr val="bg1"/>
                </a:solidFill>
                <a:ea typeface="+mn-lt"/>
                <a:cs typeface="+mn-lt"/>
              </a:rPr>
              <a:t>Qualifications</a:t>
            </a:r>
            <a:endParaRPr lang="en-US">
              <a:solidFill>
                <a:schemeClr val="bg1"/>
              </a:solidFill>
            </a:endParaRPr>
          </a:p>
          <a:p>
            <a:endParaRPr lang="en-US" b="1">
              <a:solidFill>
                <a:schemeClr val="bg1"/>
              </a:solidFill>
              <a:ea typeface="+mn-lt"/>
              <a:cs typeface="+mn-lt"/>
            </a:endParaRPr>
          </a:p>
          <a:p>
            <a:r>
              <a:rPr lang="en-US" b="1">
                <a:solidFill>
                  <a:schemeClr val="bg1"/>
                </a:solidFill>
                <a:ea typeface="+mn-lt"/>
                <a:cs typeface="+mn-lt"/>
              </a:rPr>
              <a:t>   Unit 1     Unit 2      Unit 3    Unit 8   Unit 13    Unit 14-15   Unit 17</a:t>
            </a:r>
            <a:endParaRPr lang="en-US" b="1">
              <a:solidFill>
                <a:schemeClr val="bg1"/>
              </a:solidFill>
            </a:endParaRPr>
          </a:p>
        </p:txBody>
      </p:sp>
      <p:sp>
        <p:nvSpPr>
          <p:cNvPr id="39" name="Rectangle: Rounded Corners 38">
            <a:extLst>
              <a:ext uri="{FF2B5EF4-FFF2-40B4-BE49-F238E27FC236}">
                <a16:creationId xmlns:a16="http://schemas.microsoft.com/office/drawing/2014/main" id="{A1D122B2-3427-37D4-1859-0C9BED66D4FE}"/>
              </a:ext>
            </a:extLst>
          </p:cNvPr>
          <p:cNvSpPr/>
          <p:nvPr/>
        </p:nvSpPr>
        <p:spPr>
          <a:xfrm>
            <a:off x="2084726" y="5452000"/>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41" name="Rectangle: Rounded Corners 40">
            <a:extLst>
              <a:ext uri="{FF2B5EF4-FFF2-40B4-BE49-F238E27FC236}">
                <a16:creationId xmlns:a16="http://schemas.microsoft.com/office/drawing/2014/main" id="{9420A82F-B102-E403-02FD-AEE8C70B188E}"/>
              </a:ext>
            </a:extLst>
          </p:cNvPr>
          <p:cNvSpPr/>
          <p:nvPr/>
        </p:nvSpPr>
        <p:spPr>
          <a:xfrm>
            <a:off x="2084154" y="4811547"/>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43" name="Rectangle: Rounded Corners 42">
            <a:extLst>
              <a:ext uri="{FF2B5EF4-FFF2-40B4-BE49-F238E27FC236}">
                <a16:creationId xmlns:a16="http://schemas.microsoft.com/office/drawing/2014/main" id="{EF0654AF-615A-82D0-1416-AD84F87B83AF}"/>
              </a:ext>
            </a:extLst>
          </p:cNvPr>
          <p:cNvSpPr/>
          <p:nvPr/>
        </p:nvSpPr>
        <p:spPr>
          <a:xfrm>
            <a:off x="2993930" y="5460658"/>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45" name="Rectangle: Rounded Corners 44">
            <a:extLst>
              <a:ext uri="{FF2B5EF4-FFF2-40B4-BE49-F238E27FC236}">
                <a16:creationId xmlns:a16="http://schemas.microsoft.com/office/drawing/2014/main" id="{861C39E8-74F5-61BF-0B74-967BD3E3CCBF}"/>
              </a:ext>
            </a:extLst>
          </p:cNvPr>
          <p:cNvSpPr/>
          <p:nvPr/>
        </p:nvSpPr>
        <p:spPr>
          <a:xfrm>
            <a:off x="3010676" y="4811546"/>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47" name="Rectangle: Rounded Corners 46">
            <a:extLst>
              <a:ext uri="{FF2B5EF4-FFF2-40B4-BE49-F238E27FC236}">
                <a16:creationId xmlns:a16="http://schemas.microsoft.com/office/drawing/2014/main" id="{276465B8-75EA-C0DE-49BD-EC1C8764619D}"/>
              </a:ext>
            </a:extLst>
          </p:cNvPr>
          <p:cNvSpPr/>
          <p:nvPr/>
        </p:nvSpPr>
        <p:spPr>
          <a:xfrm>
            <a:off x="3972408" y="5469318"/>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49" name="Rectangle: Rounded Corners 48">
            <a:extLst>
              <a:ext uri="{FF2B5EF4-FFF2-40B4-BE49-F238E27FC236}">
                <a16:creationId xmlns:a16="http://schemas.microsoft.com/office/drawing/2014/main" id="{18F44F58-0576-4B94-8049-5DF88D7C1D55}"/>
              </a:ext>
            </a:extLst>
          </p:cNvPr>
          <p:cNvSpPr/>
          <p:nvPr/>
        </p:nvSpPr>
        <p:spPr>
          <a:xfrm>
            <a:off x="3989154" y="4820206"/>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51" name="Rectangle: Rounded Corners 50">
            <a:extLst>
              <a:ext uri="{FF2B5EF4-FFF2-40B4-BE49-F238E27FC236}">
                <a16:creationId xmlns:a16="http://schemas.microsoft.com/office/drawing/2014/main" id="{656DF626-8808-D69F-9C41-950FBC3620B8}"/>
              </a:ext>
            </a:extLst>
          </p:cNvPr>
          <p:cNvSpPr/>
          <p:nvPr/>
        </p:nvSpPr>
        <p:spPr>
          <a:xfrm>
            <a:off x="4916248" y="5469317"/>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53" name="Rectangle: Rounded Corners 52">
            <a:extLst>
              <a:ext uri="{FF2B5EF4-FFF2-40B4-BE49-F238E27FC236}">
                <a16:creationId xmlns:a16="http://schemas.microsoft.com/office/drawing/2014/main" id="{F5F3E951-CDC7-8880-03A7-778D51313442}"/>
              </a:ext>
            </a:extLst>
          </p:cNvPr>
          <p:cNvSpPr/>
          <p:nvPr/>
        </p:nvSpPr>
        <p:spPr>
          <a:xfrm>
            <a:off x="4932994" y="4820205"/>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55" name="Rectangle: Rounded Corners 54">
            <a:extLst>
              <a:ext uri="{FF2B5EF4-FFF2-40B4-BE49-F238E27FC236}">
                <a16:creationId xmlns:a16="http://schemas.microsoft.com/office/drawing/2014/main" id="{03CACBB1-B9D7-DA85-008C-5F4BD5C0E045}"/>
              </a:ext>
            </a:extLst>
          </p:cNvPr>
          <p:cNvSpPr/>
          <p:nvPr/>
        </p:nvSpPr>
        <p:spPr>
          <a:xfrm>
            <a:off x="5868749" y="5460658"/>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57" name="Rectangle: Rounded Corners 56">
            <a:extLst>
              <a:ext uri="{FF2B5EF4-FFF2-40B4-BE49-F238E27FC236}">
                <a16:creationId xmlns:a16="http://schemas.microsoft.com/office/drawing/2014/main" id="{8D5A89B5-2F0D-D9A7-6C24-6E17322268D1}"/>
              </a:ext>
            </a:extLst>
          </p:cNvPr>
          <p:cNvSpPr/>
          <p:nvPr/>
        </p:nvSpPr>
        <p:spPr>
          <a:xfrm>
            <a:off x="5868177" y="4828865"/>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59" name="Rectangle: Rounded Corners 58">
            <a:extLst>
              <a:ext uri="{FF2B5EF4-FFF2-40B4-BE49-F238E27FC236}">
                <a16:creationId xmlns:a16="http://schemas.microsoft.com/office/drawing/2014/main" id="{DF6A584E-E5A2-7CB3-A50D-BAADCBB7C7F5}"/>
              </a:ext>
            </a:extLst>
          </p:cNvPr>
          <p:cNvSpPr/>
          <p:nvPr/>
        </p:nvSpPr>
        <p:spPr>
          <a:xfrm>
            <a:off x="6873203" y="5469317"/>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61" name="Rectangle: Rounded Corners 60">
            <a:extLst>
              <a:ext uri="{FF2B5EF4-FFF2-40B4-BE49-F238E27FC236}">
                <a16:creationId xmlns:a16="http://schemas.microsoft.com/office/drawing/2014/main" id="{7F939CD5-6843-C68E-C2A9-F6AA828DEC32}"/>
              </a:ext>
            </a:extLst>
          </p:cNvPr>
          <p:cNvSpPr/>
          <p:nvPr/>
        </p:nvSpPr>
        <p:spPr>
          <a:xfrm>
            <a:off x="6907267" y="4820205"/>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63" name="Rectangle: Rounded Corners 62">
            <a:extLst>
              <a:ext uri="{FF2B5EF4-FFF2-40B4-BE49-F238E27FC236}">
                <a16:creationId xmlns:a16="http://schemas.microsoft.com/office/drawing/2014/main" id="{06854EB2-1B1E-EC6A-66C3-365E838712BB}"/>
              </a:ext>
            </a:extLst>
          </p:cNvPr>
          <p:cNvSpPr/>
          <p:nvPr/>
        </p:nvSpPr>
        <p:spPr>
          <a:xfrm>
            <a:off x="7877658" y="5469318"/>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65" name="Rectangle: Rounded Corners 64">
            <a:extLst>
              <a:ext uri="{FF2B5EF4-FFF2-40B4-BE49-F238E27FC236}">
                <a16:creationId xmlns:a16="http://schemas.microsoft.com/office/drawing/2014/main" id="{BE8BA7CE-31D0-B26D-AA75-02994354D9BD}"/>
              </a:ext>
            </a:extLst>
          </p:cNvPr>
          <p:cNvSpPr/>
          <p:nvPr/>
        </p:nvSpPr>
        <p:spPr>
          <a:xfrm>
            <a:off x="7894404" y="4820206"/>
            <a:ext cx="846666" cy="541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68" name="TextBox 67">
            <a:extLst>
              <a:ext uri="{FF2B5EF4-FFF2-40B4-BE49-F238E27FC236}">
                <a16:creationId xmlns:a16="http://schemas.microsoft.com/office/drawing/2014/main" id="{EF14F1B0-7E5C-D302-A7A4-6BE96EEAD0AD}"/>
              </a:ext>
            </a:extLst>
          </p:cNvPr>
          <p:cNvSpPr txBox="1"/>
          <p:nvPr/>
        </p:nvSpPr>
        <p:spPr>
          <a:xfrm>
            <a:off x="407581" y="363278"/>
            <a:ext cx="6303136"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Discarded navigation chart</a:t>
            </a:r>
          </a:p>
          <a:p>
            <a:endParaRPr lang="en-US" sz="2400" b="1"/>
          </a:p>
          <a:p>
            <a:r>
              <a:rPr lang="en-US" sz="1600"/>
              <a:t>The reason I haven't chosen this navigation chart is because it makes it harder to add future qualifications by having it all on one page. The page would become very long and confusing because it would have all my future courses as well that's why I chose to have a different page for each course like on the navigation chart above.</a:t>
            </a:r>
          </a:p>
        </p:txBody>
      </p:sp>
      <p:sp>
        <p:nvSpPr>
          <p:cNvPr id="2" name="Rectangle: Rounded Corners 1">
            <a:extLst>
              <a:ext uri="{FF2B5EF4-FFF2-40B4-BE49-F238E27FC236}">
                <a16:creationId xmlns:a16="http://schemas.microsoft.com/office/drawing/2014/main" id="{7008041E-AB93-E55C-9CA7-15C3DADBE41A}"/>
              </a:ext>
            </a:extLst>
          </p:cNvPr>
          <p:cNvSpPr/>
          <p:nvPr/>
        </p:nvSpPr>
        <p:spPr>
          <a:xfrm>
            <a:off x="4185185" y="3807281"/>
            <a:ext cx="558209" cy="283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Home</a:t>
            </a:r>
          </a:p>
        </p:txBody>
      </p:sp>
      <p:cxnSp>
        <p:nvCxnSpPr>
          <p:cNvPr id="4" name="Straight Arrow Connector 3">
            <a:extLst>
              <a:ext uri="{FF2B5EF4-FFF2-40B4-BE49-F238E27FC236}">
                <a16:creationId xmlns:a16="http://schemas.microsoft.com/office/drawing/2014/main" id="{B36227B8-F067-E18F-9A02-020FF03B231B}"/>
              </a:ext>
            </a:extLst>
          </p:cNvPr>
          <p:cNvCxnSpPr/>
          <p:nvPr/>
        </p:nvCxnSpPr>
        <p:spPr>
          <a:xfrm flipH="1">
            <a:off x="8175772" y="1652697"/>
            <a:ext cx="662763" cy="2146006"/>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8E9782B3-36B5-D9A0-9419-DAD35896343D}"/>
              </a:ext>
            </a:extLst>
          </p:cNvPr>
          <p:cNvCxnSpPr>
            <a:cxnSpLocks/>
          </p:cNvCxnSpPr>
          <p:nvPr/>
        </p:nvCxnSpPr>
        <p:spPr>
          <a:xfrm>
            <a:off x="9777743" y="1661560"/>
            <a:ext cx="1082749" cy="219916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0350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CD0B0-C54C-0FBA-FABE-51D5443833A3}"/>
              </a:ext>
            </a:extLst>
          </p:cNvPr>
          <p:cNvSpPr txBox="1"/>
          <p:nvPr/>
        </p:nvSpPr>
        <p:spPr>
          <a:xfrm>
            <a:off x="556043" y="511150"/>
            <a:ext cx="9769549"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My explanation for design choices</a:t>
            </a:r>
            <a:endParaRPr lang="en-US"/>
          </a:p>
          <a:p>
            <a:r>
              <a:rPr lang="en-GB" sz="1600">
                <a:ea typeface="+mn-lt"/>
                <a:cs typeface="+mn-lt"/>
              </a:rPr>
              <a:t>I have chosen to have a separate page for contacting me, learn about me and know my qualifications. Having a separate page for each qualification makes it clearer to find them. Having buttons to all the pages at the top makes it clear to see and to navigate.</a:t>
            </a:r>
          </a:p>
          <a:p>
            <a:r>
              <a:rPr lang="en-GB" sz="1600">
                <a:ea typeface="+mn-lt"/>
                <a:cs typeface="+mn-lt"/>
              </a:rPr>
              <a:t>I have chosen blue and grey colour scheme because it has a nice contrast and with white text on buttons and the top bar it is easy to see everything. The reason I have chosen to put an image in is because the page will be very bland with just plain colours so it makes it more interesting for the viewer.</a:t>
            </a:r>
            <a:endParaRPr lang="en-GB"/>
          </a:p>
          <a:p>
            <a:endParaRPr lang="en-GB" sz="3200" b="1">
              <a:ea typeface="+mn-lt"/>
              <a:cs typeface="+mn-lt"/>
            </a:endParaRPr>
          </a:p>
          <a:p>
            <a:r>
              <a:rPr lang="en-GB" sz="3200" b="1">
                <a:ea typeface="+mn-lt"/>
                <a:cs typeface="+mn-lt"/>
              </a:rPr>
              <a:t>Design justification</a:t>
            </a:r>
            <a:endParaRPr lang="en-US" sz="3200" b="1">
              <a:ea typeface="+mn-lt"/>
              <a:cs typeface="+mn-lt"/>
            </a:endParaRPr>
          </a:p>
          <a:p>
            <a:pPr algn="l"/>
            <a:endParaRPr lang="en-US" sz="2400"/>
          </a:p>
          <a:p>
            <a:r>
              <a:rPr lang="en-GB" sz="1600"/>
              <a:t>The design solution that I have chosen fulfils its stated purpose by being easy for viewers to see my skills, qualifications and to contact me if they are interested in employing me.</a:t>
            </a:r>
          </a:p>
          <a:p>
            <a:r>
              <a:rPr lang="en-GB" sz="1600"/>
              <a:t>The colour and text work well because it isn't glaring or hard to read and it's not boring or dull by having a turquoise header at the top. The clear separation to the rest of the page with the grey bar helps visually.</a:t>
            </a:r>
          </a:p>
          <a:p>
            <a:endParaRPr lang="en-GB" sz="1600"/>
          </a:p>
          <a:p>
            <a:endParaRPr lang="en-US" sz="2000"/>
          </a:p>
          <a:p>
            <a:endParaRPr lang="en-US" sz="2000"/>
          </a:p>
          <a:p>
            <a:endParaRPr lang="en-US" sz="2000"/>
          </a:p>
        </p:txBody>
      </p:sp>
    </p:spTree>
    <p:extLst>
      <p:ext uri="{BB962C8B-B14F-4D97-AF65-F5344CB8AC3E}">
        <p14:creationId xmlns:p14="http://schemas.microsoft.com/office/powerpoint/2010/main" val="79628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3C5750-479B-C243-B937-5B9F6CED31B3}"/>
              </a:ext>
            </a:extLst>
          </p:cNvPr>
          <p:cNvSpPr>
            <a:spLocks noGrp="1"/>
          </p:cNvSpPr>
          <p:nvPr>
            <p:ph type="body" idx="1"/>
          </p:nvPr>
        </p:nvSpPr>
        <p:spPr>
          <a:xfrm>
            <a:off x="543383" y="195335"/>
            <a:ext cx="10681719" cy="6318644"/>
          </a:xfrm>
        </p:spPr>
        <p:txBody>
          <a:bodyPr vert="horz" lIns="91440" tIns="45720" rIns="91440" bIns="45720" rtlCol="0" anchor="t">
            <a:normAutofit/>
          </a:bodyPr>
          <a:lstStyle/>
          <a:p>
            <a:r>
              <a:rPr lang="en-GB" sz="3200" b="1">
                <a:solidFill>
                  <a:schemeClr val="tx1"/>
                </a:solidFill>
                <a:ea typeface="+mn-lt"/>
                <a:cs typeface="+mn-lt"/>
              </a:rPr>
              <a:t>The audience and purpose of my portfolio</a:t>
            </a:r>
            <a:endParaRPr lang="en-US" sz="3200" b="1">
              <a:solidFill>
                <a:schemeClr val="tx1"/>
              </a:solidFill>
              <a:ea typeface="+mn-lt"/>
              <a:cs typeface="+mn-lt"/>
            </a:endParaRPr>
          </a:p>
          <a:p>
            <a:endParaRPr lang="en-GB" sz="1800" b="1">
              <a:solidFill>
                <a:schemeClr val="tx1"/>
              </a:solidFill>
            </a:endParaRPr>
          </a:p>
          <a:p>
            <a:r>
              <a:rPr lang="en-GB" sz="1800" b="1">
                <a:solidFill>
                  <a:schemeClr val="tx1"/>
                </a:solidFill>
              </a:rPr>
              <a:t>The</a:t>
            </a:r>
            <a:r>
              <a:rPr lang="en-GB" sz="1800" b="1">
                <a:solidFill>
                  <a:schemeClr val="tx1"/>
                </a:solidFill>
                <a:ea typeface="+mn-lt"/>
                <a:cs typeface="+mn-lt"/>
              </a:rPr>
              <a:t> target audience</a:t>
            </a:r>
            <a:r>
              <a:rPr lang="en-GB" sz="1800">
                <a:solidFill>
                  <a:schemeClr val="tx1"/>
                </a:solidFill>
                <a:ea typeface="+mn-lt"/>
                <a:cs typeface="+mn-lt"/>
              </a:rPr>
              <a:t> for My Portfolio are future employees, universities </a:t>
            </a:r>
            <a:r>
              <a:rPr lang="en-US" sz="1800">
                <a:solidFill>
                  <a:schemeClr val="tx1"/>
                </a:solidFill>
                <a:ea typeface="+mn-lt"/>
                <a:cs typeface="+mn-lt"/>
              </a:rPr>
              <a:t>or apprenticeships who are interested in someone with my IT skills and knowledge, or any other skills I might be learning </a:t>
            </a:r>
            <a:r>
              <a:rPr lang="en-GB" sz="1800">
                <a:solidFill>
                  <a:schemeClr val="tx1"/>
                </a:solidFill>
                <a:ea typeface="+mn-lt"/>
                <a:cs typeface="+mn-lt"/>
              </a:rPr>
              <a:t>in future courses, or any other qualifications I might have, or achieve in the future.</a:t>
            </a:r>
          </a:p>
          <a:p>
            <a:endParaRPr lang="en-US" sz="1800">
              <a:solidFill>
                <a:schemeClr val="tx1"/>
              </a:solidFill>
              <a:ea typeface="+mn-lt"/>
              <a:cs typeface="+mn-lt"/>
            </a:endParaRPr>
          </a:p>
          <a:p>
            <a:r>
              <a:rPr lang="en-GB" sz="1800" b="1">
                <a:solidFill>
                  <a:schemeClr val="tx1"/>
                </a:solidFill>
                <a:ea typeface="+mn-lt"/>
                <a:cs typeface="+mn-lt"/>
              </a:rPr>
              <a:t>The</a:t>
            </a:r>
            <a:r>
              <a:rPr lang="en-GB" sz="1800" b="1">
                <a:solidFill>
                  <a:schemeClr val="tx1"/>
                </a:solidFill>
              </a:rPr>
              <a:t> purpose</a:t>
            </a:r>
            <a:r>
              <a:rPr lang="en-US" sz="1800" b="1">
                <a:solidFill>
                  <a:schemeClr val="tx1"/>
                </a:solidFill>
              </a:rPr>
              <a:t> of planning</a:t>
            </a:r>
            <a:r>
              <a:rPr lang="en-US" sz="1800">
                <a:solidFill>
                  <a:schemeClr val="tx1"/>
                </a:solidFill>
              </a:rPr>
              <a:t> and designing this portfolio is to know how long it will take to finish and what steps need to be taken to complete the project. Also, it can help to produce a better portfolio by planning out the functionality and design of it before it is created. Producing a plan for My Portfolio will make it easier to create because I would have already written out what needs to be done for each step and my navigation charts and storyboards will of course </a:t>
            </a:r>
            <a:r>
              <a:rPr lang="en-GB" sz="1800">
                <a:solidFill>
                  <a:schemeClr val="tx1"/>
                </a:solidFill>
              </a:rPr>
              <a:t>already have given me an idea of what </a:t>
            </a:r>
            <a:r>
              <a:rPr lang="en-US" sz="1800">
                <a:solidFill>
                  <a:schemeClr val="tx1"/>
                </a:solidFill>
              </a:rPr>
              <a:t>I'm making so I'll</a:t>
            </a:r>
            <a:r>
              <a:rPr lang="en-GB" sz="1800">
                <a:solidFill>
                  <a:schemeClr val="tx1"/>
                </a:solidFill>
              </a:rPr>
              <a:t> spend less time fine tuning the </a:t>
            </a:r>
            <a:r>
              <a:rPr lang="en-US" sz="1800">
                <a:solidFill>
                  <a:schemeClr val="tx1"/>
                </a:solidFill>
              </a:rPr>
              <a:t>design.</a:t>
            </a:r>
          </a:p>
          <a:p>
            <a:endParaRPr lang="en-US" sz="1800">
              <a:solidFill>
                <a:schemeClr val="tx1"/>
              </a:solidFill>
            </a:endParaRPr>
          </a:p>
          <a:p>
            <a:r>
              <a:rPr lang="en-US" sz="1800" b="1">
                <a:solidFill>
                  <a:schemeClr val="tx1"/>
                </a:solidFill>
              </a:rPr>
              <a:t>The purpose of this portfolio </a:t>
            </a:r>
            <a:r>
              <a:rPr lang="en-GB" sz="1800">
                <a:solidFill>
                  <a:schemeClr val="tx1"/>
                </a:solidFill>
              </a:rPr>
              <a:t>is to display my skills and qualifications to future employers, universities or apprenticeships. And to make it easier for them to contact me.</a:t>
            </a:r>
          </a:p>
        </p:txBody>
      </p:sp>
    </p:spTree>
    <p:extLst>
      <p:ext uri="{BB962C8B-B14F-4D97-AF65-F5344CB8AC3E}">
        <p14:creationId xmlns:p14="http://schemas.microsoft.com/office/powerpoint/2010/main" val="26096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861A74-BCB9-7167-2534-FE6A55E7F476}"/>
              </a:ext>
            </a:extLst>
          </p:cNvPr>
          <p:cNvSpPr>
            <a:spLocks noGrp="1"/>
          </p:cNvSpPr>
          <p:nvPr>
            <p:ph type="body" idx="1"/>
          </p:nvPr>
        </p:nvSpPr>
        <p:spPr>
          <a:xfrm>
            <a:off x="480422" y="304566"/>
            <a:ext cx="5325218" cy="621760"/>
          </a:xfrm>
        </p:spPr>
        <p:txBody>
          <a:bodyPr vert="horz" lIns="91440" tIns="45720" rIns="91440" bIns="45720" rtlCol="0" anchor="t">
            <a:normAutofit lnSpcReduction="10000"/>
          </a:bodyPr>
          <a:lstStyle/>
          <a:p>
            <a:r>
              <a:rPr lang="en-US" sz="3200" b="1">
                <a:solidFill>
                  <a:schemeClr val="tx1"/>
                </a:solidFill>
                <a:ea typeface="+mn-lt"/>
                <a:cs typeface="+mn-lt"/>
              </a:rPr>
              <a:t>Project plan and timeline</a:t>
            </a:r>
          </a:p>
          <a:p>
            <a:endParaRPr lang="en-GB" sz="600">
              <a:solidFill>
                <a:schemeClr val="tx1"/>
              </a:solidFill>
            </a:endParaRPr>
          </a:p>
        </p:txBody>
      </p:sp>
      <p:sp>
        <p:nvSpPr>
          <p:cNvPr id="2" name="Rectangle 1">
            <a:extLst>
              <a:ext uri="{FF2B5EF4-FFF2-40B4-BE49-F238E27FC236}">
                <a16:creationId xmlns:a16="http://schemas.microsoft.com/office/drawing/2014/main" id="{2ED2F72D-E4A7-C014-E948-978F9747E4B0}"/>
              </a:ext>
            </a:extLst>
          </p:cNvPr>
          <p:cNvSpPr/>
          <p:nvPr/>
        </p:nvSpPr>
        <p:spPr>
          <a:xfrm>
            <a:off x="479478" y="5731076"/>
            <a:ext cx="2096876" cy="2412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ea typeface="+mn-lt"/>
                <a:cs typeface="+mn-lt"/>
              </a:rPr>
              <a:t>Week 1</a:t>
            </a:r>
            <a:endParaRPr lang="en-US" sz="1600"/>
          </a:p>
        </p:txBody>
      </p:sp>
      <p:sp>
        <p:nvSpPr>
          <p:cNvPr id="4" name="Rectangle 3">
            <a:extLst>
              <a:ext uri="{FF2B5EF4-FFF2-40B4-BE49-F238E27FC236}">
                <a16:creationId xmlns:a16="http://schemas.microsoft.com/office/drawing/2014/main" id="{9543AB74-17B6-323E-4134-2E329865C75F}"/>
              </a:ext>
            </a:extLst>
          </p:cNvPr>
          <p:cNvSpPr/>
          <p:nvPr/>
        </p:nvSpPr>
        <p:spPr>
          <a:xfrm>
            <a:off x="6733651" y="5732849"/>
            <a:ext cx="2225712" cy="24126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t>Week 4</a:t>
            </a:r>
            <a:endParaRPr lang="en-US" sz="1400"/>
          </a:p>
        </p:txBody>
      </p:sp>
      <p:cxnSp>
        <p:nvCxnSpPr>
          <p:cNvPr id="7" name="Straight Arrow Connector 6">
            <a:extLst>
              <a:ext uri="{FF2B5EF4-FFF2-40B4-BE49-F238E27FC236}">
                <a16:creationId xmlns:a16="http://schemas.microsoft.com/office/drawing/2014/main" id="{02638401-1154-2E16-1521-6E65DE3264A4}"/>
              </a:ext>
            </a:extLst>
          </p:cNvPr>
          <p:cNvCxnSpPr/>
          <p:nvPr/>
        </p:nvCxnSpPr>
        <p:spPr>
          <a:xfrm>
            <a:off x="5799633" y="4407364"/>
            <a:ext cx="14836" cy="12119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83838035-4CFE-9B0A-87C3-17CD661750D4}"/>
              </a:ext>
            </a:extLst>
          </p:cNvPr>
          <p:cNvCxnSpPr>
            <a:cxnSpLocks/>
          </p:cNvCxnSpPr>
          <p:nvPr/>
        </p:nvCxnSpPr>
        <p:spPr>
          <a:xfrm>
            <a:off x="3618585" y="4301483"/>
            <a:ext cx="31273" cy="133072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CF73B623-C58C-DD1F-395A-34B4D26AA03C}"/>
              </a:ext>
            </a:extLst>
          </p:cNvPr>
          <p:cNvCxnSpPr>
            <a:cxnSpLocks/>
          </p:cNvCxnSpPr>
          <p:nvPr/>
        </p:nvCxnSpPr>
        <p:spPr>
          <a:xfrm>
            <a:off x="1434592" y="4101032"/>
            <a:ext cx="13820" cy="15411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 name="Arrow: Right 4">
            <a:extLst>
              <a:ext uri="{FF2B5EF4-FFF2-40B4-BE49-F238E27FC236}">
                <a16:creationId xmlns:a16="http://schemas.microsoft.com/office/drawing/2014/main" id="{2CD95BB8-CDDA-9194-6384-E082AF85F6E3}"/>
              </a:ext>
            </a:extLst>
          </p:cNvPr>
          <p:cNvSpPr/>
          <p:nvPr/>
        </p:nvSpPr>
        <p:spPr>
          <a:xfrm>
            <a:off x="8957372" y="5624063"/>
            <a:ext cx="2421641" cy="4657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t>Week 5</a:t>
            </a:r>
            <a:endParaRPr lang="en-US" sz="1400"/>
          </a:p>
        </p:txBody>
      </p:sp>
      <p:sp>
        <p:nvSpPr>
          <p:cNvPr id="12" name="TextBox 11">
            <a:extLst>
              <a:ext uri="{FF2B5EF4-FFF2-40B4-BE49-F238E27FC236}">
                <a16:creationId xmlns:a16="http://schemas.microsoft.com/office/drawing/2014/main" id="{54EB6F93-57F5-25B5-1790-6A68C32990F3}"/>
              </a:ext>
            </a:extLst>
          </p:cNvPr>
          <p:cNvSpPr txBox="1"/>
          <p:nvPr/>
        </p:nvSpPr>
        <p:spPr>
          <a:xfrm>
            <a:off x="566107" y="2916307"/>
            <a:ext cx="1689058" cy="7475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t>1. Collect assets and create an asset table.</a:t>
            </a:r>
            <a:endParaRPr lang="en-US" sz="1400"/>
          </a:p>
        </p:txBody>
      </p:sp>
      <p:sp>
        <p:nvSpPr>
          <p:cNvPr id="14" name="TextBox 13">
            <a:extLst>
              <a:ext uri="{FF2B5EF4-FFF2-40B4-BE49-F238E27FC236}">
                <a16:creationId xmlns:a16="http://schemas.microsoft.com/office/drawing/2014/main" id="{A5612A75-E23A-A59A-D85F-008A9085931F}"/>
              </a:ext>
            </a:extLst>
          </p:cNvPr>
          <p:cNvSpPr txBox="1"/>
          <p:nvPr/>
        </p:nvSpPr>
        <p:spPr>
          <a:xfrm>
            <a:off x="2643253" y="2762691"/>
            <a:ext cx="193715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t>2. Design and </a:t>
            </a:r>
            <a:r>
              <a:rPr lang="en-US" sz="1400" b="1"/>
              <a:t>create a detailed navigation chart and</a:t>
            </a:r>
            <a:r>
              <a:rPr lang="en-GB" sz="1400" b="1"/>
              <a:t> storyboard </a:t>
            </a:r>
            <a:r>
              <a:rPr lang="en-US" sz="1400" b="1"/>
              <a:t>with color schemes and font types.</a:t>
            </a:r>
          </a:p>
        </p:txBody>
      </p:sp>
      <p:sp>
        <p:nvSpPr>
          <p:cNvPr id="15" name="TextBox 14">
            <a:extLst>
              <a:ext uri="{FF2B5EF4-FFF2-40B4-BE49-F238E27FC236}">
                <a16:creationId xmlns:a16="http://schemas.microsoft.com/office/drawing/2014/main" id="{8D2A2ADB-73CB-74D1-6FA1-63A1E8A71EAD}"/>
              </a:ext>
            </a:extLst>
          </p:cNvPr>
          <p:cNvSpPr txBox="1"/>
          <p:nvPr/>
        </p:nvSpPr>
        <p:spPr>
          <a:xfrm>
            <a:off x="4692401" y="2758792"/>
            <a:ext cx="199031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t>3. Start coding up a rough of the website with the correct functionalities and looks.</a:t>
            </a:r>
            <a:endParaRPr lang="en-US"/>
          </a:p>
        </p:txBody>
      </p:sp>
      <p:sp>
        <p:nvSpPr>
          <p:cNvPr id="6" name="TextBox 5">
            <a:extLst>
              <a:ext uri="{FF2B5EF4-FFF2-40B4-BE49-F238E27FC236}">
                <a16:creationId xmlns:a16="http://schemas.microsoft.com/office/drawing/2014/main" id="{EAEF1EE3-B57C-0BB8-C0C5-D0FFA2540CA3}"/>
              </a:ext>
            </a:extLst>
          </p:cNvPr>
          <p:cNvSpPr txBox="1"/>
          <p:nvPr/>
        </p:nvSpPr>
        <p:spPr>
          <a:xfrm>
            <a:off x="6872074" y="2714490"/>
            <a:ext cx="1910568" cy="11606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t>4.</a:t>
            </a:r>
            <a:r>
              <a:rPr lang="en-US" sz="1400" b="1"/>
              <a:t> Review design and tweak color schemes and positioning, as well as fix bugs.</a:t>
            </a:r>
          </a:p>
        </p:txBody>
      </p:sp>
      <p:sp>
        <p:nvSpPr>
          <p:cNvPr id="8" name="TextBox 7">
            <a:extLst>
              <a:ext uri="{FF2B5EF4-FFF2-40B4-BE49-F238E27FC236}">
                <a16:creationId xmlns:a16="http://schemas.microsoft.com/office/drawing/2014/main" id="{93624FCB-2433-A8E0-6987-46E9FEA86192}"/>
              </a:ext>
            </a:extLst>
          </p:cNvPr>
          <p:cNvSpPr txBox="1"/>
          <p:nvPr/>
        </p:nvSpPr>
        <p:spPr>
          <a:xfrm>
            <a:off x="8883398" y="2519559"/>
            <a:ext cx="1830826" cy="18247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5. Check the functionality and design of it and make final </a:t>
            </a:r>
            <a:r>
              <a:rPr lang="en-GB" sz="1400" b="1"/>
              <a:t>alterations and </a:t>
            </a:r>
            <a:r>
              <a:rPr lang="en-US" sz="1400" b="1"/>
              <a:t>design choices for optimization of color schemes.</a:t>
            </a:r>
          </a:p>
        </p:txBody>
      </p:sp>
      <p:cxnSp>
        <p:nvCxnSpPr>
          <p:cNvPr id="16" name="Straight Arrow Connector 15">
            <a:extLst>
              <a:ext uri="{FF2B5EF4-FFF2-40B4-BE49-F238E27FC236}">
                <a16:creationId xmlns:a16="http://schemas.microsoft.com/office/drawing/2014/main" id="{2F5C2183-884B-9F80-9CEC-D3C8E6D4E25C}"/>
              </a:ext>
            </a:extLst>
          </p:cNvPr>
          <p:cNvCxnSpPr>
            <a:cxnSpLocks/>
          </p:cNvCxnSpPr>
          <p:nvPr/>
        </p:nvCxnSpPr>
        <p:spPr>
          <a:xfrm>
            <a:off x="7660328" y="3928897"/>
            <a:ext cx="14836" cy="165496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F491AB30-24D3-D7E9-F0E6-EDBE08DF7579}"/>
              </a:ext>
            </a:extLst>
          </p:cNvPr>
          <p:cNvCxnSpPr>
            <a:cxnSpLocks/>
          </p:cNvCxnSpPr>
          <p:nvPr/>
        </p:nvCxnSpPr>
        <p:spPr>
          <a:xfrm>
            <a:off x="9795700" y="4380780"/>
            <a:ext cx="14836" cy="12385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0304D903-B328-919F-DC12-04E623B75D4B}"/>
              </a:ext>
            </a:extLst>
          </p:cNvPr>
          <p:cNvSpPr txBox="1"/>
          <p:nvPr/>
        </p:nvSpPr>
        <p:spPr>
          <a:xfrm>
            <a:off x="10779538" y="2661325"/>
            <a:ext cx="120173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6. Upload My Portfolio to the Internet.</a:t>
            </a:r>
          </a:p>
        </p:txBody>
      </p:sp>
      <p:cxnSp>
        <p:nvCxnSpPr>
          <p:cNvPr id="19" name="Straight Arrow Connector 18">
            <a:extLst>
              <a:ext uri="{FF2B5EF4-FFF2-40B4-BE49-F238E27FC236}">
                <a16:creationId xmlns:a16="http://schemas.microsoft.com/office/drawing/2014/main" id="{CA504D32-073B-F7AB-9BDA-784005D5B100}"/>
              </a:ext>
            </a:extLst>
          </p:cNvPr>
          <p:cNvCxnSpPr>
            <a:cxnSpLocks/>
          </p:cNvCxnSpPr>
          <p:nvPr/>
        </p:nvCxnSpPr>
        <p:spPr>
          <a:xfrm flipH="1">
            <a:off x="11059861" y="3698524"/>
            <a:ext cx="20606" cy="20005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0" name="Rectangle 19">
            <a:extLst>
              <a:ext uri="{FF2B5EF4-FFF2-40B4-BE49-F238E27FC236}">
                <a16:creationId xmlns:a16="http://schemas.microsoft.com/office/drawing/2014/main" id="{901CBFE4-17FA-220B-0F4B-661185764CCB}"/>
              </a:ext>
            </a:extLst>
          </p:cNvPr>
          <p:cNvSpPr/>
          <p:nvPr/>
        </p:nvSpPr>
        <p:spPr>
          <a:xfrm>
            <a:off x="2579408" y="5731076"/>
            <a:ext cx="2052574" cy="241259"/>
          </a:xfrm>
          <a:prstGeom prst="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ea typeface="+mn-lt"/>
                <a:cs typeface="+mn-lt"/>
              </a:rPr>
              <a:t>Week 2</a:t>
            </a:r>
            <a:endParaRPr lang="en-US" sz="1600"/>
          </a:p>
        </p:txBody>
      </p:sp>
      <p:sp>
        <p:nvSpPr>
          <p:cNvPr id="21" name="Rectangle 20">
            <a:extLst>
              <a:ext uri="{FF2B5EF4-FFF2-40B4-BE49-F238E27FC236}">
                <a16:creationId xmlns:a16="http://schemas.microsoft.com/office/drawing/2014/main" id="{D4693AAA-42D8-AA04-968A-07B06FA357B5}"/>
              </a:ext>
            </a:extLst>
          </p:cNvPr>
          <p:cNvSpPr/>
          <p:nvPr/>
        </p:nvSpPr>
        <p:spPr>
          <a:xfrm>
            <a:off x="4635035" y="5731075"/>
            <a:ext cx="2096876" cy="2412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ea typeface="+mn-lt"/>
                <a:cs typeface="+mn-lt"/>
              </a:rPr>
              <a:t>Week 3</a:t>
            </a:r>
            <a:endParaRPr lang="en-US" sz="1600"/>
          </a:p>
        </p:txBody>
      </p:sp>
      <p:sp>
        <p:nvSpPr>
          <p:cNvPr id="9" name="TextBox 8">
            <a:extLst>
              <a:ext uri="{FF2B5EF4-FFF2-40B4-BE49-F238E27FC236}">
                <a16:creationId xmlns:a16="http://schemas.microsoft.com/office/drawing/2014/main" id="{F4781845-1911-BD5F-FC95-0C191DB594AD}"/>
              </a:ext>
            </a:extLst>
          </p:cNvPr>
          <p:cNvSpPr txBox="1"/>
          <p:nvPr/>
        </p:nvSpPr>
        <p:spPr>
          <a:xfrm>
            <a:off x="6308651" y="487324"/>
            <a:ext cx="50416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The creation of this portfolio should take roughly 5 weeks as shown below.</a:t>
            </a:r>
          </a:p>
        </p:txBody>
      </p:sp>
    </p:spTree>
    <p:extLst>
      <p:ext uri="{BB962C8B-B14F-4D97-AF65-F5344CB8AC3E}">
        <p14:creationId xmlns:p14="http://schemas.microsoft.com/office/powerpoint/2010/main" val="384437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F204B2-BC2E-66A9-D9D2-68A6CF25AAC0}"/>
              </a:ext>
            </a:extLst>
          </p:cNvPr>
          <p:cNvSpPr txBox="1"/>
          <p:nvPr/>
        </p:nvSpPr>
        <p:spPr>
          <a:xfrm>
            <a:off x="663830" y="72618"/>
            <a:ext cx="32614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a:ea typeface="+mn-lt"/>
                <a:cs typeface="+mn-lt"/>
              </a:rPr>
              <a:t>My asset table</a:t>
            </a:r>
            <a:endParaRPr lang="en-US" sz="3200" b="1">
              <a:ea typeface="+mn-lt"/>
              <a:cs typeface="+mn-lt"/>
            </a:endParaRPr>
          </a:p>
        </p:txBody>
      </p:sp>
      <p:graphicFrame>
        <p:nvGraphicFramePr>
          <p:cNvPr id="10" name="Table 10">
            <a:extLst>
              <a:ext uri="{FF2B5EF4-FFF2-40B4-BE49-F238E27FC236}">
                <a16:creationId xmlns:a16="http://schemas.microsoft.com/office/drawing/2014/main" id="{0FD5C958-9686-C74E-FB17-32121863B6F8}"/>
              </a:ext>
            </a:extLst>
          </p:cNvPr>
          <p:cNvGraphicFramePr>
            <a:graphicFrameLocks noGrp="1"/>
          </p:cNvGraphicFramePr>
          <p:nvPr>
            <p:extLst>
              <p:ext uri="{D42A27DB-BD31-4B8C-83A1-F6EECF244321}">
                <p14:modId xmlns:p14="http://schemas.microsoft.com/office/powerpoint/2010/main" val="363774197"/>
              </p:ext>
            </p:extLst>
          </p:nvPr>
        </p:nvGraphicFramePr>
        <p:xfrm>
          <a:off x="416441" y="797442"/>
          <a:ext cx="11226193" cy="4524783"/>
        </p:xfrm>
        <a:graphic>
          <a:graphicData uri="http://schemas.openxmlformats.org/drawingml/2006/table">
            <a:tbl>
              <a:tblPr firstRow="1" bandRow="1">
                <a:tableStyleId>{5C22544A-7EE6-4342-B048-85BDC9FD1C3A}</a:tableStyleId>
              </a:tblPr>
              <a:tblGrid>
                <a:gridCol w="2613837">
                  <a:extLst>
                    <a:ext uri="{9D8B030D-6E8A-4147-A177-3AD203B41FA5}">
                      <a16:colId xmlns:a16="http://schemas.microsoft.com/office/drawing/2014/main" val="3390415740"/>
                    </a:ext>
                  </a:extLst>
                </a:gridCol>
                <a:gridCol w="1461976">
                  <a:extLst>
                    <a:ext uri="{9D8B030D-6E8A-4147-A177-3AD203B41FA5}">
                      <a16:colId xmlns:a16="http://schemas.microsoft.com/office/drawing/2014/main" val="3193521506"/>
                    </a:ext>
                  </a:extLst>
                </a:gridCol>
                <a:gridCol w="1382228">
                  <a:extLst>
                    <a:ext uri="{9D8B030D-6E8A-4147-A177-3AD203B41FA5}">
                      <a16:colId xmlns:a16="http://schemas.microsoft.com/office/drawing/2014/main" val="3200278011"/>
                    </a:ext>
                  </a:extLst>
                </a:gridCol>
                <a:gridCol w="2817625">
                  <a:extLst>
                    <a:ext uri="{9D8B030D-6E8A-4147-A177-3AD203B41FA5}">
                      <a16:colId xmlns:a16="http://schemas.microsoft.com/office/drawing/2014/main" val="1193895990"/>
                    </a:ext>
                  </a:extLst>
                </a:gridCol>
                <a:gridCol w="637951">
                  <a:extLst>
                    <a:ext uri="{9D8B030D-6E8A-4147-A177-3AD203B41FA5}">
                      <a16:colId xmlns:a16="http://schemas.microsoft.com/office/drawing/2014/main" val="41388990"/>
                    </a:ext>
                  </a:extLst>
                </a:gridCol>
                <a:gridCol w="753137">
                  <a:extLst>
                    <a:ext uri="{9D8B030D-6E8A-4147-A177-3AD203B41FA5}">
                      <a16:colId xmlns:a16="http://schemas.microsoft.com/office/drawing/2014/main" val="1945036266"/>
                    </a:ext>
                  </a:extLst>
                </a:gridCol>
                <a:gridCol w="1559439">
                  <a:extLst>
                    <a:ext uri="{9D8B030D-6E8A-4147-A177-3AD203B41FA5}">
                      <a16:colId xmlns:a16="http://schemas.microsoft.com/office/drawing/2014/main" val="2168374419"/>
                    </a:ext>
                  </a:extLst>
                </a:gridCol>
              </a:tblGrid>
              <a:tr h="381000">
                <a:tc>
                  <a:txBody>
                    <a:bodyPr/>
                    <a:lstStyle/>
                    <a:p>
                      <a:r>
                        <a:rPr lang="en-US" sz="1600"/>
                        <a:t>Date of creation/access</a:t>
                      </a:r>
                    </a:p>
                  </a:txBody>
                  <a:tcPr/>
                </a:tc>
                <a:tc>
                  <a:txBody>
                    <a:bodyPr/>
                    <a:lstStyle/>
                    <a:p>
                      <a:r>
                        <a:rPr lang="en-US" sz="1600"/>
                        <a:t>Image/asset</a:t>
                      </a:r>
                    </a:p>
                  </a:txBody>
                  <a:tcPr/>
                </a:tc>
                <a:tc>
                  <a:txBody>
                    <a:bodyPr/>
                    <a:lstStyle/>
                    <a:p>
                      <a:r>
                        <a:rPr lang="en-US" sz="1600"/>
                        <a:t>File format</a:t>
                      </a:r>
                    </a:p>
                  </a:txBody>
                  <a:tcPr/>
                </a:tc>
                <a:tc>
                  <a:txBody>
                    <a:bodyPr/>
                    <a:lstStyle/>
                    <a:p>
                      <a:r>
                        <a:rPr lang="en-US" sz="1600"/>
                        <a:t>Where it is saved/sourced</a:t>
                      </a:r>
                    </a:p>
                  </a:txBody>
                  <a:tcPr/>
                </a:tc>
                <a:tc>
                  <a:txBody>
                    <a:bodyPr/>
                    <a:lstStyle/>
                    <a:p>
                      <a:r>
                        <a:rPr lang="en-US" sz="1600"/>
                        <a:t>URL</a:t>
                      </a:r>
                    </a:p>
                  </a:txBody>
                  <a:tcPr/>
                </a:tc>
                <a:tc>
                  <a:txBody>
                    <a:bodyPr/>
                    <a:lstStyle/>
                    <a:p>
                      <a:r>
                        <a:rPr lang="en-US" sz="1600"/>
                        <a:t>Size</a:t>
                      </a:r>
                    </a:p>
                  </a:txBody>
                  <a:tcPr/>
                </a:tc>
                <a:tc>
                  <a:txBody>
                    <a:bodyPr/>
                    <a:lstStyle/>
                    <a:p>
                      <a:r>
                        <a:rPr lang="en-US" sz="1600"/>
                        <a:t>Copyrighted?</a:t>
                      </a:r>
                    </a:p>
                  </a:txBody>
                  <a:tcPr/>
                </a:tc>
                <a:extLst>
                  <a:ext uri="{0D108BD9-81ED-4DB2-BD59-A6C34878D82A}">
                    <a16:rowId xmlns:a16="http://schemas.microsoft.com/office/drawing/2014/main" val="1098611370"/>
                  </a:ext>
                </a:extLst>
              </a:tr>
              <a:tr h="496186">
                <a:tc>
                  <a:txBody>
                    <a:bodyPr/>
                    <a:lstStyle/>
                    <a:p>
                      <a:r>
                        <a:rPr lang="en-US"/>
                        <a:t>14/1/23</a:t>
                      </a:r>
                    </a:p>
                  </a:txBody>
                  <a:tcPr/>
                </a:tc>
                <a:tc>
                  <a:txBody>
                    <a:bodyPr/>
                    <a:lstStyle/>
                    <a:p>
                      <a:endParaRPr lang="en-US"/>
                    </a:p>
                  </a:txBody>
                  <a:tcPr/>
                </a:tc>
                <a:tc>
                  <a:txBody>
                    <a:bodyPr/>
                    <a:lstStyle/>
                    <a:p>
                      <a:r>
                        <a:rPr lang="en-US"/>
                        <a:t>PNG</a:t>
                      </a:r>
                    </a:p>
                  </a:txBody>
                  <a:tcPr/>
                </a:tc>
                <a:tc>
                  <a:txBody>
                    <a:bodyPr/>
                    <a:lstStyle/>
                    <a:p>
                      <a:pPr lvl="0">
                        <a:buNone/>
                      </a:pPr>
                      <a:r>
                        <a:rPr lang="en-US" sz="1800" b="0" i="0" u="none" strike="noStrike" noProof="0">
                          <a:hlinkClick r:id="rId2"/>
                        </a:rPr>
                        <a:t>Link</a:t>
                      </a:r>
                      <a:r>
                        <a:rPr lang="en-US" sz="1800" b="0" i="0" u="none" strike="noStrike" noProof="0">
                          <a:latin typeface="Century Gothic"/>
                        </a:rPr>
                        <a:t> And </a:t>
                      </a:r>
                      <a:r>
                        <a:rPr lang="en-US" sz="1800" b="0" i="0" u="none" strike="noStrike" noProof="0"/>
                        <a:t>OneDrive</a:t>
                      </a:r>
                      <a:endParaRPr lang="en-US" sz="1800" b="0" i="0" u="none" strike="noStrike" noProof="0">
                        <a:latin typeface="Century Gothic"/>
                      </a:endParaRPr>
                    </a:p>
                  </a:txBody>
                  <a:tcPr/>
                </a:tc>
                <a:tc>
                  <a:txBody>
                    <a:bodyPr/>
                    <a:lstStyle/>
                    <a:p>
                      <a:pPr lvl="0">
                        <a:buNone/>
                      </a:pPr>
                      <a:r>
                        <a:rPr lang="en-US" sz="1800" b="0" i="0" u="none" strike="noStrike" noProof="0">
                          <a:latin typeface="Century Gothic"/>
                          <a:hlinkClick r:id="rId2"/>
                        </a:rPr>
                        <a:t>Link</a:t>
                      </a:r>
                      <a:endParaRPr lang="en-US"/>
                    </a:p>
                  </a:txBody>
                  <a:tcPr/>
                </a:tc>
                <a:tc>
                  <a:txBody>
                    <a:bodyPr/>
                    <a:lstStyle/>
                    <a:p>
                      <a:r>
                        <a:rPr lang="en-US" sz="1200"/>
                        <a:t>70.3 KB</a:t>
                      </a:r>
                    </a:p>
                  </a:txBody>
                  <a:tcPr/>
                </a:tc>
                <a:tc>
                  <a:txBody>
                    <a:bodyPr/>
                    <a:lstStyle/>
                    <a:p>
                      <a:r>
                        <a:rPr lang="en-US"/>
                        <a:t>NO</a:t>
                      </a:r>
                    </a:p>
                  </a:txBody>
                  <a:tcPr/>
                </a:tc>
                <a:extLst>
                  <a:ext uri="{0D108BD9-81ED-4DB2-BD59-A6C34878D82A}">
                    <a16:rowId xmlns:a16="http://schemas.microsoft.com/office/drawing/2014/main" val="2734043688"/>
                  </a:ext>
                </a:extLst>
              </a:tr>
              <a:tr h="451883">
                <a:tc>
                  <a:txBody>
                    <a:bodyPr/>
                    <a:lstStyle/>
                    <a:p>
                      <a:pPr lvl="0">
                        <a:buNone/>
                      </a:pPr>
                      <a:r>
                        <a:rPr lang="en-US" sz="1800" b="0" i="0" u="none" strike="noStrike" noProof="0">
                          <a:latin typeface="Century Gothic"/>
                        </a:rPr>
                        <a:t>14/123</a:t>
                      </a:r>
                      <a:endParaRPr lang="en-US"/>
                    </a:p>
                  </a:txBody>
                  <a:tcPr/>
                </a:tc>
                <a:tc>
                  <a:txBody>
                    <a:bodyPr/>
                    <a:lstStyle/>
                    <a:p>
                      <a:endParaRPr lang="en-US"/>
                    </a:p>
                  </a:txBody>
                  <a:tcPr/>
                </a:tc>
                <a:tc>
                  <a:txBody>
                    <a:bodyPr/>
                    <a:lstStyle/>
                    <a:p>
                      <a:r>
                        <a:rPr lang="en-US"/>
                        <a:t>PNG</a:t>
                      </a:r>
                    </a:p>
                  </a:txBody>
                  <a:tcPr/>
                </a:tc>
                <a:tc>
                  <a:txBody>
                    <a:bodyPr/>
                    <a:lstStyle/>
                    <a:p>
                      <a:pPr lvl="0">
                        <a:buNone/>
                      </a:pPr>
                      <a:r>
                        <a:rPr lang="en-US" sz="1800" b="0" i="0" u="none" strike="noStrike" noProof="0">
                          <a:hlinkClick r:id="rId3"/>
                        </a:rPr>
                        <a:t>Link</a:t>
                      </a:r>
                      <a:r>
                        <a:rPr lang="en-US" sz="1800" b="0" i="0" u="none" strike="noStrike" noProof="0">
                          <a:latin typeface="Century Gothic"/>
                        </a:rPr>
                        <a:t> And OneDrive</a:t>
                      </a:r>
                      <a:endParaRPr lang="en-US"/>
                    </a:p>
                  </a:txBody>
                  <a:tcPr/>
                </a:tc>
                <a:tc>
                  <a:txBody>
                    <a:bodyPr/>
                    <a:lstStyle/>
                    <a:p>
                      <a:pPr lvl="0">
                        <a:buNone/>
                      </a:pPr>
                      <a:r>
                        <a:rPr lang="en-US" sz="1800" b="0" i="0" u="none" strike="noStrike" noProof="0">
                          <a:latin typeface="Century Gothic"/>
                          <a:hlinkClick r:id="rId3"/>
                        </a:rPr>
                        <a:t>Link</a:t>
                      </a:r>
                      <a:endParaRPr lang="en-US" sz="1800" b="0" i="0" u="none" strike="noStrike" noProof="0">
                        <a:latin typeface="Century Gothic"/>
                      </a:endParaRPr>
                    </a:p>
                  </a:txBody>
                  <a:tcPr/>
                </a:tc>
                <a:tc>
                  <a:txBody>
                    <a:bodyPr/>
                    <a:lstStyle/>
                    <a:p>
                      <a:r>
                        <a:rPr lang="en-US" sz="1200"/>
                        <a:t>44.1 KB</a:t>
                      </a:r>
                    </a:p>
                  </a:txBody>
                  <a:tcPr/>
                </a:tc>
                <a:tc>
                  <a:txBody>
                    <a:bodyPr/>
                    <a:lstStyle/>
                    <a:p>
                      <a:r>
                        <a:rPr lang="en-US"/>
                        <a:t>NO</a:t>
                      </a:r>
                    </a:p>
                  </a:txBody>
                  <a:tcPr/>
                </a:tc>
                <a:extLst>
                  <a:ext uri="{0D108BD9-81ED-4DB2-BD59-A6C34878D82A}">
                    <a16:rowId xmlns:a16="http://schemas.microsoft.com/office/drawing/2014/main" val="2590636863"/>
                  </a:ext>
                </a:extLst>
              </a:tr>
              <a:tr h="558209">
                <a:tc>
                  <a:txBody>
                    <a:bodyPr/>
                    <a:lstStyle/>
                    <a:p>
                      <a:r>
                        <a:rPr lang="en-US"/>
                        <a:t>7/10/22</a:t>
                      </a:r>
                    </a:p>
                  </a:txBody>
                  <a:tcPr/>
                </a:tc>
                <a:tc>
                  <a:txBody>
                    <a:bodyPr/>
                    <a:lstStyle/>
                    <a:p>
                      <a:endParaRPr lang="en-US"/>
                    </a:p>
                  </a:txBody>
                  <a:tcPr/>
                </a:tc>
                <a:tc>
                  <a:txBody>
                    <a:bodyPr/>
                    <a:lstStyle/>
                    <a:p>
                      <a:r>
                        <a:rPr lang="en-US"/>
                        <a:t>JPG</a:t>
                      </a:r>
                    </a:p>
                  </a:txBody>
                  <a:tcPr/>
                </a:tc>
                <a:tc>
                  <a:txBody>
                    <a:bodyPr/>
                    <a:lstStyle/>
                    <a:p>
                      <a:pPr lvl="0">
                        <a:buNone/>
                      </a:pPr>
                      <a:r>
                        <a:rPr lang="en-US" sz="1800" b="0" i="0" u="none" strike="noStrike" noProof="0">
                          <a:latin typeface="Century Gothic"/>
                        </a:rPr>
                        <a:t>OneDrive</a:t>
                      </a:r>
                      <a:endParaRPr lang="en-US"/>
                    </a:p>
                  </a:txBody>
                  <a:tcPr/>
                </a:tc>
                <a:tc>
                  <a:txBody>
                    <a:bodyPr/>
                    <a:lstStyle/>
                    <a:p>
                      <a:r>
                        <a:rPr lang="en-US"/>
                        <a:t>NA</a:t>
                      </a:r>
                    </a:p>
                  </a:txBody>
                  <a:tcPr/>
                </a:tc>
                <a:tc>
                  <a:txBody>
                    <a:bodyPr/>
                    <a:lstStyle/>
                    <a:p>
                      <a:r>
                        <a:rPr lang="en-US" sz="1200"/>
                        <a:t>635 KB</a:t>
                      </a:r>
                    </a:p>
                  </a:txBody>
                  <a:tcPr/>
                </a:tc>
                <a:tc>
                  <a:txBody>
                    <a:bodyPr/>
                    <a:lstStyle/>
                    <a:p>
                      <a:r>
                        <a:rPr lang="en-US"/>
                        <a:t>NO</a:t>
                      </a:r>
                    </a:p>
                  </a:txBody>
                  <a:tcPr/>
                </a:tc>
                <a:extLst>
                  <a:ext uri="{0D108BD9-81ED-4DB2-BD59-A6C34878D82A}">
                    <a16:rowId xmlns:a16="http://schemas.microsoft.com/office/drawing/2014/main" val="3420255462"/>
                  </a:ext>
                </a:extLst>
              </a:tr>
              <a:tr h="513906">
                <a:tc>
                  <a:txBody>
                    <a:bodyPr/>
                    <a:lstStyle/>
                    <a:p>
                      <a:r>
                        <a:rPr lang="en-US"/>
                        <a:t>7/10/22</a:t>
                      </a:r>
                    </a:p>
                  </a:txBody>
                  <a:tcPr/>
                </a:tc>
                <a:tc>
                  <a:txBody>
                    <a:bodyPr/>
                    <a:lstStyle/>
                    <a:p>
                      <a:endParaRPr lang="en-US"/>
                    </a:p>
                  </a:txBody>
                  <a:tcPr/>
                </a:tc>
                <a:tc>
                  <a:txBody>
                    <a:bodyPr/>
                    <a:lstStyle/>
                    <a:p>
                      <a:r>
                        <a:rPr lang="en-US"/>
                        <a:t>JPG</a:t>
                      </a:r>
                    </a:p>
                  </a:txBody>
                  <a:tcPr/>
                </a:tc>
                <a:tc>
                  <a:txBody>
                    <a:bodyPr/>
                    <a:lstStyle/>
                    <a:p>
                      <a:pPr lvl="0">
                        <a:buNone/>
                      </a:pPr>
                      <a:r>
                        <a:rPr lang="en-US" sz="1800" b="0" i="0" u="none" strike="noStrike" noProof="0">
                          <a:latin typeface="Century Gothic"/>
                        </a:rPr>
                        <a:t>OneDrive</a:t>
                      </a:r>
                      <a:endParaRPr lang="en-US"/>
                    </a:p>
                  </a:txBody>
                  <a:tcPr/>
                </a:tc>
                <a:tc>
                  <a:txBody>
                    <a:bodyPr/>
                    <a:lstStyle/>
                    <a:p>
                      <a:r>
                        <a:rPr lang="en-US"/>
                        <a:t>NA</a:t>
                      </a:r>
                    </a:p>
                  </a:txBody>
                  <a:tcPr/>
                </a:tc>
                <a:tc>
                  <a:txBody>
                    <a:bodyPr/>
                    <a:lstStyle/>
                    <a:p>
                      <a:r>
                        <a:rPr lang="en-US" sz="1200"/>
                        <a:t>583KB</a:t>
                      </a:r>
                    </a:p>
                  </a:txBody>
                  <a:tcPr/>
                </a:tc>
                <a:tc>
                  <a:txBody>
                    <a:bodyPr/>
                    <a:lstStyle/>
                    <a:p>
                      <a:r>
                        <a:rPr lang="en-US"/>
                        <a:t>NO</a:t>
                      </a:r>
                    </a:p>
                  </a:txBody>
                  <a:tcPr/>
                </a:tc>
                <a:extLst>
                  <a:ext uri="{0D108BD9-81ED-4DB2-BD59-A6C34878D82A}">
                    <a16:rowId xmlns:a16="http://schemas.microsoft.com/office/drawing/2014/main" val="26689887"/>
                  </a:ext>
                </a:extLst>
              </a:tr>
              <a:tr h="513906">
                <a:tc>
                  <a:txBody>
                    <a:bodyPr/>
                    <a:lstStyle/>
                    <a:p>
                      <a:r>
                        <a:rPr lang="en-US"/>
                        <a:t>7/10/22</a:t>
                      </a:r>
                    </a:p>
                  </a:txBody>
                  <a:tcPr/>
                </a:tc>
                <a:tc>
                  <a:txBody>
                    <a:bodyPr/>
                    <a:lstStyle/>
                    <a:p>
                      <a:endParaRPr lang="en-US"/>
                    </a:p>
                  </a:txBody>
                  <a:tcPr/>
                </a:tc>
                <a:tc>
                  <a:txBody>
                    <a:bodyPr/>
                    <a:lstStyle/>
                    <a:p>
                      <a:r>
                        <a:rPr lang="en-US"/>
                        <a:t>JPG</a:t>
                      </a:r>
                    </a:p>
                  </a:txBody>
                  <a:tcPr/>
                </a:tc>
                <a:tc>
                  <a:txBody>
                    <a:bodyPr/>
                    <a:lstStyle/>
                    <a:p>
                      <a:pPr lvl="0">
                        <a:buNone/>
                      </a:pPr>
                      <a:r>
                        <a:rPr lang="en-US" sz="1800" b="0" i="0" u="none" strike="noStrike" noProof="0">
                          <a:latin typeface="Century Gothic"/>
                        </a:rPr>
                        <a:t>OneDrive</a:t>
                      </a:r>
                      <a:endParaRPr lang="en-US"/>
                    </a:p>
                  </a:txBody>
                  <a:tcPr/>
                </a:tc>
                <a:tc>
                  <a:txBody>
                    <a:bodyPr/>
                    <a:lstStyle/>
                    <a:p>
                      <a:r>
                        <a:rPr lang="en-US"/>
                        <a:t>NA</a:t>
                      </a:r>
                    </a:p>
                  </a:txBody>
                  <a:tcPr/>
                </a:tc>
                <a:tc>
                  <a:txBody>
                    <a:bodyPr/>
                    <a:lstStyle/>
                    <a:p>
                      <a:r>
                        <a:rPr lang="en-US" sz="1200"/>
                        <a:t>381KB</a:t>
                      </a:r>
                    </a:p>
                  </a:txBody>
                  <a:tcPr/>
                </a:tc>
                <a:tc>
                  <a:txBody>
                    <a:bodyPr/>
                    <a:lstStyle/>
                    <a:p>
                      <a:r>
                        <a:rPr lang="en-US"/>
                        <a:t>NO</a:t>
                      </a:r>
                    </a:p>
                  </a:txBody>
                  <a:tcPr/>
                </a:tc>
                <a:extLst>
                  <a:ext uri="{0D108BD9-81ED-4DB2-BD59-A6C34878D82A}">
                    <a16:rowId xmlns:a16="http://schemas.microsoft.com/office/drawing/2014/main" val="3120910322"/>
                  </a:ext>
                </a:extLst>
              </a:tr>
              <a:tr h="536565">
                <a:tc>
                  <a:txBody>
                    <a:bodyPr/>
                    <a:lstStyle/>
                    <a:p>
                      <a:pPr lvl="0">
                        <a:buNone/>
                      </a:pPr>
                      <a:r>
                        <a:rPr lang="en-US"/>
                        <a:t>9/10/22</a:t>
                      </a:r>
                    </a:p>
                  </a:txBody>
                  <a:tcPr/>
                </a:tc>
                <a:tc>
                  <a:txBody>
                    <a:bodyPr/>
                    <a:lstStyle/>
                    <a:p>
                      <a:pPr lvl="0">
                        <a:buNone/>
                      </a:pPr>
                      <a:endParaRPr lang="en-US"/>
                    </a:p>
                  </a:txBody>
                  <a:tcPr/>
                </a:tc>
                <a:tc>
                  <a:txBody>
                    <a:bodyPr/>
                    <a:lstStyle/>
                    <a:p>
                      <a:pPr lvl="0">
                        <a:buNone/>
                      </a:pPr>
                      <a:r>
                        <a:rPr lang="en-US"/>
                        <a:t>JPG</a:t>
                      </a:r>
                    </a:p>
                  </a:txBody>
                  <a:tcPr/>
                </a:tc>
                <a:tc>
                  <a:txBody>
                    <a:bodyPr/>
                    <a:lstStyle/>
                    <a:p>
                      <a:pPr lvl="0">
                        <a:buNone/>
                      </a:pPr>
                      <a:r>
                        <a:rPr lang="en-US" sz="1800" b="0" i="0" u="none" strike="noStrike" noProof="0">
                          <a:latin typeface="Century Gothic"/>
                        </a:rPr>
                        <a:t>OneDrive</a:t>
                      </a:r>
                      <a:endParaRPr lang="en-US"/>
                    </a:p>
                  </a:txBody>
                  <a:tcPr/>
                </a:tc>
                <a:tc>
                  <a:txBody>
                    <a:bodyPr/>
                    <a:lstStyle/>
                    <a:p>
                      <a:pPr lvl="0">
                        <a:buNone/>
                      </a:pPr>
                      <a:r>
                        <a:rPr lang="en-US"/>
                        <a:t>NA</a:t>
                      </a:r>
                    </a:p>
                  </a:txBody>
                  <a:tcPr/>
                </a:tc>
                <a:tc>
                  <a:txBody>
                    <a:bodyPr/>
                    <a:lstStyle/>
                    <a:p>
                      <a:pPr lvl="0">
                        <a:buNone/>
                      </a:pPr>
                      <a:r>
                        <a:rPr lang="en-US" sz="1200"/>
                        <a:t>731KB</a:t>
                      </a:r>
                    </a:p>
                  </a:txBody>
                  <a:tcPr/>
                </a:tc>
                <a:tc>
                  <a:txBody>
                    <a:bodyPr/>
                    <a:lstStyle/>
                    <a:p>
                      <a:pPr lvl="0">
                        <a:buNone/>
                      </a:pPr>
                      <a:r>
                        <a:rPr lang="en-US"/>
                        <a:t>NO</a:t>
                      </a:r>
                    </a:p>
                  </a:txBody>
                  <a:tcPr/>
                </a:tc>
                <a:extLst>
                  <a:ext uri="{0D108BD9-81ED-4DB2-BD59-A6C34878D82A}">
                    <a16:rowId xmlns:a16="http://schemas.microsoft.com/office/drawing/2014/main" val="841787995"/>
                  </a:ext>
                </a:extLst>
              </a:tr>
              <a:tr h="536564">
                <a:tc>
                  <a:txBody>
                    <a:bodyPr/>
                    <a:lstStyle/>
                    <a:p>
                      <a:pPr lvl="0">
                        <a:buNone/>
                      </a:pPr>
                      <a:r>
                        <a:rPr lang="en-US"/>
                        <a:t>9/10/22</a:t>
                      </a:r>
                    </a:p>
                  </a:txBody>
                  <a:tcPr/>
                </a:tc>
                <a:tc>
                  <a:txBody>
                    <a:bodyPr/>
                    <a:lstStyle/>
                    <a:p>
                      <a:pPr lvl="0">
                        <a:buNone/>
                      </a:pPr>
                      <a:endParaRPr lang="en-US"/>
                    </a:p>
                  </a:txBody>
                  <a:tcPr/>
                </a:tc>
                <a:tc>
                  <a:txBody>
                    <a:bodyPr/>
                    <a:lstStyle/>
                    <a:p>
                      <a:pPr lvl="0">
                        <a:buNone/>
                      </a:pPr>
                      <a:r>
                        <a:rPr lang="en-US"/>
                        <a:t>JPG</a:t>
                      </a:r>
                    </a:p>
                  </a:txBody>
                  <a:tcPr/>
                </a:tc>
                <a:tc>
                  <a:txBody>
                    <a:bodyPr/>
                    <a:lstStyle/>
                    <a:p>
                      <a:pPr lvl="0">
                        <a:buNone/>
                      </a:pPr>
                      <a:r>
                        <a:rPr lang="en-US" sz="1800" b="0" i="0" u="none" strike="noStrike" noProof="0">
                          <a:latin typeface="Century Gothic"/>
                        </a:rPr>
                        <a:t>OneDrive</a:t>
                      </a:r>
                      <a:endParaRPr lang="en-US"/>
                    </a:p>
                  </a:txBody>
                  <a:tcPr/>
                </a:tc>
                <a:tc>
                  <a:txBody>
                    <a:bodyPr/>
                    <a:lstStyle/>
                    <a:p>
                      <a:pPr lvl="0">
                        <a:buNone/>
                      </a:pPr>
                      <a:r>
                        <a:rPr lang="en-US"/>
                        <a:t>NA</a:t>
                      </a:r>
                    </a:p>
                  </a:txBody>
                  <a:tcPr/>
                </a:tc>
                <a:tc>
                  <a:txBody>
                    <a:bodyPr/>
                    <a:lstStyle/>
                    <a:p>
                      <a:pPr lvl="0">
                        <a:buNone/>
                      </a:pPr>
                      <a:r>
                        <a:rPr lang="en-US" sz="1200"/>
                        <a:t>666KB</a:t>
                      </a:r>
                    </a:p>
                  </a:txBody>
                  <a:tcPr/>
                </a:tc>
                <a:tc>
                  <a:txBody>
                    <a:bodyPr/>
                    <a:lstStyle/>
                    <a:p>
                      <a:pPr lvl="0">
                        <a:buNone/>
                      </a:pPr>
                      <a:r>
                        <a:rPr lang="en-US"/>
                        <a:t>NO</a:t>
                      </a:r>
                    </a:p>
                  </a:txBody>
                  <a:tcPr/>
                </a:tc>
                <a:extLst>
                  <a:ext uri="{0D108BD9-81ED-4DB2-BD59-A6C34878D82A}">
                    <a16:rowId xmlns:a16="http://schemas.microsoft.com/office/drawing/2014/main" val="1830057744"/>
                  </a:ext>
                </a:extLst>
              </a:tr>
              <a:tr h="536564">
                <a:tc>
                  <a:txBody>
                    <a:bodyPr/>
                    <a:lstStyle/>
                    <a:p>
                      <a:pPr lvl="0">
                        <a:buNone/>
                      </a:pPr>
                      <a:r>
                        <a:rPr lang="en-US"/>
                        <a:t>7/10/22</a:t>
                      </a:r>
                    </a:p>
                  </a:txBody>
                  <a:tcPr/>
                </a:tc>
                <a:tc>
                  <a:txBody>
                    <a:bodyPr/>
                    <a:lstStyle/>
                    <a:p>
                      <a:pPr lvl="0">
                        <a:buNone/>
                      </a:pPr>
                      <a:endParaRPr lang="en-US"/>
                    </a:p>
                  </a:txBody>
                  <a:tcPr/>
                </a:tc>
                <a:tc>
                  <a:txBody>
                    <a:bodyPr/>
                    <a:lstStyle/>
                    <a:p>
                      <a:pPr lvl="0">
                        <a:buNone/>
                      </a:pPr>
                      <a:r>
                        <a:rPr lang="en-US"/>
                        <a:t>JPG</a:t>
                      </a:r>
                    </a:p>
                  </a:txBody>
                  <a:tcPr/>
                </a:tc>
                <a:tc>
                  <a:txBody>
                    <a:bodyPr/>
                    <a:lstStyle/>
                    <a:p>
                      <a:pPr lvl="0">
                        <a:buNone/>
                      </a:pPr>
                      <a:r>
                        <a:rPr lang="en-US" sz="1800" b="0" i="0" u="none" strike="noStrike" noProof="0">
                          <a:latin typeface="Century Gothic"/>
                        </a:rPr>
                        <a:t>OneDrive</a:t>
                      </a:r>
                      <a:endParaRPr lang="en-US"/>
                    </a:p>
                  </a:txBody>
                  <a:tcPr/>
                </a:tc>
                <a:tc>
                  <a:txBody>
                    <a:bodyPr/>
                    <a:lstStyle/>
                    <a:p>
                      <a:pPr lvl="0">
                        <a:buNone/>
                      </a:pPr>
                      <a:r>
                        <a:rPr lang="en-US"/>
                        <a:t>NA</a:t>
                      </a:r>
                    </a:p>
                  </a:txBody>
                  <a:tcPr/>
                </a:tc>
                <a:tc>
                  <a:txBody>
                    <a:bodyPr/>
                    <a:lstStyle/>
                    <a:p>
                      <a:pPr lvl="0">
                        <a:buNone/>
                      </a:pPr>
                      <a:r>
                        <a:rPr lang="en-US" sz="1200"/>
                        <a:t>537KB</a:t>
                      </a:r>
                    </a:p>
                  </a:txBody>
                  <a:tcPr/>
                </a:tc>
                <a:tc>
                  <a:txBody>
                    <a:bodyPr/>
                    <a:lstStyle/>
                    <a:p>
                      <a:pPr lvl="0">
                        <a:buNone/>
                      </a:pPr>
                      <a:r>
                        <a:rPr lang="en-US"/>
                        <a:t>NO</a:t>
                      </a:r>
                    </a:p>
                  </a:txBody>
                  <a:tcPr/>
                </a:tc>
                <a:extLst>
                  <a:ext uri="{0D108BD9-81ED-4DB2-BD59-A6C34878D82A}">
                    <a16:rowId xmlns:a16="http://schemas.microsoft.com/office/drawing/2014/main" val="3238474537"/>
                  </a:ext>
                </a:extLst>
              </a:tr>
            </a:tbl>
          </a:graphicData>
        </a:graphic>
      </p:graphicFrame>
      <p:pic>
        <p:nvPicPr>
          <p:cNvPr id="2" name="Picture 7" descr="A picture containing indoor, desk, cluttered&#10;&#10;Description automatically generated">
            <a:extLst>
              <a:ext uri="{FF2B5EF4-FFF2-40B4-BE49-F238E27FC236}">
                <a16:creationId xmlns:a16="http://schemas.microsoft.com/office/drawing/2014/main" id="{15DBB086-0885-18C6-189B-C98671E5F230}"/>
              </a:ext>
            </a:extLst>
          </p:cNvPr>
          <p:cNvPicPr>
            <a:picLocks noChangeAspect="1"/>
          </p:cNvPicPr>
          <p:nvPr/>
        </p:nvPicPr>
        <p:blipFill>
          <a:blip r:embed="rId4"/>
          <a:stretch>
            <a:fillRect/>
          </a:stretch>
        </p:blipFill>
        <p:spPr>
          <a:xfrm>
            <a:off x="3296739" y="2174151"/>
            <a:ext cx="837530" cy="475983"/>
          </a:xfrm>
          <a:prstGeom prst="rect">
            <a:avLst/>
          </a:prstGeom>
        </p:spPr>
      </p:pic>
      <p:pic>
        <p:nvPicPr>
          <p:cNvPr id="6" name="Picture 8" descr="A picture containing text, indoor, window, cluttered&#10;&#10;Description automatically generated">
            <a:extLst>
              <a:ext uri="{FF2B5EF4-FFF2-40B4-BE49-F238E27FC236}">
                <a16:creationId xmlns:a16="http://schemas.microsoft.com/office/drawing/2014/main" id="{6417957F-C07A-8994-B05A-C3FC73F7214E}"/>
              </a:ext>
            </a:extLst>
          </p:cNvPr>
          <p:cNvPicPr>
            <a:picLocks noChangeAspect="1"/>
          </p:cNvPicPr>
          <p:nvPr/>
        </p:nvPicPr>
        <p:blipFill>
          <a:blip r:embed="rId5"/>
          <a:stretch>
            <a:fillRect/>
          </a:stretch>
        </p:blipFill>
        <p:spPr>
          <a:xfrm>
            <a:off x="3312862" y="3235032"/>
            <a:ext cx="809310" cy="463889"/>
          </a:xfrm>
          <a:prstGeom prst="rect">
            <a:avLst/>
          </a:prstGeom>
        </p:spPr>
      </p:pic>
      <p:pic>
        <p:nvPicPr>
          <p:cNvPr id="14" name="Picture 9" descr="A picture containing text, indoor, floor, cluttered&#10;&#10;Description automatically generated">
            <a:extLst>
              <a:ext uri="{FF2B5EF4-FFF2-40B4-BE49-F238E27FC236}">
                <a16:creationId xmlns:a16="http://schemas.microsoft.com/office/drawing/2014/main" id="{E7A8277F-548D-390F-215F-423DD1E06352}"/>
              </a:ext>
            </a:extLst>
          </p:cNvPr>
          <p:cNvPicPr>
            <a:picLocks noChangeAspect="1"/>
          </p:cNvPicPr>
          <p:nvPr/>
        </p:nvPicPr>
        <p:blipFill>
          <a:blip r:embed="rId6"/>
          <a:stretch>
            <a:fillRect/>
          </a:stretch>
        </p:blipFill>
        <p:spPr>
          <a:xfrm>
            <a:off x="3297538" y="3742782"/>
            <a:ext cx="817369" cy="475981"/>
          </a:xfrm>
          <a:prstGeom prst="rect">
            <a:avLst/>
          </a:prstGeom>
        </p:spPr>
      </p:pic>
      <p:pic>
        <p:nvPicPr>
          <p:cNvPr id="7" name="Picture 7" descr="Logo, icon&#10;&#10;Description automatically generated">
            <a:extLst>
              <a:ext uri="{FF2B5EF4-FFF2-40B4-BE49-F238E27FC236}">
                <a16:creationId xmlns:a16="http://schemas.microsoft.com/office/drawing/2014/main" id="{D4F60788-A2C3-5279-7E6C-53B07297E31D}"/>
              </a:ext>
            </a:extLst>
          </p:cNvPr>
          <p:cNvPicPr>
            <a:picLocks noChangeAspect="1"/>
          </p:cNvPicPr>
          <p:nvPr/>
        </p:nvPicPr>
        <p:blipFill>
          <a:blip r:embed="rId7"/>
          <a:stretch>
            <a:fillRect/>
          </a:stretch>
        </p:blipFill>
        <p:spPr>
          <a:xfrm>
            <a:off x="3448492" y="1640956"/>
            <a:ext cx="528084" cy="528084"/>
          </a:xfrm>
          <a:prstGeom prst="rect">
            <a:avLst/>
          </a:prstGeom>
        </p:spPr>
      </p:pic>
      <p:pic>
        <p:nvPicPr>
          <p:cNvPr id="8" name="Picture 8" descr="Icon&#10;&#10;Description automatically generated">
            <a:extLst>
              <a:ext uri="{FF2B5EF4-FFF2-40B4-BE49-F238E27FC236}">
                <a16:creationId xmlns:a16="http://schemas.microsoft.com/office/drawing/2014/main" id="{F34B97C1-6119-CF22-0EBF-337DD612D4B8}"/>
              </a:ext>
            </a:extLst>
          </p:cNvPr>
          <p:cNvPicPr>
            <a:picLocks noChangeAspect="1"/>
          </p:cNvPicPr>
          <p:nvPr/>
        </p:nvPicPr>
        <p:blipFill>
          <a:blip r:embed="rId8"/>
          <a:stretch>
            <a:fillRect/>
          </a:stretch>
        </p:blipFill>
        <p:spPr>
          <a:xfrm>
            <a:off x="3496780" y="1205997"/>
            <a:ext cx="439480" cy="430620"/>
          </a:xfrm>
          <a:prstGeom prst="rect">
            <a:avLst/>
          </a:prstGeom>
        </p:spPr>
      </p:pic>
      <p:pic>
        <p:nvPicPr>
          <p:cNvPr id="9" name="Picture 10" descr="A picture containing wall, indoor, items, cluttered&#10;&#10;Description automatically generated">
            <a:extLst>
              <a:ext uri="{FF2B5EF4-FFF2-40B4-BE49-F238E27FC236}">
                <a16:creationId xmlns:a16="http://schemas.microsoft.com/office/drawing/2014/main" id="{810BEEE7-7AC9-2127-6B33-A57E5C3DDC70}"/>
              </a:ext>
            </a:extLst>
          </p:cNvPr>
          <p:cNvPicPr>
            <a:picLocks noChangeAspect="1"/>
          </p:cNvPicPr>
          <p:nvPr/>
        </p:nvPicPr>
        <p:blipFill>
          <a:blip r:embed="rId9"/>
          <a:stretch>
            <a:fillRect/>
          </a:stretch>
        </p:blipFill>
        <p:spPr>
          <a:xfrm>
            <a:off x="3297864" y="4287802"/>
            <a:ext cx="811619" cy="470934"/>
          </a:xfrm>
          <a:prstGeom prst="rect">
            <a:avLst/>
          </a:prstGeom>
        </p:spPr>
      </p:pic>
      <p:pic>
        <p:nvPicPr>
          <p:cNvPr id="11" name="Picture 11" descr="A picture containing indoor, wall, window, cluttered&#10;&#10;Description automatically generated">
            <a:extLst>
              <a:ext uri="{FF2B5EF4-FFF2-40B4-BE49-F238E27FC236}">
                <a16:creationId xmlns:a16="http://schemas.microsoft.com/office/drawing/2014/main" id="{2D217A2E-FC94-F3A5-A4E2-AEB73B99605D}"/>
              </a:ext>
            </a:extLst>
          </p:cNvPr>
          <p:cNvPicPr>
            <a:picLocks noChangeAspect="1"/>
          </p:cNvPicPr>
          <p:nvPr/>
        </p:nvPicPr>
        <p:blipFill>
          <a:blip r:embed="rId10"/>
          <a:stretch>
            <a:fillRect/>
          </a:stretch>
        </p:blipFill>
        <p:spPr>
          <a:xfrm>
            <a:off x="3297866" y="2719498"/>
            <a:ext cx="838200" cy="479795"/>
          </a:xfrm>
          <a:prstGeom prst="rect">
            <a:avLst/>
          </a:prstGeom>
        </p:spPr>
      </p:pic>
      <p:pic>
        <p:nvPicPr>
          <p:cNvPr id="12" name="Picture 14" descr="A picture containing text, indoor&#10;&#10;Description automatically generated">
            <a:extLst>
              <a:ext uri="{FF2B5EF4-FFF2-40B4-BE49-F238E27FC236}">
                <a16:creationId xmlns:a16="http://schemas.microsoft.com/office/drawing/2014/main" id="{B200766D-1B95-1991-AE29-CF580E76567E}"/>
              </a:ext>
            </a:extLst>
          </p:cNvPr>
          <p:cNvPicPr>
            <a:picLocks noChangeAspect="1"/>
          </p:cNvPicPr>
          <p:nvPr/>
        </p:nvPicPr>
        <p:blipFill>
          <a:blip r:embed="rId11"/>
          <a:stretch>
            <a:fillRect/>
          </a:stretch>
        </p:blipFill>
        <p:spPr>
          <a:xfrm>
            <a:off x="3297863" y="4819429"/>
            <a:ext cx="811620" cy="470933"/>
          </a:xfrm>
          <a:prstGeom prst="rect">
            <a:avLst/>
          </a:prstGeom>
        </p:spPr>
      </p:pic>
    </p:spTree>
    <p:extLst>
      <p:ext uri="{BB962C8B-B14F-4D97-AF65-F5344CB8AC3E}">
        <p14:creationId xmlns:p14="http://schemas.microsoft.com/office/powerpoint/2010/main" val="144301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01C032-581A-2B3F-3110-FC8FC625498E}"/>
              </a:ext>
            </a:extLst>
          </p:cNvPr>
          <p:cNvSpPr>
            <a:spLocks noGrp="1"/>
          </p:cNvSpPr>
          <p:nvPr>
            <p:ph type="body" idx="1"/>
          </p:nvPr>
        </p:nvSpPr>
        <p:spPr>
          <a:xfrm>
            <a:off x="1585637" y="213901"/>
            <a:ext cx="4365051" cy="565808"/>
          </a:xfrm>
        </p:spPr>
        <p:txBody>
          <a:bodyPr vert="horz" lIns="91440" tIns="45720" rIns="91440" bIns="45720" rtlCol="0" anchor="t">
            <a:normAutofit fontScale="85000" lnSpcReduction="20000"/>
          </a:bodyPr>
          <a:lstStyle/>
          <a:p>
            <a:r>
              <a:rPr lang="en-GB" sz="3600" b="1">
                <a:solidFill>
                  <a:schemeClr val="tx1"/>
                </a:solidFill>
                <a:ea typeface="+mn-lt"/>
                <a:cs typeface="+mn-lt"/>
              </a:rPr>
              <a:t>Navigation chart</a:t>
            </a:r>
            <a:endParaRPr lang="en-US" sz="3600" b="1">
              <a:solidFill>
                <a:schemeClr val="tx1"/>
              </a:solidFill>
              <a:ea typeface="+mn-lt"/>
              <a:cs typeface="+mn-lt"/>
            </a:endParaRPr>
          </a:p>
          <a:p>
            <a:endParaRPr lang="en-US">
              <a:solidFill>
                <a:schemeClr val="tx1"/>
              </a:solidFill>
            </a:endParaRPr>
          </a:p>
        </p:txBody>
      </p:sp>
      <p:sp>
        <p:nvSpPr>
          <p:cNvPr id="2" name="Rectangle: Rounded Corners 1">
            <a:extLst>
              <a:ext uri="{FF2B5EF4-FFF2-40B4-BE49-F238E27FC236}">
                <a16:creationId xmlns:a16="http://schemas.microsoft.com/office/drawing/2014/main" id="{03DB3BC8-E5A7-1288-0F42-E2E2AD0F2F24}"/>
              </a:ext>
            </a:extLst>
          </p:cNvPr>
          <p:cNvSpPr/>
          <p:nvPr/>
        </p:nvSpPr>
        <p:spPr>
          <a:xfrm>
            <a:off x="7553146" y="354420"/>
            <a:ext cx="2617868" cy="136450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b="1"/>
              <a:t>Home</a:t>
            </a:r>
          </a:p>
        </p:txBody>
      </p:sp>
      <p:sp>
        <p:nvSpPr>
          <p:cNvPr id="4" name="Rectangle: Rounded Corners 3">
            <a:extLst>
              <a:ext uri="{FF2B5EF4-FFF2-40B4-BE49-F238E27FC236}">
                <a16:creationId xmlns:a16="http://schemas.microsoft.com/office/drawing/2014/main" id="{D2430B1D-4808-5A68-F429-CA9DF7FF4F6D}"/>
              </a:ext>
            </a:extLst>
          </p:cNvPr>
          <p:cNvSpPr/>
          <p:nvPr/>
        </p:nvSpPr>
        <p:spPr>
          <a:xfrm>
            <a:off x="7744046" y="1249325"/>
            <a:ext cx="637953" cy="283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ea typeface="+mn-lt"/>
                <a:cs typeface="+mn-lt"/>
              </a:rPr>
              <a:t>Course work</a:t>
            </a:r>
            <a:endParaRPr lang="en-US" sz="600" b="1"/>
          </a:p>
        </p:txBody>
      </p:sp>
      <p:sp>
        <p:nvSpPr>
          <p:cNvPr id="5" name="Rectangle: Rounded Corners 4">
            <a:extLst>
              <a:ext uri="{FF2B5EF4-FFF2-40B4-BE49-F238E27FC236}">
                <a16:creationId xmlns:a16="http://schemas.microsoft.com/office/drawing/2014/main" id="{7ED69242-2479-FC4D-1D87-8566542AFA0C}"/>
              </a:ext>
            </a:extLst>
          </p:cNvPr>
          <p:cNvSpPr/>
          <p:nvPr/>
        </p:nvSpPr>
        <p:spPr>
          <a:xfrm>
            <a:off x="8532628" y="1249325"/>
            <a:ext cx="620233" cy="283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ea typeface="+mn-lt"/>
                <a:cs typeface="+mn-lt"/>
              </a:rPr>
              <a:t>About me</a:t>
            </a:r>
            <a:endParaRPr lang="en-US" sz="700" b="1"/>
          </a:p>
        </p:txBody>
      </p:sp>
      <p:sp>
        <p:nvSpPr>
          <p:cNvPr id="6" name="Rectangle: Rounded Corners 5">
            <a:extLst>
              <a:ext uri="{FF2B5EF4-FFF2-40B4-BE49-F238E27FC236}">
                <a16:creationId xmlns:a16="http://schemas.microsoft.com/office/drawing/2014/main" id="{B44CD206-5E14-E6BB-F1A7-227593BB188C}"/>
              </a:ext>
            </a:extLst>
          </p:cNvPr>
          <p:cNvSpPr/>
          <p:nvPr/>
        </p:nvSpPr>
        <p:spPr>
          <a:xfrm>
            <a:off x="9294628" y="1249325"/>
            <a:ext cx="664533" cy="283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a:ea typeface="+mn-lt"/>
                <a:cs typeface="+mn-lt"/>
              </a:rPr>
              <a:t>Contact me</a:t>
            </a:r>
            <a:endParaRPr lang="en-US" sz="700" b="1"/>
          </a:p>
        </p:txBody>
      </p:sp>
      <p:sp>
        <p:nvSpPr>
          <p:cNvPr id="8" name="Rectangle: Rounded Corners 7">
            <a:extLst>
              <a:ext uri="{FF2B5EF4-FFF2-40B4-BE49-F238E27FC236}">
                <a16:creationId xmlns:a16="http://schemas.microsoft.com/office/drawing/2014/main" id="{02E16DAB-D74B-EAF0-7F19-FBE148F3D30B}"/>
              </a:ext>
            </a:extLst>
          </p:cNvPr>
          <p:cNvSpPr/>
          <p:nvPr/>
        </p:nvSpPr>
        <p:spPr>
          <a:xfrm>
            <a:off x="3502652" y="2201895"/>
            <a:ext cx="3440625" cy="1701209"/>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ea typeface="+mn-lt"/>
                <a:cs typeface="+mn-lt"/>
              </a:rPr>
              <a:t>Course work</a:t>
            </a:r>
          </a:p>
          <a:p>
            <a:endParaRPr lang="en-US" b="1"/>
          </a:p>
        </p:txBody>
      </p:sp>
      <p:sp>
        <p:nvSpPr>
          <p:cNvPr id="9" name="Rectangle: Rounded Corners 8">
            <a:extLst>
              <a:ext uri="{FF2B5EF4-FFF2-40B4-BE49-F238E27FC236}">
                <a16:creationId xmlns:a16="http://schemas.microsoft.com/office/drawing/2014/main" id="{8B01B5B2-2AFE-8F29-F4B3-8251EF9FFB72}"/>
              </a:ext>
            </a:extLst>
          </p:cNvPr>
          <p:cNvSpPr/>
          <p:nvPr/>
        </p:nvSpPr>
        <p:spPr>
          <a:xfrm>
            <a:off x="6152209" y="2345305"/>
            <a:ext cx="558209" cy="283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Home</a:t>
            </a:r>
          </a:p>
        </p:txBody>
      </p:sp>
      <p:cxnSp>
        <p:nvCxnSpPr>
          <p:cNvPr id="11" name="Straight Arrow Connector 10">
            <a:extLst>
              <a:ext uri="{FF2B5EF4-FFF2-40B4-BE49-F238E27FC236}">
                <a16:creationId xmlns:a16="http://schemas.microsoft.com/office/drawing/2014/main" id="{BB8A9A4D-A1FE-6BFA-75CC-0C6657F68E3E}"/>
              </a:ext>
            </a:extLst>
          </p:cNvPr>
          <p:cNvCxnSpPr/>
          <p:nvPr/>
        </p:nvCxnSpPr>
        <p:spPr>
          <a:xfrm flipV="1">
            <a:off x="6660220" y="1594978"/>
            <a:ext cx="1071780" cy="713114"/>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2" name="Rectangle: Rounded Corners 11">
            <a:extLst>
              <a:ext uri="{FF2B5EF4-FFF2-40B4-BE49-F238E27FC236}">
                <a16:creationId xmlns:a16="http://schemas.microsoft.com/office/drawing/2014/main" id="{9C1B00C2-150F-9813-950B-E9DDEB3902CE}"/>
              </a:ext>
            </a:extLst>
          </p:cNvPr>
          <p:cNvSpPr/>
          <p:nvPr/>
        </p:nvSpPr>
        <p:spPr>
          <a:xfrm>
            <a:off x="7140129" y="2193035"/>
            <a:ext cx="2348022" cy="170120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ea typeface="+mn-lt"/>
                <a:cs typeface="+mn-lt"/>
              </a:rPr>
              <a:t>About me</a:t>
            </a:r>
          </a:p>
          <a:p>
            <a:endParaRPr lang="en-US" b="1"/>
          </a:p>
        </p:txBody>
      </p:sp>
      <p:sp>
        <p:nvSpPr>
          <p:cNvPr id="13" name="Rectangle: Rounded Corners 12">
            <a:extLst>
              <a:ext uri="{FF2B5EF4-FFF2-40B4-BE49-F238E27FC236}">
                <a16:creationId xmlns:a16="http://schemas.microsoft.com/office/drawing/2014/main" id="{3061B170-1627-C639-DAE4-DA1832C60406}"/>
              </a:ext>
            </a:extLst>
          </p:cNvPr>
          <p:cNvSpPr/>
          <p:nvPr/>
        </p:nvSpPr>
        <p:spPr>
          <a:xfrm>
            <a:off x="8556818" y="2337240"/>
            <a:ext cx="620232" cy="292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ea typeface="+mn-lt"/>
                <a:cs typeface="+mn-lt"/>
              </a:rPr>
              <a:t>Home</a:t>
            </a:r>
            <a:endParaRPr lang="en-US" sz="900"/>
          </a:p>
        </p:txBody>
      </p:sp>
      <p:cxnSp>
        <p:nvCxnSpPr>
          <p:cNvPr id="14" name="Straight Arrow Connector 13">
            <a:extLst>
              <a:ext uri="{FF2B5EF4-FFF2-40B4-BE49-F238E27FC236}">
                <a16:creationId xmlns:a16="http://schemas.microsoft.com/office/drawing/2014/main" id="{E77ED9A8-586A-10C0-760E-35223C0DB5CD}"/>
              </a:ext>
            </a:extLst>
          </p:cNvPr>
          <p:cNvCxnSpPr>
            <a:cxnSpLocks/>
          </p:cNvCxnSpPr>
          <p:nvPr/>
        </p:nvCxnSpPr>
        <p:spPr>
          <a:xfrm flipH="1" flipV="1">
            <a:off x="8858029" y="1574724"/>
            <a:ext cx="16744" cy="69628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5" name="Rectangle: Rounded Corners 14">
            <a:extLst>
              <a:ext uri="{FF2B5EF4-FFF2-40B4-BE49-F238E27FC236}">
                <a16:creationId xmlns:a16="http://schemas.microsoft.com/office/drawing/2014/main" id="{F8C1B6B8-4CB3-987B-7894-60867D1AEF08}"/>
              </a:ext>
            </a:extLst>
          </p:cNvPr>
          <p:cNvSpPr/>
          <p:nvPr/>
        </p:nvSpPr>
        <p:spPr>
          <a:xfrm>
            <a:off x="9660251" y="2193035"/>
            <a:ext cx="2339162" cy="170120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ea typeface="+mn-lt"/>
                <a:cs typeface="+mn-lt"/>
              </a:rPr>
              <a:t>Contact me</a:t>
            </a:r>
          </a:p>
          <a:p>
            <a:endParaRPr lang="en-US" b="1">
              <a:ea typeface="+mn-lt"/>
              <a:cs typeface="+mn-lt"/>
            </a:endParaRPr>
          </a:p>
        </p:txBody>
      </p:sp>
      <p:sp>
        <p:nvSpPr>
          <p:cNvPr id="16" name="Rectangle: Rounded Corners 15">
            <a:extLst>
              <a:ext uri="{FF2B5EF4-FFF2-40B4-BE49-F238E27FC236}">
                <a16:creationId xmlns:a16="http://schemas.microsoft.com/office/drawing/2014/main" id="{4C7B8839-432C-2123-FE04-3F0D786BEDC1}"/>
              </a:ext>
            </a:extLst>
          </p:cNvPr>
          <p:cNvSpPr/>
          <p:nvPr/>
        </p:nvSpPr>
        <p:spPr>
          <a:xfrm>
            <a:off x="11258370" y="2341270"/>
            <a:ext cx="620232" cy="283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ea typeface="+mn-lt"/>
                <a:cs typeface="+mn-lt"/>
              </a:rPr>
              <a:t>Home</a:t>
            </a:r>
            <a:endParaRPr lang="en-US" sz="900"/>
          </a:p>
        </p:txBody>
      </p:sp>
      <p:cxnSp>
        <p:nvCxnSpPr>
          <p:cNvPr id="17" name="Straight Arrow Connector 16">
            <a:extLst>
              <a:ext uri="{FF2B5EF4-FFF2-40B4-BE49-F238E27FC236}">
                <a16:creationId xmlns:a16="http://schemas.microsoft.com/office/drawing/2014/main" id="{DC57CA13-EF72-1603-1718-E163B4CE6209}"/>
              </a:ext>
            </a:extLst>
          </p:cNvPr>
          <p:cNvCxnSpPr>
            <a:cxnSpLocks/>
          </p:cNvCxnSpPr>
          <p:nvPr/>
        </p:nvCxnSpPr>
        <p:spPr>
          <a:xfrm flipH="1" flipV="1">
            <a:off x="9752934" y="1552973"/>
            <a:ext cx="1583594" cy="705096"/>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8" name="Rectangle: Rounded Corners 17">
            <a:extLst>
              <a:ext uri="{FF2B5EF4-FFF2-40B4-BE49-F238E27FC236}">
                <a16:creationId xmlns:a16="http://schemas.microsoft.com/office/drawing/2014/main" id="{EEC5DDB7-8C25-3A6D-51D2-362E44EAB8FB}"/>
              </a:ext>
            </a:extLst>
          </p:cNvPr>
          <p:cNvSpPr/>
          <p:nvPr/>
        </p:nvSpPr>
        <p:spPr>
          <a:xfrm>
            <a:off x="4750025" y="3411939"/>
            <a:ext cx="914079" cy="276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b="1"/>
              <a:t>Future curses</a:t>
            </a:r>
          </a:p>
        </p:txBody>
      </p:sp>
      <p:sp>
        <p:nvSpPr>
          <p:cNvPr id="22" name="Rectangle: Rounded Corners 21">
            <a:extLst>
              <a:ext uri="{FF2B5EF4-FFF2-40B4-BE49-F238E27FC236}">
                <a16:creationId xmlns:a16="http://schemas.microsoft.com/office/drawing/2014/main" id="{A98D4D77-8DD0-7C1A-3F98-E9E8654E8B4C}"/>
              </a:ext>
            </a:extLst>
          </p:cNvPr>
          <p:cNvSpPr/>
          <p:nvPr/>
        </p:nvSpPr>
        <p:spPr>
          <a:xfrm>
            <a:off x="3674607" y="3412544"/>
            <a:ext cx="991810" cy="276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L2 computing</a:t>
            </a:r>
          </a:p>
        </p:txBody>
      </p:sp>
      <p:sp>
        <p:nvSpPr>
          <p:cNvPr id="28" name="Rectangle: Rounded Corners 27">
            <a:extLst>
              <a:ext uri="{FF2B5EF4-FFF2-40B4-BE49-F238E27FC236}">
                <a16:creationId xmlns:a16="http://schemas.microsoft.com/office/drawing/2014/main" id="{8F4D309C-F0B2-ECD4-51C3-3C0FE0A04088}"/>
              </a:ext>
            </a:extLst>
          </p:cNvPr>
          <p:cNvSpPr/>
          <p:nvPr/>
        </p:nvSpPr>
        <p:spPr>
          <a:xfrm>
            <a:off x="3674048" y="4334624"/>
            <a:ext cx="8136647" cy="223668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ea typeface="+mn-lt"/>
                <a:cs typeface="+mn-lt"/>
              </a:rPr>
              <a:t>              </a:t>
            </a:r>
            <a:r>
              <a:rPr lang="en-US" b="1">
                <a:ea typeface="+mn-lt"/>
                <a:cs typeface="+mn-lt"/>
              </a:rPr>
              <a:t>Unit 1       Unit 2      Unit 3    Unit 8   Unit 13    Unit 14-15   Unit 17 </a:t>
            </a:r>
            <a:r>
              <a:rPr lang="en-US">
                <a:ea typeface="+mn-lt"/>
                <a:cs typeface="+mn-lt"/>
              </a:rPr>
              <a:t> </a:t>
            </a:r>
          </a:p>
        </p:txBody>
      </p:sp>
      <p:cxnSp>
        <p:nvCxnSpPr>
          <p:cNvPr id="35" name="Straight Arrow Connector 34">
            <a:extLst>
              <a:ext uri="{FF2B5EF4-FFF2-40B4-BE49-F238E27FC236}">
                <a16:creationId xmlns:a16="http://schemas.microsoft.com/office/drawing/2014/main" id="{11D6DF85-7ACF-AC29-2D97-AC2B4D22C7F3}"/>
              </a:ext>
            </a:extLst>
          </p:cNvPr>
          <p:cNvCxnSpPr/>
          <p:nvPr/>
        </p:nvCxnSpPr>
        <p:spPr>
          <a:xfrm>
            <a:off x="3816967" y="3692780"/>
            <a:ext cx="190796" cy="83774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48" name="Rectangle: Rounded Corners 47">
            <a:extLst>
              <a:ext uri="{FF2B5EF4-FFF2-40B4-BE49-F238E27FC236}">
                <a16:creationId xmlns:a16="http://schemas.microsoft.com/office/drawing/2014/main" id="{10613BCC-705D-D350-182C-8E4AA95C3A86}"/>
              </a:ext>
            </a:extLst>
          </p:cNvPr>
          <p:cNvSpPr/>
          <p:nvPr/>
        </p:nvSpPr>
        <p:spPr>
          <a:xfrm>
            <a:off x="4751726" y="5921604"/>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49" name="Rectangle: Rounded Corners 48">
            <a:extLst>
              <a:ext uri="{FF2B5EF4-FFF2-40B4-BE49-F238E27FC236}">
                <a16:creationId xmlns:a16="http://schemas.microsoft.com/office/drawing/2014/main" id="{DB78BAE4-C41F-2D9D-5799-6C57B03851E6}"/>
              </a:ext>
            </a:extLst>
          </p:cNvPr>
          <p:cNvSpPr/>
          <p:nvPr/>
        </p:nvSpPr>
        <p:spPr>
          <a:xfrm>
            <a:off x="4751154" y="5281151"/>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54" name="Rectangle: Rounded Corners 53">
            <a:extLst>
              <a:ext uri="{FF2B5EF4-FFF2-40B4-BE49-F238E27FC236}">
                <a16:creationId xmlns:a16="http://schemas.microsoft.com/office/drawing/2014/main" id="{4C000071-78E5-F0F2-45D2-1A1B934703D6}"/>
              </a:ext>
            </a:extLst>
          </p:cNvPr>
          <p:cNvSpPr/>
          <p:nvPr/>
        </p:nvSpPr>
        <p:spPr>
          <a:xfrm>
            <a:off x="5660930" y="5930262"/>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55" name="Rectangle: Rounded Corners 54">
            <a:extLst>
              <a:ext uri="{FF2B5EF4-FFF2-40B4-BE49-F238E27FC236}">
                <a16:creationId xmlns:a16="http://schemas.microsoft.com/office/drawing/2014/main" id="{7DBB2A96-0248-62F4-85C6-287180862DEF}"/>
              </a:ext>
            </a:extLst>
          </p:cNvPr>
          <p:cNvSpPr/>
          <p:nvPr/>
        </p:nvSpPr>
        <p:spPr>
          <a:xfrm>
            <a:off x="5677676" y="5281150"/>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56" name="Rectangle: Rounded Corners 55">
            <a:extLst>
              <a:ext uri="{FF2B5EF4-FFF2-40B4-BE49-F238E27FC236}">
                <a16:creationId xmlns:a16="http://schemas.microsoft.com/office/drawing/2014/main" id="{22ED2F75-E51D-439D-F11F-467FF05CE211}"/>
              </a:ext>
            </a:extLst>
          </p:cNvPr>
          <p:cNvSpPr/>
          <p:nvPr/>
        </p:nvSpPr>
        <p:spPr>
          <a:xfrm>
            <a:off x="6639408" y="5938922"/>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57" name="Rectangle: Rounded Corners 56">
            <a:extLst>
              <a:ext uri="{FF2B5EF4-FFF2-40B4-BE49-F238E27FC236}">
                <a16:creationId xmlns:a16="http://schemas.microsoft.com/office/drawing/2014/main" id="{E9E1D3D0-F866-FD67-CCE5-6755D732EAD8}"/>
              </a:ext>
            </a:extLst>
          </p:cNvPr>
          <p:cNvSpPr/>
          <p:nvPr/>
        </p:nvSpPr>
        <p:spPr>
          <a:xfrm>
            <a:off x="6656154" y="5289810"/>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58" name="Rectangle: Rounded Corners 57">
            <a:extLst>
              <a:ext uri="{FF2B5EF4-FFF2-40B4-BE49-F238E27FC236}">
                <a16:creationId xmlns:a16="http://schemas.microsoft.com/office/drawing/2014/main" id="{3379858C-8255-5B6D-7711-57388DB76E66}"/>
              </a:ext>
            </a:extLst>
          </p:cNvPr>
          <p:cNvSpPr/>
          <p:nvPr/>
        </p:nvSpPr>
        <p:spPr>
          <a:xfrm>
            <a:off x="7583248" y="5938921"/>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59" name="Rectangle: Rounded Corners 58">
            <a:extLst>
              <a:ext uri="{FF2B5EF4-FFF2-40B4-BE49-F238E27FC236}">
                <a16:creationId xmlns:a16="http://schemas.microsoft.com/office/drawing/2014/main" id="{8D083352-AC5E-010C-7680-B56239DDD8EE}"/>
              </a:ext>
            </a:extLst>
          </p:cNvPr>
          <p:cNvSpPr/>
          <p:nvPr/>
        </p:nvSpPr>
        <p:spPr>
          <a:xfrm>
            <a:off x="7599994" y="5289809"/>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60" name="Rectangle: Rounded Corners 59">
            <a:extLst>
              <a:ext uri="{FF2B5EF4-FFF2-40B4-BE49-F238E27FC236}">
                <a16:creationId xmlns:a16="http://schemas.microsoft.com/office/drawing/2014/main" id="{135B817A-C3CD-B524-6EE5-6D6CF7D78F15}"/>
              </a:ext>
            </a:extLst>
          </p:cNvPr>
          <p:cNvSpPr/>
          <p:nvPr/>
        </p:nvSpPr>
        <p:spPr>
          <a:xfrm>
            <a:off x="8535749" y="5930262"/>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61" name="Rectangle: Rounded Corners 60">
            <a:extLst>
              <a:ext uri="{FF2B5EF4-FFF2-40B4-BE49-F238E27FC236}">
                <a16:creationId xmlns:a16="http://schemas.microsoft.com/office/drawing/2014/main" id="{0211805D-0223-1F10-C5BA-3CBC7093C52D}"/>
              </a:ext>
            </a:extLst>
          </p:cNvPr>
          <p:cNvSpPr/>
          <p:nvPr/>
        </p:nvSpPr>
        <p:spPr>
          <a:xfrm>
            <a:off x="8535177" y="5298469"/>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62" name="Rectangle: Rounded Corners 61">
            <a:extLst>
              <a:ext uri="{FF2B5EF4-FFF2-40B4-BE49-F238E27FC236}">
                <a16:creationId xmlns:a16="http://schemas.microsoft.com/office/drawing/2014/main" id="{8292870E-CCD5-88D7-30A6-88017CB50E3D}"/>
              </a:ext>
            </a:extLst>
          </p:cNvPr>
          <p:cNvSpPr/>
          <p:nvPr/>
        </p:nvSpPr>
        <p:spPr>
          <a:xfrm>
            <a:off x="9540203" y="5938921"/>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63" name="Rectangle: Rounded Corners 62">
            <a:extLst>
              <a:ext uri="{FF2B5EF4-FFF2-40B4-BE49-F238E27FC236}">
                <a16:creationId xmlns:a16="http://schemas.microsoft.com/office/drawing/2014/main" id="{57330D00-3492-0568-908A-A076EC6A07DC}"/>
              </a:ext>
            </a:extLst>
          </p:cNvPr>
          <p:cNvSpPr/>
          <p:nvPr/>
        </p:nvSpPr>
        <p:spPr>
          <a:xfrm>
            <a:off x="9574267" y="5289809"/>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64" name="Rectangle: Rounded Corners 63">
            <a:extLst>
              <a:ext uri="{FF2B5EF4-FFF2-40B4-BE49-F238E27FC236}">
                <a16:creationId xmlns:a16="http://schemas.microsoft.com/office/drawing/2014/main" id="{92E7A922-40F4-85C2-0497-C9448B5729B8}"/>
              </a:ext>
            </a:extLst>
          </p:cNvPr>
          <p:cNvSpPr/>
          <p:nvPr/>
        </p:nvSpPr>
        <p:spPr>
          <a:xfrm>
            <a:off x="10544658" y="5938922"/>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ea typeface="+mn-lt"/>
                <a:cs typeface="+mn-lt"/>
              </a:rPr>
              <a:t>Assignment 2</a:t>
            </a:r>
            <a:endParaRPr lang="en-US" sz="800" b="1"/>
          </a:p>
        </p:txBody>
      </p:sp>
      <p:sp>
        <p:nvSpPr>
          <p:cNvPr id="65" name="Rectangle: Rounded Corners 64">
            <a:extLst>
              <a:ext uri="{FF2B5EF4-FFF2-40B4-BE49-F238E27FC236}">
                <a16:creationId xmlns:a16="http://schemas.microsoft.com/office/drawing/2014/main" id="{AB1A1EBD-9075-2F38-0321-155497D8E87A}"/>
              </a:ext>
            </a:extLst>
          </p:cNvPr>
          <p:cNvSpPr/>
          <p:nvPr/>
        </p:nvSpPr>
        <p:spPr>
          <a:xfrm>
            <a:off x="10561404" y="5289810"/>
            <a:ext cx="846666" cy="4797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Assignment 1</a:t>
            </a:r>
          </a:p>
        </p:txBody>
      </p:sp>
      <p:sp>
        <p:nvSpPr>
          <p:cNvPr id="21" name="Rectangle: Rounded Corners 20">
            <a:extLst>
              <a:ext uri="{FF2B5EF4-FFF2-40B4-BE49-F238E27FC236}">
                <a16:creationId xmlns:a16="http://schemas.microsoft.com/office/drawing/2014/main" id="{2DE422B6-2BA3-E327-7E3B-898DE511828F}"/>
              </a:ext>
            </a:extLst>
          </p:cNvPr>
          <p:cNvSpPr/>
          <p:nvPr/>
        </p:nvSpPr>
        <p:spPr>
          <a:xfrm>
            <a:off x="3882336" y="4651464"/>
            <a:ext cx="558209" cy="283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b="1"/>
              <a:t>Back</a:t>
            </a:r>
            <a:endParaRPr lang="en-US"/>
          </a:p>
        </p:txBody>
      </p:sp>
      <p:sp>
        <p:nvSpPr>
          <p:cNvPr id="7" name="TextBox 6">
            <a:extLst>
              <a:ext uri="{FF2B5EF4-FFF2-40B4-BE49-F238E27FC236}">
                <a16:creationId xmlns:a16="http://schemas.microsoft.com/office/drawing/2014/main" id="{2AB67CF6-B4EB-75A5-762A-CF1D130B3E0E}"/>
              </a:ext>
            </a:extLst>
          </p:cNvPr>
          <p:cNvSpPr txBox="1"/>
          <p:nvPr/>
        </p:nvSpPr>
        <p:spPr>
          <a:xfrm>
            <a:off x="283535" y="1249326"/>
            <a:ext cx="287965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The reasons I have chosen this navigation chart and why I have designed it like this is because it is hard to get lost in it and it is easy to follow and understand. By having </a:t>
            </a:r>
            <a:r>
              <a:rPr lang="en-GB" b="1"/>
              <a:t>an entire course per page, </a:t>
            </a:r>
            <a:r>
              <a:rPr lang="en-US" b="1"/>
              <a:t>it makes it easier to add future qualifications by merely creating a new page for the course and putting in all the details.</a:t>
            </a:r>
          </a:p>
        </p:txBody>
      </p:sp>
    </p:spTree>
    <p:extLst>
      <p:ext uri="{BB962C8B-B14F-4D97-AF65-F5344CB8AC3E}">
        <p14:creationId xmlns:p14="http://schemas.microsoft.com/office/powerpoint/2010/main" val="406522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3EE1DDA-CA2B-A0F7-3D3C-06AD2C00E083}"/>
              </a:ext>
            </a:extLst>
          </p:cNvPr>
          <p:cNvSpPr/>
          <p:nvPr/>
        </p:nvSpPr>
        <p:spPr>
          <a:xfrm>
            <a:off x="304836" y="735794"/>
            <a:ext cx="11635298" cy="572291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EC029EE-EC0B-6E2D-5FD0-364DFC7C51B5}"/>
              </a:ext>
            </a:extLst>
          </p:cNvPr>
          <p:cNvSpPr/>
          <p:nvPr/>
        </p:nvSpPr>
        <p:spPr>
          <a:xfrm>
            <a:off x="1133457" y="2329858"/>
            <a:ext cx="3708687" cy="3796518"/>
          </a:xfrm>
          <a:prstGeom prst="round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50" b="1">
                <a:solidFill>
                  <a:schemeClr val="tx1"/>
                </a:solidFill>
              </a:rPr>
              <a:t>Here I will introduce myself and talk about My Portfolio and about me.</a:t>
            </a:r>
          </a:p>
          <a:p>
            <a:endParaRPr lang="en-US" sz="1000" b="1">
              <a:solidFill>
                <a:schemeClr val="bg1"/>
              </a:solidFill>
            </a:endParaRPr>
          </a:p>
          <a:p>
            <a:r>
              <a:rPr lang="en-US" sz="1200" b="1">
                <a:solidFill>
                  <a:schemeClr val="bg1"/>
                </a:solidFill>
              </a:rPr>
              <a:t>The reason I've chosen this layout is because it is clear and simple. The colors match and it's pleasant to look at and things are well aligned. The </a:t>
            </a:r>
            <a:r>
              <a:rPr lang="en-GB" sz="1200" b="1">
                <a:solidFill>
                  <a:schemeClr val="bg1"/>
                </a:solidFill>
              </a:rPr>
              <a:t>design is not muddled or </a:t>
            </a:r>
            <a:r>
              <a:rPr lang="en-US" sz="1200" b="1">
                <a:solidFill>
                  <a:schemeClr val="bg1"/>
                </a:solidFill>
              </a:rPr>
              <a:t>confusing and by having the correct fonts and sizes and colors for the text it is clear to read, understand and navigate.</a:t>
            </a:r>
          </a:p>
          <a:p>
            <a:endParaRPr lang="en-US" sz="1200" b="1">
              <a:solidFill>
                <a:schemeClr val="bg1"/>
              </a:solidFill>
            </a:endParaRPr>
          </a:p>
          <a:p>
            <a:r>
              <a:rPr lang="en-US" sz="1200" b="1">
                <a:solidFill>
                  <a:schemeClr val="bg1"/>
                </a:solidFill>
              </a:rPr>
              <a:t>In this textbox I will also use bold black text as used here and white text on the buttons on the Grey bar which would be bold as well. The font at the top displaying the page will be a similar white font and large so it's easy to see.</a:t>
            </a:r>
          </a:p>
        </p:txBody>
      </p:sp>
      <p:sp>
        <p:nvSpPr>
          <p:cNvPr id="18" name="Rectangle: Rounded Corners 17">
            <a:extLst>
              <a:ext uri="{FF2B5EF4-FFF2-40B4-BE49-F238E27FC236}">
                <a16:creationId xmlns:a16="http://schemas.microsoft.com/office/drawing/2014/main" id="{3475976D-CB96-5145-BD1C-C371F803B6F7}"/>
              </a:ext>
            </a:extLst>
          </p:cNvPr>
          <p:cNvSpPr/>
          <p:nvPr/>
        </p:nvSpPr>
        <p:spPr>
          <a:xfrm>
            <a:off x="5882434" y="2752430"/>
            <a:ext cx="5388764" cy="3109808"/>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t>Image</a:t>
            </a:r>
          </a:p>
          <a:p>
            <a:pPr algn="ctr"/>
            <a:r>
              <a:rPr lang="en-US" sz="1000" b="1"/>
              <a:t>Here I will have an image that is relevant from my asset table.</a:t>
            </a:r>
          </a:p>
        </p:txBody>
      </p:sp>
      <p:sp>
        <p:nvSpPr>
          <p:cNvPr id="19" name="Rectangle 18">
            <a:extLst>
              <a:ext uri="{FF2B5EF4-FFF2-40B4-BE49-F238E27FC236}">
                <a16:creationId xmlns:a16="http://schemas.microsoft.com/office/drawing/2014/main" id="{58E6C97F-76A9-36CA-8A8E-8410D3995093}"/>
              </a:ext>
            </a:extLst>
          </p:cNvPr>
          <p:cNvSpPr/>
          <p:nvPr/>
        </p:nvSpPr>
        <p:spPr>
          <a:xfrm>
            <a:off x="308847" y="737345"/>
            <a:ext cx="11641635" cy="9084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Home page</a:t>
            </a:r>
            <a:endParaRPr lang="en-US"/>
          </a:p>
        </p:txBody>
      </p:sp>
      <p:sp>
        <p:nvSpPr>
          <p:cNvPr id="2" name="Rectangle 1">
            <a:extLst>
              <a:ext uri="{FF2B5EF4-FFF2-40B4-BE49-F238E27FC236}">
                <a16:creationId xmlns:a16="http://schemas.microsoft.com/office/drawing/2014/main" id="{80E4CE3B-AEAC-4590-8DAE-7247CF33A996}"/>
              </a:ext>
            </a:extLst>
          </p:cNvPr>
          <p:cNvSpPr/>
          <p:nvPr/>
        </p:nvSpPr>
        <p:spPr>
          <a:xfrm>
            <a:off x="304397" y="1640920"/>
            <a:ext cx="11643682" cy="455587"/>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A468A6A-3926-365F-A4B3-87C875580554}"/>
              </a:ext>
            </a:extLst>
          </p:cNvPr>
          <p:cNvSpPr/>
          <p:nvPr/>
        </p:nvSpPr>
        <p:spPr>
          <a:xfrm>
            <a:off x="4749396" y="1727603"/>
            <a:ext cx="895047" cy="27415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t>Qualifications</a:t>
            </a:r>
          </a:p>
        </p:txBody>
      </p:sp>
      <p:sp>
        <p:nvSpPr>
          <p:cNvPr id="4" name="Rectangle: Rounded Corners 3">
            <a:extLst>
              <a:ext uri="{FF2B5EF4-FFF2-40B4-BE49-F238E27FC236}">
                <a16:creationId xmlns:a16="http://schemas.microsoft.com/office/drawing/2014/main" id="{0A240FE2-4E06-0A14-40D0-714BCECE9046}"/>
              </a:ext>
            </a:extLst>
          </p:cNvPr>
          <p:cNvSpPr/>
          <p:nvPr/>
        </p:nvSpPr>
        <p:spPr>
          <a:xfrm>
            <a:off x="5712984" y="1733651"/>
            <a:ext cx="701523" cy="27415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About me</a:t>
            </a:r>
          </a:p>
        </p:txBody>
      </p:sp>
      <p:sp>
        <p:nvSpPr>
          <p:cNvPr id="6" name="Rectangle: Rounded Corners 5">
            <a:extLst>
              <a:ext uri="{FF2B5EF4-FFF2-40B4-BE49-F238E27FC236}">
                <a16:creationId xmlns:a16="http://schemas.microsoft.com/office/drawing/2014/main" id="{69D21835-8A3B-6DF3-9F1E-A6C0C1E6D92B}"/>
              </a:ext>
            </a:extLst>
          </p:cNvPr>
          <p:cNvSpPr/>
          <p:nvPr/>
        </p:nvSpPr>
        <p:spPr>
          <a:xfrm>
            <a:off x="6479015" y="1731634"/>
            <a:ext cx="733776" cy="27819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b="1"/>
              <a:t>Contact me</a:t>
            </a:r>
          </a:p>
        </p:txBody>
      </p:sp>
      <p:sp>
        <p:nvSpPr>
          <p:cNvPr id="9" name="TextBox 8">
            <a:extLst>
              <a:ext uri="{FF2B5EF4-FFF2-40B4-BE49-F238E27FC236}">
                <a16:creationId xmlns:a16="http://schemas.microsoft.com/office/drawing/2014/main" id="{6FC6DDB9-0591-02D1-E6EB-D749D64A71C1}"/>
              </a:ext>
            </a:extLst>
          </p:cNvPr>
          <p:cNvSpPr txBox="1"/>
          <p:nvPr/>
        </p:nvSpPr>
        <p:spPr>
          <a:xfrm>
            <a:off x="417285" y="187475"/>
            <a:ext cx="114541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My </a:t>
            </a:r>
            <a:r>
              <a:rPr lang="en-GB" b="1">
                <a:ea typeface="+mn-lt"/>
                <a:cs typeface="+mn-lt"/>
              </a:rPr>
              <a:t>storyboard</a:t>
            </a:r>
            <a:endParaRPr lang="en-US" b="1">
              <a:ea typeface="+mn-lt"/>
              <a:cs typeface="+mn-lt"/>
            </a:endParaRPr>
          </a:p>
        </p:txBody>
      </p:sp>
    </p:spTree>
    <p:extLst>
      <p:ext uri="{BB962C8B-B14F-4D97-AF65-F5344CB8AC3E}">
        <p14:creationId xmlns:p14="http://schemas.microsoft.com/office/powerpoint/2010/main" val="68888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FB5D4313-9344-5493-53D9-360889F06F08}"/>
              </a:ext>
            </a:extLst>
          </p:cNvPr>
          <p:cNvSpPr>
            <a:spLocks noGrp="1"/>
          </p:cNvSpPr>
          <p:nvPr>
            <p:ph type="body" idx="1"/>
          </p:nvPr>
        </p:nvSpPr>
        <p:spPr>
          <a:xfrm>
            <a:off x="176367" y="366558"/>
            <a:ext cx="11443559" cy="6080116"/>
          </a:xfrm>
        </p:spPr>
        <p:txBody>
          <a:bodyPr vert="horz" lIns="91440" tIns="45720" rIns="91440" bIns="45720" rtlCol="0" anchor="t">
            <a:normAutofit/>
          </a:bodyPr>
          <a:lstStyle/>
          <a:p>
            <a:endParaRPr lang="en-GB" sz="3200" b="1">
              <a:solidFill>
                <a:schemeClr val="tx1"/>
              </a:solidFill>
              <a:ea typeface="+mn-lt"/>
              <a:cs typeface="+mn-lt"/>
            </a:endParaRPr>
          </a:p>
          <a:p>
            <a:endParaRPr lang="en-US">
              <a:solidFill>
                <a:schemeClr val="tx1"/>
              </a:solidFill>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GB" sz="1100">
              <a:solidFill>
                <a:schemeClr val="tx1">
                  <a:lumMod val="75000"/>
                </a:schemeClr>
              </a:solidFill>
            </a:endParaRPr>
          </a:p>
        </p:txBody>
      </p:sp>
      <p:sp>
        <p:nvSpPr>
          <p:cNvPr id="22" name="Rectangle 21">
            <a:extLst>
              <a:ext uri="{FF2B5EF4-FFF2-40B4-BE49-F238E27FC236}">
                <a16:creationId xmlns:a16="http://schemas.microsoft.com/office/drawing/2014/main" id="{87E4E5CE-EBDB-0773-EE9D-587C21CA6F4F}"/>
              </a:ext>
            </a:extLst>
          </p:cNvPr>
          <p:cNvSpPr/>
          <p:nvPr/>
        </p:nvSpPr>
        <p:spPr>
          <a:xfrm>
            <a:off x="280444" y="409223"/>
            <a:ext cx="11636095" cy="577125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5DACF16-B5FC-4A8D-E2E6-5A9A735784D2}"/>
              </a:ext>
            </a:extLst>
          </p:cNvPr>
          <p:cNvSpPr/>
          <p:nvPr/>
        </p:nvSpPr>
        <p:spPr>
          <a:xfrm>
            <a:off x="1513754" y="2611659"/>
            <a:ext cx="3221362" cy="271996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a:solidFill>
                <a:schemeClr val="tx1"/>
              </a:solidFill>
            </a:endParaRPr>
          </a:p>
          <a:p>
            <a:r>
              <a:rPr lang="en-US" sz="1200" b="1">
                <a:solidFill>
                  <a:schemeClr val="tx1"/>
                </a:solidFill>
              </a:rPr>
              <a:t>Here I would talk about my qualifications skills and courses that I have done and any other relevant information to do with my qualifications</a:t>
            </a:r>
            <a:r>
              <a:rPr lang="en-US" sz="1100" b="1">
                <a:solidFill>
                  <a:schemeClr val="tx1"/>
                </a:solidFill>
              </a:rPr>
              <a:t>.</a:t>
            </a:r>
            <a:endParaRPr lang="en-US" sz="1100">
              <a:solidFill>
                <a:schemeClr val="tx1"/>
              </a:solidFill>
            </a:endParaRPr>
          </a:p>
          <a:p>
            <a:r>
              <a:rPr lang="en-US" sz="1200" b="1">
                <a:solidFill>
                  <a:schemeClr val="bg1"/>
                </a:solidFill>
              </a:rPr>
              <a:t>The reason I've chosen to have a button for each course or qualification is because it makes it easier to display the information from each course and it gets less confusing not having an endless list of qualifications.</a:t>
            </a:r>
          </a:p>
          <a:p>
            <a:endParaRPr lang="en-US" sz="1200" b="1">
              <a:solidFill>
                <a:schemeClr val="bg1"/>
              </a:solidFill>
            </a:endParaRPr>
          </a:p>
          <a:p>
            <a:endParaRPr lang="en-US" sz="1200" b="1">
              <a:solidFill>
                <a:schemeClr val="bg1"/>
              </a:solidFill>
            </a:endParaRPr>
          </a:p>
          <a:p>
            <a:endParaRPr lang="en-US" sz="1200" b="1">
              <a:solidFill>
                <a:schemeClr val="bg1"/>
              </a:solidFill>
            </a:endParaRPr>
          </a:p>
          <a:p>
            <a:endParaRPr lang="en-US" sz="1200" b="1">
              <a:solidFill>
                <a:schemeClr val="bg1"/>
              </a:solidFill>
            </a:endParaRPr>
          </a:p>
        </p:txBody>
      </p:sp>
      <p:sp>
        <p:nvSpPr>
          <p:cNvPr id="26" name="Rectangle: Rounded Corners 25">
            <a:extLst>
              <a:ext uri="{FF2B5EF4-FFF2-40B4-BE49-F238E27FC236}">
                <a16:creationId xmlns:a16="http://schemas.microsoft.com/office/drawing/2014/main" id="{54451F0A-3130-A333-A550-0060491830DC}"/>
              </a:ext>
            </a:extLst>
          </p:cNvPr>
          <p:cNvSpPr/>
          <p:nvPr/>
        </p:nvSpPr>
        <p:spPr>
          <a:xfrm>
            <a:off x="6014473" y="2556084"/>
            <a:ext cx="5464563" cy="2936039"/>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ea typeface="+mn-lt"/>
                <a:cs typeface="+mn-lt"/>
              </a:rPr>
              <a:t>Image</a:t>
            </a:r>
          </a:p>
          <a:p>
            <a:pPr algn="ctr"/>
            <a:r>
              <a:rPr lang="en-US" sz="1000" b="1"/>
              <a:t>Here I will have a relevant image to do with my qualifications and courses</a:t>
            </a:r>
          </a:p>
        </p:txBody>
      </p:sp>
      <p:sp>
        <p:nvSpPr>
          <p:cNvPr id="28" name="Rectangle 27">
            <a:extLst>
              <a:ext uri="{FF2B5EF4-FFF2-40B4-BE49-F238E27FC236}">
                <a16:creationId xmlns:a16="http://schemas.microsoft.com/office/drawing/2014/main" id="{67C3FD76-B6BC-7F29-D39D-9467772DF948}"/>
              </a:ext>
            </a:extLst>
          </p:cNvPr>
          <p:cNvSpPr/>
          <p:nvPr/>
        </p:nvSpPr>
        <p:spPr>
          <a:xfrm>
            <a:off x="280624" y="410773"/>
            <a:ext cx="11633572" cy="9084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Qualifications</a:t>
            </a:r>
            <a:endParaRPr lang="en-US">
              <a:ea typeface="+mn-lt"/>
              <a:cs typeface="+mn-lt"/>
            </a:endParaRPr>
          </a:p>
        </p:txBody>
      </p:sp>
      <p:sp>
        <p:nvSpPr>
          <p:cNvPr id="30" name="Rectangle 29">
            <a:extLst>
              <a:ext uri="{FF2B5EF4-FFF2-40B4-BE49-F238E27FC236}">
                <a16:creationId xmlns:a16="http://schemas.microsoft.com/office/drawing/2014/main" id="{CF196565-E54E-4B8F-FFCE-82CD9A0F55A5}"/>
              </a:ext>
            </a:extLst>
          </p:cNvPr>
          <p:cNvSpPr/>
          <p:nvPr/>
        </p:nvSpPr>
        <p:spPr>
          <a:xfrm>
            <a:off x="280206" y="1318380"/>
            <a:ext cx="11635619" cy="455587"/>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855DC2E1-58F6-F997-F56D-419918FFE593}"/>
              </a:ext>
            </a:extLst>
          </p:cNvPr>
          <p:cNvSpPr/>
          <p:nvPr/>
        </p:nvSpPr>
        <p:spPr>
          <a:xfrm>
            <a:off x="5781524" y="1407079"/>
            <a:ext cx="628952" cy="27415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b="1"/>
              <a:t>Home</a:t>
            </a:r>
          </a:p>
        </p:txBody>
      </p:sp>
      <p:sp>
        <p:nvSpPr>
          <p:cNvPr id="37" name="Rectangle: Rounded Corners 36">
            <a:extLst>
              <a:ext uri="{FF2B5EF4-FFF2-40B4-BE49-F238E27FC236}">
                <a16:creationId xmlns:a16="http://schemas.microsoft.com/office/drawing/2014/main" id="{537EC4D6-C65A-8DA4-C516-FD3986927F57}"/>
              </a:ext>
            </a:extLst>
          </p:cNvPr>
          <p:cNvSpPr/>
          <p:nvPr/>
        </p:nvSpPr>
        <p:spPr>
          <a:xfrm>
            <a:off x="4852816" y="1953380"/>
            <a:ext cx="1052286" cy="28625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L2 computing</a:t>
            </a:r>
          </a:p>
        </p:txBody>
      </p:sp>
      <p:sp>
        <p:nvSpPr>
          <p:cNvPr id="2" name="Rectangle: Rounded Corners 1">
            <a:extLst>
              <a:ext uri="{FF2B5EF4-FFF2-40B4-BE49-F238E27FC236}">
                <a16:creationId xmlns:a16="http://schemas.microsoft.com/office/drawing/2014/main" id="{F0E7E29E-8D67-DFAA-990D-FB6862562A05}"/>
              </a:ext>
            </a:extLst>
          </p:cNvPr>
          <p:cNvSpPr/>
          <p:nvPr/>
        </p:nvSpPr>
        <p:spPr>
          <a:xfrm>
            <a:off x="6040118" y="1953380"/>
            <a:ext cx="1052286" cy="28625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b="1"/>
              <a:t>Future courses</a:t>
            </a:r>
          </a:p>
        </p:txBody>
      </p:sp>
    </p:spTree>
    <p:extLst>
      <p:ext uri="{BB962C8B-B14F-4D97-AF65-F5344CB8AC3E}">
        <p14:creationId xmlns:p14="http://schemas.microsoft.com/office/powerpoint/2010/main" val="43679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9468EA-65B3-B3F4-5F86-41EDAECA68EA}"/>
              </a:ext>
            </a:extLst>
          </p:cNvPr>
          <p:cNvSpPr/>
          <p:nvPr/>
        </p:nvSpPr>
        <p:spPr>
          <a:xfrm>
            <a:off x="268349" y="413254"/>
            <a:ext cx="11644158" cy="576722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EC87E29-285D-D8E1-45A8-FE57FBAC7C7E}"/>
              </a:ext>
            </a:extLst>
          </p:cNvPr>
          <p:cNvSpPr/>
          <p:nvPr/>
        </p:nvSpPr>
        <p:spPr>
          <a:xfrm>
            <a:off x="1469405" y="2626172"/>
            <a:ext cx="3289095" cy="271593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100" b="1">
              <a:solidFill>
                <a:schemeClr val="bg1"/>
              </a:solidFill>
            </a:endParaRPr>
          </a:p>
          <a:p>
            <a:r>
              <a:rPr lang="en-US" sz="1400" b="1">
                <a:solidFill>
                  <a:schemeClr val="bg1"/>
                </a:solidFill>
              </a:rPr>
              <a:t>I will display my coursework including assignments or anything else that could be relevant. I will have it scrollable so you can scroll through each unit. I've made it clear and easy to use by only having one simple button to go back to another qualification that a user might want to look at.</a:t>
            </a:r>
          </a:p>
        </p:txBody>
      </p:sp>
      <p:sp>
        <p:nvSpPr>
          <p:cNvPr id="9" name="Rectangle: Rounded Corners 8">
            <a:extLst>
              <a:ext uri="{FF2B5EF4-FFF2-40B4-BE49-F238E27FC236}">
                <a16:creationId xmlns:a16="http://schemas.microsoft.com/office/drawing/2014/main" id="{4B426F88-15FF-EDE9-D81B-DC53E2D23A80}"/>
              </a:ext>
            </a:extLst>
          </p:cNvPr>
          <p:cNvSpPr/>
          <p:nvPr/>
        </p:nvSpPr>
        <p:spPr>
          <a:xfrm>
            <a:off x="6022537" y="2370623"/>
            <a:ext cx="5468594" cy="2932008"/>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Image</a:t>
            </a:r>
          </a:p>
          <a:p>
            <a:pPr algn="ctr"/>
            <a:r>
              <a:rPr lang="en-US" sz="1000" b="1"/>
              <a:t>Hey I will display an image related to my course oh of an assignment or some other work I might have done.</a:t>
            </a:r>
          </a:p>
        </p:txBody>
      </p:sp>
      <p:sp>
        <p:nvSpPr>
          <p:cNvPr id="11" name="Rectangle 10">
            <a:extLst>
              <a:ext uri="{FF2B5EF4-FFF2-40B4-BE49-F238E27FC236}">
                <a16:creationId xmlns:a16="http://schemas.microsoft.com/office/drawing/2014/main" id="{01FE468E-FD10-44EE-2B59-82F3D0448536}"/>
              </a:ext>
            </a:extLst>
          </p:cNvPr>
          <p:cNvSpPr/>
          <p:nvPr/>
        </p:nvSpPr>
        <p:spPr>
          <a:xfrm>
            <a:off x="276593" y="414805"/>
            <a:ext cx="11641635" cy="9084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L2 computing</a:t>
            </a:r>
            <a:endParaRPr lang="en-US"/>
          </a:p>
        </p:txBody>
      </p:sp>
      <p:sp>
        <p:nvSpPr>
          <p:cNvPr id="13" name="Rectangle 12">
            <a:extLst>
              <a:ext uri="{FF2B5EF4-FFF2-40B4-BE49-F238E27FC236}">
                <a16:creationId xmlns:a16="http://schemas.microsoft.com/office/drawing/2014/main" id="{E51E3D23-70AE-31A7-85C6-DF00138EA13A}"/>
              </a:ext>
            </a:extLst>
          </p:cNvPr>
          <p:cNvSpPr/>
          <p:nvPr/>
        </p:nvSpPr>
        <p:spPr>
          <a:xfrm>
            <a:off x="272143" y="1318380"/>
            <a:ext cx="11643682" cy="455587"/>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170896C9-F7E5-A959-470F-AECD4CFBB436}"/>
              </a:ext>
            </a:extLst>
          </p:cNvPr>
          <p:cNvSpPr/>
          <p:nvPr/>
        </p:nvSpPr>
        <p:spPr>
          <a:xfrm>
            <a:off x="5749270" y="1407079"/>
            <a:ext cx="628952" cy="27415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b="1"/>
              <a:t>Back</a:t>
            </a:r>
          </a:p>
        </p:txBody>
      </p:sp>
    </p:spTree>
    <p:extLst>
      <p:ext uri="{BB962C8B-B14F-4D97-AF65-F5344CB8AC3E}">
        <p14:creationId xmlns:p14="http://schemas.microsoft.com/office/powerpoint/2010/main" val="3050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FFF1B652-129D-08A6-81B4-0F5BDC935C02}"/>
              </a:ext>
            </a:extLst>
          </p:cNvPr>
          <p:cNvSpPr>
            <a:spLocks noGrp="1"/>
          </p:cNvSpPr>
          <p:nvPr>
            <p:ph type="body" idx="1"/>
          </p:nvPr>
        </p:nvSpPr>
        <p:spPr>
          <a:xfrm>
            <a:off x="168304" y="370589"/>
            <a:ext cx="11451622" cy="6076085"/>
          </a:xfrm>
        </p:spPr>
        <p:txBody>
          <a:bodyPr vert="horz" lIns="91440" tIns="45720" rIns="91440" bIns="45720" rtlCol="0" anchor="t">
            <a:normAutofit/>
          </a:bodyPr>
          <a:lstStyle/>
          <a:p>
            <a:endParaRPr lang="en-GB" sz="3200" b="1">
              <a:solidFill>
                <a:schemeClr val="tx1"/>
              </a:solidFill>
              <a:ea typeface="+mn-lt"/>
              <a:cs typeface="+mn-lt"/>
            </a:endParaRPr>
          </a:p>
          <a:p>
            <a:endParaRPr lang="en-US">
              <a:solidFill>
                <a:schemeClr val="tx1"/>
              </a:solidFill>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GB" sz="1100">
              <a:solidFill>
                <a:schemeClr val="tx1">
                  <a:lumMod val="75000"/>
                </a:schemeClr>
              </a:solidFill>
            </a:endParaRPr>
          </a:p>
        </p:txBody>
      </p:sp>
      <p:sp>
        <p:nvSpPr>
          <p:cNvPr id="7" name="Rectangle 6">
            <a:extLst>
              <a:ext uri="{FF2B5EF4-FFF2-40B4-BE49-F238E27FC236}">
                <a16:creationId xmlns:a16="http://schemas.microsoft.com/office/drawing/2014/main" id="{2CCE0CD4-CCF5-6084-3DD6-8EA5C2488F75}"/>
              </a:ext>
            </a:extLst>
          </p:cNvPr>
          <p:cNvSpPr/>
          <p:nvPr/>
        </p:nvSpPr>
        <p:spPr>
          <a:xfrm>
            <a:off x="268349" y="413254"/>
            <a:ext cx="11644158" cy="576722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E6AC8F9-6724-D22C-F5A2-70233ED7CE02}"/>
              </a:ext>
            </a:extLst>
          </p:cNvPr>
          <p:cNvSpPr/>
          <p:nvPr/>
        </p:nvSpPr>
        <p:spPr>
          <a:xfrm>
            <a:off x="1469405" y="2626172"/>
            <a:ext cx="3221362" cy="252120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b="1">
              <a:solidFill>
                <a:schemeClr val="bg1"/>
              </a:solidFill>
            </a:endParaRPr>
          </a:p>
          <a:p>
            <a:r>
              <a:rPr lang="en-US" sz="1400" b="1">
                <a:solidFill>
                  <a:schemeClr val="bg1"/>
                </a:solidFill>
              </a:rPr>
              <a:t>On this page I'll talk about myself, and my skills. I will have it scrollable so I can display projects I have done and in text boxes like these I will talk about </a:t>
            </a:r>
            <a:r>
              <a:rPr lang="en-GB" sz="1400" b="1">
                <a:solidFill>
                  <a:schemeClr val="bg1"/>
                </a:solidFill>
              </a:rPr>
              <a:t>projects and how I made them to </a:t>
            </a:r>
            <a:r>
              <a:rPr lang="en-US" sz="1400" b="1">
                <a:solidFill>
                  <a:schemeClr val="bg1"/>
                </a:solidFill>
              </a:rPr>
              <a:t>show what I'm capable of for anybody looking at My Portfolio. </a:t>
            </a:r>
          </a:p>
        </p:txBody>
      </p:sp>
      <p:sp>
        <p:nvSpPr>
          <p:cNvPr id="11" name="Rectangle: Rounded Corners 10">
            <a:extLst>
              <a:ext uri="{FF2B5EF4-FFF2-40B4-BE49-F238E27FC236}">
                <a16:creationId xmlns:a16="http://schemas.microsoft.com/office/drawing/2014/main" id="{4706607C-DA52-71E9-84C8-A4C52AA88289}"/>
              </a:ext>
            </a:extLst>
          </p:cNvPr>
          <p:cNvSpPr/>
          <p:nvPr/>
        </p:nvSpPr>
        <p:spPr>
          <a:xfrm>
            <a:off x="6022537" y="2370623"/>
            <a:ext cx="5468594" cy="2932008"/>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Image</a:t>
            </a:r>
          </a:p>
          <a:p>
            <a:pPr algn="ctr"/>
            <a:r>
              <a:rPr lang="en-US" sz="1100" b="1"/>
              <a:t>Here I'll display an image of something about me or a project which I'll talk about in the textbox.</a:t>
            </a:r>
          </a:p>
        </p:txBody>
      </p:sp>
      <p:sp>
        <p:nvSpPr>
          <p:cNvPr id="13" name="Rectangle 12">
            <a:extLst>
              <a:ext uri="{FF2B5EF4-FFF2-40B4-BE49-F238E27FC236}">
                <a16:creationId xmlns:a16="http://schemas.microsoft.com/office/drawing/2014/main" id="{F30B3F01-0063-215B-70D7-E9B2397CB49C}"/>
              </a:ext>
            </a:extLst>
          </p:cNvPr>
          <p:cNvSpPr/>
          <p:nvPr/>
        </p:nvSpPr>
        <p:spPr>
          <a:xfrm>
            <a:off x="276593" y="414805"/>
            <a:ext cx="11641635" cy="9084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About me</a:t>
            </a:r>
            <a:endParaRPr lang="en-US"/>
          </a:p>
        </p:txBody>
      </p:sp>
      <p:sp>
        <p:nvSpPr>
          <p:cNvPr id="15" name="Rectangle 14">
            <a:extLst>
              <a:ext uri="{FF2B5EF4-FFF2-40B4-BE49-F238E27FC236}">
                <a16:creationId xmlns:a16="http://schemas.microsoft.com/office/drawing/2014/main" id="{AE1E6804-349B-8FAC-56DE-DE0DEBB2789D}"/>
              </a:ext>
            </a:extLst>
          </p:cNvPr>
          <p:cNvSpPr/>
          <p:nvPr/>
        </p:nvSpPr>
        <p:spPr>
          <a:xfrm>
            <a:off x="272143" y="1318380"/>
            <a:ext cx="11643682" cy="455587"/>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966ACC6-A6B3-A9A6-72F9-94AFE5E0A1C6}"/>
              </a:ext>
            </a:extLst>
          </p:cNvPr>
          <p:cNvSpPr/>
          <p:nvPr/>
        </p:nvSpPr>
        <p:spPr>
          <a:xfrm>
            <a:off x="5777492" y="1407079"/>
            <a:ext cx="628952" cy="27415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t>Home</a:t>
            </a:r>
          </a:p>
        </p:txBody>
      </p:sp>
    </p:spTree>
    <p:extLst>
      <p:ext uri="{BB962C8B-B14F-4D97-AF65-F5344CB8AC3E}">
        <p14:creationId xmlns:p14="http://schemas.microsoft.com/office/powerpoint/2010/main" val="11761669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 Assignment 1  Unit 3  Digital Portfolio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2023-01-05T13:53:29Z</dcterms:created>
  <dcterms:modified xsi:type="dcterms:W3CDTF">2023-01-25T10:10:58Z</dcterms:modified>
</cp:coreProperties>
</file>