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0" r:id="rId3"/>
    <p:sldId id="258" r:id="rId4"/>
    <p:sldId id="264" r:id="rId5"/>
    <p:sldId id="261" r:id="rId6"/>
    <p:sldId id="263" r:id="rId7"/>
    <p:sldId id="269" r:id="rId8"/>
    <p:sldId id="267" r:id="rId9"/>
    <p:sldId id="265" r:id="rId10"/>
    <p:sldId id="266" r:id="rId11"/>
    <p:sldId id="271"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84567-7F5B-6175-6026-C60776646AF1}" v="47" dt="2023-03-22T18:53:57.005"/>
    <p1510:client id="{14BC075F-C383-F0D2-6CD6-D385EF64A22B}" v="450" dt="2023-05-12T21:46:26.937"/>
    <p1510:client id="{4BD56070-EEFA-7577-3D63-4844BC39A2BE}" v="1013" dt="2023-03-31T22:34:39.788"/>
    <p1510:client id="{5A1CEAF2-09F9-9CFD-5B36-55719AB773B2}" v="303" dt="2023-03-15T12:19:25.449"/>
    <p1510:client id="{76F03A20-531B-C0DC-6736-245AA2F2D2C3}" v="249" dt="2023-03-22T12:11:03.353"/>
    <p1510:client id="{9449CA52-0831-1C71-55E8-D0D331B0A29E}" v="55" dt="2023-03-21T22:39:35.175"/>
    <p1510:client id="{B2D601CF-8D1A-64AD-A517-C5C106FFFFA4}" v="8" dt="2023-03-24T14:29:35.095"/>
    <p1510:client id="{CA55C769-FF93-DB9E-F66B-AF52175B3E4D}" v="2" dt="2023-03-30T13:23:32.924"/>
    <p1510:client id="{F744600D-2A02-F0D1-083F-BA328CB018EB}" v="17" dt="2023-03-28T17:06:21.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aagensen (5249412)" userId="S::5249412@student.gloscol.ac.uk::6d1dce2e-e96a-42e5-b1c6-18d3b8fda315" providerId="AD" clId="Web-{F744600D-2A02-F0D1-083F-BA328CB018EB}"/>
    <pc:docChg chg="modSld">
      <pc:chgData name="David Haagensen (5249412)" userId="S::5249412@student.gloscol.ac.uk::6d1dce2e-e96a-42e5-b1c6-18d3b8fda315" providerId="AD" clId="Web-{F744600D-2A02-F0D1-083F-BA328CB018EB}" dt="2023-03-28T17:06:21.894" v="16" actId="20577"/>
      <pc:docMkLst>
        <pc:docMk/>
      </pc:docMkLst>
      <pc:sldChg chg="modSp">
        <pc:chgData name="David Haagensen (5249412)" userId="S::5249412@student.gloscol.ac.uk::6d1dce2e-e96a-42e5-b1c6-18d3b8fda315" providerId="AD" clId="Web-{F744600D-2A02-F0D1-083F-BA328CB018EB}" dt="2023-03-28T17:06:21.894" v="16" actId="20577"/>
        <pc:sldMkLst>
          <pc:docMk/>
          <pc:sldMk cId="1415798554" sldId="261"/>
        </pc:sldMkLst>
        <pc:spChg chg="mod">
          <ac:chgData name="David Haagensen (5249412)" userId="S::5249412@student.gloscol.ac.uk::6d1dce2e-e96a-42e5-b1c6-18d3b8fda315" providerId="AD" clId="Web-{F744600D-2A02-F0D1-083F-BA328CB018EB}" dt="2023-03-28T17:06:21.894" v="16" actId="20577"/>
          <ac:spMkLst>
            <pc:docMk/>
            <pc:sldMk cId="1415798554" sldId="261"/>
            <ac:spMk id="3" creationId="{83844CDA-EAA3-D97B-B968-DA98FEF9FDEA}"/>
          </ac:spMkLst>
        </pc:spChg>
      </pc:sldChg>
      <pc:sldChg chg="modSp">
        <pc:chgData name="David Haagensen (5249412)" userId="S::5249412@student.gloscol.ac.uk::6d1dce2e-e96a-42e5-b1c6-18d3b8fda315" providerId="AD" clId="Web-{F744600D-2A02-F0D1-083F-BA328CB018EB}" dt="2023-03-28T17:06:01.237" v="8" actId="20577"/>
        <pc:sldMkLst>
          <pc:docMk/>
          <pc:sldMk cId="915977124" sldId="265"/>
        </pc:sldMkLst>
        <pc:spChg chg="mod">
          <ac:chgData name="David Haagensen (5249412)" userId="S::5249412@student.gloscol.ac.uk::6d1dce2e-e96a-42e5-b1c6-18d3b8fda315" providerId="AD" clId="Web-{F744600D-2A02-F0D1-083F-BA328CB018EB}" dt="2023-03-28T17:06:01.237" v="8" actId="20577"/>
          <ac:spMkLst>
            <pc:docMk/>
            <pc:sldMk cId="915977124" sldId="265"/>
            <ac:spMk id="3" creationId="{83844CDA-EAA3-D97B-B968-DA98FEF9FDEA}"/>
          </ac:spMkLst>
        </pc:spChg>
      </pc:sldChg>
    </pc:docChg>
  </pc:docChgLst>
  <pc:docChgLst>
    <pc:chgData name="David Haagensen (5249412)" userId="S::5249412@student.gloscol.ac.uk::6d1dce2e-e96a-42e5-b1c6-18d3b8fda315" providerId="AD" clId="Web-{B2D601CF-8D1A-64AD-A517-C5C106FFFFA4}"/>
    <pc:docChg chg="modSld">
      <pc:chgData name="David Haagensen (5249412)" userId="S::5249412@student.gloscol.ac.uk::6d1dce2e-e96a-42e5-b1c6-18d3b8fda315" providerId="AD" clId="Web-{B2D601CF-8D1A-64AD-A517-C5C106FFFFA4}" dt="2023-03-24T14:29:35.095" v="7" actId="20577"/>
      <pc:docMkLst>
        <pc:docMk/>
      </pc:docMkLst>
      <pc:sldChg chg="modSp">
        <pc:chgData name="David Haagensen (5249412)" userId="S::5249412@student.gloscol.ac.uk::6d1dce2e-e96a-42e5-b1c6-18d3b8fda315" providerId="AD" clId="Web-{B2D601CF-8D1A-64AD-A517-C5C106FFFFA4}" dt="2023-03-24T14:29:35.095" v="7" actId="20577"/>
        <pc:sldMkLst>
          <pc:docMk/>
          <pc:sldMk cId="717864669" sldId="258"/>
        </pc:sldMkLst>
        <pc:spChg chg="mod">
          <ac:chgData name="David Haagensen (5249412)" userId="S::5249412@student.gloscol.ac.uk::6d1dce2e-e96a-42e5-b1c6-18d3b8fda315" providerId="AD" clId="Web-{B2D601CF-8D1A-64AD-A517-C5C106FFFFA4}" dt="2023-03-24T14:29:35.095" v="7" actId="20577"/>
          <ac:spMkLst>
            <pc:docMk/>
            <pc:sldMk cId="717864669" sldId="258"/>
            <ac:spMk id="3" creationId="{C35B92F2-694A-99C7-CDE5-D04F7CA7A859}"/>
          </ac:spMkLst>
        </pc:spChg>
      </pc:sldChg>
    </pc:docChg>
  </pc:docChgLst>
  <pc:docChgLst>
    <pc:chgData name="David Haagensen (5249412)" userId="S::5249412@student.gloscol.ac.uk::6d1dce2e-e96a-42e5-b1c6-18d3b8fda315" providerId="AD" clId="Web-{4BD56070-EEFA-7577-3D63-4844BC39A2BE}"/>
    <pc:docChg chg="addSld delSld modSld sldOrd">
      <pc:chgData name="David Haagensen (5249412)" userId="S::5249412@student.gloscol.ac.uk::6d1dce2e-e96a-42e5-b1c6-18d3b8fda315" providerId="AD" clId="Web-{4BD56070-EEFA-7577-3D63-4844BC39A2BE}" dt="2023-03-31T22:34:39.788" v="1860" actId="20577"/>
      <pc:docMkLst>
        <pc:docMk/>
      </pc:docMkLst>
      <pc:sldChg chg="modSp modNotes">
        <pc:chgData name="David Haagensen (5249412)" userId="S::5249412@student.gloscol.ac.uk::6d1dce2e-e96a-42e5-b1c6-18d3b8fda315" providerId="AD" clId="Web-{4BD56070-EEFA-7577-3D63-4844BC39A2BE}" dt="2023-03-31T20:24:05.340" v="763" actId="14100"/>
        <pc:sldMkLst>
          <pc:docMk/>
          <pc:sldMk cId="717864669" sldId="258"/>
        </pc:sldMkLst>
        <pc:spChg chg="mod">
          <ac:chgData name="David Haagensen (5249412)" userId="S::5249412@student.gloscol.ac.uk::6d1dce2e-e96a-42e5-b1c6-18d3b8fda315" providerId="AD" clId="Web-{4BD56070-EEFA-7577-3D63-4844BC39A2BE}" dt="2023-03-31T20:23:54.231" v="760" actId="14100"/>
          <ac:spMkLst>
            <pc:docMk/>
            <pc:sldMk cId="717864669" sldId="258"/>
            <ac:spMk id="3" creationId="{C35B92F2-694A-99C7-CDE5-D04F7CA7A859}"/>
          </ac:spMkLst>
        </pc:spChg>
        <pc:picChg chg="mod">
          <ac:chgData name="David Haagensen (5249412)" userId="S::5249412@student.gloscol.ac.uk::6d1dce2e-e96a-42e5-b1c6-18d3b8fda315" providerId="AD" clId="Web-{4BD56070-EEFA-7577-3D63-4844BC39A2BE}" dt="2023-03-31T20:24:05.340" v="763" actId="14100"/>
          <ac:picMkLst>
            <pc:docMk/>
            <pc:sldMk cId="717864669" sldId="258"/>
            <ac:picMk id="2" creationId="{3323393F-B00F-375F-6A6B-CE626EAF860E}"/>
          </ac:picMkLst>
        </pc:picChg>
        <pc:picChg chg="mod">
          <ac:chgData name="David Haagensen (5249412)" userId="S::5249412@student.gloscol.ac.uk::6d1dce2e-e96a-42e5-b1c6-18d3b8fda315" providerId="AD" clId="Web-{4BD56070-EEFA-7577-3D63-4844BC39A2BE}" dt="2023-03-31T20:24:02.309" v="762" actId="1076"/>
          <ac:picMkLst>
            <pc:docMk/>
            <pc:sldMk cId="717864669" sldId="258"/>
            <ac:picMk id="4" creationId="{105F5053-3A99-7F83-8308-02C9B6CC0521}"/>
          </ac:picMkLst>
        </pc:picChg>
        <pc:picChg chg="mod">
          <ac:chgData name="David Haagensen (5249412)" userId="S::5249412@student.gloscol.ac.uk::6d1dce2e-e96a-42e5-b1c6-18d3b8fda315" providerId="AD" clId="Web-{4BD56070-EEFA-7577-3D63-4844BC39A2BE}" dt="2023-03-31T20:23:50.106" v="759" actId="1076"/>
          <ac:picMkLst>
            <pc:docMk/>
            <pc:sldMk cId="717864669" sldId="258"/>
            <ac:picMk id="5" creationId="{B885CBF1-9080-6674-DEEB-FEB76EE375DE}"/>
          </ac:picMkLst>
        </pc:picChg>
        <pc:picChg chg="mod">
          <ac:chgData name="David Haagensen (5249412)" userId="S::5249412@student.gloscol.ac.uk::6d1dce2e-e96a-42e5-b1c6-18d3b8fda315" providerId="AD" clId="Web-{4BD56070-EEFA-7577-3D63-4844BC39A2BE}" dt="2023-03-31T20:23:47.559" v="758" actId="1076"/>
          <ac:picMkLst>
            <pc:docMk/>
            <pc:sldMk cId="717864669" sldId="258"/>
            <ac:picMk id="6" creationId="{3774A55F-E1F6-4094-ECBD-1B6750334D44}"/>
          </ac:picMkLst>
        </pc:picChg>
      </pc:sldChg>
      <pc:sldChg chg="modNotes">
        <pc:chgData name="David Haagensen (5249412)" userId="S::5249412@student.gloscol.ac.uk::6d1dce2e-e96a-42e5-b1c6-18d3b8fda315" providerId="AD" clId="Web-{4BD56070-EEFA-7577-3D63-4844BC39A2BE}" dt="2023-03-31T09:23:10.877" v="52"/>
        <pc:sldMkLst>
          <pc:docMk/>
          <pc:sldMk cId="2102009712" sldId="260"/>
        </pc:sldMkLst>
      </pc:sldChg>
      <pc:sldChg chg="addSp delSp modSp ord modNotes">
        <pc:chgData name="David Haagensen (5249412)" userId="S::5249412@student.gloscol.ac.uk::6d1dce2e-e96a-42e5-b1c6-18d3b8fda315" providerId="AD" clId="Web-{4BD56070-EEFA-7577-3D63-4844BC39A2BE}" dt="2023-03-31T21:57:59.589" v="1536"/>
        <pc:sldMkLst>
          <pc:docMk/>
          <pc:sldMk cId="1415798554" sldId="261"/>
        </pc:sldMkLst>
        <pc:spChg chg="mod">
          <ac:chgData name="David Haagensen (5249412)" userId="S::5249412@student.gloscol.ac.uk::6d1dce2e-e96a-42e5-b1c6-18d3b8fda315" providerId="AD" clId="Web-{4BD56070-EEFA-7577-3D63-4844BC39A2BE}" dt="2023-03-31T19:51:58.180" v="521" actId="20577"/>
          <ac:spMkLst>
            <pc:docMk/>
            <pc:sldMk cId="1415798554" sldId="261"/>
            <ac:spMk id="3" creationId="{83844CDA-EAA3-D97B-B968-DA98FEF9FDEA}"/>
          </ac:spMkLst>
        </pc:spChg>
        <pc:picChg chg="add mod">
          <ac:chgData name="David Haagensen (5249412)" userId="S::5249412@student.gloscol.ac.uk::6d1dce2e-e96a-42e5-b1c6-18d3b8fda315" providerId="AD" clId="Web-{4BD56070-EEFA-7577-3D63-4844BC39A2BE}" dt="2023-03-31T19:40:30.346" v="479" actId="1076"/>
          <ac:picMkLst>
            <pc:docMk/>
            <pc:sldMk cId="1415798554" sldId="261"/>
            <ac:picMk id="2" creationId="{AC0CCD9A-D4E1-CF95-8E40-184716D2DAE2}"/>
          </ac:picMkLst>
        </pc:picChg>
        <pc:picChg chg="del">
          <ac:chgData name="David Haagensen (5249412)" userId="S::5249412@student.gloscol.ac.uk::6d1dce2e-e96a-42e5-b1c6-18d3b8fda315" providerId="AD" clId="Web-{4BD56070-EEFA-7577-3D63-4844BC39A2BE}" dt="2023-03-31T19:59:15.783" v="557"/>
          <ac:picMkLst>
            <pc:docMk/>
            <pc:sldMk cId="1415798554" sldId="261"/>
            <ac:picMk id="4" creationId="{1BE083A6-3551-02F8-2BA4-E5A607764EB6}"/>
          </ac:picMkLst>
        </pc:picChg>
        <pc:picChg chg="add mod">
          <ac:chgData name="David Haagensen (5249412)" userId="S::5249412@student.gloscol.ac.uk::6d1dce2e-e96a-42e5-b1c6-18d3b8fda315" providerId="AD" clId="Web-{4BD56070-EEFA-7577-3D63-4844BC39A2BE}" dt="2023-03-31T19:40:28.300" v="478" actId="1076"/>
          <ac:picMkLst>
            <pc:docMk/>
            <pc:sldMk cId="1415798554" sldId="261"/>
            <ac:picMk id="5" creationId="{DFD000E4-8D3C-3219-FE1E-18F6714D0CEF}"/>
          </ac:picMkLst>
        </pc:picChg>
        <pc:picChg chg="add mod">
          <ac:chgData name="David Haagensen (5249412)" userId="S::5249412@student.gloscol.ac.uk::6d1dce2e-e96a-42e5-b1c6-18d3b8fda315" providerId="AD" clId="Web-{4BD56070-EEFA-7577-3D63-4844BC39A2BE}" dt="2023-03-31T19:40:33.456" v="480" actId="1076"/>
          <ac:picMkLst>
            <pc:docMk/>
            <pc:sldMk cId="1415798554" sldId="261"/>
            <ac:picMk id="6" creationId="{FC5A1CE0-7F0A-6C63-F44C-F3403E2E3784}"/>
          </ac:picMkLst>
        </pc:picChg>
        <pc:picChg chg="add">
          <ac:chgData name="David Haagensen (5249412)" userId="S::5249412@student.gloscol.ac.uk::6d1dce2e-e96a-42e5-b1c6-18d3b8fda315" providerId="AD" clId="Web-{4BD56070-EEFA-7577-3D63-4844BC39A2BE}" dt="2023-03-31T20:52:24.574" v="904"/>
          <ac:picMkLst>
            <pc:docMk/>
            <pc:sldMk cId="1415798554" sldId="261"/>
            <ac:picMk id="8" creationId="{5D36EFE8-F608-D28F-C44D-237CE0468162}"/>
          </ac:picMkLst>
        </pc:picChg>
      </pc:sldChg>
      <pc:sldChg chg="modSp modNotes">
        <pc:chgData name="David Haagensen (5249412)" userId="S::5249412@student.gloscol.ac.uk::6d1dce2e-e96a-42e5-b1c6-18d3b8fda315" providerId="AD" clId="Web-{4BD56070-EEFA-7577-3D63-4844BC39A2BE}" dt="2023-03-31T22:12:32.188" v="1633"/>
        <pc:sldMkLst>
          <pc:docMk/>
          <pc:sldMk cId="4031902048" sldId="262"/>
        </pc:sldMkLst>
        <pc:spChg chg="mod">
          <ac:chgData name="David Haagensen (5249412)" userId="S::5249412@student.gloscol.ac.uk::6d1dce2e-e96a-42e5-b1c6-18d3b8fda315" providerId="AD" clId="Web-{4BD56070-EEFA-7577-3D63-4844BC39A2BE}" dt="2023-03-31T22:03:32.974" v="1551" actId="20577"/>
          <ac:spMkLst>
            <pc:docMk/>
            <pc:sldMk cId="4031902048" sldId="262"/>
            <ac:spMk id="3" creationId="{83844CDA-EAA3-D97B-B968-DA98FEF9FDEA}"/>
          </ac:spMkLst>
        </pc:spChg>
      </pc:sldChg>
      <pc:sldChg chg="addSp modSp ord modNotes">
        <pc:chgData name="David Haagensen (5249412)" userId="S::5249412@student.gloscol.ac.uk::6d1dce2e-e96a-42e5-b1c6-18d3b8fda315" providerId="AD" clId="Web-{4BD56070-EEFA-7577-3D63-4844BC39A2BE}" dt="2023-03-31T21:58:01.824" v="1537"/>
        <pc:sldMkLst>
          <pc:docMk/>
          <pc:sldMk cId="3134077121" sldId="263"/>
        </pc:sldMkLst>
        <pc:spChg chg="mod">
          <ac:chgData name="David Haagensen (5249412)" userId="S::5249412@student.gloscol.ac.uk::6d1dce2e-e96a-42e5-b1c6-18d3b8fda315" providerId="AD" clId="Web-{4BD56070-EEFA-7577-3D63-4844BC39A2BE}" dt="2023-03-31T21:15:52.250" v="1085" actId="20577"/>
          <ac:spMkLst>
            <pc:docMk/>
            <pc:sldMk cId="3134077121" sldId="263"/>
            <ac:spMk id="3" creationId="{83844CDA-EAA3-D97B-B968-DA98FEF9FDEA}"/>
          </ac:spMkLst>
        </pc:spChg>
        <pc:picChg chg="add">
          <ac:chgData name="David Haagensen (5249412)" userId="S::5249412@student.gloscol.ac.uk::6d1dce2e-e96a-42e5-b1c6-18d3b8fda315" providerId="AD" clId="Web-{4BD56070-EEFA-7577-3D63-4844BC39A2BE}" dt="2023-03-31T20:52:29.168" v="905"/>
          <ac:picMkLst>
            <pc:docMk/>
            <pc:sldMk cId="3134077121" sldId="263"/>
            <ac:picMk id="4" creationId="{61F9D0AB-23F0-2CD3-151E-9ED48A5AA2AD}"/>
          </ac:picMkLst>
        </pc:picChg>
      </pc:sldChg>
      <pc:sldChg chg="addSp modSp ord modNotes">
        <pc:chgData name="David Haagensen (5249412)" userId="S::5249412@student.gloscol.ac.uk::6d1dce2e-e96a-42e5-b1c6-18d3b8fda315" providerId="AD" clId="Web-{4BD56070-EEFA-7577-3D63-4844BC39A2BE}" dt="2023-03-31T20:24:56.482" v="768" actId="14100"/>
        <pc:sldMkLst>
          <pc:docMk/>
          <pc:sldMk cId="2062384937" sldId="264"/>
        </pc:sldMkLst>
        <pc:spChg chg="mod">
          <ac:chgData name="David Haagensen (5249412)" userId="S::5249412@student.gloscol.ac.uk::6d1dce2e-e96a-42e5-b1c6-18d3b8fda315" providerId="AD" clId="Web-{4BD56070-EEFA-7577-3D63-4844BC39A2BE}" dt="2023-03-31T20:24:53.060" v="766" actId="14100"/>
          <ac:spMkLst>
            <pc:docMk/>
            <pc:sldMk cId="2062384937" sldId="264"/>
            <ac:spMk id="3" creationId="{83844CDA-EAA3-D97B-B968-DA98FEF9FDEA}"/>
          </ac:spMkLst>
        </pc:spChg>
        <pc:picChg chg="add mod">
          <ac:chgData name="David Haagensen (5249412)" userId="S::5249412@student.gloscol.ac.uk::6d1dce2e-e96a-42e5-b1c6-18d3b8fda315" providerId="AD" clId="Web-{4BD56070-EEFA-7577-3D63-4844BC39A2BE}" dt="2023-03-31T19:59:26.065" v="559" actId="1076"/>
          <ac:picMkLst>
            <pc:docMk/>
            <pc:sldMk cId="2062384937" sldId="264"/>
            <ac:picMk id="2" creationId="{28182466-C27F-35E1-0A8C-6CF9B6F80913}"/>
          </ac:picMkLst>
        </pc:picChg>
        <pc:picChg chg="add mod">
          <ac:chgData name="David Haagensen (5249412)" userId="S::5249412@student.gloscol.ac.uk::6d1dce2e-e96a-42e5-b1c6-18d3b8fda315" providerId="AD" clId="Web-{4BD56070-EEFA-7577-3D63-4844BC39A2BE}" dt="2023-03-31T20:24:56.482" v="768" actId="14100"/>
          <ac:picMkLst>
            <pc:docMk/>
            <pc:sldMk cId="2062384937" sldId="264"/>
            <ac:picMk id="4" creationId="{C20D2E8F-4287-69F0-5869-3B157D60121B}"/>
          </ac:picMkLst>
        </pc:picChg>
      </pc:sldChg>
      <pc:sldChg chg="addSp modSp ord modNotes">
        <pc:chgData name="David Haagensen (5249412)" userId="S::5249412@student.gloscol.ac.uk::6d1dce2e-e96a-42e5-b1c6-18d3b8fda315" providerId="AD" clId="Web-{4BD56070-EEFA-7577-3D63-4844BC39A2BE}" dt="2023-03-31T22:10:34.154" v="1593"/>
        <pc:sldMkLst>
          <pc:docMk/>
          <pc:sldMk cId="915977124" sldId="265"/>
        </pc:sldMkLst>
        <pc:spChg chg="mod">
          <ac:chgData name="David Haagensen (5249412)" userId="S::5249412@student.gloscol.ac.uk::6d1dce2e-e96a-42e5-b1c6-18d3b8fda315" providerId="AD" clId="Web-{4BD56070-EEFA-7577-3D63-4844BC39A2BE}" dt="2023-03-31T19:39:10.892" v="447" actId="20577"/>
          <ac:spMkLst>
            <pc:docMk/>
            <pc:sldMk cId="915977124" sldId="265"/>
            <ac:spMk id="3" creationId="{83844CDA-EAA3-D97B-B968-DA98FEF9FDEA}"/>
          </ac:spMkLst>
        </pc:spChg>
        <pc:picChg chg="add mod">
          <ac:chgData name="David Haagensen (5249412)" userId="S::5249412@student.gloscol.ac.uk::6d1dce2e-e96a-42e5-b1c6-18d3b8fda315" providerId="AD" clId="Web-{4BD56070-EEFA-7577-3D63-4844BC39A2BE}" dt="2023-03-31T19:39:55.658" v="464" actId="1076"/>
          <ac:picMkLst>
            <pc:docMk/>
            <pc:sldMk cId="915977124" sldId="265"/>
            <ac:picMk id="2" creationId="{45DF2954-CDD4-A998-3C0B-AFCDD26B47A5}"/>
          </ac:picMkLst>
        </pc:picChg>
        <pc:picChg chg="add mod">
          <ac:chgData name="David Haagensen (5249412)" userId="S::5249412@student.gloscol.ac.uk::6d1dce2e-e96a-42e5-b1c6-18d3b8fda315" providerId="AD" clId="Web-{4BD56070-EEFA-7577-3D63-4844BC39A2BE}" dt="2023-03-31T19:40:00.971" v="466" actId="1076"/>
          <ac:picMkLst>
            <pc:docMk/>
            <pc:sldMk cId="915977124" sldId="265"/>
            <ac:picMk id="5" creationId="{C7F7ABD1-6FDB-FC01-27FC-11470F947C98}"/>
          </ac:picMkLst>
        </pc:picChg>
        <pc:picChg chg="add mod">
          <ac:chgData name="David Haagensen (5249412)" userId="S::5249412@student.gloscol.ac.uk::6d1dce2e-e96a-42e5-b1c6-18d3b8fda315" providerId="AD" clId="Web-{4BD56070-EEFA-7577-3D63-4844BC39A2BE}" dt="2023-03-31T19:39:56.986" v="465" actId="1076"/>
          <ac:picMkLst>
            <pc:docMk/>
            <pc:sldMk cId="915977124" sldId="265"/>
            <ac:picMk id="6" creationId="{6151C0E5-1B6F-88C1-16C3-CF5D6152C67E}"/>
          </ac:picMkLst>
        </pc:picChg>
      </pc:sldChg>
      <pc:sldChg chg="addSp modSp add ord replId modNotes">
        <pc:chgData name="David Haagensen (5249412)" userId="S::5249412@student.gloscol.ac.uk::6d1dce2e-e96a-42e5-b1c6-18d3b8fda315" providerId="AD" clId="Web-{4BD56070-EEFA-7577-3D63-4844BC39A2BE}" dt="2023-03-31T22:09:06.387" v="1584"/>
        <pc:sldMkLst>
          <pc:docMk/>
          <pc:sldMk cId="113870636" sldId="266"/>
        </pc:sldMkLst>
        <pc:spChg chg="mod">
          <ac:chgData name="David Haagensen (5249412)" userId="S::5249412@student.gloscol.ac.uk::6d1dce2e-e96a-42e5-b1c6-18d3b8fda315" providerId="AD" clId="Web-{4BD56070-EEFA-7577-3D63-4844BC39A2BE}" dt="2023-03-31T22:07:28.744" v="1581" actId="20577"/>
          <ac:spMkLst>
            <pc:docMk/>
            <pc:sldMk cId="113870636" sldId="266"/>
            <ac:spMk id="3" creationId="{83844CDA-EAA3-D97B-B968-DA98FEF9FDEA}"/>
          </ac:spMkLst>
        </pc:spChg>
        <pc:picChg chg="add">
          <ac:chgData name="David Haagensen (5249412)" userId="S::5249412@student.gloscol.ac.uk::6d1dce2e-e96a-42e5-b1c6-18d3b8fda315" providerId="AD" clId="Web-{4BD56070-EEFA-7577-3D63-4844BC39A2BE}" dt="2023-03-31T21:18:02.112" v="1126"/>
          <ac:picMkLst>
            <pc:docMk/>
            <pc:sldMk cId="113870636" sldId="266"/>
            <ac:picMk id="4" creationId="{BEC33903-FA4C-1950-9208-8AE4114B1C7F}"/>
          </ac:picMkLst>
        </pc:picChg>
      </pc:sldChg>
      <pc:sldChg chg="addSp delSp modSp add ord replId modNotes">
        <pc:chgData name="David Haagensen (5249412)" userId="S::5249412@student.gloscol.ac.uk::6d1dce2e-e96a-42e5-b1c6-18d3b8fda315" providerId="AD" clId="Web-{4BD56070-EEFA-7577-3D63-4844BC39A2BE}" dt="2023-03-31T20:29:46.649" v="842"/>
        <pc:sldMkLst>
          <pc:docMk/>
          <pc:sldMk cId="2201377011" sldId="267"/>
        </pc:sldMkLst>
        <pc:spChg chg="mod">
          <ac:chgData name="David Haagensen (5249412)" userId="S::5249412@student.gloscol.ac.uk::6d1dce2e-e96a-42e5-b1c6-18d3b8fda315" providerId="AD" clId="Web-{4BD56070-EEFA-7577-3D63-4844BC39A2BE}" dt="2023-03-31T20:22:31.776" v="749" actId="14100"/>
          <ac:spMkLst>
            <pc:docMk/>
            <pc:sldMk cId="2201377011" sldId="267"/>
            <ac:spMk id="3" creationId="{83844CDA-EAA3-D97B-B968-DA98FEF9FDEA}"/>
          </ac:spMkLst>
        </pc:spChg>
        <pc:picChg chg="add del">
          <ac:chgData name="David Haagensen (5249412)" userId="S::5249412@student.gloscol.ac.uk::6d1dce2e-e96a-42e5-b1c6-18d3b8fda315" providerId="AD" clId="Web-{4BD56070-EEFA-7577-3D63-4844BC39A2BE}" dt="2023-03-31T20:22:10.729" v="746"/>
          <ac:picMkLst>
            <pc:docMk/>
            <pc:sldMk cId="2201377011" sldId="267"/>
            <ac:picMk id="4" creationId="{0F57342B-9448-6CEC-CC70-1B46DBB029E8}"/>
          </ac:picMkLst>
        </pc:picChg>
        <pc:picChg chg="add">
          <ac:chgData name="David Haagensen (5249412)" userId="S::5249412@student.gloscol.ac.uk::6d1dce2e-e96a-42e5-b1c6-18d3b8fda315" providerId="AD" clId="Web-{4BD56070-EEFA-7577-3D63-4844BC39A2BE}" dt="2023-03-31T20:22:18.291" v="747"/>
          <ac:picMkLst>
            <pc:docMk/>
            <pc:sldMk cId="2201377011" sldId="267"/>
            <ac:picMk id="6" creationId="{79B5794D-B509-947A-AF79-755248476152}"/>
          </ac:picMkLst>
        </pc:picChg>
        <pc:picChg chg="add mod">
          <ac:chgData name="David Haagensen (5249412)" userId="S::5249412@student.gloscol.ac.uk::6d1dce2e-e96a-42e5-b1c6-18d3b8fda315" providerId="AD" clId="Web-{4BD56070-EEFA-7577-3D63-4844BC39A2BE}" dt="2023-03-31T20:25:25.405" v="770" actId="1076"/>
          <ac:picMkLst>
            <pc:docMk/>
            <pc:sldMk cId="2201377011" sldId="267"/>
            <ac:picMk id="7" creationId="{1D5BC32C-1145-FAE5-2012-48A5C77702B5}"/>
          </ac:picMkLst>
        </pc:picChg>
      </pc:sldChg>
      <pc:sldChg chg="add del replId">
        <pc:chgData name="David Haagensen (5249412)" userId="S::5249412@student.gloscol.ac.uk::6d1dce2e-e96a-42e5-b1c6-18d3b8fda315" providerId="AD" clId="Web-{4BD56070-EEFA-7577-3D63-4844BC39A2BE}" dt="2023-03-31T21:19:26.395" v="1152"/>
        <pc:sldMkLst>
          <pc:docMk/>
          <pc:sldMk cId="2522559457" sldId="268"/>
        </pc:sldMkLst>
      </pc:sldChg>
      <pc:sldChg chg="delSp modSp new modNotes">
        <pc:chgData name="David Haagensen (5249412)" userId="S::5249412@student.gloscol.ac.uk::6d1dce2e-e96a-42e5-b1c6-18d3b8fda315" providerId="AD" clId="Web-{4BD56070-EEFA-7577-3D63-4844BC39A2BE}" dt="2023-03-31T22:34:39.788" v="1860" actId="20577"/>
        <pc:sldMkLst>
          <pc:docMk/>
          <pc:sldMk cId="4283193977" sldId="268"/>
        </pc:sldMkLst>
        <pc:spChg chg="del">
          <ac:chgData name="David Haagensen (5249412)" userId="S::5249412@student.gloscol.ac.uk::6d1dce2e-e96a-42e5-b1c6-18d3b8fda315" providerId="AD" clId="Web-{4BD56070-EEFA-7577-3D63-4844BC39A2BE}" dt="2023-03-31T22:16:24.787" v="1635"/>
          <ac:spMkLst>
            <pc:docMk/>
            <pc:sldMk cId="4283193977" sldId="268"/>
            <ac:spMk id="2" creationId="{53FE0C88-48A9-9D42-0B51-D5FBCD03961F}"/>
          </ac:spMkLst>
        </pc:spChg>
        <pc:spChg chg="mod">
          <ac:chgData name="David Haagensen (5249412)" userId="S::5249412@student.gloscol.ac.uk::6d1dce2e-e96a-42e5-b1c6-18d3b8fda315" providerId="AD" clId="Web-{4BD56070-EEFA-7577-3D63-4844BC39A2BE}" dt="2023-03-31T22:34:39.788" v="1860" actId="20577"/>
          <ac:spMkLst>
            <pc:docMk/>
            <pc:sldMk cId="4283193977" sldId="268"/>
            <ac:spMk id="3" creationId="{3A4C71E1-644D-25CD-2462-371993844177}"/>
          </ac:spMkLst>
        </pc:spChg>
      </pc:sldChg>
    </pc:docChg>
  </pc:docChgLst>
  <pc:docChgLst>
    <pc:chgData name="David Haagensen (5249412)" userId="S::5249412@student.gloscol.ac.uk::6d1dce2e-e96a-42e5-b1c6-18d3b8fda315" providerId="AD" clId="Web-{76F03A20-531B-C0DC-6736-245AA2F2D2C3}"/>
    <pc:docChg chg="addSld modSld sldOrd">
      <pc:chgData name="David Haagensen (5249412)" userId="S::5249412@student.gloscol.ac.uk::6d1dce2e-e96a-42e5-b1c6-18d3b8fda315" providerId="AD" clId="Web-{76F03A20-531B-C0DC-6736-245AA2F2D2C3}" dt="2023-03-22T12:10:58.728" v="305"/>
      <pc:docMkLst>
        <pc:docMk/>
      </pc:docMkLst>
      <pc:sldChg chg="modNotes">
        <pc:chgData name="David Haagensen (5249412)" userId="S::5249412@student.gloscol.ac.uk::6d1dce2e-e96a-42e5-b1c6-18d3b8fda315" providerId="AD" clId="Web-{76F03A20-531B-C0DC-6736-245AA2F2D2C3}" dt="2023-03-22T12:10:58.728" v="305"/>
        <pc:sldMkLst>
          <pc:docMk/>
          <pc:sldMk cId="109857222" sldId="256"/>
        </pc:sldMkLst>
      </pc:sldChg>
      <pc:sldChg chg="addSp delSp modSp modNotes">
        <pc:chgData name="David Haagensen (5249412)" userId="S::5249412@student.gloscol.ac.uk::6d1dce2e-e96a-42e5-b1c6-18d3b8fda315" providerId="AD" clId="Web-{76F03A20-531B-C0DC-6736-245AA2F2D2C3}" dt="2023-03-22T11:50:40.506" v="277"/>
        <pc:sldMkLst>
          <pc:docMk/>
          <pc:sldMk cId="717864669" sldId="258"/>
        </pc:sldMkLst>
        <pc:spChg chg="mod">
          <ac:chgData name="David Haagensen (5249412)" userId="S::5249412@student.gloscol.ac.uk::6d1dce2e-e96a-42e5-b1c6-18d3b8fda315" providerId="AD" clId="Web-{76F03A20-531B-C0DC-6736-245AA2F2D2C3}" dt="2023-03-22T11:07:20.684" v="194" actId="20577"/>
          <ac:spMkLst>
            <pc:docMk/>
            <pc:sldMk cId="717864669" sldId="258"/>
            <ac:spMk id="3" creationId="{C35B92F2-694A-99C7-CDE5-D04F7CA7A859}"/>
          </ac:spMkLst>
        </pc:spChg>
        <pc:picChg chg="add del mod">
          <ac:chgData name="David Haagensen (5249412)" userId="S::5249412@student.gloscol.ac.uk::6d1dce2e-e96a-42e5-b1c6-18d3b8fda315" providerId="AD" clId="Web-{76F03A20-531B-C0DC-6736-245AA2F2D2C3}" dt="2023-03-22T09:50:28.294" v="33"/>
          <ac:picMkLst>
            <pc:docMk/>
            <pc:sldMk cId="717864669" sldId="258"/>
            <ac:picMk id="2" creationId="{22CB417C-3C6D-06CE-4991-DB5053011ECD}"/>
          </ac:picMkLst>
        </pc:picChg>
        <pc:picChg chg="add mod">
          <ac:chgData name="David Haagensen (5249412)" userId="S::5249412@student.gloscol.ac.uk::6d1dce2e-e96a-42e5-b1c6-18d3b8fda315" providerId="AD" clId="Web-{76F03A20-531B-C0DC-6736-245AA2F2D2C3}" dt="2023-03-22T11:47:43.720" v="259" actId="1076"/>
          <ac:picMkLst>
            <pc:docMk/>
            <pc:sldMk cId="717864669" sldId="258"/>
            <ac:picMk id="2" creationId="{3323393F-B00F-375F-6A6B-CE626EAF860E}"/>
          </ac:picMkLst>
        </pc:picChg>
        <pc:picChg chg="add mod">
          <ac:chgData name="David Haagensen (5249412)" userId="S::5249412@student.gloscol.ac.uk::6d1dce2e-e96a-42e5-b1c6-18d3b8fda315" providerId="AD" clId="Web-{76F03A20-531B-C0DC-6736-245AA2F2D2C3}" dt="2023-03-22T11:48:26.034" v="263" actId="1076"/>
          <ac:picMkLst>
            <pc:docMk/>
            <pc:sldMk cId="717864669" sldId="258"/>
            <ac:picMk id="4" creationId="{105F5053-3A99-7F83-8308-02C9B6CC0521}"/>
          </ac:picMkLst>
        </pc:picChg>
        <pc:picChg chg="add del mod">
          <ac:chgData name="David Haagensen (5249412)" userId="S::5249412@student.gloscol.ac.uk::6d1dce2e-e96a-42e5-b1c6-18d3b8fda315" providerId="AD" clId="Web-{76F03A20-531B-C0DC-6736-245AA2F2D2C3}" dt="2023-03-22T09:50:30.732" v="34"/>
          <ac:picMkLst>
            <pc:docMk/>
            <pc:sldMk cId="717864669" sldId="258"/>
            <ac:picMk id="4" creationId="{B8180F7B-D6EB-CDEA-C9EE-170CF8437291}"/>
          </ac:picMkLst>
        </pc:picChg>
        <pc:picChg chg="add mod">
          <ac:chgData name="David Haagensen (5249412)" userId="S::5249412@student.gloscol.ac.uk::6d1dce2e-e96a-42e5-b1c6-18d3b8fda315" providerId="AD" clId="Web-{76F03A20-531B-C0DC-6736-245AA2F2D2C3}" dt="2023-03-22T11:17:29.576" v="195" actId="1076"/>
          <ac:picMkLst>
            <pc:docMk/>
            <pc:sldMk cId="717864669" sldId="258"/>
            <ac:picMk id="5" creationId="{B885CBF1-9080-6674-DEEB-FEB76EE375DE}"/>
          </ac:picMkLst>
        </pc:picChg>
        <pc:picChg chg="add mod">
          <ac:chgData name="David Haagensen (5249412)" userId="S::5249412@student.gloscol.ac.uk::6d1dce2e-e96a-42e5-b1c6-18d3b8fda315" providerId="AD" clId="Web-{76F03A20-531B-C0DC-6736-245AA2F2D2C3}" dt="2023-03-22T10:35:28.082" v="188" actId="1076"/>
          <ac:picMkLst>
            <pc:docMk/>
            <pc:sldMk cId="717864669" sldId="258"/>
            <ac:picMk id="6" creationId="{3774A55F-E1F6-4094-ECBD-1B6750334D44}"/>
          </ac:picMkLst>
        </pc:picChg>
      </pc:sldChg>
      <pc:sldChg chg="modSp modNotes">
        <pc:chgData name="David Haagensen (5249412)" userId="S::5249412@student.gloscol.ac.uk::6d1dce2e-e96a-42e5-b1c6-18d3b8fda315" providerId="AD" clId="Web-{76F03A20-531B-C0DC-6736-245AA2F2D2C3}" dt="2023-03-22T11:40:01.707" v="241" actId="20577"/>
        <pc:sldMkLst>
          <pc:docMk/>
          <pc:sldMk cId="2102009712" sldId="260"/>
        </pc:sldMkLst>
        <pc:spChg chg="mod">
          <ac:chgData name="David Haagensen (5249412)" userId="S::5249412@student.gloscol.ac.uk::6d1dce2e-e96a-42e5-b1c6-18d3b8fda315" providerId="AD" clId="Web-{76F03A20-531B-C0DC-6736-245AA2F2D2C3}" dt="2023-03-22T11:40:01.707" v="241" actId="20577"/>
          <ac:spMkLst>
            <pc:docMk/>
            <pc:sldMk cId="2102009712" sldId="260"/>
            <ac:spMk id="3" creationId="{83844CDA-EAA3-D97B-B968-DA98FEF9FDEA}"/>
          </ac:spMkLst>
        </pc:spChg>
        <pc:picChg chg="mod">
          <ac:chgData name="David Haagensen (5249412)" userId="S::5249412@student.gloscol.ac.uk::6d1dce2e-e96a-42e5-b1c6-18d3b8fda315" providerId="AD" clId="Web-{76F03A20-531B-C0DC-6736-245AA2F2D2C3}" dt="2023-03-22T09:39:15.899" v="3" actId="14100"/>
          <ac:picMkLst>
            <pc:docMk/>
            <pc:sldMk cId="2102009712" sldId="260"/>
            <ac:picMk id="4" creationId="{2E01EE68-E39E-E984-58C1-AF6383CAA2EA}"/>
          </ac:picMkLst>
        </pc:picChg>
        <pc:picChg chg="mod">
          <ac:chgData name="David Haagensen (5249412)" userId="S::5249412@student.gloscol.ac.uk::6d1dce2e-e96a-42e5-b1c6-18d3b8fda315" providerId="AD" clId="Web-{76F03A20-531B-C0DC-6736-245AA2F2D2C3}" dt="2023-03-22T10:15:51.576" v="63" actId="1076"/>
          <ac:picMkLst>
            <pc:docMk/>
            <pc:sldMk cId="2102009712" sldId="260"/>
            <ac:picMk id="5" creationId="{F2C5644A-3F59-C57E-17F3-CBA4130DFD6B}"/>
          </ac:picMkLst>
        </pc:picChg>
      </pc:sldChg>
      <pc:sldChg chg="addSp modSp">
        <pc:chgData name="David Haagensen (5249412)" userId="S::5249412@student.gloscol.ac.uk::6d1dce2e-e96a-42e5-b1c6-18d3b8fda315" providerId="AD" clId="Web-{76F03A20-531B-C0DC-6736-245AA2F2D2C3}" dt="2023-03-22T11:44:37.090" v="252" actId="1076"/>
        <pc:sldMkLst>
          <pc:docMk/>
          <pc:sldMk cId="1415798554" sldId="261"/>
        </pc:sldMkLst>
        <pc:spChg chg="mod">
          <ac:chgData name="David Haagensen (5249412)" userId="S::5249412@student.gloscol.ac.uk::6d1dce2e-e96a-42e5-b1c6-18d3b8fda315" providerId="AD" clId="Web-{76F03A20-531B-C0DC-6736-245AA2F2D2C3}" dt="2023-03-22T11:43:42.870" v="244" actId="20577"/>
          <ac:spMkLst>
            <pc:docMk/>
            <pc:sldMk cId="1415798554" sldId="261"/>
            <ac:spMk id="3" creationId="{83844CDA-EAA3-D97B-B968-DA98FEF9FDEA}"/>
          </ac:spMkLst>
        </pc:spChg>
        <pc:picChg chg="add mod">
          <ac:chgData name="David Haagensen (5249412)" userId="S::5249412@student.gloscol.ac.uk::6d1dce2e-e96a-42e5-b1c6-18d3b8fda315" providerId="AD" clId="Web-{76F03A20-531B-C0DC-6736-245AA2F2D2C3}" dt="2023-03-22T11:44:37.090" v="252" actId="1076"/>
          <ac:picMkLst>
            <pc:docMk/>
            <pc:sldMk cId="1415798554" sldId="261"/>
            <ac:picMk id="4" creationId="{1BE083A6-3551-02F8-2BA4-E5A607764EB6}"/>
          </ac:picMkLst>
        </pc:picChg>
      </pc:sldChg>
      <pc:sldChg chg="modSp ord">
        <pc:chgData name="David Haagensen (5249412)" userId="S::5249412@student.gloscol.ac.uk::6d1dce2e-e96a-42e5-b1c6-18d3b8fda315" providerId="AD" clId="Web-{76F03A20-531B-C0DC-6736-245AA2F2D2C3}" dt="2023-03-22T11:30:03.003" v="221" actId="20577"/>
        <pc:sldMkLst>
          <pc:docMk/>
          <pc:sldMk cId="3134077121" sldId="263"/>
        </pc:sldMkLst>
        <pc:spChg chg="mod">
          <ac:chgData name="David Haagensen (5249412)" userId="S::5249412@student.gloscol.ac.uk::6d1dce2e-e96a-42e5-b1c6-18d3b8fda315" providerId="AD" clId="Web-{76F03A20-531B-C0DC-6736-245AA2F2D2C3}" dt="2023-03-22T11:30:03.003" v="221" actId="20577"/>
          <ac:spMkLst>
            <pc:docMk/>
            <pc:sldMk cId="3134077121" sldId="263"/>
            <ac:spMk id="3" creationId="{83844CDA-EAA3-D97B-B968-DA98FEF9FDEA}"/>
          </ac:spMkLst>
        </pc:spChg>
      </pc:sldChg>
      <pc:sldChg chg="addSp modSp add replId">
        <pc:chgData name="David Haagensen (5249412)" userId="S::5249412@student.gloscol.ac.uk::6d1dce2e-e96a-42e5-b1c6-18d3b8fda315" providerId="AD" clId="Web-{76F03A20-531B-C0DC-6736-245AA2F2D2C3}" dt="2023-03-22T11:45:02.997" v="255" actId="14100"/>
        <pc:sldMkLst>
          <pc:docMk/>
          <pc:sldMk cId="915977124" sldId="265"/>
        </pc:sldMkLst>
        <pc:spChg chg="mod">
          <ac:chgData name="David Haagensen (5249412)" userId="S::5249412@student.gloscol.ac.uk::6d1dce2e-e96a-42e5-b1c6-18d3b8fda315" providerId="AD" clId="Web-{76F03A20-531B-C0DC-6736-245AA2F2D2C3}" dt="2023-03-22T11:43:57.573" v="246" actId="20577"/>
          <ac:spMkLst>
            <pc:docMk/>
            <pc:sldMk cId="915977124" sldId="265"/>
            <ac:spMk id="3" creationId="{83844CDA-EAA3-D97B-B968-DA98FEF9FDEA}"/>
          </ac:spMkLst>
        </pc:spChg>
        <pc:picChg chg="add mod">
          <ac:chgData name="David Haagensen (5249412)" userId="S::5249412@student.gloscol.ac.uk::6d1dce2e-e96a-42e5-b1c6-18d3b8fda315" providerId="AD" clId="Web-{76F03A20-531B-C0DC-6736-245AA2F2D2C3}" dt="2023-03-22T11:45:02.997" v="255" actId="14100"/>
          <ac:picMkLst>
            <pc:docMk/>
            <pc:sldMk cId="915977124" sldId="265"/>
            <ac:picMk id="4" creationId="{8AD35AE2-6A8F-0962-FC8A-77B325743D07}"/>
          </ac:picMkLst>
        </pc:picChg>
      </pc:sldChg>
    </pc:docChg>
  </pc:docChgLst>
  <pc:docChgLst>
    <pc:chgData name="David Haagensen (5249412)" userId="S::5249412@student.gloscol.ac.uk::6d1dce2e-e96a-42e5-b1c6-18d3b8fda315" providerId="AD" clId="Web-{5A1CEAF2-09F9-9CFD-5B36-55719AB773B2}"/>
    <pc:docChg chg="addSld delSld modSld sldOrd addMainMaster delMainMaster">
      <pc:chgData name="David Haagensen (5249412)" userId="S::5249412@student.gloscol.ac.uk::6d1dce2e-e96a-42e5-b1c6-18d3b8fda315" providerId="AD" clId="Web-{5A1CEAF2-09F9-9CFD-5B36-55719AB773B2}" dt="2023-03-15T12:19:25.449" v="275" actId="20577"/>
      <pc:docMkLst>
        <pc:docMk/>
      </pc:docMkLst>
      <pc:sldChg chg="addSp delSp modSp mod modClrScheme chgLayout">
        <pc:chgData name="David Haagensen (5249412)" userId="S::5249412@student.gloscol.ac.uk::6d1dce2e-e96a-42e5-b1c6-18d3b8fda315" providerId="AD" clId="Web-{5A1CEAF2-09F9-9CFD-5B36-55719AB773B2}" dt="2023-03-15T11:37:58.647" v="150" actId="20577"/>
        <pc:sldMkLst>
          <pc:docMk/>
          <pc:sldMk cId="109857222" sldId="256"/>
        </pc:sldMkLst>
        <pc:spChg chg="del">
          <ac:chgData name="David Haagensen (5249412)" userId="S::5249412@student.gloscol.ac.uk::6d1dce2e-e96a-42e5-b1c6-18d3b8fda315" providerId="AD" clId="Web-{5A1CEAF2-09F9-9CFD-5B36-55719AB773B2}" dt="2023-03-15T11:20:02.071" v="0"/>
          <ac:spMkLst>
            <pc:docMk/>
            <pc:sldMk cId="109857222" sldId="256"/>
            <ac:spMk id="2" creationId="{00000000-0000-0000-0000-000000000000}"/>
          </ac:spMkLst>
        </pc:spChg>
        <pc:spChg chg="del">
          <ac:chgData name="David Haagensen (5249412)" userId="S::5249412@student.gloscol.ac.uk::6d1dce2e-e96a-42e5-b1c6-18d3b8fda315" providerId="AD" clId="Web-{5A1CEAF2-09F9-9CFD-5B36-55719AB773B2}" dt="2023-03-15T11:20:05.477" v="1"/>
          <ac:spMkLst>
            <pc:docMk/>
            <pc:sldMk cId="109857222" sldId="256"/>
            <ac:spMk id="3" creationId="{00000000-0000-0000-0000-000000000000}"/>
          </ac:spMkLst>
        </pc:spChg>
        <pc:spChg chg="add mod">
          <ac:chgData name="David Haagensen (5249412)" userId="S::5249412@student.gloscol.ac.uk::6d1dce2e-e96a-42e5-b1c6-18d3b8fda315" providerId="AD" clId="Web-{5A1CEAF2-09F9-9CFD-5B36-55719AB773B2}" dt="2023-03-15T11:37:58.647" v="150" actId="20577"/>
          <ac:spMkLst>
            <pc:docMk/>
            <pc:sldMk cId="109857222" sldId="256"/>
            <ac:spMk id="4" creationId="{F794EAAE-5C82-7BA7-7CA8-47F7A5ED831C}"/>
          </ac:spMkLst>
        </pc:spChg>
      </pc:sldChg>
      <pc:sldChg chg="new del">
        <pc:chgData name="David Haagensen (5249412)" userId="S::5249412@student.gloscol.ac.uk::6d1dce2e-e96a-42e5-b1c6-18d3b8fda315" providerId="AD" clId="Web-{5A1CEAF2-09F9-9CFD-5B36-55719AB773B2}" dt="2023-03-15T11:20:26.650" v="7"/>
        <pc:sldMkLst>
          <pc:docMk/>
          <pc:sldMk cId="3643324490" sldId="257"/>
        </pc:sldMkLst>
      </pc:sldChg>
      <pc:sldChg chg="delSp modSp new mod modClrScheme chgLayout">
        <pc:chgData name="David Haagensen (5249412)" userId="S::5249412@student.gloscol.ac.uk::6d1dce2e-e96a-42e5-b1c6-18d3b8fda315" providerId="AD" clId="Web-{5A1CEAF2-09F9-9CFD-5B36-55719AB773B2}" dt="2023-03-15T12:17:23.993" v="268" actId="20577"/>
        <pc:sldMkLst>
          <pc:docMk/>
          <pc:sldMk cId="717864669" sldId="258"/>
        </pc:sldMkLst>
        <pc:spChg chg="del">
          <ac:chgData name="David Haagensen (5249412)" userId="S::5249412@student.gloscol.ac.uk::6d1dce2e-e96a-42e5-b1c6-18d3b8fda315" providerId="AD" clId="Web-{5A1CEAF2-09F9-9CFD-5B36-55719AB773B2}" dt="2023-03-15T11:20:23.228" v="5"/>
          <ac:spMkLst>
            <pc:docMk/>
            <pc:sldMk cId="717864669" sldId="258"/>
            <ac:spMk id="2" creationId="{4B2FC91C-BE2D-0175-562A-02A3798880AD}"/>
          </ac:spMkLst>
        </pc:spChg>
        <pc:spChg chg="mod ord">
          <ac:chgData name="David Haagensen (5249412)" userId="S::5249412@student.gloscol.ac.uk::6d1dce2e-e96a-42e5-b1c6-18d3b8fda315" providerId="AD" clId="Web-{5A1CEAF2-09F9-9CFD-5B36-55719AB773B2}" dt="2023-03-15T12:17:23.993" v="268" actId="20577"/>
          <ac:spMkLst>
            <pc:docMk/>
            <pc:sldMk cId="717864669" sldId="258"/>
            <ac:spMk id="3" creationId="{C35B92F2-694A-99C7-CDE5-D04F7CA7A859}"/>
          </ac:spMkLst>
        </pc:spChg>
      </pc:sldChg>
      <pc:sldChg chg="new del">
        <pc:chgData name="David Haagensen (5249412)" userId="S::5249412@student.gloscol.ac.uk::6d1dce2e-e96a-42e5-b1c6-18d3b8fda315" providerId="AD" clId="Web-{5A1CEAF2-09F9-9CFD-5B36-55719AB773B2}" dt="2023-03-15T11:20:24.962" v="6"/>
        <pc:sldMkLst>
          <pc:docMk/>
          <pc:sldMk cId="1452002192" sldId="259"/>
        </pc:sldMkLst>
      </pc:sldChg>
      <pc:sldChg chg="add del">
        <pc:chgData name="David Haagensen (5249412)" userId="S::5249412@student.gloscol.ac.uk::6d1dce2e-e96a-42e5-b1c6-18d3b8fda315" providerId="AD" clId="Web-{5A1CEAF2-09F9-9CFD-5B36-55719AB773B2}" dt="2023-03-15T11:20:42.978" v="10"/>
        <pc:sldMkLst>
          <pc:docMk/>
          <pc:sldMk cId="2894320860" sldId="259"/>
        </pc:sldMkLst>
      </pc:sldChg>
      <pc:sldChg chg="delSp modSp new del">
        <pc:chgData name="David Haagensen (5249412)" userId="S::5249412@student.gloscol.ac.uk::6d1dce2e-e96a-42e5-b1c6-18d3b8fda315" providerId="AD" clId="Web-{5A1CEAF2-09F9-9CFD-5B36-55719AB773B2}" dt="2023-03-15T12:17:40.805" v="269"/>
        <pc:sldMkLst>
          <pc:docMk/>
          <pc:sldMk cId="4115639694" sldId="259"/>
        </pc:sldMkLst>
        <pc:spChg chg="del">
          <ac:chgData name="David Haagensen (5249412)" userId="S::5249412@student.gloscol.ac.uk::6d1dce2e-e96a-42e5-b1c6-18d3b8fda315" providerId="AD" clId="Web-{5A1CEAF2-09F9-9CFD-5B36-55719AB773B2}" dt="2023-03-15T11:26:27.081" v="60"/>
          <ac:spMkLst>
            <pc:docMk/>
            <pc:sldMk cId="4115639694" sldId="259"/>
            <ac:spMk id="2" creationId="{37E5BE9A-E1B8-1C3F-0351-D4342BBB4B21}"/>
          </ac:spMkLst>
        </pc:spChg>
        <pc:spChg chg="mod">
          <ac:chgData name="David Haagensen (5249412)" userId="S::5249412@student.gloscol.ac.uk::6d1dce2e-e96a-42e5-b1c6-18d3b8fda315" providerId="AD" clId="Web-{5A1CEAF2-09F9-9CFD-5B36-55719AB773B2}" dt="2023-03-15T11:40:12.776" v="181" actId="14100"/>
          <ac:spMkLst>
            <pc:docMk/>
            <pc:sldMk cId="4115639694" sldId="259"/>
            <ac:spMk id="3" creationId="{83844CDA-EAA3-D97B-B968-DA98FEF9FDEA}"/>
          </ac:spMkLst>
        </pc:spChg>
      </pc:sldChg>
      <pc:sldChg chg="modSp add ord replId">
        <pc:chgData name="David Haagensen (5249412)" userId="S::5249412@student.gloscol.ac.uk::6d1dce2e-e96a-42e5-b1c6-18d3b8fda315" providerId="AD" clId="Web-{5A1CEAF2-09F9-9CFD-5B36-55719AB773B2}" dt="2023-03-15T12:02:27.421" v="265" actId="14100"/>
        <pc:sldMkLst>
          <pc:docMk/>
          <pc:sldMk cId="2102009712" sldId="260"/>
        </pc:sldMkLst>
        <pc:spChg chg="mod">
          <ac:chgData name="David Haagensen (5249412)" userId="S::5249412@student.gloscol.ac.uk::6d1dce2e-e96a-42e5-b1c6-18d3b8fda315" providerId="AD" clId="Web-{5A1CEAF2-09F9-9CFD-5B36-55719AB773B2}" dt="2023-03-15T12:02:27.421" v="265" actId="14100"/>
          <ac:spMkLst>
            <pc:docMk/>
            <pc:sldMk cId="2102009712" sldId="260"/>
            <ac:spMk id="3" creationId="{83844CDA-EAA3-D97B-B968-DA98FEF9FDEA}"/>
          </ac:spMkLst>
        </pc:spChg>
      </pc:sldChg>
      <pc:sldChg chg="modSp add replId">
        <pc:chgData name="David Haagensen (5249412)" userId="S::5249412@student.gloscol.ac.uk::6d1dce2e-e96a-42e5-b1c6-18d3b8fda315" providerId="AD" clId="Web-{5A1CEAF2-09F9-9CFD-5B36-55719AB773B2}" dt="2023-03-15T12:19:03.808" v="273" actId="14100"/>
        <pc:sldMkLst>
          <pc:docMk/>
          <pc:sldMk cId="1415798554" sldId="261"/>
        </pc:sldMkLst>
        <pc:spChg chg="mod">
          <ac:chgData name="David Haagensen (5249412)" userId="S::5249412@student.gloscol.ac.uk::6d1dce2e-e96a-42e5-b1c6-18d3b8fda315" providerId="AD" clId="Web-{5A1CEAF2-09F9-9CFD-5B36-55719AB773B2}" dt="2023-03-15T12:19:03.808" v="273" actId="14100"/>
          <ac:spMkLst>
            <pc:docMk/>
            <pc:sldMk cId="1415798554" sldId="261"/>
            <ac:spMk id="3" creationId="{83844CDA-EAA3-D97B-B968-DA98FEF9FDEA}"/>
          </ac:spMkLst>
        </pc:spChg>
      </pc:sldChg>
      <pc:sldChg chg="modSp add replId">
        <pc:chgData name="David Haagensen (5249412)" userId="S::5249412@student.gloscol.ac.uk::6d1dce2e-e96a-42e5-b1c6-18d3b8fda315" providerId="AD" clId="Web-{5A1CEAF2-09F9-9CFD-5B36-55719AB773B2}" dt="2023-03-15T12:19:25.449" v="275" actId="20577"/>
        <pc:sldMkLst>
          <pc:docMk/>
          <pc:sldMk cId="4031902048" sldId="262"/>
        </pc:sldMkLst>
        <pc:spChg chg="mod">
          <ac:chgData name="David Haagensen (5249412)" userId="S::5249412@student.gloscol.ac.uk::6d1dce2e-e96a-42e5-b1c6-18d3b8fda315" providerId="AD" clId="Web-{5A1CEAF2-09F9-9CFD-5B36-55719AB773B2}" dt="2023-03-15T12:19:25.449" v="275" actId="20577"/>
          <ac:spMkLst>
            <pc:docMk/>
            <pc:sldMk cId="4031902048" sldId="262"/>
            <ac:spMk id="3" creationId="{83844CDA-EAA3-D97B-B968-DA98FEF9FDEA}"/>
          </ac:spMkLst>
        </pc:spChg>
      </pc:sldChg>
      <pc:sldChg chg="add replId">
        <pc:chgData name="David Haagensen (5249412)" userId="S::5249412@student.gloscol.ac.uk::6d1dce2e-e96a-42e5-b1c6-18d3b8fda315" providerId="AD" clId="Web-{5A1CEAF2-09F9-9CFD-5B36-55719AB773B2}" dt="2023-03-15T11:26:51.082" v="66"/>
        <pc:sldMkLst>
          <pc:docMk/>
          <pc:sldMk cId="3134077121" sldId="263"/>
        </pc:sldMkLst>
      </pc:sldChg>
      <pc:sldChg chg="add replId">
        <pc:chgData name="David Haagensen (5249412)" userId="S::5249412@student.gloscol.ac.uk::6d1dce2e-e96a-42e5-b1c6-18d3b8fda315" providerId="AD" clId="Web-{5A1CEAF2-09F9-9CFD-5B36-55719AB773B2}" dt="2023-03-15T11:26:52.051" v="67"/>
        <pc:sldMkLst>
          <pc:docMk/>
          <pc:sldMk cId="2062384937" sldId="264"/>
        </pc:sldMkLst>
      </pc:sldChg>
      <pc:sldChg chg="add del replId">
        <pc:chgData name="David Haagensen (5249412)" userId="S::5249412@student.gloscol.ac.uk::6d1dce2e-e96a-42e5-b1c6-18d3b8fda315" providerId="AD" clId="Web-{5A1CEAF2-09F9-9CFD-5B36-55719AB773B2}" dt="2023-03-15T11:28:00.568" v="80"/>
        <pc:sldMkLst>
          <pc:docMk/>
          <pc:sldMk cId="1481050234" sldId="265"/>
        </pc:sldMkLst>
      </pc:sldChg>
      <pc:sldChg chg="new del">
        <pc:chgData name="David Haagensen (5249412)" userId="S::5249412@student.gloscol.ac.uk::6d1dce2e-e96a-42e5-b1c6-18d3b8fda315" providerId="AD" clId="Web-{5A1CEAF2-09F9-9CFD-5B36-55719AB773B2}" dt="2023-03-15T11:29:00.132" v="82"/>
        <pc:sldMkLst>
          <pc:docMk/>
          <pc:sldMk cId="3016084345" sldId="265"/>
        </pc:sldMkLst>
      </pc:sldChg>
      <pc:sldChg chg="add del replId">
        <pc:chgData name="David Haagensen (5249412)" userId="S::5249412@student.gloscol.ac.uk::6d1dce2e-e96a-42e5-b1c6-18d3b8fda315" providerId="AD" clId="Web-{5A1CEAF2-09F9-9CFD-5B36-55719AB773B2}" dt="2023-03-15T11:27:58.256" v="79"/>
        <pc:sldMkLst>
          <pc:docMk/>
          <pc:sldMk cId="3849198659" sldId="266"/>
        </pc:sldMkLst>
      </pc:sldChg>
      <pc:sldMasterChg chg="del delSldLayout">
        <pc:chgData name="David Haagensen (5249412)" userId="S::5249412@student.gloscol.ac.uk::6d1dce2e-e96a-42e5-b1c6-18d3b8fda315" providerId="AD" clId="Web-{5A1CEAF2-09F9-9CFD-5B36-55719AB773B2}" dt="2023-03-15T11:24:32.719" v="38"/>
        <pc:sldMasterMkLst>
          <pc:docMk/>
          <pc:sldMasterMk cId="2460954070" sldId="2147483660"/>
        </pc:sldMasterMkLst>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2385387890" sldId="2147483661"/>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949138452" sldId="2147483662"/>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2591524520" sldId="2147483663"/>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1203092039" sldId="2147483664"/>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3733172339" sldId="2147483665"/>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3210312558" sldId="2147483666"/>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3146388984" sldId="2147483667"/>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3171841454" sldId="2147483668"/>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1718958274" sldId="2147483669"/>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2202905451" sldId="2147483670"/>
          </pc:sldLayoutMkLst>
        </pc:sldLayoutChg>
        <pc:sldLayoutChg chg="del">
          <pc:chgData name="David Haagensen (5249412)" userId="S::5249412@student.gloscol.ac.uk::6d1dce2e-e96a-42e5-b1c6-18d3b8fda315" providerId="AD" clId="Web-{5A1CEAF2-09F9-9CFD-5B36-55719AB773B2}" dt="2023-03-15T11:24:32.719" v="38"/>
          <pc:sldLayoutMkLst>
            <pc:docMk/>
            <pc:sldMasterMk cId="2460954070" sldId="2147483660"/>
            <pc:sldLayoutMk cId="3479445657" sldId="2147483671"/>
          </pc:sldLayoutMkLst>
        </pc:sldLayoutChg>
      </pc:sldMasterChg>
      <pc:sldMasterChg chg="add addSldLayout modSldLayout">
        <pc:chgData name="David Haagensen (5249412)" userId="S::5249412@student.gloscol.ac.uk::6d1dce2e-e96a-42e5-b1c6-18d3b8fda315" providerId="AD" clId="Web-{5A1CEAF2-09F9-9CFD-5B36-55719AB773B2}" dt="2023-03-15T11:24:32.719" v="38"/>
        <pc:sldMasterMkLst>
          <pc:docMk/>
          <pc:sldMasterMk cId="3007280911" sldId="2147483672"/>
        </pc:sldMasterMkLst>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1069563539" sldId="2147483673"/>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751104939" sldId="2147483674"/>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3314534368" sldId="2147483675"/>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4220335990" sldId="2147483676"/>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2713765307" sldId="2147483677"/>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2488364821" sldId="2147483678"/>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545457955" sldId="2147483679"/>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1335796645" sldId="2147483680"/>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2759047843" sldId="2147483681"/>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3240625782" sldId="2147483682"/>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975206474" sldId="2147483683"/>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737711558" sldId="2147483684"/>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2021368933" sldId="2147483685"/>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2603723767" sldId="2147483686"/>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3828774092" sldId="2147483687"/>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1480547346" sldId="2147483688"/>
          </pc:sldLayoutMkLst>
        </pc:sldLayoutChg>
        <pc:sldLayoutChg chg="add mod replId">
          <pc:chgData name="David Haagensen (5249412)" userId="S::5249412@student.gloscol.ac.uk::6d1dce2e-e96a-42e5-b1c6-18d3b8fda315" providerId="AD" clId="Web-{5A1CEAF2-09F9-9CFD-5B36-55719AB773B2}" dt="2023-03-15T11:24:32.719" v="38"/>
          <pc:sldLayoutMkLst>
            <pc:docMk/>
            <pc:sldMasterMk cId="3007280911" sldId="2147483672"/>
            <pc:sldLayoutMk cId="2103139823" sldId="2147483689"/>
          </pc:sldLayoutMkLst>
        </pc:sldLayoutChg>
      </pc:sldMasterChg>
    </pc:docChg>
  </pc:docChgLst>
  <pc:docChgLst>
    <pc:chgData name="David Haagensen (5249412)" userId="S::5249412@student.gloscol.ac.uk::6d1dce2e-e96a-42e5-b1c6-18d3b8fda315" providerId="AD" clId="Web-{CA55C769-FF93-DB9E-F66B-AF52175B3E4D}"/>
    <pc:docChg chg="modSld">
      <pc:chgData name="David Haagensen (5249412)" userId="S::5249412@student.gloscol.ac.uk::6d1dce2e-e96a-42e5-b1c6-18d3b8fda315" providerId="AD" clId="Web-{CA55C769-FF93-DB9E-F66B-AF52175B3E4D}" dt="2023-03-30T13:23:30.877" v="0" actId="20577"/>
      <pc:docMkLst>
        <pc:docMk/>
      </pc:docMkLst>
      <pc:sldChg chg="modSp">
        <pc:chgData name="David Haagensen (5249412)" userId="S::5249412@student.gloscol.ac.uk::6d1dce2e-e96a-42e5-b1c6-18d3b8fda315" providerId="AD" clId="Web-{CA55C769-FF93-DB9E-F66B-AF52175B3E4D}" dt="2023-03-30T13:23:30.877" v="0" actId="20577"/>
        <pc:sldMkLst>
          <pc:docMk/>
          <pc:sldMk cId="1415798554" sldId="261"/>
        </pc:sldMkLst>
        <pc:spChg chg="mod">
          <ac:chgData name="David Haagensen (5249412)" userId="S::5249412@student.gloscol.ac.uk::6d1dce2e-e96a-42e5-b1c6-18d3b8fda315" providerId="AD" clId="Web-{CA55C769-FF93-DB9E-F66B-AF52175B3E4D}" dt="2023-03-30T13:23:30.877" v="0" actId="20577"/>
          <ac:spMkLst>
            <pc:docMk/>
            <pc:sldMk cId="1415798554" sldId="261"/>
            <ac:spMk id="3" creationId="{83844CDA-EAA3-D97B-B968-DA98FEF9FDEA}"/>
          </ac:spMkLst>
        </pc:spChg>
      </pc:sldChg>
    </pc:docChg>
  </pc:docChgLst>
  <pc:docChgLst>
    <pc:chgData name="David Haagensen (5249412)" userId="S::5249412@student.gloscol.ac.uk::6d1dce2e-e96a-42e5-b1c6-18d3b8fda315" providerId="AD" clId="Web-{9449CA52-0831-1C71-55E8-D0D331B0A29E}"/>
    <pc:docChg chg="modSld">
      <pc:chgData name="David Haagensen (5249412)" userId="S::5249412@student.gloscol.ac.uk::6d1dce2e-e96a-42e5-b1c6-18d3b8fda315" providerId="AD" clId="Web-{9449CA52-0831-1C71-55E8-D0D331B0A29E}" dt="2023-03-21T22:39:35.175" v="52" actId="14100"/>
      <pc:docMkLst>
        <pc:docMk/>
      </pc:docMkLst>
      <pc:sldChg chg="modSp">
        <pc:chgData name="David Haagensen (5249412)" userId="S::5249412@student.gloscol.ac.uk::6d1dce2e-e96a-42e5-b1c6-18d3b8fda315" providerId="AD" clId="Web-{9449CA52-0831-1C71-55E8-D0D331B0A29E}" dt="2023-03-21T16:31:27.481" v="1" actId="14100"/>
        <pc:sldMkLst>
          <pc:docMk/>
          <pc:sldMk cId="109857222" sldId="256"/>
        </pc:sldMkLst>
        <pc:spChg chg="mod">
          <ac:chgData name="David Haagensen (5249412)" userId="S::5249412@student.gloscol.ac.uk::6d1dce2e-e96a-42e5-b1c6-18d3b8fda315" providerId="AD" clId="Web-{9449CA52-0831-1C71-55E8-D0D331B0A29E}" dt="2023-03-21T16:31:27.481" v="1" actId="14100"/>
          <ac:spMkLst>
            <pc:docMk/>
            <pc:sldMk cId="109857222" sldId="256"/>
            <ac:spMk id="4" creationId="{F794EAAE-5C82-7BA7-7CA8-47F7A5ED831C}"/>
          </ac:spMkLst>
        </pc:spChg>
      </pc:sldChg>
      <pc:sldChg chg="modSp">
        <pc:chgData name="David Haagensen (5249412)" userId="S::5249412@student.gloscol.ac.uk::6d1dce2e-e96a-42e5-b1c6-18d3b8fda315" providerId="AD" clId="Web-{9449CA52-0831-1C71-55E8-D0D331B0A29E}" dt="2023-03-21T22:21:34.063" v="22" actId="20577"/>
        <pc:sldMkLst>
          <pc:docMk/>
          <pc:sldMk cId="717864669" sldId="258"/>
        </pc:sldMkLst>
        <pc:spChg chg="mod">
          <ac:chgData name="David Haagensen (5249412)" userId="S::5249412@student.gloscol.ac.uk::6d1dce2e-e96a-42e5-b1c6-18d3b8fda315" providerId="AD" clId="Web-{9449CA52-0831-1C71-55E8-D0D331B0A29E}" dt="2023-03-21T22:21:34.063" v="22" actId="20577"/>
          <ac:spMkLst>
            <pc:docMk/>
            <pc:sldMk cId="717864669" sldId="258"/>
            <ac:spMk id="3" creationId="{C35B92F2-694A-99C7-CDE5-D04F7CA7A859}"/>
          </ac:spMkLst>
        </pc:spChg>
      </pc:sldChg>
      <pc:sldChg chg="addSp delSp modSp mod setBg">
        <pc:chgData name="David Haagensen (5249412)" userId="S::5249412@student.gloscol.ac.uk::6d1dce2e-e96a-42e5-b1c6-18d3b8fda315" providerId="AD" clId="Web-{9449CA52-0831-1C71-55E8-D0D331B0A29E}" dt="2023-03-21T22:39:35.175" v="52" actId="14100"/>
        <pc:sldMkLst>
          <pc:docMk/>
          <pc:sldMk cId="2102009712" sldId="260"/>
        </pc:sldMkLst>
        <pc:spChg chg="mod">
          <ac:chgData name="David Haagensen (5249412)" userId="S::5249412@student.gloscol.ac.uk::6d1dce2e-e96a-42e5-b1c6-18d3b8fda315" providerId="AD" clId="Web-{9449CA52-0831-1C71-55E8-D0D331B0A29E}" dt="2023-03-21T22:39:35.175" v="52" actId="14100"/>
          <ac:spMkLst>
            <pc:docMk/>
            <pc:sldMk cId="2102009712" sldId="260"/>
            <ac:spMk id="3" creationId="{83844CDA-EAA3-D97B-B968-DA98FEF9FDEA}"/>
          </ac:spMkLst>
        </pc:spChg>
        <pc:grpChg chg="add del">
          <ac:chgData name="David Haagensen (5249412)" userId="S::5249412@student.gloscol.ac.uk::6d1dce2e-e96a-42e5-b1c6-18d3b8fda315" providerId="AD" clId="Web-{9449CA52-0831-1C71-55E8-D0D331B0A29E}" dt="2023-03-21T22:38:55.235" v="45"/>
          <ac:grpSpMkLst>
            <pc:docMk/>
            <pc:sldMk cId="2102009712" sldId="260"/>
            <ac:grpSpMk id="9" creationId="{58B25CAD-A790-499A-926B-116E10915ED3}"/>
          </ac:grpSpMkLst>
        </pc:grpChg>
        <pc:grpChg chg="add del">
          <ac:chgData name="David Haagensen (5249412)" userId="S::5249412@student.gloscol.ac.uk::6d1dce2e-e96a-42e5-b1c6-18d3b8fda315" providerId="AD" clId="Web-{9449CA52-0831-1C71-55E8-D0D331B0A29E}" dt="2023-03-21T22:38:55.235" v="45"/>
          <ac:grpSpMkLst>
            <pc:docMk/>
            <pc:sldMk cId="2102009712" sldId="260"/>
            <ac:grpSpMk id="91" creationId="{811B40AE-63DC-41CA-B0D1-EF99F055F5E6}"/>
          </ac:grpSpMkLst>
        </pc:grpChg>
        <pc:grpChg chg="add">
          <ac:chgData name="David Haagensen (5249412)" userId="S::5249412@student.gloscol.ac.uk::6d1dce2e-e96a-42e5-b1c6-18d3b8fda315" providerId="AD" clId="Web-{9449CA52-0831-1C71-55E8-D0D331B0A29E}" dt="2023-03-21T22:38:55.235" v="45"/>
          <ac:grpSpMkLst>
            <pc:docMk/>
            <pc:sldMk cId="2102009712" sldId="260"/>
            <ac:grpSpMk id="176" creationId="{590820A0-B14B-4F1C-8DDA-174AC2B14715}"/>
          </ac:grpSpMkLst>
        </pc:grpChg>
        <pc:grpChg chg="add">
          <ac:chgData name="David Haagensen (5249412)" userId="S::5249412@student.gloscol.ac.uk::6d1dce2e-e96a-42e5-b1c6-18d3b8fda315" providerId="AD" clId="Web-{9449CA52-0831-1C71-55E8-D0D331B0A29E}" dt="2023-03-21T22:38:55.235" v="45"/>
          <ac:grpSpMkLst>
            <pc:docMk/>
            <pc:sldMk cId="2102009712" sldId="260"/>
            <ac:grpSpMk id="258" creationId="{3B02E948-8CD2-4C3C-9E5D-262DAC3C9651}"/>
          </ac:grpSpMkLst>
        </pc:grpChg>
        <pc:grpChg chg="add">
          <ac:chgData name="David Haagensen (5249412)" userId="S::5249412@student.gloscol.ac.uk::6d1dce2e-e96a-42e5-b1c6-18d3b8fda315" providerId="AD" clId="Web-{9449CA52-0831-1C71-55E8-D0D331B0A29E}" dt="2023-03-21T22:38:55.235" v="45"/>
          <ac:grpSpMkLst>
            <pc:docMk/>
            <pc:sldMk cId="2102009712" sldId="260"/>
            <ac:grpSpMk id="340" creationId="{D3F906D0-CE7C-484D-8C11-5011F768A5D7}"/>
          </ac:grpSpMkLst>
        </pc:grpChg>
        <pc:picChg chg="add mod ord">
          <ac:chgData name="David Haagensen (5249412)" userId="S::5249412@student.gloscol.ac.uk::6d1dce2e-e96a-42e5-b1c6-18d3b8fda315" providerId="AD" clId="Web-{9449CA52-0831-1C71-55E8-D0D331B0A29E}" dt="2023-03-21T22:38:55.235" v="45"/>
          <ac:picMkLst>
            <pc:docMk/>
            <pc:sldMk cId="2102009712" sldId="260"/>
            <ac:picMk id="2" creationId="{2191EA1E-C68C-22E0-F53F-CE94B151912A}"/>
          </ac:picMkLst>
        </pc:picChg>
        <pc:picChg chg="add mod ord">
          <ac:chgData name="David Haagensen (5249412)" userId="S::5249412@student.gloscol.ac.uk::6d1dce2e-e96a-42e5-b1c6-18d3b8fda315" providerId="AD" clId="Web-{9449CA52-0831-1C71-55E8-D0D331B0A29E}" dt="2023-03-21T22:38:55.235" v="45"/>
          <ac:picMkLst>
            <pc:docMk/>
            <pc:sldMk cId="2102009712" sldId="260"/>
            <ac:picMk id="4" creationId="{2E01EE68-E39E-E984-58C1-AF6383CAA2EA}"/>
          </ac:picMkLst>
        </pc:picChg>
        <pc:picChg chg="add mod">
          <ac:chgData name="David Haagensen (5249412)" userId="S::5249412@student.gloscol.ac.uk::6d1dce2e-e96a-42e5-b1c6-18d3b8fda315" providerId="AD" clId="Web-{9449CA52-0831-1C71-55E8-D0D331B0A29E}" dt="2023-03-21T22:38:55.235" v="45"/>
          <ac:picMkLst>
            <pc:docMk/>
            <pc:sldMk cId="2102009712" sldId="260"/>
            <ac:picMk id="5" creationId="{F2C5644A-3F59-C57E-17F3-CBA4130DFD6B}"/>
          </ac:picMkLst>
        </pc:picChg>
      </pc:sldChg>
    </pc:docChg>
  </pc:docChgLst>
  <pc:docChgLst>
    <pc:chgData name="David Haagensen (5249412)" userId="S::5249412@student.gloscol.ac.uk::6d1dce2e-e96a-42e5-b1c6-18d3b8fda315" providerId="AD" clId="Web-{14BC075F-C383-F0D2-6CD6-D385EF64A22B}"/>
    <pc:docChg chg="addSld delSld modSld">
      <pc:chgData name="David Haagensen (5249412)" userId="S::5249412@student.gloscol.ac.uk::6d1dce2e-e96a-42e5-b1c6-18d3b8fda315" providerId="AD" clId="Web-{14BC075F-C383-F0D2-6CD6-D385EF64A22B}" dt="2023-05-12T21:46:26.937" v="471" actId="20577"/>
      <pc:docMkLst>
        <pc:docMk/>
      </pc:docMkLst>
      <pc:sldChg chg="modSp modNotes">
        <pc:chgData name="David Haagensen (5249412)" userId="S::5249412@student.gloscol.ac.uk::6d1dce2e-e96a-42e5-b1c6-18d3b8fda315" providerId="AD" clId="Web-{14BC075F-C383-F0D2-6CD6-D385EF64A22B}" dt="2023-05-12T21:45:45.717" v="469" actId="20577"/>
        <pc:sldMkLst>
          <pc:docMk/>
          <pc:sldMk cId="4031902048" sldId="262"/>
        </pc:sldMkLst>
        <pc:spChg chg="mod">
          <ac:chgData name="David Haagensen (5249412)" userId="S::5249412@student.gloscol.ac.uk::6d1dce2e-e96a-42e5-b1c6-18d3b8fda315" providerId="AD" clId="Web-{14BC075F-C383-F0D2-6CD6-D385EF64A22B}" dt="2023-05-12T21:45:45.717" v="469" actId="20577"/>
          <ac:spMkLst>
            <pc:docMk/>
            <pc:sldMk cId="4031902048" sldId="262"/>
            <ac:spMk id="3" creationId="{83844CDA-EAA3-D97B-B968-DA98FEF9FDEA}"/>
          </ac:spMkLst>
        </pc:spChg>
      </pc:sldChg>
      <pc:sldChg chg="modSp">
        <pc:chgData name="David Haagensen (5249412)" userId="S::5249412@student.gloscol.ac.uk::6d1dce2e-e96a-42e5-b1c6-18d3b8fda315" providerId="AD" clId="Web-{14BC075F-C383-F0D2-6CD6-D385EF64A22B}" dt="2023-05-12T21:46:26.937" v="471" actId="20577"/>
        <pc:sldMkLst>
          <pc:docMk/>
          <pc:sldMk cId="4283193977" sldId="268"/>
        </pc:sldMkLst>
        <pc:spChg chg="mod">
          <ac:chgData name="David Haagensen (5249412)" userId="S::5249412@student.gloscol.ac.uk::6d1dce2e-e96a-42e5-b1c6-18d3b8fda315" providerId="AD" clId="Web-{14BC075F-C383-F0D2-6CD6-D385EF64A22B}" dt="2023-05-12T21:46:26.937" v="471" actId="20577"/>
          <ac:spMkLst>
            <pc:docMk/>
            <pc:sldMk cId="4283193977" sldId="268"/>
            <ac:spMk id="3" creationId="{3A4C71E1-644D-25CD-2462-371993844177}"/>
          </ac:spMkLst>
        </pc:spChg>
      </pc:sldChg>
      <pc:sldChg chg="addSp delSp modSp new modNotes">
        <pc:chgData name="David Haagensen (5249412)" userId="S::5249412@student.gloscol.ac.uk::6d1dce2e-e96a-42e5-b1c6-18d3b8fda315" providerId="AD" clId="Web-{14BC075F-C383-F0D2-6CD6-D385EF64A22B}" dt="2023-05-12T21:18:52.311" v="402" actId="14100"/>
        <pc:sldMkLst>
          <pc:docMk/>
          <pc:sldMk cId="1917074437" sldId="269"/>
        </pc:sldMkLst>
        <pc:spChg chg="del mod">
          <ac:chgData name="David Haagensen (5249412)" userId="S::5249412@student.gloscol.ac.uk::6d1dce2e-e96a-42e5-b1c6-18d3b8fda315" providerId="AD" clId="Web-{14BC075F-C383-F0D2-6CD6-D385EF64A22B}" dt="2023-05-11T19:16:42.858" v="4"/>
          <ac:spMkLst>
            <pc:docMk/>
            <pc:sldMk cId="1917074437" sldId="269"/>
            <ac:spMk id="2" creationId="{FE7E0062-001C-E194-5906-87612046FA65}"/>
          </ac:spMkLst>
        </pc:spChg>
        <pc:spChg chg="del">
          <ac:chgData name="David Haagensen (5249412)" userId="S::5249412@student.gloscol.ac.uk::6d1dce2e-e96a-42e5-b1c6-18d3b8fda315" providerId="AD" clId="Web-{14BC075F-C383-F0D2-6CD6-D385EF64A22B}" dt="2023-05-11T19:16:37.342" v="2"/>
          <ac:spMkLst>
            <pc:docMk/>
            <pc:sldMk cId="1917074437" sldId="269"/>
            <ac:spMk id="3" creationId="{62AC6331-0C17-5024-F480-452F1653A27C}"/>
          </ac:spMkLst>
        </pc:spChg>
        <pc:spChg chg="add mod">
          <ac:chgData name="David Haagensen (5249412)" userId="S::5249412@student.gloscol.ac.uk::6d1dce2e-e96a-42e5-b1c6-18d3b8fda315" providerId="AD" clId="Web-{14BC075F-C383-F0D2-6CD6-D385EF64A22B}" dt="2023-05-12T21:18:52.311" v="402" actId="14100"/>
          <ac:spMkLst>
            <pc:docMk/>
            <pc:sldMk cId="1917074437" sldId="269"/>
            <ac:spMk id="4" creationId="{05A02114-5423-86FF-23D8-329BCB40213E}"/>
          </ac:spMkLst>
        </pc:spChg>
        <pc:picChg chg="add mod">
          <ac:chgData name="David Haagensen (5249412)" userId="S::5249412@student.gloscol.ac.uk::6d1dce2e-e96a-42e5-b1c6-18d3b8fda315" providerId="AD" clId="Web-{14BC075F-C383-F0D2-6CD6-D385EF64A22B}" dt="2023-05-12T21:02:56.078" v="217" actId="14100"/>
          <ac:picMkLst>
            <pc:docMk/>
            <pc:sldMk cId="1917074437" sldId="269"/>
            <ac:picMk id="3" creationId="{AE659255-66EB-955B-4E56-51247556F740}"/>
          </ac:picMkLst>
        </pc:picChg>
      </pc:sldChg>
      <pc:sldChg chg="new del">
        <pc:chgData name="David Haagensen (5249412)" userId="S::5249412@student.gloscol.ac.uk::6d1dce2e-e96a-42e5-b1c6-18d3b8fda315" providerId="AD" clId="Web-{14BC075F-C383-F0D2-6CD6-D385EF64A22B}" dt="2023-05-11T20:31:43.586" v="19"/>
        <pc:sldMkLst>
          <pc:docMk/>
          <pc:sldMk cId="3998880678" sldId="270"/>
        </pc:sldMkLst>
      </pc:sldChg>
      <pc:sldChg chg="addSp modSp add replId modNotes">
        <pc:chgData name="David Haagensen (5249412)" userId="S::5249412@student.gloscol.ac.uk::6d1dce2e-e96a-42e5-b1c6-18d3b8fda315" providerId="AD" clId="Web-{14BC075F-C383-F0D2-6CD6-D385EF64A22B}" dt="2023-05-12T21:37:08.548" v="408" actId="20577"/>
        <pc:sldMkLst>
          <pc:docMk/>
          <pc:sldMk cId="2501208075" sldId="271"/>
        </pc:sldMkLst>
        <pc:spChg chg="mod">
          <ac:chgData name="David Haagensen (5249412)" userId="S::5249412@student.gloscol.ac.uk::6d1dce2e-e96a-42e5-b1c6-18d3b8fda315" providerId="AD" clId="Web-{14BC075F-C383-F0D2-6CD6-D385EF64A22B}" dt="2023-05-12T21:37:08.548" v="408" actId="20577"/>
          <ac:spMkLst>
            <pc:docMk/>
            <pc:sldMk cId="2501208075" sldId="271"/>
            <ac:spMk id="4" creationId="{05A02114-5423-86FF-23D8-329BCB40213E}"/>
          </ac:spMkLst>
        </pc:spChg>
        <pc:picChg chg="add mod">
          <ac:chgData name="David Haagensen (5249412)" userId="S::5249412@student.gloscol.ac.uk::6d1dce2e-e96a-42e5-b1c6-18d3b8fda315" providerId="AD" clId="Web-{14BC075F-C383-F0D2-6CD6-D385EF64A22B}" dt="2023-05-12T21:02:43.031" v="214" actId="14100"/>
          <ac:picMkLst>
            <pc:docMk/>
            <pc:sldMk cId="2501208075" sldId="271"/>
            <ac:picMk id="3" creationId="{02E7590E-A18D-55FB-C7F6-AACC730EBA33}"/>
          </ac:picMkLst>
        </pc:picChg>
      </pc:sldChg>
    </pc:docChg>
  </pc:docChgLst>
  <pc:docChgLst>
    <pc:chgData name="David Haagensen (5249412)" userId="S::5249412@student.gloscol.ac.uk::6d1dce2e-e96a-42e5-b1c6-18d3b8fda315" providerId="AD" clId="Web-{09B84567-7F5B-6175-6026-C60776646AF1}"/>
    <pc:docChg chg="modSld">
      <pc:chgData name="David Haagensen (5249412)" userId="S::5249412@student.gloscol.ac.uk::6d1dce2e-e96a-42e5-b1c6-18d3b8fda315" providerId="AD" clId="Web-{09B84567-7F5B-6175-6026-C60776646AF1}" dt="2023-03-22T18:57:12.338" v="95"/>
      <pc:docMkLst>
        <pc:docMk/>
      </pc:docMkLst>
      <pc:sldChg chg="modNotes">
        <pc:chgData name="David Haagensen (5249412)" userId="S::5249412@student.gloscol.ac.uk::6d1dce2e-e96a-42e5-b1c6-18d3b8fda315" providerId="AD" clId="Web-{09B84567-7F5B-6175-6026-C60776646AF1}" dt="2023-03-22T18:26:49.321" v="42"/>
        <pc:sldMkLst>
          <pc:docMk/>
          <pc:sldMk cId="109857222" sldId="256"/>
        </pc:sldMkLst>
      </pc:sldChg>
      <pc:sldChg chg="modSp modNotes">
        <pc:chgData name="David Haagensen (5249412)" userId="S::5249412@student.gloscol.ac.uk::6d1dce2e-e96a-42e5-b1c6-18d3b8fda315" providerId="AD" clId="Web-{09B84567-7F5B-6175-6026-C60776646AF1}" dt="2023-03-22T18:57:12.338" v="95"/>
        <pc:sldMkLst>
          <pc:docMk/>
          <pc:sldMk cId="717864669" sldId="258"/>
        </pc:sldMkLst>
        <pc:spChg chg="mod">
          <ac:chgData name="David Haagensen (5249412)" userId="S::5249412@student.gloscol.ac.uk::6d1dce2e-e96a-42e5-b1c6-18d3b8fda315" providerId="AD" clId="Web-{09B84567-7F5B-6175-6026-C60776646AF1}" dt="2023-03-22T18:50:22.009" v="77" actId="20577"/>
          <ac:spMkLst>
            <pc:docMk/>
            <pc:sldMk cId="717864669" sldId="258"/>
            <ac:spMk id="3" creationId="{C35B92F2-694A-99C7-CDE5-D04F7CA7A859}"/>
          </ac:spMkLst>
        </pc:spChg>
      </pc:sldChg>
      <pc:sldChg chg="modSp">
        <pc:chgData name="David Haagensen (5249412)" userId="S::5249412@student.gloscol.ac.uk::6d1dce2e-e96a-42e5-b1c6-18d3b8fda315" providerId="AD" clId="Web-{09B84567-7F5B-6175-6026-C60776646AF1}" dt="2023-03-22T18:27:47.807" v="54" actId="20577"/>
        <pc:sldMkLst>
          <pc:docMk/>
          <pc:sldMk cId="2102009712" sldId="260"/>
        </pc:sldMkLst>
        <pc:spChg chg="mod">
          <ac:chgData name="David Haagensen (5249412)" userId="S::5249412@student.gloscol.ac.uk::6d1dce2e-e96a-42e5-b1c6-18d3b8fda315" providerId="AD" clId="Web-{09B84567-7F5B-6175-6026-C60776646AF1}" dt="2023-03-22T18:27:47.807" v="54" actId="20577"/>
          <ac:spMkLst>
            <pc:docMk/>
            <pc:sldMk cId="2102009712" sldId="260"/>
            <ac:spMk id="3" creationId="{83844CDA-EAA3-D97B-B968-DA98FEF9FDEA}"/>
          </ac:spMkLst>
        </pc:spChg>
      </pc:sldChg>
      <pc:sldChg chg="modSp">
        <pc:chgData name="David Haagensen (5249412)" userId="S::5249412@student.gloscol.ac.uk::6d1dce2e-e96a-42e5-b1c6-18d3b8fda315" providerId="AD" clId="Web-{09B84567-7F5B-6175-6026-C60776646AF1}" dt="2023-03-22T18:53:57.005" v="88" actId="14100"/>
        <pc:sldMkLst>
          <pc:docMk/>
          <pc:sldMk cId="4031902048" sldId="262"/>
        </pc:sldMkLst>
        <pc:spChg chg="mod">
          <ac:chgData name="David Haagensen (5249412)" userId="S::5249412@student.gloscol.ac.uk::6d1dce2e-e96a-42e5-b1c6-18d3b8fda315" providerId="AD" clId="Web-{09B84567-7F5B-6175-6026-C60776646AF1}" dt="2023-03-22T18:53:57.005" v="88" actId="14100"/>
          <ac:spMkLst>
            <pc:docMk/>
            <pc:sldMk cId="4031902048" sldId="262"/>
            <ac:spMk id="3" creationId="{83844CDA-EAA3-D97B-B968-DA98FEF9FDEA}"/>
          </ac:spMkLst>
        </pc:spChg>
      </pc:sldChg>
      <pc:sldChg chg="modSp">
        <pc:chgData name="David Haagensen (5249412)" userId="S::5249412@student.gloscol.ac.uk::6d1dce2e-e96a-42e5-b1c6-18d3b8fda315" providerId="AD" clId="Web-{09B84567-7F5B-6175-6026-C60776646AF1}" dt="2023-03-22T18:53:45.865" v="86" actId="14100"/>
        <pc:sldMkLst>
          <pc:docMk/>
          <pc:sldMk cId="3134077121" sldId="263"/>
        </pc:sldMkLst>
        <pc:spChg chg="mod">
          <ac:chgData name="David Haagensen (5249412)" userId="S::5249412@student.gloscol.ac.uk::6d1dce2e-e96a-42e5-b1c6-18d3b8fda315" providerId="AD" clId="Web-{09B84567-7F5B-6175-6026-C60776646AF1}" dt="2023-03-22T18:53:45.865" v="86" actId="14100"/>
          <ac:spMkLst>
            <pc:docMk/>
            <pc:sldMk cId="3134077121" sldId="263"/>
            <ac:spMk id="3" creationId="{83844CDA-EAA3-D97B-B968-DA98FEF9FD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47A11-322F-411D-AD9C-34E667BCE0EA}" type="datetimeFigureOut">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85B3E-581D-4E24-9FB9-7A338876DED2}" type="slidenum">
              <a:t>‹#›</a:t>
            </a:fld>
            <a:endParaRPr lang="en-US"/>
          </a:p>
        </p:txBody>
      </p:sp>
    </p:spTree>
    <p:extLst>
      <p:ext uri="{BB962C8B-B14F-4D97-AF65-F5344CB8AC3E}">
        <p14:creationId xmlns:p14="http://schemas.microsoft.com/office/powerpoint/2010/main" val="115681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my name is David, this is my presentation on the use and features of two different mobile apps.</a:t>
            </a:r>
          </a:p>
        </p:txBody>
      </p:sp>
      <p:sp>
        <p:nvSpPr>
          <p:cNvPr id="4" name="Slide Number Placeholder 3"/>
          <p:cNvSpPr>
            <a:spLocks noGrp="1"/>
          </p:cNvSpPr>
          <p:nvPr>
            <p:ph type="sldNum" sz="quarter" idx="5"/>
          </p:nvPr>
        </p:nvSpPr>
        <p:spPr/>
        <p:txBody>
          <a:bodyPr/>
          <a:lstStyle/>
          <a:p>
            <a:fld id="{52985B3E-581D-4E24-9FB9-7A338876DED2}" type="slidenum">
              <a:rPr lang="en-US"/>
              <a:t>1</a:t>
            </a:fld>
            <a:endParaRPr lang="en-US"/>
          </a:p>
        </p:txBody>
      </p:sp>
    </p:spTree>
    <p:extLst>
      <p:ext uri="{BB962C8B-B14F-4D97-AF65-F5344CB8AC3E}">
        <p14:creationId xmlns:p14="http://schemas.microsoft.com/office/powerpoint/2010/main" val="863364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000"/>
              </a:spcAft>
            </a:pPr>
            <a:r>
              <a:rPr lang="en-GB" b="1"/>
              <a:t>user requirements and user-friendliness.</a:t>
            </a:r>
            <a:r>
              <a:rPr lang="en-GB"/>
              <a:t> all the user needs is a mobile phone or tablet to use the app the app is easy to use with simple navigation.</a:t>
            </a:r>
            <a:endParaRPr lang="en-GB">
              <a:cs typeface="Calibri"/>
            </a:endParaRPr>
          </a:p>
          <a:p>
            <a:pPr marL="285750" indent="-285750">
              <a:spcAft>
                <a:spcPts val="1000"/>
              </a:spcAft>
            </a:pPr>
            <a:r>
              <a:rPr lang="en-GB" b="1"/>
              <a:t>dependence on hardware.</a:t>
            </a:r>
            <a:r>
              <a:rPr lang="en-GB"/>
              <a:t> all it requires is a sufficiently powerful processor and Internet connexion,.</a:t>
            </a:r>
          </a:p>
          <a:p>
            <a:pPr marL="285750" indent="-285750">
              <a:spcAft>
                <a:spcPts val="1000"/>
              </a:spcAft>
            </a:pPr>
            <a:r>
              <a:rPr lang="en-GB" b="1"/>
              <a:t>platforms and compatibility.</a:t>
            </a:r>
            <a:r>
              <a:rPr lang="en-GB"/>
              <a:t> Performs relatively well and it is compatible with all modern smartphone operating systems and accessible from most app stores.</a:t>
            </a:r>
          </a:p>
          <a:p>
            <a:pPr marL="285750" indent="-285750">
              <a:spcAft>
                <a:spcPts val="1000"/>
              </a:spcAft>
            </a:pPr>
            <a:r>
              <a:rPr lang="en-GB" b="1"/>
              <a:t>how this affect the usability and intended use by the audience.</a:t>
            </a:r>
            <a:r>
              <a:rPr lang="en-GB"/>
              <a:t> This constricts usability by limiting to somewhere with Internet connexion and requiring a sufficiently powerful device to run it on.</a:t>
            </a:r>
            <a:endParaRPr lang="en-GB">
              <a:cs typeface="Calibri"/>
            </a:endParaRPr>
          </a:p>
        </p:txBody>
      </p:sp>
      <p:sp>
        <p:nvSpPr>
          <p:cNvPr id="4" name="Slide Number Placeholder 3"/>
          <p:cNvSpPr>
            <a:spLocks noGrp="1"/>
          </p:cNvSpPr>
          <p:nvPr>
            <p:ph type="sldNum" sz="quarter" idx="5"/>
          </p:nvPr>
        </p:nvSpPr>
        <p:spPr/>
        <p:txBody>
          <a:bodyPr/>
          <a:lstStyle/>
          <a:p>
            <a:fld id="{52985B3E-581D-4E24-9FB9-7A338876DED2}" type="slidenum">
              <a:rPr lang="en-US"/>
              <a:t>10</a:t>
            </a:fld>
            <a:endParaRPr lang="en-US"/>
          </a:p>
        </p:txBody>
      </p:sp>
    </p:spTree>
    <p:extLst>
      <p:ext uri="{BB962C8B-B14F-4D97-AF65-F5344CB8AC3E}">
        <p14:creationId xmlns:p14="http://schemas.microsoft.com/office/powerpoint/2010/main" val="279077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Some of the unique features of Visit A City two the mobile app.</a:t>
            </a:r>
            <a:endParaRPr lang="en-US" dirty="0"/>
          </a:p>
          <a:p>
            <a:r>
              <a:rPr lang="en-US" dirty="0"/>
              <a:t>Some of the features that make Visit A City unique to the app oh it's sharing capabilities; you can share your trip with you contacts.</a:t>
            </a:r>
          </a:p>
          <a:p>
            <a:endParaRPr lang="en-US" dirty="0"/>
          </a:p>
          <a:p>
            <a:r>
              <a:rPr lang="en-US" dirty="0"/>
              <a:t>another feature as it can use your location to help you navigate the city, you're visiting this uses the GPS in your phone. these GPS capabilities are a unique part to the mobile device in the app to increase functionality and usability for its uses.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52985B3E-581D-4E24-9FB9-7A338876DED2}" type="slidenum">
              <a:rPr lang="en-US"/>
              <a:t>11</a:t>
            </a:fld>
            <a:endParaRPr lang="en-US"/>
          </a:p>
        </p:txBody>
      </p:sp>
    </p:spTree>
    <p:extLst>
      <p:ext uri="{BB962C8B-B14F-4D97-AF65-F5344CB8AC3E}">
        <p14:creationId xmlns:p14="http://schemas.microsoft.com/office/powerpoint/2010/main" val="202453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r>
              <a:rPr lang="en-US" b="1"/>
              <a:t>Review of how the features of both mobile apps </a:t>
            </a:r>
            <a:r>
              <a:rPr lang="en-GB" b="1"/>
              <a:t>and comparing them</a:t>
            </a:r>
            <a:endParaRPr lang="en-US"/>
          </a:p>
          <a:p>
            <a:pPr>
              <a:spcAft>
                <a:spcPts val="1000"/>
              </a:spcAft>
            </a:pPr>
            <a:r>
              <a:rPr lang="en-GB" b="1"/>
              <a:t>App 1 </a:t>
            </a:r>
            <a:r>
              <a:rPr lang="en-US" b="1"/>
              <a:t>Educational </a:t>
            </a:r>
            <a:r>
              <a:rPr lang="en-GB" b="1"/>
              <a:t>ANTON.</a:t>
            </a:r>
            <a:r>
              <a:rPr lang="en-GB"/>
              <a:t>Anton is used for educating children or young adults in English maths of languages as well as history and science and many more topics it teaches in a simple way with games and challenges to improve the user experience and to engage the user in the lesson.</a:t>
            </a:r>
            <a:endParaRPr lang="en-US"/>
          </a:p>
          <a:p>
            <a:pPr>
              <a:spcAft>
                <a:spcPts val="1000"/>
              </a:spcAft>
            </a:pPr>
            <a:r>
              <a:rPr lang="en-GB" b="1"/>
              <a:t>App 2 </a:t>
            </a:r>
            <a:r>
              <a:rPr lang="en-US" b="1"/>
              <a:t>Tourist Visit A City. </a:t>
            </a:r>
            <a:r>
              <a:rPr lang="en-GB"/>
              <a:t>The second app visit to city is designed to improve the experience of visiting new locations it has all the sightseeing and historical locations as well as activities. all the locations have been rated by previous visitors, and you can pre book locations through the app and see open hours.</a:t>
            </a:r>
            <a:endParaRPr lang="en-US"/>
          </a:p>
          <a:p>
            <a:pPr>
              <a:spcAft>
                <a:spcPts val="1000"/>
              </a:spcAft>
            </a:pPr>
            <a:r>
              <a:rPr lang="en-GB" b="1"/>
              <a:t>Comparison. </a:t>
            </a:r>
            <a:r>
              <a:rPr lang="en-GB"/>
              <a:t>Antone is an educational app then visitor city is a tourism app, Anton has a simple to navigate layout with engaging topics to learn although visitor city has lots of locations too visit and information about them in a way they're both educational author visitor city isn't a educational based app, it is more just giving the most common options other people have chosen and information they have given.</a:t>
            </a:r>
            <a:endParaRPr lang="en-US"/>
          </a:p>
        </p:txBody>
      </p:sp>
      <p:sp>
        <p:nvSpPr>
          <p:cNvPr id="4" name="Slide Number Placeholder 3"/>
          <p:cNvSpPr>
            <a:spLocks noGrp="1"/>
          </p:cNvSpPr>
          <p:nvPr>
            <p:ph type="sldNum" sz="quarter" idx="5"/>
          </p:nvPr>
        </p:nvSpPr>
        <p:spPr/>
        <p:txBody>
          <a:bodyPr/>
          <a:lstStyle/>
          <a:p>
            <a:fld id="{52985B3E-581D-4E24-9FB9-7A338876DED2}" type="slidenum">
              <a:rPr lang="en-US"/>
              <a:t>12</a:t>
            </a:fld>
            <a:endParaRPr lang="en-US"/>
          </a:p>
        </p:txBody>
      </p:sp>
    </p:spTree>
    <p:extLst>
      <p:ext uri="{BB962C8B-B14F-4D97-AF65-F5344CB8AC3E}">
        <p14:creationId xmlns:p14="http://schemas.microsoft.com/office/powerpoint/2010/main" val="2714344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r>
              <a:rPr lang="en-GB" b="1"/>
              <a:t>The strengths and weaknesses of the apps</a:t>
            </a:r>
            <a:endParaRPr lang="en-US"/>
          </a:p>
          <a:p>
            <a:pPr marL="285750" indent="-285750">
              <a:spcAft>
                <a:spcPts val="1000"/>
              </a:spcAft>
              <a:buFont typeface="Arial"/>
              <a:buChar char="•"/>
            </a:pPr>
            <a:r>
              <a:rPr lang="en-US"/>
              <a:t>App 1 </a:t>
            </a:r>
            <a:r>
              <a:rPr lang="en-US" b="1"/>
              <a:t>Educational </a:t>
            </a:r>
            <a:r>
              <a:rPr lang="en-GB" b="1"/>
              <a:t>ANTON</a:t>
            </a:r>
            <a:endParaRPr lang="en-US"/>
          </a:p>
          <a:p>
            <a:pPr>
              <a:spcAft>
                <a:spcPts val="1000"/>
              </a:spcAft>
            </a:pPr>
            <a:r>
              <a:rPr lang="en-GB" b="1"/>
              <a:t>Strengths.</a:t>
            </a:r>
            <a:r>
              <a:rPr lang="en-GB"/>
              <a:t> It is easy to navigate unused and is very good for educating young children and teaching new concepts.</a:t>
            </a:r>
          </a:p>
          <a:p>
            <a:pPr>
              <a:spcAft>
                <a:spcPts val="1000"/>
              </a:spcAft>
            </a:pPr>
            <a:r>
              <a:rPr lang="en-US"/>
              <a:t>Its use of unique hardware on the mobile device like the touch screen.</a:t>
            </a:r>
            <a:endParaRPr lang="en-GB"/>
          </a:p>
          <a:p>
            <a:pPr>
              <a:spcAft>
                <a:spcPts val="1000"/>
              </a:spcAft>
            </a:pPr>
            <a:r>
              <a:rPr lang="en-GB" b="1"/>
              <a:t>Weaknesses. </a:t>
            </a:r>
            <a:r>
              <a:rPr lang="en-GB"/>
              <a:t>it requires a device to use it on and knowledge to install and use the application, it also could not be usable without Internet.</a:t>
            </a:r>
          </a:p>
          <a:p>
            <a:pPr marL="285750" indent="-285750">
              <a:spcAft>
                <a:spcPts val="1000"/>
              </a:spcAft>
              <a:buFont typeface="Arial"/>
              <a:buChar char="•"/>
            </a:pPr>
            <a:r>
              <a:rPr lang="en-US"/>
              <a:t>App 2 </a:t>
            </a:r>
            <a:r>
              <a:rPr lang="en-US" b="1"/>
              <a:t>Tourist Visit A City</a:t>
            </a:r>
            <a:endParaRPr lang="en-US"/>
          </a:p>
          <a:p>
            <a:pPr>
              <a:spcAft>
                <a:spcPts val="1000"/>
              </a:spcAft>
            </a:pPr>
            <a:r>
              <a:rPr lang="en-GB" b="1"/>
              <a:t>Strengths. </a:t>
            </a:r>
            <a:r>
              <a:rPr lang="en-GB"/>
              <a:t>it improves the experience of holidays or sightseeing and can make it easier to see the activities and historical places nearby. And it can be used to pre book locations and give more information about the place you're visiting. And by having feedback for each location it helps to inform the user on which location they would like to go.</a:t>
            </a:r>
          </a:p>
          <a:p>
            <a:pPr>
              <a:spcAft>
                <a:spcPts val="1000"/>
              </a:spcAft>
            </a:pPr>
            <a:r>
              <a:rPr lang="en-US"/>
              <a:t>Some of the strengths of visitor city its use of the users GPS as well as other unique features of the mobile app's interaction with the mobile device.</a:t>
            </a:r>
            <a:endParaRPr lang="en-GB"/>
          </a:p>
          <a:p>
            <a:pPr>
              <a:spcAft>
                <a:spcPts val="1000"/>
              </a:spcAft>
            </a:pPr>
            <a:r>
              <a:rPr lang="en-US"/>
              <a:t>Its connection to other science and inbuilt capabilities of booking out hotels and locations.</a:t>
            </a:r>
            <a:endParaRPr lang="en-GB"/>
          </a:p>
          <a:p>
            <a:pPr>
              <a:spcAft>
                <a:spcPts val="1000"/>
              </a:spcAft>
            </a:pPr>
            <a:r>
              <a:rPr lang="en-GB" b="1"/>
              <a:t>Weaknesses.</a:t>
            </a:r>
            <a:r>
              <a:rPr lang="en-GB"/>
              <a:t> the weaknesses are at requires an Internet connexion and a sufficiently powerful device to run on, and you need to know how to install and use the app.</a:t>
            </a:r>
            <a:endParaRPr lang="en-GB">
              <a:cs typeface="Calibri"/>
            </a:endParaRPr>
          </a:p>
        </p:txBody>
      </p:sp>
      <p:sp>
        <p:nvSpPr>
          <p:cNvPr id="4" name="Slide Number Placeholder 3"/>
          <p:cNvSpPr>
            <a:spLocks noGrp="1"/>
          </p:cNvSpPr>
          <p:nvPr>
            <p:ph type="sldNum" sz="quarter" idx="5"/>
          </p:nvPr>
        </p:nvSpPr>
        <p:spPr/>
        <p:txBody>
          <a:bodyPr/>
          <a:lstStyle/>
          <a:p>
            <a:fld id="{52985B3E-581D-4E24-9FB9-7A338876DED2}" type="slidenum">
              <a:rPr lang="en-US"/>
              <a:t>13</a:t>
            </a:fld>
            <a:endParaRPr lang="en-US"/>
          </a:p>
        </p:txBody>
      </p:sp>
    </p:spTree>
    <p:extLst>
      <p:ext uri="{BB962C8B-B14F-4D97-AF65-F5344CB8AC3E}">
        <p14:creationId xmlns:p14="http://schemas.microsoft.com/office/powerpoint/2010/main" val="1772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Mobile Phone Apps are applications which have been designed to run on a mobiles OS. These applications normally run faster then accessing it through a web browser, this is more convenient for the user by making a simple process to access the information that the user needs.</a:t>
            </a:r>
            <a:endParaRPr lang="en-GB">
              <a:cs typeface="Calibri"/>
            </a:endParaRPr>
          </a:p>
        </p:txBody>
      </p:sp>
      <p:sp>
        <p:nvSpPr>
          <p:cNvPr id="4" name="Slide Number Placeholder 3"/>
          <p:cNvSpPr>
            <a:spLocks noGrp="1"/>
          </p:cNvSpPr>
          <p:nvPr>
            <p:ph type="sldNum" sz="quarter" idx="5"/>
          </p:nvPr>
        </p:nvSpPr>
        <p:spPr/>
        <p:txBody>
          <a:bodyPr/>
          <a:lstStyle/>
          <a:p>
            <a:fld id="{52985B3E-581D-4E24-9FB9-7A338876DED2}" type="slidenum">
              <a:t>2</a:t>
            </a:fld>
            <a:endParaRPr lang="en-US"/>
          </a:p>
        </p:txBody>
      </p:sp>
    </p:spTree>
    <p:extLst>
      <p:ext uri="{BB962C8B-B14F-4D97-AF65-F5344CB8AC3E}">
        <p14:creationId xmlns:p14="http://schemas.microsoft.com/office/powerpoint/2010/main" val="18519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the two apps I've chosen to review. </a:t>
            </a:r>
            <a:r>
              <a:rPr lang="en-GB" b="1"/>
              <a:t>ANTON,</a:t>
            </a:r>
            <a:r>
              <a:rPr lang="en-GB"/>
              <a:t> and </a:t>
            </a:r>
            <a:r>
              <a:rPr lang="en-US" b="1"/>
              <a:t>Visit A City. </a:t>
            </a:r>
            <a:r>
              <a:rPr lang="en-US"/>
              <a:t>My first one </a:t>
            </a:r>
            <a:r>
              <a:rPr lang="en-GB" b="1"/>
              <a:t>ANTON</a:t>
            </a:r>
            <a:r>
              <a:rPr lang="en-US"/>
              <a:t> is a educational app.</a:t>
            </a:r>
          </a:p>
          <a:p>
            <a:r>
              <a:rPr lang="en-US"/>
              <a:t> My second app </a:t>
            </a:r>
            <a:r>
              <a:rPr lang="en-US" b="1"/>
              <a:t>Visit A City</a:t>
            </a:r>
            <a:r>
              <a:rPr lang="en-US"/>
              <a:t> is for tourists visiting new locations.</a:t>
            </a:r>
            <a:endParaRPr lang="en-US">
              <a:cs typeface="Calibri"/>
            </a:endParaRPr>
          </a:p>
        </p:txBody>
      </p:sp>
      <p:sp>
        <p:nvSpPr>
          <p:cNvPr id="4" name="Slide Number Placeholder 3"/>
          <p:cNvSpPr>
            <a:spLocks noGrp="1"/>
          </p:cNvSpPr>
          <p:nvPr>
            <p:ph type="sldNum" sz="quarter" idx="5"/>
          </p:nvPr>
        </p:nvSpPr>
        <p:spPr/>
        <p:txBody>
          <a:bodyPr/>
          <a:lstStyle/>
          <a:p>
            <a:fld id="{52985B3E-581D-4E24-9FB9-7A338876DED2}" type="slidenum">
              <a:rPr lang="en-US"/>
              <a:t>3</a:t>
            </a:fld>
            <a:endParaRPr lang="en-US"/>
          </a:p>
        </p:txBody>
      </p:sp>
    </p:spTree>
    <p:extLst>
      <p:ext uri="{BB962C8B-B14F-4D97-AF65-F5344CB8AC3E}">
        <p14:creationId xmlns:p14="http://schemas.microsoft.com/office/powerpoint/2010/main" val="2054965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What ANTON does. </a:t>
            </a:r>
            <a:endParaRPr lang="en-GB"/>
          </a:p>
          <a:p>
            <a:r>
              <a:rPr lang="en-GB"/>
              <a:t>It educates its uses in I wide variety of different topics like maths English or other languages science and many other options.</a:t>
            </a:r>
            <a:endParaRPr lang="en-GB">
              <a:cs typeface="Calibri" panose="020F0502020204030204"/>
            </a:endParaRPr>
          </a:p>
          <a:p>
            <a:r>
              <a:rPr lang="en-GB" b="1"/>
              <a:t>How does it achieve the desired purpose </a:t>
            </a:r>
          </a:p>
          <a:p>
            <a:r>
              <a:rPr lang="en-GB">
                <a:cs typeface="Calibri"/>
              </a:rPr>
              <a:t>It's achieved this goal by having interactive lessons and breaking concepts down into more handleable size for someone who is new to the topic, it can have fun games and puzzles to help teach you different subjects which keeps user engaged and in the optimum state for learning.</a:t>
            </a:r>
          </a:p>
        </p:txBody>
      </p:sp>
      <p:sp>
        <p:nvSpPr>
          <p:cNvPr id="4" name="Slide Number Placeholder 3"/>
          <p:cNvSpPr>
            <a:spLocks noGrp="1"/>
          </p:cNvSpPr>
          <p:nvPr>
            <p:ph type="sldNum" sz="quarter" idx="5"/>
          </p:nvPr>
        </p:nvSpPr>
        <p:spPr/>
        <p:txBody>
          <a:bodyPr/>
          <a:lstStyle/>
          <a:p>
            <a:fld id="{52985B3E-581D-4E24-9FB9-7A338876DED2}" type="slidenum">
              <a:rPr lang="en-US"/>
              <a:t>4</a:t>
            </a:fld>
            <a:endParaRPr lang="en-US"/>
          </a:p>
        </p:txBody>
      </p:sp>
    </p:spTree>
    <p:extLst>
      <p:ext uri="{BB962C8B-B14F-4D97-AF65-F5344CB8AC3E}">
        <p14:creationId xmlns:p14="http://schemas.microsoft.com/office/powerpoint/2010/main" val="188855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The uses and features of ANTON.</a:t>
            </a:r>
          </a:p>
          <a:p>
            <a:r>
              <a:rPr lang="en-GB">
                <a:cs typeface="Calibri"/>
              </a:rPr>
              <a:t>The users of</a:t>
            </a:r>
            <a:r>
              <a:rPr lang="en-GB" b="1">
                <a:cs typeface="Calibri"/>
              </a:rPr>
              <a:t> </a:t>
            </a:r>
            <a:r>
              <a:rPr lang="en-GB" b="1"/>
              <a:t>ANTON</a:t>
            </a:r>
            <a:r>
              <a:rPr lang="en-GB" b="1">
                <a:cs typeface="Calibri"/>
              </a:rPr>
              <a:t> </a:t>
            </a:r>
            <a:r>
              <a:rPr lang="en-GB">
                <a:cs typeface="Calibri"/>
              </a:rPr>
              <a:t>are people aged 5 to 15 normally home schooled</a:t>
            </a:r>
            <a:r>
              <a:rPr lang="en-GB" b="1">
                <a:cs typeface="Calibri"/>
              </a:rPr>
              <a:t> </a:t>
            </a:r>
            <a:r>
              <a:rPr lang="en-GB" b="1"/>
              <a:t>ANTON</a:t>
            </a:r>
            <a:r>
              <a:rPr lang="en-GB" b="1">
                <a:cs typeface="Calibri"/>
              </a:rPr>
              <a:t> </a:t>
            </a:r>
            <a:r>
              <a:rPr lang="en-GB">
                <a:cs typeface="Calibri"/>
              </a:rPr>
              <a:t>is designed to help young children learn in an interactive way and teach new concepts to them.</a:t>
            </a:r>
          </a:p>
          <a:p>
            <a:r>
              <a:rPr lang="en-GB">
                <a:cs typeface="Calibri"/>
              </a:rPr>
              <a:t>The features of </a:t>
            </a:r>
            <a:r>
              <a:rPr lang="en-GB" b="1"/>
              <a:t>ANTON</a:t>
            </a:r>
            <a:r>
              <a:rPr lang="en-GB">
                <a:cs typeface="Calibri"/>
              </a:rPr>
              <a:t> include interactive puzzles and problems to solve in the areas of maths English and many others. </a:t>
            </a:r>
            <a:r>
              <a:rPr lang="en-GB" b="1"/>
              <a:t>ANTON</a:t>
            </a:r>
            <a:r>
              <a:rPr lang="en-GB">
                <a:cs typeface="Calibri"/>
              </a:rPr>
              <a:t> is also free to download and use.</a:t>
            </a:r>
          </a:p>
          <a:p>
            <a:r>
              <a:rPr lang="en-GB">
                <a:cs typeface="Calibri"/>
              </a:rPr>
              <a:t>The most typical use of </a:t>
            </a:r>
            <a:r>
              <a:rPr lang="en-GB" b="1"/>
              <a:t>ANTON</a:t>
            </a:r>
            <a:r>
              <a:rPr lang="en-GB">
                <a:cs typeface="Calibri"/>
              </a:rPr>
              <a:t> is for educating younger children in schools or at home, it can also be used to help grasp complicated topics and teach in a interactive way which can be easier for some young people.</a:t>
            </a:r>
            <a:endParaRPr lang="en-GB"/>
          </a:p>
          <a:p>
            <a:r>
              <a:rPr lang="en-GB">
                <a:cs typeface="Calibri"/>
              </a:rPr>
              <a:t> the purpose of this is to educate and increase their knowledge, help the users to learn in the best way possible well keeping it exciting and fun.</a:t>
            </a:r>
            <a:endParaRPr lang="en-GB"/>
          </a:p>
        </p:txBody>
      </p:sp>
      <p:sp>
        <p:nvSpPr>
          <p:cNvPr id="4" name="Slide Number Placeholder 3"/>
          <p:cNvSpPr>
            <a:spLocks noGrp="1"/>
          </p:cNvSpPr>
          <p:nvPr>
            <p:ph type="sldNum" sz="quarter" idx="5"/>
          </p:nvPr>
        </p:nvSpPr>
        <p:spPr/>
        <p:txBody>
          <a:bodyPr/>
          <a:lstStyle/>
          <a:p>
            <a:fld id="{52985B3E-581D-4E24-9FB9-7A338876DED2}" type="slidenum">
              <a:rPr lang="en-US"/>
              <a:t>5</a:t>
            </a:fld>
            <a:endParaRPr lang="en-US"/>
          </a:p>
        </p:txBody>
      </p:sp>
    </p:spTree>
    <p:extLst>
      <p:ext uri="{BB962C8B-B14F-4D97-AF65-F5344CB8AC3E}">
        <p14:creationId xmlns:p14="http://schemas.microsoft.com/office/powerpoint/2010/main" val="69154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000"/>
              </a:spcAft>
            </a:pPr>
            <a:r>
              <a:rPr lang="en-GB" b="1"/>
              <a:t>user requirements and user-friendliness. </a:t>
            </a:r>
            <a:r>
              <a:rPr lang="en-GB"/>
              <a:t>The user requirements are a device to install and run the app and the knowledge to install and use the app. The user friendliness is good because it has clear writing, and it is easy to see what is on the screen.</a:t>
            </a:r>
            <a:endParaRPr lang="en-GB">
              <a:cs typeface="Calibri"/>
            </a:endParaRPr>
          </a:p>
          <a:p>
            <a:pPr marL="285750" indent="-285750">
              <a:spcAft>
                <a:spcPts val="1000"/>
              </a:spcAft>
            </a:pPr>
            <a:r>
              <a:rPr lang="en-GB" b="1"/>
              <a:t>dependence on hardware. </a:t>
            </a:r>
            <a:r>
              <a:rPr lang="en-GB"/>
              <a:t>All </a:t>
            </a:r>
            <a:r>
              <a:rPr lang="en-GB" b="1"/>
              <a:t>ANTON</a:t>
            </a:r>
            <a:r>
              <a:rPr lang="en-GB"/>
              <a:t> needs to run is a sufficiently powerful smartphone and Internet connexion.</a:t>
            </a:r>
          </a:p>
          <a:p>
            <a:pPr marL="285750" indent="-285750">
              <a:spcAft>
                <a:spcPts val="1000"/>
              </a:spcAft>
            </a:pPr>
            <a:r>
              <a:rPr lang="en-GB" b="1"/>
              <a:t>platforms and compatibility. ANTON</a:t>
            </a:r>
            <a:r>
              <a:rPr lang="en-GB"/>
              <a:t> performs relatively well although can't have some usability issues and is compatible with most phone operating systems.</a:t>
            </a:r>
            <a:endParaRPr lang="en-GB">
              <a:cs typeface="Calibri"/>
            </a:endParaRPr>
          </a:p>
          <a:p>
            <a:pPr marL="285750" indent="-285750">
              <a:spcAft>
                <a:spcPts val="1000"/>
              </a:spcAft>
            </a:pPr>
            <a:r>
              <a:rPr lang="en-GB" b="1"/>
              <a:t>how this affect the usability and intended use by the audience</a:t>
            </a:r>
          </a:p>
          <a:p>
            <a:pPr marL="285750" indent="-285750">
              <a:spcAft>
                <a:spcPts val="1000"/>
              </a:spcAft>
            </a:pPr>
            <a:r>
              <a:rPr lang="en-GB">
                <a:cs typeface="Calibri"/>
              </a:rPr>
              <a:t>These could limit the usability if the user has a lower performing device. This could also constrain the usability of the app and the interaction the uses getting.</a:t>
            </a:r>
          </a:p>
        </p:txBody>
      </p:sp>
      <p:sp>
        <p:nvSpPr>
          <p:cNvPr id="4" name="Slide Number Placeholder 3"/>
          <p:cNvSpPr>
            <a:spLocks noGrp="1"/>
          </p:cNvSpPr>
          <p:nvPr>
            <p:ph type="sldNum" sz="quarter" idx="5"/>
          </p:nvPr>
        </p:nvSpPr>
        <p:spPr/>
        <p:txBody>
          <a:bodyPr/>
          <a:lstStyle/>
          <a:p>
            <a:fld id="{52985B3E-581D-4E24-9FB9-7A338876DED2}" type="slidenum">
              <a:rPr lang="en-US"/>
              <a:t>6</a:t>
            </a:fld>
            <a:endParaRPr lang="en-US"/>
          </a:p>
        </p:txBody>
      </p:sp>
    </p:spTree>
    <p:extLst>
      <p:ext uri="{BB962C8B-B14F-4D97-AF65-F5344CB8AC3E}">
        <p14:creationId xmlns:p14="http://schemas.microsoft.com/office/powerpoint/2010/main" val="104839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Some of the unique features of Anton two is mobile app.</a:t>
            </a:r>
            <a:endParaRPr lang="en-US" dirty="0"/>
          </a:p>
          <a:p>
            <a:endParaRPr lang="en-US" dirty="0"/>
          </a:p>
          <a:p>
            <a:r>
              <a:rPr lang="en-US" dirty="0"/>
              <a:t>Anton uses the touch screen of the mobile device to increase the interaction of the user this is unique to the mobile device because most laptops and computers do not have touch screens and the web version of the site does not have these features. This feature can help the user to engage with the lesson and make it easier to navigate. This feature, being able to use </a:t>
            </a:r>
            <a:r>
              <a:rPr lang="en-US" dirty="0" err="1"/>
              <a:t>the</a:t>
            </a:r>
            <a:r>
              <a:rPr lang="en-US" dirty="0"/>
              <a:t> touch screen is a part of the hardware of the mobile device. it can increase the user experience considerably and this is unique to the mobile app.</a:t>
            </a:r>
            <a:endParaRPr lang="en-US" dirty="0">
              <a:cs typeface="Calibri"/>
            </a:endParaRPr>
          </a:p>
          <a:p>
            <a:r>
              <a:rPr lang="en-US" dirty="0">
                <a:cs typeface="Calibri"/>
              </a:rPr>
              <a:t>this feature can be used for teaching concepts like math's and engineering two younger children by having a more interactive learning environment which is boosted by the use of unique hardware of mobile devices.</a:t>
            </a:r>
          </a:p>
          <a:p>
            <a:endParaRPr lang="en-US" dirty="0"/>
          </a:p>
          <a:p>
            <a:r>
              <a:rPr lang="en-US" dirty="0"/>
              <a:t>Antons unique interaction with the phone by using the touch screen to help young children with concepts it's very powerful.</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52985B3E-581D-4E24-9FB9-7A338876DED2}" type="slidenum">
              <a:rPr lang="en-US"/>
              <a:t>7</a:t>
            </a:fld>
            <a:endParaRPr lang="en-US"/>
          </a:p>
        </p:txBody>
      </p:sp>
    </p:spTree>
    <p:extLst>
      <p:ext uri="{BB962C8B-B14F-4D97-AF65-F5344CB8AC3E}">
        <p14:creationId xmlns:p14="http://schemas.microsoft.com/office/powerpoint/2010/main" val="370178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What </a:t>
            </a:r>
            <a:r>
              <a:rPr lang="en-US" b="1"/>
              <a:t>Visit A City</a:t>
            </a:r>
            <a:r>
              <a:rPr lang="en-GB" b="1"/>
              <a:t> does.</a:t>
            </a:r>
            <a:endParaRPr lang="en-US">
              <a:cs typeface="Calibri" panose="020F0502020204030204"/>
            </a:endParaRPr>
          </a:p>
          <a:p>
            <a:r>
              <a:rPr lang="en-GB">
                <a:cs typeface="Calibri"/>
              </a:rPr>
              <a:t>It advances the travelling and sightseeing experience in than you city or country you are visiting.</a:t>
            </a:r>
          </a:p>
          <a:p>
            <a:r>
              <a:rPr lang="en-GB" b="1"/>
              <a:t>How does it achieve the desired purpose.</a:t>
            </a:r>
          </a:p>
          <a:p>
            <a:r>
              <a:rPr lang="en-GB">
                <a:cs typeface="Calibri"/>
              </a:rPr>
              <a:t>It achieves this goal by showing all the historical or sightseeing locations near you as well as activities, it also shows the reviews for all these sites so you can select the best option for you.</a:t>
            </a:r>
          </a:p>
        </p:txBody>
      </p:sp>
      <p:sp>
        <p:nvSpPr>
          <p:cNvPr id="4" name="Slide Number Placeholder 3"/>
          <p:cNvSpPr>
            <a:spLocks noGrp="1"/>
          </p:cNvSpPr>
          <p:nvPr>
            <p:ph type="sldNum" sz="quarter" idx="5"/>
          </p:nvPr>
        </p:nvSpPr>
        <p:spPr/>
        <p:txBody>
          <a:bodyPr/>
          <a:lstStyle/>
          <a:p>
            <a:fld id="{52985B3E-581D-4E24-9FB9-7A338876DED2}" type="slidenum">
              <a:rPr lang="en-US"/>
              <a:t>8</a:t>
            </a:fld>
            <a:endParaRPr lang="en-US"/>
          </a:p>
        </p:txBody>
      </p:sp>
    </p:spTree>
    <p:extLst>
      <p:ext uri="{BB962C8B-B14F-4D97-AF65-F5344CB8AC3E}">
        <p14:creationId xmlns:p14="http://schemas.microsoft.com/office/powerpoint/2010/main" val="4125752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The uses and features of </a:t>
            </a:r>
            <a:r>
              <a:rPr lang="en-US" b="1"/>
              <a:t>Visit A City.</a:t>
            </a:r>
          </a:p>
          <a:p>
            <a:r>
              <a:rPr lang="en-GB">
                <a:cs typeface="Calibri"/>
              </a:rPr>
              <a:t>The users of this app would be people on holidays tourists or sightseers. The age of the uses of this app would be people old enough to visit other cities or countries. The features of this app are it is free to download and has all the historical locations as well as activity and sightseeing locations which you can browse and select to organise your day, it has ratings for each play so you can select the best locations for your trip. You can also book locations through the app.</a:t>
            </a:r>
          </a:p>
          <a:p>
            <a:r>
              <a:rPr lang="en-US" b="1"/>
              <a:t>the purpose of each typical use. </a:t>
            </a:r>
            <a:r>
              <a:rPr lang="en-GB"/>
              <a:t>The purpose of having reviews for different locations is so that it educates the user and give them the best knowledge about the location before they go there so they can make the best decision. The purpose of having all the options out in front of you is so you can create a personalized activity list for the day, and plan it out to your personal liking and needs.</a:t>
            </a:r>
            <a:endParaRPr lang="en-GB">
              <a:cs typeface="Calibri"/>
            </a:endParaRPr>
          </a:p>
        </p:txBody>
      </p:sp>
      <p:sp>
        <p:nvSpPr>
          <p:cNvPr id="4" name="Slide Number Placeholder 3"/>
          <p:cNvSpPr>
            <a:spLocks noGrp="1"/>
          </p:cNvSpPr>
          <p:nvPr>
            <p:ph type="sldNum" sz="quarter" idx="5"/>
          </p:nvPr>
        </p:nvSpPr>
        <p:spPr/>
        <p:txBody>
          <a:bodyPr/>
          <a:lstStyle/>
          <a:p>
            <a:fld id="{52985B3E-581D-4E24-9FB9-7A338876DED2}" type="slidenum">
              <a:rPr lang="en-US"/>
              <a:t>9</a:t>
            </a:fld>
            <a:endParaRPr lang="en-US"/>
          </a:p>
        </p:txBody>
      </p:sp>
    </p:spTree>
    <p:extLst>
      <p:ext uri="{BB962C8B-B14F-4D97-AF65-F5344CB8AC3E}">
        <p14:creationId xmlns:p14="http://schemas.microsoft.com/office/powerpoint/2010/main" val="3177256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9563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062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520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7711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2136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3723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2877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48054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313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110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453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033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376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36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54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3579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904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072809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play.google.com/store/apps/details?id=com.solocode.anton" TargetMode="External"/><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play.google.com/store/apps/details?id=com.visitacity.visitacityapp&amp;gl=G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4EAAE-5C82-7BA7-7CA8-47F7A5ED831C}"/>
              </a:ext>
            </a:extLst>
          </p:cNvPr>
          <p:cNvSpPr txBox="1"/>
          <p:nvPr/>
        </p:nvSpPr>
        <p:spPr>
          <a:xfrm>
            <a:off x="449632" y="1364021"/>
            <a:ext cx="11302085"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800" b="1">
                <a:ea typeface="+mn-lt"/>
                <a:cs typeface="+mn-lt"/>
              </a:rPr>
              <a:t>Unit 08 Assignment 01</a:t>
            </a:r>
            <a:endParaRPr lang="en-US" sz="4800" b="1">
              <a:ea typeface="+mn-lt"/>
              <a:cs typeface="+mn-lt"/>
            </a:endParaRPr>
          </a:p>
          <a:p>
            <a:pPr algn="ctr"/>
            <a:endParaRPr lang="en-US" sz="4800" b="1">
              <a:ea typeface="+mn-lt"/>
              <a:cs typeface="+mn-lt"/>
            </a:endParaRPr>
          </a:p>
          <a:p>
            <a:pPr algn="ctr"/>
            <a:r>
              <a:rPr lang="en-GB" sz="4800" b="1">
                <a:ea typeface="+mn-lt"/>
                <a:cs typeface="+mn-lt"/>
              </a:rPr>
              <a:t>The Uses and Features of Mobile Apps</a:t>
            </a:r>
            <a:endParaRPr lang="en-US" sz="4400" b="1">
              <a:ea typeface="+mn-lt"/>
              <a:cs typeface="+mn-lt"/>
            </a:endParaRPr>
          </a:p>
          <a:p>
            <a:pPr algn="ctr"/>
            <a:endParaRPr lang="en-GB" sz="2800" b="1">
              <a:cs typeface="Calibri"/>
            </a:endParaRPr>
          </a:p>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455602" y="418629"/>
            <a:ext cx="9802824" cy="6226011"/>
          </a:xfrm>
        </p:spPr>
        <p:txBody>
          <a:bodyPr vert="horz" lIns="91440" tIns="45720" rIns="91440" bIns="45720" rtlCol="0" anchor="t">
            <a:normAutofit/>
          </a:bodyPr>
          <a:lstStyle/>
          <a:p>
            <a:pPr>
              <a:buNone/>
            </a:pPr>
            <a:r>
              <a:rPr lang="en-GB" sz="2800" b="1">
                <a:ea typeface="+mn-lt"/>
                <a:cs typeface="+mn-lt"/>
              </a:rPr>
              <a:t>user requirements and user-friendliness</a:t>
            </a:r>
            <a:endParaRPr lang="en-US" sz="2800">
              <a:ea typeface="+mn-lt"/>
              <a:cs typeface="+mn-lt"/>
            </a:endParaRPr>
          </a:p>
          <a:p>
            <a:pPr>
              <a:buNone/>
            </a:pPr>
            <a:r>
              <a:rPr lang="en-GB" sz="2400">
                <a:ea typeface="+mn-lt"/>
                <a:cs typeface="+mn-lt"/>
              </a:rPr>
              <a:t>Adequately powerful device and it's easy to use.</a:t>
            </a:r>
          </a:p>
          <a:p>
            <a:pPr>
              <a:buNone/>
            </a:pPr>
            <a:r>
              <a:rPr lang="en-GB" sz="2800" b="1">
                <a:ea typeface="+mn-lt"/>
                <a:cs typeface="+mn-lt"/>
              </a:rPr>
              <a:t>dependence on hardware    </a:t>
            </a:r>
            <a:endParaRPr lang="en-GB" sz="2800">
              <a:ea typeface="+mn-lt"/>
              <a:cs typeface="+mn-lt"/>
            </a:endParaRPr>
          </a:p>
          <a:p>
            <a:pPr>
              <a:buNone/>
            </a:pPr>
            <a:r>
              <a:rPr lang="en-GB" sz="2400">
                <a:ea typeface="+mn-lt"/>
                <a:cs typeface="+mn-lt"/>
              </a:rPr>
              <a:t>It needs a powerful enough device with Internet connexion.</a:t>
            </a:r>
          </a:p>
          <a:p>
            <a:pPr>
              <a:buNone/>
            </a:pPr>
            <a:r>
              <a:rPr lang="en-GB" sz="2800" b="1">
                <a:ea typeface="+mn-lt"/>
                <a:cs typeface="+mn-lt"/>
              </a:rPr>
              <a:t>platforms and </a:t>
            </a:r>
            <a:r>
              <a:rPr lang="en-GB" sz="2800">
                <a:ea typeface="+mn-lt"/>
                <a:cs typeface="+mn-lt"/>
              </a:rPr>
              <a:t>compatibility</a:t>
            </a:r>
            <a:endParaRPr lang="en-GB" sz="2800">
              <a:cs typeface="Calibri"/>
            </a:endParaRPr>
          </a:p>
          <a:p>
            <a:pPr>
              <a:buNone/>
            </a:pPr>
            <a:r>
              <a:rPr lang="en-GB" sz="2400">
                <a:ea typeface="+mn-lt"/>
                <a:cs typeface="+mn-lt"/>
              </a:rPr>
              <a:t>It's a simple and easy to use and performs relatively well and it's compatible with most phones.</a:t>
            </a:r>
          </a:p>
          <a:p>
            <a:pPr>
              <a:buNone/>
            </a:pPr>
            <a:endParaRPr lang="en-GB" sz="2000">
              <a:ea typeface="+mn-lt"/>
              <a:cs typeface="+mn-lt"/>
            </a:endParaRPr>
          </a:p>
          <a:p>
            <a:pPr>
              <a:buNone/>
            </a:pPr>
            <a:r>
              <a:rPr lang="en-GB" sz="2800" b="1">
                <a:ea typeface="+mn-lt"/>
                <a:cs typeface="+mn-lt"/>
              </a:rPr>
              <a:t>how this affect the usability and intended use by the audience</a:t>
            </a:r>
            <a:endParaRPr lang="en-GB" sz="2800"/>
          </a:p>
          <a:p>
            <a:pPr>
              <a:buNone/>
            </a:pPr>
            <a:endParaRPr lang="en-GB" sz="2400" b="1">
              <a:cs typeface="Calibri"/>
            </a:endParaRPr>
          </a:p>
          <a:p>
            <a:pPr>
              <a:buNone/>
            </a:pPr>
            <a:r>
              <a:rPr lang="en-GB" sz="2400">
                <a:cs typeface="Calibri"/>
              </a:rPr>
              <a:t>This can limit the use of the device without Internet. because it requires a sufficiently powerful device to run on the audience might be people with higher quality phones.</a:t>
            </a:r>
          </a:p>
        </p:txBody>
      </p:sp>
      <p:pic>
        <p:nvPicPr>
          <p:cNvPr id="4" name="Picture 5" descr="Text, logo&#10;&#10;Description automatically generated">
            <a:extLst>
              <a:ext uri="{FF2B5EF4-FFF2-40B4-BE49-F238E27FC236}">
                <a16:creationId xmlns:a16="http://schemas.microsoft.com/office/drawing/2014/main" id="{BEC33903-FA4C-1950-9208-8AE4114B1C7F}"/>
              </a:ext>
            </a:extLst>
          </p:cNvPr>
          <p:cNvPicPr>
            <a:picLocks noChangeAspect="1"/>
          </p:cNvPicPr>
          <p:nvPr/>
        </p:nvPicPr>
        <p:blipFill>
          <a:blip r:embed="rId3"/>
          <a:stretch>
            <a:fillRect/>
          </a:stretch>
        </p:blipFill>
        <p:spPr>
          <a:xfrm>
            <a:off x="10441709" y="538018"/>
            <a:ext cx="1750292" cy="1741056"/>
          </a:xfrm>
          <a:prstGeom prst="rect">
            <a:avLst/>
          </a:prstGeom>
        </p:spPr>
      </p:pic>
    </p:spTree>
    <p:extLst>
      <p:ext uri="{BB962C8B-B14F-4D97-AF65-F5344CB8AC3E}">
        <p14:creationId xmlns:p14="http://schemas.microsoft.com/office/powerpoint/2010/main" val="11387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A02114-5423-86FF-23D8-329BCB40213E}"/>
              </a:ext>
            </a:extLst>
          </p:cNvPr>
          <p:cNvSpPr txBox="1"/>
          <p:nvPr/>
        </p:nvSpPr>
        <p:spPr>
          <a:xfrm>
            <a:off x="538480" y="650240"/>
            <a:ext cx="926592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cs typeface="Calibri" panose="020F0502020204030204"/>
              </a:rPr>
              <a:t>Some of the unique features of Visit A City two the mobile app.</a:t>
            </a:r>
          </a:p>
          <a:p>
            <a:endParaRPr lang="en-US" sz="2400" b="1" dirty="0">
              <a:solidFill>
                <a:srgbClr val="FF0000"/>
              </a:solidFill>
              <a:cs typeface="Calibri" panose="020F0502020204030204"/>
            </a:endParaRPr>
          </a:p>
          <a:p>
            <a:endParaRPr lang="en-US" sz="2400" b="1" dirty="0">
              <a:solidFill>
                <a:srgbClr val="FF0000"/>
              </a:solidFill>
              <a:cs typeface="Calibri" panose="020F0502020204030204"/>
            </a:endParaRPr>
          </a:p>
          <a:p>
            <a:r>
              <a:rPr lang="en-US" sz="2400" dirty="0">
                <a:solidFill>
                  <a:srgbClr val="FF0000"/>
                </a:solidFill>
                <a:cs typeface="Calibri" panose="020F0502020204030204"/>
              </a:rPr>
              <a:t>Some of the features that make Visit A City unique to the app oh it's sharing capabilities; you can share your trip with you contacts.</a:t>
            </a:r>
          </a:p>
          <a:p>
            <a:endParaRPr lang="en-US" sz="2400" dirty="0">
              <a:solidFill>
                <a:srgbClr val="FF0000"/>
              </a:solidFill>
              <a:cs typeface="Calibri" panose="020F0502020204030204"/>
            </a:endParaRPr>
          </a:p>
          <a:p>
            <a:endParaRPr lang="en-US" sz="2400" dirty="0">
              <a:solidFill>
                <a:srgbClr val="FF0000"/>
              </a:solidFill>
              <a:cs typeface="Calibri" panose="020F0502020204030204"/>
            </a:endParaRPr>
          </a:p>
          <a:p>
            <a:r>
              <a:rPr lang="en-US" sz="2400" dirty="0">
                <a:solidFill>
                  <a:srgbClr val="FF0000"/>
                </a:solidFill>
                <a:cs typeface="Calibri" panose="020F0502020204030204"/>
              </a:rPr>
              <a:t>another feature as it can use your location to help you navigate the city, you're visiting this uses the GPS in your phone.</a:t>
            </a: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p:txBody>
      </p:sp>
      <p:pic>
        <p:nvPicPr>
          <p:cNvPr id="3" name="Picture 5" descr="Text, logo&#10;&#10;Description automatically generated">
            <a:extLst>
              <a:ext uri="{FF2B5EF4-FFF2-40B4-BE49-F238E27FC236}">
                <a16:creationId xmlns:a16="http://schemas.microsoft.com/office/drawing/2014/main" id="{02E7590E-A18D-55FB-C7F6-AACC730EBA33}"/>
              </a:ext>
            </a:extLst>
          </p:cNvPr>
          <p:cNvPicPr>
            <a:picLocks noChangeAspect="1"/>
          </p:cNvPicPr>
          <p:nvPr/>
        </p:nvPicPr>
        <p:blipFill>
          <a:blip r:embed="rId3"/>
          <a:stretch>
            <a:fillRect/>
          </a:stretch>
        </p:blipFill>
        <p:spPr>
          <a:xfrm>
            <a:off x="10106429" y="-462"/>
            <a:ext cx="2085572" cy="2076336"/>
          </a:xfrm>
          <a:prstGeom prst="rect">
            <a:avLst/>
          </a:prstGeom>
        </p:spPr>
      </p:pic>
    </p:spTree>
    <p:extLst>
      <p:ext uri="{BB962C8B-B14F-4D97-AF65-F5344CB8AC3E}">
        <p14:creationId xmlns:p14="http://schemas.microsoft.com/office/powerpoint/2010/main" val="250120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C71E1-644D-25CD-2462-371993844177}"/>
              </a:ext>
            </a:extLst>
          </p:cNvPr>
          <p:cNvSpPr>
            <a:spLocks noGrp="1"/>
          </p:cNvSpPr>
          <p:nvPr>
            <p:ph idx="1"/>
          </p:nvPr>
        </p:nvSpPr>
        <p:spPr>
          <a:xfrm>
            <a:off x="492761" y="343747"/>
            <a:ext cx="11259185" cy="6107853"/>
          </a:xfrm>
        </p:spPr>
        <p:txBody>
          <a:bodyPr vert="horz" lIns="91440" tIns="45720" rIns="91440" bIns="45720" rtlCol="0" anchor="t">
            <a:normAutofit/>
          </a:bodyPr>
          <a:lstStyle/>
          <a:p>
            <a:pPr marL="0" indent="0">
              <a:buNone/>
            </a:pPr>
            <a:r>
              <a:rPr lang="en-US" sz="2800" b="1" dirty="0">
                <a:ea typeface="+mn-lt"/>
                <a:cs typeface="+mn-lt"/>
              </a:rPr>
              <a:t>Review of the features of both mobile apps </a:t>
            </a:r>
            <a:r>
              <a:rPr lang="en-GB" sz="2800" b="1" dirty="0">
                <a:ea typeface="+mn-lt"/>
                <a:cs typeface="+mn-lt"/>
              </a:rPr>
              <a:t>and comparing them</a:t>
            </a:r>
          </a:p>
          <a:p>
            <a:pPr marL="0" indent="0">
              <a:buNone/>
            </a:pPr>
            <a:endParaRPr lang="en-GB" sz="2400" b="1">
              <a:cs typeface="Calibri" panose="020F0502020204030204"/>
            </a:endParaRPr>
          </a:p>
          <a:p>
            <a:pPr marL="0" indent="0">
              <a:buNone/>
            </a:pPr>
            <a:r>
              <a:rPr lang="en-GB" sz="2000" b="1" dirty="0">
                <a:cs typeface="Calibri" panose="020F0502020204030204"/>
              </a:rPr>
              <a:t>App 1 </a:t>
            </a:r>
            <a:r>
              <a:rPr lang="en-US" sz="2000" b="1" dirty="0">
                <a:ea typeface="+mn-lt"/>
                <a:cs typeface="+mn-lt"/>
              </a:rPr>
              <a:t>Educational </a:t>
            </a:r>
            <a:r>
              <a:rPr lang="en-GB" sz="2000" b="1" dirty="0">
                <a:ea typeface="+mn-lt"/>
                <a:cs typeface="+mn-lt"/>
              </a:rPr>
              <a:t>ANTON</a:t>
            </a:r>
          </a:p>
          <a:p>
            <a:pPr marL="0" indent="0">
              <a:buNone/>
            </a:pPr>
            <a:r>
              <a:rPr lang="en-GB" dirty="0">
                <a:cs typeface="Calibri" panose="020F0502020204030204"/>
              </a:rPr>
              <a:t>Anton is used for educating children or young adults in English maths </a:t>
            </a:r>
          </a:p>
          <a:p>
            <a:pPr marL="0" indent="0">
              <a:buNone/>
            </a:pPr>
            <a:r>
              <a:rPr lang="en-GB" dirty="0">
                <a:cs typeface="Calibri" panose="020F0502020204030204"/>
              </a:rPr>
              <a:t> it teaches in a simple way with games and challenges to improve the user experience.</a:t>
            </a:r>
          </a:p>
          <a:p>
            <a:pPr marL="0" indent="0">
              <a:buNone/>
            </a:pPr>
            <a:r>
              <a:rPr lang="en-GB" sz="2000" b="1" dirty="0">
                <a:cs typeface="Calibri" panose="020F0502020204030204"/>
              </a:rPr>
              <a:t>App 2 </a:t>
            </a:r>
            <a:r>
              <a:rPr lang="en-US" sz="2000" b="1" dirty="0">
                <a:ea typeface="+mn-lt"/>
                <a:cs typeface="+mn-lt"/>
              </a:rPr>
              <a:t>Tourist Visit A City</a:t>
            </a:r>
          </a:p>
          <a:p>
            <a:pPr marL="0" indent="0">
              <a:buNone/>
            </a:pPr>
            <a:r>
              <a:rPr lang="en-GB" dirty="0">
                <a:cs typeface="Calibri" panose="020F0502020204030204"/>
              </a:rPr>
              <a:t>The second app visit to city is designed to improve the experience of visiting new locations  </a:t>
            </a:r>
          </a:p>
          <a:p>
            <a:pPr marL="0" indent="0">
              <a:buNone/>
            </a:pPr>
            <a:r>
              <a:rPr lang="en-GB" dirty="0">
                <a:cs typeface="Calibri" panose="020F0502020204030204"/>
              </a:rPr>
              <a:t>all the locations have been rated by previous visitors.</a:t>
            </a:r>
          </a:p>
          <a:p>
            <a:pPr marL="0" indent="0">
              <a:buNone/>
            </a:pPr>
            <a:r>
              <a:rPr lang="en-GB" dirty="0">
                <a:cs typeface="Calibri" panose="020F0502020204030204"/>
              </a:rPr>
              <a:t> you can pre book locations through the app and see open hours.</a:t>
            </a:r>
          </a:p>
          <a:p>
            <a:pPr marL="0" indent="0">
              <a:buNone/>
            </a:pPr>
            <a:r>
              <a:rPr lang="en-GB" sz="2400" b="1" dirty="0">
                <a:cs typeface="Calibri" panose="020F0502020204030204"/>
              </a:rPr>
              <a:t>Comparison</a:t>
            </a:r>
          </a:p>
          <a:p>
            <a:pPr marL="0" indent="0">
              <a:buNone/>
            </a:pPr>
            <a:r>
              <a:rPr lang="en-GB" sz="2000">
                <a:cs typeface="Calibri" panose="020F0502020204030204"/>
              </a:rPr>
              <a:t>Anton</a:t>
            </a:r>
            <a:r>
              <a:rPr lang="en-GB" sz="2000" dirty="0">
                <a:cs typeface="Calibri" panose="020F0502020204030204"/>
              </a:rPr>
              <a:t> is an educational app then visitor city is a tourism app.</a:t>
            </a:r>
          </a:p>
          <a:p>
            <a:pPr marL="0" indent="0">
              <a:buNone/>
            </a:pPr>
            <a:r>
              <a:rPr lang="en-GB" sz="2000" dirty="0">
                <a:cs typeface="Calibri" panose="020F0502020204030204"/>
              </a:rPr>
              <a:t>Anton is a educational based app.</a:t>
            </a:r>
          </a:p>
          <a:p>
            <a:pPr marL="0" indent="0">
              <a:buNone/>
            </a:pPr>
            <a:r>
              <a:rPr lang="en-GB" sz="2000" dirty="0">
                <a:cs typeface="Calibri" panose="020F0502020204030204"/>
              </a:rPr>
              <a:t> in a way they're both educational author visitor city isn't a educational based app.</a:t>
            </a:r>
          </a:p>
        </p:txBody>
      </p:sp>
    </p:spTree>
    <p:extLst>
      <p:ext uri="{BB962C8B-B14F-4D97-AF65-F5344CB8AC3E}">
        <p14:creationId xmlns:p14="http://schemas.microsoft.com/office/powerpoint/2010/main" val="428319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264134" y="186689"/>
            <a:ext cx="11304932" cy="6610351"/>
          </a:xfrm>
        </p:spPr>
        <p:txBody>
          <a:bodyPr vert="horz" lIns="91440" tIns="45720" rIns="91440" bIns="45720" rtlCol="0" anchor="t">
            <a:normAutofit lnSpcReduction="10000"/>
          </a:bodyPr>
          <a:lstStyle/>
          <a:p>
            <a:pPr marL="0" indent="0">
              <a:buNone/>
            </a:pPr>
            <a:r>
              <a:rPr lang="en-GB" sz="3200" b="1" dirty="0">
                <a:ea typeface="+mn-lt"/>
                <a:cs typeface="+mn-lt"/>
              </a:rPr>
              <a:t>The strengths and weaknesses of the apps</a:t>
            </a:r>
            <a:endParaRPr lang="en-US" sz="3200" b="1" dirty="0">
              <a:ea typeface="+mn-lt"/>
              <a:cs typeface="+mn-lt"/>
            </a:endParaRPr>
          </a:p>
          <a:p>
            <a:pPr>
              <a:buClr>
                <a:srgbClr val="FFFFFF"/>
              </a:buClr>
            </a:pPr>
            <a:r>
              <a:rPr lang="en-US" dirty="0">
                <a:cs typeface="Calibri"/>
              </a:rPr>
              <a:t>App 1 </a:t>
            </a:r>
            <a:r>
              <a:rPr lang="en-US" b="1" dirty="0">
                <a:cs typeface="Calibri"/>
              </a:rPr>
              <a:t>Educational </a:t>
            </a:r>
            <a:r>
              <a:rPr lang="en-GB" b="1" dirty="0">
                <a:cs typeface="Calibri"/>
              </a:rPr>
              <a:t>ANTON</a:t>
            </a:r>
            <a:endParaRPr lang="en-US" dirty="0">
              <a:cs typeface="Calibri"/>
            </a:endParaRPr>
          </a:p>
          <a:p>
            <a:pPr marL="0" indent="0">
              <a:buClr>
                <a:srgbClr val="FFFFFF"/>
              </a:buClr>
              <a:buNone/>
            </a:pPr>
            <a:r>
              <a:rPr lang="en-GB" sz="2000" b="1" dirty="0">
                <a:cs typeface="Calibri"/>
              </a:rPr>
              <a:t>Strengths</a:t>
            </a:r>
            <a:endParaRPr lang="en-US" sz="2000" dirty="0">
              <a:cs typeface="Calibri"/>
            </a:endParaRPr>
          </a:p>
          <a:p>
            <a:pPr marL="0" indent="0">
              <a:buNone/>
            </a:pPr>
            <a:r>
              <a:rPr lang="en-GB" dirty="0">
                <a:cs typeface="Calibri"/>
              </a:rPr>
              <a:t>It is easy to navigate it's good for educating younger children and teaching new concepts.</a:t>
            </a:r>
          </a:p>
          <a:p>
            <a:pPr marL="0" indent="0">
              <a:buNone/>
            </a:pPr>
            <a:r>
              <a:rPr lang="en-GB" dirty="0">
                <a:cs typeface="Calibri"/>
              </a:rPr>
              <a:t>It can be helpful to teach children and keep them engaged in topics.</a:t>
            </a:r>
          </a:p>
          <a:p>
            <a:pPr marL="0" indent="0">
              <a:buNone/>
            </a:pPr>
            <a:r>
              <a:rPr lang="en-US" dirty="0">
                <a:solidFill>
                  <a:srgbClr val="FF0000"/>
                </a:solidFill>
                <a:cs typeface="Calibri"/>
              </a:rPr>
              <a:t>Its use of unique hardware on the mobile device like the touch screen.</a:t>
            </a:r>
          </a:p>
          <a:p>
            <a:pPr marL="0" indent="0">
              <a:buClr>
                <a:srgbClr val="FFFFFF"/>
              </a:buClr>
              <a:buNone/>
            </a:pPr>
            <a:r>
              <a:rPr lang="en-GB" sz="2000" b="1" dirty="0">
                <a:cs typeface="Calibri"/>
              </a:rPr>
              <a:t>weaknesses</a:t>
            </a:r>
            <a:endParaRPr lang="en-US" sz="2000" dirty="0">
              <a:cs typeface="Calibri"/>
            </a:endParaRPr>
          </a:p>
          <a:p>
            <a:pPr marL="0" indent="0">
              <a:buClr>
                <a:srgbClr val="FFFFFF"/>
              </a:buClr>
              <a:buNone/>
            </a:pPr>
            <a:r>
              <a:rPr lang="en-GB" dirty="0">
                <a:cs typeface="Calibri"/>
              </a:rPr>
              <a:t>it requires knowledge to install and use the application, it also could not be usable without Internet.</a:t>
            </a:r>
          </a:p>
          <a:p>
            <a:pPr>
              <a:buClr>
                <a:srgbClr val="FFFFFF"/>
              </a:buClr>
            </a:pPr>
            <a:r>
              <a:rPr lang="en-US" sz="2000" dirty="0">
                <a:cs typeface="Calibri"/>
              </a:rPr>
              <a:t>App 2 </a:t>
            </a:r>
            <a:r>
              <a:rPr lang="en-US" sz="2000" b="1" dirty="0">
                <a:cs typeface="Calibri"/>
              </a:rPr>
              <a:t>Tourist Visit A City</a:t>
            </a:r>
          </a:p>
          <a:p>
            <a:pPr marL="0" indent="0">
              <a:buClr>
                <a:srgbClr val="FFFFFF"/>
              </a:buClr>
              <a:buNone/>
            </a:pPr>
            <a:r>
              <a:rPr lang="en-GB" sz="2000" b="1" dirty="0">
                <a:cs typeface="Calibri"/>
              </a:rPr>
              <a:t>strengths </a:t>
            </a:r>
            <a:endParaRPr lang="en-US" sz="2000" dirty="0">
              <a:cs typeface="Calibri"/>
            </a:endParaRPr>
          </a:p>
          <a:p>
            <a:pPr marL="0" indent="0">
              <a:buNone/>
            </a:pPr>
            <a:r>
              <a:rPr lang="en-GB" dirty="0">
                <a:cs typeface="Calibri"/>
              </a:rPr>
              <a:t>it improves the experience of holidays or sightseeing and can make it easier to see the activities and historical places nearby.</a:t>
            </a:r>
          </a:p>
          <a:p>
            <a:pPr marL="0" indent="0">
              <a:buNone/>
            </a:pPr>
            <a:r>
              <a:rPr lang="en-US" dirty="0">
                <a:solidFill>
                  <a:srgbClr val="FF0000"/>
                </a:solidFill>
                <a:cs typeface="Calibri"/>
              </a:rPr>
              <a:t>Some of the strengths of visitor city its use of the users GPS as well as other unique features of the mobile app's interaction with the mobile device.</a:t>
            </a:r>
            <a:endParaRPr lang="en-GB">
              <a:solidFill>
                <a:srgbClr val="FF0000"/>
              </a:solidFill>
              <a:cs typeface="Calibri"/>
            </a:endParaRPr>
          </a:p>
          <a:p>
            <a:pPr marL="0" indent="0">
              <a:buNone/>
            </a:pPr>
            <a:r>
              <a:rPr lang="en-US">
                <a:solidFill>
                  <a:srgbClr val="FF0000"/>
                </a:solidFill>
                <a:cs typeface="Calibri"/>
              </a:rPr>
              <a:t>Its connection to other science and inbuilt capabilities of booking out hotels and locations.</a:t>
            </a:r>
            <a:endParaRPr lang="en-US" dirty="0">
              <a:solidFill>
                <a:srgbClr val="FF0000"/>
              </a:solidFill>
              <a:cs typeface="Calibri"/>
            </a:endParaRPr>
          </a:p>
          <a:p>
            <a:pPr marL="0" indent="0">
              <a:buClr>
                <a:srgbClr val="FFFFFF"/>
              </a:buClr>
              <a:buNone/>
            </a:pPr>
            <a:r>
              <a:rPr lang="en-GB" sz="2000" b="1" dirty="0">
                <a:cs typeface="Calibri"/>
              </a:rPr>
              <a:t>Weaknesses</a:t>
            </a:r>
            <a:endParaRPr lang="en-US" sz="2000" dirty="0">
              <a:cs typeface="Calibri"/>
            </a:endParaRPr>
          </a:p>
          <a:p>
            <a:pPr marL="0" indent="0">
              <a:buNone/>
            </a:pPr>
            <a:r>
              <a:rPr lang="en-GB" sz="2000" dirty="0">
                <a:cs typeface="Calibri"/>
              </a:rPr>
              <a:t>weaknesses it requires Internet connexion and knowledge to use the app.</a:t>
            </a:r>
          </a:p>
          <a:p>
            <a:pPr marL="0" indent="0">
              <a:buNone/>
            </a:pPr>
            <a:endParaRPr lang="en-GB" dirty="0">
              <a:cs typeface="Calibri"/>
            </a:endParaRPr>
          </a:p>
        </p:txBody>
      </p:sp>
    </p:spTree>
    <p:extLst>
      <p:ext uri="{BB962C8B-B14F-4D97-AF65-F5344CB8AC3E}">
        <p14:creationId xmlns:p14="http://schemas.microsoft.com/office/powerpoint/2010/main" val="403190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531355" y="627566"/>
            <a:ext cx="5162534" cy="4981749"/>
          </a:xfrm>
        </p:spPr>
        <p:txBody>
          <a:bodyPr vert="horz" lIns="91440" tIns="45720" rIns="91440" bIns="45720" rtlCol="0" anchor="t">
            <a:normAutofit/>
          </a:bodyPr>
          <a:lstStyle/>
          <a:p>
            <a:pPr marL="0" indent="0">
              <a:spcAft>
                <a:spcPts val="600"/>
              </a:spcAft>
              <a:buNone/>
            </a:pPr>
            <a:r>
              <a:rPr lang="en-US" sz="3600" b="1">
                <a:cs typeface="Calibri"/>
              </a:rPr>
              <a:t>What is a </a:t>
            </a:r>
            <a:r>
              <a:rPr lang="en-GB" sz="3600" b="1">
                <a:cs typeface="Calibri"/>
              </a:rPr>
              <a:t>Mobile App</a:t>
            </a:r>
            <a:endParaRPr lang="en-US" sz="3600" b="1">
              <a:ea typeface="+mn-lt"/>
              <a:cs typeface="+mn-lt"/>
            </a:endParaRPr>
          </a:p>
          <a:p>
            <a:pPr marL="0" indent="0">
              <a:spcAft>
                <a:spcPts val="600"/>
              </a:spcAft>
              <a:buNone/>
            </a:pPr>
            <a:endParaRPr lang="en-GB" sz="2400" b="1">
              <a:ea typeface="+mn-lt"/>
              <a:cs typeface="+mn-lt"/>
            </a:endParaRPr>
          </a:p>
          <a:p>
            <a:pPr marL="0" indent="0">
              <a:spcAft>
                <a:spcPts val="600"/>
              </a:spcAft>
              <a:buNone/>
            </a:pPr>
            <a:r>
              <a:rPr lang="en-GB" sz="2400">
                <a:cs typeface="Calibri"/>
              </a:rPr>
              <a:t>A </a:t>
            </a:r>
            <a:r>
              <a:rPr lang="en-GB" sz="2400">
                <a:ea typeface="+mn-lt"/>
                <a:cs typeface="+mn-lt"/>
              </a:rPr>
              <a:t>Mobile Phone App is an application which has been designed to run on a mobiles OS.</a:t>
            </a:r>
          </a:p>
          <a:p>
            <a:pPr marL="0" indent="0">
              <a:spcAft>
                <a:spcPts val="600"/>
              </a:spcAft>
              <a:buNone/>
            </a:pPr>
            <a:endParaRPr lang="en-GB" sz="2400">
              <a:cs typeface="Calibri"/>
            </a:endParaRPr>
          </a:p>
          <a:p>
            <a:pPr marL="0" indent="0">
              <a:spcAft>
                <a:spcPts val="600"/>
              </a:spcAft>
              <a:buNone/>
            </a:pPr>
            <a:r>
              <a:rPr lang="en-US" sz="2400">
                <a:cs typeface="Calibri"/>
              </a:rPr>
              <a:t>Mobile apps are faster.</a:t>
            </a:r>
            <a:endParaRPr lang="en-GB"/>
          </a:p>
          <a:p>
            <a:pPr marL="0" indent="0">
              <a:spcAft>
                <a:spcPts val="600"/>
              </a:spcAft>
              <a:buNone/>
            </a:pPr>
            <a:endParaRPr lang="en-US" sz="2400">
              <a:cs typeface="Calibri"/>
            </a:endParaRPr>
          </a:p>
          <a:p>
            <a:pPr marL="0" indent="0">
              <a:spcAft>
                <a:spcPts val="600"/>
              </a:spcAft>
              <a:buNone/>
            </a:pPr>
            <a:r>
              <a:rPr lang="en-US" sz="2400">
                <a:cs typeface="Calibri"/>
              </a:rPr>
              <a:t>They offer quicker access to information.</a:t>
            </a:r>
          </a:p>
          <a:p>
            <a:pPr marL="0" indent="0">
              <a:spcAft>
                <a:spcPts val="600"/>
              </a:spcAft>
              <a:buNone/>
            </a:pPr>
            <a:endParaRPr lang="en-GB">
              <a:cs typeface="Calibri"/>
            </a:endParaRPr>
          </a:p>
          <a:p>
            <a:pPr marL="0" indent="0">
              <a:spcAft>
                <a:spcPts val="600"/>
              </a:spcAft>
              <a:buNone/>
            </a:pPr>
            <a:endParaRPr lang="en-GB">
              <a:cs typeface="Calibri"/>
            </a:endParaRPr>
          </a:p>
        </p:txBody>
      </p:sp>
      <p:grpSp>
        <p:nvGrpSpPr>
          <p:cNvPr id="176" name="Group 175">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77"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9" name="Straight Connector 178">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58" name="Group 257">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59"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1" name="Straight Connector 260">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340" name="Group 339">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341"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2" name="Group 341">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43" name="Straight Connector 342">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2" name="Picture 3" descr="Graphical user interface&#10;&#10;Description automatically generated">
            <a:extLst>
              <a:ext uri="{FF2B5EF4-FFF2-40B4-BE49-F238E27FC236}">
                <a16:creationId xmlns:a16="http://schemas.microsoft.com/office/drawing/2014/main" id="{2191EA1E-C68C-22E0-F53F-CE94B151912A}"/>
              </a:ext>
            </a:extLst>
          </p:cNvPr>
          <p:cNvPicPr>
            <a:picLocks noChangeAspect="1"/>
          </p:cNvPicPr>
          <p:nvPr/>
        </p:nvPicPr>
        <p:blipFill rotWithShape="1">
          <a:blip r:embed="rId4"/>
          <a:srcRect l="22742" r="26303" b="1"/>
          <a:stretch/>
        </p:blipFill>
        <p:spPr>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5" name="Picture 5" descr="Graphical user interface, application&#10;&#10;Description automatically generated">
            <a:extLst>
              <a:ext uri="{FF2B5EF4-FFF2-40B4-BE49-F238E27FC236}">
                <a16:creationId xmlns:a16="http://schemas.microsoft.com/office/drawing/2014/main" id="{F2C5644A-3F59-C57E-17F3-CBA4130DFD6B}"/>
              </a:ext>
            </a:extLst>
          </p:cNvPr>
          <p:cNvPicPr>
            <a:picLocks noChangeAspect="1"/>
          </p:cNvPicPr>
          <p:nvPr/>
        </p:nvPicPr>
        <p:blipFill rotWithShape="1">
          <a:blip r:embed="rId5"/>
          <a:srcRect l="16079" r="20861" b="1"/>
          <a:stretch/>
        </p:blipFill>
        <p:spPr>
          <a:xfrm>
            <a:off x="8055588" y="755"/>
            <a:ext cx="4137372" cy="3432092"/>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4" name="Picture 4" descr="Graphical user interface&#10;&#10;Description automatically generated">
            <a:extLst>
              <a:ext uri="{FF2B5EF4-FFF2-40B4-BE49-F238E27FC236}">
                <a16:creationId xmlns:a16="http://schemas.microsoft.com/office/drawing/2014/main" id="{2E01EE68-E39E-E984-58C1-AF6383CAA2EA}"/>
              </a:ext>
            </a:extLst>
          </p:cNvPr>
          <p:cNvPicPr>
            <a:picLocks noChangeAspect="1"/>
          </p:cNvPicPr>
          <p:nvPr/>
        </p:nvPicPr>
        <p:blipFill rotWithShape="1">
          <a:blip r:embed="rId6"/>
          <a:srcRect l="6262" r="3043" b="2"/>
          <a:stretch/>
        </p:blipFill>
        <p:spPr>
          <a:xfrm>
            <a:off x="8888133" y="4182135"/>
            <a:ext cx="3298757" cy="2675200"/>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Tree>
    <p:extLst>
      <p:ext uri="{BB962C8B-B14F-4D97-AF65-F5344CB8AC3E}">
        <p14:creationId xmlns:p14="http://schemas.microsoft.com/office/powerpoint/2010/main" val="210200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B92F2-694A-99C7-CDE5-D04F7CA7A859}"/>
              </a:ext>
            </a:extLst>
          </p:cNvPr>
          <p:cNvSpPr>
            <a:spLocks noGrp="1"/>
          </p:cNvSpPr>
          <p:nvPr>
            <p:ph idx="1"/>
          </p:nvPr>
        </p:nvSpPr>
        <p:spPr>
          <a:xfrm>
            <a:off x="497301" y="227149"/>
            <a:ext cx="7408270" cy="6402395"/>
          </a:xfrm>
        </p:spPr>
        <p:txBody>
          <a:bodyPr vert="horz" lIns="91440" tIns="45720" rIns="91440" bIns="45720" rtlCol="0" anchor="t">
            <a:normAutofit/>
          </a:bodyPr>
          <a:lstStyle/>
          <a:p>
            <a:pPr marL="0" indent="0" algn="ctr">
              <a:buNone/>
            </a:pPr>
            <a:r>
              <a:rPr lang="en-GB" sz="3600" b="1">
                <a:cs typeface="Calibri"/>
              </a:rPr>
              <a:t>My apps</a:t>
            </a:r>
            <a:endParaRPr lang="en-US"/>
          </a:p>
          <a:p>
            <a:pPr marL="0" indent="0">
              <a:buNone/>
            </a:pPr>
            <a:r>
              <a:rPr lang="en-GB" sz="2800" b="1">
                <a:cs typeface="Calibri"/>
              </a:rPr>
              <a:t>The two apps that I will be comparing</a:t>
            </a:r>
            <a:endParaRPr lang="en-GB" sz="3600" b="1">
              <a:cs typeface="Calibri"/>
            </a:endParaRPr>
          </a:p>
          <a:p>
            <a:pPr marL="0" indent="0">
              <a:buNone/>
            </a:pPr>
            <a:endParaRPr lang="en-GB" sz="3600" b="1">
              <a:cs typeface="Calibri"/>
            </a:endParaRPr>
          </a:p>
          <a:p>
            <a:pPr marL="0" indent="0">
              <a:buNone/>
            </a:pPr>
            <a:r>
              <a:rPr lang="en-GB" sz="2800" b="1">
                <a:cs typeface="Calibri"/>
              </a:rPr>
              <a:t>             App 1 </a:t>
            </a:r>
            <a:r>
              <a:rPr lang="en-GB" sz="2800" b="1">
                <a:ea typeface="+mn-lt"/>
                <a:cs typeface="+mn-lt"/>
                <a:hlinkClick r:id="rId3"/>
              </a:rPr>
              <a:t>link</a:t>
            </a:r>
            <a:endParaRPr lang="en-GB" sz="2800">
              <a:ea typeface="+mn-lt"/>
              <a:cs typeface="+mn-lt"/>
            </a:endParaRPr>
          </a:p>
          <a:p>
            <a:pPr marL="0" indent="0">
              <a:buNone/>
            </a:pPr>
            <a:r>
              <a:rPr lang="en-GB" sz="2000" b="1">
                <a:ea typeface="+mn-lt"/>
                <a:cs typeface="+mn-lt"/>
              </a:rPr>
              <a:t>                  ANTON: </a:t>
            </a:r>
            <a:r>
              <a:rPr lang="en-GB">
                <a:ea typeface="+mn-lt"/>
                <a:cs typeface="+mn-lt"/>
              </a:rPr>
              <a:t>Curriculum &amp; Home-school</a:t>
            </a:r>
          </a:p>
          <a:p>
            <a:pPr marL="0" indent="0">
              <a:buNone/>
            </a:pPr>
            <a:r>
              <a:rPr lang="en-US" sz="2000">
                <a:cs typeface="Calibri"/>
              </a:rPr>
              <a:t>My first mobile app is an educational app.</a:t>
            </a:r>
          </a:p>
          <a:p>
            <a:pPr marL="0" indent="0">
              <a:buNone/>
            </a:pPr>
            <a:endParaRPr lang="en-GB" sz="2800" b="1">
              <a:cs typeface="Calibri"/>
            </a:endParaRPr>
          </a:p>
          <a:p>
            <a:pPr marL="0" indent="0">
              <a:buNone/>
            </a:pPr>
            <a:endParaRPr lang="en-GB" sz="2800" b="1">
              <a:cs typeface="Calibri"/>
            </a:endParaRPr>
          </a:p>
          <a:p>
            <a:pPr marL="0" indent="0">
              <a:buNone/>
            </a:pPr>
            <a:r>
              <a:rPr lang="en-GB" sz="2800" b="1">
                <a:cs typeface="Calibri"/>
              </a:rPr>
              <a:t>             App2 </a:t>
            </a:r>
            <a:r>
              <a:rPr lang="en-GB" sz="2800" b="1">
                <a:cs typeface="Calibri"/>
                <a:hlinkClick r:id="rId4"/>
              </a:rPr>
              <a:t>link</a:t>
            </a:r>
            <a:endParaRPr lang="en-GB" sz="2800" b="1">
              <a:cs typeface="Calibri"/>
            </a:endParaRPr>
          </a:p>
          <a:p>
            <a:pPr marL="0" indent="0">
              <a:buNone/>
            </a:pPr>
            <a:r>
              <a:rPr lang="en-US" sz="2000" b="1">
                <a:ea typeface="+mn-lt"/>
                <a:cs typeface="+mn-lt"/>
              </a:rPr>
              <a:t>                  Visit A City</a:t>
            </a:r>
          </a:p>
          <a:p>
            <a:pPr marL="0" indent="0">
              <a:buNone/>
            </a:pPr>
            <a:r>
              <a:rPr lang="en-US" sz="2000">
                <a:cs typeface="Calibri"/>
              </a:rPr>
              <a:t>My second app is for tourists visiting new locations.</a:t>
            </a:r>
          </a:p>
        </p:txBody>
      </p:sp>
      <p:pic>
        <p:nvPicPr>
          <p:cNvPr id="5" name="Picture 5" descr="Text, logo&#10;&#10;Description automatically generated">
            <a:extLst>
              <a:ext uri="{FF2B5EF4-FFF2-40B4-BE49-F238E27FC236}">
                <a16:creationId xmlns:a16="http://schemas.microsoft.com/office/drawing/2014/main" id="{B885CBF1-9080-6674-DEEB-FEB76EE375DE}"/>
              </a:ext>
            </a:extLst>
          </p:cNvPr>
          <p:cNvPicPr>
            <a:picLocks noChangeAspect="1"/>
          </p:cNvPicPr>
          <p:nvPr/>
        </p:nvPicPr>
        <p:blipFill>
          <a:blip r:embed="rId5"/>
          <a:stretch>
            <a:fillRect/>
          </a:stretch>
        </p:blipFill>
        <p:spPr>
          <a:xfrm>
            <a:off x="666865" y="4773814"/>
            <a:ext cx="748147" cy="743529"/>
          </a:xfrm>
          <a:prstGeom prst="rect">
            <a:avLst/>
          </a:prstGeom>
        </p:spPr>
      </p:pic>
      <p:pic>
        <p:nvPicPr>
          <p:cNvPr id="6" name="Picture 6" descr="Logo, company name&#10;&#10;Description automatically generated">
            <a:extLst>
              <a:ext uri="{FF2B5EF4-FFF2-40B4-BE49-F238E27FC236}">
                <a16:creationId xmlns:a16="http://schemas.microsoft.com/office/drawing/2014/main" id="{3774A55F-E1F6-4094-ECBD-1B6750334D44}"/>
              </a:ext>
            </a:extLst>
          </p:cNvPr>
          <p:cNvPicPr>
            <a:picLocks noChangeAspect="1"/>
          </p:cNvPicPr>
          <p:nvPr/>
        </p:nvPicPr>
        <p:blipFill>
          <a:blip r:embed="rId6"/>
          <a:stretch>
            <a:fillRect/>
          </a:stretch>
        </p:blipFill>
        <p:spPr>
          <a:xfrm>
            <a:off x="664094" y="2200562"/>
            <a:ext cx="748147" cy="734293"/>
          </a:xfrm>
          <a:prstGeom prst="rect">
            <a:avLst/>
          </a:prstGeom>
        </p:spPr>
      </p:pic>
      <p:pic>
        <p:nvPicPr>
          <p:cNvPr id="2" name="Picture 3" descr="Graphical user interface&#10;&#10;Description automatically generated">
            <a:extLst>
              <a:ext uri="{FF2B5EF4-FFF2-40B4-BE49-F238E27FC236}">
                <a16:creationId xmlns:a16="http://schemas.microsoft.com/office/drawing/2014/main" id="{3323393F-B00F-375F-6A6B-CE626EAF860E}"/>
              </a:ext>
            </a:extLst>
          </p:cNvPr>
          <p:cNvPicPr>
            <a:picLocks noChangeAspect="1"/>
          </p:cNvPicPr>
          <p:nvPr/>
        </p:nvPicPr>
        <p:blipFill>
          <a:blip r:embed="rId7"/>
          <a:stretch>
            <a:fillRect/>
          </a:stretch>
        </p:blipFill>
        <p:spPr>
          <a:xfrm>
            <a:off x="6937433" y="1117050"/>
            <a:ext cx="4728094" cy="1984148"/>
          </a:xfrm>
          <a:prstGeom prst="rect">
            <a:avLst/>
          </a:prstGeom>
        </p:spPr>
      </p:pic>
      <p:pic>
        <p:nvPicPr>
          <p:cNvPr id="4" name="Picture 6" descr="Graphical user interface, text, application&#10;&#10;Description automatically generated">
            <a:extLst>
              <a:ext uri="{FF2B5EF4-FFF2-40B4-BE49-F238E27FC236}">
                <a16:creationId xmlns:a16="http://schemas.microsoft.com/office/drawing/2014/main" id="{105F5053-3A99-7F83-8308-02C9B6CC0521}"/>
              </a:ext>
            </a:extLst>
          </p:cNvPr>
          <p:cNvPicPr>
            <a:picLocks noChangeAspect="1"/>
          </p:cNvPicPr>
          <p:nvPr/>
        </p:nvPicPr>
        <p:blipFill>
          <a:blip r:embed="rId8"/>
          <a:stretch>
            <a:fillRect/>
          </a:stretch>
        </p:blipFill>
        <p:spPr>
          <a:xfrm>
            <a:off x="6937433" y="3710132"/>
            <a:ext cx="4768734" cy="2029460"/>
          </a:xfrm>
          <a:prstGeom prst="rect">
            <a:avLst/>
          </a:prstGeom>
        </p:spPr>
      </p:pic>
    </p:spTree>
    <p:extLst>
      <p:ext uri="{BB962C8B-B14F-4D97-AF65-F5344CB8AC3E}">
        <p14:creationId xmlns:p14="http://schemas.microsoft.com/office/powerpoint/2010/main" val="71786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600311" y="509844"/>
            <a:ext cx="7839475" cy="5809676"/>
          </a:xfrm>
        </p:spPr>
        <p:txBody>
          <a:bodyPr vert="horz" lIns="91440" tIns="45720" rIns="91440" bIns="45720" rtlCol="0" anchor="t">
            <a:normAutofit/>
          </a:bodyPr>
          <a:lstStyle/>
          <a:p>
            <a:pPr marL="0" indent="0">
              <a:buNone/>
            </a:pPr>
            <a:r>
              <a:rPr lang="en-US" sz="3600" b="1">
                <a:ea typeface="+mn-lt"/>
                <a:cs typeface="+mn-lt"/>
              </a:rPr>
              <a:t>App 1  Educational </a:t>
            </a:r>
            <a:r>
              <a:rPr lang="en-GB" sz="3600" b="1">
                <a:ea typeface="+mn-lt"/>
                <a:cs typeface="+mn-lt"/>
              </a:rPr>
              <a:t>ANTON</a:t>
            </a:r>
          </a:p>
          <a:p>
            <a:pPr marL="0" indent="0">
              <a:buNone/>
            </a:pPr>
            <a:endParaRPr lang="en-GB" sz="3200" b="1">
              <a:cs typeface="Calibri" panose="020F0502020204030204"/>
            </a:endParaRPr>
          </a:p>
          <a:p>
            <a:pPr marL="0" indent="0">
              <a:buNone/>
            </a:pPr>
            <a:r>
              <a:rPr lang="en-GB" sz="2800" b="1">
                <a:ea typeface="+mn-lt"/>
                <a:cs typeface="+mn-lt"/>
              </a:rPr>
              <a:t>What ANTON does</a:t>
            </a:r>
            <a:endParaRPr lang="en-GB" sz="2800" b="1">
              <a:cs typeface="Calibri" panose="020F0502020204030204"/>
            </a:endParaRPr>
          </a:p>
          <a:p>
            <a:pPr marL="0" indent="0">
              <a:buNone/>
            </a:pPr>
            <a:r>
              <a:rPr lang="en-GB" sz="2400">
                <a:cs typeface="Calibri" panose="020F0502020204030204"/>
              </a:rPr>
              <a:t>Anton educates its uses in many different areas.</a:t>
            </a:r>
          </a:p>
          <a:p>
            <a:pPr marL="0" indent="0">
              <a:buNone/>
            </a:pPr>
            <a:endParaRPr lang="en-GB" sz="2800" b="1">
              <a:cs typeface="Calibri" panose="020F0502020204030204"/>
            </a:endParaRPr>
          </a:p>
          <a:p>
            <a:pPr marL="0" indent="0">
              <a:buNone/>
            </a:pPr>
            <a:r>
              <a:rPr lang="en-GB" sz="3200" b="1">
                <a:ea typeface="+mn-lt"/>
                <a:cs typeface="+mn-lt"/>
              </a:rPr>
              <a:t>How does it achieve the desired purpose  </a:t>
            </a:r>
            <a:r>
              <a:rPr lang="en-GB" sz="2800" b="1">
                <a:ea typeface="+mn-lt"/>
                <a:cs typeface="+mn-lt"/>
              </a:rPr>
              <a:t> </a:t>
            </a:r>
            <a:endParaRPr lang="en-GB"/>
          </a:p>
          <a:p>
            <a:pPr marL="0" indent="0">
              <a:buNone/>
            </a:pPr>
            <a:r>
              <a:rPr lang="en-GB" sz="2400">
                <a:cs typeface="Calibri"/>
              </a:rPr>
              <a:t>By having interactive puzzles to solve which keeps the user interested.</a:t>
            </a:r>
            <a:endParaRPr lang="en-GB" sz="2800" b="1">
              <a:cs typeface="Calibri"/>
            </a:endParaRPr>
          </a:p>
          <a:p>
            <a:pPr marL="0" indent="0">
              <a:buNone/>
            </a:pPr>
            <a:endParaRPr lang="en-GB" sz="2800" b="1">
              <a:cs typeface="Calibri"/>
            </a:endParaRPr>
          </a:p>
        </p:txBody>
      </p:sp>
      <p:pic>
        <p:nvPicPr>
          <p:cNvPr id="2" name="Picture 3" descr="A picture containing text, clipart&#10;&#10;Description automatically generated">
            <a:extLst>
              <a:ext uri="{FF2B5EF4-FFF2-40B4-BE49-F238E27FC236}">
                <a16:creationId xmlns:a16="http://schemas.microsoft.com/office/drawing/2014/main" id="{28182466-C27F-35E1-0A8C-6CF9B6F80913}"/>
              </a:ext>
            </a:extLst>
          </p:cNvPr>
          <p:cNvPicPr>
            <a:picLocks noChangeAspect="1"/>
          </p:cNvPicPr>
          <p:nvPr/>
        </p:nvPicPr>
        <p:blipFill>
          <a:blip r:embed="rId3"/>
          <a:stretch>
            <a:fillRect/>
          </a:stretch>
        </p:blipFill>
        <p:spPr>
          <a:xfrm>
            <a:off x="10382885" y="506412"/>
            <a:ext cx="1809750" cy="1781175"/>
          </a:xfrm>
          <a:prstGeom prst="rect">
            <a:avLst/>
          </a:prstGeom>
        </p:spPr>
      </p:pic>
      <p:pic>
        <p:nvPicPr>
          <p:cNvPr id="4" name="Picture 4" descr="Graphical user interface, shape&#10;&#10;Description automatically generated">
            <a:extLst>
              <a:ext uri="{FF2B5EF4-FFF2-40B4-BE49-F238E27FC236}">
                <a16:creationId xmlns:a16="http://schemas.microsoft.com/office/drawing/2014/main" id="{C20D2E8F-4287-69F0-5869-3B157D60121B}"/>
              </a:ext>
            </a:extLst>
          </p:cNvPr>
          <p:cNvPicPr>
            <a:picLocks noChangeAspect="1"/>
          </p:cNvPicPr>
          <p:nvPr/>
        </p:nvPicPr>
        <p:blipFill>
          <a:blip r:embed="rId4"/>
          <a:stretch>
            <a:fillRect/>
          </a:stretch>
        </p:blipFill>
        <p:spPr>
          <a:xfrm>
            <a:off x="8916988" y="2834640"/>
            <a:ext cx="2425065" cy="3749040"/>
          </a:xfrm>
          <a:prstGeom prst="rect">
            <a:avLst/>
          </a:prstGeom>
        </p:spPr>
      </p:pic>
    </p:spTree>
    <p:extLst>
      <p:ext uri="{BB962C8B-B14F-4D97-AF65-F5344CB8AC3E}">
        <p14:creationId xmlns:p14="http://schemas.microsoft.com/office/powerpoint/2010/main" val="206238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525824" y="345038"/>
            <a:ext cx="6521816" cy="6027134"/>
          </a:xfrm>
        </p:spPr>
        <p:txBody>
          <a:bodyPr vert="horz" lIns="91440" tIns="45720" rIns="91440" bIns="45720" rtlCol="0" anchor="t">
            <a:normAutofit/>
          </a:bodyPr>
          <a:lstStyle/>
          <a:p>
            <a:pPr>
              <a:buNone/>
            </a:pPr>
            <a:r>
              <a:rPr lang="en-GB" sz="2800" b="1">
                <a:ea typeface="+mn-lt"/>
                <a:cs typeface="+mn-lt"/>
              </a:rPr>
              <a:t>The uses and features of ANTON</a:t>
            </a:r>
            <a:endParaRPr lang="en-US" b="1">
              <a:ea typeface="+mn-lt"/>
              <a:cs typeface="+mn-lt"/>
            </a:endParaRPr>
          </a:p>
          <a:p>
            <a:pPr marL="0" indent="0">
              <a:buNone/>
            </a:pPr>
            <a:endParaRPr lang="en-GB" sz="2800" b="1">
              <a:ea typeface="+mn-lt"/>
              <a:cs typeface="+mn-lt"/>
            </a:endParaRPr>
          </a:p>
          <a:p>
            <a:pPr marL="0" indent="0">
              <a:buClr>
                <a:srgbClr val="FFFFFF"/>
              </a:buClr>
              <a:buNone/>
            </a:pPr>
            <a:r>
              <a:rPr lang="en-US">
                <a:cs typeface="Calibri"/>
              </a:rPr>
              <a:t>The uses are children in education it has interactive lessons to teach</a:t>
            </a:r>
          </a:p>
          <a:p>
            <a:pPr marL="0" indent="0">
              <a:buClr>
                <a:srgbClr val="FFFFFF"/>
              </a:buClr>
              <a:buNone/>
            </a:pPr>
            <a:r>
              <a:rPr lang="en-US">
                <a:cs typeface="Calibri"/>
              </a:rPr>
              <a:t> many topics like math's and English.</a:t>
            </a:r>
          </a:p>
          <a:p>
            <a:pPr marL="0" indent="0">
              <a:buClr>
                <a:srgbClr val="FFFFFF"/>
              </a:buClr>
              <a:buNone/>
            </a:pPr>
            <a:r>
              <a:rPr lang="en-GB">
                <a:cs typeface="Calibri"/>
              </a:rPr>
              <a:t>It is a free app.</a:t>
            </a:r>
          </a:p>
          <a:p>
            <a:pPr>
              <a:buClr>
                <a:srgbClr val="FFFFFF"/>
              </a:buClr>
            </a:pPr>
            <a:endParaRPr lang="en-US" sz="2800" b="1">
              <a:cs typeface="Calibri"/>
            </a:endParaRPr>
          </a:p>
          <a:p>
            <a:pPr marL="0" indent="0">
              <a:buClr>
                <a:srgbClr val="FFFFFF"/>
              </a:buClr>
              <a:buNone/>
            </a:pPr>
            <a:r>
              <a:rPr lang="en-US" sz="2800" b="1">
                <a:cs typeface="Calibri"/>
              </a:rPr>
              <a:t>the purpose of each typical use</a:t>
            </a:r>
          </a:p>
          <a:p>
            <a:pPr marL="0" indent="0">
              <a:buNone/>
            </a:pPr>
            <a:endParaRPr lang="en-US" sz="2800" b="1">
              <a:cs typeface="Calibri"/>
            </a:endParaRPr>
          </a:p>
          <a:p>
            <a:pPr marL="0" indent="0">
              <a:buNone/>
            </a:pPr>
            <a:r>
              <a:rPr lang="en-GB" b="1">
                <a:cs typeface="Calibri"/>
              </a:rPr>
              <a:t>ANTON</a:t>
            </a:r>
            <a:r>
              <a:rPr lang="en-US">
                <a:cs typeface="Calibri"/>
              </a:rPr>
              <a:t> is used for educating young children </a:t>
            </a:r>
          </a:p>
          <a:p>
            <a:pPr marL="0" indent="0">
              <a:buNone/>
            </a:pPr>
            <a:r>
              <a:rPr lang="en-US">
                <a:cs typeface="Calibri"/>
              </a:rPr>
              <a:t>its purpose is to increase the knowledge of its users.</a:t>
            </a:r>
          </a:p>
          <a:p>
            <a:pPr marL="0" indent="0">
              <a:buNone/>
            </a:pPr>
            <a:endParaRPr lang="en-US">
              <a:cs typeface="Calibri"/>
            </a:endParaRPr>
          </a:p>
        </p:txBody>
      </p:sp>
      <p:pic>
        <p:nvPicPr>
          <p:cNvPr id="2" name="Picture 4" descr="Graphical user interface, text, application&#10;&#10;Description automatically generated">
            <a:extLst>
              <a:ext uri="{FF2B5EF4-FFF2-40B4-BE49-F238E27FC236}">
                <a16:creationId xmlns:a16="http://schemas.microsoft.com/office/drawing/2014/main" id="{AC0CCD9A-D4E1-CF95-8E40-184716D2DAE2}"/>
              </a:ext>
            </a:extLst>
          </p:cNvPr>
          <p:cNvPicPr>
            <a:picLocks noChangeAspect="1"/>
          </p:cNvPicPr>
          <p:nvPr/>
        </p:nvPicPr>
        <p:blipFill>
          <a:blip r:embed="rId3"/>
          <a:stretch>
            <a:fillRect/>
          </a:stretch>
        </p:blipFill>
        <p:spPr>
          <a:xfrm>
            <a:off x="7478713" y="3658870"/>
            <a:ext cx="1613535" cy="277114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DFD000E4-8D3C-3219-FE1E-18F6714D0CEF}"/>
              </a:ext>
            </a:extLst>
          </p:cNvPr>
          <p:cNvPicPr>
            <a:picLocks noChangeAspect="1"/>
          </p:cNvPicPr>
          <p:nvPr/>
        </p:nvPicPr>
        <p:blipFill>
          <a:blip r:embed="rId4"/>
          <a:stretch>
            <a:fillRect/>
          </a:stretch>
        </p:blipFill>
        <p:spPr>
          <a:xfrm>
            <a:off x="9678988" y="3694112"/>
            <a:ext cx="1622425" cy="2781935"/>
          </a:xfrm>
          <a:prstGeom prst="rect">
            <a:avLst/>
          </a:prstGeom>
        </p:spPr>
      </p:pic>
      <p:pic>
        <p:nvPicPr>
          <p:cNvPr id="6" name="Picture 6" descr="A picture containing text, vector graphics&#10;&#10;Description automatically generated">
            <a:extLst>
              <a:ext uri="{FF2B5EF4-FFF2-40B4-BE49-F238E27FC236}">
                <a16:creationId xmlns:a16="http://schemas.microsoft.com/office/drawing/2014/main" id="{FC5A1CE0-7F0A-6C63-F44C-F3403E2E3784}"/>
              </a:ext>
            </a:extLst>
          </p:cNvPr>
          <p:cNvPicPr>
            <a:picLocks noChangeAspect="1"/>
          </p:cNvPicPr>
          <p:nvPr/>
        </p:nvPicPr>
        <p:blipFill>
          <a:blip r:embed="rId5"/>
          <a:stretch>
            <a:fillRect/>
          </a:stretch>
        </p:blipFill>
        <p:spPr>
          <a:xfrm>
            <a:off x="7444740" y="428942"/>
            <a:ext cx="1681480" cy="2860675"/>
          </a:xfrm>
          <a:prstGeom prst="rect">
            <a:avLst/>
          </a:prstGeom>
        </p:spPr>
      </p:pic>
      <p:pic>
        <p:nvPicPr>
          <p:cNvPr id="8" name="Picture 3" descr="A picture containing text, clipart&#10;&#10;Description automatically generated">
            <a:extLst>
              <a:ext uri="{FF2B5EF4-FFF2-40B4-BE49-F238E27FC236}">
                <a16:creationId xmlns:a16="http://schemas.microsoft.com/office/drawing/2014/main" id="{5D36EFE8-F608-D28F-C44D-237CE0468162}"/>
              </a:ext>
            </a:extLst>
          </p:cNvPr>
          <p:cNvPicPr>
            <a:picLocks noChangeAspect="1"/>
          </p:cNvPicPr>
          <p:nvPr/>
        </p:nvPicPr>
        <p:blipFill>
          <a:blip r:embed="rId6"/>
          <a:stretch>
            <a:fillRect/>
          </a:stretch>
        </p:blipFill>
        <p:spPr>
          <a:xfrm>
            <a:off x="10382885" y="506412"/>
            <a:ext cx="1809750" cy="1781175"/>
          </a:xfrm>
          <a:prstGeom prst="rect">
            <a:avLst/>
          </a:prstGeom>
        </p:spPr>
      </p:pic>
    </p:spTree>
    <p:extLst>
      <p:ext uri="{BB962C8B-B14F-4D97-AF65-F5344CB8AC3E}">
        <p14:creationId xmlns:p14="http://schemas.microsoft.com/office/powerpoint/2010/main" val="141579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262562" y="225589"/>
            <a:ext cx="10036504" cy="6286971"/>
          </a:xfrm>
        </p:spPr>
        <p:txBody>
          <a:bodyPr vert="horz" lIns="91440" tIns="45720" rIns="91440" bIns="45720" rtlCol="0" anchor="t">
            <a:normAutofit/>
          </a:bodyPr>
          <a:lstStyle/>
          <a:p>
            <a:pPr>
              <a:buNone/>
            </a:pPr>
            <a:r>
              <a:rPr lang="en-GB" sz="2800" b="1">
                <a:ea typeface="+mn-lt"/>
                <a:cs typeface="+mn-lt"/>
              </a:rPr>
              <a:t>user requirements and user-friendliness</a:t>
            </a:r>
            <a:endParaRPr lang="en-US" sz="2800" b="1">
              <a:cs typeface="Calibri"/>
            </a:endParaRPr>
          </a:p>
          <a:p>
            <a:pPr>
              <a:buNone/>
            </a:pPr>
            <a:r>
              <a:rPr lang="en-GB">
                <a:cs typeface="Calibri"/>
              </a:rPr>
              <a:t>The user requirements are a device to install and run. </a:t>
            </a:r>
          </a:p>
          <a:p>
            <a:pPr>
              <a:buNone/>
            </a:pPr>
            <a:r>
              <a:rPr lang="en-GB">
                <a:cs typeface="Calibri"/>
              </a:rPr>
              <a:t>The user friendliness is good because it has clear writing, and it is easy to see.</a:t>
            </a:r>
          </a:p>
          <a:p>
            <a:pPr>
              <a:buNone/>
            </a:pPr>
            <a:r>
              <a:rPr lang="en-GB" sz="2800" b="1">
                <a:ea typeface="+mn-lt"/>
                <a:cs typeface="+mn-lt"/>
              </a:rPr>
              <a:t>dependence on hardware    </a:t>
            </a:r>
            <a:endParaRPr lang="en-GB" sz="2800" b="1">
              <a:cs typeface="Calibri"/>
            </a:endParaRPr>
          </a:p>
          <a:p>
            <a:pPr>
              <a:buNone/>
            </a:pPr>
            <a:r>
              <a:rPr lang="en-GB" sz="2000">
                <a:ea typeface="+mn-lt"/>
                <a:cs typeface="+mn-lt"/>
              </a:rPr>
              <a:t>All it requires is a sufficiently powerful smartphone.</a:t>
            </a:r>
          </a:p>
          <a:p>
            <a:pPr>
              <a:buNone/>
            </a:pPr>
            <a:r>
              <a:rPr lang="en-GB" sz="2800" b="1">
                <a:ea typeface="+mn-lt"/>
                <a:cs typeface="+mn-lt"/>
              </a:rPr>
              <a:t>platforms and compatibility </a:t>
            </a:r>
            <a:endParaRPr lang="en-GB" sz="2800" b="1">
              <a:cs typeface="Calibri"/>
            </a:endParaRPr>
          </a:p>
          <a:p>
            <a:pPr>
              <a:buNone/>
            </a:pPr>
            <a:r>
              <a:rPr lang="en-GB" b="1">
                <a:ea typeface="+mn-lt"/>
                <a:cs typeface="+mn-lt"/>
              </a:rPr>
              <a:t>ANTON</a:t>
            </a:r>
            <a:r>
              <a:rPr lang="en-GB">
                <a:ea typeface="+mn-lt"/>
                <a:cs typeface="+mn-lt"/>
              </a:rPr>
              <a:t> performs relatively well and is compatible with most phone.</a:t>
            </a:r>
          </a:p>
          <a:p>
            <a:pPr>
              <a:buNone/>
            </a:pPr>
            <a:endParaRPr lang="en-GB">
              <a:ea typeface="+mn-lt"/>
              <a:cs typeface="+mn-lt"/>
            </a:endParaRPr>
          </a:p>
          <a:p>
            <a:pPr>
              <a:buNone/>
            </a:pPr>
            <a:r>
              <a:rPr lang="en-GB" sz="2800" b="1">
                <a:ea typeface="+mn-lt"/>
                <a:cs typeface="+mn-lt"/>
              </a:rPr>
              <a:t>how this affect the usability and intended use by the audience</a:t>
            </a:r>
            <a:endParaRPr lang="en-GB" sz="2800">
              <a:cs typeface="Calibri"/>
            </a:endParaRPr>
          </a:p>
          <a:p>
            <a:pPr>
              <a:buNone/>
            </a:pPr>
            <a:endParaRPr lang="en-GB" sz="2000">
              <a:cs typeface="Calibri"/>
            </a:endParaRPr>
          </a:p>
          <a:p>
            <a:pPr>
              <a:buNone/>
            </a:pPr>
            <a:r>
              <a:rPr lang="en-GB" sz="2400">
                <a:cs typeface="Calibri"/>
              </a:rPr>
              <a:t>By limiting the devices can be used.</a:t>
            </a:r>
          </a:p>
          <a:p>
            <a:pPr>
              <a:buNone/>
            </a:pPr>
            <a:r>
              <a:rPr lang="en-GB" sz="2400">
                <a:cs typeface="Calibri"/>
              </a:rPr>
              <a:t>by constraining the usability of the app.</a:t>
            </a:r>
          </a:p>
        </p:txBody>
      </p:sp>
      <p:pic>
        <p:nvPicPr>
          <p:cNvPr id="4" name="Picture 3" descr="A picture containing text, clipart&#10;&#10;Description automatically generated">
            <a:extLst>
              <a:ext uri="{FF2B5EF4-FFF2-40B4-BE49-F238E27FC236}">
                <a16:creationId xmlns:a16="http://schemas.microsoft.com/office/drawing/2014/main" id="{61F9D0AB-23F0-2CD3-151E-9ED48A5AA2AD}"/>
              </a:ext>
            </a:extLst>
          </p:cNvPr>
          <p:cNvPicPr>
            <a:picLocks noChangeAspect="1"/>
          </p:cNvPicPr>
          <p:nvPr/>
        </p:nvPicPr>
        <p:blipFill>
          <a:blip r:embed="rId3"/>
          <a:stretch>
            <a:fillRect/>
          </a:stretch>
        </p:blipFill>
        <p:spPr>
          <a:xfrm>
            <a:off x="10382885" y="506412"/>
            <a:ext cx="1809750" cy="1781175"/>
          </a:xfrm>
          <a:prstGeom prst="rect">
            <a:avLst/>
          </a:prstGeom>
        </p:spPr>
      </p:pic>
    </p:spTree>
    <p:extLst>
      <p:ext uri="{BB962C8B-B14F-4D97-AF65-F5344CB8AC3E}">
        <p14:creationId xmlns:p14="http://schemas.microsoft.com/office/powerpoint/2010/main" val="313407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A02114-5423-86FF-23D8-329BCB40213E}"/>
              </a:ext>
            </a:extLst>
          </p:cNvPr>
          <p:cNvSpPr txBox="1"/>
          <p:nvPr/>
        </p:nvSpPr>
        <p:spPr>
          <a:xfrm>
            <a:off x="426720" y="355600"/>
            <a:ext cx="927608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cs typeface="Calibri" panose="020F0502020204030204"/>
              </a:rPr>
              <a:t>Some of the unique features of Anton two the mobile app.</a:t>
            </a:r>
            <a:endParaRPr lang="en-US" sz="3200" dirty="0">
              <a:solidFill>
                <a:srgbClr val="FF0000"/>
              </a:solidFill>
              <a:cs typeface="Calibri" panose="020F0502020204030204"/>
            </a:endParaRPr>
          </a:p>
          <a:p>
            <a:endParaRPr lang="en-US" sz="2400" b="1" dirty="0">
              <a:solidFill>
                <a:srgbClr val="FF0000"/>
              </a:solidFill>
              <a:cs typeface="Calibri" panose="020F0502020204030204"/>
            </a:endParaRPr>
          </a:p>
          <a:p>
            <a:r>
              <a:rPr lang="en-US" sz="2400" dirty="0">
                <a:solidFill>
                  <a:srgbClr val="FF0000"/>
                </a:solidFill>
                <a:cs typeface="Calibri" panose="020F0502020204030204"/>
              </a:rPr>
              <a:t>Anton uses the touch screen of the mobile device to increase the interaction of the user this is unique to the mobile device because most laptops and computers do not have touch screens. This feature can help the user to engage with the lesson and make it easier to navigate.</a:t>
            </a:r>
          </a:p>
          <a:p>
            <a:endParaRPr lang="en-US" sz="2400" dirty="0">
              <a:cs typeface="Calibri" panose="020F0502020204030204"/>
            </a:endParaRPr>
          </a:p>
          <a:p>
            <a:r>
              <a:rPr lang="en-US" sz="2400" dirty="0">
                <a:solidFill>
                  <a:srgbClr val="FF0000"/>
                </a:solidFill>
                <a:cs typeface="Calibri" panose="020F0502020204030204"/>
              </a:rPr>
              <a:t>Antons unique interaction with the phone by using the touch screen to help young children with concepts it's very powerful.</a:t>
            </a:r>
          </a:p>
        </p:txBody>
      </p:sp>
      <p:pic>
        <p:nvPicPr>
          <p:cNvPr id="3" name="Picture 2" descr="A picture containing text, clipart&#10;&#10;Description automatically generated">
            <a:extLst>
              <a:ext uri="{FF2B5EF4-FFF2-40B4-BE49-F238E27FC236}">
                <a16:creationId xmlns:a16="http://schemas.microsoft.com/office/drawing/2014/main" id="{AE659255-66EB-955B-4E56-51247556F740}"/>
              </a:ext>
            </a:extLst>
          </p:cNvPr>
          <p:cNvPicPr>
            <a:picLocks noChangeAspect="1"/>
          </p:cNvPicPr>
          <p:nvPr/>
        </p:nvPicPr>
        <p:blipFill>
          <a:blip r:embed="rId3"/>
          <a:stretch>
            <a:fillRect/>
          </a:stretch>
        </p:blipFill>
        <p:spPr>
          <a:xfrm>
            <a:off x="10006965" y="-1588"/>
            <a:ext cx="2185670" cy="2146935"/>
          </a:xfrm>
          <a:prstGeom prst="rect">
            <a:avLst/>
          </a:prstGeom>
        </p:spPr>
      </p:pic>
    </p:spTree>
    <p:extLst>
      <p:ext uri="{BB962C8B-B14F-4D97-AF65-F5344CB8AC3E}">
        <p14:creationId xmlns:p14="http://schemas.microsoft.com/office/powerpoint/2010/main" val="191707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661271" y="540324"/>
            <a:ext cx="8570995" cy="5779196"/>
          </a:xfrm>
        </p:spPr>
        <p:txBody>
          <a:bodyPr vert="horz" lIns="91440" tIns="45720" rIns="91440" bIns="45720" rtlCol="0" anchor="t">
            <a:normAutofit/>
          </a:bodyPr>
          <a:lstStyle/>
          <a:p>
            <a:pPr marL="0" indent="0">
              <a:buNone/>
            </a:pPr>
            <a:r>
              <a:rPr lang="en-US" sz="3600" b="1">
                <a:ea typeface="+mn-lt"/>
                <a:cs typeface="+mn-lt"/>
              </a:rPr>
              <a:t>App 2 Tourist Visit A City</a:t>
            </a:r>
          </a:p>
          <a:p>
            <a:pPr marL="0" indent="0">
              <a:buNone/>
            </a:pPr>
            <a:endParaRPr lang="en-US" sz="2800" b="1">
              <a:cs typeface="Calibri" panose="020F0502020204030204"/>
            </a:endParaRPr>
          </a:p>
          <a:p>
            <a:pPr marL="0" indent="0">
              <a:buNone/>
            </a:pPr>
            <a:r>
              <a:rPr lang="en-GB" sz="2800" b="1">
                <a:cs typeface="Calibri" panose="020F0502020204030204"/>
              </a:rPr>
              <a:t>What </a:t>
            </a:r>
            <a:r>
              <a:rPr lang="en-US" sz="2800" b="1">
                <a:cs typeface="Calibri" panose="020F0502020204030204"/>
              </a:rPr>
              <a:t>Visit A City</a:t>
            </a:r>
            <a:r>
              <a:rPr lang="en-GB" sz="2800" b="1">
                <a:cs typeface="Calibri" panose="020F0502020204030204"/>
              </a:rPr>
              <a:t> does</a:t>
            </a:r>
            <a:endParaRPr lang="en-US" sz="2800"/>
          </a:p>
          <a:p>
            <a:pPr marL="0" indent="0">
              <a:buNone/>
            </a:pPr>
            <a:r>
              <a:rPr lang="en-GB" sz="2400">
                <a:cs typeface="Calibri" panose="020F0502020204030204"/>
              </a:rPr>
              <a:t>It tries to advance you terrorism or holiday experience.</a:t>
            </a:r>
          </a:p>
          <a:p>
            <a:pPr marL="0" indent="0">
              <a:buNone/>
            </a:pPr>
            <a:endParaRPr lang="en-GB" sz="3200" b="1">
              <a:cs typeface="Calibri" panose="020F0502020204030204"/>
            </a:endParaRPr>
          </a:p>
          <a:p>
            <a:pPr marL="0" indent="0">
              <a:buNone/>
            </a:pPr>
            <a:r>
              <a:rPr lang="en-GB" sz="3200" b="1">
                <a:cs typeface="Calibri" panose="020F0502020204030204"/>
              </a:rPr>
              <a:t>How does it achieve the desired purpose</a:t>
            </a:r>
            <a:endParaRPr lang="en-GB">
              <a:cs typeface="Calibri" panose="020F0502020204030204"/>
            </a:endParaRPr>
          </a:p>
          <a:p>
            <a:pPr marL="0" indent="0">
              <a:buNone/>
            </a:pPr>
            <a:r>
              <a:rPr lang="en-GB" sz="2400">
                <a:cs typeface="Calibri"/>
              </a:rPr>
              <a:t>by showing all the local locations and their reviews.</a:t>
            </a:r>
          </a:p>
          <a:p>
            <a:pPr marL="0" indent="0">
              <a:buNone/>
            </a:pPr>
            <a:endParaRPr lang="en-GB" sz="3200" b="1">
              <a:cs typeface="Calibri"/>
            </a:endParaRPr>
          </a:p>
        </p:txBody>
      </p:sp>
      <p:pic>
        <p:nvPicPr>
          <p:cNvPr id="6" name="Picture 5" descr="Text, logo&#10;&#10;Description automatically generated">
            <a:extLst>
              <a:ext uri="{FF2B5EF4-FFF2-40B4-BE49-F238E27FC236}">
                <a16:creationId xmlns:a16="http://schemas.microsoft.com/office/drawing/2014/main" id="{79B5794D-B509-947A-AF79-755248476152}"/>
              </a:ext>
            </a:extLst>
          </p:cNvPr>
          <p:cNvPicPr>
            <a:picLocks noChangeAspect="1"/>
          </p:cNvPicPr>
          <p:nvPr/>
        </p:nvPicPr>
        <p:blipFill>
          <a:blip r:embed="rId3"/>
          <a:stretch>
            <a:fillRect/>
          </a:stretch>
        </p:blipFill>
        <p:spPr>
          <a:xfrm>
            <a:off x="10441709" y="538018"/>
            <a:ext cx="1750292" cy="1741056"/>
          </a:xfrm>
          <a:prstGeom prst="rect">
            <a:avLst/>
          </a:prstGeom>
        </p:spPr>
      </p:pic>
      <p:pic>
        <p:nvPicPr>
          <p:cNvPr id="7" name="Picture 7" descr="Graphical user interface, text, application, chat or text message&#10;&#10;Description automatically generated">
            <a:extLst>
              <a:ext uri="{FF2B5EF4-FFF2-40B4-BE49-F238E27FC236}">
                <a16:creationId xmlns:a16="http://schemas.microsoft.com/office/drawing/2014/main" id="{1D5BC32C-1145-FAE5-2012-48A5C77702B5}"/>
              </a:ext>
            </a:extLst>
          </p:cNvPr>
          <p:cNvPicPr>
            <a:picLocks noChangeAspect="1"/>
          </p:cNvPicPr>
          <p:nvPr/>
        </p:nvPicPr>
        <p:blipFill>
          <a:blip r:embed="rId4"/>
          <a:stretch>
            <a:fillRect/>
          </a:stretch>
        </p:blipFill>
        <p:spPr>
          <a:xfrm>
            <a:off x="8339469" y="2489200"/>
            <a:ext cx="2320262" cy="4114800"/>
          </a:xfrm>
          <a:prstGeom prst="rect">
            <a:avLst/>
          </a:prstGeom>
        </p:spPr>
      </p:pic>
    </p:spTree>
    <p:extLst>
      <p:ext uri="{BB962C8B-B14F-4D97-AF65-F5344CB8AC3E}">
        <p14:creationId xmlns:p14="http://schemas.microsoft.com/office/powerpoint/2010/main" val="220137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4CDA-EAA3-D97B-B968-DA98FEF9FDEA}"/>
              </a:ext>
            </a:extLst>
          </p:cNvPr>
          <p:cNvSpPr>
            <a:spLocks noGrp="1"/>
          </p:cNvSpPr>
          <p:nvPr>
            <p:ph idx="1"/>
          </p:nvPr>
        </p:nvSpPr>
        <p:spPr>
          <a:xfrm>
            <a:off x="525824" y="538078"/>
            <a:ext cx="5739496" cy="5834094"/>
          </a:xfrm>
        </p:spPr>
        <p:txBody>
          <a:bodyPr vert="horz" lIns="91440" tIns="45720" rIns="91440" bIns="45720" rtlCol="0" anchor="t">
            <a:normAutofit/>
          </a:bodyPr>
          <a:lstStyle/>
          <a:p>
            <a:pPr>
              <a:buNone/>
            </a:pPr>
            <a:r>
              <a:rPr lang="en-GB" sz="2800" b="1">
                <a:ea typeface="+mn-lt"/>
                <a:cs typeface="+mn-lt"/>
              </a:rPr>
              <a:t>The uses and features of </a:t>
            </a:r>
            <a:r>
              <a:rPr lang="en-US" sz="2800" b="1">
                <a:ea typeface="+mn-lt"/>
                <a:cs typeface="+mn-lt"/>
              </a:rPr>
              <a:t>Visit A City</a:t>
            </a:r>
            <a:endParaRPr lang="en-US" b="1">
              <a:ea typeface="+mn-lt"/>
              <a:cs typeface="+mn-lt"/>
            </a:endParaRPr>
          </a:p>
          <a:p>
            <a:pPr>
              <a:buNone/>
            </a:pPr>
            <a:endParaRPr lang="en-US" sz="2800" b="1">
              <a:ea typeface="+mn-lt"/>
              <a:cs typeface="+mn-lt"/>
            </a:endParaRPr>
          </a:p>
          <a:p>
            <a:pPr marL="0" indent="0">
              <a:buNone/>
            </a:pPr>
            <a:r>
              <a:rPr lang="en-GB" sz="2000">
                <a:ea typeface="+mn-lt"/>
                <a:cs typeface="+mn-lt"/>
              </a:rPr>
              <a:t>It helps tourists to navigate the city that visiting.</a:t>
            </a:r>
          </a:p>
          <a:p>
            <a:pPr marL="0" indent="0">
              <a:buNone/>
            </a:pPr>
            <a:r>
              <a:rPr lang="en-GB" sz="2000">
                <a:ea typeface="+mn-lt"/>
                <a:cs typeface="+mn-lt"/>
              </a:rPr>
              <a:t>it makes sure that you don't meet miss anything at the new.</a:t>
            </a:r>
          </a:p>
          <a:p>
            <a:pPr>
              <a:buClr>
                <a:srgbClr val="FFFFFF"/>
              </a:buClr>
            </a:pPr>
            <a:endParaRPr lang="en-US">
              <a:cs typeface="Calibri"/>
            </a:endParaRPr>
          </a:p>
          <a:p>
            <a:pPr marL="0" indent="0">
              <a:buClr>
                <a:srgbClr val="FFFFFF"/>
              </a:buClr>
              <a:buNone/>
            </a:pPr>
            <a:r>
              <a:rPr lang="en-US" sz="2800" b="1">
                <a:ea typeface="+mn-lt"/>
                <a:cs typeface="+mn-lt"/>
              </a:rPr>
              <a:t>the purpose of each typical use</a:t>
            </a:r>
          </a:p>
          <a:p>
            <a:pPr marL="0" indent="0">
              <a:buNone/>
            </a:pPr>
            <a:endParaRPr lang="en-US" sz="2800" b="1">
              <a:cs typeface="Calibri"/>
            </a:endParaRPr>
          </a:p>
          <a:p>
            <a:pPr marL="0" indent="0">
              <a:buNone/>
            </a:pPr>
            <a:r>
              <a:rPr lang="en-GB">
                <a:cs typeface="Calibri"/>
              </a:rPr>
              <a:t>To give information about each location.</a:t>
            </a:r>
          </a:p>
          <a:p>
            <a:pPr marL="0" indent="0">
              <a:buNone/>
            </a:pPr>
            <a:endParaRPr lang="en-GB">
              <a:cs typeface="Calibri"/>
            </a:endParaRPr>
          </a:p>
          <a:p>
            <a:pPr marL="0" indent="0">
              <a:buNone/>
            </a:pPr>
            <a:r>
              <a:rPr lang="en-GB">
                <a:cs typeface="Calibri"/>
              </a:rPr>
              <a:t>To allow for a personalised set of locations for the day in the new location.</a:t>
            </a:r>
          </a:p>
        </p:txBody>
      </p:sp>
      <p:pic>
        <p:nvPicPr>
          <p:cNvPr id="4" name="Picture 5" descr="Text, logo&#10;&#10;Description automatically generated">
            <a:extLst>
              <a:ext uri="{FF2B5EF4-FFF2-40B4-BE49-F238E27FC236}">
                <a16:creationId xmlns:a16="http://schemas.microsoft.com/office/drawing/2014/main" id="{8AD35AE2-6A8F-0962-FC8A-77B325743D07}"/>
              </a:ext>
            </a:extLst>
          </p:cNvPr>
          <p:cNvPicPr>
            <a:picLocks noChangeAspect="1"/>
          </p:cNvPicPr>
          <p:nvPr/>
        </p:nvPicPr>
        <p:blipFill>
          <a:blip r:embed="rId3"/>
          <a:stretch>
            <a:fillRect/>
          </a:stretch>
        </p:blipFill>
        <p:spPr>
          <a:xfrm>
            <a:off x="10441709" y="538018"/>
            <a:ext cx="1750292" cy="1741056"/>
          </a:xfrm>
          <a:prstGeom prst="rect">
            <a:avLst/>
          </a:prstGeom>
        </p:spPr>
      </p:pic>
      <p:pic>
        <p:nvPicPr>
          <p:cNvPr id="2" name="Picture 4" descr="Graphical user interface, text, application, chat or text message&#10;&#10;Description automatically generated">
            <a:extLst>
              <a:ext uri="{FF2B5EF4-FFF2-40B4-BE49-F238E27FC236}">
                <a16:creationId xmlns:a16="http://schemas.microsoft.com/office/drawing/2014/main" id="{45DF2954-CDD4-A998-3C0B-AFCDD26B47A5}"/>
              </a:ext>
            </a:extLst>
          </p:cNvPr>
          <p:cNvPicPr>
            <a:picLocks noChangeAspect="1"/>
          </p:cNvPicPr>
          <p:nvPr/>
        </p:nvPicPr>
        <p:blipFill>
          <a:blip r:embed="rId4"/>
          <a:stretch>
            <a:fillRect/>
          </a:stretch>
        </p:blipFill>
        <p:spPr>
          <a:xfrm>
            <a:off x="9072563" y="3678555"/>
            <a:ext cx="1707515" cy="294513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C7F7ABD1-6FDB-FC01-27FC-11470F947C98}"/>
              </a:ext>
            </a:extLst>
          </p:cNvPr>
          <p:cNvPicPr>
            <a:picLocks noChangeAspect="1"/>
          </p:cNvPicPr>
          <p:nvPr/>
        </p:nvPicPr>
        <p:blipFill>
          <a:blip r:embed="rId5"/>
          <a:stretch>
            <a:fillRect/>
          </a:stretch>
        </p:blipFill>
        <p:spPr>
          <a:xfrm>
            <a:off x="7782877" y="173355"/>
            <a:ext cx="1899285" cy="328041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6151C0E5-1B6F-88C1-16C3-CF5D6152C67E}"/>
              </a:ext>
            </a:extLst>
          </p:cNvPr>
          <p:cNvPicPr>
            <a:picLocks noChangeAspect="1"/>
          </p:cNvPicPr>
          <p:nvPr/>
        </p:nvPicPr>
        <p:blipFill>
          <a:blip r:embed="rId6"/>
          <a:stretch>
            <a:fillRect/>
          </a:stretch>
        </p:blipFill>
        <p:spPr>
          <a:xfrm>
            <a:off x="6750685" y="3682683"/>
            <a:ext cx="1697990" cy="2936875"/>
          </a:xfrm>
          <a:prstGeom prst="rect">
            <a:avLst/>
          </a:prstGeom>
        </p:spPr>
      </p:pic>
    </p:spTree>
    <p:extLst>
      <p:ext uri="{BB962C8B-B14F-4D97-AF65-F5344CB8AC3E}">
        <p14:creationId xmlns:p14="http://schemas.microsoft.com/office/powerpoint/2010/main" val="915977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182</cp:revision>
  <dcterms:created xsi:type="dcterms:W3CDTF">2023-03-15T11:17:57Z</dcterms:created>
  <dcterms:modified xsi:type="dcterms:W3CDTF">2023-05-12T21:46:27Z</dcterms:modified>
</cp:coreProperties>
</file>