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FC609-3DAC-4942-8288-6B0142E03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CA6F3A-BDA0-1E4E-8A17-86A0E287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11AA9-E770-724D-A7A2-D06BBA78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984EC-0035-9D45-BD84-CD180E78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D8EA8-4CD9-F044-831C-3FAA608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97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94E3-038E-5946-B219-0B86FB8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53A471-9752-C14F-A7C7-3444299BC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A313A-0A67-C24D-AAAD-DF9CA6C7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C3CA8-5E40-D743-9AA1-B4E9852B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B182-D7B2-0940-8AFE-0CD207D1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60EF83-2D16-D540-8138-036ACC29A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DCEDAD-16AC-EB4E-BEAC-474651E1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3C20B-26FF-AC41-A4F4-9EB92669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528F0-789C-7A46-BB61-63CB9179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ADA108-1760-3348-9912-6CF266F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FE592-137B-3048-AEFB-08BE11AD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A5B6C-F7D6-674A-A3D6-E86346B5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A94BA-5076-EC44-8EC0-641CB6A8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59622-934B-BD44-908C-AF62ACA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E524D-FA4B-5C48-BEFA-AEA62753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47BC8-C248-0F40-9CC2-138E3F3E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C434C3-8767-5C47-AAF4-D003F625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F1C32A-6AAC-BD4E-B6F9-CB4F3C4D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AC1A-0DED-434C-AC12-34180929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50CAC-C933-B845-9E9A-CE8E4ECD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0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B9B28-8FE1-2348-8374-27CDAF12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CEA95-A840-0F4E-AFB6-E6504FCF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EDA115-59EF-F443-8C87-D07F2BA0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0A9F3D-7063-E345-92B1-DEB13E11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10E0A-6C40-1041-AF1C-57821D82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31E63A-4CB5-BA4C-A921-BD95F491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65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193C8-8633-BD49-8882-7636A3EB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B78D-D398-9049-898B-FFAAD451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CF95D8-5566-8C48-ABC0-06053B8E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7C2B38-9B9B-AB49-A3A0-B141E69AA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6B69F8-1B64-6C49-AF52-07FB0930A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1F4274-70AB-A847-9DA9-62FF7E86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420539-FC25-7A43-9AF4-965211F9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059A35-EB72-A64A-861E-B86D91F1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9E46E-671A-5B42-8EFC-D5451C1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F01D33-B615-9F40-8EE8-602773D2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781024-E127-5F4B-B4CC-BEFFAFD7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CA5A80-2682-1B4E-8BCB-6D1FD0E3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7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2E8338-3C9A-644D-815B-90E67C0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5E908-7003-734E-9A0A-C51CDB70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EF8B04-41C8-3C43-B54A-06BECD93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3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7EA11-C0C1-F048-A839-6FD10535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ECD10-0BF1-574D-91D1-5057537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BD925-07EF-7342-996A-51FFCB13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1756DB-4A88-BF4C-B1BC-0B59516B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042D54-BD6B-3E4B-848E-0C1A664C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BE016-E6A5-464A-84F4-1D37BA8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4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1A9B-BD49-414B-98D5-DCA76516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2CEACE-522C-854B-AC9A-9C205CBCA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454AAD-ACA4-134F-8E60-FB158D37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3AB03-BB17-D849-98F9-66692E8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55ABF-F86C-FA42-8126-A4ED1715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B525F-5A39-BD4B-90C6-4D4EAC2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4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38A0B0-2BDF-FE48-B807-B68CF225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B7CEFE-0504-0A41-8AA0-C5C731E3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E458B-3A3D-D14E-93F3-E9ABE0CE3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A0AE-A6F4-8D4C-A768-EB9C2A4BFD9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AE3BBC-838C-CC44-B742-7B70E40E7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1DD03-B757-A04D-BE00-F5342504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0F9C-D812-5C45-A134-520EFDED22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1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dergebnis für python programming">
            <a:extLst>
              <a:ext uri="{FF2B5EF4-FFF2-40B4-BE49-F238E27FC236}">
                <a16:creationId xmlns:a16="http://schemas.microsoft.com/office/drawing/2014/main" id="{7BF10231-7BD5-1247-85DC-CB936C5B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15" y="2301689"/>
            <a:ext cx="8763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0E1B19A-28B1-0749-9BD9-42271A2CABE5}"/>
              </a:ext>
            </a:extLst>
          </p:cNvPr>
          <p:cNvSpPr/>
          <p:nvPr/>
        </p:nvSpPr>
        <p:spPr>
          <a:xfrm>
            <a:off x="9459558" y="55245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FFFFFF"/>
                </a:solidFill>
                <a:latin typeface="Calibri" panose="020F0502020204030204" pitchFamily="34" charset="0"/>
              </a:rPr>
              <a:t>Rebecca Mayer</a:t>
            </a:r>
            <a:endParaRPr lang="de-DE" b="1" dirty="0"/>
          </a:p>
          <a:p>
            <a:r>
              <a:rPr lang="de-DE" b="1" dirty="0">
                <a:solidFill>
                  <a:srgbClr val="FFFFFF"/>
                </a:solidFill>
                <a:latin typeface="Calibri" panose="020F0502020204030204" pitchFamily="34" charset="0"/>
              </a:rPr>
              <a:t>Dominik Kraft</a:t>
            </a:r>
            <a:endParaRPr lang="de-DE" b="1" dirty="0"/>
          </a:p>
          <a:p>
            <a:r>
              <a:rPr lang="de-DE" b="1" dirty="0">
                <a:solidFill>
                  <a:srgbClr val="FFFFFF"/>
                </a:solidFill>
                <a:latin typeface="Calibri" panose="020F0502020204030204" pitchFamily="34" charset="0"/>
              </a:rPr>
              <a:t>WS 19/20</a:t>
            </a:r>
            <a:endParaRPr lang="de-DE" b="1" dirty="0"/>
          </a:p>
          <a:p>
            <a:br>
              <a:rPr lang="de-DE" b="1" dirty="0"/>
            </a:br>
            <a:br>
              <a:rPr lang="de-DE" b="1" dirty="0"/>
            </a:br>
            <a:endParaRPr lang="en-GB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4A95B4-B93B-F443-8337-F5B11ADDA9FF}"/>
              </a:ext>
            </a:extLst>
          </p:cNvPr>
          <p:cNvSpPr/>
          <p:nvPr/>
        </p:nvSpPr>
        <p:spPr>
          <a:xfrm>
            <a:off x="2951182" y="5685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sz="2800" dirty="0">
                <a:solidFill>
                  <a:srgbClr val="B3C6E7"/>
                </a:solidFill>
                <a:latin typeface="Calibri" panose="020F0502020204030204" pitchFamily="34" charset="0"/>
              </a:rPr>
              <a:t>PsyMSc4 Kog - Praxismodul </a:t>
            </a:r>
            <a:br>
              <a:rPr lang="de-DE" sz="2800" dirty="0">
                <a:solidFill>
                  <a:srgbClr val="FFDE57"/>
                </a:solidFill>
                <a:latin typeface="Calibri" panose="020F0502020204030204" pitchFamily="34" charset="0"/>
              </a:rPr>
            </a:br>
            <a:r>
              <a:rPr lang="de-DE" sz="4400" b="1" dirty="0">
                <a:solidFill>
                  <a:srgbClr val="FFDE57"/>
                </a:solidFill>
                <a:latin typeface="Calibri" panose="020F0502020204030204" pitchFamily="34" charset="0"/>
              </a:rPr>
              <a:t>Python </a:t>
            </a:r>
            <a:r>
              <a:rPr lang="de-DE" sz="4400" b="1" dirty="0" err="1">
                <a:solidFill>
                  <a:srgbClr val="FFDE57"/>
                </a:solidFill>
                <a:latin typeface="Calibri" panose="020F0502020204030204" pitchFamily="34" charset="0"/>
              </a:rPr>
              <a:t>for</a:t>
            </a:r>
            <a:r>
              <a:rPr lang="de-DE" sz="4400" b="1" dirty="0">
                <a:solidFill>
                  <a:srgbClr val="FFDE57"/>
                </a:solidFill>
                <a:latin typeface="Calibri" panose="020F0502020204030204" pitchFamily="34" charset="0"/>
              </a:rPr>
              <a:t> </a:t>
            </a:r>
            <a:r>
              <a:rPr lang="de-DE" sz="4400" b="1" dirty="0" err="1">
                <a:solidFill>
                  <a:srgbClr val="FFDE57"/>
                </a:solidFill>
                <a:latin typeface="Calibri" panose="020F0502020204030204" pitchFamily="34" charset="0"/>
              </a:rPr>
              <a:t>Psychologists</a:t>
            </a:r>
            <a:endParaRPr lang="de-DE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890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39080D7-639A-8743-9560-B2A024E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91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Randomizing trials/conditions…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799ADC-F207-B04D-AAE5-A5E47C6FC9B7}"/>
              </a:ext>
            </a:extLst>
          </p:cNvPr>
          <p:cNvSpPr/>
          <p:nvPr/>
        </p:nvSpPr>
        <p:spPr>
          <a:xfrm>
            <a:off x="528533" y="1039691"/>
            <a:ext cx="4569824" cy="37096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bg1"/>
                </a:solidFill>
              </a:rPr>
              <a:t>Often we are interested in randomizing the order of our trials or in assigning subjects to a condition in a randomized fashion.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E24F93-189B-8D4A-82B8-9CB58878765D}"/>
              </a:ext>
            </a:extLst>
          </p:cNvPr>
          <p:cNvSpPr txBox="1"/>
          <p:nvPr/>
        </p:nvSpPr>
        <p:spPr>
          <a:xfrm>
            <a:off x="5239914" y="1076868"/>
            <a:ext cx="6423553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random.</a:t>
            </a:r>
            <a:r>
              <a:rPr lang="en-GB" sz="2000" b="1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shuffle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(</a:t>
            </a:r>
            <a:r>
              <a:rPr lang="en-GB" sz="14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some_list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shuffles the order of the elements contained in the list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1603E3-CDE3-554C-BA0F-88261010E5A4}"/>
              </a:ext>
            </a:extLst>
          </p:cNvPr>
          <p:cNvSpPr txBox="1"/>
          <p:nvPr/>
        </p:nvSpPr>
        <p:spPr>
          <a:xfrm>
            <a:off x="5239913" y="1943890"/>
            <a:ext cx="6423553" cy="89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random.</a:t>
            </a:r>
            <a:r>
              <a:rPr lang="en-GB" sz="2000" b="1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choice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(</a:t>
            </a:r>
            <a:r>
              <a:rPr lang="en-GB" sz="14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some_sequence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returns one random element from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sequence could be list, tuple, …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55AD42-918E-2D42-AF71-42FE6D5771A8}"/>
              </a:ext>
            </a:extLst>
          </p:cNvPr>
          <p:cNvSpPr txBox="1"/>
          <p:nvPr/>
        </p:nvSpPr>
        <p:spPr>
          <a:xfrm>
            <a:off x="5239913" y="3036497"/>
            <a:ext cx="6423553" cy="89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random.</a:t>
            </a:r>
            <a:r>
              <a:rPr lang="en-GB" sz="2000" b="1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choices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(</a:t>
            </a:r>
            <a:r>
              <a:rPr lang="en-GB" sz="14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some_sequence</a:t>
            </a:r>
            <a:r>
              <a:rPr lang="en-GB" sz="14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, k=</a:t>
            </a:r>
            <a:r>
              <a:rPr lang="en-GB" sz="14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numer_of_elements_to_draw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returns </a:t>
            </a:r>
            <a:r>
              <a:rPr lang="en-GB" sz="1600" i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k</a:t>
            </a: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 random elements from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sequence could be list, tuple, …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24F2F62-C9CC-4A4C-964C-C5BBA3FEB662}"/>
              </a:ext>
            </a:extLst>
          </p:cNvPr>
          <p:cNvSpPr txBox="1"/>
          <p:nvPr/>
        </p:nvSpPr>
        <p:spPr>
          <a:xfrm>
            <a:off x="5239913" y="4350109"/>
            <a:ext cx="6423553" cy="892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random.</a:t>
            </a:r>
            <a:r>
              <a:rPr lang="en-GB" sz="2000" b="1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seed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(</a:t>
            </a:r>
            <a:r>
              <a:rPr lang="en-GB" sz="1400" dirty="0" err="1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some_number</a:t>
            </a:r>
            <a:r>
              <a:rPr lang="en-GB" sz="2000" b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returns </a:t>
            </a:r>
            <a:r>
              <a:rPr lang="en-GB" sz="1600" i="1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k</a:t>
            </a: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 random elements from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Euphemia UCAS" panose="020B0503040102020104" pitchFamily="34" charset="-79"/>
                <a:ea typeface="Apple Color Emoji" pitchFamily="2" charset="0"/>
                <a:cs typeface="Euphemia UCAS" panose="020B0503040102020104" pitchFamily="34" charset="-79"/>
              </a:rPr>
              <a:t>sequence could be list, tuple, …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7605B5-1312-5841-9408-CE8A4EB61687}"/>
              </a:ext>
            </a:extLst>
          </p:cNvPr>
          <p:cNvSpPr txBox="1"/>
          <p:nvPr/>
        </p:nvSpPr>
        <p:spPr>
          <a:xfrm>
            <a:off x="5239913" y="5294389"/>
            <a:ext cx="446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pseudo-random number generators do: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504D11-401F-C64F-B7E9-5C58B298C340}"/>
              </a:ext>
            </a:extLst>
          </p:cNvPr>
          <p:cNvSpPr txBox="1"/>
          <p:nvPr/>
        </p:nvSpPr>
        <p:spPr>
          <a:xfrm>
            <a:off x="5239913" y="5844192"/>
            <a:ext cx="580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number     ⟹   </a:t>
            </a:r>
            <a:r>
              <a:rPr lang="en-GB" dirty="0" err="1">
                <a:solidFill>
                  <a:schemeClr val="bg1"/>
                </a:solidFill>
              </a:rPr>
              <a:t>do_this</a:t>
            </a:r>
            <a:r>
              <a:rPr lang="en-GB" dirty="0">
                <a:solidFill>
                  <a:schemeClr val="bg1"/>
                </a:solidFill>
              </a:rPr>
              <a:t>(number) ⟹ </a:t>
            </a:r>
            <a:r>
              <a:rPr lang="en-GB" dirty="0" err="1">
                <a:solidFill>
                  <a:schemeClr val="bg1"/>
                </a:solidFill>
              </a:rPr>
              <a:t>do_than</a:t>
            </a:r>
            <a:r>
              <a:rPr lang="en-GB" dirty="0">
                <a:solidFill>
                  <a:schemeClr val="bg1"/>
                </a:solidFill>
              </a:rPr>
              <a:t>(number) ⟹ … </a:t>
            </a:r>
          </a:p>
          <a:p>
            <a:r>
              <a:rPr lang="en-GB" dirty="0">
                <a:solidFill>
                  <a:schemeClr val="bg1"/>
                </a:solidFill>
              </a:rPr>
              <a:t>                    ➥ return random other number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35A7BA-FB49-DF46-9262-B789D5BA20F5}"/>
              </a:ext>
            </a:extLst>
          </p:cNvPr>
          <p:cNvSpPr/>
          <p:nvPr/>
        </p:nvSpPr>
        <p:spPr>
          <a:xfrm>
            <a:off x="5229155" y="5844192"/>
            <a:ext cx="934976" cy="416759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951530D-7495-7A48-A4D8-813FAFF8A39C}"/>
              </a:ext>
            </a:extLst>
          </p:cNvPr>
          <p:cNvSpPr txBox="1"/>
          <p:nvPr/>
        </p:nvSpPr>
        <p:spPr>
          <a:xfrm rot="20353708">
            <a:off x="5024437" y="61367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06CEF1-82C2-DA4C-8F68-087FC5A06608}"/>
              </a:ext>
            </a:extLst>
          </p:cNvPr>
          <p:cNvSpPr/>
          <p:nvPr/>
        </p:nvSpPr>
        <p:spPr>
          <a:xfrm>
            <a:off x="6250193" y="5663720"/>
            <a:ext cx="4794514" cy="1038293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7CE449-762C-BA47-A7A0-8B1A91FA5403}"/>
              </a:ext>
            </a:extLst>
          </p:cNvPr>
          <p:cNvSpPr txBox="1"/>
          <p:nvPr/>
        </p:nvSpPr>
        <p:spPr>
          <a:xfrm rot="422791">
            <a:off x="10583985" y="540624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 </a:t>
            </a:r>
          </a:p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0222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{89611617-A34C-7247-8104-4D2BDADB523A}tf10001120</Template>
  <TotalTime>0</TotalTime>
  <Words>175</Words>
  <Application>Microsoft Macintosh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Apple Color Emoji</vt:lpstr>
      <vt:lpstr>Arial</vt:lpstr>
      <vt:lpstr>Calibri</vt:lpstr>
      <vt:lpstr>Calibri Light</vt:lpstr>
      <vt:lpstr>Euphemia UCAS</vt:lpstr>
      <vt:lpstr>Office</vt:lpstr>
      <vt:lpstr>PowerPoint-Präsentation</vt:lpstr>
      <vt:lpstr>Randomizing trials/conditions…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51</cp:revision>
  <dcterms:created xsi:type="dcterms:W3CDTF">2020-01-07T12:41:58Z</dcterms:created>
  <dcterms:modified xsi:type="dcterms:W3CDTF">2020-01-23T14:48:25Z</dcterms:modified>
</cp:coreProperties>
</file>