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FDFC5-85D6-46EB-AB07-79614C5AA95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1C86-F0D1-40F0-942B-E5A7FF00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912" y="148478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9912" y="177281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8296" y="206084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1880" y="177281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7944" y="177281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995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92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798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404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601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208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814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011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224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4420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027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56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53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60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66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5963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569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1176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372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9979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585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8782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6388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3995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5192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2798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0404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1601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9208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814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8011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617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3224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4420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2027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356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553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160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4766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5963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3569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176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2372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9979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585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8782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6388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39952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2798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0404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1601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208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6814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8011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5617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3224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44420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2027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356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553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60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766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5963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83569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1176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2372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9979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75856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87824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63888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3995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51920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2798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00404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71601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29208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86814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58011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5617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3224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4420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2027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356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9553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7160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4766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5963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83569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41176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2372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69979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275856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98782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563888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4833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86030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3636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01243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2440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30046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87652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58849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6456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4062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45259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02865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9195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0392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7998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5604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26801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4408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42014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13211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70817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8424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99620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57227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14833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86030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43636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01243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2440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30046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7652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8849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6456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062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45259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02865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9195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0392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7998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55604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6801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84408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2014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13211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0817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8424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99620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57227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14833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86030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43636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01243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72440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30046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87652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58849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16456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74062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45259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2865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9195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392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7998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55604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26801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84408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42014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13211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0817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28424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99620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57227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4833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86030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43636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01243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72440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30046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87652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58849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16456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74062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45259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02865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195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0392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7998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55604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26801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84408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42014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13211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70817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8424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99620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57227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13995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85192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442798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00404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71601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29208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586814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58011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15617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73224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44420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702027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68356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9553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7160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4766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25963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83569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41176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12372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69979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27585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98782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56388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13995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85192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42798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00404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471601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529208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86814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58011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15617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73224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44420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702027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8356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9553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7160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54766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25963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83569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41176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212372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269979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7585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298782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56388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413995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85192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42798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00404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471601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529208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586814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58011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15617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73224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44420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702027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8356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9553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97160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154766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125963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83569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41176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12372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69979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27585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98782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56388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413995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85192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42798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00404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471601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29208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586814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58011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15617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73224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44420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02027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8356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9553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7160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154766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25963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83569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41176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12372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269979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27585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98782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6388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413995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85192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42798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00404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471601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29208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586814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558011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5617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673224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44420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702027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68356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9553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7160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4766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25963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183569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41176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12372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69979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27585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98782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563888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13995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851920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442798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00404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471601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529208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586814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558011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15617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73224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44420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702027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68356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9553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7160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54766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25963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83569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241176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212372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69979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275856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98782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56388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413995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385192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442798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500404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471601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529208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586814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558011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615617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673224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644420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702027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8356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39553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97160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154766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125963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183569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41176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212372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269979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327585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298782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356388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13995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85192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2798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00404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71601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529208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86814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58011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615617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673224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44420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702027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68356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9553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97160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54766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25963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183569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41176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212372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69979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27585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98782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356388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995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92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798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404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601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208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814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011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224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4420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027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56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53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60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66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5963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569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1176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372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9979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585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8782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6388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3995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5192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2798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0404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1601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9208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814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8011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617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3224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4420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2027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356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553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160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4766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5963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3569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176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2372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9979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585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8782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63888" y="980728"/>
            <a:ext cx="288032" cy="288032"/>
          </a:xfrm>
          <a:prstGeom prst="rect">
            <a:avLst/>
          </a:prstGeom>
          <a:solidFill>
            <a:srgbClr val="0070C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39952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288032" cy="288032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2798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0404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1601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208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6814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8011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5617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3224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44420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2027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356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553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60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766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5963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83569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1176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2372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9979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75856" y="1268760"/>
            <a:ext cx="288032" cy="288032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87824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63888" y="126876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3995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51920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2798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00404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71601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29208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86814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58011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5617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3224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4420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2027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356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9553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7160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4766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5963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83569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41176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2372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69979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275856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98782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563888" y="1556792"/>
            <a:ext cx="288032" cy="288032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4833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86030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3636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01243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2440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30046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87652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58849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6456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4062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45259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02865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9195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0392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7998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5604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26801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4408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42014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13211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70817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8424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99620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57227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14833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86030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43636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01243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2440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30046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7652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8849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6456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062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45259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02865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9195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0392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7998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55604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6801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84408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2014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13211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0817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8424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99620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57227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14833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86030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43636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01243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72440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30046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87652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58849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16456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74062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45259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2865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9195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392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7998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55604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26801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84408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42014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13211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0817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28424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99620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57227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4833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86030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43636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01243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72440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30046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87652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58849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16456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74062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45259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02865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195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0392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7998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55604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26801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84408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42014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13211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70817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8424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99620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57227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13995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85192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442798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00404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71601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29208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586814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58011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15617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73224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44420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702027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68356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9553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7160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4766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25963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83569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41176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12372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69979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27585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98782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56388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13995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85192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42798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00404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471601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529208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86814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58011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15617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73224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44420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702027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8356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9553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7160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54766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25963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83569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41176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212372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269979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7585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298782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56388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413995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85192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42798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00404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471601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529208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586814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58011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15617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73224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44420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702027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8356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9553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97160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154766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125963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83569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41176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12372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69979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27585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98782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56388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413995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85192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42798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00404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471601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29208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586814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58011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15617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73224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44420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02027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8356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9553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7160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154766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25963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83569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41176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12372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269979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27585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98782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6388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413995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85192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42798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00404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471601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29208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586814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558011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5617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673224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44420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702027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68356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9553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7160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4766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25963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183569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41176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12372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69979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27585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98782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563888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13995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851920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442798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00404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471601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529208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586814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558011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15617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73224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44420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702027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68356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9553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7160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54766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25963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83569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241176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212372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69979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275856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98782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56388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413995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385192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442798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500404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471601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529208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586814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558011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615617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673224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644420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702027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8356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39553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97160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154766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125963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183569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41176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212372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269979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327585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298782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356388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13995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85192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2798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00404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71601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529208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86814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58011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615617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673224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44420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702027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68356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9553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97160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54766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25963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183569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41176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212372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69979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27585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98782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356388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995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92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798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404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601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208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814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011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224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4420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027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56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53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60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66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5963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569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1176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372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9979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585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8782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6388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3995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5192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2798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0404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1601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9208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814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8011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617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3224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4420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2027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356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553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160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4766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5963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3569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176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2372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9979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585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8782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6388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39952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2798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0404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1601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208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6814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8011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5617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3224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44420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2027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356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553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60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766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5963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83569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1176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2372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9979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75856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87824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63888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3995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51920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2798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00404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71601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29208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86814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58011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5617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3224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4420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2027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356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9553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7160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4766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5963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83569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41176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2372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69979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275856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98782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563888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4833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86030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3636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01243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2440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30046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87652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58849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6456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4062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45259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02865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9195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0392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7998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5604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26801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4408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42014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13211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70817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8424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99620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57227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14833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86030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43636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01243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2440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30046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7652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8849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6456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062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45259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02865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9195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0392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7998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55604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6801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84408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2014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13211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0817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8424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99620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57227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14833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86030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43636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01243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72440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30046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87652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58849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16456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74062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45259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2865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9195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392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7998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55604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26801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84408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42014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13211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0817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28424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99620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572272" y="2420888"/>
            <a:ext cx="288032" cy="288032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4833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860304" y="2708920"/>
            <a:ext cx="288032" cy="288032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43636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01243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72440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30046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87652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58849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16456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74062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45259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02865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195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0392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7998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55604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26801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84408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42014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13211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70817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84240" y="2708920"/>
            <a:ext cx="288032" cy="288032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99620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572272" y="270892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13995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85192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442798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00404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71601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29208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586814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58011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15617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73224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44420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702027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68356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9553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7160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4766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25963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83569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41176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12372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69979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27585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98782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563888" y="2996952"/>
            <a:ext cx="288032" cy="288032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13995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85192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42798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00404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471601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529208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86814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58011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15617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73224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44420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702027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8356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9553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7160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54766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25963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83569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41176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212372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269979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7585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298782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56388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413995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85192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42798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00404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471601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529208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586814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58011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15617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73224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44420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702027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8356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9553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97160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154766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125963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83569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41176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12372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69979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27585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98782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56388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413995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85192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42798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00404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471601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29208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586814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58011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15617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73224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44420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02027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8356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9553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7160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154766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25963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83569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41176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12372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269979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27585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98782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6388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413995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85192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42798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00404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471601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29208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586814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558011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5617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673224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44420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702027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68356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9553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7160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4766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25963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183569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41176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12372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69979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27585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98782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563888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13995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851920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442798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00404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471601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529208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586814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558011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15617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73224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44420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702027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68356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9553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7160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54766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25963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83569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241176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212372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69979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275856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98782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56388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413995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385192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442798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500404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471601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529208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586814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558011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615617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673224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644420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702027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8356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39553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97160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154766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125963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183569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41176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212372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269979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327585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298782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356388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13995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85192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2798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00404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71601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529208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86814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58011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615617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673224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44420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702027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68356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9553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97160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54766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25963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183569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41176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212372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69979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27585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98782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356388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995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92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798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404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601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208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814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011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224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4420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027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56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53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160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66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5963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569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1176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372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9979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585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8782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6388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3995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5192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2798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0404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1601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9208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814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8011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617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3224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4420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2027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356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553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160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4766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5963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3569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176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2372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9979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585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8782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6388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39952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51920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2798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0404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1601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208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6814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8011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5617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3224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44420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2027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356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553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60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766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5963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83569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1176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2372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9979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75856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87824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63888" y="12687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3995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51920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2798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00404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71601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29208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86814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58011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5617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3224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4420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2027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356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9553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7160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4766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5963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83569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41176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2372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69979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275856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98782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563888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14833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86030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3636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01243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2440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30046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87652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58849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16456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4062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45259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02865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9195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0392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7998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5604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26801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4408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42014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13211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70817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8424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99620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57227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14833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86030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43636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01243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2440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30046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7652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8849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6456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062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45259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02865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9195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0392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7998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55604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6801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84408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2014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13211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0817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8424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99620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57227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14833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86030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43636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012432" y="2420888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72440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30046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87652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58849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16456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74062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45259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2865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9195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392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7998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55604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26801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84408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42014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13211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0817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28424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99620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57227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4833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86030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43636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01243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72440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30046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87652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58849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16456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74062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45259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02865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195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0392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7998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55604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26801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84408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42014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13211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70817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8424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99620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57227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13995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85192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442798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00404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71601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29208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586814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58011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15617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73224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44420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702027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68356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9553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7160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4766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25963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83569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41176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12372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69979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27585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98782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56388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13995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85192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42798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00404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471601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529208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86814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58011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15617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73224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44420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702027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8356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9553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7160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54766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25963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83569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41176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212372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269979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7585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298782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56388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413995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85192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42798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00404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471601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529208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586814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58011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15617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73224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44420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702027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8356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9553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97160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154766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125963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83569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41176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12372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69979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27585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98782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56388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413995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85192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42798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00404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471601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29208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586814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58011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15617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73224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44420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02027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8356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9553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7160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154766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25963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83569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41176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12372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269979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27585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98782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6388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413995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85192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42798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00404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471601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29208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586814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558011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15617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673224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44420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702027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68356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9553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7160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4766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25963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183569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41176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12372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69979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27585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98782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563888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13995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851920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442798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00404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471601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529208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586814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558011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15617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73224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44420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702027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68356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9553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7160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54766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25963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83569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241176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212372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699792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275856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987824" y="443711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56388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413995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385192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442798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500404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471601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529208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586814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558011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615617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673224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644420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702027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8356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39553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97160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154766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125963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183569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41176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212372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269979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327585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298782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356388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13995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85192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42798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00404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71601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529208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86814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58011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615617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673224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44420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702027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68356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9553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97160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54766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25963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183569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41176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212372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69979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27585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98782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356388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995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5192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798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0404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601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9208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814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8011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617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3224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4420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2027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6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553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160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4766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963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3569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11760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2372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99792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75856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7824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63888" y="69269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3995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5192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2798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0404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1601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9208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6814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8011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5617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3224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4420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2027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56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53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160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4766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5963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3569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11760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2372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99792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75856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87824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63888" y="98072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39952" y="126876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51920" y="126876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2798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0404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1601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9208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6814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58011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5617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3224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4420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2027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356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553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7160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47664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25963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35696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11760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123728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99792" y="126876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275856" y="126876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87824" y="126876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563888" y="126876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139952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851920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27984" y="155679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00404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71601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29208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6814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58011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5617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3224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2027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8356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553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7160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547664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259632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835696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411760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123728" y="155679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699792" y="155679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75856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987824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563888" y="155679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14833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60304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3636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01243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24400" y="1844824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0046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87652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58849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6456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74062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45259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2865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91952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0392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79984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556048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268016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844080" y="184482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420144" y="1844824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132112" y="1844824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708176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84240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996208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572272" y="184482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14833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6030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43636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01243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724400" y="213285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30046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87652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58849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16456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74062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5259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02865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91952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03920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79984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556048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268016" y="213285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844080" y="213285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20144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13211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708176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284240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996208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572272" y="213285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14833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86030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43636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012432" y="2420888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72440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0046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87652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58849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16456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74062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45259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02865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91952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03920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79984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556048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268016" y="242088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844080" y="2420888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420144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13211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08176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284240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996208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572272" y="242088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14833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86030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43636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012432" y="270892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72440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30046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87652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58849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16456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674062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45259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02865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91952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03920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979984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556048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268016" y="270892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844080" y="270892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42014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13211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708176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84240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996208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572272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413995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85192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42798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00404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471601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292080" y="299695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586814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58011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615617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73224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44420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702027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83568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95536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971600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547664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259632" y="299695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835696" y="299695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411760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12372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699792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275856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987824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563888" y="299695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13995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85192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42798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00404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71601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292080" y="3284984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6814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558011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15617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673224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44420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02027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83568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395536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971600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547664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59632" y="328498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835696" y="3284984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2411760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212372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699792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75856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2987824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563888" y="328498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413995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85192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442798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500404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71601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292080" y="357301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86814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558011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615617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673224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44420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702027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83568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9553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971600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1547664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1259632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1835696" y="357301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2411760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2123728" y="357301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699792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275856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87824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563888" y="357301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413995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85192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442798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5004048" y="3861048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471601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29208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86814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58011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615617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673224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44420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702027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83568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9553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971600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1547664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1259632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1835696" y="3861048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411760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2123728" y="3861048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699792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275856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2987824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63888" y="3861048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13995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851920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442798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500404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716016" y="414908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29208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586814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58011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615617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73224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644420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702027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8356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9553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971600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1547664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259632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835696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2411760" y="414908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123728" y="4149080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699792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275856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987824" y="414908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563888" y="414908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4139952" y="443711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851920" y="443711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427984" y="443711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500404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471601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29208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6814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558011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15617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673224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44420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02027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8356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9553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97160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1547664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1259632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835696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2411760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212372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2699792" y="443711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275856" y="443711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987824" y="443711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563888" y="4437112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413995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5192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442798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500404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471601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529208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586814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558011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615617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673224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644420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702027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68356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553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97160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154766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125963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183569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411760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12372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699792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3275856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2987824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3563888" y="4725144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13995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385192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42798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500404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71601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29208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86814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558011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615617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73224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644420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702027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8356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39553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97160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154766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125963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83569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411760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212372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699792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3275856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987824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563888" y="5013176"/>
            <a:ext cx="28803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Cohn</dc:creator>
  <cp:lastModifiedBy>David Cohn</cp:lastModifiedBy>
  <cp:revision>6</cp:revision>
  <dcterms:created xsi:type="dcterms:W3CDTF">2015-10-04T10:35:00Z</dcterms:created>
  <dcterms:modified xsi:type="dcterms:W3CDTF">2015-10-04T12:13:35Z</dcterms:modified>
</cp:coreProperties>
</file>