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0B93A-9D3D-476F-9D35-E6BA4085B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F0E42-6527-4D1B-BABC-4A052EC4C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23F22-ED96-4B69-947D-857D7A27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7DF1F-9A06-4D0F-B012-7A3A8ACB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5323C-0CF5-4EC3-9019-6C093DB0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7444-06FD-4DE6-AE05-45119762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F13AD6-0A47-48C5-84B6-2B3057D86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22D5C-8876-4D89-95DB-A4833F0C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F2C47-B961-4998-B141-1D842A06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2F2B0-461E-47E2-A710-FA42A47E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79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B5B540-B425-45D0-9210-4FFE7B0CB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BFBE95-C488-465F-8224-756570282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5C5A4-97E6-4754-AEAB-F9F7C48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D1231-3798-4498-BB53-625D3BBB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A3E28-1690-4EAE-BBB6-97A9086F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0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7E8D3-A21A-451E-96D7-A8F53D4E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173E6-05E3-482E-A1EC-3ACEB93C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51323-5FD8-46E5-91FD-853E53E9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8E9368-C48C-4577-AF09-89B58DE0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59BEC-458E-4F46-B081-B0EC0EED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5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E8FCD-7071-4AEF-BA6A-E0DF74C4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193FD3-1868-49AA-838A-AB311B2D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9793-8296-4668-829E-526EAAA9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09D4E-211C-4541-9EF9-D6465D70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BDC00-7DF4-4E5F-B5E6-66EC12F1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32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B18ED-50D0-4DA0-8B1B-F3FBF1A8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310FD-F9A1-4724-A98E-6B99A7A9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1A36E-7A7A-49A4-94C3-E117DE9A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D0C60A-B75C-4B4C-98E5-521F2CD7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87C318-F458-48DF-898F-A15D86F8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CA21B0-8C6D-4BCC-A16A-8537B6CE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8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BE572-011C-4BC9-A391-AE47DB0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65322-1679-411A-B2C1-BDD5093C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6D9BA-2A5C-4174-9F71-6DD903BB2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0765BF-7902-4CE9-8FD1-8D12DE15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251F6D-FBBA-4041-9377-AC73FE40B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E1F1B4-347B-4634-A052-592522B4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3A7368-2CB4-4638-8B44-446E84EE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86ED8F-A4FD-4A5D-AB77-36B4D2D2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24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EDB1B-648A-4853-A3F4-9132F4A6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1913F4-68D2-4501-8846-A99F5754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10AADC-8110-487F-80AC-5634DC04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9C9132-532A-4488-AF3E-8D71A2B6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04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CDC0AA-0278-48A2-B14C-9CEDA3DF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EDF3D1-99A6-4468-8D05-B9572980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3CB69F-B416-4E67-B905-69CC083F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88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4ECEA-6626-4415-8C57-FE83F092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FE55-555E-445B-82A2-3AC8DA88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334A43-DC1E-4164-A8A0-DEAAA694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077006-9993-4AD6-8A27-B34CB89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58D42-1423-49AC-BE1C-32CC8600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6F488-5554-4CC3-A26C-99F6D70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05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92D49-2604-4D99-AE77-03DC6360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7D2921-0128-4A77-9225-6BA23A8DA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2DC092-3A64-4E50-8183-BAC16D3F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EB918-1BE2-4B3B-8EB5-62110684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D7FAD-E6F0-459B-A320-A32B0AD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8739B-A04A-4F89-B83D-9DB7B784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0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2909A2-F0C3-46F2-AB36-7A6D24AC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2CA8F-48A8-4CBF-B1CB-05BF85E6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C4156-A2C3-4180-BF43-5FF7EB57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36B-F085-41F9-92A1-88F1AE3013C4}" type="datetimeFigureOut">
              <a:rPr lang="es-MX" smtClean="0"/>
              <a:t>23/02/2025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0460D-75D0-43CB-B782-2D49CC25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2C99A-037A-4F32-8029-40498277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F28E-91A9-4612-BB90-ED5AF501D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8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7B01AE-7C16-45E8-AD30-E027D81F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054"/>
            <a:ext cx="8074855" cy="518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D3AB97-B461-4E5B-885F-5497A3D07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7368" y="2472560"/>
            <a:ext cx="434729" cy="4802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8B2CE45-641D-47BE-8EDA-4DE86DAF6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5907" y="3429000"/>
            <a:ext cx="434729" cy="48028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21B3CAB-E2AC-4F9B-A0C5-DEA6AB598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0636" y="2311386"/>
            <a:ext cx="434729" cy="48028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D3EC06-3076-4B95-BD2F-2E4744E5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7112" y="2311386"/>
            <a:ext cx="434729" cy="480283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377B1417-F21E-4266-AB94-E1445FBFDACD}"/>
              </a:ext>
            </a:extLst>
          </p:cNvPr>
          <p:cNvSpPr/>
          <p:nvPr/>
        </p:nvSpPr>
        <p:spPr>
          <a:xfrm>
            <a:off x="6717161" y="3920535"/>
            <a:ext cx="579875" cy="61101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2DDDA1-8531-454F-9673-EB12A7B3CB4E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7297036" y="4226040"/>
            <a:ext cx="787041" cy="6447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EB9ACA7D-1B9F-4264-A09A-C49982E95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1876" y="2311386"/>
            <a:ext cx="434729" cy="4802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E9B8690-B0FA-4BB2-951C-F7DA88192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7304" y="2232418"/>
            <a:ext cx="434729" cy="480283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3C548B6F-4197-408F-B66B-F045E950C226}"/>
              </a:ext>
            </a:extLst>
          </p:cNvPr>
          <p:cNvSpPr/>
          <p:nvPr/>
        </p:nvSpPr>
        <p:spPr>
          <a:xfrm>
            <a:off x="8084077" y="2306440"/>
            <a:ext cx="3956103" cy="396814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84BED33-A8C8-49C4-8830-B19E5203B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413" y="2306440"/>
            <a:ext cx="434729" cy="48028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5F24117-4DDB-4FD8-972A-863E295B0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0126" y="3188858"/>
            <a:ext cx="434729" cy="48028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6D0C7AF-0666-4B44-A7F1-332115DFB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72" b="94215" l="8400" r="96400">
                        <a14:foregroundMark x1="18000" y1="64463" x2="28000" y2="26860"/>
                        <a14:foregroundMark x1="28000" y1="26860" x2="43600" y2="12397"/>
                        <a14:foregroundMark x1="43600" y1="12397" x2="69200" y2="11570"/>
                        <a14:foregroundMark x1="69200" y1="11570" x2="94400" y2="40083"/>
                        <a14:foregroundMark x1="94400" y1="40083" x2="82400" y2="78099"/>
                        <a14:foregroundMark x1="82400" y1="78099" x2="62000" y2="94628"/>
                        <a14:foregroundMark x1="62000" y1="94628" x2="35200" y2="85124"/>
                        <a14:foregroundMark x1="35200" y1="85124" x2="29600" y2="54959"/>
                        <a14:foregroundMark x1="29600" y1="54959" x2="53600" y2="54545"/>
                        <a14:foregroundMark x1="53600" y1="54545" x2="58000" y2="79339"/>
                        <a14:foregroundMark x1="42400" y1="76860" x2="56800" y2="30165"/>
                        <a14:foregroundMark x1="56800" y1="30165" x2="60000" y2="26446"/>
                        <a14:foregroundMark x1="62800" y1="33471" x2="74800" y2="30579"/>
                        <a14:foregroundMark x1="96400" y1="49587" x2="96400" y2="49587"/>
                        <a14:foregroundMark x1="55600" y1="9091" x2="55600" y2="9091"/>
                        <a14:foregroundMark x1="52800" y1="5372" x2="52800" y2="5372"/>
                        <a14:foregroundMark x1="8400" y1="45041" x2="8400" y2="45041"/>
                        <a14:foregroundMark x1="34400" y1="58678" x2="74800" y2="29339"/>
                        <a14:foregroundMark x1="39600" y1="64876" x2="43200" y2="72314"/>
                        <a14:foregroundMark x1="62800" y1="35124" x2="78800" y2="23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4668" y="3578465"/>
            <a:ext cx="434729" cy="4802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0F36C7E-6D05-4191-B15E-6BAE6124F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017" y="2378479"/>
            <a:ext cx="3839327" cy="3824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6229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8</cp:revision>
  <dcterms:created xsi:type="dcterms:W3CDTF">2024-09-21T18:31:01Z</dcterms:created>
  <dcterms:modified xsi:type="dcterms:W3CDTF">2025-02-24T00:10:43Z</dcterms:modified>
</cp:coreProperties>
</file>