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318" r:id="rId6"/>
    <p:sldId id="312" r:id="rId7"/>
    <p:sldId id="313" r:id="rId8"/>
    <p:sldId id="314" r:id="rId9"/>
    <p:sldId id="264" r:id="rId10"/>
    <p:sldId id="274" r:id="rId11"/>
    <p:sldId id="317" r:id="rId12"/>
    <p:sldId id="315" r:id="rId13"/>
    <p:sldId id="316" r:id="rId14"/>
    <p:sldId id="267" r:id="rId15"/>
    <p:sldId id="273" r:id="rId16"/>
    <p:sldId id="283" r:id="rId17"/>
  </p:sldIdLst>
  <p:sldSz cx="9144000" cy="5143500" type="screen16x9"/>
  <p:notesSz cx="6858000" cy="9144000"/>
  <p:embeddedFontLst>
    <p:embeddedFont>
      <p:font typeface="Amasis MT Pro" panose="02040504050005020304" pitchFamily="18" charset="0"/>
      <p:regular r:id="rId19"/>
      <p:bold r:id="rId20"/>
      <p:italic r:id="rId21"/>
      <p:boldItalic r:id="rId22"/>
    </p:embeddedFont>
    <p:embeddedFont>
      <p:font typeface="Bebas Neue" panose="020B0606020202050201" pitchFamily="34" charset="0"/>
      <p:regular r:id="rId23"/>
    </p:embeddedFont>
    <p:embeddedFont>
      <p:font typeface="Rochester" panose="020B0604020202020204" charset="0"/>
      <p:regular r:id="rId24"/>
    </p:embeddedFont>
    <p:embeddedFont>
      <p:font typeface="Signika Ligh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424"/>
    <a:srgbClr val="85818A"/>
    <a:srgbClr val="7D9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E14922-299E-4870-AF0A-F22F734456B3}">
  <a:tblStyle styleId="{19E14922-299E-4870-AF0A-F22F734456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4F9278-C719-4DF7-8A15-2C523E36D1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660" y="-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28dc4bc0860_0_43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28dc4bc0860_0_43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7" name="Google Shape;4777;g1e86386234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8" name="Google Shape;4778;g1e86386234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2" name="Google Shape;5782;g1e863862340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3" name="Google Shape;5783;g1e863862340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6" name="Google Shape;28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Google Shape;307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4" name="Google Shape;481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2">
          <a:extLst>
            <a:ext uri="{FF2B5EF4-FFF2-40B4-BE49-F238E27FC236}">
              <a16:creationId xmlns:a16="http://schemas.microsoft.com/office/drawing/2014/main" id="{F854850A-EF27-BDC6-BB23-0EEF037CC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g54dda1946d_0_3:notes">
            <a:extLst>
              <a:ext uri="{FF2B5EF4-FFF2-40B4-BE49-F238E27FC236}">
                <a16:creationId xmlns:a16="http://schemas.microsoft.com/office/drawing/2014/main" id="{6FD8E2A8-6306-4BD8-0CE2-FB900364A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4" name="Google Shape;4814;g54dda1946d_0_3:notes">
            <a:extLst>
              <a:ext uri="{FF2B5EF4-FFF2-40B4-BE49-F238E27FC236}">
                <a16:creationId xmlns:a16="http://schemas.microsoft.com/office/drawing/2014/main" id="{97980198-A3B8-1BCC-E1F7-3A715EC00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37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2">
          <a:extLst>
            <a:ext uri="{FF2B5EF4-FFF2-40B4-BE49-F238E27FC236}">
              <a16:creationId xmlns:a16="http://schemas.microsoft.com/office/drawing/2014/main" id="{F5A998C9-6AA9-F433-38A4-74D5D374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g54dda1946d_0_3:notes">
            <a:extLst>
              <a:ext uri="{FF2B5EF4-FFF2-40B4-BE49-F238E27FC236}">
                <a16:creationId xmlns:a16="http://schemas.microsoft.com/office/drawing/2014/main" id="{5D7BB9DA-97CD-BF37-0687-3E0781709F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4" name="Google Shape;4814;g54dda1946d_0_3:notes">
            <a:extLst>
              <a:ext uri="{FF2B5EF4-FFF2-40B4-BE49-F238E27FC236}">
                <a16:creationId xmlns:a16="http://schemas.microsoft.com/office/drawing/2014/main" id="{EF3B0A4A-FE44-4C27-8E94-566727F5C5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82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8" name="Google Shape;414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75898" y="2032001"/>
            <a:ext cx="11467894" cy="4157328"/>
          </a:xfrm>
          <a:custGeom>
            <a:avLst/>
            <a:gdLst/>
            <a:ahLst/>
            <a:cxnLst/>
            <a:rect l="l" t="t" r="r" b="b"/>
            <a:pathLst>
              <a:path w="52602" h="19069" extrusionOk="0">
                <a:moveTo>
                  <a:pt x="47346" y="0"/>
                </a:moveTo>
                <a:cubicBezTo>
                  <a:pt x="44710" y="0"/>
                  <a:pt x="42030" y="2455"/>
                  <a:pt x="43309" y="5227"/>
                </a:cubicBezTo>
                <a:cubicBezTo>
                  <a:pt x="42612" y="5277"/>
                  <a:pt x="41803" y="5603"/>
                  <a:pt x="41961" y="6468"/>
                </a:cubicBezTo>
                <a:cubicBezTo>
                  <a:pt x="41814" y="6078"/>
                  <a:pt x="41218" y="5885"/>
                  <a:pt x="40613" y="5885"/>
                </a:cubicBezTo>
                <a:cubicBezTo>
                  <a:pt x="39876" y="5885"/>
                  <a:pt x="39125" y="6171"/>
                  <a:pt x="39153" y="6732"/>
                </a:cubicBezTo>
                <a:cubicBezTo>
                  <a:pt x="38956" y="6607"/>
                  <a:pt x="38699" y="6547"/>
                  <a:pt x="38432" y="6547"/>
                </a:cubicBezTo>
                <a:cubicBezTo>
                  <a:pt x="37669" y="6547"/>
                  <a:pt x="36833" y="7040"/>
                  <a:pt x="37154" y="7922"/>
                </a:cubicBezTo>
                <a:cubicBezTo>
                  <a:pt x="36967" y="7738"/>
                  <a:pt x="36663" y="7639"/>
                  <a:pt x="36367" y="7639"/>
                </a:cubicBezTo>
                <a:cubicBezTo>
                  <a:pt x="35889" y="7639"/>
                  <a:pt x="35434" y="7896"/>
                  <a:pt x="35531" y="8462"/>
                </a:cubicBezTo>
                <a:cubicBezTo>
                  <a:pt x="35373" y="8029"/>
                  <a:pt x="35211" y="7597"/>
                  <a:pt x="34727" y="7597"/>
                </a:cubicBezTo>
                <a:cubicBezTo>
                  <a:pt x="34295" y="7597"/>
                  <a:pt x="33812" y="8141"/>
                  <a:pt x="33812" y="8574"/>
                </a:cubicBezTo>
                <a:cubicBezTo>
                  <a:pt x="33588" y="8324"/>
                  <a:pt x="33068" y="8189"/>
                  <a:pt x="32551" y="8189"/>
                </a:cubicBezTo>
                <a:cubicBezTo>
                  <a:pt x="31941" y="8189"/>
                  <a:pt x="31333" y="8377"/>
                  <a:pt x="31218" y="8787"/>
                </a:cubicBezTo>
                <a:cubicBezTo>
                  <a:pt x="30881" y="8273"/>
                  <a:pt x="30358" y="8030"/>
                  <a:pt x="29802" y="8030"/>
                </a:cubicBezTo>
                <a:cubicBezTo>
                  <a:pt x="29367" y="8030"/>
                  <a:pt x="28913" y="8178"/>
                  <a:pt x="28511" y="8462"/>
                </a:cubicBezTo>
                <a:cubicBezTo>
                  <a:pt x="28408" y="7968"/>
                  <a:pt x="27977" y="7750"/>
                  <a:pt x="27526" y="7750"/>
                </a:cubicBezTo>
                <a:cubicBezTo>
                  <a:pt x="27289" y="7750"/>
                  <a:pt x="27046" y="7810"/>
                  <a:pt x="26843" y="7922"/>
                </a:cubicBezTo>
                <a:cubicBezTo>
                  <a:pt x="26843" y="7139"/>
                  <a:pt x="26467" y="5486"/>
                  <a:pt x="24737" y="5435"/>
                </a:cubicBezTo>
                <a:cubicBezTo>
                  <a:pt x="24706" y="5434"/>
                  <a:pt x="24675" y="5433"/>
                  <a:pt x="24644" y="5433"/>
                </a:cubicBezTo>
                <a:cubicBezTo>
                  <a:pt x="23272" y="5433"/>
                  <a:pt x="21916" y="6638"/>
                  <a:pt x="22011" y="8095"/>
                </a:cubicBezTo>
                <a:cubicBezTo>
                  <a:pt x="21888" y="7909"/>
                  <a:pt x="21679" y="7824"/>
                  <a:pt x="21463" y="7824"/>
                </a:cubicBezTo>
                <a:cubicBezTo>
                  <a:pt x="21054" y="7824"/>
                  <a:pt x="20618" y="8128"/>
                  <a:pt x="20688" y="8624"/>
                </a:cubicBezTo>
                <a:cubicBezTo>
                  <a:pt x="20606" y="8358"/>
                  <a:pt x="20320" y="8222"/>
                  <a:pt x="20011" y="8222"/>
                </a:cubicBezTo>
                <a:cubicBezTo>
                  <a:pt x="19687" y="8222"/>
                  <a:pt x="19339" y="8371"/>
                  <a:pt x="19172" y="8675"/>
                </a:cubicBezTo>
                <a:cubicBezTo>
                  <a:pt x="18767" y="7459"/>
                  <a:pt x="17757" y="6944"/>
                  <a:pt x="16773" y="6944"/>
                </a:cubicBezTo>
                <a:cubicBezTo>
                  <a:pt x="16263" y="6944"/>
                  <a:pt x="15760" y="7083"/>
                  <a:pt x="15352" y="7332"/>
                </a:cubicBezTo>
                <a:cubicBezTo>
                  <a:pt x="15017" y="7541"/>
                  <a:pt x="14437" y="8218"/>
                  <a:pt x="14366" y="8940"/>
                </a:cubicBezTo>
                <a:cubicBezTo>
                  <a:pt x="14106" y="8616"/>
                  <a:pt x="13807" y="8389"/>
                  <a:pt x="13446" y="8389"/>
                </a:cubicBezTo>
                <a:cubicBezTo>
                  <a:pt x="13206" y="8389"/>
                  <a:pt x="12938" y="8489"/>
                  <a:pt x="12636" y="8726"/>
                </a:cubicBezTo>
                <a:cubicBezTo>
                  <a:pt x="12507" y="8282"/>
                  <a:pt x="12088" y="8167"/>
                  <a:pt x="11675" y="8167"/>
                </a:cubicBezTo>
                <a:cubicBezTo>
                  <a:pt x="11582" y="8167"/>
                  <a:pt x="11489" y="8173"/>
                  <a:pt x="11400" y="8182"/>
                </a:cubicBezTo>
                <a:cubicBezTo>
                  <a:pt x="11438" y="7513"/>
                  <a:pt x="10974" y="7033"/>
                  <a:pt x="10386" y="7033"/>
                </a:cubicBezTo>
                <a:cubicBezTo>
                  <a:pt x="10259" y="7033"/>
                  <a:pt x="10126" y="7056"/>
                  <a:pt x="9991" y="7104"/>
                </a:cubicBezTo>
                <a:cubicBezTo>
                  <a:pt x="9732" y="5263"/>
                  <a:pt x="8162" y="4794"/>
                  <a:pt x="6502" y="4794"/>
                </a:cubicBezTo>
                <a:cubicBezTo>
                  <a:pt x="5386" y="4794"/>
                  <a:pt x="4230" y="5006"/>
                  <a:pt x="3404" y="5155"/>
                </a:cubicBezTo>
                <a:lnTo>
                  <a:pt x="977" y="13218"/>
                </a:lnTo>
                <a:cubicBezTo>
                  <a:pt x="1" y="14032"/>
                  <a:pt x="5866" y="18742"/>
                  <a:pt x="6349" y="18793"/>
                </a:cubicBezTo>
                <a:cubicBezTo>
                  <a:pt x="7294" y="18965"/>
                  <a:pt x="8311" y="19032"/>
                  <a:pt x="9362" y="19032"/>
                </a:cubicBezTo>
                <a:cubicBezTo>
                  <a:pt x="12275" y="19032"/>
                  <a:pt x="15452" y="18519"/>
                  <a:pt x="18109" y="18325"/>
                </a:cubicBezTo>
                <a:cubicBezTo>
                  <a:pt x="19137" y="18243"/>
                  <a:pt x="20141" y="18209"/>
                  <a:pt x="21130" y="18209"/>
                </a:cubicBezTo>
                <a:cubicBezTo>
                  <a:pt x="26104" y="18209"/>
                  <a:pt x="30673" y="19068"/>
                  <a:pt x="35762" y="19068"/>
                </a:cubicBezTo>
                <a:cubicBezTo>
                  <a:pt x="36304" y="19068"/>
                  <a:pt x="36853" y="19058"/>
                  <a:pt x="37408" y="19037"/>
                </a:cubicBezTo>
                <a:cubicBezTo>
                  <a:pt x="41030" y="18869"/>
                  <a:pt x="46554" y="14250"/>
                  <a:pt x="49092" y="11112"/>
                </a:cubicBezTo>
                <a:cubicBezTo>
                  <a:pt x="51086" y="8736"/>
                  <a:pt x="52602" y="3014"/>
                  <a:pt x="49631" y="745"/>
                </a:cubicBezTo>
                <a:cubicBezTo>
                  <a:pt x="48949" y="228"/>
                  <a:pt x="48149" y="0"/>
                  <a:pt x="47346" y="0"/>
                </a:cubicBezTo>
                <a:close/>
              </a:path>
            </a:pathLst>
          </a:custGeom>
          <a:solidFill>
            <a:srgbClr val="FCFCFC">
              <a:alpha val="28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291673" y="3203573"/>
            <a:ext cx="10827877" cy="4118430"/>
          </a:xfrm>
          <a:custGeom>
            <a:avLst/>
            <a:gdLst/>
            <a:ahLst/>
            <a:cxnLst/>
            <a:rect l="l" t="t" r="r" b="b"/>
            <a:pathLst>
              <a:path w="37423" h="14234" extrusionOk="0">
                <a:moveTo>
                  <a:pt x="3459" y="2239"/>
                </a:moveTo>
                <a:cubicBezTo>
                  <a:pt x="3439" y="2269"/>
                  <a:pt x="3393" y="2346"/>
                  <a:pt x="3353" y="2417"/>
                </a:cubicBezTo>
                <a:cubicBezTo>
                  <a:pt x="3342" y="2422"/>
                  <a:pt x="3337" y="2427"/>
                  <a:pt x="3332" y="2442"/>
                </a:cubicBezTo>
                <a:lnTo>
                  <a:pt x="3292" y="2402"/>
                </a:lnTo>
                <a:lnTo>
                  <a:pt x="3241" y="2351"/>
                </a:lnTo>
                <a:cubicBezTo>
                  <a:pt x="3332" y="2330"/>
                  <a:pt x="3403" y="2290"/>
                  <a:pt x="3459" y="2239"/>
                </a:cubicBezTo>
                <a:close/>
                <a:moveTo>
                  <a:pt x="30419" y="2127"/>
                </a:moveTo>
                <a:cubicBezTo>
                  <a:pt x="30373" y="2208"/>
                  <a:pt x="30368" y="2264"/>
                  <a:pt x="30271" y="2330"/>
                </a:cubicBezTo>
                <a:cubicBezTo>
                  <a:pt x="30353" y="2320"/>
                  <a:pt x="30414" y="2290"/>
                  <a:pt x="30454" y="2239"/>
                </a:cubicBezTo>
                <a:lnTo>
                  <a:pt x="30454" y="2239"/>
                </a:lnTo>
                <a:cubicBezTo>
                  <a:pt x="30449" y="2320"/>
                  <a:pt x="30424" y="2397"/>
                  <a:pt x="30398" y="2478"/>
                </a:cubicBezTo>
                <a:cubicBezTo>
                  <a:pt x="30317" y="2422"/>
                  <a:pt x="30225" y="2336"/>
                  <a:pt x="30149" y="2244"/>
                </a:cubicBezTo>
                <a:cubicBezTo>
                  <a:pt x="30261" y="2244"/>
                  <a:pt x="30363" y="2208"/>
                  <a:pt x="30419" y="2127"/>
                </a:cubicBezTo>
                <a:close/>
                <a:moveTo>
                  <a:pt x="3073" y="2320"/>
                </a:moveTo>
                <a:lnTo>
                  <a:pt x="3073" y="2320"/>
                </a:lnTo>
                <a:cubicBezTo>
                  <a:pt x="3139" y="2381"/>
                  <a:pt x="3231" y="2432"/>
                  <a:pt x="3312" y="2463"/>
                </a:cubicBezTo>
                <a:cubicBezTo>
                  <a:pt x="3266" y="2524"/>
                  <a:pt x="3225" y="2580"/>
                  <a:pt x="3180" y="2631"/>
                </a:cubicBezTo>
                <a:cubicBezTo>
                  <a:pt x="3139" y="2529"/>
                  <a:pt x="3108" y="2422"/>
                  <a:pt x="3073" y="2320"/>
                </a:cubicBezTo>
                <a:close/>
                <a:moveTo>
                  <a:pt x="1638" y="2397"/>
                </a:moveTo>
                <a:lnTo>
                  <a:pt x="1638" y="2397"/>
                </a:lnTo>
                <a:cubicBezTo>
                  <a:pt x="1725" y="2463"/>
                  <a:pt x="1806" y="2508"/>
                  <a:pt x="1903" y="2544"/>
                </a:cubicBezTo>
                <a:cubicBezTo>
                  <a:pt x="1857" y="2600"/>
                  <a:pt x="1806" y="2676"/>
                  <a:pt x="1755" y="2748"/>
                </a:cubicBezTo>
                <a:cubicBezTo>
                  <a:pt x="1705" y="2636"/>
                  <a:pt x="1664" y="2519"/>
                  <a:pt x="1638" y="2397"/>
                </a:cubicBezTo>
                <a:close/>
                <a:moveTo>
                  <a:pt x="30073" y="2417"/>
                </a:moveTo>
                <a:cubicBezTo>
                  <a:pt x="30164" y="2478"/>
                  <a:pt x="30261" y="2524"/>
                  <a:pt x="30373" y="2549"/>
                </a:cubicBezTo>
                <a:cubicBezTo>
                  <a:pt x="30327" y="2631"/>
                  <a:pt x="30286" y="2712"/>
                  <a:pt x="30225" y="2788"/>
                </a:cubicBezTo>
                <a:cubicBezTo>
                  <a:pt x="30164" y="2671"/>
                  <a:pt x="30113" y="2544"/>
                  <a:pt x="30073" y="2417"/>
                </a:cubicBezTo>
                <a:close/>
                <a:moveTo>
                  <a:pt x="17300" y="2753"/>
                </a:moveTo>
                <a:cubicBezTo>
                  <a:pt x="17321" y="2788"/>
                  <a:pt x="17346" y="2814"/>
                  <a:pt x="17382" y="2834"/>
                </a:cubicBezTo>
                <a:cubicBezTo>
                  <a:pt x="17371" y="2849"/>
                  <a:pt x="17356" y="2854"/>
                  <a:pt x="17346" y="2859"/>
                </a:cubicBezTo>
                <a:cubicBezTo>
                  <a:pt x="17326" y="2829"/>
                  <a:pt x="17305" y="2788"/>
                  <a:pt x="17300" y="2753"/>
                </a:cubicBezTo>
                <a:close/>
                <a:moveTo>
                  <a:pt x="3800" y="2880"/>
                </a:moveTo>
                <a:cubicBezTo>
                  <a:pt x="3800" y="2885"/>
                  <a:pt x="3810" y="2885"/>
                  <a:pt x="3800" y="2890"/>
                </a:cubicBezTo>
                <a:lnTo>
                  <a:pt x="3800" y="2880"/>
                </a:lnTo>
                <a:close/>
                <a:moveTo>
                  <a:pt x="4044" y="2803"/>
                </a:moveTo>
                <a:lnTo>
                  <a:pt x="4044" y="2803"/>
                </a:lnTo>
                <a:cubicBezTo>
                  <a:pt x="4039" y="2834"/>
                  <a:pt x="4019" y="2859"/>
                  <a:pt x="3999" y="2890"/>
                </a:cubicBezTo>
                <a:lnTo>
                  <a:pt x="3973" y="2865"/>
                </a:lnTo>
                <a:cubicBezTo>
                  <a:pt x="4004" y="2844"/>
                  <a:pt x="4029" y="2829"/>
                  <a:pt x="4044" y="2803"/>
                </a:cubicBezTo>
                <a:close/>
                <a:moveTo>
                  <a:pt x="17290" y="2865"/>
                </a:moveTo>
                <a:cubicBezTo>
                  <a:pt x="17295" y="2875"/>
                  <a:pt x="17305" y="2880"/>
                  <a:pt x="17315" y="2885"/>
                </a:cubicBezTo>
                <a:cubicBezTo>
                  <a:pt x="17305" y="2890"/>
                  <a:pt x="17300" y="2890"/>
                  <a:pt x="17295" y="2900"/>
                </a:cubicBezTo>
                <a:cubicBezTo>
                  <a:pt x="17295" y="2885"/>
                  <a:pt x="17290" y="2875"/>
                  <a:pt x="17290" y="2865"/>
                </a:cubicBezTo>
                <a:close/>
                <a:moveTo>
                  <a:pt x="4065" y="2900"/>
                </a:moveTo>
                <a:cubicBezTo>
                  <a:pt x="4055" y="2905"/>
                  <a:pt x="4049" y="2926"/>
                  <a:pt x="4044" y="2936"/>
                </a:cubicBezTo>
                <a:lnTo>
                  <a:pt x="4024" y="2915"/>
                </a:lnTo>
                <a:lnTo>
                  <a:pt x="4065" y="2900"/>
                </a:lnTo>
                <a:close/>
                <a:moveTo>
                  <a:pt x="4324" y="2824"/>
                </a:moveTo>
                <a:lnTo>
                  <a:pt x="4324" y="2824"/>
                </a:lnTo>
                <a:cubicBezTo>
                  <a:pt x="4370" y="2875"/>
                  <a:pt x="4426" y="2890"/>
                  <a:pt x="4487" y="2890"/>
                </a:cubicBezTo>
                <a:cubicBezTo>
                  <a:pt x="4477" y="2910"/>
                  <a:pt x="4456" y="2936"/>
                  <a:pt x="4436" y="2956"/>
                </a:cubicBezTo>
                <a:cubicBezTo>
                  <a:pt x="4375" y="2915"/>
                  <a:pt x="4360" y="2880"/>
                  <a:pt x="4324" y="2824"/>
                </a:cubicBezTo>
                <a:close/>
                <a:moveTo>
                  <a:pt x="31100" y="2834"/>
                </a:moveTo>
                <a:lnTo>
                  <a:pt x="31100" y="2834"/>
                </a:lnTo>
                <a:cubicBezTo>
                  <a:pt x="31151" y="2865"/>
                  <a:pt x="31207" y="2885"/>
                  <a:pt x="31263" y="2905"/>
                </a:cubicBezTo>
                <a:cubicBezTo>
                  <a:pt x="31243" y="2936"/>
                  <a:pt x="31227" y="2966"/>
                  <a:pt x="31202" y="2992"/>
                </a:cubicBezTo>
                <a:cubicBezTo>
                  <a:pt x="31161" y="2941"/>
                  <a:pt x="31131" y="2890"/>
                  <a:pt x="31100" y="2834"/>
                </a:cubicBezTo>
                <a:close/>
                <a:moveTo>
                  <a:pt x="14609" y="3012"/>
                </a:moveTo>
                <a:cubicBezTo>
                  <a:pt x="14609" y="3012"/>
                  <a:pt x="14609" y="3012"/>
                  <a:pt x="14609" y="3012"/>
                </a:cubicBezTo>
                <a:lnTo>
                  <a:pt x="14609" y="3012"/>
                </a:lnTo>
                <a:close/>
                <a:moveTo>
                  <a:pt x="14609" y="3012"/>
                </a:moveTo>
                <a:cubicBezTo>
                  <a:pt x="14609" y="3012"/>
                  <a:pt x="14609" y="3012"/>
                  <a:pt x="14609" y="3012"/>
                </a:cubicBezTo>
                <a:lnTo>
                  <a:pt x="14609" y="3012"/>
                </a:lnTo>
                <a:close/>
                <a:moveTo>
                  <a:pt x="1776" y="3012"/>
                </a:moveTo>
                <a:cubicBezTo>
                  <a:pt x="1776" y="3015"/>
                  <a:pt x="1777" y="3016"/>
                  <a:pt x="1778" y="3016"/>
                </a:cubicBezTo>
                <a:cubicBezTo>
                  <a:pt x="1780" y="3016"/>
                  <a:pt x="1781" y="3015"/>
                  <a:pt x="1781" y="3012"/>
                </a:cubicBezTo>
                <a:lnTo>
                  <a:pt x="1781" y="3012"/>
                </a:lnTo>
                <a:cubicBezTo>
                  <a:pt x="1781" y="3017"/>
                  <a:pt x="1776" y="3017"/>
                  <a:pt x="1776" y="3027"/>
                </a:cubicBezTo>
                <a:lnTo>
                  <a:pt x="1776" y="3012"/>
                </a:lnTo>
                <a:close/>
                <a:moveTo>
                  <a:pt x="4309" y="2910"/>
                </a:moveTo>
                <a:lnTo>
                  <a:pt x="4309" y="2910"/>
                </a:lnTo>
                <a:cubicBezTo>
                  <a:pt x="4345" y="2941"/>
                  <a:pt x="4380" y="2961"/>
                  <a:pt x="4436" y="2966"/>
                </a:cubicBezTo>
                <a:cubicBezTo>
                  <a:pt x="4411" y="3002"/>
                  <a:pt x="4385" y="3037"/>
                  <a:pt x="4360" y="3068"/>
                </a:cubicBezTo>
                <a:cubicBezTo>
                  <a:pt x="4334" y="3017"/>
                  <a:pt x="4324" y="2966"/>
                  <a:pt x="4309" y="2910"/>
                </a:cubicBezTo>
                <a:close/>
                <a:moveTo>
                  <a:pt x="28903" y="3043"/>
                </a:moveTo>
                <a:lnTo>
                  <a:pt x="28903" y="3043"/>
                </a:lnTo>
                <a:cubicBezTo>
                  <a:pt x="28918" y="3053"/>
                  <a:pt x="28928" y="3063"/>
                  <a:pt x="28944" y="3068"/>
                </a:cubicBezTo>
                <a:lnTo>
                  <a:pt x="28923" y="3088"/>
                </a:lnTo>
                <a:cubicBezTo>
                  <a:pt x="28918" y="3078"/>
                  <a:pt x="28913" y="3058"/>
                  <a:pt x="28903" y="3043"/>
                </a:cubicBezTo>
                <a:close/>
                <a:moveTo>
                  <a:pt x="29005" y="3160"/>
                </a:moveTo>
                <a:cubicBezTo>
                  <a:pt x="28994" y="3180"/>
                  <a:pt x="28989" y="3190"/>
                  <a:pt x="28979" y="3195"/>
                </a:cubicBezTo>
                <a:cubicBezTo>
                  <a:pt x="28979" y="3195"/>
                  <a:pt x="28974" y="3190"/>
                  <a:pt x="28974" y="3185"/>
                </a:cubicBezTo>
                <a:cubicBezTo>
                  <a:pt x="28989" y="3175"/>
                  <a:pt x="28994" y="3165"/>
                  <a:pt x="29005" y="3160"/>
                </a:cubicBezTo>
                <a:close/>
                <a:moveTo>
                  <a:pt x="3816" y="2900"/>
                </a:moveTo>
                <a:cubicBezTo>
                  <a:pt x="3877" y="2941"/>
                  <a:pt x="3943" y="2982"/>
                  <a:pt x="4014" y="3007"/>
                </a:cubicBezTo>
                <a:lnTo>
                  <a:pt x="3994" y="3043"/>
                </a:lnTo>
                <a:cubicBezTo>
                  <a:pt x="3968" y="3099"/>
                  <a:pt x="3938" y="3154"/>
                  <a:pt x="3902" y="3210"/>
                </a:cubicBezTo>
                <a:cubicBezTo>
                  <a:pt x="3861" y="3109"/>
                  <a:pt x="3826" y="3007"/>
                  <a:pt x="3800" y="2900"/>
                </a:cubicBezTo>
                <a:close/>
                <a:moveTo>
                  <a:pt x="7870" y="3088"/>
                </a:moveTo>
                <a:lnTo>
                  <a:pt x="7870" y="3088"/>
                </a:lnTo>
                <a:cubicBezTo>
                  <a:pt x="7864" y="3104"/>
                  <a:pt x="7864" y="3114"/>
                  <a:pt x="7859" y="3119"/>
                </a:cubicBezTo>
                <a:cubicBezTo>
                  <a:pt x="7859" y="3119"/>
                  <a:pt x="7859" y="3129"/>
                  <a:pt x="7854" y="3129"/>
                </a:cubicBezTo>
                <a:cubicBezTo>
                  <a:pt x="7783" y="3185"/>
                  <a:pt x="7707" y="3236"/>
                  <a:pt x="7615" y="3271"/>
                </a:cubicBezTo>
                <a:cubicBezTo>
                  <a:pt x="7605" y="3256"/>
                  <a:pt x="7585" y="3236"/>
                  <a:pt x="7575" y="3216"/>
                </a:cubicBezTo>
                <a:cubicBezTo>
                  <a:pt x="7681" y="3195"/>
                  <a:pt x="7793" y="3139"/>
                  <a:pt x="7870" y="3088"/>
                </a:cubicBezTo>
                <a:close/>
                <a:moveTo>
                  <a:pt x="7519" y="3256"/>
                </a:moveTo>
                <a:cubicBezTo>
                  <a:pt x="7539" y="3266"/>
                  <a:pt x="7564" y="3282"/>
                  <a:pt x="7590" y="3292"/>
                </a:cubicBezTo>
                <a:cubicBezTo>
                  <a:pt x="7575" y="3297"/>
                  <a:pt x="7559" y="3307"/>
                  <a:pt x="7549" y="3312"/>
                </a:cubicBezTo>
                <a:cubicBezTo>
                  <a:pt x="7539" y="3292"/>
                  <a:pt x="7529" y="3271"/>
                  <a:pt x="7519" y="3256"/>
                </a:cubicBezTo>
                <a:close/>
                <a:moveTo>
                  <a:pt x="17707" y="2763"/>
                </a:moveTo>
                <a:lnTo>
                  <a:pt x="17707" y="2763"/>
                </a:lnTo>
                <a:cubicBezTo>
                  <a:pt x="17651" y="2961"/>
                  <a:pt x="17575" y="3154"/>
                  <a:pt x="17473" y="3322"/>
                </a:cubicBezTo>
                <a:cubicBezTo>
                  <a:pt x="17427" y="3236"/>
                  <a:pt x="17392" y="3139"/>
                  <a:pt x="17351" y="3043"/>
                </a:cubicBezTo>
                <a:cubicBezTo>
                  <a:pt x="17341" y="3007"/>
                  <a:pt x="17321" y="2966"/>
                  <a:pt x="17305" y="2931"/>
                </a:cubicBezTo>
                <a:cubicBezTo>
                  <a:pt x="17331" y="2926"/>
                  <a:pt x="17351" y="2915"/>
                  <a:pt x="17377" y="2915"/>
                </a:cubicBezTo>
                <a:cubicBezTo>
                  <a:pt x="17382" y="2915"/>
                  <a:pt x="17392" y="2926"/>
                  <a:pt x="17397" y="2926"/>
                </a:cubicBezTo>
                <a:cubicBezTo>
                  <a:pt x="17397" y="2915"/>
                  <a:pt x="17392" y="2915"/>
                  <a:pt x="17392" y="2910"/>
                </a:cubicBezTo>
                <a:cubicBezTo>
                  <a:pt x="17438" y="2895"/>
                  <a:pt x="17483" y="2880"/>
                  <a:pt x="17529" y="2859"/>
                </a:cubicBezTo>
                <a:lnTo>
                  <a:pt x="17555" y="2859"/>
                </a:lnTo>
                <a:cubicBezTo>
                  <a:pt x="17549" y="2859"/>
                  <a:pt x="17549" y="2854"/>
                  <a:pt x="17544" y="2854"/>
                </a:cubicBezTo>
                <a:cubicBezTo>
                  <a:pt x="17600" y="2839"/>
                  <a:pt x="17651" y="2803"/>
                  <a:pt x="17707" y="2763"/>
                </a:cubicBezTo>
                <a:close/>
                <a:moveTo>
                  <a:pt x="16705" y="3093"/>
                </a:moveTo>
                <a:lnTo>
                  <a:pt x="16705" y="3093"/>
                </a:lnTo>
                <a:cubicBezTo>
                  <a:pt x="16781" y="3144"/>
                  <a:pt x="16863" y="3180"/>
                  <a:pt x="16949" y="3190"/>
                </a:cubicBezTo>
                <a:cubicBezTo>
                  <a:pt x="16919" y="3261"/>
                  <a:pt x="16883" y="3322"/>
                  <a:pt x="16842" y="3383"/>
                </a:cubicBezTo>
                <a:cubicBezTo>
                  <a:pt x="16786" y="3292"/>
                  <a:pt x="16741" y="3195"/>
                  <a:pt x="16705" y="3093"/>
                </a:cubicBezTo>
                <a:close/>
                <a:moveTo>
                  <a:pt x="13500" y="3322"/>
                </a:moveTo>
                <a:cubicBezTo>
                  <a:pt x="13506" y="3348"/>
                  <a:pt x="13526" y="3373"/>
                  <a:pt x="13541" y="3394"/>
                </a:cubicBezTo>
                <a:cubicBezTo>
                  <a:pt x="13536" y="3399"/>
                  <a:pt x="13531" y="3409"/>
                  <a:pt x="13526" y="3409"/>
                </a:cubicBezTo>
                <a:cubicBezTo>
                  <a:pt x="13511" y="3373"/>
                  <a:pt x="13506" y="3348"/>
                  <a:pt x="13500" y="3322"/>
                </a:cubicBezTo>
                <a:close/>
                <a:moveTo>
                  <a:pt x="12000" y="3388"/>
                </a:moveTo>
                <a:lnTo>
                  <a:pt x="12036" y="3404"/>
                </a:lnTo>
                <a:cubicBezTo>
                  <a:pt x="12025" y="3414"/>
                  <a:pt x="12015" y="3414"/>
                  <a:pt x="12010" y="3419"/>
                </a:cubicBezTo>
                <a:cubicBezTo>
                  <a:pt x="12005" y="3404"/>
                  <a:pt x="12000" y="3399"/>
                  <a:pt x="12000" y="3388"/>
                </a:cubicBezTo>
                <a:close/>
                <a:moveTo>
                  <a:pt x="21141" y="2880"/>
                </a:moveTo>
                <a:cubicBezTo>
                  <a:pt x="21130" y="2915"/>
                  <a:pt x="21090" y="2992"/>
                  <a:pt x="21054" y="3063"/>
                </a:cubicBezTo>
                <a:cubicBezTo>
                  <a:pt x="20978" y="3185"/>
                  <a:pt x="20886" y="3322"/>
                  <a:pt x="20800" y="3429"/>
                </a:cubicBezTo>
                <a:cubicBezTo>
                  <a:pt x="20713" y="3292"/>
                  <a:pt x="20637" y="3134"/>
                  <a:pt x="20586" y="2971"/>
                </a:cubicBezTo>
                <a:lnTo>
                  <a:pt x="20586" y="2971"/>
                </a:lnTo>
                <a:cubicBezTo>
                  <a:pt x="20713" y="3068"/>
                  <a:pt x="20841" y="3109"/>
                  <a:pt x="21013" y="3114"/>
                </a:cubicBezTo>
                <a:cubicBezTo>
                  <a:pt x="20978" y="3093"/>
                  <a:pt x="20927" y="3063"/>
                  <a:pt x="20876" y="3017"/>
                </a:cubicBezTo>
                <a:cubicBezTo>
                  <a:pt x="20993" y="3012"/>
                  <a:pt x="21085" y="2951"/>
                  <a:pt x="21141" y="2880"/>
                </a:cubicBezTo>
                <a:close/>
                <a:moveTo>
                  <a:pt x="13256" y="3368"/>
                </a:moveTo>
                <a:lnTo>
                  <a:pt x="13256" y="3368"/>
                </a:lnTo>
                <a:cubicBezTo>
                  <a:pt x="13251" y="3388"/>
                  <a:pt x="13231" y="3414"/>
                  <a:pt x="13211" y="3444"/>
                </a:cubicBezTo>
                <a:cubicBezTo>
                  <a:pt x="13205" y="3439"/>
                  <a:pt x="13195" y="3434"/>
                  <a:pt x="13185" y="3419"/>
                </a:cubicBezTo>
                <a:cubicBezTo>
                  <a:pt x="13211" y="3409"/>
                  <a:pt x="13236" y="3388"/>
                  <a:pt x="13256" y="3368"/>
                </a:cubicBezTo>
                <a:close/>
                <a:moveTo>
                  <a:pt x="12320" y="3317"/>
                </a:moveTo>
                <a:lnTo>
                  <a:pt x="12320" y="3317"/>
                </a:lnTo>
                <a:cubicBezTo>
                  <a:pt x="12315" y="3333"/>
                  <a:pt x="12315" y="3338"/>
                  <a:pt x="12310" y="3348"/>
                </a:cubicBezTo>
                <a:lnTo>
                  <a:pt x="12310" y="3358"/>
                </a:lnTo>
                <a:cubicBezTo>
                  <a:pt x="12270" y="3394"/>
                  <a:pt x="12234" y="3419"/>
                  <a:pt x="12193" y="3449"/>
                </a:cubicBezTo>
                <a:cubicBezTo>
                  <a:pt x="12183" y="3439"/>
                  <a:pt x="12178" y="3424"/>
                  <a:pt x="12163" y="3414"/>
                </a:cubicBezTo>
                <a:cubicBezTo>
                  <a:pt x="12219" y="3388"/>
                  <a:pt x="12280" y="3353"/>
                  <a:pt x="12320" y="3317"/>
                </a:cubicBezTo>
                <a:close/>
                <a:moveTo>
                  <a:pt x="13714" y="3378"/>
                </a:moveTo>
                <a:cubicBezTo>
                  <a:pt x="13709" y="3414"/>
                  <a:pt x="13704" y="3439"/>
                  <a:pt x="13689" y="3465"/>
                </a:cubicBezTo>
                <a:cubicBezTo>
                  <a:pt x="13679" y="3449"/>
                  <a:pt x="13663" y="3439"/>
                  <a:pt x="13643" y="3424"/>
                </a:cubicBezTo>
                <a:cubicBezTo>
                  <a:pt x="13668" y="3414"/>
                  <a:pt x="13689" y="3399"/>
                  <a:pt x="13714" y="3378"/>
                </a:cubicBezTo>
                <a:close/>
                <a:moveTo>
                  <a:pt x="7763" y="3297"/>
                </a:moveTo>
                <a:lnTo>
                  <a:pt x="7763" y="3297"/>
                </a:lnTo>
                <a:cubicBezTo>
                  <a:pt x="7753" y="3317"/>
                  <a:pt x="7737" y="3338"/>
                  <a:pt x="7727" y="3363"/>
                </a:cubicBezTo>
                <a:cubicBezTo>
                  <a:pt x="7702" y="3399"/>
                  <a:pt x="7676" y="3439"/>
                  <a:pt x="7641" y="3470"/>
                </a:cubicBezTo>
                <a:cubicBezTo>
                  <a:pt x="7630" y="3444"/>
                  <a:pt x="7610" y="3419"/>
                  <a:pt x="7600" y="3399"/>
                </a:cubicBezTo>
                <a:cubicBezTo>
                  <a:pt x="7585" y="3383"/>
                  <a:pt x="7575" y="3363"/>
                  <a:pt x="7559" y="3338"/>
                </a:cubicBezTo>
                <a:cubicBezTo>
                  <a:pt x="7636" y="3333"/>
                  <a:pt x="7707" y="3317"/>
                  <a:pt x="7763" y="3297"/>
                </a:cubicBezTo>
                <a:close/>
                <a:moveTo>
                  <a:pt x="12081" y="3434"/>
                </a:moveTo>
                <a:lnTo>
                  <a:pt x="12158" y="3470"/>
                </a:lnTo>
                <a:cubicBezTo>
                  <a:pt x="12127" y="3490"/>
                  <a:pt x="12091" y="3500"/>
                  <a:pt x="12061" y="3521"/>
                </a:cubicBezTo>
                <a:cubicBezTo>
                  <a:pt x="12051" y="3495"/>
                  <a:pt x="12030" y="3465"/>
                  <a:pt x="12015" y="3439"/>
                </a:cubicBezTo>
                <a:cubicBezTo>
                  <a:pt x="12036" y="3439"/>
                  <a:pt x="12061" y="3439"/>
                  <a:pt x="12081" y="3434"/>
                </a:cubicBezTo>
                <a:close/>
                <a:moveTo>
                  <a:pt x="17504" y="3521"/>
                </a:moveTo>
                <a:cubicBezTo>
                  <a:pt x="17504" y="3536"/>
                  <a:pt x="17499" y="3541"/>
                  <a:pt x="17493" y="3551"/>
                </a:cubicBezTo>
                <a:cubicBezTo>
                  <a:pt x="17493" y="3546"/>
                  <a:pt x="17483" y="3541"/>
                  <a:pt x="17483" y="3536"/>
                </a:cubicBezTo>
                <a:cubicBezTo>
                  <a:pt x="17493" y="3526"/>
                  <a:pt x="17499" y="3521"/>
                  <a:pt x="17504" y="3521"/>
                </a:cubicBezTo>
                <a:close/>
                <a:moveTo>
                  <a:pt x="14228" y="3383"/>
                </a:moveTo>
                <a:lnTo>
                  <a:pt x="14228" y="3383"/>
                </a:lnTo>
                <a:cubicBezTo>
                  <a:pt x="14282" y="3433"/>
                  <a:pt x="14371" y="3494"/>
                  <a:pt x="14447" y="3494"/>
                </a:cubicBezTo>
                <a:cubicBezTo>
                  <a:pt x="14457" y="3494"/>
                  <a:pt x="14467" y="3493"/>
                  <a:pt x="14477" y="3490"/>
                </a:cubicBezTo>
                <a:lnTo>
                  <a:pt x="14477" y="3490"/>
                </a:lnTo>
                <a:cubicBezTo>
                  <a:pt x="14457" y="3505"/>
                  <a:pt x="14442" y="3536"/>
                  <a:pt x="14426" y="3561"/>
                </a:cubicBezTo>
                <a:cubicBezTo>
                  <a:pt x="14350" y="3521"/>
                  <a:pt x="14289" y="3475"/>
                  <a:pt x="14238" y="3414"/>
                </a:cubicBezTo>
                <a:lnTo>
                  <a:pt x="14238" y="3409"/>
                </a:lnTo>
                <a:cubicBezTo>
                  <a:pt x="14228" y="3399"/>
                  <a:pt x="14228" y="3388"/>
                  <a:pt x="14228" y="3383"/>
                </a:cubicBezTo>
                <a:close/>
                <a:moveTo>
                  <a:pt x="18795" y="3553"/>
                </a:moveTo>
                <a:lnTo>
                  <a:pt x="18801" y="3561"/>
                </a:lnTo>
                <a:lnTo>
                  <a:pt x="18801" y="3566"/>
                </a:lnTo>
                <a:cubicBezTo>
                  <a:pt x="18799" y="3560"/>
                  <a:pt x="18797" y="3556"/>
                  <a:pt x="18795" y="3553"/>
                </a:cubicBezTo>
                <a:close/>
                <a:moveTo>
                  <a:pt x="20917" y="3495"/>
                </a:moveTo>
                <a:lnTo>
                  <a:pt x="20917" y="3495"/>
                </a:lnTo>
                <a:cubicBezTo>
                  <a:pt x="20912" y="3511"/>
                  <a:pt x="20912" y="3516"/>
                  <a:pt x="20907" y="3526"/>
                </a:cubicBezTo>
                <a:lnTo>
                  <a:pt x="20907" y="3536"/>
                </a:lnTo>
                <a:cubicBezTo>
                  <a:pt x="20902" y="3546"/>
                  <a:pt x="20886" y="3551"/>
                  <a:pt x="20876" y="3566"/>
                </a:cubicBezTo>
                <a:cubicBezTo>
                  <a:pt x="20866" y="3561"/>
                  <a:pt x="20861" y="3546"/>
                  <a:pt x="20861" y="3541"/>
                </a:cubicBezTo>
                <a:cubicBezTo>
                  <a:pt x="20881" y="3526"/>
                  <a:pt x="20902" y="3511"/>
                  <a:pt x="20917" y="3495"/>
                </a:cubicBezTo>
                <a:close/>
                <a:moveTo>
                  <a:pt x="27550" y="3322"/>
                </a:moveTo>
                <a:lnTo>
                  <a:pt x="27550" y="3322"/>
                </a:lnTo>
                <a:cubicBezTo>
                  <a:pt x="27631" y="3383"/>
                  <a:pt x="27718" y="3414"/>
                  <a:pt x="27824" y="3439"/>
                </a:cubicBezTo>
                <a:cubicBezTo>
                  <a:pt x="27779" y="3495"/>
                  <a:pt x="27723" y="3546"/>
                  <a:pt x="27657" y="3587"/>
                </a:cubicBezTo>
                <a:cubicBezTo>
                  <a:pt x="27616" y="3500"/>
                  <a:pt x="27580" y="3414"/>
                  <a:pt x="27550" y="3322"/>
                </a:cubicBezTo>
                <a:close/>
                <a:moveTo>
                  <a:pt x="6776" y="3490"/>
                </a:moveTo>
                <a:lnTo>
                  <a:pt x="6852" y="3546"/>
                </a:lnTo>
                <a:cubicBezTo>
                  <a:pt x="6842" y="3566"/>
                  <a:pt x="6822" y="3577"/>
                  <a:pt x="6801" y="3597"/>
                </a:cubicBezTo>
                <a:cubicBezTo>
                  <a:pt x="6791" y="3566"/>
                  <a:pt x="6786" y="3526"/>
                  <a:pt x="6776" y="3490"/>
                </a:cubicBezTo>
                <a:close/>
                <a:moveTo>
                  <a:pt x="6191" y="3444"/>
                </a:moveTo>
                <a:lnTo>
                  <a:pt x="6191" y="3444"/>
                </a:lnTo>
                <a:cubicBezTo>
                  <a:pt x="6186" y="3460"/>
                  <a:pt x="6186" y="3465"/>
                  <a:pt x="6181" y="3475"/>
                </a:cubicBezTo>
                <a:lnTo>
                  <a:pt x="6181" y="3485"/>
                </a:lnTo>
                <a:cubicBezTo>
                  <a:pt x="6130" y="3536"/>
                  <a:pt x="6064" y="3577"/>
                  <a:pt x="5993" y="3612"/>
                </a:cubicBezTo>
                <a:lnTo>
                  <a:pt x="5957" y="3551"/>
                </a:lnTo>
                <a:cubicBezTo>
                  <a:pt x="6038" y="3546"/>
                  <a:pt x="6130" y="3495"/>
                  <a:pt x="6191" y="3444"/>
                </a:cubicBezTo>
                <a:close/>
                <a:moveTo>
                  <a:pt x="14279" y="3541"/>
                </a:moveTo>
                <a:cubicBezTo>
                  <a:pt x="14319" y="3551"/>
                  <a:pt x="14355" y="3566"/>
                  <a:pt x="14406" y="3572"/>
                </a:cubicBezTo>
                <a:cubicBezTo>
                  <a:pt x="14391" y="3597"/>
                  <a:pt x="14365" y="3628"/>
                  <a:pt x="14340" y="3648"/>
                </a:cubicBezTo>
                <a:cubicBezTo>
                  <a:pt x="14325" y="3628"/>
                  <a:pt x="14314" y="3602"/>
                  <a:pt x="14299" y="3587"/>
                </a:cubicBezTo>
                <a:cubicBezTo>
                  <a:pt x="14294" y="3572"/>
                  <a:pt x="14289" y="3551"/>
                  <a:pt x="14279" y="3541"/>
                </a:cubicBezTo>
                <a:close/>
                <a:moveTo>
                  <a:pt x="12234" y="3516"/>
                </a:moveTo>
                <a:lnTo>
                  <a:pt x="12234" y="3516"/>
                </a:lnTo>
                <a:cubicBezTo>
                  <a:pt x="12219" y="3526"/>
                  <a:pt x="12214" y="3546"/>
                  <a:pt x="12203" y="3566"/>
                </a:cubicBezTo>
                <a:cubicBezTo>
                  <a:pt x="12183" y="3597"/>
                  <a:pt x="12163" y="3622"/>
                  <a:pt x="12142" y="3653"/>
                </a:cubicBezTo>
                <a:cubicBezTo>
                  <a:pt x="12142" y="3648"/>
                  <a:pt x="12137" y="3648"/>
                  <a:pt x="12137" y="3643"/>
                </a:cubicBezTo>
                <a:cubicBezTo>
                  <a:pt x="12112" y="3607"/>
                  <a:pt x="12091" y="3577"/>
                  <a:pt x="12076" y="3541"/>
                </a:cubicBezTo>
                <a:cubicBezTo>
                  <a:pt x="12137" y="3541"/>
                  <a:pt x="12188" y="3526"/>
                  <a:pt x="12234" y="3516"/>
                </a:cubicBezTo>
                <a:close/>
                <a:moveTo>
                  <a:pt x="25413" y="3256"/>
                </a:moveTo>
                <a:cubicBezTo>
                  <a:pt x="25515" y="3338"/>
                  <a:pt x="25617" y="3383"/>
                  <a:pt x="25749" y="3399"/>
                </a:cubicBezTo>
                <a:cubicBezTo>
                  <a:pt x="25698" y="3490"/>
                  <a:pt x="25637" y="3577"/>
                  <a:pt x="25571" y="3663"/>
                </a:cubicBezTo>
                <a:cubicBezTo>
                  <a:pt x="25510" y="3536"/>
                  <a:pt x="25454" y="3394"/>
                  <a:pt x="25413" y="3256"/>
                </a:cubicBezTo>
                <a:close/>
                <a:moveTo>
                  <a:pt x="12951" y="3363"/>
                </a:moveTo>
                <a:lnTo>
                  <a:pt x="12951" y="3363"/>
                </a:lnTo>
                <a:cubicBezTo>
                  <a:pt x="12992" y="3394"/>
                  <a:pt x="13022" y="3419"/>
                  <a:pt x="13068" y="3439"/>
                </a:cubicBezTo>
                <a:cubicBezTo>
                  <a:pt x="13053" y="3444"/>
                  <a:pt x="13043" y="3460"/>
                  <a:pt x="13027" y="3460"/>
                </a:cubicBezTo>
                <a:cubicBezTo>
                  <a:pt x="13035" y="3462"/>
                  <a:pt x="13045" y="3463"/>
                  <a:pt x="13055" y="3463"/>
                </a:cubicBezTo>
                <a:cubicBezTo>
                  <a:pt x="13066" y="3463"/>
                  <a:pt x="13076" y="3462"/>
                  <a:pt x="13083" y="3460"/>
                </a:cubicBezTo>
                <a:cubicBezTo>
                  <a:pt x="13119" y="3470"/>
                  <a:pt x="13150" y="3490"/>
                  <a:pt x="13180" y="3495"/>
                </a:cubicBezTo>
                <a:cubicBezTo>
                  <a:pt x="13180" y="3500"/>
                  <a:pt x="13175" y="3500"/>
                  <a:pt x="13175" y="3511"/>
                </a:cubicBezTo>
                <a:cubicBezTo>
                  <a:pt x="13134" y="3561"/>
                  <a:pt x="13094" y="3617"/>
                  <a:pt x="13048" y="3673"/>
                </a:cubicBezTo>
                <a:cubicBezTo>
                  <a:pt x="13002" y="3572"/>
                  <a:pt x="12971" y="3470"/>
                  <a:pt x="12951" y="3363"/>
                </a:cubicBezTo>
                <a:close/>
                <a:moveTo>
                  <a:pt x="6918" y="3577"/>
                </a:moveTo>
                <a:cubicBezTo>
                  <a:pt x="6918" y="3587"/>
                  <a:pt x="6923" y="3587"/>
                  <a:pt x="6923" y="3587"/>
                </a:cubicBezTo>
                <a:cubicBezTo>
                  <a:pt x="6898" y="3622"/>
                  <a:pt x="6873" y="3668"/>
                  <a:pt x="6837" y="3699"/>
                </a:cubicBezTo>
                <a:lnTo>
                  <a:pt x="6817" y="3643"/>
                </a:lnTo>
                <a:cubicBezTo>
                  <a:pt x="6852" y="3628"/>
                  <a:pt x="6893" y="3602"/>
                  <a:pt x="6918" y="3577"/>
                </a:cubicBezTo>
                <a:close/>
                <a:moveTo>
                  <a:pt x="19554" y="3449"/>
                </a:moveTo>
                <a:lnTo>
                  <a:pt x="19554" y="3449"/>
                </a:lnTo>
                <a:cubicBezTo>
                  <a:pt x="19615" y="3500"/>
                  <a:pt x="19681" y="3541"/>
                  <a:pt x="19747" y="3577"/>
                </a:cubicBezTo>
                <a:cubicBezTo>
                  <a:pt x="19721" y="3617"/>
                  <a:pt x="19691" y="3663"/>
                  <a:pt x="19660" y="3699"/>
                </a:cubicBezTo>
                <a:cubicBezTo>
                  <a:pt x="19620" y="3622"/>
                  <a:pt x="19589" y="3541"/>
                  <a:pt x="19554" y="3449"/>
                </a:cubicBezTo>
                <a:close/>
                <a:moveTo>
                  <a:pt x="6110" y="3622"/>
                </a:moveTo>
                <a:lnTo>
                  <a:pt x="6110" y="3622"/>
                </a:lnTo>
                <a:cubicBezTo>
                  <a:pt x="6099" y="3643"/>
                  <a:pt x="6089" y="3663"/>
                  <a:pt x="6079" y="3673"/>
                </a:cubicBezTo>
                <a:cubicBezTo>
                  <a:pt x="6074" y="3689"/>
                  <a:pt x="6064" y="3694"/>
                  <a:pt x="6059" y="3704"/>
                </a:cubicBezTo>
                <a:cubicBezTo>
                  <a:pt x="6038" y="3689"/>
                  <a:pt x="6028" y="3668"/>
                  <a:pt x="6013" y="3643"/>
                </a:cubicBezTo>
                <a:lnTo>
                  <a:pt x="6110" y="3622"/>
                </a:lnTo>
                <a:close/>
                <a:moveTo>
                  <a:pt x="14417" y="3671"/>
                </a:moveTo>
                <a:lnTo>
                  <a:pt x="14417" y="3671"/>
                </a:lnTo>
                <a:cubicBezTo>
                  <a:pt x="14416" y="3673"/>
                  <a:pt x="14416" y="3676"/>
                  <a:pt x="14416" y="3678"/>
                </a:cubicBezTo>
                <a:cubicBezTo>
                  <a:pt x="14401" y="3694"/>
                  <a:pt x="14386" y="3699"/>
                  <a:pt x="14380" y="3714"/>
                </a:cubicBezTo>
                <a:lnTo>
                  <a:pt x="14370" y="3699"/>
                </a:lnTo>
                <a:cubicBezTo>
                  <a:pt x="14384" y="3685"/>
                  <a:pt x="14402" y="3679"/>
                  <a:pt x="14417" y="3671"/>
                </a:cubicBezTo>
                <a:close/>
                <a:moveTo>
                  <a:pt x="20841" y="3694"/>
                </a:moveTo>
                <a:cubicBezTo>
                  <a:pt x="20841" y="3704"/>
                  <a:pt x="20835" y="3714"/>
                  <a:pt x="20835" y="3719"/>
                </a:cubicBezTo>
                <a:cubicBezTo>
                  <a:pt x="20835" y="3714"/>
                  <a:pt x="20830" y="3704"/>
                  <a:pt x="20830" y="3699"/>
                </a:cubicBezTo>
                <a:cubicBezTo>
                  <a:pt x="20830" y="3694"/>
                  <a:pt x="20835" y="3694"/>
                  <a:pt x="20841" y="3694"/>
                </a:cubicBezTo>
                <a:close/>
                <a:moveTo>
                  <a:pt x="13617" y="3439"/>
                </a:moveTo>
                <a:cubicBezTo>
                  <a:pt x="13638" y="3449"/>
                  <a:pt x="13663" y="3460"/>
                  <a:pt x="13689" y="3470"/>
                </a:cubicBezTo>
                <a:cubicBezTo>
                  <a:pt x="13658" y="3561"/>
                  <a:pt x="13617" y="3643"/>
                  <a:pt x="13567" y="3724"/>
                </a:cubicBezTo>
                <a:cubicBezTo>
                  <a:pt x="13531" y="3653"/>
                  <a:pt x="13495" y="3572"/>
                  <a:pt x="13485" y="3485"/>
                </a:cubicBezTo>
                <a:lnTo>
                  <a:pt x="13485" y="3485"/>
                </a:lnTo>
                <a:cubicBezTo>
                  <a:pt x="13526" y="3526"/>
                  <a:pt x="13567" y="3566"/>
                  <a:pt x="13617" y="3592"/>
                </a:cubicBezTo>
                <a:cubicBezTo>
                  <a:pt x="13587" y="3551"/>
                  <a:pt x="13562" y="3511"/>
                  <a:pt x="13551" y="3465"/>
                </a:cubicBezTo>
                <a:cubicBezTo>
                  <a:pt x="13577" y="3460"/>
                  <a:pt x="13602" y="3444"/>
                  <a:pt x="13617" y="3439"/>
                </a:cubicBezTo>
                <a:close/>
                <a:moveTo>
                  <a:pt x="27921" y="3505"/>
                </a:moveTo>
                <a:lnTo>
                  <a:pt x="27921" y="3505"/>
                </a:lnTo>
                <a:cubicBezTo>
                  <a:pt x="27886" y="3572"/>
                  <a:pt x="27819" y="3663"/>
                  <a:pt x="27743" y="3734"/>
                </a:cubicBezTo>
                <a:cubicBezTo>
                  <a:pt x="27733" y="3729"/>
                  <a:pt x="27733" y="3724"/>
                  <a:pt x="27728" y="3719"/>
                </a:cubicBezTo>
                <a:cubicBezTo>
                  <a:pt x="27718" y="3694"/>
                  <a:pt x="27702" y="3673"/>
                  <a:pt x="27682" y="3648"/>
                </a:cubicBezTo>
                <a:cubicBezTo>
                  <a:pt x="27794" y="3617"/>
                  <a:pt x="27870" y="3566"/>
                  <a:pt x="27921" y="3505"/>
                </a:cubicBezTo>
                <a:close/>
                <a:moveTo>
                  <a:pt x="9309" y="3511"/>
                </a:moveTo>
                <a:lnTo>
                  <a:pt x="9309" y="3511"/>
                </a:lnTo>
                <a:cubicBezTo>
                  <a:pt x="9279" y="3587"/>
                  <a:pt x="9243" y="3663"/>
                  <a:pt x="9207" y="3739"/>
                </a:cubicBezTo>
                <a:cubicBezTo>
                  <a:pt x="9162" y="3694"/>
                  <a:pt x="9126" y="3648"/>
                  <a:pt x="9090" y="3612"/>
                </a:cubicBezTo>
                <a:cubicBezTo>
                  <a:pt x="9167" y="3592"/>
                  <a:pt x="9238" y="3551"/>
                  <a:pt x="9309" y="3511"/>
                </a:cubicBezTo>
                <a:close/>
                <a:moveTo>
                  <a:pt x="5988" y="3750"/>
                </a:moveTo>
                <a:cubicBezTo>
                  <a:pt x="5993" y="3755"/>
                  <a:pt x="6008" y="3765"/>
                  <a:pt x="6013" y="3770"/>
                </a:cubicBezTo>
                <a:cubicBezTo>
                  <a:pt x="6013" y="3775"/>
                  <a:pt x="6008" y="3780"/>
                  <a:pt x="6003" y="3790"/>
                </a:cubicBezTo>
                <a:cubicBezTo>
                  <a:pt x="5998" y="3775"/>
                  <a:pt x="5998" y="3765"/>
                  <a:pt x="5988" y="3750"/>
                </a:cubicBezTo>
                <a:close/>
                <a:moveTo>
                  <a:pt x="14770" y="3717"/>
                </a:moveTo>
                <a:cubicBezTo>
                  <a:pt x="14775" y="3717"/>
                  <a:pt x="14779" y="3721"/>
                  <a:pt x="14782" y="3724"/>
                </a:cubicBezTo>
                <a:cubicBezTo>
                  <a:pt x="14777" y="3745"/>
                  <a:pt x="14762" y="3765"/>
                  <a:pt x="14757" y="3790"/>
                </a:cubicBezTo>
                <a:lnTo>
                  <a:pt x="14737" y="3729"/>
                </a:lnTo>
                <a:cubicBezTo>
                  <a:pt x="14747" y="3724"/>
                  <a:pt x="14752" y="3724"/>
                  <a:pt x="14762" y="3719"/>
                </a:cubicBezTo>
                <a:cubicBezTo>
                  <a:pt x="14765" y="3718"/>
                  <a:pt x="14767" y="3717"/>
                  <a:pt x="14770" y="3717"/>
                </a:cubicBezTo>
                <a:close/>
                <a:moveTo>
                  <a:pt x="15865" y="3765"/>
                </a:moveTo>
                <a:cubicBezTo>
                  <a:pt x="15855" y="3775"/>
                  <a:pt x="15850" y="3780"/>
                  <a:pt x="15845" y="3795"/>
                </a:cubicBezTo>
                <a:lnTo>
                  <a:pt x="15840" y="3790"/>
                </a:lnTo>
                <a:cubicBezTo>
                  <a:pt x="15850" y="3780"/>
                  <a:pt x="15855" y="3775"/>
                  <a:pt x="15865" y="3765"/>
                </a:cubicBezTo>
                <a:close/>
                <a:moveTo>
                  <a:pt x="25719" y="3653"/>
                </a:moveTo>
                <a:lnTo>
                  <a:pt x="25719" y="3653"/>
                </a:lnTo>
                <a:cubicBezTo>
                  <a:pt x="25693" y="3699"/>
                  <a:pt x="25668" y="3745"/>
                  <a:pt x="25642" y="3795"/>
                </a:cubicBezTo>
                <a:cubicBezTo>
                  <a:pt x="25632" y="3775"/>
                  <a:pt x="25617" y="3750"/>
                  <a:pt x="25612" y="3739"/>
                </a:cubicBezTo>
                <a:cubicBezTo>
                  <a:pt x="25607" y="3729"/>
                  <a:pt x="25607" y="3724"/>
                  <a:pt x="25597" y="3719"/>
                </a:cubicBezTo>
                <a:cubicBezTo>
                  <a:pt x="25642" y="3699"/>
                  <a:pt x="25683" y="3678"/>
                  <a:pt x="25719" y="3653"/>
                </a:cubicBezTo>
                <a:close/>
                <a:moveTo>
                  <a:pt x="10769" y="3363"/>
                </a:moveTo>
                <a:cubicBezTo>
                  <a:pt x="10794" y="3399"/>
                  <a:pt x="10835" y="3424"/>
                  <a:pt x="10881" y="3444"/>
                </a:cubicBezTo>
                <a:cubicBezTo>
                  <a:pt x="10855" y="3465"/>
                  <a:pt x="10830" y="3485"/>
                  <a:pt x="10810" y="3500"/>
                </a:cubicBezTo>
                <a:cubicBezTo>
                  <a:pt x="10855" y="3495"/>
                  <a:pt x="10891" y="3485"/>
                  <a:pt x="10937" y="3470"/>
                </a:cubicBezTo>
                <a:cubicBezTo>
                  <a:pt x="10962" y="3475"/>
                  <a:pt x="10983" y="3490"/>
                  <a:pt x="11008" y="3495"/>
                </a:cubicBezTo>
                <a:cubicBezTo>
                  <a:pt x="10993" y="3480"/>
                  <a:pt x="10983" y="3475"/>
                  <a:pt x="10967" y="3460"/>
                </a:cubicBezTo>
                <a:cubicBezTo>
                  <a:pt x="11018" y="3434"/>
                  <a:pt x="11069" y="3409"/>
                  <a:pt x="11115" y="3373"/>
                </a:cubicBezTo>
                <a:lnTo>
                  <a:pt x="11115" y="3373"/>
                </a:lnTo>
                <a:cubicBezTo>
                  <a:pt x="11049" y="3521"/>
                  <a:pt x="10993" y="3668"/>
                  <a:pt x="10911" y="3800"/>
                </a:cubicBezTo>
                <a:cubicBezTo>
                  <a:pt x="10896" y="3770"/>
                  <a:pt x="10881" y="3729"/>
                  <a:pt x="10871" y="3704"/>
                </a:cubicBezTo>
                <a:cubicBezTo>
                  <a:pt x="10830" y="3597"/>
                  <a:pt x="10794" y="3485"/>
                  <a:pt x="10769" y="3363"/>
                </a:cubicBezTo>
                <a:close/>
                <a:moveTo>
                  <a:pt x="19717" y="3790"/>
                </a:moveTo>
                <a:lnTo>
                  <a:pt x="19717" y="3790"/>
                </a:lnTo>
                <a:cubicBezTo>
                  <a:pt x="19715" y="3794"/>
                  <a:pt x="19713" y="3798"/>
                  <a:pt x="19711" y="3800"/>
                </a:cubicBezTo>
                <a:lnTo>
                  <a:pt x="19711" y="3795"/>
                </a:lnTo>
                <a:lnTo>
                  <a:pt x="19717" y="3790"/>
                </a:lnTo>
                <a:close/>
                <a:moveTo>
                  <a:pt x="15627" y="3699"/>
                </a:moveTo>
                <a:cubicBezTo>
                  <a:pt x="15667" y="3724"/>
                  <a:pt x="15703" y="3745"/>
                  <a:pt x="15744" y="3760"/>
                </a:cubicBezTo>
                <a:cubicBezTo>
                  <a:pt x="15723" y="3775"/>
                  <a:pt x="15703" y="3790"/>
                  <a:pt x="15688" y="3806"/>
                </a:cubicBezTo>
                <a:cubicBezTo>
                  <a:pt x="15667" y="3770"/>
                  <a:pt x="15647" y="3734"/>
                  <a:pt x="15627" y="3699"/>
                </a:cubicBezTo>
                <a:close/>
                <a:moveTo>
                  <a:pt x="26573" y="3628"/>
                </a:moveTo>
                <a:lnTo>
                  <a:pt x="26573" y="3628"/>
                </a:lnTo>
                <a:cubicBezTo>
                  <a:pt x="26639" y="3673"/>
                  <a:pt x="26710" y="3714"/>
                  <a:pt x="26782" y="3729"/>
                </a:cubicBezTo>
                <a:cubicBezTo>
                  <a:pt x="26751" y="3770"/>
                  <a:pt x="26710" y="3806"/>
                  <a:pt x="26665" y="3846"/>
                </a:cubicBezTo>
                <a:cubicBezTo>
                  <a:pt x="26634" y="3775"/>
                  <a:pt x="26604" y="3699"/>
                  <a:pt x="26573" y="3628"/>
                </a:cubicBezTo>
                <a:close/>
                <a:moveTo>
                  <a:pt x="5316" y="3704"/>
                </a:moveTo>
                <a:lnTo>
                  <a:pt x="5316" y="3704"/>
                </a:lnTo>
                <a:cubicBezTo>
                  <a:pt x="5286" y="3760"/>
                  <a:pt x="5245" y="3816"/>
                  <a:pt x="5214" y="3856"/>
                </a:cubicBezTo>
                <a:cubicBezTo>
                  <a:pt x="5194" y="3826"/>
                  <a:pt x="5174" y="3795"/>
                  <a:pt x="5163" y="3760"/>
                </a:cubicBezTo>
                <a:cubicBezTo>
                  <a:pt x="5214" y="3750"/>
                  <a:pt x="5265" y="3724"/>
                  <a:pt x="5316" y="3704"/>
                </a:cubicBezTo>
                <a:close/>
                <a:moveTo>
                  <a:pt x="27707" y="3841"/>
                </a:moveTo>
                <a:lnTo>
                  <a:pt x="27707" y="3841"/>
                </a:lnTo>
                <a:cubicBezTo>
                  <a:pt x="27707" y="3846"/>
                  <a:pt x="27718" y="3851"/>
                  <a:pt x="27723" y="3856"/>
                </a:cubicBezTo>
                <a:lnTo>
                  <a:pt x="27718" y="3862"/>
                </a:lnTo>
                <a:cubicBezTo>
                  <a:pt x="27707" y="3856"/>
                  <a:pt x="27707" y="3846"/>
                  <a:pt x="27707" y="3841"/>
                </a:cubicBezTo>
                <a:close/>
                <a:moveTo>
                  <a:pt x="10840" y="3806"/>
                </a:moveTo>
                <a:cubicBezTo>
                  <a:pt x="10845" y="3821"/>
                  <a:pt x="10855" y="3841"/>
                  <a:pt x="10866" y="3856"/>
                </a:cubicBezTo>
                <a:lnTo>
                  <a:pt x="10855" y="3872"/>
                </a:lnTo>
                <a:cubicBezTo>
                  <a:pt x="10845" y="3846"/>
                  <a:pt x="10840" y="3826"/>
                  <a:pt x="10840" y="3806"/>
                </a:cubicBezTo>
                <a:close/>
                <a:moveTo>
                  <a:pt x="9004" y="3699"/>
                </a:moveTo>
                <a:cubicBezTo>
                  <a:pt x="9029" y="3734"/>
                  <a:pt x="9090" y="3780"/>
                  <a:pt x="9162" y="3821"/>
                </a:cubicBezTo>
                <a:cubicBezTo>
                  <a:pt x="9151" y="3846"/>
                  <a:pt x="9131" y="3867"/>
                  <a:pt x="9116" y="3892"/>
                </a:cubicBezTo>
                <a:cubicBezTo>
                  <a:pt x="9060" y="3821"/>
                  <a:pt x="9024" y="3755"/>
                  <a:pt x="9004" y="3699"/>
                </a:cubicBezTo>
                <a:close/>
                <a:moveTo>
                  <a:pt x="15840" y="3800"/>
                </a:moveTo>
                <a:cubicBezTo>
                  <a:pt x="15845" y="3800"/>
                  <a:pt x="15845" y="3800"/>
                  <a:pt x="15851" y="3806"/>
                </a:cubicBezTo>
                <a:cubicBezTo>
                  <a:pt x="15815" y="3841"/>
                  <a:pt x="15779" y="3877"/>
                  <a:pt x="15749" y="3917"/>
                </a:cubicBezTo>
                <a:cubicBezTo>
                  <a:pt x="15744" y="3902"/>
                  <a:pt x="15739" y="3892"/>
                  <a:pt x="15728" y="3882"/>
                </a:cubicBezTo>
                <a:cubicBezTo>
                  <a:pt x="15769" y="3856"/>
                  <a:pt x="15800" y="3831"/>
                  <a:pt x="15840" y="3800"/>
                </a:cubicBezTo>
                <a:close/>
                <a:moveTo>
                  <a:pt x="10983" y="3912"/>
                </a:moveTo>
                <a:cubicBezTo>
                  <a:pt x="10983" y="3917"/>
                  <a:pt x="10983" y="3923"/>
                  <a:pt x="10972" y="3928"/>
                </a:cubicBezTo>
                <a:cubicBezTo>
                  <a:pt x="10972" y="3923"/>
                  <a:pt x="10983" y="3912"/>
                  <a:pt x="10983" y="3912"/>
                </a:cubicBezTo>
                <a:close/>
                <a:moveTo>
                  <a:pt x="13541" y="3897"/>
                </a:moveTo>
                <a:lnTo>
                  <a:pt x="13541" y="3897"/>
                </a:lnTo>
                <a:cubicBezTo>
                  <a:pt x="13551" y="3902"/>
                  <a:pt x="13556" y="3907"/>
                  <a:pt x="13562" y="3907"/>
                </a:cubicBezTo>
                <a:cubicBezTo>
                  <a:pt x="13556" y="3923"/>
                  <a:pt x="13556" y="3928"/>
                  <a:pt x="13551" y="3933"/>
                </a:cubicBezTo>
                <a:cubicBezTo>
                  <a:pt x="13551" y="3923"/>
                  <a:pt x="13541" y="3907"/>
                  <a:pt x="13541" y="3897"/>
                </a:cubicBezTo>
                <a:close/>
                <a:moveTo>
                  <a:pt x="26741" y="3887"/>
                </a:moveTo>
                <a:cubicBezTo>
                  <a:pt x="26736" y="3902"/>
                  <a:pt x="26726" y="3917"/>
                  <a:pt x="26710" y="3933"/>
                </a:cubicBezTo>
                <a:cubicBezTo>
                  <a:pt x="26710" y="3928"/>
                  <a:pt x="26705" y="3928"/>
                  <a:pt x="26705" y="3923"/>
                </a:cubicBezTo>
                <a:cubicBezTo>
                  <a:pt x="26716" y="3907"/>
                  <a:pt x="26731" y="3902"/>
                  <a:pt x="26741" y="3887"/>
                </a:cubicBezTo>
                <a:close/>
                <a:moveTo>
                  <a:pt x="5087" y="3800"/>
                </a:moveTo>
                <a:cubicBezTo>
                  <a:pt x="5092" y="3841"/>
                  <a:pt x="5133" y="3877"/>
                  <a:pt x="5169" y="3917"/>
                </a:cubicBezTo>
                <a:cubicBezTo>
                  <a:pt x="5158" y="3928"/>
                  <a:pt x="5143" y="3948"/>
                  <a:pt x="5138" y="3968"/>
                </a:cubicBezTo>
                <a:cubicBezTo>
                  <a:pt x="5113" y="3907"/>
                  <a:pt x="5092" y="3851"/>
                  <a:pt x="5087" y="3800"/>
                </a:cubicBezTo>
                <a:close/>
                <a:moveTo>
                  <a:pt x="6954" y="3953"/>
                </a:moveTo>
                <a:lnTo>
                  <a:pt x="6954" y="3953"/>
                </a:lnTo>
                <a:cubicBezTo>
                  <a:pt x="6954" y="3958"/>
                  <a:pt x="6964" y="3968"/>
                  <a:pt x="6964" y="3973"/>
                </a:cubicBezTo>
                <a:cubicBezTo>
                  <a:pt x="6954" y="3968"/>
                  <a:pt x="6954" y="3958"/>
                  <a:pt x="6954" y="3953"/>
                </a:cubicBezTo>
                <a:close/>
                <a:moveTo>
                  <a:pt x="9202" y="3958"/>
                </a:moveTo>
                <a:cubicBezTo>
                  <a:pt x="9202" y="3958"/>
                  <a:pt x="9192" y="3968"/>
                  <a:pt x="9192" y="3973"/>
                </a:cubicBezTo>
                <a:cubicBezTo>
                  <a:pt x="9192" y="3968"/>
                  <a:pt x="9192" y="3968"/>
                  <a:pt x="9202" y="3958"/>
                </a:cubicBezTo>
                <a:close/>
                <a:moveTo>
                  <a:pt x="22789" y="4009"/>
                </a:moveTo>
                <a:cubicBezTo>
                  <a:pt x="22789" y="4014"/>
                  <a:pt x="22790" y="4017"/>
                  <a:pt x="22791" y="4017"/>
                </a:cubicBezTo>
                <a:cubicBezTo>
                  <a:pt x="22791" y="4017"/>
                  <a:pt x="22791" y="4014"/>
                  <a:pt x="22789" y="4009"/>
                </a:cubicBezTo>
                <a:close/>
                <a:moveTo>
                  <a:pt x="10947" y="3948"/>
                </a:moveTo>
                <a:lnTo>
                  <a:pt x="10952" y="3953"/>
                </a:lnTo>
                <a:cubicBezTo>
                  <a:pt x="10942" y="3973"/>
                  <a:pt x="10927" y="3999"/>
                  <a:pt x="10911" y="4024"/>
                </a:cubicBezTo>
                <a:cubicBezTo>
                  <a:pt x="10906" y="4009"/>
                  <a:pt x="10896" y="4004"/>
                  <a:pt x="10896" y="3994"/>
                </a:cubicBezTo>
                <a:cubicBezTo>
                  <a:pt x="10916" y="3979"/>
                  <a:pt x="10937" y="3968"/>
                  <a:pt x="10947" y="3948"/>
                </a:cubicBezTo>
                <a:close/>
                <a:moveTo>
                  <a:pt x="8948" y="3943"/>
                </a:moveTo>
                <a:cubicBezTo>
                  <a:pt x="8963" y="3953"/>
                  <a:pt x="8989" y="3968"/>
                  <a:pt x="9029" y="3984"/>
                </a:cubicBezTo>
                <a:cubicBezTo>
                  <a:pt x="9014" y="3999"/>
                  <a:pt x="8999" y="4019"/>
                  <a:pt x="8978" y="4029"/>
                </a:cubicBezTo>
                <a:cubicBezTo>
                  <a:pt x="8963" y="4004"/>
                  <a:pt x="8958" y="3973"/>
                  <a:pt x="8948" y="3943"/>
                </a:cubicBezTo>
                <a:close/>
                <a:moveTo>
                  <a:pt x="15851" y="3958"/>
                </a:moveTo>
                <a:lnTo>
                  <a:pt x="15851" y="3958"/>
                </a:lnTo>
                <a:cubicBezTo>
                  <a:pt x="15856" y="3989"/>
                  <a:pt x="15851" y="4029"/>
                  <a:pt x="15840" y="4060"/>
                </a:cubicBezTo>
                <a:cubicBezTo>
                  <a:pt x="15825" y="4045"/>
                  <a:pt x="15815" y="4014"/>
                  <a:pt x="15800" y="3999"/>
                </a:cubicBezTo>
                <a:cubicBezTo>
                  <a:pt x="15820" y="3984"/>
                  <a:pt x="15840" y="3973"/>
                  <a:pt x="15851" y="3958"/>
                </a:cubicBezTo>
                <a:close/>
                <a:moveTo>
                  <a:pt x="5026" y="4024"/>
                </a:moveTo>
                <a:lnTo>
                  <a:pt x="5026" y="4024"/>
                </a:lnTo>
                <a:cubicBezTo>
                  <a:pt x="5041" y="4029"/>
                  <a:pt x="5057" y="4045"/>
                  <a:pt x="5067" y="4055"/>
                </a:cubicBezTo>
                <a:cubicBezTo>
                  <a:pt x="5062" y="4070"/>
                  <a:pt x="5057" y="4075"/>
                  <a:pt x="5041" y="4085"/>
                </a:cubicBezTo>
                <a:cubicBezTo>
                  <a:pt x="5036" y="4070"/>
                  <a:pt x="5036" y="4040"/>
                  <a:pt x="5026" y="4024"/>
                </a:cubicBezTo>
                <a:close/>
                <a:moveTo>
                  <a:pt x="7397" y="4080"/>
                </a:moveTo>
                <a:lnTo>
                  <a:pt x="7402" y="4085"/>
                </a:lnTo>
                <a:lnTo>
                  <a:pt x="7402" y="4096"/>
                </a:lnTo>
                <a:cubicBezTo>
                  <a:pt x="7397" y="4096"/>
                  <a:pt x="7397" y="4085"/>
                  <a:pt x="7397" y="4080"/>
                </a:cubicBezTo>
                <a:close/>
                <a:moveTo>
                  <a:pt x="13617" y="4024"/>
                </a:moveTo>
                <a:lnTo>
                  <a:pt x="13617" y="4024"/>
                </a:lnTo>
                <a:cubicBezTo>
                  <a:pt x="13612" y="4050"/>
                  <a:pt x="13607" y="4075"/>
                  <a:pt x="13602" y="4096"/>
                </a:cubicBezTo>
                <a:cubicBezTo>
                  <a:pt x="13592" y="4080"/>
                  <a:pt x="13587" y="4060"/>
                  <a:pt x="13587" y="4050"/>
                </a:cubicBezTo>
                <a:cubicBezTo>
                  <a:pt x="13602" y="4034"/>
                  <a:pt x="13612" y="4029"/>
                  <a:pt x="13617" y="4024"/>
                </a:cubicBezTo>
                <a:close/>
                <a:moveTo>
                  <a:pt x="21944" y="3917"/>
                </a:moveTo>
                <a:lnTo>
                  <a:pt x="21944" y="3917"/>
                </a:lnTo>
                <a:cubicBezTo>
                  <a:pt x="21919" y="3979"/>
                  <a:pt x="21893" y="4045"/>
                  <a:pt x="21868" y="4101"/>
                </a:cubicBezTo>
                <a:cubicBezTo>
                  <a:pt x="21843" y="4070"/>
                  <a:pt x="21817" y="4034"/>
                  <a:pt x="21797" y="4004"/>
                </a:cubicBezTo>
                <a:cubicBezTo>
                  <a:pt x="21848" y="3979"/>
                  <a:pt x="21899" y="3948"/>
                  <a:pt x="21944" y="3917"/>
                </a:cubicBezTo>
                <a:close/>
                <a:moveTo>
                  <a:pt x="7091" y="4060"/>
                </a:moveTo>
                <a:lnTo>
                  <a:pt x="7091" y="4070"/>
                </a:lnTo>
                <a:cubicBezTo>
                  <a:pt x="7076" y="4080"/>
                  <a:pt x="7056" y="4096"/>
                  <a:pt x="7046" y="4106"/>
                </a:cubicBezTo>
                <a:cubicBezTo>
                  <a:pt x="7040" y="4101"/>
                  <a:pt x="7040" y="4096"/>
                  <a:pt x="7030" y="4085"/>
                </a:cubicBezTo>
                <a:cubicBezTo>
                  <a:pt x="7051" y="4085"/>
                  <a:pt x="7071" y="4075"/>
                  <a:pt x="7091" y="4060"/>
                </a:cubicBezTo>
                <a:close/>
                <a:moveTo>
                  <a:pt x="10845" y="4024"/>
                </a:moveTo>
                <a:lnTo>
                  <a:pt x="10886" y="4060"/>
                </a:lnTo>
                <a:cubicBezTo>
                  <a:pt x="10871" y="4080"/>
                  <a:pt x="10855" y="4106"/>
                  <a:pt x="10835" y="4126"/>
                </a:cubicBezTo>
                <a:cubicBezTo>
                  <a:pt x="10830" y="4106"/>
                  <a:pt x="10820" y="4085"/>
                  <a:pt x="10820" y="4070"/>
                </a:cubicBezTo>
                <a:cubicBezTo>
                  <a:pt x="10820" y="4060"/>
                  <a:pt x="10820" y="4055"/>
                  <a:pt x="10815" y="4045"/>
                </a:cubicBezTo>
                <a:cubicBezTo>
                  <a:pt x="10830" y="4034"/>
                  <a:pt x="10835" y="4029"/>
                  <a:pt x="10845" y="4024"/>
                </a:cubicBezTo>
                <a:close/>
                <a:moveTo>
                  <a:pt x="23684" y="3760"/>
                </a:moveTo>
                <a:lnTo>
                  <a:pt x="23684" y="3760"/>
                </a:lnTo>
                <a:cubicBezTo>
                  <a:pt x="23750" y="3816"/>
                  <a:pt x="23811" y="3846"/>
                  <a:pt x="23887" y="3862"/>
                </a:cubicBezTo>
                <a:cubicBezTo>
                  <a:pt x="23862" y="3907"/>
                  <a:pt x="23837" y="3953"/>
                  <a:pt x="23806" y="3989"/>
                </a:cubicBezTo>
                <a:cubicBezTo>
                  <a:pt x="23862" y="3958"/>
                  <a:pt x="23918" y="3923"/>
                  <a:pt x="23964" y="3882"/>
                </a:cubicBezTo>
                <a:lnTo>
                  <a:pt x="23969" y="3882"/>
                </a:lnTo>
                <a:cubicBezTo>
                  <a:pt x="23943" y="3958"/>
                  <a:pt x="23918" y="4029"/>
                  <a:pt x="23887" y="4090"/>
                </a:cubicBezTo>
                <a:cubicBezTo>
                  <a:pt x="23882" y="4111"/>
                  <a:pt x="23867" y="4131"/>
                  <a:pt x="23862" y="4157"/>
                </a:cubicBezTo>
                <a:cubicBezTo>
                  <a:pt x="23786" y="4034"/>
                  <a:pt x="23730" y="3902"/>
                  <a:pt x="23684" y="3760"/>
                </a:cubicBezTo>
                <a:close/>
                <a:moveTo>
                  <a:pt x="9111" y="4029"/>
                </a:moveTo>
                <a:cubicBezTo>
                  <a:pt x="9126" y="4034"/>
                  <a:pt x="9136" y="4045"/>
                  <a:pt x="9141" y="4050"/>
                </a:cubicBezTo>
                <a:cubicBezTo>
                  <a:pt x="9116" y="4085"/>
                  <a:pt x="9085" y="4131"/>
                  <a:pt x="9050" y="4162"/>
                </a:cubicBezTo>
                <a:cubicBezTo>
                  <a:pt x="9034" y="4136"/>
                  <a:pt x="9024" y="4111"/>
                  <a:pt x="9004" y="4085"/>
                </a:cubicBezTo>
                <a:cubicBezTo>
                  <a:pt x="9050" y="4075"/>
                  <a:pt x="9080" y="4055"/>
                  <a:pt x="9111" y="4029"/>
                </a:cubicBezTo>
                <a:close/>
                <a:moveTo>
                  <a:pt x="21705" y="4034"/>
                </a:moveTo>
                <a:lnTo>
                  <a:pt x="21705" y="4034"/>
                </a:lnTo>
                <a:cubicBezTo>
                  <a:pt x="21720" y="4080"/>
                  <a:pt x="21776" y="4126"/>
                  <a:pt x="21832" y="4162"/>
                </a:cubicBezTo>
                <a:cubicBezTo>
                  <a:pt x="21822" y="4187"/>
                  <a:pt x="21807" y="4207"/>
                  <a:pt x="21802" y="4233"/>
                </a:cubicBezTo>
                <a:cubicBezTo>
                  <a:pt x="21756" y="4162"/>
                  <a:pt x="21720" y="4096"/>
                  <a:pt x="21705" y="4034"/>
                </a:cubicBezTo>
                <a:close/>
                <a:moveTo>
                  <a:pt x="5092" y="4238"/>
                </a:moveTo>
                <a:cubicBezTo>
                  <a:pt x="5092" y="4238"/>
                  <a:pt x="5087" y="4238"/>
                  <a:pt x="5087" y="4243"/>
                </a:cubicBezTo>
                <a:lnTo>
                  <a:pt x="5087" y="4238"/>
                </a:lnTo>
                <a:close/>
                <a:moveTo>
                  <a:pt x="6883" y="4029"/>
                </a:moveTo>
                <a:lnTo>
                  <a:pt x="6883" y="4029"/>
                </a:lnTo>
                <a:cubicBezTo>
                  <a:pt x="6898" y="4055"/>
                  <a:pt x="6918" y="4080"/>
                  <a:pt x="6944" y="4106"/>
                </a:cubicBezTo>
                <a:cubicBezTo>
                  <a:pt x="6944" y="4121"/>
                  <a:pt x="6939" y="4131"/>
                  <a:pt x="6929" y="4146"/>
                </a:cubicBezTo>
                <a:cubicBezTo>
                  <a:pt x="6944" y="4136"/>
                  <a:pt x="6949" y="4131"/>
                  <a:pt x="6964" y="4126"/>
                </a:cubicBezTo>
                <a:lnTo>
                  <a:pt x="6979" y="4146"/>
                </a:lnTo>
                <a:cubicBezTo>
                  <a:pt x="6969" y="4151"/>
                  <a:pt x="6964" y="4157"/>
                  <a:pt x="6949" y="4157"/>
                </a:cubicBezTo>
                <a:lnTo>
                  <a:pt x="7000" y="4157"/>
                </a:lnTo>
                <a:cubicBezTo>
                  <a:pt x="7010" y="4162"/>
                  <a:pt x="7020" y="4177"/>
                  <a:pt x="7030" y="4182"/>
                </a:cubicBezTo>
                <a:cubicBezTo>
                  <a:pt x="7020" y="4207"/>
                  <a:pt x="7000" y="4233"/>
                  <a:pt x="6974" y="4253"/>
                </a:cubicBezTo>
                <a:cubicBezTo>
                  <a:pt x="6929" y="4172"/>
                  <a:pt x="6898" y="4096"/>
                  <a:pt x="6883" y="4029"/>
                </a:cubicBezTo>
                <a:close/>
                <a:moveTo>
                  <a:pt x="28287" y="4233"/>
                </a:moveTo>
                <a:lnTo>
                  <a:pt x="28287" y="4274"/>
                </a:lnTo>
                <a:lnTo>
                  <a:pt x="28277" y="4279"/>
                </a:lnTo>
                <a:cubicBezTo>
                  <a:pt x="28282" y="4258"/>
                  <a:pt x="28287" y="4243"/>
                  <a:pt x="28287" y="4233"/>
                </a:cubicBezTo>
                <a:close/>
                <a:moveTo>
                  <a:pt x="22570" y="3887"/>
                </a:moveTo>
                <a:lnTo>
                  <a:pt x="22570" y="3887"/>
                </a:lnTo>
                <a:cubicBezTo>
                  <a:pt x="22641" y="3953"/>
                  <a:pt x="22717" y="3999"/>
                  <a:pt x="22789" y="4009"/>
                </a:cubicBezTo>
                <a:lnTo>
                  <a:pt x="22794" y="4009"/>
                </a:lnTo>
                <a:cubicBezTo>
                  <a:pt x="22875" y="4004"/>
                  <a:pt x="22941" y="3994"/>
                  <a:pt x="22992" y="3968"/>
                </a:cubicBezTo>
                <a:lnTo>
                  <a:pt x="22992" y="3968"/>
                </a:lnTo>
                <a:cubicBezTo>
                  <a:pt x="22987" y="3984"/>
                  <a:pt x="22977" y="4004"/>
                  <a:pt x="22967" y="4024"/>
                </a:cubicBezTo>
                <a:cubicBezTo>
                  <a:pt x="22916" y="4141"/>
                  <a:pt x="22840" y="4238"/>
                  <a:pt x="22743" y="4314"/>
                </a:cubicBezTo>
                <a:cubicBezTo>
                  <a:pt x="22667" y="4187"/>
                  <a:pt x="22621" y="4034"/>
                  <a:pt x="22570" y="3887"/>
                </a:cubicBezTo>
                <a:close/>
                <a:moveTo>
                  <a:pt x="28114" y="4263"/>
                </a:moveTo>
                <a:cubicBezTo>
                  <a:pt x="28119" y="4284"/>
                  <a:pt x="28119" y="4304"/>
                  <a:pt x="28130" y="4324"/>
                </a:cubicBezTo>
                <a:lnTo>
                  <a:pt x="28064" y="4335"/>
                </a:lnTo>
                <a:cubicBezTo>
                  <a:pt x="28084" y="4309"/>
                  <a:pt x="28104" y="4284"/>
                  <a:pt x="28114" y="4263"/>
                </a:cubicBezTo>
                <a:close/>
                <a:moveTo>
                  <a:pt x="6842" y="4238"/>
                </a:moveTo>
                <a:cubicBezTo>
                  <a:pt x="6862" y="4258"/>
                  <a:pt x="6888" y="4279"/>
                  <a:pt x="6918" y="4309"/>
                </a:cubicBezTo>
                <a:cubicBezTo>
                  <a:pt x="6898" y="4324"/>
                  <a:pt x="6878" y="4329"/>
                  <a:pt x="6862" y="4340"/>
                </a:cubicBezTo>
                <a:cubicBezTo>
                  <a:pt x="6852" y="4309"/>
                  <a:pt x="6847" y="4279"/>
                  <a:pt x="6842" y="4238"/>
                </a:cubicBezTo>
                <a:close/>
                <a:moveTo>
                  <a:pt x="6949" y="4335"/>
                </a:moveTo>
                <a:lnTo>
                  <a:pt x="6949" y="4335"/>
                </a:lnTo>
                <a:cubicBezTo>
                  <a:pt x="6929" y="4360"/>
                  <a:pt x="6903" y="4380"/>
                  <a:pt x="6878" y="4401"/>
                </a:cubicBezTo>
                <a:cubicBezTo>
                  <a:pt x="6878" y="4391"/>
                  <a:pt x="6873" y="4385"/>
                  <a:pt x="6873" y="4380"/>
                </a:cubicBezTo>
                <a:cubicBezTo>
                  <a:pt x="6898" y="4365"/>
                  <a:pt x="6923" y="4355"/>
                  <a:pt x="6949" y="4335"/>
                </a:cubicBezTo>
                <a:close/>
                <a:moveTo>
                  <a:pt x="22819" y="4375"/>
                </a:moveTo>
                <a:cubicBezTo>
                  <a:pt x="22814" y="4380"/>
                  <a:pt x="22809" y="4391"/>
                  <a:pt x="22799" y="4401"/>
                </a:cubicBezTo>
                <a:cubicBezTo>
                  <a:pt x="22799" y="4385"/>
                  <a:pt x="22814" y="4380"/>
                  <a:pt x="22819" y="4375"/>
                </a:cubicBezTo>
                <a:close/>
                <a:moveTo>
                  <a:pt x="27886" y="4187"/>
                </a:moveTo>
                <a:lnTo>
                  <a:pt x="27926" y="4207"/>
                </a:lnTo>
                <a:cubicBezTo>
                  <a:pt x="27931" y="4258"/>
                  <a:pt x="27921" y="4299"/>
                  <a:pt x="27901" y="4380"/>
                </a:cubicBezTo>
                <a:lnTo>
                  <a:pt x="27840" y="4401"/>
                </a:lnTo>
                <a:cubicBezTo>
                  <a:pt x="27809" y="4360"/>
                  <a:pt x="27784" y="4314"/>
                  <a:pt x="27758" y="4274"/>
                </a:cubicBezTo>
                <a:cubicBezTo>
                  <a:pt x="27809" y="4248"/>
                  <a:pt x="27855" y="4212"/>
                  <a:pt x="27886" y="4187"/>
                </a:cubicBezTo>
                <a:close/>
                <a:moveTo>
                  <a:pt x="21670" y="4268"/>
                </a:moveTo>
                <a:cubicBezTo>
                  <a:pt x="21690" y="4284"/>
                  <a:pt x="21720" y="4309"/>
                  <a:pt x="21756" y="4335"/>
                </a:cubicBezTo>
                <a:cubicBezTo>
                  <a:pt x="21746" y="4355"/>
                  <a:pt x="21726" y="4380"/>
                  <a:pt x="21715" y="4411"/>
                </a:cubicBezTo>
                <a:cubicBezTo>
                  <a:pt x="21705" y="4396"/>
                  <a:pt x="21705" y="4391"/>
                  <a:pt x="21700" y="4380"/>
                </a:cubicBezTo>
                <a:cubicBezTo>
                  <a:pt x="21690" y="4350"/>
                  <a:pt x="21675" y="4309"/>
                  <a:pt x="21670" y="4268"/>
                </a:cubicBezTo>
                <a:close/>
                <a:moveTo>
                  <a:pt x="22723" y="4441"/>
                </a:moveTo>
                <a:cubicBezTo>
                  <a:pt x="22733" y="4457"/>
                  <a:pt x="22738" y="4462"/>
                  <a:pt x="22743" y="4467"/>
                </a:cubicBezTo>
                <a:lnTo>
                  <a:pt x="22723" y="4487"/>
                </a:lnTo>
                <a:cubicBezTo>
                  <a:pt x="22717" y="4472"/>
                  <a:pt x="22712" y="4467"/>
                  <a:pt x="22712" y="4457"/>
                </a:cubicBezTo>
                <a:cubicBezTo>
                  <a:pt x="22717" y="4457"/>
                  <a:pt x="22723" y="4446"/>
                  <a:pt x="22723" y="4441"/>
                </a:cubicBezTo>
                <a:close/>
                <a:moveTo>
                  <a:pt x="23816" y="4548"/>
                </a:moveTo>
                <a:lnTo>
                  <a:pt x="23837" y="4569"/>
                </a:lnTo>
                <a:cubicBezTo>
                  <a:pt x="23837" y="4569"/>
                  <a:pt x="23831" y="4584"/>
                  <a:pt x="23831" y="4594"/>
                </a:cubicBezTo>
                <a:cubicBezTo>
                  <a:pt x="23826" y="4584"/>
                  <a:pt x="23826" y="4563"/>
                  <a:pt x="23816" y="4548"/>
                </a:cubicBezTo>
                <a:close/>
                <a:moveTo>
                  <a:pt x="22799" y="4569"/>
                </a:moveTo>
                <a:cubicBezTo>
                  <a:pt x="22799" y="4584"/>
                  <a:pt x="22794" y="4589"/>
                  <a:pt x="22794" y="4604"/>
                </a:cubicBezTo>
                <a:cubicBezTo>
                  <a:pt x="22789" y="4594"/>
                  <a:pt x="22784" y="4589"/>
                  <a:pt x="22784" y="4584"/>
                </a:cubicBezTo>
                <a:cubicBezTo>
                  <a:pt x="22789" y="4579"/>
                  <a:pt x="22794" y="4579"/>
                  <a:pt x="22799" y="4569"/>
                </a:cubicBezTo>
                <a:close/>
                <a:moveTo>
                  <a:pt x="27117" y="4609"/>
                </a:moveTo>
                <a:lnTo>
                  <a:pt x="27117" y="4625"/>
                </a:lnTo>
                <a:lnTo>
                  <a:pt x="27112" y="4625"/>
                </a:lnTo>
                <a:cubicBezTo>
                  <a:pt x="27112" y="4619"/>
                  <a:pt x="27117" y="4614"/>
                  <a:pt x="27117" y="4609"/>
                </a:cubicBezTo>
                <a:close/>
                <a:moveTo>
                  <a:pt x="31777" y="1"/>
                </a:moveTo>
                <a:cubicBezTo>
                  <a:pt x="31812" y="153"/>
                  <a:pt x="31802" y="301"/>
                  <a:pt x="31812" y="464"/>
                </a:cubicBezTo>
                <a:cubicBezTo>
                  <a:pt x="31823" y="845"/>
                  <a:pt x="31441" y="1339"/>
                  <a:pt x="31334" y="1410"/>
                </a:cubicBezTo>
                <a:cubicBezTo>
                  <a:pt x="31522" y="1369"/>
                  <a:pt x="31645" y="1252"/>
                  <a:pt x="31726" y="1125"/>
                </a:cubicBezTo>
                <a:lnTo>
                  <a:pt x="31726" y="1125"/>
                </a:lnTo>
                <a:cubicBezTo>
                  <a:pt x="31711" y="1181"/>
                  <a:pt x="31675" y="1313"/>
                  <a:pt x="31634" y="1430"/>
                </a:cubicBezTo>
                <a:cubicBezTo>
                  <a:pt x="31467" y="1812"/>
                  <a:pt x="31217" y="2330"/>
                  <a:pt x="31049" y="2422"/>
                </a:cubicBezTo>
                <a:cubicBezTo>
                  <a:pt x="31059" y="2424"/>
                  <a:pt x="31070" y="2424"/>
                  <a:pt x="31080" y="2424"/>
                </a:cubicBezTo>
                <a:cubicBezTo>
                  <a:pt x="31236" y="2424"/>
                  <a:pt x="31417" y="2251"/>
                  <a:pt x="31517" y="2132"/>
                </a:cubicBezTo>
                <a:lnTo>
                  <a:pt x="31517" y="2132"/>
                </a:lnTo>
                <a:cubicBezTo>
                  <a:pt x="31517" y="2152"/>
                  <a:pt x="31517" y="2173"/>
                  <a:pt x="31512" y="2183"/>
                </a:cubicBezTo>
                <a:lnTo>
                  <a:pt x="31512" y="2198"/>
                </a:lnTo>
                <a:cubicBezTo>
                  <a:pt x="31421" y="2346"/>
                  <a:pt x="31294" y="2463"/>
                  <a:pt x="31141" y="2580"/>
                </a:cubicBezTo>
                <a:cubicBezTo>
                  <a:pt x="31278" y="2554"/>
                  <a:pt x="31380" y="2508"/>
                  <a:pt x="31456" y="2458"/>
                </a:cubicBezTo>
                <a:lnTo>
                  <a:pt x="31456" y="2458"/>
                </a:lnTo>
                <a:cubicBezTo>
                  <a:pt x="31446" y="2488"/>
                  <a:pt x="31436" y="2524"/>
                  <a:pt x="31431" y="2554"/>
                </a:cubicBezTo>
                <a:cubicBezTo>
                  <a:pt x="31395" y="2676"/>
                  <a:pt x="31344" y="2783"/>
                  <a:pt x="31283" y="2885"/>
                </a:cubicBezTo>
                <a:cubicBezTo>
                  <a:pt x="31126" y="2737"/>
                  <a:pt x="31004" y="2554"/>
                  <a:pt x="30897" y="2381"/>
                </a:cubicBezTo>
                <a:cubicBezTo>
                  <a:pt x="30856" y="2320"/>
                  <a:pt x="30821" y="2254"/>
                  <a:pt x="30785" y="2193"/>
                </a:cubicBezTo>
                <a:lnTo>
                  <a:pt x="30785" y="2193"/>
                </a:lnTo>
                <a:cubicBezTo>
                  <a:pt x="30836" y="2219"/>
                  <a:pt x="30897" y="2239"/>
                  <a:pt x="30948" y="2249"/>
                </a:cubicBezTo>
                <a:cubicBezTo>
                  <a:pt x="30887" y="2203"/>
                  <a:pt x="30821" y="2142"/>
                  <a:pt x="30800" y="2071"/>
                </a:cubicBezTo>
                <a:lnTo>
                  <a:pt x="30800" y="2071"/>
                </a:lnTo>
                <a:cubicBezTo>
                  <a:pt x="30858" y="2149"/>
                  <a:pt x="30975" y="2171"/>
                  <a:pt x="31083" y="2171"/>
                </a:cubicBezTo>
                <a:cubicBezTo>
                  <a:pt x="31108" y="2171"/>
                  <a:pt x="31133" y="2170"/>
                  <a:pt x="31156" y="2168"/>
                </a:cubicBezTo>
                <a:cubicBezTo>
                  <a:pt x="30999" y="2122"/>
                  <a:pt x="30795" y="2015"/>
                  <a:pt x="30698" y="1898"/>
                </a:cubicBezTo>
                <a:cubicBezTo>
                  <a:pt x="30622" y="1807"/>
                  <a:pt x="30597" y="1669"/>
                  <a:pt x="30551" y="1567"/>
                </a:cubicBezTo>
                <a:lnTo>
                  <a:pt x="30551" y="1583"/>
                </a:lnTo>
                <a:cubicBezTo>
                  <a:pt x="30556" y="1669"/>
                  <a:pt x="30546" y="1766"/>
                  <a:pt x="30515" y="1847"/>
                </a:cubicBezTo>
                <a:cubicBezTo>
                  <a:pt x="30449" y="2010"/>
                  <a:pt x="30342" y="2112"/>
                  <a:pt x="30190" y="2213"/>
                </a:cubicBezTo>
                <a:cubicBezTo>
                  <a:pt x="30175" y="2219"/>
                  <a:pt x="30164" y="2224"/>
                  <a:pt x="30149" y="2239"/>
                </a:cubicBezTo>
                <a:cubicBezTo>
                  <a:pt x="30058" y="2122"/>
                  <a:pt x="29981" y="1985"/>
                  <a:pt x="29935" y="1812"/>
                </a:cubicBezTo>
                <a:lnTo>
                  <a:pt x="29935" y="1812"/>
                </a:lnTo>
                <a:cubicBezTo>
                  <a:pt x="29996" y="1868"/>
                  <a:pt x="30073" y="1918"/>
                  <a:pt x="30159" y="1949"/>
                </a:cubicBezTo>
                <a:cubicBezTo>
                  <a:pt x="30041" y="1835"/>
                  <a:pt x="29994" y="1693"/>
                  <a:pt x="29945" y="1587"/>
                </a:cubicBezTo>
                <a:lnTo>
                  <a:pt x="29945" y="1587"/>
                </a:lnTo>
                <a:cubicBezTo>
                  <a:pt x="30001" y="1697"/>
                  <a:pt x="30163" y="1742"/>
                  <a:pt x="30297" y="1791"/>
                </a:cubicBezTo>
                <a:cubicBezTo>
                  <a:pt x="30220" y="1745"/>
                  <a:pt x="30022" y="1608"/>
                  <a:pt x="29935" y="1481"/>
                </a:cubicBezTo>
                <a:cubicBezTo>
                  <a:pt x="29859" y="1364"/>
                  <a:pt x="29813" y="1237"/>
                  <a:pt x="29793" y="1105"/>
                </a:cubicBezTo>
                <a:cubicBezTo>
                  <a:pt x="29788" y="1054"/>
                  <a:pt x="29783" y="998"/>
                  <a:pt x="29778" y="947"/>
                </a:cubicBezTo>
                <a:lnTo>
                  <a:pt x="29757" y="820"/>
                </a:lnTo>
                <a:lnTo>
                  <a:pt x="29757" y="820"/>
                </a:lnTo>
                <a:cubicBezTo>
                  <a:pt x="29762" y="942"/>
                  <a:pt x="29737" y="1059"/>
                  <a:pt x="29727" y="1181"/>
                </a:cubicBezTo>
                <a:cubicBezTo>
                  <a:pt x="29691" y="1476"/>
                  <a:pt x="29335" y="1812"/>
                  <a:pt x="29249" y="1857"/>
                </a:cubicBezTo>
                <a:cubicBezTo>
                  <a:pt x="29401" y="1847"/>
                  <a:pt x="29508" y="1771"/>
                  <a:pt x="29584" y="1684"/>
                </a:cubicBezTo>
                <a:lnTo>
                  <a:pt x="29584" y="1684"/>
                </a:lnTo>
                <a:cubicBezTo>
                  <a:pt x="29564" y="1730"/>
                  <a:pt x="29523" y="1822"/>
                  <a:pt x="29478" y="1913"/>
                </a:cubicBezTo>
                <a:cubicBezTo>
                  <a:pt x="29305" y="2188"/>
                  <a:pt x="29055" y="2559"/>
                  <a:pt x="28913" y="2605"/>
                </a:cubicBezTo>
                <a:cubicBezTo>
                  <a:pt x="28931" y="2611"/>
                  <a:pt x="28950" y="2613"/>
                  <a:pt x="28969" y="2613"/>
                </a:cubicBezTo>
                <a:cubicBezTo>
                  <a:pt x="29086" y="2613"/>
                  <a:pt x="29222" y="2517"/>
                  <a:pt x="29305" y="2442"/>
                </a:cubicBezTo>
                <a:lnTo>
                  <a:pt x="29305" y="2442"/>
                </a:lnTo>
                <a:cubicBezTo>
                  <a:pt x="29305" y="2453"/>
                  <a:pt x="29300" y="2468"/>
                  <a:pt x="29295" y="2478"/>
                </a:cubicBezTo>
                <a:lnTo>
                  <a:pt x="29295" y="2483"/>
                </a:lnTo>
                <a:cubicBezTo>
                  <a:pt x="29203" y="2585"/>
                  <a:pt x="29096" y="2661"/>
                  <a:pt x="28964" y="2732"/>
                </a:cubicBezTo>
                <a:cubicBezTo>
                  <a:pt x="29071" y="2727"/>
                  <a:pt x="29152" y="2707"/>
                  <a:pt x="29218" y="2676"/>
                </a:cubicBezTo>
                <a:lnTo>
                  <a:pt x="29218" y="2676"/>
                </a:lnTo>
                <a:cubicBezTo>
                  <a:pt x="29203" y="2702"/>
                  <a:pt x="29198" y="2722"/>
                  <a:pt x="29183" y="2748"/>
                </a:cubicBezTo>
                <a:cubicBezTo>
                  <a:pt x="29132" y="2854"/>
                  <a:pt x="29076" y="2941"/>
                  <a:pt x="28999" y="3017"/>
                </a:cubicBezTo>
                <a:cubicBezTo>
                  <a:pt x="28898" y="2875"/>
                  <a:pt x="28821" y="2712"/>
                  <a:pt x="28750" y="2559"/>
                </a:cubicBezTo>
                <a:cubicBezTo>
                  <a:pt x="28720" y="2493"/>
                  <a:pt x="28694" y="2427"/>
                  <a:pt x="28669" y="2356"/>
                </a:cubicBezTo>
                <a:lnTo>
                  <a:pt x="28669" y="2356"/>
                </a:lnTo>
                <a:cubicBezTo>
                  <a:pt x="28720" y="2391"/>
                  <a:pt x="28771" y="2417"/>
                  <a:pt x="28821" y="2432"/>
                </a:cubicBezTo>
                <a:cubicBezTo>
                  <a:pt x="28771" y="2376"/>
                  <a:pt x="28710" y="2305"/>
                  <a:pt x="28699" y="2239"/>
                </a:cubicBezTo>
                <a:lnTo>
                  <a:pt x="28699" y="2239"/>
                </a:lnTo>
                <a:cubicBezTo>
                  <a:pt x="28760" y="2341"/>
                  <a:pt x="28923" y="2371"/>
                  <a:pt x="29045" y="2381"/>
                </a:cubicBezTo>
                <a:cubicBezTo>
                  <a:pt x="28893" y="2315"/>
                  <a:pt x="28699" y="2178"/>
                  <a:pt x="28618" y="2051"/>
                </a:cubicBezTo>
                <a:cubicBezTo>
                  <a:pt x="28547" y="1949"/>
                  <a:pt x="28547" y="1812"/>
                  <a:pt x="28516" y="1700"/>
                </a:cubicBezTo>
                <a:lnTo>
                  <a:pt x="28516" y="1715"/>
                </a:lnTo>
                <a:cubicBezTo>
                  <a:pt x="28511" y="1807"/>
                  <a:pt x="28486" y="1898"/>
                  <a:pt x="28445" y="1985"/>
                </a:cubicBezTo>
                <a:cubicBezTo>
                  <a:pt x="28364" y="2137"/>
                  <a:pt x="28236" y="2224"/>
                  <a:pt x="28074" y="2305"/>
                </a:cubicBezTo>
                <a:cubicBezTo>
                  <a:pt x="28053" y="2315"/>
                  <a:pt x="28033" y="2320"/>
                  <a:pt x="28023" y="2325"/>
                </a:cubicBezTo>
                <a:cubicBezTo>
                  <a:pt x="28052" y="2331"/>
                  <a:pt x="28081" y="2334"/>
                  <a:pt x="28109" y="2334"/>
                </a:cubicBezTo>
                <a:cubicBezTo>
                  <a:pt x="28189" y="2334"/>
                  <a:pt x="28262" y="2310"/>
                  <a:pt x="28318" y="2254"/>
                </a:cubicBezTo>
                <a:lnTo>
                  <a:pt x="28318" y="2254"/>
                </a:lnTo>
                <a:cubicBezTo>
                  <a:pt x="28262" y="2330"/>
                  <a:pt x="28252" y="2381"/>
                  <a:pt x="28140" y="2442"/>
                </a:cubicBezTo>
                <a:cubicBezTo>
                  <a:pt x="28226" y="2442"/>
                  <a:pt x="28287" y="2417"/>
                  <a:pt x="28338" y="2371"/>
                </a:cubicBezTo>
                <a:lnTo>
                  <a:pt x="28338" y="2371"/>
                </a:lnTo>
                <a:cubicBezTo>
                  <a:pt x="28277" y="2631"/>
                  <a:pt x="28084" y="2880"/>
                  <a:pt x="27860" y="3058"/>
                </a:cubicBezTo>
                <a:cubicBezTo>
                  <a:pt x="27830" y="3073"/>
                  <a:pt x="27799" y="3109"/>
                  <a:pt x="27769" y="3124"/>
                </a:cubicBezTo>
                <a:cubicBezTo>
                  <a:pt x="27860" y="3119"/>
                  <a:pt x="27972" y="3078"/>
                  <a:pt x="28058" y="3012"/>
                </a:cubicBezTo>
                <a:lnTo>
                  <a:pt x="28058" y="3012"/>
                </a:lnTo>
                <a:cubicBezTo>
                  <a:pt x="27987" y="3154"/>
                  <a:pt x="27931" y="3297"/>
                  <a:pt x="27835" y="3419"/>
                </a:cubicBezTo>
                <a:cubicBezTo>
                  <a:pt x="27702" y="3333"/>
                  <a:pt x="27499" y="3149"/>
                  <a:pt x="27438" y="2885"/>
                </a:cubicBezTo>
                <a:lnTo>
                  <a:pt x="27438" y="2885"/>
                </a:lnTo>
                <a:cubicBezTo>
                  <a:pt x="27479" y="2931"/>
                  <a:pt x="27540" y="2966"/>
                  <a:pt x="27601" y="2992"/>
                </a:cubicBezTo>
                <a:cubicBezTo>
                  <a:pt x="27521" y="2907"/>
                  <a:pt x="27484" y="2805"/>
                  <a:pt x="27447" y="2726"/>
                </a:cubicBezTo>
                <a:lnTo>
                  <a:pt x="27447" y="2726"/>
                </a:lnTo>
                <a:cubicBezTo>
                  <a:pt x="27492" y="2803"/>
                  <a:pt x="27608" y="2832"/>
                  <a:pt x="27702" y="2865"/>
                </a:cubicBezTo>
                <a:cubicBezTo>
                  <a:pt x="27646" y="2834"/>
                  <a:pt x="27499" y="2727"/>
                  <a:pt x="27428" y="2631"/>
                </a:cubicBezTo>
                <a:cubicBezTo>
                  <a:pt x="27372" y="2549"/>
                  <a:pt x="27341" y="2447"/>
                  <a:pt x="27326" y="2351"/>
                </a:cubicBezTo>
                <a:cubicBezTo>
                  <a:pt x="27321" y="2315"/>
                  <a:pt x="27316" y="2269"/>
                  <a:pt x="27316" y="2229"/>
                </a:cubicBezTo>
                <a:lnTo>
                  <a:pt x="27301" y="2137"/>
                </a:lnTo>
                <a:lnTo>
                  <a:pt x="27301" y="2137"/>
                </a:lnTo>
                <a:cubicBezTo>
                  <a:pt x="27311" y="2224"/>
                  <a:pt x="27290" y="2315"/>
                  <a:pt x="27275" y="2407"/>
                </a:cubicBezTo>
                <a:cubicBezTo>
                  <a:pt x="27250" y="2631"/>
                  <a:pt x="26985" y="2885"/>
                  <a:pt x="26919" y="2910"/>
                </a:cubicBezTo>
                <a:cubicBezTo>
                  <a:pt x="27036" y="2905"/>
                  <a:pt x="27117" y="2844"/>
                  <a:pt x="27173" y="2783"/>
                </a:cubicBezTo>
                <a:lnTo>
                  <a:pt x="27173" y="2783"/>
                </a:lnTo>
                <a:cubicBezTo>
                  <a:pt x="27163" y="2814"/>
                  <a:pt x="27133" y="2890"/>
                  <a:pt x="27092" y="2956"/>
                </a:cubicBezTo>
                <a:cubicBezTo>
                  <a:pt x="26965" y="3160"/>
                  <a:pt x="26777" y="3444"/>
                  <a:pt x="26665" y="3475"/>
                </a:cubicBezTo>
                <a:cubicBezTo>
                  <a:pt x="26677" y="3478"/>
                  <a:pt x="26690" y="3480"/>
                  <a:pt x="26703" y="3480"/>
                </a:cubicBezTo>
                <a:cubicBezTo>
                  <a:pt x="26793" y="3480"/>
                  <a:pt x="26898" y="3410"/>
                  <a:pt x="26965" y="3348"/>
                </a:cubicBezTo>
                <a:lnTo>
                  <a:pt x="26965" y="3348"/>
                </a:lnTo>
                <a:cubicBezTo>
                  <a:pt x="26965" y="3363"/>
                  <a:pt x="26960" y="3368"/>
                  <a:pt x="26960" y="3383"/>
                </a:cubicBezTo>
                <a:lnTo>
                  <a:pt x="26960" y="3388"/>
                </a:lnTo>
                <a:cubicBezTo>
                  <a:pt x="26894" y="3465"/>
                  <a:pt x="26807" y="3521"/>
                  <a:pt x="26710" y="3572"/>
                </a:cubicBezTo>
                <a:cubicBezTo>
                  <a:pt x="26792" y="3566"/>
                  <a:pt x="26853" y="3551"/>
                  <a:pt x="26904" y="3526"/>
                </a:cubicBezTo>
                <a:lnTo>
                  <a:pt x="26904" y="3526"/>
                </a:lnTo>
                <a:cubicBezTo>
                  <a:pt x="26894" y="3546"/>
                  <a:pt x="26889" y="3566"/>
                  <a:pt x="26878" y="3577"/>
                </a:cubicBezTo>
                <a:cubicBezTo>
                  <a:pt x="26853" y="3628"/>
                  <a:pt x="26827" y="3673"/>
                  <a:pt x="26792" y="3719"/>
                </a:cubicBezTo>
                <a:cubicBezTo>
                  <a:pt x="26782" y="3714"/>
                  <a:pt x="26777" y="3704"/>
                  <a:pt x="26761" y="3694"/>
                </a:cubicBezTo>
                <a:cubicBezTo>
                  <a:pt x="26538" y="3500"/>
                  <a:pt x="26354" y="3246"/>
                  <a:pt x="26298" y="2982"/>
                </a:cubicBezTo>
                <a:lnTo>
                  <a:pt x="26298" y="2982"/>
                </a:lnTo>
                <a:cubicBezTo>
                  <a:pt x="26349" y="3027"/>
                  <a:pt x="26410" y="3058"/>
                  <a:pt x="26502" y="3058"/>
                </a:cubicBezTo>
                <a:cubicBezTo>
                  <a:pt x="26395" y="3002"/>
                  <a:pt x="26380" y="2951"/>
                  <a:pt x="26329" y="2865"/>
                </a:cubicBezTo>
                <a:lnTo>
                  <a:pt x="26329" y="2865"/>
                </a:lnTo>
                <a:cubicBezTo>
                  <a:pt x="26389" y="2932"/>
                  <a:pt x="26467" y="2956"/>
                  <a:pt x="26554" y="2956"/>
                </a:cubicBezTo>
                <a:cubicBezTo>
                  <a:pt x="26579" y="2956"/>
                  <a:pt x="26604" y="2954"/>
                  <a:pt x="26629" y="2951"/>
                </a:cubicBezTo>
                <a:cubicBezTo>
                  <a:pt x="26609" y="2936"/>
                  <a:pt x="26588" y="2936"/>
                  <a:pt x="26578" y="2926"/>
                </a:cubicBezTo>
                <a:cubicBezTo>
                  <a:pt x="26410" y="2834"/>
                  <a:pt x="26283" y="2737"/>
                  <a:pt x="26207" y="2580"/>
                </a:cubicBezTo>
                <a:cubicBezTo>
                  <a:pt x="26171" y="2498"/>
                  <a:pt x="26146" y="2402"/>
                  <a:pt x="26146" y="2305"/>
                </a:cubicBezTo>
                <a:lnTo>
                  <a:pt x="26146" y="2295"/>
                </a:lnTo>
                <a:cubicBezTo>
                  <a:pt x="26105" y="2402"/>
                  <a:pt x="26100" y="2544"/>
                  <a:pt x="26029" y="2646"/>
                </a:cubicBezTo>
                <a:cubicBezTo>
                  <a:pt x="25942" y="2763"/>
                  <a:pt x="25744" y="2900"/>
                  <a:pt x="25586" y="2961"/>
                </a:cubicBezTo>
                <a:cubicBezTo>
                  <a:pt x="25714" y="2956"/>
                  <a:pt x="25886" y="2931"/>
                  <a:pt x="25942" y="2829"/>
                </a:cubicBezTo>
                <a:lnTo>
                  <a:pt x="25942" y="2829"/>
                </a:lnTo>
                <a:cubicBezTo>
                  <a:pt x="25927" y="2900"/>
                  <a:pt x="25866" y="2971"/>
                  <a:pt x="25810" y="3027"/>
                </a:cubicBezTo>
                <a:cubicBezTo>
                  <a:pt x="25861" y="3007"/>
                  <a:pt x="25917" y="2982"/>
                  <a:pt x="25968" y="2951"/>
                </a:cubicBezTo>
                <a:lnTo>
                  <a:pt x="25968" y="2951"/>
                </a:lnTo>
                <a:cubicBezTo>
                  <a:pt x="25942" y="3017"/>
                  <a:pt x="25912" y="3088"/>
                  <a:pt x="25871" y="3154"/>
                </a:cubicBezTo>
                <a:cubicBezTo>
                  <a:pt x="25836" y="3231"/>
                  <a:pt x="25795" y="3307"/>
                  <a:pt x="25749" y="3383"/>
                </a:cubicBezTo>
                <a:cubicBezTo>
                  <a:pt x="25607" y="3282"/>
                  <a:pt x="25363" y="3063"/>
                  <a:pt x="25281" y="2707"/>
                </a:cubicBezTo>
                <a:lnTo>
                  <a:pt x="25281" y="2707"/>
                </a:lnTo>
                <a:cubicBezTo>
                  <a:pt x="25332" y="2758"/>
                  <a:pt x="25393" y="2803"/>
                  <a:pt x="25459" y="2834"/>
                </a:cubicBezTo>
                <a:cubicBezTo>
                  <a:pt x="25370" y="2731"/>
                  <a:pt x="25333" y="2615"/>
                  <a:pt x="25292" y="2518"/>
                </a:cubicBezTo>
                <a:lnTo>
                  <a:pt x="25292" y="2518"/>
                </a:lnTo>
                <a:cubicBezTo>
                  <a:pt x="25340" y="2606"/>
                  <a:pt x="25468" y="2639"/>
                  <a:pt x="25571" y="2681"/>
                </a:cubicBezTo>
                <a:cubicBezTo>
                  <a:pt x="25510" y="2646"/>
                  <a:pt x="25352" y="2519"/>
                  <a:pt x="25276" y="2397"/>
                </a:cubicBezTo>
                <a:cubicBezTo>
                  <a:pt x="25210" y="2295"/>
                  <a:pt x="25179" y="2178"/>
                  <a:pt x="25159" y="2061"/>
                </a:cubicBezTo>
                <a:cubicBezTo>
                  <a:pt x="25154" y="2010"/>
                  <a:pt x="25149" y="1964"/>
                  <a:pt x="25149" y="1913"/>
                </a:cubicBezTo>
                <a:lnTo>
                  <a:pt x="25134" y="1791"/>
                </a:lnTo>
                <a:lnTo>
                  <a:pt x="25134" y="1791"/>
                </a:lnTo>
                <a:cubicBezTo>
                  <a:pt x="25139" y="1898"/>
                  <a:pt x="25123" y="2010"/>
                  <a:pt x="25108" y="2122"/>
                </a:cubicBezTo>
                <a:cubicBezTo>
                  <a:pt x="25083" y="2391"/>
                  <a:pt x="24798" y="2697"/>
                  <a:pt x="24722" y="2732"/>
                </a:cubicBezTo>
                <a:cubicBezTo>
                  <a:pt x="24844" y="2727"/>
                  <a:pt x="24930" y="2656"/>
                  <a:pt x="24996" y="2575"/>
                </a:cubicBezTo>
                <a:lnTo>
                  <a:pt x="24996" y="2575"/>
                </a:lnTo>
                <a:cubicBezTo>
                  <a:pt x="24976" y="2610"/>
                  <a:pt x="24945" y="2702"/>
                  <a:pt x="24905" y="2783"/>
                </a:cubicBezTo>
                <a:cubicBezTo>
                  <a:pt x="24767" y="3032"/>
                  <a:pt x="24559" y="3373"/>
                  <a:pt x="24447" y="3414"/>
                </a:cubicBezTo>
                <a:cubicBezTo>
                  <a:pt x="24460" y="3418"/>
                  <a:pt x="24473" y="3419"/>
                  <a:pt x="24486" y="3419"/>
                </a:cubicBezTo>
                <a:cubicBezTo>
                  <a:pt x="24582" y="3419"/>
                  <a:pt x="24697" y="3333"/>
                  <a:pt x="24772" y="3261"/>
                </a:cubicBezTo>
                <a:lnTo>
                  <a:pt x="24772" y="3261"/>
                </a:lnTo>
                <a:cubicBezTo>
                  <a:pt x="24772" y="3271"/>
                  <a:pt x="24767" y="3287"/>
                  <a:pt x="24757" y="3297"/>
                </a:cubicBezTo>
                <a:lnTo>
                  <a:pt x="24757" y="3307"/>
                </a:lnTo>
                <a:cubicBezTo>
                  <a:pt x="24686" y="3399"/>
                  <a:pt x="24594" y="3470"/>
                  <a:pt x="24493" y="3526"/>
                </a:cubicBezTo>
                <a:cubicBezTo>
                  <a:pt x="24579" y="3521"/>
                  <a:pt x="24645" y="3511"/>
                  <a:pt x="24701" y="3475"/>
                </a:cubicBezTo>
                <a:lnTo>
                  <a:pt x="24701" y="3475"/>
                </a:lnTo>
                <a:cubicBezTo>
                  <a:pt x="24696" y="3495"/>
                  <a:pt x="24681" y="3521"/>
                  <a:pt x="24676" y="3541"/>
                </a:cubicBezTo>
                <a:cubicBezTo>
                  <a:pt x="24650" y="3597"/>
                  <a:pt x="24625" y="3648"/>
                  <a:pt x="24600" y="3694"/>
                </a:cubicBezTo>
                <a:cubicBezTo>
                  <a:pt x="24483" y="3566"/>
                  <a:pt x="24396" y="3409"/>
                  <a:pt x="24350" y="3246"/>
                </a:cubicBezTo>
                <a:lnTo>
                  <a:pt x="24350" y="3246"/>
                </a:lnTo>
                <a:cubicBezTo>
                  <a:pt x="24391" y="3282"/>
                  <a:pt x="24447" y="3307"/>
                  <a:pt x="24503" y="3307"/>
                </a:cubicBezTo>
                <a:cubicBezTo>
                  <a:pt x="24422" y="3261"/>
                  <a:pt x="24406" y="3216"/>
                  <a:pt x="24366" y="3144"/>
                </a:cubicBezTo>
                <a:lnTo>
                  <a:pt x="24366" y="3144"/>
                </a:lnTo>
                <a:cubicBezTo>
                  <a:pt x="24409" y="3195"/>
                  <a:pt x="24463" y="3212"/>
                  <a:pt x="24522" y="3212"/>
                </a:cubicBezTo>
                <a:cubicBezTo>
                  <a:pt x="24546" y="3212"/>
                  <a:pt x="24570" y="3210"/>
                  <a:pt x="24594" y="3205"/>
                </a:cubicBezTo>
                <a:cubicBezTo>
                  <a:pt x="24579" y="3195"/>
                  <a:pt x="24569" y="3195"/>
                  <a:pt x="24554" y="3185"/>
                </a:cubicBezTo>
                <a:cubicBezTo>
                  <a:pt x="24422" y="3114"/>
                  <a:pt x="24325" y="3043"/>
                  <a:pt x="24254" y="2910"/>
                </a:cubicBezTo>
                <a:cubicBezTo>
                  <a:pt x="24223" y="2839"/>
                  <a:pt x="24198" y="2758"/>
                  <a:pt x="24193" y="2676"/>
                </a:cubicBezTo>
                <a:lnTo>
                  <a:pt x="24193" y="2661"/>
                </a:lnTo>
                <a:cubicBezTo>
                  <a:pt x="24172" y="2758"/>
                  <a:pt x="24177" y="2885"/>
                  <a:pt x="24137" y="2976"/>
                </a:cubicBezTo>
                <a:cubicBezTo>
                  <a:pt x="24076" y="3088"/>
                  <a:pt x="23938" y="3216"/>
                  <a:pt x="23831" y="3282"/>
                </a:cubicBezTo>
                <a:cubicBezTo>
                  <a:pt x="23923" y="3266"/>
                  <a:pt x="24045" y="3236"/>
                  <a:pt x="24086" y="3139"/>
                </a:cubicBezTo>
                <a:lnTo>
                  <a:pt x="24086" y="3139"/>
                </a:lnTo>
                <a:cubicBezTo>
                  <a:pt x="24076" y="3205"/>
                  <a:pt x="24040" y="3266"/>
                  <a:pt x="23999" y="3317"/>
                </a:cubicBezTo>
                <a:cubicBezTo>
                  <a:pt x="24040" y="3297"/>
                  <a:pt x="24076" y="3271"/>
                  <a:pt x="24111" y="3241"/>
                </a:cubicBezTo>
                <a:lnTo>
                  <a:pt x="24111" y="3241"/>
                </a:lnTo>
                <a:cubicBezTo>
                  <a:pt x="24096" y="3307"/>
                  <a:pt x="24076" y="3368"/>
                  <a:pt x="24050" y="3424"/>
                </a:cubicBezTo>
                <a:cubicBezTo>
                  <a:pt x="24015" y="3546"/>
                  <a:pt x="23969" y="3668"/>
                  <a:pt x="23913" y="3790"/>
                </a:cubicBezTo>
                <a:cubicBezTo>
                  <a:pt x="23781" y="3678"/>
                  <a:pt x="23618" y="3511"/>
                  <a:pt x="23557" y="3271"/>
                </a:cubicBezTo>
                <a:lnTo>
                  <a:pt x="23557" y="3271"/>
                </a:lnTo>
                <a:cubicBezTo>
                  <a:pt x="23608" y="3317"/>
                  <a:pt x="23669" y="3353"/>
                  <a:pt x="23735" y="3388"/>
                </a:cubicBezTo>
                <a:cubicBezTo>
                  <a:pt x="23642" y="3290"/>
                  <a:pt x="23605" y="3178"/>
                  <a:pt x="23566" y="3093"/>
                </a:cubicBezTo>
                <a:lnTo>
                  <a:pt x="23566" y="3093"/>
                </a:lnTo>
                <a:cubicBezTo>
                  <a:pt x="23612" y="3182"/>
                  <a:pt x="23739" y="3217"/>
                  <a:pt x="23847" y="3256"/>
                </a:cubicBezTo>
                <a:cubicBezTo>
                  <a:pt x="23786" y="3221"/>
                  <a:pt x="23628" y="3109"/>
                  <a:pt x="23557" y="3002"/>
                </a:cubicBezTo>
                <a:cubicBezTo>
                  <a:pt x="23491" y="2910"/>
                  <a:pt x="23460" y="2803"/>
                  <a:pt x="23440" y="2702"/>
                </a:cubicBezTo>
                <a:cubicBezTo>
                  <a:pt x="23435" y="2656"/>
                  <a:pt x="23430" y="2610"/>
                  <a:pt x="23430" y="2575"/>
                </a:cubicBezTo>
                <a:lnTo>
                  <a:pt x="23414" y="2463"/>
                </a:lnTo>
                <a:lnTo>
                  <a:pt x="23414" y="2463"/>
                </a:lnTo>
                <a:cubicBezTo>
                  <a:pt x="23425" y="2570"/>
                  <a:pt x="23404" y="2656"/>
                  <a:pt x="23389" y="2758"/>
                </a:cubicBezTo>
                <a:cubicBezTo>
                  <a:pt x="23363" y="2992"/>
                  <a:pt x="23079" y="3266"/>
                  <a:pt x="23002" y="3297"/>
                </a:cubicBezTo>
                <a:cubicBezTo>
                  <a:pt x="23124" y="3292"/>
                  <a:pt x="23211" y="3226"/>
                  <a:pt x="23277" y="3160"/>
                </a:cubicBezTo>
                <a:lnTo>
                  <a:pt x="23277" y="3160"/>
                </a:lnTo>
                <a:cubicBezTo>
                  <a:pt x="23257" y="3195"/>
                  <a:pt x="23226" y="3271"/>
                  <a:pt x="23185" y="3343"/>
                </a:cubicBezTo>
                <a:cubicBezTo>
                  <a:pt x="23048" y="3566"/>
                  <a:pt x="22850" y="3862"/>
                  <a:pt x="22728" y="3902"/>
                </a:cubicBezTo>
                <a:cubicBezTo>
                  <a:pt x="22741" y="3906"/>
                  <a:pt x="22755" y="3908"/>
                  <a:pt x="22769" y="3908"/>
                </a:cubicBezTo>
                <a:cubicBezTo>
                  <a:pt x="22865" y="3908"/>
                  <a:pt x="22982" y="3827"/>
                  <a:pt x="23048" y="3770"/>
                </a:cubicBezTo>
                <a:lnTo>
                  <a:pt x="23048" y="3770"/>
                </a:lnTo>
                <a:cubicBezTo>
                  <a:pt x="23048" y="3780"/>
                  <a:pt x="23043" y="3795"/>
                  <a:pt x="23043" y="3800"/>
                </a:cubicBezTo>
                <a:lnTo>
                  <a:pt x="23043" y="3806"/>
                </a:lnTo>
                <a:cubicBezTo>
                  <a:pt x="22972" y="3887"/>
                  <a:pt x="22880" y="3948"/>
                  <a:pt x="22779" y="4004"/>
                </a:cubicBezTo>
                <a:lnTo>
                  <a:pt x="22717" y="3938"/>
                </a:lnTo>
                <a:cubicBezTo>
                  <a:pt x="22550" y="3760"/>
                  <a:pt x="22412" y="3516"/>
                  <a:pt x="22367" y="3261"/>
                </a:cubicBezTo>
                <a:lnTo>
                  <a:pt x="22367" y="3261"/>
                </a:lnTo>
                <a:cubicBezTo>
                  <a:pt x="22407" y="3297"/>
                  <a:pt x="22458" y="3327"/>
                  <a:pt x="22519" y="3338"/>
                </a:cubicBezTo>
                <a:cubicBezTo>
                  <a:pt x="22443" y="3277"/>
                  <a:pt x="22433" y="3236"/>
                  <a:pt x="22392" y="3149"/>
                </a:cubicBezTo>
                <a:lnTo>
                  <a:pt x="22392" y="3149"/>
                </a:lnTo>
                <a:cubicBezTo>
                  <a:pt x="22439" y="3214"/>
                  <a:pt x="22508" y="3238"/>
                  <a:pt x="22577" y="3238"/>
                </a:cubicBezTo>
                <a:cubicBezTo>
                  <a:pt x="22590" y="3238"/>
                  <a:pt x="22603" y="3237"/>
                  <a:pt x="22616" y="3236"/>
                </a:cubicBezTo>
                <a:lnTo>
                  <a:pt x="22575" y="3216"/>
                </a:lnTo>
                <a:cubicBezTo>
                  <a:pt x="22448" y="3124"/>
                  <a:pt x="22361" y="3037"/>
                  <a:pt x="22295" y="2890"/>
                </a:cubicBezTo>
                <a:cubicBezTo>
                  <a:pt x="22270" y="2814"/>
                  <a:pt x="22255" y="2717"/>
                  <a:pt x="22255" y="2631"/>
                </a:cubicBezTo>
                <a:lnTo>
                  <a:pt x="22255" y="2615"/>
                </a:lnTo>
                <a:cubicBezTo>
                  <a:pt x="22229" y="2717"/>
                  <a:pt x="22219" y="2854"/>
                  <a:pt x="22168" y="2956"/>
                </a:cubicBezTo>
                <a:cubicBezTo>
                  <a:pt x="22107" y="3068"/>
                  <a:pt x="21954" y="3195"/>
                  <a:pt x="21837" y="3261"/>
                </a:cubicBezTo>
                <a:cubicBezTo>
                  <a:pt x="21934" y="3251"/>
                  <a:pt x="22061" y="3226"/>
                  <a:pt x="22107" y="3134"/>
                </a:cubicBezTo>
                <a:lnTo>
                  <a:pt x="22107" y="3134"/>
                </a:lnTo>
                <a:cubicBezTo>
                  <a:pt x="22102" y="3195"/>
                  <a:pt x="22051" y="3266"/>
                  <a:pt x="22010" y="3317"/>
                </a:cubicBezTo>
                <a:cubicBezTo>
                  <a:pt x="22051" y="3297"/>
                  <a:pt x="22087" y="3277"/>
                  <a:pt x="22127" y="3246"/>
                </a:cubicBezTo>
                <a:lnTo>
                  <a:pt x="22127" y="3246"/>
                </a:lnTo>
                <a:cubicBezTo>
                  <a:pt x="22107" y="3312"/>
                  <a:pt x="22082" y="3378"/>
                  <a:pt x="22056" y="3444"/>
                </a:cubicBezTo>
                <a:cubicBezTo>
                  <a:pt x="21985" y="3633"/>
                  <a:pt x="21899" y="3836"/>
                  <a:pt x="21776" y="3999"/>
                </a:cubicBezTo>
                <a:cubicBezTo>
                  <a:pt x="21756" y="3963"/>
                  <a:pt x="21736" y="3933"/>
                  <a:pt x="21720" y="3907"/>
                </a:cubicBezTo>
                <a:cubicBezTo>
                  <a:pt x="21634" y="3780"/>
                  <a:pt x="21573" y="3633"/>
                  <a:pt x="21522" y="3490"/>
                </a:cubicBezTo>
                <a:lnTo>
                  <a:pt x="21522" y="3490"/>
                </a:lnTo>
                <a:cubicBezTo>
                  <a:pt x="21634" y="3572"/>
                  <a:pt x="21756" y="3607"/>
                  <a:pt x="21914" y="3622"/>
                </a:cubicBezTo>
                <a:cubicBezTo>
                  <a:pt x="21782" y="3546"/>
                  <a:pt x="21492" y="3348"/>
                  <a:pt x="21400" y="2997"/>
                </a:cubicBezTo>
                <a:lnTo>
                  <a:pt x="21400" y="2997"/>
                </a:lnTo>
                <a:cubicBezTo>
                  <a:pt x="21451" y="3048"/>
                  <a:pt x="21517" y="3083"/>
                  <a:pt x="21578" y="3114"/>
                </a:cubicBezTo>
                <a:cubicBezTo>
                  <a:pt x="21485" y="3016"/>
                  <a:pt x="21449" y="2904"/>
                  <a:pt x="21410" y="2818"/>
                </a:cubicBezTo>
                <a:lnTo>
                  <a:pt x="21410" y="2818"/>
                </a:lnTo>
                <a:cubicBezTo>
                  <a:pt x="21455" y="2908"/>
                  <a:pt x="21582" y="2942"/>
                  <a:pt x="21695" y="2982"/>
                </a:cubicBezTo>
                <a:cubicBezTo>
                  <a:pt x="21629" y="2946"/>
                  <a:pt x="21471" y="2834"/>
                  <a:pt x="21400" y="2727"/>
                </a:cubicBezTo>
                <a:cubicBezTo>
                  <a:pt x="21339" y="2636"/>
                  <a:pt x="21303" y="2529"/>
                  <a:pt x="21288" y="2427"/>
                </a:cubicBezTo>
                <a:cubicBezTo>
                  <a:pt x="21278" y="2381"/>
                  <a:pt x="21273" y="2336"/>
                  <a:pt x="21273" y="2300"/>
                </a:cubicBezTo>
                <a:lnTo>
                  <a:pt x="21263" y="2193"/>
                </a:lnTo>
                <a:lnTo>
                  <a:pt x="21263" y="2193"/>
                </a:lnTo>
                <a:cubicBezTo>
                  <a:pt x="21268" y="2295"/>
                  <a:pt x="21247" y="2381"/>
                  <a:pt x="21237" y="2483"/>
                </a:cubicBezTo>
                <a:cubicBezTo>
                  <a:pt x="21212" y="2717"/>
                  <a:pt x="20932" y="2987"/>
                  <a:pt x="20856" y="3022"/>
                </a:cubicBezTo>
                <a:cubicBezTo>
                  <a:pt x="20703" y="2910"/>
                  <a:pt x="20505" y="2707"/>
                  <a:pt x="20423" y="2402"/>
                </a:cubicBezTo>
                <a:lnTo>
                  <a:pt x="20423" y="2402"/>
                </a:lnTo>
                <a:cubicBezTo>
                  <a:pt x="20479" y="2453"/>
                  <a:pt x="20540" y="2498"/>
                  <a:pt x="20612" y="2529"/>
                </a:cubicBezTo>
                <a:cubicBezTo>
                  <a:pt x="20507" y="2414"/>
                  <a:pt x="20461" y="2284"/>
                  <a:pt x="20411" y="2178"/>
                </a:cubicBezTo>
                <a:lnTo>
                  <a:pt x="20411" y="2178"/>
                </a:lnTo>
                <a:cubicBezTo>
                  <a:pt x="20464" y="2286"/>
                  <a:pt x="20603" y="2321"/>
                  <a:pt x="20718" y="2356"/>
                </a:cubicBezTo>
                <a:cubicBezTo>
                  <a:pt x="20652" y="2320"/>
                  <a:pt x="20479" y="2193"/>
                  <a:pt x="20398" y="2076"/>
                </a:cubicBezTo>
                <a:cubicBezTo>
                  <a:pt x="20327" y="1974"/>
                  <a:pt x="20281" y="1847"/>
                  <a:pt x="20256" y="1720"/>
                </a:cubicBezTo>
                <a:cubicBezTo>
                  <a:pt x="20245" y="1669"/>
                  <a:pt x="20235" y="1618"/>
                  <a:pt x="20230" y="1562"/>
                </a:cubicBezTo>
                <a:lnTo>
                  <a:pt x="20210" y="1435"/>
                </a:lnTo>
                <a:lnTo>
                  <a:pt x="20210" y="1435"/>
                </a:lnTo>
                <a:cubicBezTo>
                  <a:pt x="20225" y="1557"/>
                  <a:pt x="20210" y="1669"/>
                  <a:pt x="20205" y="1791"/>
                </a:cubicBezTo>
                <a:cubicBezTo>
                  <a:pt x="20195" y="2076"/>
                  <a:pt x="19915" y="2427"/>
                  <a:pt x="19838" y="2473"/>
                </a:cubicBezTo>
                <a:cubicBezTo>
                  <a:pt x="19966" y="2453"/>
                  <a:pt x="20052" y="2376"/>
                  <a:pt x="20118" y="2280"/>
                </a:cubicBezTo>
                <a:lnTo>
                  <a:pt x="20118" y="2280"/>
                </a:lnTo>
                <a:cubicBezTo>
                  <a:pt x="20103" y="2325"/>
                  <a:pt x="20072" y="2422"/>
                  <a:pt x="20032" y="2508"/>
                </a:cubicBezTo>
                <a:cubicBezTo>
                  <a:pt x="19899" y="2788"/>
                  <a:pt x="19711" y="3165"/>
                  <a:pt x="19594" y="3216"/>
                </a:cubicBezTo>
                <a:cubicBezTo>
                  <a:pt x="19605" y="3219"/>
                  <a:pt x="19617" y="3220"/>
                  <a:pt x="19628" y="3220"/>
                </a:cubicBezTo>
                <a:cubicBezTo>
                  <a:pt x="19730" y="3220"/>
                  <a:pt x="19852" y="3110"/>
                  <a:pt x="19925" y="3032"/>
                </a:cubicBezTo>
                <a:lnTo>
                  <a:pt x="19925" y="3032"/>
                </a:lnTo>
                <a:cubicBezTo>
                  <a:pt x="19925" y="3043"/>
                  <a:pt x="19920" y="3058"/>
                  <a:pt x="19920" y="3068"/>
                </a:cubicBezTo>
                <a:lnTo>
                  <a:pt x="19920" y="3078"/>
                </a:lnTo>
                <a:cubicBezTo>
                  <a:pt x="19849" y="3185"/>
                  <a:pt x="19762" y="3266"/>
                  <a:pt x="19650" y="3338"/>
                </a:cubicBezTo>
                <a:cubicBezTo>
                  <a:pt x="19742" y="3322"/>
                  <a:pt x="19813" y="3297"/>
                  <a:pt x="19869" y="3266"/>
                </a:cubicBezTo>
                <a:lnTo>
                  <a:pt x="19869" y="3266"/>
                </a:lnTo>
                <a:cubicBezTo>
                  <a:pt x="19864" y="3292"/>
                  <a:pt x="19854" y="3312"/>
                  <a:pt x="19844" y="3338"/>
                </a:cubicBezTo>
                <a:cubicBezTo>
                  <a:pt x="19818" y="3419"/>
                  <a:pt x="19777" y="3495"/>
                  <a:pt x="19737" y="3566"/>
                </a:cubicBezTo>
                <a:cubicBezTo>
                  <a:pt x="19589" y="3383"/>
                  <a:pt x="19482" y="3129"/>
                  <a:pt x="19396" y="2890"/>
                </a:cubicBezTo>
                <a:cubicBezTo>
                  <a:pt x="19365" y="2814"/>
                  <a:pt x="19340" y="2737"/>
                  <a:pt x="19315" y="2661"/>
                </a:cubicBezTo>
                <a:lnTo>
                  <a:pt x="19315" y="2661"/>
                </a:lnTo>
                <a:cubicBezTo>
                  <a:pt x="19360" y="2697"/>
                  <a:pt x="19406" y="2727"/>
                  <a:pt x="19447" y="2742"/>
                </a:cubicBezTo>
                <a:cubicBezTo>
                  <a:pt x="19396" y="2687"/>
                  <a:pt x="19345" y="2605"/>
                  <a:pt x="19335" y="2529"/>
                </a:cubicBezTo>
                <a:lnTo>
                  <a:pt x="19335" y="2529"/>
                </a:lnTo>
                <a:cubicBezTo>
                  <a:pt x="19386" y="2641"/>
                  <a:pt x="19533" y="2676"/>
                  <a:pt x="19635" y="2676"/>
                </a:cubicBezTo>
                <a:cubicBezTo>
                  <a:pt x="19503" y="2605"/>
                  <a:pt x="19335" y="2458"/>
                  <a:pt x="19259" y="2325"/>
                </a:cubicBezTo>
                <a:cubicBezTo>
                  <a:pt x="19192" y="2208"/>
                  <a:pt x="19187" y="2056"/>
                  <a:pt x="19157" y="1929"/>
                </a:cubicBezTo>
                <a:lnTo>
                  <a:pt x="19157" y="1944"/>
                </a:lnTo>
                <a:cubicBezTo>
                  <a:pt x="19157" y="2046"/>
                  <a:pt x="19136" y="2152"/>
                  <a:pt x="19106" y="2249"/>
                </a:cubicBezTo>
                <a:cubicBezTo>
                  <a:pt x="19045" y="2427"/>
                  <a:pt x="18933" y="2529"/>
                  <a:pt x="18796" y="2631"/>
                </a:cubicBezTo>
                <a:cubicBezTo>
                  <a:pt x="18780" y="2641"/>
                  <a:pt x="18760" y="2641"/>
                  <a:pt x="18750" y="2656"/>
                </a:cubicBezTo>
                <a:cubicBezTo>
                  <a:pt x="18771" y="2660"/>
                  <a:pt x="18792" y="2663"/>
                  <a:pt x="18813" y="2663"/>
                </a:cubicBezTo>
                <a:cubicBezTo>
                  <a:pt x="18887" y="2663"/>
                  <a:pt x="18952" y="2631"/>
                  <a:pt x="19004" y="2559"/>
                </a:cubicBezTo>
                <a:lnTo>
                  <a:pt x="19004" y="2559"/>
                </a:lnTo>
                <a:cubicBezTo>
                  <a:pt x="18958" y="2656"/>
                  <a:pt x="18948" y="2707"/>
                  <a:pt x="18857" y="2778"/>
                </a:cubicBezTo>
                <a:cubicBezTo>
                  <a:pt x="18928" y="2768"/>
                  <a:pt x="18984" y="2737"/>
                  <a:pt x="19025" y="2687"/>
                </a:cubicBezTo>
                <a:lnTo>
                  <a:pt x="19025" y="2687"/>
                </a:lnTo>
                <a:cubicBezTo>
                  <a:pt x="18984" y="2931"/>
                  <a:pt x="18877" y="3160"/>
                  <a:pt x="18745" y="3353"/>
                </a:cubicBezTo>
                <a:cubicBezTo>
                  <a:pt x="18674" y="3271"/>
                  <a:pt x="18618" y="3185"/>
                  <a:pt x="18567" y="3073"/>
                </a:cubicBezTo>
                <a:cubicBezTo>
                  <a:pt x="18552" y="3048"/>
                  <a:pt x="18546" y="3022"/>
                  <a:pt x="18531" y="2997"/>
                </a:cubicBezTo>
                <a:lnTo>
                  <a:pt x="18531" y="2997"/>
                </a:lnTo>
                <a:cubicBezTo>
                  <a:pt x="18602" y="3032"/>
                  <a:pt x="18684" y="3048"/>
                  <a:pt x="18786" y="3058"/>
                </a:cubicBezTo>
                <a:cubicBezTo>
                  <a:pt x="18653" y="2987"/>
                  <a:pt x="18541" y="2905"/>
                  <a:pt x="18450" y="2793"/>
                </a:cubicBezTo>
                <a:lnTo>
                  <a:pt x="18450" y="2788"/>
                </a:lnTo>
                <a:cubicBezTo>
                  <a:pt x="18445" y="2778"/>
                  <a:pt x="18445" y="2763"/>
                  <a:pt x="18440" y="2742"/>
                </a:cubicBezTo>
                <a:lnTo>
                  <a:pt x="18440" y="2742"/>
                </a:lnTo>
                <a:cubicBezTo>
                  <a:pt x="18527" y="2826"/>
                  <a:pt x="18663" y="2924"/>
                  <a:pt x="18781" y="2924"/>
                </a:cubicBezTo>
                <a:cubicBezTo>
                  <a:pt x="18800" y="2924"/>
                  <a:pt x="18819" y="2921"/>
                  <a:pt x="18836" y="2915"/>
                </a:cubicBezTo>
                <a:cubicBezTo>
                  <a:pt x="18694" y="2870"/>
                  <a:pt x="18440" y="2478"/>
                  <a:pt x="18262" y="2183"/>
                </a:cubicBezTo>
                <a:cubicBezTo>
                  <a:pt x="18211" y="2096"/>
                  <a:pt x="18165" y="1995"/>
                  <a:pt x="18145" y="1944"/>
                </a:cubicBezTo>
                <a:lnTo>
                  <a:pt x="18145" y="1944"/>
                </a:lnTo>
                <a:cubicBezTo>
                  <a:pt x="18221" y="2030"/>
                  <a:pt x="18338" y="2117"/>
                  <a:pt x="18490" y="2122"/>
                </a:cubicBezTo>
                <a:cubicBezTo>
                  <a:pt x="18394" y="2081"/>
                  <a:pt x="18038" y="1725"/>
                  <a:pt x="17997" y="1415"/>
                </a:cubicBezTo>
                <a:cubicBezTo>
                  <a:pt x="17982" y="1288"/>
                  <a:pt x="17956" y="1161"/>
                  <a:pt x="17961" y="1033"/>
                </a:cubicBezTo>
                <a:lnTo>
                  <a:pt x="17961" y="1033"/>
                </a:lnTo>
                <a:lnTo>
                  <a:pt x="17946" y="1176"/>
                </a:lnTo>
                <a:cubicBezTo>
                  <a:pt x="17946" y="1232"/>
                  <a:pt x="17941" y="1288"/>
                  <a:pt x="17936" y="1344"/>
                </a:cubicBezTo>
                <a:cubicBezTo>
                  <a:pt x="17916" y="1486"/>
                  <a:pt x="17880" y="1623"/>
                  <a:pt x="17804" y="1745"/>
                </a:cubicBezTo>
                <a:cubicBezTo>
                  <a:pt x="17712" y="1888"/>
                  <a:pt x="17524" y="2040"/>
                  <a:pt x="17448" y="2081"/>
                </a:cubicBezTo>
                <a:cubicBezTo>
                  <a:pt x="17578" y="2028"/>
                  <a:pt x="17735" y="1984"/>
                  <a:pt x="17790" y="1868"/>
                </a:cubicBezTo>
                <a:lnTo>
                  <a:pt x="17790" y="1868"/>
                </a:lnTo>
                <a:cubicBezTo>
                  <a:pt x="17742" y="1986"/>
                  <a:pt x="17695" y="2129"/>
                  <a:pt x="17585" y="2254"/>
                </a:cubicBezTo>
                <a:cubicBezTo>
                  <a:pt x="17672" y="2219"/>
                  <a:pt x="17748" y="2168"/>
                  <a:pt x="17804" y="2102"/>
                </a:cubicBezTo>
                <a:lnTo>
                  <a:pt x="17804" y="2102"/>
                </a:lnTo>
                <a:cubicBezTo>
                  <a:pt x="17733" y="2412"/>
                  <a:pt x="17555" y="2636"/>
                  <a:pt x="17392" y="2778"/>
                </a:cubicBezTo>
                <a:cubicBezTo>
                  <a:pt x="17315" y="2717"/>
                  <a:pt x="17244" y="2641"/>
                  <a:pt x="17198" y="2575"/>
                </a:cubicBezTo>
                <a:cubicBezTo>
                  <a:pt x="17148" y="2478"/>
                  <a:pt x="17143" y="2356"/>
                  <a:pt x="17117" y="2254"/>
                </a:cubicBezTo>
                <a:lnTo>
                  <a:pt x="17117" y="2269"/>
                </a:lnTo>
                <a:cubicBezTo>
                  <a:pt x="17117" y="2351"/>
                  <a:pt x="17097" y="2437"/>
                  <a:pt x="17071" y="2514"/>
                </a:cubicBezTo>
                <a:cubicBezTo>
                  <a:pt x="17015" y="2661"/>
                  <a:pt x="16934" y="2742"/>
                  <a:pt x="16812" y="2829"/>
                </a:cubicBezTo>
                <a:lnTo>
                  <a:pt x="16771" y="2844"/>
                </a:lnTo>
                <a:cubicBezTo>
                  <a:pt x="16791" y="2848"/>
                  <a:pt x="16810" y="2850"/>
                  <a:pt x="16828" y="2850"/>
                </a:cubicBezTo>
                <a:cubicBezTo>
                  <a:pt x="16891" y="2850"/>
                  <a:pt x="16945" y="2827"/>
                  <a:pt x="16985" y="2768"/>
                </a:cubicBezTo>
                <a:lnTo>
                  <a:pt x="16985" y="2768"/>
                </a:lnTo>
                <a:cubicBezTo>
                  <a:pt x="16944" y="2844"/>
                  <a:pt x="16939" y="2890"/>
                  <a:pt x="16863" y="2941"/>
                </a:cubicBezTo>
                <a:cubicBezTo>
                  <a:pt x="16919" y="2941"/>
                  <a:pt x="16970" y="2910"/>
                  <a:pt x="17000" y="2870"/>
                </a:cubicBezTo>
                <a:lnTo>
                  <a:pt x="17000" y="2870"/>
                </a:lnTo>
                <a:cubicBezTo>
                  <a:pt x="16990" y="2956"/>
                  <a:pt x="16964" y="3037"/>
                  <a:pt x="16934" y="3119"/>
                </a:cubicBezTo>
                <a:cubicBezTo>
                  <a:pt x="16786" y="3022"/>
                  <a:pt x="16593" y="2854"/>
                  <a:pt x="16512" y="2600"/>
                </a:cubicBezTo>
                <a:lnTo>
                  <a:pt x="16512" y="2600"/>
                </a:lnTo>
                <a:cubicBezTo>
                  <a:pt x="16568" y="2641"/>
                  <a:pt x="16634" y="2681"/>
                  <a:pt x="16695" y="2702"/>
                </a:cubicBezTo>
                <a:cubicBezTo>
                  <a:pt x="16603" y="2615"/>
                  <a:pt x="16561" y="2511"/>
                  <a:pt x="16517" y="2428"/>
                </a:cubicBezTo>
                <a:lnTo>
                  <a:pt x="16517" y="2428"/>
                </a:lnTo>
                <a:cubicBezTo>
                  <a:pt x="16570" y="2503"/>
                  <a:pt x="16696" y="2527"/>
                  <a:pt x="16797" y="2559"/>
                </a:cubicBezTo>
                <a:cubicBezTo>
                  <a:pt x="16731" y="2529"/>
                  <a:pt x="16563" y="2427"/>
                  <a:pt x="16486" y="2325"/>
                </a:cubicBezTo>
                <a:cubicBezTo>
                  <a:pt x="16415" y="2234"/>
                  <a:pt x="16380" y="2132"/>
                  <a:pt x="16354" y="2025"/>
                </a:cubicBezTo>
                <a:cubicBezTo>
                  <a:pt x="16339" y="1979"/>
                  <a:pt x="16334" y="1939"/>
                  <a:pt x="16329" y="1893"/>
                </a:cubicBezTo>
                <a:lnTo>
                  <a:pt x="16308" y="1786"/>
                </a:lnTo>
                <a:lnTo>
                  <a:pt x="16308" y="1786"/>
                </a:lnTo>
                <a:cubicBezTo>
                  <a:pt x="16324" y="1888"/>
                  <a:pt x="16308" y="1979"/>
                  <a:pt x="16303" y="2081"/>
                </a:cubicBezTo>
                <a:cubicBezTo>
                  <a:pt x="16288" y="2325"/>
                  <a:pt x="16018" y="2615"/>
                  <a:pt x="15947" y="2656"/>
                </a:cubicBezTo>
                <a:cubicBezTo>
                  <a:pt x="16069" y="2641"/>
                  <a:pt x="16156" y="2575"/>
                  <a:pt x="16212" y="2498"/>
                </a:cubicBezTo>
                <a:lnTo>
                  <a:pt x="16212" y="2498"/>
                </a:lnTo>
                <a:cubicBezTo>
                  <a:pt x="16201" y="2534"/>
                  <a:pt x="16171" y="2615"/>
                  <a:pt x="16135" y="2687"/>
                </a:cubicBezTo>
                <a:cubicBezTo>
                  <a:pt x="16008" y="2920"/>
                  <a:pt x="15825" y="3241"/>
                  <a:pt x="15713" y="3287"/>
                </a:cubicBezTo>
                <a:cubicBezTo>
                  <a:pt x="15724" y="3289"/>
                  <a:pt x="15735" y="3291"/>
                  <a:pt x="15747" y="3291"/>
                </a:cubicBezTo>
                <a:cubicBezTo>
                  <a:pt x="15843" y="3291"/>
                  <a:pt x="15960" y="3201"/>
                  <a:pt x="16029" y="3124"/>
                </a:cubicBezTo>
                <a:lnTo>
                  <a:pt x="16029" y="3124"/>
                </a:lnTo>
                <a:cubicBezTo>
                  <a:pt x="16029" y="3139"/>
                  <a:pt x="16023" y="3149"/>
                  <a:pt x="16023" y="3160"/>
                </a:cubicBezTo>
                <a:lnTo>
                  <a:pt x="16023" y="3165"/>
                </a:lnTo>
                <a:cubicBezTo>
                  <a:pt x="15957" y="3251"/>
                  <a:pt x="15871" y="3322"/>
                  <a:pt x="15769" y="3378"/>
                </a:cubicBezTo>
                <a:cubicBezTo>
                  <a:pt x="15856" y="3368"/>
                  <a:pt x="15922" y="3348"/>
                  <a:pt x="15973" y="3322"/>
                </a:cubicBezTo>
                <a:lnTo>
                  <a:pt x="15973" y="3322"/>
                </a:lnTo>
                <a:lnTo>
                  <a:pt x="15952" y="3378"/>
                </a:lnTo>
                <a:cubicBezTo>
                  <a:pt x="15901" y="3505"/>
                  <a:pt x="15830" y="3617"/>
                  <a:pt x="15739" y="3699"/>
                </a:cubicBezTo>
                <a:cubicBezTo>
                  <a:pt x="15601" y="3546"/>
                  <a:pt x="15510" y="3363"/>
                  <a:pt x="15418" y="3190"/>
                </a:cubicBezTo>
                <a:cubicBezTo>
                  <a:pt x="15388" y="3124"/>
                  <a:pt x="15357" y="3058"/>
                  <a:pt x="15322" y="2992"/>
                </a:cubicBezTo>
                <a:lnTo>
                  <a:pt x="15322" y="2992"/>
                </a:lnTo>
                <a:cubicBezTo>
                  <a:pt x="15372" y="3022"/>
                  <a:pt x="15423" y="3048"/>
                  <a:pt x="15474" y="3063"/>
                </a:cubicBezTo>
                <a:cubicBezTo>
                  <a:pt x="15418" y="3012"/>
                  <a:pt x="15357" y="2941"/>
                  <a:pt x="15347" y="2870"/>
                </a:cubicBezTo>
                <a:lnTo>
                  <a:pt x="15347" y="2870"/>
                </a:lnTo>
                <a:cubicBezTo>
                  <a:pt x="15408" y="2971"/>
                  <a:pt x="15571" y="2997"/>
                  <a:pt x="15693" y="2997"/>
                </a:cubicBezTo>
                <a:cubicBezTo>
                  <a:pt x="15540" y="2936"/>
                  <a:pt x="15347" y="2814"/>
                  <a:pt x="15260" y="2692"/>
                </a:cubicBezTo>
                <a:cubicBezTo>
                  <a:pt x="15189" y="2590"/>
                  <a:pt x="15184" y="2458"/>
                  <a:pt x="15143" y="2351"/>
                </a:cubicBezTo>
                <a:lnTo>
                  <a:pt x="15143" y="2361"/>
                </a:lnTo>
                <a:cubicBezTo>
                  <a:pt x="15143" y="2453"/>
                  <a:pt x="15118" y="2549"/>
                  <a:pt x="15088" y="2631"/>
                </a:cubicBezTo>
                <a:cubicBezTo>
                  <a:pt x="15011" y="2783"/>
                  <a:pt x="14889" y="2870"/>
                  <a:pt x="14731" y="2966"/>
                </a:cubicBezTo>
                <a:cubicBezTo>
                  <a:pt x="14721" y="2982"/>
                  <a:pt x="14696" y="2982"/>
                  <a:pt x="14681" y="2992"/>
                </a:cubicBezTo>
                <a:cubicBezTo>
                  <a:pt x="14708" y="2997"/>
                  <a:pt x="14735" y="2999"/>
                  <a:pt x="14761" y="2999"/>
                </a:cubicBezTo>
                <a:cubicBezTo>
                  <a:pt x="14846" y="2999"/>
                  <a:pt x="14921" y="2972"/>
                  <a:pt x="14976" y="2910"/>
                </a:cubicBezTo>
                <a:lnTo>
                  <a:pt x="14976" y="2910"/>
                </a:lnTo>
                <a:cubicBezTo>
                  <a:pt x="14925" y="2992"/>
                  <a:pt x="14909" y="3037"/>
                  <a:pt x="14808" y="3093"/>
                </a:cubicBezTo>
                <a:cubicBezTo>
                  <a:pt x="14889" y="3093"/>
                  <a:pt x="14955" y="3063"/>
                  <a:pt x="15006" y="3017"/>
                </a:cubicBezTo>
                <a:lnTo>
                  <a:pt x="15006" y="3017"/>
                </a:lnTo>
                <a:cubicBezTo>
                  <a:pt x="14965" y="3216"/>
                  <a:pt x="14854" y="3404"/>
                  <a:pt x="14706" y="3572"/>
                </a:cubicBezTo>
                <a:cubicBezTo>
                  <a:pt x="14681" y="3526"/>
                  <a:pt x="14660" y="3475"/>
                  <a:pt x="14650" y="3419"/>
                </a:cubicBezTo>
                <a:lnTo>
                  <a:pt x="14650" y="3419"/>
                </a:lnTo>
                <a:cubicBezTo>
                  <a:pt x="14675" y="3444"/>
                  <a:pt x="14701" y="3470"/>
                  <a:pt x="14731" y="3480"/>
                </a:cubicBezTo>
                <a:cubicBezTo>
                  <a:pt x="14690" y="3430"/>
                  <a:pt x="14678" y="3380"/>
                  <a:pt x="14661" y="3337"/>
                </a:cubicBezTo>
                <a:lnTo>
                  <a:pt x="14661" y="3337"/>
                </a:lnTo>
                <a:cubicBezTo>
                  <a:pt x="14683" y="3378"/>
                  <a:pt x="14742" y="3401"/>
                  <a:pt x="14787" y="3424"/>
                </a:cubicBezTo>
                <a:cubicBezTo>
                  <a:pt x="14757" y="3404"/>
                  <a:pt x="14686" y="3343"/>
                  <a:pt x="14655" y="3287"/>
                </a:cubicBezTo>
                <a:cubicBezTo>
                  <a:pt x="14630" y="3236"/>
                  <a:pt x="14620" y="3185"/>
                  <a:pt x="14609" y="3124"/>
                </a:cubicBezTo>
                <a:lnTo>
                  <a:pt x="14609" y="3063"/>
                </a:lnTo>
                <a:lnTo>
                  <a:pt x="14609" y="3012"/>
                </a:lnTo>
                <a:cubicBezTo>
                  <a:pt x="14609" y="3063"/>
                  <a:pt x="14599" y="3109"/>
                  <a:pt x="14584" y="3160"/>
                </a:cubicBezTo>
                <a:cubicBezTo>
                  <a:pt x="14559" y="3277"/>
                  <a:pt x="14406" y="3399"/>
                  <a:pt x="14370" y="3414"/>
                </a:cubicBezTo>
                <a:cubicBezTo>
                  <a:pt x="14431" y="3414"/>
                  <a:pt x="14477" y="3388"/>
                  <a:pt x="14518" y="3353"/>
                </a:cubicBezTo>
                <a:lnTo>
                  <a:pt x="14518" y="3353"/>
                </a:lnTo>
                <a:cubicBezTo>
                  <a:pt x="14503" y="3373"/>
                  <a:pt x="14482" y="3414"/>
                  <a:pt x="14467" y="3444"/>
                </a:cubicBezTo>
                <a:cubicBezTo>
                  <a:pt x="14457" y="3455"/>
                  <a:pt x="14447" y="3465"/>
                  <a:pt x="14442" y="3475"/>
                </a:cubicBezTo>
                <a:cubicBezTo>
                  <a:pt x="14345" y="3439"/>
                  <a:pt x="14177" y="3200"/>
                  <a:pt x="14065" y="3022"/>
                </a:cubicBezTo>
                <a:cubicBezTo>
                  <a:pt x="14035" y="2966"/>
                  <a:pt x="13999" y="2905"/>
                  <a:pt x="13989" y="2880"/>
                </a:cubicBezTo>
                <a:lnTo>
                  <a:pt x="13989" y="2880"/>
                </a:lnTo>
                <a:cubicBezTo>
                  <a:pt x="14040" y="2936"/>
                  <a:pt x="14116" y="2987"/>
                  <a:pt x="14213" y="2987"/>
                </a:cubicBezTo>
                <a:cubicBezTo>
                  <a:pt x="14146" y="2961"/>
                  <a:pt x="13913" y="2737"/>
                  <a:pt x="13887" y="2549"/>
                </a:cubicBezTo>
                <a:cubicBezTo>
                  <a:pt x="13872" y="2463"/>
                  <a:pt x="13862" y="2386"/>
                  <a:pt x="13862" y="2305"/>
                </a:cubicBezTo>
                <a:lnTo>
                  <a:pt x="13857" y="2397"/>
                </a:lnTo>
                <a:cubicBezTo>
                  <a:pt x="13857" y="2432"/>
                  <a:pt x="13846" y="2463"/>
                  <a:pt x="13841" y="2503"/>
                </a:cubicBezTo>
                <a:cubicBezTo>
                  <a:pt x="13831" y="2590"/>
                  <a:pt x="13806" y="2676"/>
                  <a:pt x="13755" y="2753"/>
                </a:cubicBezTo>
                <a:cubicBezTo>
                  <a:pt x="13694" y="2839"/>
                  <a:pt x="13567" y="2936"/>
                  <a:pt x="13516" y="2961"/>
                </a:cubicBezTo>
                <a:cubicBezTo>
                  <a:pt x="13605" y="2931"/>
                  <a:pt x="13714" y="2897"/>
                  <a:pt x="13752" y="2819"/>
                </a:cubicBezTo>
                <a:lnTo>
                  <a:pt x="13752" y="2819"/>
                </a:lnTo>
                <a:cubicBezTo>
                  <a:pt x="13718" y="2894"/>
                  <a:pt x="13687" y="2988"/>
                  <a:pt x="13612" y="3068"/>
                </a:cubicBezTo>
                <a:cubicBezTo>
                  <a:pt x="13663" y="3043"/>
                  <a:pt x="13714" y="3012"/>
                  <a:pt x="13760" y="2971"/>
                </a:cubicBezTo>
                <a:lnTo>
                  <a:pt x="13760" y="2971"/>
                </a:lnTo>
                <a:cubicBezTo>
                  <a:pt x="13719" y="3139"/>
                  <a:pt x="13628" y="3266"/>
                  <a:pt x="13531" y="3353"/>
                </a:cubicBezTo>
                <a:cubicBezTo>
                  <a:pt x="13500" y="3322"/>
                  <a:pt x="13475" y="3287"/>
                  <a:pt x="13455" y="3251"/>
                </a:cubicBezTo>
                <a:cubicBezTo>
                  <a:pt x="13409" y="3170"/>
                  <a:pt x="13389" y="3083"/>
                  <a:pt x="13383" y="2992"/>
                </a:cubicBezTo>
                <a:cubicBezTo>
                  <a:pt x="13383" y="2956"/>
                  <a:pt x="13378" y="2915"/>
                  <a:pt x="13383" y="2885"/>
                </a:cubicBezTo>
                <a:lnTo>
                  <a:pt x="13383" y="2793"/>
                </a:lnTo>
                <a:cubicBezTo>
                  <a:pt x="13383" y="2880"/>
                  <a:pt x="13358" y="2956"/>
                  <a:pt x="13338" y="3037"/>
                </a:cubicBezTo>
                <a:cubicBezTo>
                  <a:pt x="13312" y="3165"/>
                  <a:pt x="13200" y="3292"/>
                  <a:pt x="13104" y="3373"/>
                </a:cubicBezTo>
                <a:cubicBezTo>
                  <a:pt x="12992" y="3251"/>
                  <a:pt x="12870" y="3083"/>
                  <a:pt x="12829" y="2859"/>
                </a:cubicBezTo>
                <a:lnTo>
                  <a:pt x="12829" y="2859"/>
                </a:lnTo>
                <a:cubicBezTo>
                  <a:pt x="12875" y="2910"/>
                  <a:pt x="12941" y="2956"/>
                  <a:pt x="13002" y="2992"/>
                </a:cubicBezTo>
                <a:cubicBezTo>
                  <a:pt x="12917" y="2886"/>
                  <a:pt x="12891" y="2766"/>
                  <a:pt x="12856" y="2670"/>
                </a:cubicBezTo>
                <a:lnTo>
                  <a:pt x="12856" y="2670"/>
                </a:lnTo>
                <a:cubicBezTo>
                  <a:pt x="12894" y="2769"/>
                  <a:pt x="13024" y="2814"/>
                  <a:pt x="13129" y="2865"/>
                </a:cubicBezTo>
                <a:cubicBezTo>
                  <a:pt x="13068" y="2829"/>
                  <a:pt x="12921" y="2692"/>
                  <a:pt x="12854" y="2585"/>
                </a:cubicBezTo>
                <a:cubicBezTo>
                  <a:pt x="12799" y="2488"/>
                  <a:pt x="12773" y="2381"/>
                  <a:pt x="12768" y="2269"/>
                </a:cubicBezTo>
                <a:cubicBezTo>
                  <a:pt x="12763" y="2224"/>
                  <a:pt x="12763" y="2178"/>
                  <a:pt x="12768" y="2132"/>
                </a:cubicBezTo>
                <a:lnTo>
                  <a:pt x="12763" y="2025"/>
                </a:lnTo>
                <a:cubicBezTo>
                  <a:pt x="12763" y="2127"/>
                  <a:pt x="12727" y="2224"/>
                  <a:pt x="12712" y="2320"/>
                </a:cubicBezTo>
                <a:cubicBezTo>
                  <a:pt x="12661" y="2554"/>
                  <a:pt x="12346" y="2809"/>
                  <a:pt x="12270" y="2834"/>
                </a:cubicBezTo>
                <a:cubicBezTo>
                  <a:pt x="12275" y="2834"/>
                  <a:pt x="12280" y="2834"/>
                  <a:pt x="12285" y="2834"/>
                </a:cubicBezTo>
                <a:cubicBezTo>
                  <a:pt x="12400" y="2834"/>
                  <a:pt x="12491" y="2780"/>
                  <a:pt x="12559" y="2717"/>
                </a:cubicBezTo>
                <a:lnTo>
                  <a:pt x="12559" y="2717"/>
                </a:lnTo>
                <a:cubicBezTo>
                  <a:pt x="12539" y="2753"/>
                  <a:pt x="12493" y="2829"/>
                  <a:pt x="12448" y="2895"/>
                </a:cubicBezTo>
                <a:cubicBezTo>
                  <a:pt x="12336" y="3048"/>
                  <a:pt x="12183" y="3241"/>
                  <a:pt x="12061" y="3348"/>
                </a:cubicBezTo>
                <a:cubicBezTo>
                  <a:pt x="11949" y="3200"/>
                  <a:pt x="11857" y="3032"/>
                  <a:pt x="11776" y="2870"/>
                </a:cubicBezTo>
                <a:cubicBezTo>
                  <a:pt x="11735" y="2803"/>
                  <a:pt x="11705" y="2732"/>
                  <a:pt x="11679" y="2656"/>
                </a:cubicBezTo>
                <a:lnTo>
                  <a:pt x="11679" y="2656"/>
                </a:lnTo>
                <a:cubicBezTo>
                  <a:pt x="11730" y="2687"/>
                  <a:pt x="11786" y="2712"/>
                  <a:pt x="11847" y="2732"/>
                </a:cubicBezTo>
                <a:cubicBezTo>
                  <a:pt x="11786" y="2676"/>
                  <a:pt x="11720" y="2605"/>
                  <a:pt x="11705" y="2529"/>
                </a:cubicBezTo>
                <a:lnTo>
                  <a:pt x="11705" y="2529"/>
                </a:lnTo>
                <a:cubicBezTo>
                  <a:pt x="11771" y="2636"/>
                  <a:pt x="11949" y="2661"/>
                  <a:pt x="12076" y="2666"/>
                </a:cubicBezTo>
                <a:cubicBezTo>
                  <a:pt x="11908" y="2605"/>
                  <a:pt x="11705" y="2473"/>
                  <a:pt x="11608" y="2346"/>
                </a:cubicBezTo>
                <a:cubicBezTo>
                  <a:pt x="11532" y="2234"/>
                  <a:pt x="11527" y="2096"/>
                  <a:pt x="11491" y="1979"/>
                </a:cubicBezTo>
                <a:lnTo>
                  <a:pt x="11491" y="1995"/>
                </a:lnTo>
                <a:cubicBezTo>
                  <a:pt x="11491" y="2091"/>
                  <a:pt x="11466" y="2193"/>
                  <a:pt x="11425" y="2274"/>
                </a:cubicBezTo>
                <a:cubicBezTo>
                  <a:pt x="11344" y="2437"/>
                  <a:pt x="11217" y="2534"/>
                  <a:pt x="11044" y="2631"/>
                </a:cubicBezTo>
                <a:cubicBezTo>
                  <a:pt x="11023" y="2641"/>
                  <a:pt x="11008" y="2641"/>
                  <a:pt x="10988" y="2656"/>
                </a:cubicBezTo>
                <a:cubicBezTo>
                  <a:pt x="11014" y="2660"/>
                  <a:pt x="11040" y="2663"/>
                  <a:pt x="11065" y="2663"/>
                </a:cubicBezTo>
                <a:cubicBezTo>
                  <a:pt x="11156" y="2663"/>
                  <a:pt x="11238" y="2632"/>
                  <a:pt x="11298" y="2564"/>
                </a:cubicBezTo>
                <a:lnTo>
                  <a:pt x="11298" y="2564"/>
                </a:lnTo>
                <a:cubicBezTo>
                  <a:pt x="11242" y="2656"/>
                  <a:pt x="11227" y="2707"/>
                  <a:pt x="11120" y="2763"/>
                </a:cubicBezTo>
                <a:cubicBezTo>
                  <a:pt x="11211" y="2758"/>
                  <a:pt x="11273" y="2727"/>
                  <a:pt x="11328" y="2681"/>
                </a:cubicBezTo>
                <a:lnTo>
                  <a:pt x="11328" y="2681"/>
                </a:lnTo>
                <a:cubicBezTo>
                  <a:pt x="11273" y="2946"/>
                  <a:pt x="11095" y="3210"/>
                  <a:pt x="10881" y="3404"/>
                </a:cubicBezTo>
                <a:cubicBezTo>
                  <a:pt x="10794" y="3312"/>
                  <a:pt x="10703" y="3165"/>
                  <a:pt x="10682" y="2966"/>
                </a:cubicBezTo>
                <a:lnTo>
                  <a:pt x="10682" y="2966"/>
                </a:lnTo>
                <a:cubicBezTo>
                  <a:pt x="10713" y="3007"/>
                  <a:pt x="10744" y="3043"/>
                  <a:pt x="10789" y="3068"/>
                </a:cubicBezTo>
                <a:cubicBezTo>
                  <a:pt x="10734" y="2988"/>
                  <a:pt x="10719" y="2893"/>
                  <a:pt x="10703" y="2822"/>
                </a:cubicBezTo>
                <a:lnTo>
                  <a:pt x="10703" y="2822"/>
                </a:lnTo>
                <a:cubicBezTo>
                  <a:pt x="10720" y="2896"/>
                  <a:pt x="10805" y="2936"/>
                  <a:pt x="10871" y="2971"/>
                </a:cubicBezTo>
                <a:cubicBezTo>
                  <a:pt x="10835" y="2941"/>
                  <a:pt x="10744" y="2839"/>
                  <a:pt x="10703" y="2758"/>
                </a:cubicBezTo>
                <a:cubicBezTo>
                  <a:pt x="10667" y="2681"/>
                  <a:pt x="10652" y="2600"/>
                  <a:pt x="10652" y="2514"/>
                </a:cubicBezTo>
                <a:lnTo>
                  <a:pt x="10652" y="2412"/>
                </a:lnTo>
                <a:lnTo>
                  <a:pt x="10652" y="2330"/>
                </a:lnTo>
                <a:cubicBezTo>
                  <a:pt x="10652" y="2407"/>
                  <a:pt x="10632" y="2483"/>
                  <a:pt x="10616" y="2559"/>
                </a:cubicBezTo>
                <a:cubicBezTo>
                  <a:pt x="10586" y="2742"/>
                  <a:pt x="10398" y="2936"/>
                  <a:pt x="10347" y="2961"/>
                </a:cubicBezTo>
                <a:cubicBezTo>
                  <a:pt x="10423" y="2961"/>
                  <a:pt x="10479" y="2920"/>
                  <a:pt x="10525" y="2870"/>
                </a:cubicBezTo>
                <a:lnTo>
                  <a:pt x="10525" y="2870"/>
                </a:lnTo>
                <a:cubicBezTo>
                  <a:pt x="10510" y="2895"/>
                  <a:pt x="10484" y="2956"/>
                  <a:pt x="10459" y="3007"/>
                </a:cubicBezTo>
                <a:cubicBezTo>
                  <a:pt x="10357" y="3170"/>
                  <a:pt x="10220" y="3394"/>
                  <a:pt x="10143" y="3414"/>
                </a:cubicBezTo>
                <a:cubicBezTo>
                  <a:pt x="10154" y="3419"/>
                  <a:pt x="10166" y="3422"/>
                  <a:pt x="10178" y="3422"/>
                </a:cubicBezTo>
                <a:cubicBezTo>
                  <a:pt x="10235" y="3422"/>
                  <a:pt x="10306" y="3369"/>
                  <a:pt x="10352" y="3327"/>
                </a:cubicBezTo>
                <a:lnTo>
                  <a:pt x="10352" y="3327"/>
                </a:lnTo>
                <a:cubicBezTo>
                  <a:pt x="10352" y="3338"/>
                  <a:pt x="10347" y="3348"/>
                  <a:pt x="10347" y="3353"/>
                </a:cubicBezTo>
                <a:lnTo>
                  <a:pt x="10347" y="3363"/>
                </a:lnTo>
                <a:cubicBezTo>
                  <a:pt x="10296" y="3419"/>
                  <a:pt x="10235" y="3465"/>
                  <a:pt x="10169" y="3500"/>
                </a:cubicBezTo>
                <a:cubicBezTo>
                  <a:pt x="10225" y="3500"/>
                  <a:pt x="10260" y="3495"/>
                  <a:pt x="10301" y="3480"/>
                </a:cubicBezTo>
                <a:lnTo>
                  <a:pt x="10301" y="3480"/>
                </a:lnTo>
                <a:cubicBezTo>
                  <a:pt x="10296" y="3495"/>
                  <a:pt x="10286" y="3516"/>
                  <a:pt x="10281" y="3526"/>
                </a:cubicBezTo>
                <a:cubicBezTo>
                  <a:pt x="10273" y="3550"/>
                  <a:pt x="10258" y="3577"/>
                  <a:pt x="10243" y="3602"/>
                </a:cubicBezTo>
                <a:lnTo>
                  <a:pt x="10243" y="3602"/>
                </a:lnTo>
                <a:cubicBezTo>
                  <a:pt x="10224" y="3594"/>
                  <a:pt x="10206" y="3586"/>
                  <a:pt x="10188" y="3578"/>
                </a:cubicBezTo>
                <a:lnTo>
                  <a:pt x="10188" y="3578"/>
                </a:lnTo>
                <a:cubicBezTo>
                  <a:pt x="10201" y="3593"/>
                  <a:pt x="10215" y="3608"/>
                  <a:pt x="10230" y="3622"/>
                </a:cubicBezTo>
                <a:cubicBezTo>
                  <a:pt x="10234" y="3616"/>
                  <a:pt x="10239" y="3609"/>
                  <a:pt x="10243" y="3602"/>
                </a:cubicBezTo>
                <a:lnTo>
                  <a:pt x="10243" y="3602"/>
                </a:lnTo>
                <a:cubicBezTo>
                  <a:pt x="10247" y="3604"/>
                  <a:pt x="10251" y="3605"/>
                  <a:pt x="10255" y="3607"/>
                </a:cubicBezTo>
                <a:cubicBezTo>
                  <a:pt x="10225" y="3648"/>
                  <a:pt x="10199" y="3678"/>
                  <a:pt x="10169" y="3714"/>
                </a:cubicBezTo>
                <a:cubicBezTo>
                  <a:pt x="10128" y="3653"/>
                  <a:pt x="10092" y="3587"/>
                  <a:pt x="10057" y="3516"/>
                </a:cubicBezTo>
                <a:lnTo>
                  <a:pt x="10057" y="3516"/>
                </a:lnTo>
                <a:cubicBezTo>
                  <a:pt x="10101" y="3540"/>
                  <a:pt x="10143" y="3559"/>
                  <a:pt x="10188" y="3578"/>
                </a:cubicBezTo>
                <a:lnTo>
                  <a:pt x="10188" y="3578"/>
                </a:lnTo>
                <a:cubicBezTo>
                  <a:pt x="10062" y="3438"/>
                  <a:pt x="9967" y="3269"/>
                  <a:pt x="9889" y="3109"/>
                </a:cubicBezTo>
                <a:cubicBezTo>
                  <a:pt x="9853" y="3048"/>
                  <a:pt x="9828" y="2987"/>
                  <a:pt x="9802" y="2931"/>
                </a:cubicBezTo>
                <a:lnTo>
                  <a:pt x="9802" y="2931"/>
                </a:lnTo>
                <a:cubicBezTo>
                  <a:pt x="9848" y="2956"/>
                  <a:pt x="9899" y="2982"/>
                  <a:pt x="9945" y="2992"/>
                </a:cubicBezTo>
                <a:cubicBezTo>
                  <a:pt x="9894" y="2946"/>
                  <a:pt x="9838" y="2885"/>
                  <a:pt x="9828" y="2819"/>
                </a:cubicBezTo>
                <a:lnTo>
                  <a:pt x="9828" y="2819"/>
                </a:lnTo>
                <a:cubicBezTo>
                  <a:pt x="9879" y="2910"/>
                  <a:pt x="10031" y="2936"/>
                  <a:pt x="10143" y="2936"/>
                </a:cubicBezTo>
                <a:cubicBezTo>
                  <a:pt x="10001" y="2880"/>
                  <a:pt x="9828" y="2768"/>
                  <a:pt x="9752" y="2661"/>
                </a:cubicBezTo>
                <a:cubicBezTo>
                  <a:pt x="9691" y="2575"/>
                  <a:pt x="9686" y="2453"/>
                  <a:pt x="9650" y="2356"/>
                </a:cubicBezTo>
                <a:lnTo>
                  <a:pt x="9650" y="2371"/>
                </a:lnTo>
                <a:cubicBezTo>
                  <a:pt x="9650" y="2453"/>
                  <a:pt x="9635" y="2534"/>
                  <a:pt x="9599" y="2605"/>
                </a:cubicBezTo>
                <a:cubicBezTo>
                  <a:pt x="9533" y="2748"/>
                  <a:pt x="9421" y="2824"/>
                  <a:pt x="9279" y="2905"/>
                </a:cubicBezTo>
                <a:cubicBezTo>
                  <a:pt x="9263" y="2910"/>
                  <a:pt x="9243" y="2915"/>
                  <a:pt x="9233" y="2926"/>
                </a:cubicBezTo>
                <a:cubicBezTo>
                  <a:pt x="9253" y="2928"/>
                  <a:pt x="9273" y="2929"/>
                  <a:pt x="9293" y="2929"/>
                </a:cubicBezTo>
                <a:cubicBezTo>
                  <a:pt x="9372" y="2929"/>
                  <a:pt x="9443" y="2909"/>
                  <a:pt x="9492" y="2844"/>
                </a:cubicBezTo>
                <a:lnTo>
                  <a:pt x="9492" y="2844"/>
                </a:lnTo>
                <a:cubicBezTo>
                  <a:pt x="9446" y="2915"/>
                  <a:pt x="9436" y="2961"/>
                  <a:pt x="9345" y="3012"/>
                </a:cubicBezTo>
                <a:cubicBezTo>
                  <a:pt x="9421" y="3012"/>
                  <a:pt x="9482" y="2982"/>
                  <a:pt x="9523" y="2941"/>
                </a:cubicBezTo>
                <a:lnTo>
                  <a:pt x="9523" y="2941"/>
                </a:lnTo>
                <a:cubicBezTo>
                  <a:pt x="9472" y="3170"/>
                  <a:pt x="9319" y="3399"/>
                  <a:pt x="9126" y="3566"/>
                </a:cubicBezTo>
                <a:cubicBezTo>
                  <a:pt x="9111" y="3577"/>
                  <a:pt x="9090" y="3592"/>
                  <a:pt x="9075" y="3602"/>
                </a:cubicBezTo>
                <a:cubicBezTo>
                  <a:pt x="9060" y="3592"/>
                  <a:pt x="9050" y="3577"/>
                  <a:pt x="9039" y="3566"/>
                </a:cubicBezTo>
                <a:cubicBezTo>
                  <a:pt x="8923" y="3424"/>
                  <a:pt x="8831" y="3266"/>
                  <a:pt x="8770" y="3099"/>
                </a:cubicBezTo>
                <a:lnTo>
                  <a:pt x="8770" y="3099"/>
                </a:lnTo>
                <a:cubicBezTo>
                  <a:pt x="8933" y="3190"/>
                  <a:pt x="9111" y="3236"/>
                  <a:pt x="9345" y="3251"/>
                </a:cubicBezTo>
                <a:cubicBezTo>
                  <a:pt x="9156" y="3170"/>
                  <a:pt x="8734" y="2951"/>
                  <a:pt x="8617" y="2570"/>
                </a:cubicBezTo>
                <a:lnTo>
                  <a:pt x="8617" y="2570"/>
                </a:lnTo>
                <a:cubicBezTo>
                  <a:pt x="8694" y="2615"/>
                  <a:pt x="8775" y="2661"/>
                  <a:pt x="8872" y="2697"/>
                </a:cubicBezTo>
                <a:cubicBezTo>
                  <a:pt x="8741" y="2590"/>
                  <a:pt x="8684" y="2470"/>
                  <a:pt x="8631" y="2375"/>
                </a:cubicBezTo>
                <a:lnTo>
                  <a:pt x="8631" y="2375"/>
                </a:lnTo>
                <a:cubicBezTo>
                  <a:pt x="8696" y="2476"/>
                  <a:pt x="8884" y="2510"/>
                  <a:pt x="9034" y="2554"/>
                </a:cubicBezTo>
                <a:cubicBezTo>
                  <a:pt x="8938" y="2514"/>
                  <a:pt x="8719" y="2386"/>
                  <a:pt x="8617" y="2274"/>
                </a:cubicBezTo>
                <a:cubicBezTo>
                  <a:pt x="8526" y="2173"/>
                  <a:pt x="8480" y="2066"/>
                  <a:pt x="8455" y="1944"/>
                </a:cubicBezTo>
                <a:cubicBezTo>
                  <a:pt x="8449" y="1898"/>
                  <a:pt x="8444" y="1847"/>
                  <a:pt x="8439" y="1801"/>
                </a:cubicBezTo>
                <a:lnTo>
                  <a:pt x="8419" y="1690"/>
                </a:lnTo>
                <a:lnTo>
                  <a:pt x="8419" y="1690"/>
                </a:lnTo>
                <a:cubicBezTo>
                  <a:pt x="8424" y="1796"/>
                  <a:pt x="8393" y="1898"/>
                  <a:pt x="8373" y="2005"/>
                </a:cubicBezTo>
                <a:cubicBezTo>
                  <a:pt x="8327" y="2269"/>
                  <a:pt x="7910" y="2554"/>
                  <a:pt x="7803" y="2585"/>
                </a:cubicBezTo>
                <a:cubicBezTo>
                  <a:pt x="7981" y="2580"/>
                  <a:pt x="8109" y="2514"/>
                  <a:pt x="8200" y="2442"/>
                </a:cubicBezTo>
                <a:lnTo>
                  <a:pt x="8200" y="2442"/>
                </a:lnTo>
                <a:cubicBezTo>
                  <a:pt x="8175" y="2478"/>
                  <a:pt x="8124" y="2559"/>
                  <a:pt x="8068" y="2636"/>
                </a:cubicBezTo>
                <a:cubicBezTo>
                  <a:pt x="7905" y="2824"/>
                  <a:pt x="7692" y="3058"/>
                  <a:pt x="7524" y="3170"/>
                </a:cubicBezTo>
                <a:cubicBezTo>
                  <a:pt x="7478" y="3109"/>
                  <a:pt x="7447" y="3037"/>
                  <a:pt x="7407" y="2966"/>
                </a:cubicBezTo>
                <a:cubicBezTo>
                  <a:pt x="7386" y="2931"/>
                  <a:pt x="7371" y="2885"/>
                  <a:pt x="7351" y="2844"/>
                </a:cubicBezTo>
                <a:lnTo>
                  <a:pt x="7351" y="2844"/>
                </a:lnTo>
                <a:cubicBezTo>
                  <a:pt x="7381" y="2865"/>
                  <a:pt x="7412" y="2880"/>
                  <a:pt x="7437" y="2890"/>
                </a:cubicBezTo>
                <a:cubicBezTo>
                  <a:pt x="7407" y="2859"/>
                  <a:pt x="7371" y="2814"/>
                  <a:pt x="7361" y="2778"/>
                </a:cubicBezTo>
                <a:lnTo>
                  <a:pt x="7361" y="2778"/>
                </a:lnTo>
                <a:cubicBezTo>
                  <a:pt x="7402" y="2839"/>
                  <a:pt x="7498" y="2854"/>
                  <a:pt x="7575" y="2854"/>
                </a:cubicBezTo>
                <a:cubicBezTo>
                  <a:pt x="7478" y="2814"/>
                  <a:pt x="7361" y="2737"/>
                  <a:pt x="7310" y="2671"/>
                </a:cubicBezTo>
                <a:cubicBezTo>
                  <a:pt x="7269" y="2605"/>
                  <a:pt x="7259" y="2529"/>
                  <a:pt x="7244" y="2458"/>
                </a:cubicBezTo>
                <a:lnTo>
                  <a:pt x="7244" y="2468"/>
                </a:lnTo>
                <a:cubicBezTo>
                  <a:pt x="7244" y="2524"/>
                  <a:pt x="7229" y="2575"/>
                  <a:pt x="7203" y="2625"/>
                </a:cubicBezTo>
                <a:cubicBezTo>
                  <a:pt x="7157" y="2722"/>
                  <a:pt x="7081" y="2773"/>
                  <a:pt x="6990" y="2829"/>
                </a:cubicBezTo>
                <a:cubicBezTo>
                  <a:pt x="6979" y="2834"/>
                  <a:pt x="6969" y="2834"/>
                  <a:pt x="6954" y="2839"/>
                </a:cubicBezTo>
                <a:cubicBezTo>
                  <a:pt x="6971" y="2843"/>
                  <a:pt x="6989" y="2845"/>
                  <a:pt x="7005" y="2845"/>
                </a:cubicBezTo>
                <a:cubicBezTo>
                  <a:pt x="7056" y="2845"/>
                  <a:pt x="7101" y="2827"/>
                  <a:pt x="7132" y="2788"/>
                </a:cubicBezTo>
                <a:lnTo>
                  <a:pt x="7132" y="2788"/>
                </a:lnTo>
                <a:cubicBezTo>
                  <a:pt x="7101" y="2839"/>
                  <a:pt x="7096" y="2865"/>
                  <a:pt x="7030" y="2905"/>
                </a:cubicBezTo>
                <a:cubicBezTo>
                  <a:pt x="7081" y="2905"/>
                  <a:pt x="7122" y="2885"/>
                  <a:pt x="7147" y="2859"/>
                </a:cubicBezTo>
                <a:lnTo>
                  <a:pt x="7147" y="2859"/>
                </a:lnTo>
                <a:cubicBezTo>
                  <a:pt x="7117" y="3017"/>
                  <a:pt x="7005" y="3170"/>
                  <a:pt x="6878" y="3282"/>
                </a:cubicBezTo>
                <a:cubicBezTo>
                  <a:pt x="6862" y="3292"/>
                  <a:pt x="6842" y="3312"/>
                  <a:pt x="6822" y="3322"/>
                </a:cubicBezTo>
                <a:cubicBezTo>
                  <a:pt x="6878" y="3317"/>
                  <a:pt x="6944" y="3287"/>
                  <a:pt x="6995" y="3246"/>
                </a:cubicBezTo>
                <a:lnTo>
                  <a:pt x="6995" y="3246"/>
                </a:lnTo>
                <a:cubicBezTo>
                  <a:pt x="6964" y="3317"/>
                  <a:pt x="6939" y="3388"/>
                  <a:pt x="6898" y="3449"/>
                </a:cubicBezTo>
                <a:cubicBezTo>
                  <a:pt x="6801" y="3343"/>
                  <a:pt x="6715" y="3195"/>
                  <a:pt x="6689" y="3012"/>
                </a:cubicBezTo>
                <a:lnTo>
                  <a:pt x="6689" y="3012"/>
                </a:lnTo>
                <a:cubicBezTo>
                  <a:pt x="6735" y="3063"/>
                  <a:pt x="6786" y="3104"/>
                  <a:pt x="6847" y="3134"/>
                </a:cubicBezTo>
                <a:cubicBezTo>
                  <a:pt x="6768" y="3036"/>
                  <a:pt x="6742" y="2923"/>
                  <a:pt x="6713" y="2837"/>
                </a:cubicBezTo>
                <a:lnTo>
                  <a:pt x="6713" y="2837"/>
                </a:lnTo>
                <a:cubicBezTo>
                  <a:pt x="6747" y="2928"/>
                  <a:pt x="6865" y="2968"/>
                  <a:pt x="6964" y="3012"/>
                </a:cubicBezTo>
                <a:cubicBezTo>
                  <a:pt x="6903" y="2976"/>
                  <a:pt x="6766" y="2854"/>
                  <a:pt x="6710" y="2753"/>
                </a:cubicBezTo>
                <a:cubicBezTo>
                  <a:pt x="6659" y="2661"/>
                  <a:pt x="6634" y="2559"/>
                  <a:pt x="6623" y="2458"/>
                </a:cubicBezTo>
                <a:cubicBezTo>
                  <a:pt x="6623" y="2417"/>
                  <a:pt x="6618" y="2376"/>
                  <a:pt x="6623" y="2330"/>
                </a:cubicBezTo>
                <a:lnTo>
                  <a:pt x="6618" y="2229"/>
                </a:lnTo>
                <a:cubicBezTo>
                  <a:pt x="6618" y="2325"/>
                  <a:pt x="6588" y="2417"/>
                  <a:pt x="6567" y="2503"/>
                </a:cubicBezTo>
                <a:cubicBezTo>
                  <a:pt x="6522" y="2727"/>
                  <a:pt x="6232" y="2961"/>
                  <a:pt x="6160" y="2987"/>
                </a:cubicBezTo>
                <a:cubicBezTo>
                  <a:pt x="6166" y="2987"/>
                  <a:pt x="6171" y="2987"/>
                  <a:pt x="6177" y="2987"/>
                </a:cubicBezTo>
                <a:cubicBezTo>
                  <a:pt x="6285" y="2987"/>
                  <a:pt x="6367" y="2938"/>
                  <a:pt x="6430" y="2880"/>
                </a:cubicBezTo>
                <a:lnTo>
                  <a:pt x="6430" y="2880"/>
                </a:lnTo>
                <a:cubicBezTo>
                  <a:pt x="6410" y="2910"/>
                  <a:pt x="6369" y="2982"/>
                  <a:pt x="6328" y="3043"/>
                </a:cubicBezTo>
                <a:cubicBezTo>
                  <a:pt x="6201" y="3210"/>
                  <a:pt x="6028" y="3434"/>
                  <a:pt x="5906" y="3511"/>
                </a:cubicBezTo>
                <a:cubicBezTo>
                  <a:pt x="5850" y="3409"/>
                  <a:pt x="5820" y="3297"/>
                  <a:pt x="5804" y="3195"/>
                </a:cubicBezTo>
                <a:lnTo>
                  <a:pt x="5804" y="3195"/>
                </a:lnTo>
                <a:cubicBezTo>
                  <a:pt x="5845" y="3236"/>
                  <a:pt x="5896" y="3266"/>
                  <a:pt x="5957" y="3271"/>
                </a:cubicBezTo>
                <a:cubicBezTo>
                  <a:pt x="5876" y="3221"/>
                  <a:pt x="5871" y="3180"/>
                  <a:pt x="5835" y="3109"/>
                </a:cubicBezTo>
                <a:lnTo>
                  <a:pt x="5835" y="3109"/>
                </a:lnTo>
                <a:cubicBezTo>
                  <a:pt x="5879" y="3170"/>
                  <a:pt x="5952" y="3197"/>
                  <a:pt x="6027" y="3197"/>
                </a:cubicBezTo>
                <a:cubicBezTo>
                  <a:pt x="6039" y="3197"/>
                  <a:pt x="6052" y="3197"/>
                  <a:pt x="6064" y="3195"/>
                </a:cubicBezTo>
                <a:lnTo>
                  <a:pt x="6028" y="3180"/>
                </a:lnTo>
                <a:cubicBezTo>
                  <a:pt x="5901" y="3093"/>
                  <a:pt x="5809" y="3012"/>
                  <a:pt x="5759" y="2880"/>
                </a:cubicBezTo>
                <a:cubicBezTo>
                  <a:pt x="5733" y="2809"/>
                  <a:pt x="5723" y="2732"/>
                  <a:pt x="5728" y="2661"/>
                </a:cubicBezTo>
                <a:lnTo>
                  <a:pt x="5728" y="2651"/>
                </a:lnTo>
                <a:cubicBezTo>
                  <a:pt x="5692" y="2732"/>
                  <a:pt x="5677" y="2839"/>
                  <a:pt x="5616" y="2926"/>
                </a:cubicBezTo>
                <a:cubicBezTo>
                  <a:pt x="5540" y="3012"/>
                  <a:pt x="5372" y="3104"/>
                  <a:pt x="5240" y="3144"/>
                </a:cubicBezTo>
                <a:cubicBezTo>
                  <a:pt x="5258" y="3146"/>
                  <a:pt x="5277" y="3147"/>
                  <a:pt x="5296" y="3147"/>
                </a:cubicBezTo>
                <a:cubicBezTo>
                  <a:pt x="5386" y="3147"/>
                  <a:pt x="5484" y="3126"/>
                  <a:pt x="5530" y="3063"/>
                </a:cubicBezTo>
                <a:lnTo>
                  <a:pt x="5530" y="3063"/>
                </a:lnTo>
                <a:cubicBezTo>
                  <a:pt x="5520" y="3119"/>
                  <a:pt x="5464" y="3170"/>
                  <a:pt x="5413" y="3210"/>
                </a:cubicBezTo>
                <a:cubicBezTo>
                  <a:pt x="5453" y="3195"/>
                  <a:pt x="5499" y="3185"/>
                  <a:pt x="5540" y="3160"/>
                </a:cubicBezTo>
                <a:lnTo>
                  <a:pt x="5540" y="3160"/>
                </a:lnTo>
                <a:cubicBezTo>
                  <a:pt x="5514" y="3210"/>
                  <a:pt x="5479" y="3266"/>
                  <a:pt x="5448" y="3317"/>
                </a:cubicBezTo>
                <a:cubicBezTo>
                  <a:pt x="5362" y="3465"/>
                  <a:pt x="5260" y="3622"/>
                  <a:pt x="5123" y="3745"/>
                </a:cubicBezTo>
                <a:lnTo>
                  <a:pt x="5087" y="3668"/>
                </a:lnTo>
                <a:cubicBezTo>
                  <a:pt x="5021" y="3536"/>
                  <a:pt x="4970" y="3383"/>
                  <a:pt x="4945" y="3231"/>
                </a:cubicBezTo>
                <a:lnTo>
                  <a:pt x="4945" y="3231"/>
                </a:lnTo>
                <a:cubicBezTo>
                  <a:pt x="5041" y="3317"/>
                  <a:pt x="5148" y="3368"/>
                  <a:pt x="5296" y="3399"/>
                </a:cubicBezTo>
                <a:cubicBezTo>
                  <a:pt x="5184" y="3317"/>
                  <a:pt x="4940" y="3088"/>
                  <a:pt x="4884" y="2732"/>
                </a:cubicBezTo>
                <a:lnTo>
                  <a:pt x="4884" y="2732"/>
                </a:lnTo>
                <a:cubicBezTo>
                  <a:pt x="4929" y="2783"/>
                  <a:pt x="4980" y="2829"/>
                  <a:pt x="5036" y="2859"/>
                </a:cubicBezTo>
                <a:cubicBezTo>
                  <a:pt x="4967" y="2762"/>
                  <a:pt x="4940" y="2652"/>
                  <a:pt x="4912" y="2568"/>
                </a:cubicBezTo>
                <a:lnTo>
                  <a:pt x="4912" y="2568"/>
                </a:lnTo>
                <a:cubicBezTo>
                  <a:pt x="4949" y="2653"/>
                  <a:pt x="5054" y="2691"/>
                  <a:pt x="5143" y="2737"/>
                </a:cubicBezTo>
                <a:cubicBezTo>
                  <a:pt x="5087" y="2702"/>
                  <a:pt x="4960" y="2575"/>
                  <a:pt x="4904" y="2458"/>
                </a:cubicBezTo>
                <a:cubicBezTo>
                  <a:pt x="4853" y="2366"/>
                  <a:pt x="4833" y="2254"/>
                  <a:pt x="4828" y="2147"/>
                </a:cubicBezTo>
                <a:cubicBezTo>
                  <a:pt x="4828" y="2102"/>
                  <a:pt x="4818" y="2061"/>
                  <a:pt x="4828" y="2015"/>
                </a:cubicBezTo>
                <a:lnTo>
                  <a:pt x="4818" y="1908"/>
                </a:lnTo>
                <a:cubicBezTo>
                  <a:pt x="4818" y="2010"/>
                  <a:pt x="4792" y="2096"/>
                  <a:pt x="4777" y="2193"/>
                </a:cubicBezTo>
                <a:cubicBezTo>
                  <a:pt x="4731" y="2427"/>
                  <a:pt x="4451" y="2676"/>
                  <a:pt x="4385" y="2702"/>
                </a:cubicBezTo>
                <a:cubicBezTo>
                  <a:pt x="4390" y="2702"/>
                  <a:pt x="4395" y="2702"/>
                  <a:pt x="4399" y="2702"/>
                </a:cubicBezTo>
                <a:cubicBezTo>
                  <a:pt x="4504" y="2702"/>
                  <a:pt x="4586" y="2648"/>
                  <a:pt x="4640" y="2585"/>
                </a:cubicBezTo>
                <a:lnTo>
                  <a:pt x="4640" y="2585"/>
                </a:lnTo>
                <a:cubicBezTo>
                  <a:pt x="4624" y="2620"/>
                  <a:pt x="4584" y="2697"/>
                  <a:pt x="4548" y="2758"/>
                </a:cubicBezTo>
                <a:cubicBezTo>
                  <a:pt x="4528" y="2788"/>
                  <a:pt x="4502" y="2824"/>
                  <a:pt x="4477" y="2854"/>
                </a:cubicBezTo>
                <a:cubicBezTo>
                  <a:pt x="4355" y="2783"/>
                  <a:pt x="4268" y="2722"/>
                  <a:pt x="4207" y="2605"/>
                </a:cubicBezTo>
                <a:cubicBezTo>
                  <a:pt x="4182" y="2544"/>
                  <a:pt x="4166" y="2473"/>
                  <a:pt x="4166" y="2407"/>
                </a:cubicBezTo>
                <a:lnTo>
                  <a:pt x="4166" y="2417"/>
                </a:lnTo>
                <a:cubicBezTo>
                  <a:pt x="4141" y="2498"/>
                  <a:pt x="4131" y="2600"/>
                  <a:pt x="4075" y="2671"/>
                </a:cubicBezTo>
                <a:cubicBezTo>
                  <a:pt x="4039" y="2717"/>
                  <a:pt x="3973" y="2778"/>
                  <a:pt x="3902" y="2824"/>
                </a:cubicBezTo>
                <a:cubicBezTo>
                  <a:pt x="3810" y="2707"/>
                  <a:pt x="3724" y="2559"/>
                  <a:pt x="3693" y="2376"/>
                </a:cubicBezTo>
                <a:lnTo>
                  <a:pt x="3693" y="2376"/>
                </a:lnTo>
                <a:cubicBezTo>
                  <a:pt x="3739" y="2427"/>
                  <a:pt x="3800" y="2473"/>
                  <a:pt x="3866" y="2508"/>
                </a:cubicBezTo>
                <a:cubicBezTo>
                  <a:pt x="3777" y="2404"/>
                  <a:pt x="3751" y="2286"/>
                  <a:pt x="3721" y="2195"/>
                </a:cubicBezTo>
                <a:lnTo>
                  <a:pt x="3721" y="2195"/>
                </a:lnTo>
                <a:cubicBezTo>
                  <a:pt x="3756" y="2292"/>
                  <a:pt x="3889" y="2337"/>
                  <a:pt x="3994" y="2391"/>
                </a:cubicBezTo>
                <a:cubicBezTo>
                  <a:pt x="3927" y="2351"/>
                  <a:pt x="3785" y="2219"/>
                  <a:pt x="3719" y="2112"/>
                </a:cubicBezTo>
                <a:cubicBezTo>
                  <a:pt x="3663" y="2015"/>
                  <a:pt x="3637" y="1908"/>
                  <a:pt x="3632" y="1791"/>
                </a:cubicBezTo>
                <a:cubicBezTo>
                  <a:pt x="3622" y="1745"/>
                  <a:pt x="3622" y="1705"/>
                  <a:pt x="3632" y="1659"/>
                </a:cubicBezTo>
                <a:lnTo>
                  <a:pt x="3622" y="1552"/>
                </a:lnTo>
                <a:cubicBezTo>
                  <a:pt x="3622" y="1654"/>
                  <a:pt x="3592" y="1745"/>
                  <a:pt x="3571" y="1842"/>
                </a:cubicBezTo>
                <a:cubicBezTo>
                  <a:pt x="3531" y="2040"/>
                  <a:pt x="3307" y="2249"/>
                  <a:pt x="3190" y="2325"/>
                </a:cubicBezTo>
                <a:cubicBezTo>
                  <a:pt x="2997" y="2102"/>
                  <a:pt x="2844" y="1822"/>
                  <a:pt x="2808" y="1552"/>
                </a:cubicBezTo>
                <a:lnTo>
                  <a:pt x="2808" y="1552"/>
                </a:lnTo>
                <a:cubicBezTo>
                  <a:pt x="2859" y="1598"/>
                  <a:pt x="2936" y="1644"/>
                  <a:pt x="3027" y="1659"/>
                </a:cubicBezTo>
                <a:cubicBezTo>
                  <a:pt x="2910" y="1583"/>
                  <a:pt x="2905" y="1527"/>
                  <a:pt x="2849" y="1425"/>
                </a:cubicBezTo>
                <a:lnTo>
                  <a:pt x="2849" y="1425"/>
                </a:lnTo>
                <a:cubicBezTo>
                  <a:pt x="2920" y="1520"/>
                  <a:pt x="3031" y="1553"/>
                  <a:pt x="3152" y="1553"/>
                </a:cubicBezTo>
                <a:cubicBezTo>
                  <a:pt x="3161" y="1553"/>
                  <a:pt x="3171" y="1553"/>
                  <a:pt x="3180" y="1552"/>
                </a:cubicBezTo>
                <a:cubicBezTo>
                  <a:pt x="3159" y="1537"/>
                  <a:pt x="3139" y="1532"/>
                  <a:pt x="3124" y="1517"/>
                </a:cubicBezTo>
                <a:cubicBezTo>
                  <a:pt x="2946" y="1400"/>
                  <a:pt x="2808" y="1283"/>
                  <a:pt x="2732" y="1089"/>
                </a:cubicBezTo>
                <a:cubicBezTo>
                  <a:pt x="2702" y="998"/>
                  <a:pt x="2681" y="881"/>
                  <a:pt x="2691" y="779"/>
                </a:cubicBezTo>
                <a:lnTo>
                  <a:pt x="2691" y="769"/>
                </a:lnTo>
                <a:cubicBezTo>
                  <a:pt x="2640" y="886"/>
                  <a:pt x="2615" y="1049"/>
                  <a:pt x="2524" y="1155"/>
                </a:cubicBezTo>
                <a:cubicBezTo>
                  <a:pt x="2412" y="1288"/>
                  <a:pt x="2173" y="1415"/>
                  <a:pt x="1989" y="1471"/>
                </a:cubicBezTo>
                <a:cubicBezTo>
                  <a:pt x="2013" y="1472"/>
                  <a:pt x="2038" y="1473"/>
                  <a:pt x="2063" y="1473"/>
                </a:cubicBezTo>
                <a:cubicBezTo>
                  <a:pt x="2192" y="1473"/>
                  <a:pt x="2338" y="1448"/>
                  <a:pt x="2401" y="1359"/>
                </a:cubicBezTo>
                <a:lnTo>
                  <a:pt x="2401" y="1359"/>
                </a:lnTo>
                <a:cubicBezTo>
                  <a:pt x="2386" y="1435"/>
                  <a:pt x="2300" y="1511"/>
                  <a:pt x="2234" y="1567"/>
                </a:cubicBezTo>
                <a:cubicBezTo>
                  <a:pt x="2290" y="1557"/>
                  <a:pt x="2361" y="1532"/>
                  <a:pt x="2417" y="1496"/>
                </a:cubicBezTo>
                <a:lnTo>
                  <a:pt x="2417" y="1496"/>
                </a:lnTo>
                <a:cubicBezTo>
                  <a:pt x="2376" y="1573"/>
                  <a:pt x="2335" y="1649"/>
                  <a:pt x="2290" y="1720"/>
                </a:cubicBezTo>
                <a:cubicBezTo>
                  <a:pt x="2157" y="1949"/>
                  <a:pt x="1989" y="2198"/>
                  <a:pt x="1776" y="2376"/>
                </a:cubicBezTo>
                <a:cubicBezTo>
                  <a:pt x="1867" y="2346"/>
                  <a:pt x="1969" y="2310"/>
                  <a:pt x="2061" y="2269"/>
                </a:cubicBezTo>
                <a:lnTo>
                  <a:pt x="2061" y="2269"/>
                </a:lnTo>
                <a:cubicBezTo>
                  <a:pt x="2010" y="2351"/>
                  <a:pt x="1954" y="2437"/>
                  <a:pt x="1893" y="2508"/>
                </a:cubicBezTo>
                <a:cubicBezTo>
                  <a:pt x="1755" y="2397"/>
                  <a:pt x="1577" y="2193"/>
                  <a:pt x="1527" y="1903"/>
                </a:cubicBezTo>
                <a:lnTo>
                  <a:pt x="1527" y="1903"/>
                </a:lnTo>
                <a:cubicBezTo>
                  <a:pt x="1572" y="1954"/>
                  <a:pt x="1633" y="2000"/>
                  <a:pt x="1699" y="2040"/>
                </a:cubicBezTo>
                <a:cubicBezTo>
                  <a:pt x="1609" y="1930"/>
                  <a:pt x="1583" y="1815"/>
                  <a:pt x="1553" y="1719"/>
                </a:cubicBezTo>
                <a:lnTo>
                  <a:pt x="1553" y="1719"/>
                </a:lnTo>
                <a:cubicBezTo>
                  <a:pt x="1586" y="1818"/>
                  <a:pt x="1716" y="1868"/>
                  <a:pt x="1827" y="1918"/>
                </a:cubicBezTo>
                <a:cubicBezTo>
                  <a:pt x="1761" y="1878"/>
                  <a:pt x="1613" y="1745"/>
                  <a:pt x="1552" y="1639"/>
                </a:cubicBezTo>
                <a:cubicBezTo>
                  <a:pt x="1496" y="1542"/>
                  <a:pt x="1471" y="1435"/>
                  <a:pt x="1460" y="1318"/>
                </a:cubicBezTo>
                <a:cubicBezTo>
                  <a:pt x="1455" y="1277"/>
                  <a:pt x="1455" y="1232"/>
                  <a:pt x="1460" y="1186"/>
                </a:cubicBezTo>
                <a:lnTo>
                  <a:pt x="1455" y="1079"/>
                </a:lnTo>
                <a:cubicBezTo>
                  <a:pt x="1455" y="1181"/>
                  <a:pt x="1425" y="1277"/>
                  <a:pt x="1404" y="1369"/>
                </a:cubicBezTo>
                <a:cubicBezTo>
                  <a:pt x="1354" y="1613"/>
                  <a:pt x="1043" y="1862"/>
                  <a:pt x="967" y="1888"/>
                </a:cubicBezTo>
                <a:cubicBezTo>
                  <a:pt x="972" y="1888"/>
                  <a:pt x="978" y="1888"/>
                  <a:pt x="983" y="1888"/>
                </a:cubicBezTo>
                <a:cubicBezTo>
                  <a:pt x="1102" y="1888"/>
                  <a:pt x="1194" y="1834"/>
                  <a:pt x="1257" y="1771"/>
                </a:cubicBezTo>
                <a:lnTo>
                  <a:pt x="1257" y="1771"/>
                </a:lnTo>
                <a:cubicBezTo>
                  <a:pt x="1242" y="1801"/>
                  <a:pt x="1196" y="1878"/>
                  <a:pt x="1150" y="1949"/>
                </a:cubicBezTo>
                <a:cubicBezTo>
                  <a:pt x="992" y="2157"/>
                  <a:pt x="758" y="2453"/>
                  <a:pt x="636" y="2478"/>
                </a:cubicBezTo>
                <a:cubicBezTo>
                  <a:pt x="654" y="2484"/>
                  <a:pt x="672" y="2487"/>
                  <a:pt x="691" y="2487"/>
                </a:cubicBezTo>
                <a:cubicBezTo>
                  <a:pt x="786" y="2487"/>
                  <a:pt x="900" y="2422"/>
                  <a:pt x="972" y="2371"/>
                </a:cubicBezTo>
                <a:lnTo>
                  <a:pt x="972" y="2371"/>
                </a:lnTo>
                <a:cubicBezTo>
                  <a:pt x="967" y="2381"/>
                  <a:pt x="967" y="2397"/>
                  <a:pt x="962" y="2402"/>
                </a:cubicBezTo>
                <a:lnTo>
                  <a:pt x="962" y="2407"/>
                </a:lnTo>
                <a:cubicBezTo>
                  <a:pt x="886" y="2483"/>
                  <a:pt x="784" y="2539"/>
                  <a:pt x="672" y="2585"/>
                </a:cubicBezTo>
                <a:cubicBezTo>
                  <a:pt x="764" y="2585"/>
                  <a:pt x="825" y="2580"/>
                  <a:pt x="886" y="2559"/>
                </a:cubicBezTo>
                <a:lnTo>
                  <a:pt x="886" y="2559"/>
                </a:lnTo>
                <a:cubicBezTo>
                  <a:pt x="870" y="2580"/>
                  <a:pt x="865" y="2600"/>
                  <a:pt x="850" y="2615"/>
                </a:cubicBezTo>
                <a:cubicBezTo>
                  <a:pt x="758" y="2783"/>
                  <a:pt x="631" y="2890"/>
                  <a:pt x="463" y="2982"/>
                </a:cubicBezTo>
                <a:cubicBezTo>
                  <a:pt x="402" y="3012"/>
                  <a:pt x="341" y="3037"/>
                  <a:pt x="275" y="3063"/>
                </a:cubicBezTo>
                <a:cubicBezTo>
                  <a:pt x="312" y="3076"/>
                  <a:pt x="346" y="3082"/>
                  <a:pt x="379" y="3082"/>
                </a:cubicBezTo>
                <a:cubicBezTo>
                  <a:pt x="484" y="3082"/>
                  <a:pt x="574" y="3023"/>
                  <a:pt x="667" y="2961"/>
                </a:cubicBezTo>
                <a:lnTo>
                  <a:pt x="667" y="2961"/>
                </a:lnTo>
                <a:cubicBezTo>
                  <a:pt x="580" y="3073"/>
                  <a:pt x="453" y="3144"/>
                  <a:pt x="331" y="3221"/>
                </a:cubicBezTo>
                <a:cubicBezTo>
                  <a:pt x="348" y="3230"/>
                  <a:pt x="369" y="3233"/>
                  <a:pt x="392" y="3233"/>
                </a:cubicBezTo>
                <a:cubicBezTo>
                  <a:pt x="471" y="3233"/>
                  <a:pt x="576" y="3187"/>
                  <a:pt x="631" y="3160"/>
                </a:cubicBezTo>
                <a:lnTo>
                  <a:pt x="631" y="3160"/>
                </a:lnTo>
                <a:cubicBezTo>
                  <a:pt x="611" y="3266"/>
                  <a:pt x="514" y="3394"/>
                  <a:pt x="458" y="3465"/>
                </a:cubicBezTo>
                <a:cubicBezTo>
                  <a:pt x="336" y="3622"/>
                  <a:pt x="158" y="3745"/>
                  <a:pt x="1" y="3856"/>
                </a:cubicBezTo>
                <a:cubicBezTo>
                  <a:pt x="21" y="3859"/>
                  <a:pt x="41" y="3861"/>
                  <a:pt x="61" y="3861"/>
                </a:cubicBezTo>
                <a:cubicBezTo>
                  <a:pt x="225" y="3861"/>
                  <a:pt x="392" y="3773"/>
                  <a:pt x="514" y="3673"/>
                </a:cubicBezTo>
                <a:lnTo>
                  <a:pt x="514" y="3673"/>
                </a:lnTo>
                <a:cubicBezTo>
                  <a:pt x="418" y="3821"/>
                  <a:pt x="275" y="3907"/>
                  <a:pt x="148" y="4024"/>
                </a:cubicBezTo>
                <a:cubicBezTo>
                  <a:pt x="166" y="4028"/>
                  <a:pt x="185" y="4029"/>
                  <a:pt x="203" y="4029"/>
                </a:cubicBezTo>
                <a:cubicBezTo>
                  <a:pt x="369" y="4029"/>
                  <a:pt x="520" y="3889"/>
                  <a:pt x="621" y="3770"/>
                </a:cubicBezTo>
                <a:lnTo>
                  <a:pt x="621" y="3770"/>
                </a:lnTo>
                <a:cubicBezTo>
                  <a:pt x="606" y="3877"/>
                  <a:pt x="530" y="3963"/>
                  <a:pt x="469" y="4055"/>
                </a:cubicBezTo>
                <a:cubicBezTo>
                  <a:pt x="545" y="4029"/>
                  <a:pt x="641" y="3984"/>
                  <a:pt x="713" y="3923"/>
                </a:cubicBezTo>
                <a:lnTo>
                  <a:pt x="713" y="4014"/>
                </a:lnTo>
                <a:cubicBezTo>
                  <a:pt x="682" y="4060"/>
                  <a:pt x="641" y="4106"/>
                  <a:pt x="606" y="4151"/>
                </a:cubicBezTo>
                <a:cubicBezTo>
                  <a:pt x="641" y="4141"/>
                  <a:pt x="682" y="4131"/>
                  <a:pt x="713" y="4111"/>
                </a:cubicBezTo>
                <a:lnTo>
                  <a:pt x="713" y="13674"/>
                </a:lnTo>
                <a:lnTo>
                  <a:pt x="29254" y="13674"/>
                </a:lnTo>
                <a:cubicBezTo>
                  <a:pt x="30571" y="13674"/>
                  <a:pt x="31441" y="13928"/>
                  <a:pt x="32728" y="14233"/>
                </a:cubicBezTo>
                <a:cubicBezTo>
                  <a:pt x="33720" y="13801"/>
                  <a:pt x="34493" y="13592"/>
                  <a:pt x="35378" y="12977"/>
                </a:cubicBezTo>
                <a:cubicBezTo>
                  <a:pt x="36263" y="12356"/>
                  <a:pt x="37036" y="11537"/>
                  <a:pt x="37423" y="10535"/>
                </a:cubicBezTo>
                <a:cubicBezTo>
                  <a:pt x="37057" y="8012"/>
                  <a:pt x="34752" y="6639"/>
                  <a:pt x="33939" y="4238"/>
                </a:cubicBezTo>
                <a:cubicBezTo>
                  <a:pt x="33964" y="4233"/>
                  <a:pt x="34000" y="4228"/>
                  <a:pt x="34025" y="4223"/>
                </a:cubicBezTo>
                <a:cubicBezTo>
                  <a:pt x="33730" y="4172"/>
                  <a:pt x="33552" y="4085"/>
                  <a:pt x="33420" y="3984"/>
                </a:cubicBezTo>
                <a:lnTo>
                  <a:pt x="33420" y="3984"/>
                </a:lnTo>
                <a:cubicBezTo>
                  <a:pt x="33496" y="4019"/>
                  <a:pt x="33725" y="4034"/>
                  <a:pt x="33796" y="4034"/>
                </a:cubicBezTo>
                <a:cubicBezTo>
                  <a:pt x="33293" y="3841"/>
                  <a:pt x="33135" y="3622"/>
                  <a:pt x="32962" y="3333"/>
                </a:cubicBezTo>
                <a:cubicBezTo>
                  <a:pt x="32937" y="3282"/>
                  <a:pt x="32911" y="3221"/>
                  <a:pt x="32886" y="3165"/>
                </a:cubicBezTo>
                <a:lnTo>
                  <a:pt x="32886" y="3165"/>
                </a:lnTo>
                <a:cubicBezTo>
                  <a:pt x="32998" y="3236"/>
                  <a:pt x="33349" y="3399"/>
                  <a:pt x="33450" y="3399"/>
                </a:cubicBezTo>
                <a:cubicBezTo>
                  <a:pt x="33196" y="3256"/>
                  <a:pt x="32967" y="2987"/>
                  <a:pt x="32886" y="2809"/>
                </a:cubicBezTo>
                <a:lnTo>
                  <a:pt x="32886" y="2809"/>
                </a:lnTo>
                <a:cubicBezTo>
                  <a:pt x="32947" y="2905"/>
                  <a:pt x="33150" y="2992"/>
                  <a:pt x="33262" y="3032"/>
                </a:cubicBezTo>
                <a:cubicBezTo>
                  <a:pt x="33329" y="3060"/>
                  <a:pt x="33403" y="3063"/>
                  <a:pt x="33478" y="3063"/>
                </a:cubicBezTo>
                <a:cubicBezTo>
                  <a:pt x="33499" y="3063"/>
                  <a:pt x="33520" y="3063"/>
                  <a:pt x="33542" y="3063"/>
                </a:cubicBezTo>
                <a:cubicBezTo>
                  <a:pt x="33298" y="3058"/>
                  <a:pt x="33043" y="2758"/>
                  <a:pt x="32906" y="2600"/>
                </a:cubicBezTo>
                <a:cubicBezTo>
                  <a:pt x="32738" y="2417"/>
                  <a:pt x="32606" y="2203"/>
                  <a:pt x="32499" y="1985"/>
                </a:cubicBezTo>
                <a:lnTo>
                  <a:pt x="32499" y="1985"/>
                </a:lnTo>
                <a:cubicBezTo>
                  <a:pt x="32662" y="2070"/>
                  <a:pt x="32831" y="2105"/>
                  <a:pt x="33032" y="2105"/>
                </a:cubicBezTo>
                <a:cubicBezTo>
                  <a:pt x="33070" y="2105"/>
                  <a:pt x="33110" y="2104"/>
                  <a:pt x="33150" y="2102"/>
                </a:cubicBezTo>
                <a:cubicBezTo>
                  <a:pt x="32931" y="2020"/>
                  <a:pt x="32423" y="1771"/>
                  <a:pt x="32199" y="1237"/>
                </a:cubicBezTo>
                <a:lnTo>
                  <a:pt x="32199" y="1237"/>
                </a:lnTo>
                <a:cubicBezTo>
                  <a:pt x="32285" y="1303"/>
                  <a:pt x="32397" y="1349"/>
                  <a:pt x="32504" y="1379"/>
                </a:cubicBezTo>
                <a:cubicBezTo>
                  <a:pt x="32337" y="1251"/>
                  <a:pt x="32250" y="1080"/>
                  <a:pt x="32162" y="954"/>
                </a:cubicBezTo>
                <a:lnTo>
                  <a:pt x="32162" y="954"/>
                </a:lnTo>
                <a:cubicBezTo>
                  <a:pt x="32258" y="1081"/>
                  <a:pt x="32464" y="1106"/>
                  <a:pt x="32642" y="1145"/>
                </a:cubicBezTo>
                <a:cubicBezTo>
                  <a:pt x="32535" y="1105"/>
                  <a:pt x="32260" y="967"/>
                  <a:pt x="32123" y="820"/>
                </a:cubicBezTo>
                <a:cubicBezTo>
                  <a:pt x="32001" y="693"/>
                  <a:pt x="31924" y="535"/>
                  <a:pt x="31873" y="367"/>
                </a:cubicBezTo>
                <a:cubicBezTo>
                  <a:pt x="31853" y="306"/>
                  <a:pt x="31838" y="235"/>
                  <a:pt x="31823" y="164"/>
                </a:cubicBezTo>
                <a:lnTo>
                  <a:pt x="317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512160">
            <a:off x="-50714" y="4062959"/>
            <a:ext cx="9665131" cy="2626806"/>
          </a:xfrm>
          <a:custGeom>
            <a:avLst/>
            <a:gdLst/>
            <a:ahLst/>
            <a:cxnLst/>
            <a:rect l="l" t="t" r="r" b="b"/>
            <a:pathLst>
              <a:path w="47689" h="12961" extrusionOk="0">
                <a:moveTo>
                  <a:pt x="1" y="0"/>
                </a:moveTo>
                <a:lnTo>
                  <a:pt x="1" y="12961"/>
                </a:lnTo>
                <a:lnTo>
                  <a:pt x="47688" y="12961"/>
                </a:lnTo>
                <a:lnTo>
                  <a:pt x="47688" y="499"/>
                </a:lnTo>
                <a:cubicBezTo>
                  <a:pt x="39512" y="1115"/>
                  <a:pt x="32085" y="1334"/>
                  <a:pt x="25655" y="1334"/>
                </a:cubicBezTo>
                <a:cubicBezTo>
                  <a:pt x="9795" y="1334"/>
                  <a:pt x="1" y="0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83563" y="1146350"/>
            <a:ext cx="4528800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83638" y="24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" y="781709"/>
            <a:ext cx="9263799" cy="796137"/>
            <a:chOff x="6" y="781709"/>
            <a:chExt cx="9263799" cy="796137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6" y="1146345"/>
              <a:ext cx="434426" cy="431501"/>
              <a:chOff x="3614100" y="3039975"/>
              <a:chExt cx="74650" cy="741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637875" y="3062525"/>
                <a:ext cx="2697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220" extrusionOk="0">
                    <a:moveTo>
                      <a:pt x="356" y="263"/>
                    </a:moveTo>
                    <a:lnTo>
                      <a:pt x="356" y="263"/>
                    </a:lnTo>
                    <a:cubicBezTo>
                      <a:pt x="356" y="263"/>
                      <a:pt x="356" y="263"/>
                      <a:pt x="355" y="263"/>
                    </a:cubicBezTo>
                    <a:lnTo>
                      <a:pt x="355" y="263"/>
                    </a:lnTo>
                    <a:cubicBezTo>
                      <a:pt x="356" y="263"/>
                      <a:pt x="356" y="263"/>
                      <a:pt x="356" y="263"/>
                    </a:cubicBezTo>
                    <a:close/>
                    <a:moveTo>
                      <a:pt x="723" y="960"/>
                    </a:moveTo>
                    <a:cubicBezTo>
                      <a:pt x="723" y="960"/>
                      <a:pt x="723" y="960"/>
                      <a:pt x="723" y="960"/>
                    </a:cubicBezTo>
                    <a:cubicBezTo>
                      <a:pt x="723" y="960"/>
                      <a:pt x="723" y="960"/>
                      <a:pt x="723" y="960"/>
                    </a:cubicBezTo>
                    <a:close/>
                    <a:moveTo>
                      <a:pt x="541" y="92"/>
                    </a:moveTo>
                    <a:lnTo>
                      <a:pt x="541" y="92"/>
                    </a:lnTo>
                    <a:cubicBezTo>
                      <a:pt x="563" y="124"/>
                      <a:pt x="584" y="157"/>
                      <a:pt x="606" y="192"/>
                    </a:cubicBezTo>
                    <a:cubicBezTo>
                      <a:pt x="626" y="223"/>
                      <a:pt x="651" y="253"/>
                      <a:pt x="672" y="284"/>
                    </a:cubicBezTo>
                    <a:cubicBezTo>
                      <a:pt x="677" y="299"/>
                      <a:pt x="687" y="319"/>
                      <a:pt x="702" y="329"/>
                    </a:cubicBezTo>
                    <a:cubicBezTo>
                      <a:pt x="712" y="334"/>
                      <a:pt x="738" y="334"/>
                      <a:pt x="758" y="334"/>
                    </a:cubicBezTo>
                    <a:cubicBezTo>
                      <a:pt x="799" y="334"/>
                      <a:pt x="834" y="340"/>
                      <a:pt x="875" y="340"/>
                    </a:cubicBezTo>
                    <a:cubicBezTo>
                      <a:pt x="914" y="347"/>
                      <a:pt x="951" y="349"/>
                      <a:pt x="989" y="351"/>
                    </a:cubicBezTo>
                    <a:lnTo>
                      <a:pt x="989" y="351"/>
                    </a:lnTo>
                    <a:cubicBezTo>
                      <a:pt x="972" y="386"/>
                      <a:pt x="955" y="421"/>
                      <a:pt x="941" y="456"/>
                    </a:cubicBezTo>
                    <a:cubicBezTo>
                      <a:pt x="926" y="487"/>
                      <a:pt x="911" y="528"/>
                      <a:pt x="890" y="558"/>
                    </a:cubicBezTo>
                    <a:cubicBezTo>
                      <a:pt x="885" y="573"/>
                      <a:pt x="875" y="589"/>
                      <a:pt x="875" y="609"/>
                    </a:cubicBezTo>
                    <a:cubicBezTo>
                      <a:pt x="875" y="629"/>
                      <a:pt x="885" y="645"/>
                      <a:pt x="890" y="660"/>
                    </a:cubicBezTo>
                    <a:cubicBezTo>
                      <a:pt x="911" y="690"/>
                      <a:pt x="926" y="731"/>
                      <a:pt x="941" y="762"/>
                    </a:cubicBezTo>
                    <a:cubicBezTo>
                      <a:pt x="959" y="797"/>
                      <a:pt x="976" y="832"/>
                      <a:pt x="992" y="867"/>
                    </a:cubicBezTo>
                    <a:lnTo>
                      <a:pt x="992" y="867"/>
                    </a:lnTo>
                    <a:cubicBezTo>
                      <a:pt x="953" y="869"/>
                      <a:pt x="916" y="871"/>
                      <a:pt x="875" y="879"/>
                    </a:cubicBezTo>
                    <a:cubicBezTo>
                      <a:pt x="834" y="879"/>
                      <a:pt x="799" y="884"/>
                      <a:pt x="758" y="884"/>
                    </a:cubicBezTo>
                    <a:cubicBezTo>
                      <a:pt x="748" y="884"/>
                      <a:pt x="723" y="884"/>
                      <a:pt x="702" y="889"/>
                    </a:cubicBezTo>
                    <a:cubicBezTo>
                      <a:pt x="687" y="894"/>
                      <a:pt x="677" y="919"/>
                      <a:pt x="672" y="935"/>
                    </a:cubicBezTo>
                    <a:cubicBezTo>
                      <a:pt x="651" y="965"/>
                      <a:pt x="626" y="996"/>
                      <a:pt x="606" y="1026"/>
                    </a:cubicBezTo>
                    <a:cubicBezTo>
                      <a:pt x="584" y="1059"/>
                      <a:pt x="562" y="1092"/>
                      <a:pt x="538" y="1126"/>
                    </a:cubicBezTo>
                    <a:lnTo>
                      <a:pt x="538" y="1126"/>
                    </a:lnTo>
                    <a:cubicBezTo>
                      <a:pt x="516" y="1094"/>
                      <a:pt x="494" y="1061"/>
                      <a:pt x="473" y="1026"/>
                    </a:cubicBezTo>
                    <a:cubicBezTo>
                      <a:pt x="453" y="996"/>
                      <a:pt x="428" y="965"/>
                      <a:pt x="407" y="935"/>
                    </a:cubicBezTo>
                    <a:cubicBezTo>
                      <a:pt x="402" y="919"/>
                      <a:pt x="392" y="899"/>
                      <a:pt x="377" y="889"/>
                    </a:cubicBezTo>
                    <a:cubicBezTo>
                      <a:pt x="366" y="884"/>
                      <a:pt x="341" y="884"/>
                      <a:pt x="321" y="884"/>
                    </a:cubicBezTo>
                    <a:cubicBezTo>
                      <a:pt x="280" y="884"/>
                      <a:pt x="244" y="879"/>
                      <a:pt x="204" y="879"/>
                    </a:cubicBezTo>
                    <a:cubicBezTo>
                      <a:pt x="164" y="872"/>
                      <a:pt x="128" y="869"/>
                      <a:pt x="90" y="867"/>
                    </a:cubicBezTo>
                    <a:lnTo>
                      <a:pt x="90" y="867"/>
                    </a:lnTo>
                    <a:cubicBezTo>
                      <a:pt x="107" y="832"/>
                      <a:pt x="124" y="797"/>
                      <a:pt x="138" y="762"/>
                    </a:cubicBezTo>
                    <a:cubicBezTo>
                      <a:pt x="153" y="731"/>
                      <a:pt x="168" y="690"/>
                      <a:pt x="188" y="660"/>
                    </a:cubicBezTo>
                    <a:cubicBezTo>
                      <a:pt x="194" y="645"/>
                      <a:pt x="204" y="629"/>
                      <a:pt x="204" y="609"/>
                    </a:cubicBezTo>
                    <a:cubicBezTo>
                      <a:pt x="204" y="589"/>
                      <a:pt x="194" y="573"/>
                      <a:pt x="188" y="558"/>
                    </a:cubicBezTo>
                    <a:cubicBezTo>
                      <a:pt x="168" y="528"/>
                      <a:pt x="153" y="487"/>
                      <a:pt x="138" y="456"/>
                    </a:cubicBezTo>
                    <a:cubicBezTo>
                      <a:pt x="120" y="421"/>
                      <a:pt x="103" y="386"/>
                      <a:pt x="87" y="351"/>
                    </a:cubicBezTo>
                    <a:lnTo>
                      <a:pt x="87" y="351"/>
                    </a:lnTo>
                    <a:cubicBezTo>
                      <a:pt x="126" y="349"/>
                      <a:pt x="163" y="347"/>
                      <a:pt x="204" y="340"/>
                    </a:cubicBezTo>
                    <a:cubicBezTo>
                      <a:pt x="244" y="340"/>
                      <a:pt x="280" y="334"/>
                      <a:pt x="321" y="334"/>
                    </a:cubicBezTo>
                    <a:cubicBezTo>
                      <a:pt x="331" y="334"/>
                      <a:pt x="356" y="334"/>
                      <a:pt x="377" y="329"/>
                    </a:cubicBezTo>
                    <a:cubicBezTo>
                      <a:pt x="392" y="324"/>
                      <a:pt x="402" y="299"/>
                      <a:pt x="407" y="284"/>
                    </a:cubicBezTo>
                    <a:cubicBezTo>
                      <a:pt x="428" y="253"/>
                      <a:pt x="453" y="223"/>
                      <a:pt x="473" y="192"/>
                    </a:cubicBezTo>
                    <a:cubicBezTo>
                      <a:pt x="495" y="159"/>
                      <a:pt x="517" y="127"/>
                      <a:pt x="541" y="92"/>
                    </a:cubicBezTo>
                    <a:close/>
                    <a:moveTo>
                      <a:pt x="541" y="1"/>
                    </a:moveTo>
                    <a:cubicBezTo>
                      <a:pt x="531" y="1"/>
                      <a:pt x="522" y="6"/>
                      <a:pt x="515" y="13"/>
                    </a:cubicBezTo>
                    <a:lnTo>
                      <a:pt x="515" y="13"/>
                    </a:lnTo>
                    <a:cubicBezTo>
                      <a:pt x="513" y="15"/>
                      <a:pt x="511" y="17"/>
                      <a:pt x="509" y="19"/>
                    </a:cubicBezTo>
                    <a:cubicBezTo>
                      <a:pt x="456" y="101"/>
                      <a:pt x="398" y="183"/>
                      <a:pt x="341" y="265"/>
                    </a:cubicBezTo>
                    <a:lnTo>
                      <a:pt x="341" y="265"/>
                    </a:lnTo>
                    <a:cubicBezTo>
                      <a:pt x="239" y="274"/>
                      <a:pt x="143" y="279"/>
                      <a:pt x="41" y="294"/>
                    </a:cubicBezTo>
                    <a:cubicBezTo>
                      <a:pt x="15" y="294"/>
                      <a:pt x="0" y="319"/>
                      <a:pt x="15" y="340"/>
                    </a:cubicBezTo>
                    <a:cubicBezTo>
                      <a:pt x="59" y="431"/>
                      <a:pt x="97" y="522"/>
                      <a:pt x="145" y="613"/>
                    </a:cubicBezTo>
                    <a:lnTo>
                      <a:pt x="145" y="613"/>
                    </a:lnTo>
                    <a:cubicBezTo>
                      <a:pt x="106" y="704"/>
                      <a:pt x="63" y="794"/>
                      <a:pt x="15" y="884"/>
                    </a:cubicBezTo>
                    <a:cubicBezTo>
                      <a:pt x="0" y="909"/>
                      <a:pt x="15" y="930"/>
                      <a:pt x="41" y="935"/>
                    </a:cubicBezTo>
                    <a:cubicBezTo>
                      <a:pt x="142" y="939"/>
                      <a:pt x="239" y="944"/>
                      <a:pt x="340" y="958"/>
                    </a:cubicBezTo>
                    <a:lnTo>
                      <a:pt x="340" y="958"/>
                    </a:lnTo>
                    <a:cubicBezTo>
                      <a:pt x="398" y="1044"/>
                      <a:pt x="456" y="1122"/>
                      <a:pt x="509" y="1204"/>
                    </a:cubicBezTo>
                    <a:cubicBezTo>
                      <a:pt x="517" y="1214"/>
                      <a:pt x="527" y="1219"/>
                      <a:pt x="538" y="1219"/>
                    </a:cubicBezTo>
                    <a:cubicBezTo>
                      <a:pt x="548" y="1219"/>
                      <a:pt x="560" y="1214"/>
                      <a:pt x="570" y="1204"/>
                    </a:cubicBezTo>
                    <a:cubicBezTo>
                      <a:pt x="623" y="1122"/>
                      <a:pt x="680" y="1045"/>
                      <a:pt x="738" y="959"/>
                    </a:cubicBezTo>
                    <a:lnTo>
                      <a:pt x="738" y="959"/>
                    </a:lnTo>
                    <a:cubicBezTo>
                      <a:pt x="839" y="954"/>
                      <a:pt x="936" y="944"/>
                      <a:pt x="1038" y="935"/>
                    </a:cubicBezTo>
                    <a:cubicBezTo>
                      <a:pt x="1063" y="935"/>
                      <a:pt x="1079" y="909"/>
                      <a:pt x="1063" y="884"/>
                    </a:cubicBezTo>
                    <a:cubicBezTo>
                      <a:pt x="1020" y="792"/>
                      <a:pt x="981" y="701"/>
                      <a:pt x="934" y="610"/>
                    </a:cubicBezTo>
                    <a:lnTo>
                      <a:pt x="934" y="610"/>
                    </a:lnTo>
                    <a:cubicBezTo>
                      <a:pt x="973" y="520"/>
                      <a:pt x="1016" y="430"/>
                      <a:pt x="1063" y="340"/>
                    </a:cubicBezTo>
                    <a:cubicBezTo>
                      <a:pt x="1079" y="314"/>
                      <a:pt x="1063" y="299"/>
                      <a:pt x="1038" y="294"/>
                    </a:cubicBezTo>
                    <a:cubicBezTo>
                      <a:pt x="937" y="284"/>
                      <a:pt x="840" y="279"/>
                      <a:pt x="739" y="266"/>
                    </a:cubicBezTo>
                    <a:lnTo>
                      <a:pt x="739" y="266"/>
                    </a:lnTo>
                    <a:cubicBezTo>
                      <a:pt x="681" y="179"/>
                      <a:pt x="623" y="101"/>
                      <a:pt x="570" y="19"/>
                    </a:cubicBezTo>
                    <a:cubicBezTo>
                      <a:pt x="562" y="6"/>
                      <a:pt x="551" y="1"/>
                      <a:pt x="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614100" y="3076275"/>
                <a:ext cx="746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69" extrusionOk="0">
                    <a:moveTo>
                      <a:pt x="164" y="1"/>
                    </a:moveTo>
                    <a:cubicBezTo>
                      <a:pt x="124" y="1"/>
                      <a:pt x="85" y="1"/>
                      <a:pt x="46" y="3"/>
                    </a:cubicBezTo>
                    <a:lnTo>
                      <a:pt x="36" y="3"/>
                    </a:lnTo>
                    <a:cubicBezTo>
                      <a:pt x="0" y="3"/>
                      <a:pt x="0" y="64"/>
                      <a:pt x="36" y="64"/>
                    </a:cubicBezTo>
                    <a:lnTo>
                      <a:pt x="2579" y="64"/>
                    </a:lnTo>
                    <a:cubicBezTo>
                      <a:pt x="2657" y="64"/>
                      <a:pt x="2737" y="69"/>
                      <a:pt x="2817" y="69"/>
                    </a:cubicBezTo>
                    <a:cubicBezTo>
                      <a:pt x="2856" y="69"/>
                      <a:pt x="2896" y="68"/>
                      <a:pt x="2935" y="64"/>
                    </a:cubicBezTo>
                    <a:lnTo>
                      <a:pt x="2945" y="64"/>
                    </a:lnTo>
                    <a:cubicBezTo>
                      <a:pt x="2986" y="64"/>
                      <a:pt x="2986" y="3"/>
                      <a:pt x="2945" y="3"/>
                    </a:cubicBezTo>
                    <a:lnTo>
                      <a:pt x="397" y="3"/>
                    </a:lnTo>
                    <a:cubicBezTo>
                      <a:pt x="322" y="3"/>
                      <a:pt x="243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633450" y="3044275"/>
                <a:ext cx="360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634" extrusionOk="0">
                    <a:moveTo>
                      <a:pt x="1398" y="1"/>
                    </a:moveTo>
                    <a:cubicBezTo>
                      <a:pt x="1388" y="1"/>
                      <a:pt x="1379" y="5"/>
                      <a:pt x="1373" y="17"/>
                    </a:cubicBezTo>
                    <a:cubicBezTo>
                      <a:pt x="1332" y="98"/>
                      <a:pt x="1286" y="190"/>
                      <a:pt x="1240" y="271"/>
                    </a:cubicBezTo>
                    <a:cubicBezTo>
                      <a:pt x="1134" y="474"/>
                      <a:pt x="1027" y="678"/>
                      <a:pt x="915" y="886"/>
                    </a:cubicBezTo>
                    <a:cubicBezTo>
                      <a:pt x="783" y="1136"/>
                      <a:pt x="655" y="1385"/>
                      <a:pt x="523" y="1624"/>
                    </a:cubicBezTo>
                    <a:cubicBezTo>
                      <a:pt x="406" y="1843"/>
                      <a:pt x="294" y="2051"/>
                      <a:pt x="177" y="2265"/>
                    </a:cubicBezTo>
                    <a:cubicBezTo>
                      <a:pt x="121" y="2367"/>
                      <a:pt x="65" y="2468"/>
                      <a:pt x="14" y="2580"/>
                    </a:cubicBezTo>
                    <a:lnTo>
                      <a:pt x="14" y="2585"/>
                    </a:lnTo>
                    <a:cubicBezTo>
                      <a:pt x="1" y="2610"/>
                      <a:pt x="22" y="2634"/>
                      <a:pt x="44" y="2634"/>
                    </a:cubicBezTo>
                    <a:cubicBezTo>
                      <a:pt x="54" y="2634"/>
                      <a:pt x="64" y="2629"/>
                      <a:pt x="70" y="2616"/>
                    </a:cubicBezTo>
                    <a:cubicBezTo>
                      <a:pt x="116" y="2534"/>
                      <a:pt x="162" y="2443"/>
                      <a:pt x="203" y="2362"/>
                    </a:cubicBezTo>
                    <a:cubicBezTo>
                      <a:pt x="315" y="2158"/>
                      <a:pt x="421" y="1955"/>
                      <a:pt x="528" y="1746"/>
                    </a:cubicBezTo>
                    <a:cubicBezTo>
                      <a:pt x="660" y="1497"/>
                      <a:pt x="788" y="1248"/>
                      <a:pt x="925" y="1008"/>
                    </a:cubicBezTo>
                    <a:cubicBezTo>
                      <a:pt x="1037" y="790"/>
                      <a:pt x="1154" y="581"/>
                      <a:pt x="1266" y="368"/>
                    </a:cubicBezTo>
                    <a:cubicBezTo>
                      <a:pt x="1322" y="266"/>
                      <a:pt x="1383" y="164"/>
                      <a:pt x="1434" y="52"/>
                    </a:cubicBezTo>
                    <a:lnTo>
                      <a:pt x="1434" y="47"/>
                    </a:lnTo>
                    <a:cubicBezTo>
                      <a:pt x="1441" y="23"/>
                      <a:pt x="1419" y="1"/>
                      <a:pt x="1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633325" y="3044275"/>
                <a:ext cx="3607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634" extrusionOk="0">
                    <a:moveTo>
                      <a:pt x="44" y="1"/>
                    </a:moveTo>
                    <a:cubicBezTo>
                      <a:pt x="22" y="1"/>
                      <a:pt x="0" y="23"/>
                      <a:pt x="14" y="47"/>
                    </a:cubicBezTo>
                    <a:cubicBezTo>
                      <a:pt x="55" y="134"/>
                      <a:pt x="101" y="220"/>
                      <a:pt x="147" y="301"/>
                    </a:cubicBezTo>
                    <a:cubicBezTo>
                      <a:pt x="253" y="505"/>
                      <a:pt x="360" y="708"/>
                      <a:pt x="472" y="922"/>
                    </a:cubicBezTo>
                    <a:cubicBezTo>
                      <a:pt x="604" y="1166"/>
                      <a:pt x="732" y="1415"/>
                      <a:pt x="864" y="1660"/>
                    </a:cubicBezTo>
                    <a:cubicBezTo>
                      <a:pt x="981" y="1873"/>
                      <a:pt x="1093" y="2082"/>
                      <a:pt x="1210" y="2300"/>
                    </a:cubicBezTo>
                    <a:lnTo>
                      <a:pt x="1322" y="2509"/>
                    </a:lnTo>
                    <a:cubicBezTo>
                      <a:pt x="1342" y="2540"/>
                      <a:pt x="1352" y="2580"/>
                      <a:pt x="1373" y="2611"/>
                    </a:cubicBezTo>
                    <a:lnTo>
                      <a:pt x="1373" y="2616"/>
                    </a:lnTo>
                    <a:cubicBezTo>
                      <a:pt x="1379" y="2629"/>
                      <a:pt x="1389" y="2634"/>
                      <a:pt x="1399" y="2634"/>
                    </a:cubicBezTo>
                    <a:cubicBezTo>
                      <a:pt x="1421" y="2634"/>
                      <a:pt x="1442" y="2610"/>
                      <a:pt x="1428" y="2585"/>
                    </a:cubicBezTo>
                    <a:cubicBezTo>
                      <a:pt x="1388" y="2504"/>
                      <a:pt x="1342" y="2412"/>
                      <a:pt x="1296" y="2331"/>
                    </a:cubicBezTo>
                    <a:cubicBezTo>
                      <a:pt x="1189" y="2128"/>
                      <a:pt x="1083" y="1924"/>
                      <a:pt x="971" y="1716"/>
                    </a:cubicBezTo>
                    <a:cubicBezTo>
                      <a:pt x="838" y="1466"/>
                      <a:pt x="711" y="1217"/>
                      <a:pt x="579" y="978"/>
                    </a:cubicBezTo>
                    <a:cubicBezTo>
                      <a:pt x="462" y="759"/>
                      <a:pt x="350" y="551"/>
                      <a:pt x="233" y="332"/>
                    </a:cubicBezTo>
                    <a:lnTo>
                      <a:pt x="121" y="123"/>
                    </a:lnTo>
                    <a:cubicBezTo>
                      <a:pt x="101" y="93"/>
                      <a:pt x="91" y="52"/>
                      <a:pt x="70" y="22"/>
                    </a:cubicBezTo>
                    <a:lnTo>
                      <a:pt x="70" y="17"/>
                    </a:lnTo>
                    <a:cubicBezTo>
                      <a:pt x="64" y="5"/>
                      <a:pt x="54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650450" y="3039975"/>
                <a:ext cx="19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2966" extrusionOk="0">
                    <a:moveTo>
                      <a:pt x="39" y="0"/>
                    </a:moveTo>
                    <a:cubicBezTo>
                      <a:pt x="22" y="0"/>
                      <a:pt x="6" y="11"/>
                      <a:pt x="6" y="31"/>
                    </a:cubicBezTo>
                    <a:lnTo>
                      <a:pt x="6" y="316"/>
                    </a:lnTo>
                    <a:lnTo>
                      <a:pt x="6" y="1008"/>
                    </a:lnTo>
                    <a:lnTo>
                      <a:pt x="6" y="1847"/>
                    </a:lnTo>
                    <a:lnTo>
                      <a:pt x="6" y="2574"/>
                    </a:lnTo>
                    <a:cubicBezTo>
                      <a:pt x="6" y="2686"/>
                      <a:pt x="1" y="2808"/>
                      <a:pt x="6" y="2930"/>
                    </a:cubicBezTo>
                    <a:lnTo>
                      <a:pt x="6" y="2935"/>
                    </a:lnTo>
                    <a:cubicBezTo>
                      <a:pt x="6" y="2956"/>
                      <a:pt x="22" y="2966"/>
                      <a:pt x="39" y="2966"/>
                    </a:cubicBezTo>
                    <a:cubicBezTo>
                      <a:pt x="55" y="2966"/>
                      <a:pt x="72" y="2956"/>
                      <a:pt x="72" y="2935"/>
                    </a:cubicBezTo>
                    <a:lnTo>
                      <a:pt x="72" y="2651"/>
                    </a:lnTo>
                    <a:lnTo>
                      <a:pt x="72" y="1959"/>
                    </a:lnTo>
                    <a:lnTo>
                      <a:pt x="72" y="1114"/>
                    </a:lnTo>
                    <a:lnTo>
                      <a:pt x="72" y="392"/>
                    </a:lnTo>
                    <a:cubicBezTo>
                      <a:pt x="72" y="275"/>
                      <a:pt x="77" y="158"/>
                      <a:pt x="72" y="36"/>
                    </a:cubicBezTo>
                    <a:lnTo>
                      <a:pt x="72" y="31"/>
                    </a:lnTo>
                    <a:cubicBezTo>
                      <a:pt x="72" y="11"/>
                      <a:pt x="55" y="0"/>
                      <a:pt x="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42925" y="3042025"/>
                <a:ext cx="170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09" extrusionOk="0">
                    <a:moveTo>
                      <a:pt x="41" y="1"/>
                    </a:moveTo>
                    <a:cubicBezTo>
                      <a:pt x="19" y="1"/>
                      <a:pt x="0" y="23"/>
                      <a:pt x="17" y="51"/>
                    </a:cubicBezTo>
                    <a:cubicBezTo>
                      <a:pt x="98" y="178"/>
                      <a:pt x="190" y="305"/>
                      <a:pt x="271" y="437"/>
                    </a:cubicBezTo>
                    <a:lnTo>
                      <a:pt x="307" y="493"/>
                    </a:lnTo>
                    <a:cubicBezTo>
                      <a:pt x="315" y="503"/>
                      <a:pt x="325" y="508"/>
                      <a:pt x="336" y="508"/>
                    </a:cubicBezTo>
                    <a:cubicBezTo>
                      <a:pt x="346" y="508"/>
                      <a:pt x="358" y="503"/>
                      <a:pt x="368" y="493"/>
                    </a:cubicBezTo>
                    <a:cubicBezTo>
                      <a:pt x="454" y="366"/>
                      <a:pt x="546" y="239"/>
                      <a:pt x="627" y="107"/>
                    </a:cubicBezTo>
                    <a:lnTo>
                      <a:pt x="663" y="51"/>
                    </a:lnTo>
                    <a:cubicBezTo>
                      <a:pt x="681" y="29"/>
                      <a:pt x="659" y="5"/>
                      <a:pt x="635" y="5"/>
                    </a:cubicBezTo>
                    <a:cubicBezTo>
                      <a:pt x="625" y="5"/>
                      <a:pt x="615" y="10"/>
                      <a:pt x="607" y="20"/>
                    </a:cubicBezTo>
                    <a:cubicBezTo>
                      <a:pt x="515" y="147"/>
                      <a:pt x="429" y="274"/>
                      <a:pt x="348" y="407"/>
                    </a:cubicBezTo>
                    <a:lnTo>
                      <a:pt x="338" y="419"/>
                    </a:lnTo>
                    <a:lnTo>
                      <a:pt x="338" y="419"/>
                    </a:lnTo>
                    <a:cubicBezTo>
                      <a:pt x="262" y="306"/>
                      <a:pt x="186" y="193"/>
                      <a:pt x="114" y="76"/>
                    </a:cubicBezTo>
                    <a:lnTo>
                      <a:pt x="73" y="20"/>
                    </a:lnTo>
                    <a:cubicBezTo>
                      <a:pt x="64" y="7"/>
                      <a:pt x="53" y="1"/>
                      <a:pt x="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42875" y="3051475"/>
                <a:ext cx="171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07" extrusionOk="0">
                    <a:moveTo>
                      <a:pt x="48" y="1"/>
                    </a:moveTo>
                    <a:cubicBezTo>
                      <a:pt x="24" y="1"/>
                      <a:pt x="1" y="24"/>
                      <a:pt x="19" y="49"/>
                    </a:cubicBezTo>
                    <a:cubicBezTo>
                      <a:pt x="100" y="176"/>
                      <a:pt x="192" y="303"/>
                      <a:pt x="273" y="436"/>
                    </a:cubicBezTo>
                    <a:lnTo>
                      <a:pt x="309" y="492"/>
                    </a:lnTo>
                    <a:cubicBezTo>
                      <a:pt x="317" y="502"/>
                      <a:pt x="327" y="507"/>
                      <a:pt x="338" y="507"/>
                    </a:cubicBezTo>
                    <a:cubicBezTo>
                      <a:pt x="348" y="507"/>
                      <a:pt x="360" y="502"/>
                      <a:pt x="370" y="492"/>
                    </a:cubicBezTo>
                    <a:cubicBezTo>
                      <a:pt x="456" y="364"/>
                      <a:pt x="548" y="237"/>
                      <a:pt x="629" y="105"/>
                    </a:cubicBezTo>
                    <a:lnTo>
                      <a:pt x="665" y="49"/>
                    </a:lnTo>
                    <a:cubicBezTo>
                      <a:pt x="683" y="24"/>
                      <a:pt x="660" y="1"/>
                      <a:pt x="636" y="1"/>
                    </a:cubicBezTo>
                    <a:cubicBezTo>
                      <a:pt x="626" y="1"/>
                      <a:pt x="616" y="5"/>
                      <a:pt x="609" y="13"/>
                    </a:cubicBezTo>
                    <a:cubicBezTo>
                      <a:pt x="517" y="141"/>
                      <a:pt x="431" y="268"/>
                      <a:pt x="350" y="400"/>
                    </a:cubicBezTo>
                    <a:lnTo>
                      <a:pt x="339" y="416"/>
                    </a:lnTo>
                    <a:lnTo>
                      <a:pt x="339" y="416"/>
                    </a:lnTo>
                    <a:cubicBezTo>
                      <a:pt x="263" y="304"/>
                      <a:pt x="187" y="191"/>
                      <a:pt x="116" y="74"/>
                    </a:cubicBezTo>
                    <a:lnTo>
                      <a:pt x="75" y="13"/>
                    </a:lnTo>
                    <a:cubicBezTo>
                      <a:pt x="68" y="5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42900" y="3100625"/>
                <a:ext cx="170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04" extrusionOk="0">
                    <a:moveTo>
                      <a:pt x="346" y="1"/>
                    </a:moveTo>
                    <a:cubicBezTo>
                      <a:pt x="336" y="1"/>
                      <a:pt x="326" y="6"/>
                      <a:pt x="318" y="16"/>
                    </a:cubicBezTo>
                    <a:cubicBezTo>
                      <a:pt x="227" y="143"/>
                      <a:pt x="140" y="270"/>
                      <a:pt x="54" y="403"/>
                    </a:cubicBezTo>
                    <a:lnTo>
                      <a:pt x="18" y="458"/>
                    </a:lnTo>
                    <a:cubicBezTo>
                      <a:pt x="0" y="480"/>
                      <a:pt x="22" y="504"/>
                      <a:pt x="46" y="504"/>
                    </a:cubicBezTo>
                    <a:cubicBezTo>
                      <a:pt x="56" y="504"/>
                      <a:pt x="66" y="500"/>
                      <a:pt x="74" y="489"/>
                    </a:cubicBezTo>
                    <a:cubicBezTo>
                      <a:pt x="165" y="362"/>
                      <a:pt x="252" y="235"/>
                      <a:pt x="333" y="102"/>
                    </a:cubicBezTo>
                    <a:lnTo>
                      <a:pt x="344" y="87"/>
                    </a:lnTo>
                    <a:lnTo>
                      <a:pt x="344" y="87"/>
                    </a:lnTo>
                    <a:cubicBezTo>
                      <a:pt x="418" y="201"/>
                      <a:pt x="495" y="315"/>
                      <a:pt x="572" y="433"/>
                    </a:cubicBezTo>
                    <a:lnTo>
                      <a:pt x="608" y="489"/>
                    </a:lnTo>
                    <a:cubicBezTo>
                      <a:pt x="616" y="500"/>
                      <a:pt x="626" y="504"/>
                      <a:pt x="636" y="504"/>
                    </a:cubicBezTo>
                    <a:cubicBezTo>
                      <a:pt x="660" y="504"/>
                      <a:pt x="682" y="480"/>
                      <a:pt x="664" y="458"/>
                    </a:cubicBezTo>
                    <a:cubicBezTo>
                      <a:pt x="583" y="331"/>
                      <a:pt x="496" y="204"/>
                      <a:pt x="410" y="72"/>
                    </a:cubicBezTo>
                    <a:lnTo>
                      <a:pt x="374" y="16"/>
                    </a:lnTo>
                    <a:cubicBezTo>
                      <a:pt x="366" y="6"/>
                      <a:pt x="356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42900" y="3091100"/>
                <a:ext cx="170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04" extrusionOk="0">
                    <a:moveTo>
                      <a:pt x="346" y="0"/>
                    </a:moveTo>
                    <a:cubicBezTo>
                      <a:pt x="336" y="0"/>
                      <a:pt x="326" y="5"/>
                      <a:pt x="318" y="15"/>
                    </a:cubicBezTo>
                    <a:cubicBezTo>
                      <a:pt x="227" y="143"/>
                      <a:pt x="140" y="270"/>
                      <a:pt x="54" y="402"/>
                    </a:cubicBezTo>
                    <a:lnTo>
                      <a:pt x="18" y="458"/>
                    </a:lnTo>
                    <a:cubicBezTo>
                      <a:pt x="0" y="479"/>
                      <a:pt x="22" y="503"/>
                      <a:pt x="46" y="503"/>
                    </a:cubicBezTo>
                    <a:cubicBezTo>
                      <a:pt x="56" y="503"/>
                      <a:pt x="66" y="499"/>
                      <a:pt x="74" y="489"/>
                    </a:cubicBezTo>
                    <a:cubicBezTo>
                      <a:pt x="165" y="361"/>
                      <a:pt x="252" y="234"/>
                      <a:pt x="333" y="102"/>
                    </a:cubicBezTo>
                    <a:lnTo>
                      <a:pt x="344" y="87"/>
                    </a:lnTo>
                    <a:lnTo>
                      <a:pt x="344" y="87"/>
                    </a:lnTo>
                    <a:cubicBezTo>
                      <a:pt x="418" y="200"/>
                      <a:pt x="495" y="314"/>
                      <a:pt x="572" y="433"/>
                    </a:cubicBezTo>
                    <a:lnTo>
                      <a:pt x="608" y="489"/>
                    </a:lnTo>
                    <a:cubicBezTo>
                      <a:pt x="616" y="499"/>
                      <a:pt x="626" y="503"/>
                      <a:pt x="636" y="503"/>
                    </a:cubicBezTo>
                    <a:cubicBezTo>
                      <a:pt x="660" y="503"/>
                      <a:pt x="682" y="479"/>
                      <a:pt x="664" y="458"/>
                    </a:cubicBezTo>
                    <a:cubicBezTo>
                      <a:pt x="583" y="331"/>
                      <a:pt x="496" y="204"/>
                      <a:pt x="410" y="71"/>
                    </a:cubicBezTo>
                    <a:lnTo>
                      <a:pt x="374" y="15"/>
                    </a:lnTo>
                    <a:cubicBezTo>
                      <a:pt x="366" y="5"/>
                      <a:pt x="356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619300" y="3057900"/>
                <a:ext cx="648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1562" extrusionOk="0">
                    <a:moveTo>
                      <a:pt x="2550" y="1"/>
                    </a:moveTo>
                    <a:cubicBezTo>
                      <a:pt x="2545" y="1"/>
                      <a:pt x="2539" y="2"/>
                      <a:pt x="2534" y="6"/>
                    </a:cubicBezTo>
                    <a:cubicBezTo>
                      <a:pt x="2447" y="57"/>
                      <a:pt x="2366" y="107"/>
                      <a:pt x="2284" y="153"/>
                    </a:cubicBezTo>
                    <a:cubicBezTo>
                      <a:pt x="2086" y="275"/>
                      <a:pt x="1883" y="387"/>
                      <a:pt x="1684" y="509"/>
                    </a:cubicBezTo>
                    <a:cubicBezTo>
                      <a:pt x="1445" y="652"/>
                      <a:pt x="1206" y="794"/>
                      <a:pt x="967" y="942"/>
                    </a:cubicBezTo>
                    <a:cubicBezTo>
                      <a:pt x="758" y="1069"/>
                      <a:pt x="555" y="1191"/>
                      <a:pt x="346" y="1318"/>
                    </a:cubicBezTo>
                    <a:cubicBezTo>
                      <a:pt x="245" y="1374"/>
                      <a:pt x="133" y="1430"/>
                      <a:pt x="41" y="1501"/>
                    </a:cubicBezTo>
                    <a:lnTo>
                      <a:pt x="31" y="1501"/>
                    </a:lnTo>
                    <a:cubicBezTo>
                      <a:pt x="1" y="1518"/>
                      <a:pt x="22" y="1561"/>
                      <a:pt x="51" y="1561"/>
                    </a:cubicBezTo>
                    <a:cubicBezTo>
                      <a:pt x="56" y="1561"/>
                      <a:pt x="61" y="1560"/>
                      <a:pt x="67" y="1557"/>
                    </a:cubicBezTo>
                    <a:cubicBezTo>
                      <a:pt x="148" y="1506"/>
                      <a:pt x="229" y="1455"/>
                      <a:pt x="311" y="1410"/>
                    </a:cubicBezTo>
                    <a:cubicBezTo>
                      <a:pt x="509" y="1293"/>
                      <a:pt x="713" y="1176"/>
                      <a:pt x="911" y="1054"/>
                    </a:cubicBezTo>
                    <a:cubicBezTo>
                      <a:pt x="1150" y="911"/>
                      <a:pt x="1389" y="769"/>
                      <a:pt x="1628" y="621"/>
                    </a:cubicBezTo>
                    <a:cubicBezTo>
                      <a:pt x="1837" y="494"/>
                      <a:pt x="2040" y="377"/>
                      <a:pt x="2254" y="250"/>
                    </a:cubicBezTo>
                    <a:cubicBezTo>
                      <a:pt x="2356" y="189"/>
                      <a:pt x="2463" y="133"/>
                      <a:pt x="2559" y="62"/>
                    </a:cubicBezTo>
                    <a:lnTo>
                      <a:pt x="2564" y="62"/>
                    </a:lnTo>
                    <a:cubicBezTo>
                      <a:pt x="2594" y="40"/>
                      <a:pt x="2577" y="1"/>
                      <a:pt x="2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670925" y="3052550"/>
                <a:ext cx="153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76" extrusionOk="0">
                    <a:moveTo>
                      <a:pt x="261" y="1"/>
                    </a:moveTo>
                    <a:cubicBezTo>
                      <a:pt x="252" y="1"/>
                      <a:pt x="244" y="5"/>
                      <a:pt x="240" y="16"/>
                    </a:cubicBezTo>
                    <a:cubicBezTo>
                      <a:pt x="174" y="159"/>
                      <a:pt x="102" y="296"/>
                      <a:pt x="41" y="438"/>
                    </a:cubicBezTo>
                    <a:cubicBezTo>
                      <a:pt x="36" y="454"/>
                      <a:pt x="21" y="474"/>
                      <a:pt x="16" y="494"/>
                    </a:cubicBezTo>
                    <a:cubicBezTo>
                      <a:pt x="1" y="520"/>
                      <a:pt x="16" y="540"/>
                      <a:pt x="41" y="545"/>
                    </a:cubicBezTo>
                    <a:cubicBezTo>
                      <a:pt x="194" y="550"/>
                      <a:pt x="352" y="566"/>
                      <a:pt x="504" y="571"/>
                    </a:cubicBezTo>
                    <a:cubicBezTo>
                      <a:pt x="530" y="571"/>
                      <a:pt x="550" y="571"/>
                      <a:pt x="576" y="576"/>
                    </a:cubicBezTo>
                    <a:cubicBezTo>
                      <a:pt x="611" y="576"/>
                      <a:pt x="611" y="515"/>
                      <a:pt x="576" y="515"/>
                    </a:cubicBezTo>
                    <a:cubicBezTo>
                      <a:pt x="423" y="505"/>
                      <a:pt x="265" y="494"/>
                      <a:pt x="113" y="484"/>
                    </a:cubicBezTo>
                    <a:cubicBezTo>
                      <a:pt x="104" y="484"/>
                      <a:pt x="96" y="484"/>
                      <a:pt x="88" y="484"/>
                    </a:cubicBezTo>
                    <a:lnTo>
                      <a:pt x="88" y="484"/>
                    </a:lnTo>
                    <a:cubicBezTo>
                      <a:pt x="144" y="361"/>
                      <a:pt x="206" y="235"/>
                      <a:pt x="265" y="113"/>
                    </a:cubicBezTo>
                    <a:cubicBezTo>
                      <a:pt x="270" y="92"/>
                      <a:pt x="281" y="72"/>
                      <a:pt x="291" y="57"/>
                    </a:cubicBezTo>
                    <a:cubicBezTo>
                      <a:pt x="301" y="25"/>
                      <a:pt x="280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62675" y="3057450"/>
                <a:ext cx="152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79" extrusionOk="0">
                    <a:moveTo>
                      <a:pt x="263" y="1"/>
                    </a:moveTo>
                    <a:cubicBezTo>
                      <a:pt x="253" y="1"/>
                      <a:pt x="244" y="6"/>
                      <a:pt x="239" y="19"/>
                    </a:cubicBezTo>
                    <a:cubicBezTo>
                      <a:pt x="173" y="156"/>
                      <a:pt x="102" y="298"/>
                      <a:pt x="41" y="436"/>
                    </a:cubicBezTo>
                    <a:cubicBezTo>
                      <a:pt x="36" y="456"/>
                      <a:pt x="20" y="476"/>
                      <a:pt x="15" y="497"/>
                    </a:cubicBezTo>
                    <a:cubicBezTo>
                      <a:pt x="0" y="522"/>
                      <a:pt x="15" y="537"/>
                      <a:pt x="41" y="548"/>
                    </a:cubicBezTo>
                    <a:cubicBezTo>
                      <a:pt x="193" y="553"/>
                      <a:pt x="351" y="563"/>
                      <a:pt x="504" y="573"/>
                    </a:cubicBezTo>
                    <a:cubicBezTo>
                      <a:pt x="529" y="573"/>
                      <a:pt x="549" y="573"/>
                      <a:pt x="575" y="578"/>
                    </a:cubicBezTo>
                    <a:cubicBezTo>
                      <a:pt x="611" y="578"/>
                      <a:pt x="611" y="512"/>
                      <a:pt x="575" y="512"/>
                    </a:cubicBezTo>
                    <a:cubicBezTo>
                      <a:pt x="422" y="507"/>
                      <a:pt x="265" y="497"/>
                      <a:pt x="112" y="487"/>
                    </a:cubicBezTo>
                    <a:cubicBezTo>
                      <a:pt x="103" y="487"/>
                      <a:pt x="95" y="487"/>
                      <a:pt x="87" y="486"/>
                    </a:cubicBezTo>
                    <a:lnTo>
                      <a:pt x="87" y="486"/>
                    </a:lnTo>
                    <a:cubicBezTo>
                      <a:pt x="143" y="363"/>
                      <a:pt x="206" y="237"/>
                      <a:pt x="265" y="115"/>
                    </a:cubicBezTo>
                    <a:cubicBezTo>
                      <a:pt x="270" y="95"/>
                      <a:pt x="280" y="75"/>
                      <a:pt x="290" y="54"/>
                    </a:cubicBezTo>
                    <a:cubicBezTo>
                      <a:pt x="308" y="26"/>
                      <a:pt x="284" y="1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616625" y="3088300"/>
                <a:ext cx="153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76" extrusionOk="0">
                    <a:moveTo>
                      <a:pt x="36" y="0"/>
                    </a:moveTo>
                    <a:cubicBezTo>
                      <a:pt x="1" y="0"/>
                      <a:pt x="1" y="61"/>
                      <a:pt x="36" y="61"/>
                    </a:cubicBezTo>
                    <a:cubicBezTo>
                      <a:pt x="189" y="66"/>
                      <a:pt x="352" y="82"/>
                      <a:pt x="504" y="87"/>
                    </a:cubicBezTo>
                    <a:cubicBezTo>
                      <a:pt x="512" y="87"/>
                      <a:pt x="519" y="87"/>
                      <a:pt x="525" y="87"/>
                    </a:cubicBezTo>
                    <a:lnTo>
                      <a:pt x="525" y="87"/>
                    </a:lnTo>
                    <a:cubicBezTo>
                      <a:pt x="469" y="213"/>
                      <a:pt x="406" y="336"/>
                      <a:pt x="352" y="463"/>
                    </a:cubicBezTo>
                    <a:cubicBezTo>
                      <a:pt x="342" y="484"/>
                      <a:pt x="331" y="499"/>
                      <a:pt x="326" y="519"/>
                    </a:cubicBezTo>
                    <a:cubicBezTo>
                      <a:pt x="312" y="551"/>
                      <a:pt x="335" y="575"/>
                      <a:pt x="355" y="575"/>
                    </a:cubicBezTo>
                    <a:cubicBezTo>
                      <a:pt x="364" y="575"/>
                      <a:pt x="373" y="571"/>
                      <a:pt x="377" y="560"/>
                    </a:cubicBezTo>
                    <a:cubicBezTo>
                      <a:pt x="438" y="417"/>
                      <a:pt x="509" y="280"/>
                      <a:pt x="570" y="138"/>
                    </a:cubicBezTo>
                    <a:cubicBezTo>
                      <a:pt x="581" y="117"/>
                      <a:pt x="591" y="102"/>
                      <a:pt x="596" y="82"/>
                    </a:cubicBezTo>
                    <a:cubicBezTo>
                      <a:pt x="611" y="56"/>
                      <a:pt x="596" y="36"/>
                      <a:pt x="570" y="31"/>
                    </a:cubicBezTo>
                    <a:cubicBezTo>
                      <a:pt x="418" y="26"/>
                      <a:pt x="260" y="10"/>
                      <a:pt x="108" y="5"/>
                    </a:cubicBezTo>
                    <a:cubicBezTo>
                      <a:pt x="82" y="5"/>
                      <a:pt x="62" y="5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624900" y="3083450"/>
                <a:ext cx="1527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74" extrusionOk="0">
                    <a:moveTo>
                      <a:pt x="36" y="1"/>
                    </a:moveTo>
                    <a:cubicBezTo>
                      <a:pt x="0" y="1"/>
                      <a:pt x="0" y="67"/>
                      <a:pt x="36" y="67"/>
                    </a:cubicBezTo>
                    <a:cubicBezTo>
                      <a:pt x="189" y="72"/>
                      <a:pt x="351" y="82"/>
                      <a:pt x="504" y="93"/>
                    </a:cubicBezTo>
                    <a:cubicBezTo>
                      <a:pt x="511" y="93"/>
                      <a:pt x="518" y="93"/>
                      <a:pt x="524" y="93"/>
                    </a:cubicBezTo>
                    <a:lnTo>
                      <a:pt x="524" y="93"/>
                    </a:lnTo>
                    <a:cubicBezTo>
                      <a:pt x="468" y="216"/>
                      <a:pt x="405" y="342"/>
                      <a:pt x="346" y="464"/>
                    </a:cubicBezTo>
                    <a:cubicBezTo>
                      <a:pt x="341" y="484"/>
                      <a:pt x="331" y="505"/>
                      <a:pt x="321" y="525"/>
                    </a:cubicBezTo>
                    <a:cubicBezTo>
                      <a:pt x="306" y="550"/>
                      <a:pt x="331" y="573"/>
                      <a:pt x="353" y="573"/>
                    </a:cubicBezTo>
                    <a:cubicBezTo>
                      <a:pt x="362" y="573"/>
                      <a:pt x="371" y="569"/>
                      <a:pt x="377" y="561"/>
                    </a:cubicBezTo>
                    <a:cubicBezTo>
                      <a:pt x="438" y="423"/>
                      <a:pt x="509" y="281"/>
                      <a:pt x="570" y="143"/>
                    </a:cubicBezTo>
                    <a:cubicBezTo>
                      <a:pt x="585" y="123"/>
                      <a:pt x="590" y="103"/>
                      <a:pt x="596" y="82"/>
                    </a:cubicBezTo>
                    <a:cubicBezTo>
                      <a:pt x="611" y="57"/>
                      <a:pt x="596" y="42"/>
                      <a:pt x="570" y="32"/>
                    </a:cubicBezTo>
                    <a:cubicBezTo>
                      <a:pt x="418" y="26"/>
                      <a:pt x="260" y="16"/>
                      <a:pt x="107" y="6"/>
                    </a:cubicBezTo>
                    <a:cubicBezTo>
                      <a:pt x="82" y="6"/>
                      <a:pt x="61" y="6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619325" y="3058925"/>
                <a:ext cx="6525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1516" extrusionOk="0">
                    <a:moveTo>
                      <a:pt x="44" y="1"/>
                    </a:moveTo>
                    <a:cubicBezTo>
                      <a:pt x="17" y="1"/>
                      <a:pt x="0" y="40"/>
                      <a:pt x="30" y="61"/>
                    </a:cubicBezTo>
                    <a:cubicBezTo>
                      <a:pt x="111" y="112"/>
                      <a:pt x="198" y="158"/>
                      <a:pt x="279" y="209"/>
                    </a:cubicBezTo>
                    <a:cubicBezTo>
                      <a:pt x="483" y="321"/>
                      <a:pt x="681" y="438"/>
                      <a:pt x="885" y="550"/>
                    </a:cubicBezTo>
                    <a:lnTo>
                      <a:pt x="1607" y="972"/>
                    </a:lnTo>
                    <a:lnTo>
                      <a:pt x="2238" y="1333"/>
                    </a:lnTo>
                    <a:cubicBezTo>
                      <a:pt x="2339" y="1389"/>
                      <a:pt x="2441" y="1460"/>
                      <a:pt x="2543" y="1511"/>
                    </a:cubicBezTo>
                    <a:lnTo>
                      <a:pt x="2548" y="1511"/>
                    </a:lnTo>
                    <a:cubicBezTo>
                      <a:pt x="2553" y="1514"/>
                      <a:pt x="2558" y="1515"/>
                      <a:pt x="2563" y="1515"/>
                    </a:cubicBezTo>
                    <a:cubicBezTo>
                      <a:pt x="2591" y="1515"/>
                      <a:pt x="2610" y="1468"/>
                      <a:pt x="2584" y="1455"/>
                    </a:cubicBezTo>
                    <a:cubicBezTo>
                      <a:pt x="2497" y="1404"/>
                      <a:pt x="2416" y="1358"/>
                      <a:pt x="2334" y="1308"/>
                    </a:cubicBezTo>
                    <a:cubicBezTo>
                      <a:pt x="2131" y="1191"/>
                      <a:pt x="1933" y="1079"/>
                      <a:pt x="1729" y="962"/>
                    </a:cubicBezTo>
                    <a:lnTo>
                      <a:pt x="1002" y="545"/>
                    </a:lnTo>
                    <a:lnTo>
                      <a:pt x="376" y="183"/>
                    </a:lnTo>
                    <a:cubicBezTo>
                      <a:pt x="274" y="122"/>
                      <a:pt x="173" y="56"/>
                      <a:pt x="71" y="5"/>
                    </a:cubicBezTo>
                    <a:lnTo>
                      <a:pt x="61" y="5"/>
                    </a:lnTo>
                    <a:cubicBezTo>
                      <a:pt x="55" y="2"/>
                      <a:pt x="4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71175" y="3087775"/>
                <a:ext cx="1530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82" extrusionOk="0">
                    <a:moveTo>
                      <a:pt x="571" y="1"/>
                    </a:moveTo>
                    <a:cubicBezTo>
                      <a:pt x="569" y="1"/>
                      <a:pt x="567" y="1"/>
                      <a:pt x="566" y="1"/>
                    </a:cubicBezTo>
                    <a:cubicBezTo>
                      <a:pt x="413" y="11"/>
                      <a:pt x="260" y="21"/>
                      <a:pt x="103" y="31"/>
                    </a:cubicBezTo>
                    <a:cubicBezTo>
                      <a:pt x="82" y="31"/>
                      <a:pt x="57" y="31"/>
                      <a:pt x="37" y="37"/>
                    </a:cubicBezTo>
                    <a:cubicBezTo>
                      <a:pt x="11" y="37"/>
                      <a:pt x="1" y="62"/>
                      <a:pt x="11" y="87"/>
                    </a:cubicBezTo>
                    <a:cubicBezTo>
                      <a:pt x="82" y="230"/>
                      <a:pt x="143" y="367"/>
                      <a:pt x="215" y="510"/>
                    </a:cubicBezTo>
                    <a:cubicBezTo>
                      <a:pt x="230" y="525"/>
                      <a:pt x="235" y="545"/>
                      <a:pt x="245" y="566"/>
                    </a:cubicBezTo>
                    <a:cubicBezTo>
                      <a:pt x="252" y="577"/>
                      <a:pt x="261" y="581"/>
                      <a:pt x="271" y="581"/>
                    </a:cubicBezTo>
                    <a:cubicBezTo>
                      <a:pt x="291" y="581"/>
                      <a:pt x="313" y="559"/>
                      <a:pt x="306" y="535"/>
                    </a:cubicBezTo>
                    <a:cubicBezTo>
                      <a:pt x="235" y="393"/>
                      <a:pt x="169" y="255"/>
                      <a:pt x="103" y="113"/>
                    </a:cubicBezTo>
                    <a:cubicBezTo>
                      <a:pt x="100" y="110"/>
                      <a:pt x="97" y="106"/>
                      <a:pt x="94" y="103"/>
                    </a:cubicBezTo>
                    <a:lnTo>
                      <a:pt x="94" y="103"/>
                    </a:lnTo>
                    <a:cubicBezTo>
                      <a:pt x="230" y="91"/>
                      <a:pt x="366" y="86"/>
                      <a:pt x="510" y="77"/>
                    </a:cubicBezTo>
                    <a:cubicBezTo>
                      <a:pt x="525" y="77"/>
                      <a:pt x="550" y="77"/>
                      <a:pt x="571" y="72"/>
                    </a:cubicBezTo>
                    <a:cubicBezTo>
                      <a:pt x="610" y="58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663050" y="3082950"/>
                <a:ext cx="1515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87" extrusionOk="0">
                    <a:moveTo>
                      <a:pt x="569" y="0"/>
                    </a:moveTo>
                    <a:cubicBezTo>
                      <a:pt x="568" y="0"/>
                      <a:pt x="567" y="0"/>
                      <a:pt x="565" y="1"/>
                    </a:cubicBezTo>
                    <a:cubicBezTo>
                      <a:pt x="412" y="16"/>
                      <a:pt x="260" y="21"/>
                      <a:pt x="102" y="36"/>
                    </a:cubicBezTo>
                    <a:cubicBezTo>
                      <a:pt x="82" y="36"/>
                      <a:pt x="56" y="36"/>
                      <a:pt x="36" y="41"/>
                    </a:cubicBezTo>
                    <a:cubicBezTo>
                      <a:pt x="11" y="41"/>
                      <a:pt x="0" y="67"/>
                      <a:pt x="11" y="92"/>
                    </a:cubicBezTo>
                    <a:cubicBezTo>
                      <a:pt x="82" y="230"/>
                      <a:pt x="143" y="372"/>
                      <a:pt x="214" y="509"/>
                    </a:cubicBezTo>
                    <a:cubicBezTo>
                      <a:pt x="229" y="530"/>
                      <a:pt x="234" y="550"/>
                      <a:pt x="250" y="570"/>
                    </a:cubicBezTo>
                    <a:cubicBezTo>
                      <a:pt x="254" y="581"/>
                      <a:pt x="263" y="586"/>
                      <a:pt x="271" y="586"/>
                    </a:cubicBezTo>
                    <a:cubicBezTo>
                      <a:pt x="291" y="586"/>
                      <a:pt x="313" y="563"/>
                      <a:pt x="306" y="535"/>
                    </a:cubicBezTo>
                    <a:cubicBezTo>
                      <a:pt x="234" y="397"/>
                      <a:pt x="173" y="255"/>
                      <a:pt x="102" y="118"/>
                    </a:cubicBezTo>
                    <a:cubicBezTo>
                      <a:pt x="100" y="114"/>
                      <a:pt x="98" y="111"/>
                      <a:pt x="96" y="108"/>
                    </a:cubicBezTo>
                    <a:lnTo>
                      <a:pt x="96" y="108"/>
                    </a:lnTo>
                    <a:cubicBezTo>
                      <a:pt x="231" y="96"/>
                      <a:pt x="364" y="91"/>
                      <a:pt x="509" y="77"/>
                    </a:cubicBezTo>
                    <a:cubicBezTo>
                      <a:pt x="524" y="77"/>
                      <a:pt x="555" y="77"/>
                      <a:pt x="570" y="72"/>
                    </a:cubicBezTo>
                    <a:cubicBezTo>
                      <a:pt x="604" y="62"/>
                      <a:pt x="606" y="0"/>
                      <a:pt x="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616500" y="3053000"/>
                <a:ext cx="151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84" extrusionOk="0">
                    <a:moveTo>
                      <a:pt x="336" y="0"/>
                    </a:moveTo>
                    <a:cubicBezTo>
                      <a:pt x="315" y="0"/>
                      <a:pt x="294" y="25"/>
                      <a:pt x="301" y="49"/>
                    </a:cubicBezTo>
                    <a:cubicBezTo>
                      <a:pt x="372" y="191"/>
                      <a:pt x="438" y="329"/>
                      <a:pt x="509" y="471"/>
                    </a:cubicBezTo>
                    <a:cubicBezTo>
                      <a:pt x="511" y="474"/>
                      <a:pt x="513" y="477"/>
                      <a:pt x="514" y="480"/>
                    </a:cubicBezTo>
                    <a:lnTo>
                      <a:pt x="514" y="480"/>
                    </a:lnTo>
                    <a:cubicBezTo>
                      <a:pt x="379" y="489"/>
                      <a:pt x="243" y="498"/>
                      <a:pt x="102" y="507"/>
                    </a:cubicBezTo>
                    <a:cubicBezTo>
                      <a:pt x="82" y="507"/>
                      <a:pt x="57" y="507"/>
                      <a:pt x="36" y="512"/>
                    </a:cubicBezTo>
                    <a:cubicBezTo>
                      <a:pt x="1" y="522"/>
                      <a:pt x="1" y="583"/>
                      <a:pt x="41" y="583"/>
                    </a:cubicBezTo>
                    <a:cubicBezTo>
                      <a:pt x="194" y="573"/>
                      <a:pt x="347" y="563"/>
                      <a:pt x="509" y="553"/>
                    </a:cubicBezTo>
                    <a:cubicBezTo>
                      <a:pt x="525" y="553"/>
                      <a:pt x="550" y="553"/>
                      <a:pt x="570" y="548"/>
                    </a:cubicBezTo>
                    <a:cubicBezTo>
                      <a:pt x="596" y="548"/>
                      <a:pt x="606" y="522"/>
                      <a:pt x="596" y="497"/>
                    </a:cubicBezTo>
                    <a:cubicBezTo>
                      <a:pt x="525" y="354"/>
                      <a:pt x="464" y="217"/>
                      <a:pt x="392" y="74"/>
                    </a:cubicBezTo>
                    <a:cubicBezTo>
                      <a:pt x="382" y="54"/>
                      <a:pt x="372" y="39"/>
                      <a:pt x="362" y="19"/>
                    </a:cubicBezTo>
                    <a:cubicBezTo>
                      <a:pt x="355" y="6"/>
                      <a:pt x="346" y="0"/>
                      <a:pt x="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24775" y="3057775"/>
                <a:ext cx="151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86" extrusionOk="0">
                    <a:moveTo>
                      <a:pt x="337" y="0"/>
                    </a:moveTo>
                    <a:cubicBezTo>
                      <a:pt x="316" y="0"/>
                      <a:pt x="295" y="23"/>
                      <a:pt x="306" y="51"/>
                    </a:cubicBezTo>
                    <a:cubicBezTo>
                      <a:pt x="372" y="189"/>
                      <a:pt x="438" y="331"/>
                      <a:pt x="509" y="468"/>
                    </a:cubicBezTo>
                    <a:cubicBezTo>
                      <a:pt x="511" y="472"/>
                      <a:pt x="512" y="475"/>
                      <a:pt x="514" y="478"/>
                    </a:cubicBezTo>
                    <a:lnTo>
                      <a:pt x="514" y="478"/>
                    </a:lnTo>
                    <a:cubicBezTo>
                      <a:pt x="378" y="490"/>
                      <a:pt x="242" y="496"/>
                      <a:pt x="102" y="509"/>
                    </a:cubicBezTo>
                    <a:cubicBezTo>
                      <a:pt x="82" y="509"/>
                      <a:pt x="56" y="509"/>
                      <a:pt x="36" y="514"/>
                    </a:cubicBezTo>
                    <a:cubicBezTo>
                      <a:pt x="0" y="519"/>
                      <a:pt x="0" y="585"/>
                      <a:pt x="41" y="585"/>
                    </a:cubicBezTo>
                    <a:cubicBezTo>
                      <a:pt x="194" y="570"/>
                      <a:pt x="346" y="565"/>
                      <a:pt x="509" y="550"/>
                    </a:cubicBezTo>
                    <a:cubicBezTo>
                      <a:pt x="524" y="550"/>
                      <a:pt x="550" y="550"/>
                      <a:pt x="570" y="545"/>
                    </a:cubicBezTo>
                    <a:cubicBezTo>
                      <a:pt x="595" y="545"/>
                      <a:pt x="606" y="519"/>
                      <a:pt x="595" y="494"/>
                    </a:cubicBezTo>
                    <a:cubicBezTo>
                      <a:pt x="524" y="357"/>
                      <a:pt x="463" y="214"/>
                      <a:pt x="392" y="77"/>
                    </a:cubicBezTo>
                    <a:cubicBezTo>
                      <a:pt x="382" y="56"/>
                      <a:pt x="372" y="36"/>
                      <a:pt x="361" y="16"/>
                    </a:cubicBezTo>
                    <a:cubicBezTo>
                      <a:pt x="355" y="5"/>
                      <a:pt x="346" y="0"/>
                      <a:pt x="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8731106" y="781709"/>
              <a:ext cx="532700" cy="526302"/>
              <a:chOff x="3467975" y="3031075"/>
              <a:chExt cx="43650" cy="4312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486550" y="3049750"/>
                <a:ext cx="612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127" y="67"/>
                    </a:moveTo>
                    <a:cubicBezTo>
                      <a:pt x="137" y="67"/>
                      <a:pt x="137" y="67"/>
                      <a:pt x="143" y="72"/>
                    </a:cubicBezTo>
                    <a:cubicBezTo>
                      <a:pt x="143" y="72"/>
                      <a:pt x="148" y="72"/>
                      <a:pt x="148" y="77"/>
                    </a:cubicBezTo>
                    <a:lnTo>
                      <a:pt x="163" y="77"/>
                    </a:lnTo>
                    <a:lnTo>
                      <a:pt x="168" y="82"/>
                    </a:lnTo>
                    <a:cubicBezTo>
                      <a:pt x="167" y="82"/>
                      <a:pt x="167" y="81"/>
                      <a:pt x="167" y="81"/>
                    </a:cubicBezTo>
                    <a:lnTo>
                      <a:pt x="167" y="81"/>
                    </a:lnTo>
                    <a:cubicBezTo>
                      <a:pt x="166" y="81"/>
                      <a:pt x="167" y="83"/>
                      <a:pt x="168" y="85"/>
                    </a:cubicBezTo>
                    <a:lnTo>
                      <a:pt x="168" y="85"/>
                    </a:lnTo>
                    <a:cubicBezTo>
                      <a:pt x="168" y="83"/>
                      <a:pt x="168" y="82"/>
                      <a:pt x="168" y="82"/>
                    </a:cubicBezTo>
                    <a:lnTo>
                      <a:pt x="168" y="82"/>
                    </a:lnTo>
                    <a:cubicBezTo>
                      <a:pt x="169" y="85"/>
                      <a:pt x="170" y="86"/>
                      <a:pt x="169" y="86"/>
                    </a:cubicBezTo>
                    <a:cubicBezTo>
                      <a:pt x="169" y="86"/>
                      <a:pt x="169" y="85"/>
                      <a:pt x="168" y="85"/>
                    </a:cubicBezTo>
                    <a:lnTo>
                      <a:pt x="168" y="85"/>
                    </a:lnTo>
                    <a:cubicBezTo>
                      <a:pt x="168" y="87"/>
                      <a:pt x="169" y="93"/>
                      <a:pt x="173" y="93"/>
                    </a:cubicBezTo>
                    <a:cubicBezTo>
                      <a:pt x="173" y="93"/>
                      <a:pt x="173" y="98"/>
                      <a:pt x="178" y="98"/>
                    </a:cubicBezTo>
                    <a:cubicBezTo>
                      <a:pt x="178" y="102"/>
                      <a:pt x="178" y="103"/>
                      <a:pt x="181" y="105"/>
                    </a:cubicBezTo>
                    <a:lnTo>
                      <a:pt x="181" y="105"/>
                    </a:lnTo>
                    <a:cubicBezTo>
                      <a:pt x="179" y="109"/>
                      <a:pt x="178" y="114"/>
                      <a:pt x="178" y="118"/>
                    </a:cubicBezTo>
                    <a:lnTo>
                      <a:pt x="178" y="133"/>
                    </a:lnTo>
                    <a:lnTo>
                      <a:pt x="178" y="138"/>
                    </a:lnTo>
                    <a:cubicBezTo>
                      <a:pt x="178" y="149"/>
                      <a:pt x="173" y="149"/>
                      <a:pt x="173" y="154"/>
                    </a:cubicBezTo>
                    <a:lnTo>
                      <a:pt x="168" y="159"/>
                    </a:lnTo>
                    <a:lnTo>
                      <a:pt x="163" y="164"/>
                    </a:lnTo>
                    <a:lnTo>
                      <a:pt x="112" y="164"/>
                    </a:lnTo>
                    <a:cubicBezTo>
                      <a:pt x="112" y="164"/>
                      <a:pt x="102" y="159"/>
                      <a:pt x="97" y="159"/>
                    </a:cubicBezTo>
                    <a:lnTo>
                      <a:pt x="92" y="159"/>
                    </a:lnTo>
                    <a:lnTo>
                      <a:pt x="87" y="154"/>
                    </a:lnTo>
                    <a:cubicBezTo>
                      <a:pt x="87" y="154"/>
                      <a:pt x="87" y="149"/>
                      <a:pt x="76" y="149"/>
                    </a:cubicBezTo>
                    <a:lnTo>
                      <a:pt x="76" y="143"/>
                    </a:lnTo>
                    <a:cubicBezTo>
                      <a:pt x="76" y="143"/>
                      <a:pt x="76" y="133"/>
                      <a:pt x="71" y="128"/>
                    </a:cubicBezTo>
                    <a:lnTo>
                      <a:pt x="71" y="123"/>
                    </a:lnTo>
                    <a:lnTo>
                      <a:pt x="71" y="108"/>
                    </a:lnTo>
                    <a:lnTo>
                      <a:pt x="71" y="103"/>
                    </a:lnTo>
                    <a:cubicBezTo>
                      <a:pt x="71" y="98"/>
                      <a:pt x="71" y="98"/>
                      <a:pt x="76" y="93"/>
                    </a:cubicBezTo>
                    <a:cubicBezTo>
                      <a:pt x="76" y="93"/>
                      <a:pt x="76" y="82"/>
                      <a:pt x="87" y="82"/>
                    </a:cubicBezTo>
                    <a:lnTo>
                      <a:pt x="87" y="77"/>
                    </a:lnTo>
                    <a:lnTo>
                      <a:pt x="92" y="72"/>
                    </a:lnTo>
                    <a:cubicBezTo>
                      <a:pt x="92" y="72"/>
                      <a:pt x="97" y="67"/>
                      <a:pt x="102" y="67"/>
                    </a:cubicBezTo>
                    <a:close/>
                    <a:moveTo>
                      <a:pt x="132" y="0"/>
                    </a:moveTo>
                    <a:cubicBezTo>
                      <a:pt x="97" y="0"/>
                      <a:pt x="63" y="15"/>
                      <a:pt x="41" y="42"/>
                    </a:cubicBezTo>
                    <a:cubicBezTo>
                      <a:pt x="10" y="77"/>
                      <a:pt x="0" y="133"/>
                      <a:pt x="26" y="174"/>
                    </a:cubicBezTo>
                    <a:cubicBezTo>
                      <a:pt x="48" y="211"/>
                      <a:pt x="92" y="231"/>
                      <a:pt x="134" y="231"/>
                    </a:cubicBezTo>
                    <a:cubicBezTo>
                      <a:pt x="138" y="231"/>
                      <a:pt x="143" y="230"/>
                      <a:pt x="148" y="230"/>
                    </a:cubicBezTo>
                    <a:cubicBezTo>
                      <a:pt x="204" y="215"/>
                      <a:pt x="244" y="169"/>
                      <a:pt x="244" y="118"/>
                    </a:cubicBezTo>
                    <a:cubicBezTo>
                      <a:pt x="244" y="67"/>
                      <a:pt x="214" y="21"/>
                      <a:pt x="168" y="6"/>
                    </a:cubicBezTo>
                    <a:cubicBezTo>
                      <a:pt x="156" y="2"/>
                      <a:pt x="144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488950" y="3031075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687"/>
                    </a:lnTo>
                    <a:lnTo>
                      <a:pt x="1" y="779"/>
                    </a:lnTo>
                    <a:cubicBezTo>
                      <a:pt x="1" y="799"/>
                      <a:pt x="17" y="809"/>
                      <a:pt x="34" y="809"/>
                    </a:cubicBezTo>
                    <a:cubicBezTo>
                      <a:pt x="50" y="809"/>
                      <a:pt x="67" y="799"/>
                      <a:pt x="67" y="779"/>
                    </a:cubicBezTo>
                    <a:lnTo>
                      <a:pt x="67" y="127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484200" y="3032975"/>
                <a:ext cx="1097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8" extrusionOk="0">
                    <a:moveTo>
                      <a:pt x="391" y="1"/>
                    </a:moveTo>
                    <a:cubicBezTo>
                      <a:pt x="384" y="1"/>
                      <a:pt x="376" y="4"/>
                      <a:pt x="369" y="11"/>
                    </a:cubicBezTo>
                    <a:lnTo>
                      <a:pt x="219" y="161"/>
                    </a:lnTo>
                    <a:lnTo>
                      <a:pt x="219" y="161"/>
                    </a:lnTo>
                    <a:lnTo>
                      <a:pt x="69" y="11"/>
                    </a:lnTo>
                    <a:cubicBezTo>
                      <a:pt x="62" y="4"/>
                      <a:pt x="55" y="1"/>
                      <a:pt x="47" y="1"/>
                    </a:cubicBezTo>
                    <a:cubicBezTo>
                      <a:pt x="22" y="1"/>
                      <a:pt x="0" y="37"/>
                      <a:pt x="28" y="57"/>
                    </a:cubicBezTo>
                    <a:lnTo>
                      <a:pt x="196" y="229"/>
                    </a:lnTo>
                    <a:cubicBezTo>
                      <a:pt x="203" y="235"/>
                      <a:pt x="212" y="237"/>
                      <a:pt x="221" y="237"/>
                    </a:cubicBezTo>
                    <a:cubicBezTo>
                      <a:pt x="229" y="237"/>
                      <a:pt x="237" y="235"/>
                      <a:pt x="242" y="229"/>
                    </a:cubicBezTo>
                    <a:lnTo>
                      <a:pt x="415" y="57"/>
                    </a:lnTo>
                    <a:cubicBezTo>
                      <a:pt x="438" y="33"/>
                      <a:pt x="416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488950" y="3053950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1"/>
                    </a:moveTo>
                    <a:cubicBezTo>
                      <a:pt x="17" y="1"/>
                      <a:pt x="1" y="11"/>
                      <a:pt x="1" y="31"/>
                    </a:cubicBezTo>
                    <a:lnTo>
                      <a:pt x="1" y="688"/>
                    </a:lnTo>
                    <a:lnTo>
                      <a:pt x="1" y="779"/>
                    </a:lnTo>
                    <a:cubicBezTo>
                      <a:pt x="1" y="799"/>
                      <a:pt x="17" y="810"/>
                      <a:pt x="34" y="810"/>
                    </a:cubicBezTo>
                    <a:cubicBezTo>
                      <a:pt x="50" y="810"/>
                      <a:pt x="67" y="799"/>
                      <a:pt x="67" y="779"/>
                    </a:cubicBezTo>
                    <a:lnTo>
                      <a:pt x="67" y="128"/>
                    </a:lnTo>
                    <a:lnTo>
                      <a:pt x="67" y="31"/>
                    </a:lnTo>
                    <a:cubicBezTo>
                      <a:pt x="67" y="11"/>
                      <a:pt x="50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484450" y="3066400"/>
                <a:ext cx="108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36" extrusionOk="0">
                    <a:moveTo>
                      <a:pt x="216" y="0"/>
                    </a:moveTo>
                    <a:cubicBezTo>
                      <a:pt x="209" y="0"/>
                      <a:pt x="201" y="4"/>
                      <a:pt x="196" y="12"/>
                    </a:cubicBezTo>
                    <a:lnTo>
                      <a:pt x="23" y="179"/>
                    </a:lnTo>
                    <a:cubicBezTo>
                      <a:pt x="0" y="206"/>
                      <a:pt x="18" y="236"/>
                      <a:pt x="43" y="236"/>
                    </a:cubicBezTo>
                    <a:cubicBezTo>
                      <a:pt x="51" y="236"/>
                      <a:pt x="60" y="233"/>
                      <a:pt x="69" y="225"/>
                    </a:cubicBezTo>
                    <a:lnTo>
                      <a:pt x="216" y="73"/>
                    </a:lnTo>
                    <a:lnTo>
                      <a:pt x="364" y="225"/>
                    </a:lnTo>
                    <a:cubicBezTo>
                      <a:pt x="372" y="232"/>
                      <a:pt x="380" y="235"/>
                      <a:pt x="387" y="235"/>
                    </a:cubicBezTo>
                    <a:cubicBezTo>
                      <a:pt x="414" y="235"/>
                      <a:pt x="434" y="199"/>
                      <a:pt x="410" y="179"/>
                    </a:cubicBezTo>
                    <a:lnTo>
                      <a:pt x="237" y="12"/>
                    </a:lnTo>
                    <a:cubicBezTo>
                      <a:pt x="232" y="4"/>
                      <a:pt x="224" y="0"/>
                      <a:pt x="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908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29" y="67"/>
                      <a:pt x="829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03450" y="3047450"/>
                <a:ext cx="63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09" extrusionOk="0">
                    <a:moveTo>
                      <a:pt x="206" y="1"/>
                    </a:moveTo>
                    <a:cubicBezTo>
                      <a:pt x="198" y="1"/>
                      <a:pt x="190" y="4"/>
                      <a:pt x="184" y="12"/>
                    </a:cubicBezTo>
                    <a:lnTo>
                      <a:pt x="11" y="185"/>
                    </a:lnTo>
                    <a:cubicBezTo>
                      <a:pt x="1" y="195"/>
                      <a:pt x="1" y="215"/>
                      <a:pt x="11" y="225"/>
                    </a:cubicBezTo>
                    <a:lnTo>
                      <a:pt x="184" y="398"/>
                    </a:lnTo>
                    <a:cubicBezTo>
                      <a:pt x="191" y="406"/>
                      <a:pt x="200" y="409"/>
                      <a:pt x="208" y="409"/>
                    </a:cubicBezTo>
                    <a:cubicBezTo>
                      <a:pt x="232" y="409"/>
                      <a:pt x="253" y="379"/>
                      <a:pt x="230" y="352"/>
                    </a:cubicBezTo>
                    <a:lnTo>
                      <a:pt x="78" y="205"/>
                    </a:lnTo>
                    <a:lnTo>
                      <a:pt x="230" y="57"/>
                    </a:lnTo>
                    <a:cubicBezTo>
                      <a:pt x="253" y="31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4679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30" y="67"/>
                      <a:pt x="830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469800" y="3047600"/>
                <a:ext cx="63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11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7"/>
                    </a:cubicBezTo>
                    <a:lnTo>
                      <a:pt x="174" y="207"/>
                    </a:lnTo>
                    <a:lnTo>
                      <a:pt x="174" y="207"/>
                    </a:lnTo>
                    <a:lnTo>
                      <a:pt x="24" y="357"/>
                    </a:lnTo>
                    <a:cubicBezTo>
                      <a:pt x="1" y="379"/>
                      <a:pt x="24" y="410"/>
                      <a:pt x="47" y="410"/>
                    </a:cubicBezTo>
                    <a:cubicBezTo>
                      <a:pt x="55" y="410"/>
                      <a:pt x="63" y="407"/>
                      <a:pt x="70" y="397"/>
                    </a:cubicBezTo>
                    <a:lnTo>
                      <a:pt x="238" y="229"/>
                    </a:lnTo>
                    <a:cubicBezTo>
                      <a:pt x="253" y="214"/>
                      <a:pt x="253" y="194"/>
                      <a:pt x="238" y="184"/>
                    </a:cubicBezTo>
                    <a:lnTo>
                      <a:pt x="70" y="11"/>
                    </a:lnTo>
                    <a:cubicBezTo>
                      <a:pt x="62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473875" y="3037125"/>
                <a:ext cx="1555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4" extrusionOk="0">
                    <a:moveTo>
                      <a:pt x="46" y="0"/>
                    </a:moveTo>
                    <a:cubicBezTo>
                      <a:pt x="21" y="0"/>
                      <a:pt x="1" y="34"/>
                      <a:pt x="24" y="53"/>
                    </a:cubicBezTo>
                    <a:lnTo>
                      <a:pt x="492" y="521"/>
                    </a:lnTo>
                    <a:lnTo>
                      <a:pt x="553" y="582"/>
                    </a:lnTo>
                    <a:cubicBezTo>
                      <a:pt x="560" y="590"/>
                      <a:pt x="569" y="593"/>
                      <a:pt x="577" y="593"/>
                    </a:cubicBezTo>
                    <a:cubicBezTo>
                      <a:pt x="601" y="593"/>
                      <a:pt x="622" y="563"/>
                      <a:pt x="599" y="537"/>
                    </a:cubicBezTo>
                    <a:lnTo>
                      <a:pt x="136" y="74"/>
                    </a:lnTo>
                    <a:lnTo>
                      <a:pt x="70" y="13"/>
                    </a:lnTo>
                    <a:cubicBezTo>
                      <a:pt x="62" y="4"/>
                      <a:pt x="54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472425" y="3035525"/>
                <a:ext cx="77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6" extrusionOk="0">
                    <a:moveTo>
                      <a:pt x="280" y="0"/>
                    </a:moveTo>
                    <a:cubicBezTo>
                      <a:pt x="265" y="0"/>
                      <a:pt x="250" y="10"/>
                      <a:pt x="250" y="31"/>
                    </a:cubicBezTo>
                    <a:lnTo>
                      <a:pt x="250" y="239"/>
                    </a:lnTo>
                    <a:lnTo>
                      <a:pt x="41" y="239"/>
                    </a:lnTo>
                    <a:cubicBezTo>
                      <a:pt x="1" y="239"/>
                      <a:pt x="1" y="306"/>
                      <a:pt x="41" y="306"/>
                    </a:cubicBezTo>
                    <a:lnTo>
                      <a:pt x="280" y="306"/>
                    </a:lnTo>
                    <a:cubicBezTo>
                      <a:pt x="301" y="306"/>
                      <a:pt x="311" y="290"/>
                      <a:pt x="311" y="270"/>
                    </a:cubicBezTo>
                    <a:lnTo>
                      <a:pt x="311" y="61"/>
                    </a:lnTo>
                    <a:lnTo>
                      <a:pt x="311" y="31"/>
                    </a:lnTo>
                    <a:cubicBezTo>
                      <a:pt x="311" y="10"/>
                      <a:pt x="296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490150" y="3053325"/>
                <a:ext cx="155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5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6"/>
                    </a:cubicBezTo>
                    <a:lnTo>
                      <a:pt x="487" y="519"/>
                    </a:lnTo>
                    <a:lnTo>
                      <a:pt x="553" y="585"/>
                    </a:lnTo>
                    <a:cubicBezTo>
                      <a:pt x="560" y="592"/>
                      <a:pt x="567" y="595"/>
                      <a:pt x="574" y="595"/>
                    </a:cubicBezTo>
                    <a:cubicBezTo>
                      <a:pt x="600" y="595"/>
                      <a:pt x="622" y="560"/>
                      <a:pt x="594" y="540"/>
                    </a:cubicBezTo>
                    <a:lnTo>
                      <a:pt x="131" y="77"/>
                    </a:lnTo>
                    <a:lnTo>
                      <a:pt x="70" y="11"/>
                    </a:lnTo>
                    <a:cubicBezTo>
                      <a:pt x="61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499250" y="3062225"/>
                <a:ext cx="79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1" extrusionOk="0">
                    <a:moveTo>
                      <a:pt x="36" y="1"/>
                    </a:moveTo>
                    <a:cubicBezTo>
                      <a:pt x="16" y="1"/>
                      <a:pt x="1" y="11"/>
                      <a:pt x="1" y="31"/>
                    </a:cubicBezTo>
                    <a:lnTo>
                      <a:pt x="1" y="240"/>
                    </a:lnTo>
                    <a:lnTo>
                      <a:pt x="1" y="270"/>
                    </a:lnTo>
                    <a:cubicBezTo>
                      <a:pt x="1" y="290"/>
                      <a:pt x="17" y="301"/>
                      <a:pt x="34" y="301"/>
                    </a:cubicBezTo>
                    <a:cubicBezTo>
                      <a:pt x="50" y="301"/>
                      <a:pt x="67" y="290"/>
                      <a:pt x="67" y="270"/>
                    </a:cubicBezTo>
                    <a:lnTo>
                      <a:pt x="67" y="62"/>
                    </a:lnTo>
                    <a:lnTo>
                      <a:pt x="275" y="62"/>
                    </a:lnTo>
                    <a:cubicBezTo>
                      <a:pt x="316" y="62"/>
                      <a:pt x="316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490175" y="3037100"/>
                <a:ext cx="155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95" extrusionOk="0">
                    <a:moveTo>
                      <a:pt x="575" y="1"/>
                    </a:moveTo>
                    <a:cubicBezTo>
                      <a:pt x="567" y="1"/>
                      <a:pt x="559" y="4"/>
                      <a:pt x="552" y="14"/>
                    </a:cubicBezTo>
                    <a:lnTo>
                      <a:pt x="84" y="477"/>
                    </a:lnTo>
                    <a:lnTo>
                      <a:pt x="23" y="538"/>
                    </a:lnTo>
                    <a:cubicBezTo>
                      <a:pt x="0" y="564"/>
                      <a:pt x="17" y="594"/>
                      <a:pt x="43" y="594"/>
                    </a:cubicBezTo>
                    <a:cubicBezTo>
                      <a:pt x="51" y="594"/>
                      <a:pt x="60" y="591"/>
                      <a:pt x="69" y="583"/>
                    </a:cubicBezTo>
                    <a:lnTo>
                      <a:pt x="532" y="120"/>
                    </a:lnTo>
                    <a:lnTo>
                      <a:pt x="593" y="54"/>
                    </a:lnTo>
                    <a:cubicBezTo>
                      <a:pt x="619" y="32"/>
                      <a:pt x="598" y="1"/>
                      <a:pt x="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499250" y="3035525"/>
                <a:ext cx="79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6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239"/>
                    </a:lnTo>
                    <a:lnTo>
                      <a:pt x="1" y="270"/>
                    </a:lnTo>
                    <a:cubicBezTo>
                      <a:pt x="1" y="290"/>
                      <a:pt x="16" y="306"/>
                      <a:pt x="36" y="306"/>
                    </a:cubicBezTo>
                    <a:lnTo>
                      <a:pt x="275" y="306"/>
                    </a:lnTo>
                    <a:cubicBezTo>
                      <a:pt x="316" y="306"/>
                      <a:pt x="316" y="239"/>
                      <a:pt x="275" y="239"/>
                    </a:cubicBezTo>
                    <a:lnTo>
                      <a:pt x="67" y="239"/>
                    </a:lnTo>
                    <a:lnTo>
                      <a:pt x="67" y="61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473875" y="3053325"/>
                <a:ext cx="155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96" extrusionOk="0">
                    <a:moveTo>
                      <a:pt x="576" y="1"/>
                    </a:moveTo>
                    <a:cubicBezTo>
                      <a:pt x="568" y="1"/>
                      <a:pt x="560" y="4"/>
                      <a:pt x="553" y="11"/>
                    </a:cubicBezTo>
                    <a:lnTo>
                      <a:pt x="90" y="474"/>
                    </a:lnTo>
                    <a:lnTo>
                      <a:pt x="24" y="540"/>
                    </a:lnTo>
                    <a:cubicBezTo>
                      <a:pt x="0" y="563"/>
                      <a:pt x="25" y="595"/>
                      <a:pt x="49" y="595"/>
                    </a:cubicBezTo>
                    <a:cubicBezTo>
                      <a:pt x="56" y="595"/>
                      <a:pt x="64" y="593"/>
                      <a:pt x="70" y="585"/>
                    </a:cubicBezTo>
                    <a:lnTo>
                      <a:pt x="533" y="117"/>
                    </a:lnTo>
                    <a:lnTo>
                      <a:pt x="599" y="56"/>
                    </a:lnTo>
                    <a:cubicBezTo>
                      <a:pt x="622" y="33"/>
                      <a:pt x="601" y="1"/>
                      <a:pt x="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472425" y="3062225"/>
                <a:ext cx="77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1" extrusionOk="0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250" y="62"/>
                    </a:lnTo>
                    <a:lnTo>
                      <a:pt x="250" y="240"/>
                    </a:lnTo>
                    <a:lnTo>
                      <a:pt x="250" y="270"/>
                    </a:lnTo>
                    <a:cubicBezTo>
                      <a:pt x="250" y="290"/>
                      <a:pt x="265" y="301"/>
                      <a:pt x="280" y="301"/>
                    </a:cubicBezTo>
                    <a:cubicBezTo>
                      <a:pt x="296" y="301"/>
                      <a:pt x="311" y="290"/>
                      <a:pt x="311" y="270"/>
                    </a:cubicBezTo>
                    <a:lnTo>
                      <a:pt x="311" y="62"/>
                    </a:lnTo>
                    <a:lnTo>
                      <a:pt x="311" y="31"/>
                    </a:lnTo>
                    <a:cubicBezTo>
                      <a:pt x="311" y="11"/>
                      <a:pt x="301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53;p2"/>
          <p:cNvGrpSpPr/>
          <p:nvPr/>
        </p:nvGrpSpPr>
        <p:grpSpPr>
          <a:xfrm>
            <a:off x="405376" y="126344"/>
            <a:ext cx="8516235" cy="2856526"/>
            <a:chOff x="405376" y="126344"/>
            <a:chExt cx="8516235" cy="2856526"/>
          </a:xfrm>
        </p:grpSpPr>
        <p:sp>
          <p:nvSpPr>
            <p:cNvPr id="54" name="Google Shape;54;p2"/>
            <p:cNvSpPr/>
            <p:nvPr/>
          </p:nvSpPr>
          <p:spPr>
            <a:xfrm>
              <a:off x="851677" y="37546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623480" y="34986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20304" y="37552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466189" y="12634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712937" y="61487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5376" y="245455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95942" y="295720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26"/>
          <p:cNvGrpSpPr/>
          <p:nvPr/>
        </p:nvGrpSpPr>
        <p:grpSpPr>
          <a:xfrm>
            <a:off x="-1514371" y="3926151"/>
            <a:ext cx="16764583" cy="2470894"/>
            <a:chOff x="-1514371" y="3926151"/>
            <a:chExt cx="16764583" cy="2470894"/>
          </a:xfrm>
        </p:grpSpPr>
        <p:grpSp>
          <p:nvGrpSpPr>
            <p:cNvPr id="1859" name="Google Shape;1859;p26"/>
            <p:cNvGrpSpPr/>
            <p:nvPr/>
          </p:nvGrpSpPr>
          <p:grpSpPr>
            <a:xfrm>
              <a:off x="11" y="4126921"/>
              <a:ext cx="2392911" cy="759890"/>
              <a:chOff x="6242225" y="146350"/>
              <a:chExt cx="1018000" cy="323275"/>
            </a:xfrm>
          </p:grpSpPr>
          <p:sp>
            <p:nvSpPr>
              <p:cNvPr id="1860" name="Google Shape;1860;p26"/>
              <p:cNvSpPr/>
              <p:nvPr/>
            </p:nvSpPr>
            <p:spPr>
              <a:xfrm>
                <a:off x="6242225" y="146350"/>
                <a:ext cx="607250" cy="323275"/>
              </a:xfrm>
              <a:custGeom>
                <a:avLst/>
                <a:gdLst/>
                <a:ahLst/>
                <a:cxnLst/>
                <a:rect l="l" t="t" r="r" b="b"/>
                <a:pathLst>
                  <a:path w="24290" h="12931" extrusionOk="0">
                    <a:moveTo>
                      <a:pt x="18447" y="0"/>
                    </a:moveTo>
                    <a:cubicBezTo>
                      <a:pt x="18092" y="0"/>
                      <a:pt x="17735" y="91"/>
                      <a:pt x="17479" y="274"/>
                    </a:cubicBezTo>
                    <a:lnTo>
                      <a:pt x="479" y="12315"/>
                    </a:lnTo>
                    <a:cubicBezTo>
                      <a:pt x="1" y="12650"/>
                      <a:pt x="169" y="12930"/>
                      <a:pt x="845" y="12930"/>
                    </a:cubicBezTo>
                    <a:lnTo>
                      <a:pt x="24290" y="12930"/>
                    </a:lnTo>
                    <a:cubicBezTo>
                      <a:pt x="23572" y="12238"/>
                      <a:pt x="22942" y="11475"/>
                      <a:pt x="22229" y="10911"/>
                    </a:cubicBezTo>
                    <a:cubicBezTo>
                      <a:pt x="20770" y="9720"/>
                      <a:pt x="19254" y="8647"/>
                      <a:pt x="18023" y="7335"/>
                    </a:cubicBezTo>
                    <a:cubicBezTo>
                      <a:pt x="17290" y="6495"/>
                      <a:pt x="16670" y="5504"/>
                      <a:pt x="16955" y="4512"/>
                    </a:cubicBezTo>
                    <a:cubicBezTo>
                      <a:pt x="17173" y="3672"/>
                      <a:pt x="19422" y="2879"/>
                      <a:pt x="19198" y="2167"/>
                    </a:cubicBezTo>
                    <a:cubicBezTo>
                      <a:pt x="19081" y="1689"/>
                      <a:pt x="17962" y="1607"/>
                      <a:pt x="17850" y="1093"/>
                    </a:cubicBezTo>
                    <a:cubicBezTo>
                      <a:pt x="17733" y="773"/>
                      <a:pt x="18074" y="458"/>
                      <a:pt x="18353" y="219"/>
                    </a:cubicBezTo>
                    <a:cubicBezTo>
                      <a:pt x="18435" y="147"/>
                      <a:pt x="18537" y="76"/>
                      <a:pt x="18648" y="10"/>
                    </a:cubicBezTo>
                    <a:cubicBezTo>
                      <a:pt x="18582" y="3"/>
                      <a:pt x="18515" y="0"/>
                      <a:pt x="184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6"/>
              <p:cNvSpPr/>
              <p:nvPr/>
            </p:nvSpPr>
            <p:spPr>
              <a:xfrm>
                <a:off x="6658825" y="146575"/>
                <a:ext cx="601400" cy="322925"/>
              </a:xfrm>
              <a:custGeom>
                <a:avLst/>
                <a:gdLst/>
                <a:ahLst/>
                <a:cxnLst/>
                <a:rect l="l" t="t" r="r" b="b"/>
                <a:pathLst>
                  <a:path w="24056" h="12917" extrusionOk="0">
                    <a:moveTo>
                      <a:pt x="1979" y="1"/>
                    </a:moveTo>
                    <a:cubicBezTo>
                      <a:pt x="1873" y="67"/>
                      <a:pt x="1771" y="138"/>
                      <a:pt x="1679" y="215"/>
                    </a:cubicBezTo>
                    <a:cubicBezTo>
                      <a:pt x="1399" y="449"/>
                      <a:pt x="1064" y="764"/>
                      <a:pt x="1181" y="1084"/>
                    </a:cubicBezTo>
                    <a:cubicBezTo>
                      <a:pt x="1293" y="1603"/>
                      <a:pt x="2412" y="1680"/>
                      <a:pt x="2529" y="2158"/>
                    </a:cubicBezTo>
                    <a:cubicBezTo>
                      <a:pt x="2747" y="2875"/>
                      <a:pt x="504" y="3674"/>
                      <a:pt x="280" y="4503"/>
                    </a:cubicBezTo>
                    <a:cubicBezTo>
                      <a:pt x="1" y="5505"/>
                      <a:pt x="621" y="6497"/>
                      <a:pt x="1349" y="7326"/>
                    </a:cubicBezTo>
                    <a:cubicBezTo>
                      <a:pt x="2585" y="8638"/>
                      <a:pt x="4106" y="9706"/>
                      <a:pt x="5545" y="10897"/>
                    </a:cubicBezTo>
                    <a:cubicBezTo>
                      <a:pt x="6257" y="11461"/>
                      <a:pt x="6888" y="12224"/>
                      <a:pt x="7605" y="12916"/>
                    </a:cubicBezTo>
                    <a:lnTo>
                      <a:pt x="23257" y="12916"/>
                    </a:lnTo>
                    <a:cubicBezTo>
                      <a:pt x="23928" y="12916"/>
                      <a:pt x="24055" y="12667"/>
                      <a:pt x="23537" y="12362"/>
                    </a:cubicBezTo>
                    <a:lnTo>
                      <a:pt x="2630" y="199"/>
                    </a:lnTo>
                    <a:cubicBezTo>
                      <a:pt x="2442" y="93"/>
                      <a:pt x="2213" y="26"/>
                      <a:pt x="1979" y="1"/>
                    </a:cubicBezTo>
                    <a:close/>
                  </a:path>
                </a:pathLst>
              </a:custGeom>
              <a:solidFill>
                <a:srgbClr val="FCFCFC">
                  <a:alpha val="28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" name="Google Shape;1862;p26"/>
            <p:cNvSpPr/>
            <p:nvPr/>
          </p:nvSpPr>
          <p:spPr>
            <a:xfrm>
              <a:off x="5511227" y="3926151"/>
              <a:ext cx="9738984" cy="1409782"/>
            </a:xfrm>
            <a:custGeom>
              <a:avLst/>
              <a:gdLst/>
              <a:ahLst/>
              <a:cxnLst/>
              <a:rect l="l" t="t" r="r" b="b"/>
              <a:pathLst>
                <a:path w="40496" h="5862" extrusionOk="0">
                  <a:moveTo>
                    <a:pt x="8455" y="1569"/>
                  </a:moveTo>
                  <a:cubicBezTo>
                    <a:pt x="8477" y="1599"/>
                    <a:pt x="8501" y="1626"/>
                    <a:pt x="8525" y="1648"/>
                  </a:cubicBezTo>
                  <a:lnTo>
                    <a:pt x="8525" y="1648"/>
                  </a:lnTo>
                  <a:cubicBezTo>
                    <a:pt x="8528" y="1644"/>
                    <a:pt x="8532" y="1640"/>
                    <a:pt x="8536" y="1633"/>
                  </a:cubicBezTo>
                  <a:cubicBezTo>
                    <a:pt x="8503" y="1619"/>
                    <a:pt x="8479" y="1597"/>
                    <a:pt x="8455" y="1569"/>
                  </a:cubicBezTo>
                  <a:close/>
                  <a:moveTo>
                    <a:pt x="8227" y="1620"/>
                  </a:moveTo>
                  <a:cubicBezTo>
                    <a:pt x="8219" y="1626"/>
                    <a:pt x="8215" y="1635"/>
                    <a:pt x="8210" y="1644"/>
                  </a:cubicBezTo>
                  <a:cubicBezTo>
                    <a:pt x="8205" y="1649"/>
                    <a:pt x="8195" y="1659"/>
                    <a:pt x="8190" y="1669"/>
                  </a:cubicBezTo>
                  <a:lnTo>
                    <a:pt x="8134" y="1669"/>
                  </a:lnTo>
                  <a:cubicBezTo>
                    <a:pt x="8163" y="1650"/>
                    <a:pt x="8202" y="1635"/>
                    <a:pt x="8227" y="1620"/>
                  </a:cubicBezTo>
                  <a:close/>
                  <a:moveTo>
                    <a:pt x="8627" y="1628"/>
                  </a:moveTo>
                  <a:cubicBezTo>
                    <a:pt x="8622" y="1644"/>
                    <a:pt x="8617" y="1654"/>
                    <a:pt x="8612" y="1674"/>
                  </a:cubicBezTo>
                  <a:lnTo>
                    <a:pt x="8546" y="1674"/>
                  </a:lnTo>
                  <a:cubicBezTo>
                    <a:pt x="8551" y="1669"/>
                    <a:pt x="8571" y="1659"/>
                    <a:pt x="8587" y="1654"/>
                  </a:cubicBezTo>
                  <a:cubicBezTo>
                    <a:pt x="8602" y="1649"/>
                    <a:pt x="8617" y="1644"/>
                    <a:pt x="8627" y="1628"/>
                  </a:cubicBezTo>
                  <a:close/>
                  <a:moveTo>
                    <a:pt x="9991" y="1694"/>
                  </a:moveTo>
                  <a:lnTo>
                    <a:pt x="9991" y="1694"/>
                  </a:lnTo>
                  <a:cubicBezTo>
                    <a:pt x="10015" y="1734"/>
                    <a:pt x="10083" y="1797"/>
                    <a:pt x="10138" y="1820"/>
                  </a:cubicBezTo>
                  <a:lnTo>
                    <a:pt x="10138" y="1820"/>
                  </a:lnTo>
                  <a:cubicBezTo>
                    <a:pt x="10104" y="1814"/>
                    <a:pt x="10070" y="1809"/>
                    <a:pt x="10036" y="1806"/>
                  </a:cubicBezTo>
                  <a:cubicBezTo>
                    <a:pt x="10021" y="1796"/>
                    <a:pt x="10016" y="1776"/>
                    <a:pt x="10001" y="1761"/>
                  </a:cubicBezTo>
                  <a:cubicBezTo>
                    <a:pt x="9996" y="1735"/>
                    <a:pt x="9991" y="1710"/>
                    <a:pt x="9991" y="1694"/>
                  </a:cubicBezTo>
                  <a:close/>
                  <a:moveTo>
                    <a:pt x="29289" y="2498"/>
                  </a:moveTo>
                  <a:cubicBezTo>
                    <a:pt x="29264" y="2549"/>
                    <a:pt x="29228" y="2600"/>
                    <a:pt x="29193" y="2651"/>
                  </a:cubicBezTo>
                  <a:cubicBezTo>
                    <a:pt x="29177" y="2641"/>
                    <a:pt x="29167" y="2620"/>
                    <a:pt x="29152" y="2610"/>
                  </a:cubicBezTo>
                  <a:cubicBezTo>
                    <a:pt x="29213" y="2585"/>
                    <a:pt x="29254" y="2539"/>
                    <a:pt x="29289" y="2498"/>
                  </a:cubicBezTo>
                  <a:close/>
                  <a:moveTo>
                    <a:pt x="29020" y="2595"/>
                  </a:moveTo>
                  <a:cubicBezTo>
                    <a:pt x="29045" y="2610"/>
                    <a:pt x="29065" y="2620"/>
                    <a:pt x="29086" y="2635"/>
                  </a:cubicBezTo>
                  <a:cubicBezTo>
                    <a:pt x="29116" y="2651"/>
                    <a:pt x="29147" y="2666"/>
                    <a:pt x="29177" y="2676"/>
                  </a:cubicBezTo>
                  <a:cubicBezTo>
                    <a:pt x="29167" y="2697"/>
                    <a:pt x="29152" y="2717"/>
                    <a:pt x="29137" y="2727"/>
                  </a:cubicBezTo>
                  <a:cubicBezTo>
                    <a:pt x="29162" y="2717"/>
                    <a:pt x="29193" y="2702"/>
                    <a:pt x="29213" y="2691"/>
                  </a:cubicBezTo>
                  <a:lnTo>
                    <a:pt x="29218" y="2691"/>
                  </a:lnTo>
                  <a:cubicBezTo>
                    <a:pt x="29218" y="2691"/>
                    <a:pt x="29218" y="2686"/>
                    <a:pt x="29213" y="2686"/>
                  </a:cubicBezTo>
                  <a:cubicBezTo>
                    <a:pt x="29223" y="2676"/>
                    <a:pt x="29238" y="2666"/>
                    <a:pt x="29249" y="2661"/>
                  </a:cubicBezTo>
                  <a:lnTo>
                    <a:pt x="29249" y="2661"/>
                  </a:lnTo>
                  <a:cubicBezTo>
                    <a:pt x="29218" y="2722"/>
                    <a:pt x="29188" y="2778"/>
                    <a:pt x="29147" y="2839"/>
                  </a:cubicBezTo>
                  <a:cubicBezTo>
                    <a:pt x="29126" y="2803"/>
                    <a:pt x="29116" y="2778"/>
                    <a:pt x="29101" y="2747"/>
                  </a:cubicBezTo>
                  <a:cubicBezTo>
                    <a:pt x="29071" y="2697"/>
                    <a:pt x="29040" y="2646"/>
                    <a:pt x="29020" y="2595"/>
                  </a:cubicBezTo>
                  <a:close/>
                  <a:moveTo>
                    <a:pt x="26354" y="2839"/>
                  </a:moveTo>
                  <a:lnTo>
                    <a:pt x="26354" y="2854"/>
                  </a:lnTo>
                  <a:cubicBezTo>
                    <a:pt x="26349" y="2864"/>
                    <a:pt x="26349" y="2869"/>
                    <a:pt x="26349" y="2869"/>
                  </a:cubicBezTo>
                  <a:lnTo>
                    <a:pt x="26319" y="2869"/>
                  </a:lnTo>
                  <a:cubicBezTo>
                    <a:pt x="26329" y="2869"/>
                    <a:pt x="26344" y="2854"/>
                    <a:pt x="26354" y="2839"/>
                  </a:cubicBezTo>
                  <a:close/>
                  <a:moveTo>
                    <a:pt x="29752" y="2824"/>
                  </a:moveTo>
                  <a:cubicBezTo>
                    <a:pt x="29757" y="2839"/>
                    <a:pt x="29778" y="2854"/>
                    <a:pt x="29788" y="2880"/>
                  </a:cubicBezTo>
                  <a:cubicBezTo>
                    <a:pt x="29778" y="2880"/>
                    <a:pt x="29772" y="2890"/>
                    <a:pt x="29757" y="2890"/>
                  </a:cubicBezTo>
                  <a:cubicBezTo>
                    <a:pt x="29752" y="2864"/>
                    <a:pt x="29752" y="2844"/>
                    <a:pt x="29752" y="2824"/>
                  </a:cubicBezTo>
                  <a:close/>
                  <a:moveTo>
                    <a:pt x="29091" y="2997"/>
                  </a:moveTo>
                  <a:lnTo>
                    <a:pt x="29116" y="3022"/>
                  </a:lnTo>
                  <a:cubicBezTo>
                    <a:pt x="29114" y="3020"/>
                    <a:pt x="29110" y="3018"/>
                    <a:pt x="29106" y="3018"/>
                  </a:cubicBezTo>
                  <a:cubicBezTo>
                    <a:pt x="29102" y="3018"/>
                    <a:pt x="29099" y="3020"/>
                    <a:pt x="29096" y="3022"/>
                  </a:cubicBezTo>
                  <a:cubicBezTo>
                    <a:pt x="29091" y="3017"/>
                    <a:pt x="29091" y="3002"/>
                    <a:pt x="29086" y="2997"/>
                  </a:cubicBezTo>
                  <a:close/>
                  <a:moveTo>
                    <a:pt x="28084" y="2788"/>
                  </a:moveTo>
                  <a:cubicBezTo>
                    <a:pt x="28048" y="2864"/>
                    <a:pt x="28058" y="2976"/>
                    <a:pt x="28023" y="3058"/>
                  </a:cubicBezTo>
                  <a:lnTo>
                    <a:pt x="28028" y="3053"/>
                  </a:lnTo>
                  <a:lnTo>
                    <a:pt x="28028" y="3053"/>
                  </a:lnTo>
                  <a:cubicBezTo>
                    <a:pt x="28023" y="3058"/>
                    <a:pt x="28023" y="3068"/>
                    <a:pt x="28013" y="3073"/>
                  </a:cubicBezTo>
                  <a:lnTo>
                    <a:pt x="27824" y="3053"/>
                  </a:lnTo>
                  <a:cubicBezTo>
                    <a:pt x="27931" y="2981"/>
                    <a:pt x="28028" y="2890"/>
                    <a:pt x="28084" y="2788"/>
                  </a:cubicBezTo>
                  <a:close/>
                  <a:moveTo>
                    <a:pt x="7391" y="1"/>
                  </a:moveTo>
                  <a:cubicBezTo>
                    <a:pt x="7376" y="26"/>
                    <a:pt x="7371" y="57"/>
                    <a:pt x="7356" y="92"/>
                  </a:cubicBezTo>
                  <a:lnTo>
                    <a:pt x="7269" y="397"/>
                  </a:lnTo>
                  <a:cubicBezTo>
                    <a:pt x="7173" y="733"/>
                    <a:pt x="7086" y="794"/>
                    <a:pt x="6939" y="1064"/>
                  </a:cubicBezTo>
                  <a:cubicBezTo>
                    <a:pt x="6989" y="1013"/>
                    <a:pt x="7061" y="962"/>
                    <a:pt x="7122" y="916"/>
                  </a:cubicBezTo>
                  <a:lnTo>
                    <a:pt x="7122" y="916"/>
                  </a:lnTo>
                  <a:cubicBezTo>
                    <a:pt x="7071" y="1048"/>
                    <a:pt x="7020" y="1171"/>
                    <a:pt x="6964" y="1303"/>
                  </a:cubicBezTo>
                  <a:cubicBezTo>
                    <a:pt x="6908" y="1445"/>
                    <a:pt x="6847" y="1527"/>
                    <a:pt x="6705" y="1674"/>
                  </a:cubicBezTo>
                  <a:cubicBezTo>
                    <a:pt x="6796" y="1669"/>
                    <a:pt x="6872" y="1623"/>
                    <a:pt x="6949" y="1583"/>
                  </a:cubicBezTo>
                  <a:lnTo>
                    <a:pt x="6949" y="1583"/>
                  </a:lnTo>
                  <a:cubicBezTo>
                    <a:pt x="6923" y="1654"/>
                    <a:pt x="6888" y="1725"/>
                    <a:pt x="6857" y="1786"/>
                  </a:cubicBezTo>
                  <a:cubicBezTo>
                    <a:pt x="6710" y="1811"/>
                    <a:pt x="6562" y="1837"/>
                    <a:pt x="6425" y="1878"/>
                  </a:cubicBezTo>
                  <a:cubicBezTo>
                    <a:pt x="6410" y="1857"/>
                    <a:pt x="6404" y="1837"/>
                    <a:pt x="6389" y="1827"/>
                  </a:cubicBezTo>
                  <a:cubicBezTo>
                    <a:pt x="6379" y="1806"/>
                    <a:pt x="6364" y="1776"/>
                    <a:pt x="6359" y="1750"/>
                  </a:cubicBezTo>
                  <a:lnTo>
                    <a:pt x="6359" y="1750"/>
                  </a:lnTo>
                  <a:cubicBezTo>
                    <a:pt x="6399" y="1771"/>
                    <a:pt x="6435" y="1781"/>
                    <a:pt x="6481" y="1786"/>
                  </a:cubicBezTo>
                  <a:cubicBezTo>
                    <a:pt x="6425" y="1684"/>
                    <a:pt x="6338" y="1547"/>
                    <a:pt x="6303" y="1440"/>
                  </a:cubicBezTo>
                  <a:cubicBezTo>
                    <a:pt x="6282" y="1379"/>
                    <a:pt x="6237" y="1272"/>
                    <a:pt x="6206" y="1186"/>
                  </a:cubicBezTo>
                  <a:lnTo>
                    <a:pt x="6206" y="1186"/>
                  </a:lnTo>
                  <a:cubicBezTo>
                    <a:pt x="6252" y="1216"/>
                    <a:pt x="6298" y="1247"/>
                    <a:pt x="6354" y="1272"/>
                  </a:cubicBezTo>
                  <a:cubicBezTo>
                    <a:pt x="6237" y="1125"/>
                    <a:pt x="6186" y="1033"/>
                    <a:pt x="6104" y="820"/>
                  </a:cubicBezTo>
                  <a:cubicBezTo>
                    <a:pt x="6059" y="713"/>
                    <a:pt x="6033" y="662"/>
                    <a:pt x="5972" y="448"/>
                  </a:cubicBezTo>
                  <a:cubicBezTo>
                    <a:pt x="5957" y="463"/>
                    <a:pt x="5957" y="489"/>
                    <a:pt x="5947" y="514"/>
                  </a:cubicBezTo>
                  <a:lnTo>
                    <a:pt x="5870" y="764"/>
                  </a:lnTo>
                  <a:cubicBezTo>
                    <a:pt x="5794" y="1038"/>
                    <a:pt x="5723" y="1089"/>
                    <a:pt x="5601" y="1303"/>
                  </a:cubicBezTo>
                  <a:cubicBezTo>
                    <a:pt x="5641" y="1267"/>
                    <a:pt x="5697" y="1221"/>
                    <a:pt x="5753" y="1186"/>
                  </a:cubicBezTo>
                  <a:lnTo>
                    <a:pt x="5753" y="1186"/>
                  </a:lnTo>
                  <a:cubicBezTo>
                    <a:pt x="5713" y="1293"/>
                    <a:pt x="5672" y="1394"/>
                    <a:pt x="5621" y="1501"/>
                  </a:cubicBezTo>
                  <a:cubicBezTo>
                    <a:pt x="5570" y="1618"/>
                    <a:pt x="5524" y="1684"/>
                    <a:pt x="5413" y="1801"/>
                  </a:cubicBezTo>
                  <a:cubicBezTo>
                    <a:pt x="5489" y="1796"/>
                    <a:pt x="5550" y="1761"/>
                    <a:pt x="5616" y="1725"/>
                  </a:cubicBezTo>
                  <a:lnTo>
                    <a:pt x="5616" y="1725"/>
                  </a:lnTo>
                  <a:cubicBezTo>
                    <a:pt x="5591" y="1796"/>
                    <a:pt x="5550" y="1862"/>
                    <a:pt x="5524" y="1913"/>
                  </a:cubicBezTo>
                  <a:cubicBezTo>
                    <a:pt x="5468" y="2015"/>
                    <a:pt x="5418" y="2101"/>
                    <a:pt x="5336" y="2168"/>
                  </a:cubicBezTo>
                  <a:cubicBezTo>
                    <a:pt x="5345" y="2169"/>
                    <a:pt x="5353" y="2169"/>
                    <a:pt x="5361" y="2169"/>
                  </a:cubicBezTo>
                  <a:cubicBezTo>
                    <a:pt x="5420" y="2169"/>
                    <a:pt x="5465" y="2139"/>
                    <a:pt x="5514" y="2117"/>
                  </a:cubicBezTo>
                  <a:lnTo>
                    <a:pt x="5514" y="2117"/>
                  </a:lnTo>
                  <a:cubicBezTo>
                    <a:pt x="5509" y="2142"/>
                    <a:pt x="5494" y="2162"/>
                    <a:pt x="5484" y="2188"/>
                  </a:cubicBezTo>
                  <a:cubicBezTo>
                    <a:pt x="5067" y="2361"/>
                    <a:pt x="4670" y="2549"/>
                    <a:pt x="4253" y="2712"/>
                  </a:cubicBezTo>
                  <a:cubicBezTo>
                    <a:pt x="3322" y="3083"/>
                    <a:pt x="2310" y="3358"/>
                    <a:pt x="1297" y="3653"/>
                  </a:cubicBezTo>
                  <a:cubicBezTo>
                    <a:pt x="1043" y="3729"/>
                    <a:pt x="473" y="3846"/>
                    <a:pt x="285" y="3983"/>
                  </a:cubicBezTo>
                  <a:cubicBezTo>
                    <a:pt x="0" y="4197"/>
                    <a:pt x="107" y="4746"/>
                    <a:pt x="107" y="5001"/>
                  </a:cubicBezTo>
                  <a:cubicBezTo>
                    <a:pt x="72" y="5392"/>
                    <a:pt x="148" y="5448"/>
                    <a:pt x="829" y="5525"/>
                  </a:cubicBezTo>
                  <a:cubicBezTo>
                    <a:pt x="1730" y="5601"/>
                    <a:pt x="2666" y="5586"/>
                    <a:pt x="3566" y="5621"/>
                  </a:cubicBezTo>
                  <a:cubicBezTo>
                    <a:pt x="4975" y="5662"/>
                    <a:pt x="6348" y="5820"/>
                    <a:pt x="7752" y="5840"/>
                  </a:cubicBezTo>
                  <a:cubicBezTo>
                    <a:pt x="8526" y="5857"/>
                    <a:pt x="9292" y="5861"/>
                    <a:pt x="10058" y="5861"/>
                  </a:cubicBezTo>
                  <a:cubicBezTo>
                    <a:pt x="10933" y="5861"/>
                    <a:pt x="11807" y="5855"/>
                    <a:pt x="12692" y="5855"/>
                  </a:cubicBezTo>
                  <a:cubicBezTo>
                    <a:pt x="16445" y="5855"/>
                    <a:pt x="20159" y="5764"/>
                    <a:pt x="23872" y="5738"/>
                  </a:cubicBezTo>
                  <a:cubicBezTo>
                    <a:pt x="26975" y="5738"/>
                    <a:pt x="30037" y="5754"/>
                    <a:pt x="33140" y="5754"/>
                  </a:cubicBezTo>
                  <a:cubicBezTo>
                    <a:pt x="34319" y="5754"/>
                    <a:pt x="35584" y="5840"/>
                    <a:pt x="36784" y="5840"/>
                  </a:cubicBezTo>
                  <a:cubicBezTo>
                    <a:pt x="37127" y="5840"/>
                    <a:pt x="37465" y="5833"/>
                    <a:pt x="37794" y="5815"/>
                  </a:cubicBezTo>
                  <a:cubicBezTo>
                    <a:pt x="38710" y="5754"/>
                    <a:pt x="39564" y="5647"/>
                    <a:pt x="40495" y="5637"/>
                  </a:cubicBezTo>
                  <a:lnTo>
                    <a:pt x="40429" y="4441"/>
                  </a:lnTo>
                  <a:cubicBezTo>
                    <a:pt x="38420" y="3983"/>
                    <a:pt x="36650" y="3312"/>
                    <a:pt x="34773" y="2727"/>
                  </a:cubicBezTo>
                  <a:cubicBezTo>
                    <a:pt x="34564" y="2661"/>
                    <a:pt x="34361" y="2610"/>
                    <a:pt x="34157" y="2564"/>
                  </a:cubicBezTo>
                  <a:cubicBezTo>
                    <a:pt x="34132" y="2518"/>
                    <a:pt x="34106" y="2473"/>
                    <a:pt x="34086" y="2417"/>
                  </a:cubicBezTo>
                  <a:cubicBezTo>
                    <a:pt x="34020" y="2259"/>
                    <a:pt x="33959" y="2117"/>
                    <a:pt x="33898" y="1964"/>
                  </a:cubicBezTo>
                  <a:lnTo>
                    <a:pt x="33898" y="1964"/>
                  </a:lnTo>
                  <a:cubicBezTo>
                    <a:pt x="33974" y="2015"/>
                    <a:pt x="34055" y="2071"/>
                    <a:pt x="34111" y="2137"/>
                  </a:cubicBezTo>
                  <a:cubicBezTo>
                    <a:pt x="33944" y="1832"/>
                    <a:pt x="33847" y="1750"/>
                    <a:pt x="33730" y="1364"/>
                  </a:cubicBezTo>
                  <a:lnTo>
                    <a:pt x="33623" y="1003"/>
                  </a:lnTo>
                  <a:cubicBezTo>
                    <a:pt x="33613" y="967"/>
                    <a:pt x="33603" y="937"/>
                    <a:pt x="33587" y="901"/>
                  </a:cubicBezTo>
                  <a:cubicBezTo>
                    <a:pt x="33496" y="1216"/>
                    <a:pt x="33450" y="1282"/>
                    <a:pt x="33389" y="1445"/>
                  </a:cubicBezTo>
                  <a:cubicBezTo>
                    <a:pt x="33267" y="1750"/>
                    <a:pt x="33191" y="1883"/>
                    <a:pt x="33033" y="2086"/>
                  </a:cubicBezTo>
                  <a:cubicBezTo>
                    <a:pt x="33114" y="2045"/>
                    <a:pt x="33170" y="2005"/>
                    <a:pt x="33242" y="1959"/>
                  </a:cubicBezTo>
                  <a:lnTo>
                    <a:pt x="33242" y="1959"/>
                  </a:lnTo>
                  <a:cubicBezTo>
                    <a:pt x="33206" y="2081"/>
                    <a:pt x="33140" y="2239"/>
                    <a:pt x="33109" y="2320"/>
                  </a:cubicBezTo>
                  <a:cubicBezTo>
                    <a:pt x="33094" y="2361"/>
                    <a:pt x="33079" y="2396"/>
                    <a:pt x="33058" y="2442"/>
                  </a:cubicBezTo>
                  <a:cubicBezTo>
                    <a:pt x="32995" y="2440"/>
                    <a:pt x="32931" y="2438"/>
                    <a:pt x="32868" y="2438"/>
                  </a:cubicBezTo>
                  <a:cubicBezTo>
                    <a:pt x="32804" y="2438"/>
                    <a:pt x="32741" y="2440"/>
                    <a:pt x="32677" y="2442"/>
                  </a:cubicBezTo>
                  <a:cubicBezTo>
                    <a:pt x="32652" y="2396"/>
                    <a:pt x="32626" y="2346"/>
                    <a:pt x="32601" y="2295"/>
                  </a:cubicBezTo>
                  <a:cubicBezTo>
                    <a:pt x="32529" y="2132"/>
                    <a:pt x="32468" y="1979"/>
                    <a:pt x="32402" y="1811"/>
                  </a:cubicBezTo>
                  <a:lnTo>
                    <a:pt x="32402" y="1811"/>
                  </a:lnTo>
                  <a:cubicBezTo>
                    <a:pt x="32484" y="1867"/>
                    <a:pt x="32570" y="1928"/>
                    <a:pt x="32631" y="1989"/>
                  </a:cubicBezTo>
                  <a:cubicBezTo>
                    <a:pt x="32453" y="1664"/>
                    <a:pt x="32346" y="1583"/>
                    <a:pt x="32224" y="1165"/>
                  </a:cubicBezTo>
                  <a:lnTo>
                    <a:pt x="32112" y="789"/>
                  </a:lnTo>
                  <a:cubicBezTo>
                    <a:pt x="32097" y="748"/>
                    <a:pt x="32087" y="713"/>
                    <a:pt x="32072" y="682"/>
                  </a:cubicBezTo>
                  <a:cubicBezTo>
                    <a:pt x="31975" y="1013"/>
                    <a:pt x="31934" y="1089"/>
                    <a:pt x="31868" y="1252"/>
                  </a:cubicBezTo>
                  <a:cubicBezTo>
                    <a:pt x="31741" y="1572"/>
                    <a:pt x="31660" y="1715"/>
                    <a:pt x="31487" y="1939"/>
                  </a:cubicBezTo>
                  <a:cubicBezTo>
                    <a:pt x="31578" y="1903"/>
                    <a:pt x="31639" y="1852"/>
                    <a:pt x="31710" y="1801"/>
                  </a:cubicBezTo>
                  <a:lnTo>
                    <a:pt x="31710" y="1801"/>
                  </a:lnTo>
                  <a:cubicBezTo>
                    <a:pt x="31670" y="1928"/>
                    <a:pt x="31604" y="2091"/>
                    <a:pt x="31568" y="2183"/>
                  </a:cubicBezTo>
                  <a:cubicBezTo>
                    <a:pt x="31527" y="2295"/>
                    <a:pt x="31456" y="2437"/>
                    <a:pt x="31385" y="2569"/>
                  </a:cubicBezTo>
                  <a:lnTo>
                    <a:pt x="31156" y="2610"/>
                  </a:lnTo>
                  <a:cubicBezTo>
                    <a:pt x="31131" y="2564"/>
                    <a:pt x="31105" y="2524"/>
                    <a:pt x="31085" y="2473"/>
                  </a:cubicBezTo>
                  <a:cubicBezTo>
                    <a:pt x="31044" y="2366"/>
                    <a:pt x="30998" y="2264"/>
                    <a:pt x="30953" y="2157"/>
                  </a:cubicBezTo>
                  <a:lnTo>
                    <a:pt x="30953" y="2157"/>
                  </a:lnTo>
                  <a:cubicBezTo>
                    <a:pt x="31003" y="2193"/>
                    <a:pt x="31059" y="2234"/>
                    <a:pt x="31105" y="2274"/>
                  </a:cubicBezTo>
                  <a:cubicBezTo>
                    <a:pt x="30983" y="2061"/>
                    <a:pt x="30917" y="2010"/>
                    <a:pt x="30841" y="1735"/>
                  </a:cubicBezTo>
                  <a:lnTo>
                    <a:pt x="30764" y="1491"/>
                  </a:lnTo>
                  <a:cubicBezTo>
                    <a:pt x="30749" y="1466"/>
                    <a:pt x="30749" y="1435"/>
                    <a:pt x="30739" y="1420"/>
                  </a:cubicBezTo>
                  <a:cubicBezTo>
                    <a:pt x="30673" y="1633"/>
                    <a:pt x="30647" y="1684"/>
                    <a:pt x="30602" y="1791"/>
                  </a:cubicBezTo>
                  <a:cubicBezTo>
                    <a:pt x="30520" y="2005"/>
                    <a:pt x="30469" y="2096"/>
                    <a:pt x="30357" y="2244"/>
                  </a:cubicBezTo>
                  <a:cubicBezTo>
                    <a:pt x="30413" y="2218"/>
                    <a:pt x="30459" y="2188"/>
                    <a:pt x="30500" y="2157"/>
                  </a:cubicBezTo>
                  <a:lnTo>
                    <a:pt x="30500" y="2157"/>
                  </a:lnTo>
                  <a:cubicBezTo>
                    <a:pt x="30474" y="2239"/>
                    <a:pt x="30434" y="2346"/>
                    <a:pt x="30408" y="2412"/>
                  </a:cubicBezTo>
                  <a:cubicBezTo>
                    <a:pt x="30368" y="2518"/>
                    <a:pt x="30286" y="2656"/>
                    <a:pt x="30230" y="2763"/>
                  </a:cubicBezTo>
                  <a:cubicBezTo>
                    <a:pt x="30271" y="2752"/>
                    <a:pt x="30312" y="2737"/>
                    <a:pt x="30347" y="2722"/>
                  </a:cubicBezTo>
                  <a:lnTo>
                    <a:pt x="30347" y="2722"/>
                  </a:lnTo>
                  <a:cubicBezTo>
                    <a:pt x="30342" y="2742"/>
                    <a:pt x="30337" y="2763"/>
                    <a:pt x="30322" y="2778"/>
                  </a:cubicBezTo>
                  <a:cubicBezTo>
                    <a:pt x="30159" y="2808"/>
                    <a:pt x="29986" y="2849"/>
                    <a:pt x="29823" y="2880"/>
                  </a:cubicBezTo>
                  <a:cubicBezTo>
                    <a:pt x="29757" y="2798"/>
                    <a:pt x="29701" y="2707"/>
                    <a:pt x="29635" y="2625"/>
                  </a:cubicBezTo>
                  <a:cubicBezTo>
                    <a:pt x="29630" y="2615"/>
                    <a:pt x="29620" y="2600"/>
                    <a:pt x="29610" y="2590"/>
                  </a:cubicBezTo>
                  <a:lnTo>
                    <a:pt x="29610" y="2590"/>
                  </a:lnTo>
                  <a:cubicBezTo>
                    <a:pt x="29661" y="2620"/>
                    <a:pt x="29727" y="2646"/>
                    <a:pt x="29772" y="2671"/>
                  </a:cubicBezTo>
                  <a:cubicBezTo>
                    <a:pt x="29737" y="2615"/>
                    <a:pt x="29681" y="2564"/>
                    <a:pt x="29655" y="2498"/>
                  </a:cubicBezTo>
                  <a:lnTo>
                    <a:pt x="29655" y="2498"/>
                  </a:lnTo>
                  <a:cubicBezTo>
                    <a:pt x="29696" y="2524"/>
                    <a:pt x="29737" y="2544"/>
                    <a:pt x="29772" y="2569"/>
                  </a:cubicBezTo>
                  <a:cubicBezTo>
                    <a:pt x="29752" y="2524"/>
                    <a:pt x="29681" y="2483"/>
                    <a:pt x="29645" y="2437"/>
                  </a:cubicBezTo>
                  <a:cubicBezTo>
                    <a:pt x="29600" y="2391"/>
                    <a:pt x="29579" y="2335"/>
                    <a:pt x="29554" y="2274"/>
                  </a:cubicBezTo>
                  <a:cubicBezTo>
                    <a:pt x="29549" y="2264"/>
                    <a:pt x="29544" y="2254"/>
                    <a:pt x="29533" y="2234"/>
                  </a:cubicBezTo>
                  <a:lnTo>
                    <a:pt x="29533" y="2198"/>
                  </a:lnTo>
                  <a:cubicBezTo>
                    <a:pt x="29574" y="2269"/>
                    <a:pt x="29655" y="2290"/>
                    <a:pt x="29727" y="2325"/>
                  </a:cubicBezTo>
                  <a:cubicBezTo>
                    <a:pt x="29655" y="2254"/>
                    <a:pt x="29554" y="2188"/>
                    <a:pt x="29508" y="2091"/>
                  </a:cubicBezTo>
                  <a:cubicBezTo>
                    <a:pt x="29483" y="2035"/>
                    <a:pt x="29472" y="1974"/>
                    <a:pt x="29477" y="1908"/>
                  </a:cubicBezTo>
                  <a:lnTo>
                    <a:pt x="29467" y="1888"/>
                  </a:lnTo>
                  <a:cubicBezTo>
                    <a:pt x="29447" y="1944"/>
                    <a:pt x="29432" y="2000"/>
                    <a:pt x="29406" y="2051"/>
                  </a:cubicBezTo>
                  <a:cubicBezTo>
                    <a:pt x="29355" y="2137"/>
                    <a:pt x="29279" y="2188"/>
                    <a:pt x="29213" y="2264"/>
                  </a:cubicBezTo>
                  <a:cubicBezTo>
                    <a:pt x="29254" y="2259"/>
                    <a:pt x="29305" y="2244"/>
                    <a:pt x="29340" y="2213"/>
                  </a:cubicBezTo>
                  <a:lnTo>
                    <a:pt x="29340" y="2218"/>
                  </a:lnTo>
                  <a:cubicBezTo>
                    <a:pt x="29299" y="2274"/>
                    <a:pt x="29264" y="2340"/>
                    <a:pt x="29213" y="2386"/>
                  </a:cubicBezTo>
                  <a:cubicBezTo>
                    <a:pt x="29264" y="2366"/>
                    <a:pt x="29294" y="2340"/>
                    <a:pt x="29320" y="2315"/>
                  </a:cubicBezTo>
                  <a:lnTo>
                    <a:pt x="29320" y="2315"/>
                  </a:lnTo>
                  <a:cubicBezTo>
                    <a:pt x="29279" y="2412"/>
                    <a:pt x="29203" y="2513"/>
                    <a:pt x="29121" y="2590"/>
                  </a:cubicBezTo>
                  <a:cubicBezTo>
                    <a:pt x="29015" y="2447"/>
                    <a:pt x="28923" y="2295"/>
                    <a:pt x="28842" y="2142"/>
                  </a:cubicBezTo>
                  <a:lnTo>
                    <a:pt x="28842" y="2142"/>
                  </a:lnTo>
                  <a:cubicBezTo>
                    <a:pt x="28898" y="2188"/>
                    <a:pt x="28959" y="2218"/>
                    <a:pt x="29025" y="2244"/>
                  </a:cubicBezTo>
                  <a:cubicBezTo>
                    <a:pt x="28933" y="2142"/>
                    <a:pt x="28857" y="2015"/>
                    <a:pt x="28791" y="1898"/>
                  </a:cubicBezTo>
                  <a:lnTo>
                    <a:pt x="28791" y="1898"/>
                  </a:lnTo>
                  <a:cubicBezTo>
                    <a:pt x="28867" y="1979"/>
                    <a:pt x="28984" y="2091"/>
                    <a:pt x="29116" y="2106"/>
                  </a:cubicBezTo>
                  <a:cubicBezTo>
                    <a:pt x="28974" y="2005"/>
                    <a:pt x="28786" y="1796"/>
                    <a:pt x="28714" y="1603"/>
                  </a:cubicBezTo>
                  <a:lnTo>
                    <a:pt x="28714" y="1603"/>
                  </a:lnTo>
                  <a:cubicBezTo>
                    <a:pt x="28760" y="1649"/>
                    <a:pt x="28811" y="1684"/>
                    <a:pt x="28887" y="1710"/>
                  </a:cubicBezTo>
                  <a:cubicBezTo>
                    <a:pt x="28811" y="1633"/>
                    <a:pt x="28740" y="1542"/>
                    <a:pt x="28684" y="1450"/>
                  </a:cubicBezTo>
                  <a:lnTo>
                    <a:pt x="28679" y="1440"/>
                  </a:lnTo>
                  <a:lnTo>
                    <a:pt x="28679" y="1440"/>
                  </a:lnTo>
                  <a:cubicBezTo>
                    <a:pt x="28730" y="1481"/>
                    <a:pt x="28816" y="1501"/>
                    <a:pt x="28882" y="1516"/>
                  </a:cubicBezTo>
                  <a:cubicBezTo>
                    <a:pt x="28781" y="1394"/>
                    <a:pt x="28653" y="1318"/>
                    <a:pt x="28577" y="1186"/>
                  </a:cubicBezTo>
                  <a:cubicBezTo>
                    <a:pt x="28531" y="1109"/>
                    <a:pt x="28511" y="1018"/>
                    <a:pt x="28486" y="937"/>
                  </a:cubicBezTo>
                  <a:lnTo>
                    <a:pt x="28465" y="967"/>
                  </a:lnTo>
                  <a:cubicBezTo>
                    <a:pt x="28475" y="1064"/>
                    <a:pt x="28460" y="1165"/>
                    <a:pt x="28414" y="1252"/>
                  </a:cubicBezTo>
                  <a:cubicBezTo>
                    <a:pt x="28348" y="1399"/>
                    <a:pt x="28185" y="1501"/>
                    <a:pt x="28084" y="1623"/>
                  </a:cubicBezTo>
                  <a:cubicBezTo>
                    <a:pt x="28185" y="1567"/>
                    <a:pt x="28323" y="1532"/>
                    <a:pt x="28379" y="1425"/>
                  </a:cubicBezTo>
                  <a:lnTo>
                    <a:pt x="28379" y="1476"/>
                  </a:lnTo>
                  <a:cubicBezTo>
                    <a:pt x="28363" y="1501"/>
                    <a:pt x="28353" y="1522"/>
                    <a:pt x="28348" y="1547"/>
                  </a:cubicBezTo>
                  <a:cubicBezTo>
                    <a:pt x="28302" y="1633"/>
                    <a:pt x="28272" y="1720"/>
                    <a:pt x="28206" y="1796"/>
                  </a:cubicBezTo>
                  <a:cubicBezTo>
                    <a:pt x="28150" y="1862"/>
                    <a:pt x="28043" y="1928"/>
                    <a:pt x="28007" y="2000"/>
                  </a:cubicBezTo>
                  <a:cubicBezTo>
                    <a:pt x="28068" y="1959"/>
                    <a:pt x="28135" y="1934"/>
                    <a:pt x="28185" y="1888"/>
                  </a:cubicBezTo>
                  <a:lnTo>
                    <a:pt x="28185" y="1888"/>
                  </a:lnTo>
                  <a:cubicBezTo>
                    <a:pt x="28150" y="1984"/>
                    <a:pt x="28058" y="2066"/>
                    <a:pt x="28007" y="2157"/>
                  </a:cubicBezTo>
                  <a:cubicBezTo>
                    <a:pt x="28079" y="2112"/>
                    <a:pt x="28175" y="2076"/>
                    <a:pt x="28252" y="2025"/>
                  </a:cubicBezTo>
                  <a:lnTo>
                    <a:pt x="28252" y="2025"/>
                  </a:lnTo>
                  <a:cubicBezTo>
                    <a:pt x="28236" y="2040"/>
                    <a:pt x="28226" y="2066"/>
                    <a:pt x="28211" y="2086"/>
                  </a:cubicBezTo>
                  <a:cubicBezTo>
                    <a:pt x="28068" y="2290"/>
                    <a:pt x="27921" y="2498"/>
                    <a:pt x="27753" y="2697"/>
                  </a:cubicBezTo>
                  <a:cubicBezTo>
                    <a:pt x="27875" y="2651"/>
                    <a:pt x="28007" y="2513"/>
                    <a:pt x="28058" y="2407"/>
                  </a:cubicBezTo>
                  <a:lnTo>
                    <a:pt x="28058" y="2407"/>
                  </a:lnTo>
                  <a:lnTo>
                    <a:pt x="28043" y="2559"/>
                  </a:lnTo>
                  <a:cubicBezTo>
                    <a:pt x="27926" y="2752"/>
                    <a:pt x="27824" y="2951"/>
                    <a:pt x="27748" y="3058"/>
                  </a:cubicBezTo>
                  <a:cubicBezTo>
                    <a:pt x="27697" y="3053"/>
                    <a:pt x="27641" y="3048"/>
                    <a:pt x="27590" y="3032"/>
                  </a:cubicBezTo>
                  <a:cubicBezTo>
                    <a:pt x="27585" y="3017"/>
                    <a:pt x="27570" y="2997"/>
                    <a:pt x="27565" y="2976"/>
                  </a:cubicBezTo>
                  <a:cubicBezTo>
                    <a:pt x="27545" y="2941"/>
                    <a:pt x="27524" y="2905"/>
                    <a:pt x="27514" y="2869"/>
                  </a:cubicBezTo>
                  <a:lnTo>
                    <a:pt x="27514" y="2869"/>
                  </a:lnTo>
                  <a:cubicBezTo>
                    <a:pt x="27560" y="2895"/>
                    <a:pt x="27600" y="2920"/>
                    <a:pt x="27651" y="2941"/>
                  </a:cubicBezTo>
                  <a:cubicBezTo>
                    <a:pt x="27560" y="2814"/>
                    <a:pt x="27483" y="2676"/>
                    <a:pt x="27417" y="2534"/>
                  </a:cubicBezTo>
                  <a:lnTo>
                    <a:pt x="27417" y="2534"/>
                  </a:lnTo>
                  <a:cubicBezTo>
                    <a:pt x="27458" y="2564"/>
                    <a:pt x="27499" y="2590"/>
                    <a:pt x="27545" y="2610"/>
                  </a:cubicBezTo>
                  <a:cubicBezTo>
                    <a:pt x="27483" y="2534"/>
                    <a:pt x="27433" y="2442"/>
                    <a:pt x="27392" y="2346"/>
                  </a:cubicBezTo>
                  <a:lnTo>
                    <a:pt x="27392" y="2346"/>
                  </a:lnTo>
                  <a:cubicBezTo>
                    <a:pt x="27443" y="2412"/>
                    <a:pt x="27519" y="2493"/>
                    <a:pt x="27616" y="2508"/>
                  </a:cubicBezTo>
                  <a:cubicBezTo>
                    <a:pt x="27519" y="2432"/>
                    <a:pt x="27392" y="2269"/>
                    <a:pt x="27346" y="2137"/>
                  </a:cubicBezTo>
                  <a:lnTo>
                    <a:pt x="27346" y="2137"/>
                  </a:lnTo>
                  <a:cubicBezTo>
                    <a:pt x="27382" y="2168"/>
                    <a:pt x="27412" y="2203"/>
                    <a:pt x="27468" y="2218"/>
                  </a:cubicBezTo>
                  <a:cubicBezTo>
                    <a:pt x="27417" y="2162"/>
                    <a:pt x="27372" y="2091"/>
                    <a:pt x="27336" y="2030"/>
                  </a:cubicBezTo>
                  <a:lnTo>
                    <a:pt x="27336" y="2025"/>
                  </a:lnTo>
                  <a:cubicBezTo>
                    <a:pt x="27367" y="2056"/>
                    <a:pt x="27433" y="2076"/>
                    <a:pt x="27473" y="2081"/>
                  </a:cubicBezTo>
                  <a:cubicBezTo>
                    <a:pt x="27407" y="1989"/>
                    <a:pt x="27321" y="1934"/>
                    <a:pt x="27270" y="1832"/>
                  </a:cubicBezTo>
                  <a:cubicBezTo>
                    <a:pt x="27244" y="1776"/>
                    <a:pt x="27234" y="1710"/>
                    <a:pt x="27214" y="1649"/>
                  </a:cubicBezTo>
                  <a:lnTo>
                    <a:pt x="27204" y="1669"/>
                  </a:lnTo>
                  <a:cubicBezTo>
                    <a:pt x="27204" y="1735"/>
                    <a:pt x="27188" y="1806"/>
                    <a:pt x="27153" y="1872"/>
                  </a:cubicBezTo>
                  <a:cubicBezTo>
                    <a:pt x="27092" y="1974"/>
                    <a:pt x="26980" y="2040"/>
                    <a:pt x="26899" y="2127"/>
                  </a:cubicBezTo>
                  <a:cubicBezTo>
                    <a:pt x="26975" y="2086"/>
                    <a:pt x="27066" y="2066"/>
                    <a:pt x="27112" y="1989"/>
                  </a:cubicBezTo>
                  <a:lnTo>
                    <a:pt x="27112" y="1989"/>
                  </a:lnTo>
                  <a:cubicBezTo>
                    <a:pt x="27112" y="2005"/>
                    <a:pt x="27112" y="2015"/>
                    <a:pt x="27107" y="2030"/>
                  </a:cubicBezTo>
                  <a:cubicBezTo>
                    <a:pt x="27092" y="2051"/>
                    <a:pt x="27087" y="2061"/>
                    <a:pt x="27082" y="2076"/>
                  </a:cubicBezTo>
                  <a:cubicBezTo>
                    <a:pt x="27051" y="2137"/>
                    <a:pt x="27026" y="2193"/>
                    <a:pt x="26975" y="2244"/>
                  </a:cubicBezTo>
                  <a:cubicBezTo>
                    <a:pt x="26929" y="2290"/>
                    <a:pt x="26853" y="2335"/>
                    <a:pt x="26827" y="2386"/>
                  </a:cubicBezTo>
                  <a:cubicBezTo>
                    <a:pt x="26873" y="2361"/>
                    <a:pt x="26914" y="2340"/>
                    <a:pt x="26960" y="2315"/>
                  </a:cubicBezTo>
                  <a:lnTo>
                    <a:pt x="26960" y="2315"/>
                  </a:lnTo>
                  <a:cubicBezTo>
                    <a:pt x="26929" y="2386"/>
                    <a:pt x="26863" y="2437"/>
                    <a:pt x="26822" y="2498"/>
                  </a:cubicBezTo>
                  <a:cubicBezTo>
                    <a:pt x="26873" y="2473"/>
                    <a:pt x="26939" y="2447"/>
                    <a:pt x="27000" y="2412"/>
                  </a:cubicBezTo>
                  <a:lnTo>
                    <a:pt x="27000" y="2412"/>
                  </a:lnTo>
                  <a:cubicBezTo>
                    <a:pt x="26990" y="2422"/>
                    <a:pt x="26980" y="2442"/>
                    <a:pt x="26965" y="2452"/>
                  </a:cubicBezTo>
                  <a:cubicBezTo>
                    <a:pt x="26853" y="2595"/>
                    <a:pt x="26746" y="2742"/>
                    <a:pt x="26619" y="2875"/>
                  </a:cubicBezTo>
                  <a:cubicBezTo>
                    <a:pt x="26705" y="2849"/>
                    <a:pt x="26807" y="2747"/>
                    <a:pt x="26848" y="2676"/>
                  </a:cubicBezTo>
                  <a:lnTo>
                    <a:pt x="26848" y="2676"/>
                  </a:lnTo>
                  <a:cubicBezTo>
                    <a:pt x="26837" y="2707"/>
                    <a:pt x="26832" y="2747"/>
                    <a:pt x="26827" y="2783"/>
                  </a:cubicBezTo>
                  <a:cubicBezTo>
                    <a:pt x="26802" y="2824"/>
                    <a:pt x="26776" y="2859"/>
                    <a:pt x="26756" y="2900"/>
                  </a:cubicBezTo>
                  <a:cubicBezTo>
                    <a:pt x="26726" y="2895"/>
                    <a:pt x="26700" y="2895"/>
                    <a:pt x="26670" y="2890"/>
                  </a:cubicBezTo>
                  <a:cubicBezTo>
                    <a:pt x="26624" y="2880"/>
                    <a:pt x="26573" y="2875"/>
                    <a:pt x="26527" y="2875"/>
                  </a:cubicBezTo>
                  <a:cubicBezTo>
                    <a:pt x="26522" y="2875"/>
                    <a:pt x="26517" y="2873"/>
                    <a:pt x="26512" y="2869"/>
                  </a:cubicBezTo>
                  <a:lnTo>
                    <a:pt x="26497" y="2869"/>
                  </a:lnTo>
                  <a:cubicBezTo>
                    <a:pt x="26497" y="2864"/>
                    <a:pt x="26492" y="2854"/>
                    <a:pt x="26492" y="2854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99" y="2860"/>
                    <a:pt x="26505" y="2866"/>
                    <a:pt x="26512" y="2869"/>
                  </a:cubicBezTo>
                  <a:lnTo>
                    <a:pt x="26522" y="2869"/>
                  </a:lnTo>
                  <a:cubicBezTo>
                    <a:pt x="26507" y="2864"/>
                    <a:pt x="26497" y="2854"/>
                    <a:pt x="26492" y="2849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41" y="2799"/>
                    <a:pt x="26379" y="2666"/>
                    <a:pt x="26375" y="2646"/>
                  </a:cubicBezTo>
                  <a:cubicBezTo>
                    <a:pt x="26312" y="2701"/>
                    <a:pt x="26211" y="2723"/>
                    <a:pt x="26091" y="2723"/>
                  </a:cubicBezTo>
                  <a:cubicBezTo>
                    <a:pt x="25760" y="2723"/>
                    <a:pt x="25280" y="2563"/>
                    <a:pt x="25027" y="2518"/>
                  </a:cubicBezTo>
                  <a:cubicBezTo>
                    <a:pt x="24917" y="2496"/>
                    <a:pt x="24804" y="2477"/>
                    <a:pt x="24697" y="2477"/>
                  </a:cubicBezTo>
                  <a:cubicBezTo>
                    <a:pt x="24685" y="2477"/>
                    <a:pt x="24673" y="2477"/>
                    <a:pt x="24660" y="2478"/>
                  </a:cubicBezTo>
                  <a:cubicBezTo>
                    <a:pt x="24498" y="2493"/>
                    <a:pt x="24360" y="2549"/>
                    <a:pt x="24213" y="2595"/>
                  </a:cubicBezTo>
                  <a:cubicBezTo>
                    <a:pt x="23889" y="2698"/>
                    <a:pt x="23543" y="2751"/>
                    <a:pt x="23198" y="2751"/>
                  </a:cubicBezTo>
                  <a:cubicBezTo>
                    <a:pt x="22849" y="2751"/>
                    <a:pt x="22501" y="2697"/>
                    <a:pt x="22178" y="2590"/>
                  </a:cubicBezTo>
                  <a:cubicBezTo>
                    <a:pt x="21675" y="2422"/>
                    <a:pt x="21242" y="2137"/>
                    <a:pt x="20774" y="1918"/>
                  </a:cubicBezTo>
                  <a:cubicBezTo>
                    <a:pt x="20423" y="1760"/>
                    <a:pt x="20022" y="1635"/>
                    <a:pt x="19629" y="1635"/>
                  </a:cubicBezTo>
                  <a:cubicBezTo>
                    <a:pt x="19492" y="1635"/>
                    <a:pt x="19356" y="1650"/>
                    <a:pt x="19223" y="1684"/>
                  </a:cubicBezTo>
                  <a:cubicBezTo>
                    <a:pt x="18673" y="1827"/>
                    <a:pt x="18287" y="2249"/>
                    <a:pt x="17748" y="2402"/>
                  </a:cubicBezTo>
                  <a:cubicBezTo>
                    <a:pt x="17581" y="2447"/>
                    <a:pt x="17412" y="2465"/>
                    <a:pt x="17242" y="2465"/>
                  </a:cubicBezTo>
                  <a:cubicBezTo>
                    <a:pt x="16696" y="2465"/>
                    <a:pt x="16135" y="2282"/>
                    <a:pt x="15581" y="2259"/>
                  </a:cubicBezTo>
                  <a:cubicBezTo>
                    <a:pt x="15537" y="2257"/>
                    <a:pt x="15493" y="2256"/>
                    <a:pt x="15449" y="2256"/>
                  </a:cubicBezTo>
                  <a:cubicBezTo>
                    <a:pt x="14692" y="2256"/>
                    <a:pt x="13920" y="2521"/>
                    <a:pt x="13187" y="2521"/>
                  </a:cubicBezTo>
                  <a:cubicBezTo>
                    <a:pt x="12932" y="2521"/>
                    <a:pt x="12681" y="2489"/>
                    <a:pt x="12437" y="2402"/>
                  </a:cubicBezTo>
                  <a:cubicBezTo>
                    <a:pt x="12086" y="2274"/>
                    <a:pt x="11781" y="2020"/>
                    <a:pt x="11415" y="1939"/>
                  </a:cubicBezTo>
                  <a:cubicBezTo>
                    <a:pt x="11069" y="1857"/>
                    <a:pt x="10713" y="1893"/>
                    <a:pt x="10357" y="1842"/>
                  </a:cubicBezTo>
                  <a:cubicBezTo>
                    <a:pt x="10352" y="1837"/>
                    <a:pt x="10352" y="1827"/>
                    <a:pt x="10347" y="1817"/>
                  </a:cubicBezTo>
                  <a:cubicBezTo>
                    <a:pt x="10347" y="1811"/>
                    <a:pt x="10342" y="1806"/>
                    <a:pt x="10331" y="1801"/>
                  </a:cubicBezTo>
                  <a:lnTo>
                    <a:pt x="10331" y="1786"/>
                  </a:lnTo>
                  <a:cubicBezTo>
                    <a:pt x="10352" y="1817"/>
                    <a:pt x="10392" y="1827"/>
                    <a:pt x="10418" y="1837"/>
                  </a:cubicBezTo>
                  <a:cubicBezTo>
                    <a:pt x="10382" y="1806"/>
                    <a:pt x="10336" y="1781"/>
                    <a:pt x="10316" y="1745"/>
                  </a:cubicBezTo>
                  <a:cubicBezTo>
                    <a:pt x="10301" y="1720"/>
                    <a:pt x="10296" y="1689"/>
                    <a:pt x="10296" y="1669"/>
                  </a:cubicBezTo>
                  <a:lnTo>
                    <a:pt x="10291" y="1659"/>
                  </a:lnTo>
                  <a:cubicBezTo>
                    <a:pt x="10280" y="1684"/>
                    <a:pt x="10275" y="1710"/>
                    <a:pt x="10270" y="1730"/>
                  </a:cubicBezTo>
                  <a:cubicBezTo>
                    <a:pt x="10250" y="1771"/>
                    <a:pt x="10219" y="1796"/>
                    <a:pt x="10194" y="1827"/>
                  </a:cubicBezTo>
                  <a:cubicBezTo>
                    <a:pt x="10214" y="1817"/>
                    <a:pt x="10240" y="1811"/>
                    <a:pt x="10250" y="1801"/>
                  </a:cubicBezTo>
                  <a:lnTo>
                    <a:pt x="10250" y="1806"/>
                  </a:lnTo>
                  <a:cubicBezTo>
                    <a:pt x="10245" y="1811"/>
                    <a:pt x="10240" y="1827"/>
                    <a:pt x="10230" y="1832"/>
                  </a:cubicBezTo>
                  <a:cubicBezTo>
                    <a:pt x="10201" y="1829"/>
                    <a:pt x="10172" y="1825"/>
                    <a:pt x="10142" y="1820"/>
                  </a:cubicBezTo>
                  <a:lnTo>
                    <a:pt x="10142" y="1820"/>
                  </a:lnTo>
                  <a:cubicBezTo>
                    <a:pt x="10061" y="1729"/>
                    <a:pt x="9990" y="1633"/>
                    <a:pt x="9914" y="1547"/>
                  </a:cubicBezTo>
                  <a:cubicBezTo>
                    <a:pt x="9909" y="1542"/>
                    <a:pt x="9899" y="1527"/>
                    <a:pt x="9894" y="1522"/>
                  </a:cubicBezTo>
                  <a:lnTo>
                    <a:pt x="9894" y="1522"/>
                  </a:lnTo>
                  <a:cubicBezTo>
                    <a:pt x="9935" y="1547"/>
                    <a:pt x="9975" y="1557"/>
                    <a:pt x="10011" y="1577"/>
                  </a:cubicBezTo>
                  <a:cubicBezTo>
                    <a:pt x="9985" y="1542"/>
                    <a:pt x="9940" y="1501"/>
                    <a:pt x="9919" y="1455"/>
                  </a:cubicBezTo>
                  <a:lnTo>
                    <a:pt x="9919" y="1455"/>
                  </a:lnTo>
                  <a:cubicBezTo>
                    <a:pt x="9945" y="1476"/>
                    <a:pt x="9975" y="1491"/>
                    <a:pt x="10011" y="1501"/>
                  </a:cubicBezTo>
                  <a:cubicBezTo>
                    <a:pt x="9991" y="1471"/>
                    <a:pt x="9940" y="1440"/>
                    <a:pt x="9914" y="1415"/>
                  </a:cubicBezTo>
                  <a:cubicBezTo>
                    <a:pt x="9884" y="1379"/>
                    <a:pt x="9863" y="1343"/>
                    <a:pt x="9843" y="1298"/>
                  </a:cubicBezTo>
                  <a:cubicBezTo>
                    <a:pt x="9838" y="1293"/>
                    <a:pt x="9833" y="1277"/>
                    <a:pt x="9823" y="1267"/>
                  </a:cubicBezTo>
                  <a:lnTo>
                    <a:pt x="9823" y="1242"/>
                  </a:lnTo>
                  <a:cubicBezTo>
                    <a:pt x="9858" y="1293"/>
                    <a:pt x="9919" y="1303"/>
                    <a:pt x="9965" y="1328"/>
                  </a:cubicBezTo>
                  <a:cubicBezTo>
                    <a:pt x="9914" y="1277"/>
                    <a:pt x="9838" y="1237"/>
                    <a:pt x="9797" y="1165"/>
                  </a:cubicBezTo>
                  <a:cubicBezTo>
                    <a:pt x="9782" y="1125"/>
                    <a:pt x="9767" y="1074"/>
                    <a:pt x="9767" y="1033"/>
                  </a:cubicBezTo>
                  <a:lnTo>
                    <a:pt x="9762" y="1018"/>
                  </a:lnTo>
                  <a:cubicBezTo>
                    <a:pt x="9746" y="1059"/>
                    <a:pt x="9741" y="1099"/>
                    <a:pt x="9721" y="1140"/>
                  </a:cubicBezTo>
                  <a:cubicBezTo>
                    <a:pt x="9690" y="1201"/>
                    <a:pt x="9634" y="1242"/>
                    <a:pt x="9589" y="1298"/>
                  </a:cubicBezTo>
                  <a:cubicBezTo>
                    <a:pt x="9619" y="1293"/>
                    <a:pt x="9660" y="1277"/>
                    <a:pt x="9685" y="1257"/>
                  </a:cubicBezTo>
                  <a:lnTo>
                    <a:pt x="9685" y="1267"/>
                  </a:lnTo>
                  <a:cubicBezTo>
                    <a:pt x="9660" y="1308"/>
                    <a:pt x="9634" y="1354"/>
                    <a:pt x="9594" y="1394"/>
                  </a:cubicBezTo>
                  <a:cubicBezTo>
                    <a:pt x="9634" y="1379"/>
                    <a:pt x="9655" y="1364"/>
                    <a:pt x="9670" y="1338"/>
                  </a:cubicBezTo>
                  <a:lnTo>
                    <a:pt x="9670" y="1338"/>
                  </a:lnTo>
                  <a:cubicBezTo>
                    <a:pt x="9645" y="1425"/>
                    <a:pt x="9563" y="1527"/>
                    <a:pt x="9502" y="1577"/>
                  </a:cubicBezTo>
                  <a:cubicBezTo>
                    <a:pt x="9563" y="1567"/>
                    <a:pt x="9609" y="1516"/>
                    <a:pt x="9645" y="1476"/>
                  </a:cubicBezTo>
                  <a:lnTo>
                    <a:pt x="9645" y="1476"/>
                  </a:lnTo>
                  <a:cubicBezTo>
                    <a:pt x="9619" y="1532"/>
                    <a:pt x="9589" y="1598"/>
                    <a:pt x="9543" y="1644"/>
                  </a:cubicBezTo>
                  <a:cubicBezTo>
                    <a:pt x="9579" y="1628"/>
                    <a:pt x="9604" y="1608"/>
                    <a:pt x="9629" y="1593"/>
                  </a:cubicBezTo>
                  <a:lnTo>
                    <a:pt x="9629" y="1593"/>
                  </a:lnTo>
                  <a:cubicBezTo>
                    <a:pt x="9604" y="1649"/>
                    <a:pt x="9568" y="1700"/>
                    <a:pt x="9538" y="1750"/>
                  </a:cubicBezTo>
                  <a:cubicBezTo>
                    <a:pt x="9456" y="1745"/>
                    <a:pt x="9365" y="1730"/>
                    <a:pt x="9283" y="1725"/>
                  </a:cubicBezTo>
                  <a:cubicBezTo>
                    <a:pt x="9263" y="1684"/>
                    <a:pt x="9238" y="1644"/>
                    <a:pt x="9212" y="1603"/>
                  </a:cubicBezTo>
                  <a:cubicBezTo>
                    <a:pt x="9207" y="1572"/>
                    <a:pt x="9202" y="1532"/>
                    <a:pt x="9202" y="1501"/>
                  </a:cubicBezTo>
                  <a:lnTo>
                    <a:pt x="9202" y="1501"/>
                  </a:lnTo>
                  <a:cubicBezTo>
                    <a:pt x="9233" y="1572"/>
                    <a:pt x="9324" y="1659"/>
                    <a:pt x="9400" y="1694"/>
                  </a:cubicBezTo>
                  <a:cubicBezTo>
                    <a:pt x="9289" y="1567"/>
                    <a:pt x="9202" y="1430"/>
                    <a:pt x="9105" y="1298"/>
                  </a:cubicBezTo>
                  <a:cubicBezTo>
                    <a:pt x="9100" y="1288"/>
                    <a:pt x="9085" y="1272"/>
                    <a:pt x="9080" y="1262"/>
                  </a:cubicBezTo>
                  <a:lnTo>
                    <a:pt x="9080" y="1262"/>
                  </a:lnTo>
                  <a:cubicBezTo>
                    <a:pt x="9131" y="1293"/>
                    <a:pt x="9197" y="1318"/>
                    <a:pt x="9238" y="1349"/>
                  </a:cubicBezTo>
                  <a:cubicBezTo>
                    <a:pt x="9202" y="1293"/>
                    <a:pt x="9146" y="1242"/>
                    <a:pt x="9126" y="1176"/>
                  </a:cubicBezTo>
                  <a:lnTo>
                    <a:pt x="9126" y="1176"/>
                  </a:lnTo>
                  <a:cubicBezTo>
                    <a:pt x="9161" y="1201"/>
                    <a:pt x="9207" y="1221"/>
                    <a:pt x="9238" y="1247"/>
                  </a:cubicBezTo>
                  <a:cubicBezTo>
                    <a:pt x="9222" y="1201"/>
                    <a:pt x="9151" y="1160"/>
                    <a:pt x="9111" y="1115"/>
                  </a:cubicBezTo>
                  <a:cubicBezTo>
                    <a:pt x="9070" y="1069"/>
                    <a:pt x="9049" y="1013"/>
                    <a:pt x="9024" y="957"/>
                  </a:cubicBezTo>
                  <a:cubicBezTo>
                    <a:pt x="9019" y="942"/>
                    <a:pt x="9009" y="931"/>
                    <a:pt x="9004" y="911"/>
                  </a:cubicBezTo>
                  <a:lnTo>
                    <a:pt x="9004" y="881"/>
                  </a:lnTo>
                  <a:cubicBezTo>
                    <a:pt x="9044" y="947"/>
                    <a:pt x="9131" y="967"/>
                    <a:pt x="9197" y="1008"/>
                  </a:cubicBezTo>
                  <a:cubicBezTo>
                    <a:pt x="9126" y="931"/>
                    <a:pt x="9024" y="860"/>
                    <a:pt x="8978" y="769"/>
                  </a:cubicBezTo>
                  <a:cubicBezTo>
                    <a:pt x="8953" y="713"/>
                    <a:pt x="8943" y="652"/>
                    <a:pt x="8948" y="586"/>
                  </a:cubicBezTo>
                  <a:lnTo>
                    <a:pt x="8933" y="565"/>
                  </a:lnTo>
                  <a:cubicBezTo>
                    <a:pt x="8917" y="626"/>
                    <a:pt x="8902" y="677"/>
                    <a:pt x="8877" y="733"/>
                  </a:cubicBezTo>
                  <a:cubicBezTo>
                    <a:pt x="8826" y="820"/>
                    <a:pt x="8744" y="870"/>
                    <a:pt x="8678" y="947"/>
                  </a:cubicBezTo>
                  <a:cubicBezTo>
                    <a:pt x="8724" y="942"/>
                    <a:pt x="8780" y="931"/>
                    <a:pt x="8816" y="896"/>
                  </a:cubicBezTo>
                  <a:lnTo>
                    <a:pt x="8816" y="906"/>
                  </a:lnTo>
                  <a:cubicBezTo>
                    <a:pt x="8775" y="962"/>
                    <a:pt x="8729" y="1023"/>
                    <a:pt x="8678" y="1074"/>
                  </a:cubicBezTo>
                  <a:cubicBezTo>
                    <a:pt x="8729" y="1059"/>
                    <a:pt x="8765" y="1033"/>
                    <a:pt x="8795" y="1008"/>
                  </a:cubicBezTo>
                  <a:lnTo>
                    <a:pt x="8795" y="1008"/>
                  </a:lnTo>
                  <a:cubicBezTo>
                    <a:pt x="8749" y="1135"/>
                    <a:pt x="8627" y="1267"/>
                    <a:pt x="8536" y="1328"/>
                  </a:cubicBezTo>
                  <a:cubicBezTo>
                    <a:pt x="8622" y="1318"/>
                    <a:pt x="8693" y="1247"/>
                    <a:pt x="8744" y="1191"/>
                  </a:cubicBezTo>
                  <a:lnTo>
                    <a:pt x="8744" y="1191"/>
                  </a:lnTo>
                  <a:cubicBezTo>
                    <a:pt x="8704" y="1272"/>
                    <a:pt x="8653" y="1349"/>
                    <a:pt x="8592" y="1420"/>
                  </a:cubicBezTo>
                  <a:cubicBezTo>
                    <a:pt x="8637" y="1399"/>
                    <a:pt x="8673" y="1379"/>
                    <a:pt x="8714" y="1354"/>
                  </a:cubicBezTo>
                  <a:lnTo>
                    <a:pt x="8714" y="1354"/>
                  </a:lnTo>
                  <a:cubicBezTo>
                    <a:pt x="8663" y="1455"/>
                    <a:pt x="8597" y="1552"/>
                    <a:pt x="8526" y="1649"/>
                  </a:cubicBezTo>
                  <a:cubicBezTo>
                    <a:pt x="8525" y="1649"/>
                    <a:pt x="8525" y="1648"/>
                    <a:pt x="8525" y="1648"/>
                  </a:cubicBezTo>
                  <a:lnTo>
                    <a:pt x="8525" y="1648"/>
                  </a:lnTo>
                  <a:cubicBezTo>
                    <a:pt x="8521" y="1654"/>
                    <a:pt x="8516" y="1660"/>
                    <a:pt x="8510" y="1669"/>
                  </a:cubicBezTo>
                  <a:cubicBezTo>
                    <a:pt x="8480" y="1633"/>
                    <a:pt x="8465" y="1603"/>
                    <a:pt x="8449" y="1562"/>
                  </a:cubicBezTo>
                  <a:lnTo>
                    <a:pt x="8449" y="1562"/>
                  </a:lnTo>
                  <a:cubicBezTo>
                    <a:pt x="8451" y="1565"/>
                    <a:pt x="8453" y="1567"/>
                    <a:pt x="8455" y="1569"/>
                  </a:cubicBezTo>
                  <a:lnTo>
                    <a:pt x="8455" y="1569"/>
                  </a:lnTo>
                  <a:cubicBezTo>
                    <a:pt x="8432" y="1537"/>
                    <a:pt x="8412" y="1502"/>
                    <a:pt x="8398" y="1471"/>
                  </a:cubicBezTo>
                  <a:lnTo>
                    <a:pt x="8398" y="1471"/>
                  </a:lnTo>
                  <a:cubicBezTo>
                    <a:pt x="8419" y="1491"/>
                    <a:pt x="8439" y="1506"/>
                    <a:pt x="8470" y="1516"/>
                  </a:cubicBezTo>
                  <a:cubicBezTo>
                    <a:pt x="8439" y="1481"/>
                    <a:pt x="8414" y="1445"/>
                    <a:pt x="8388" y="1405"/>
                  </a:cubicBezTo>
                  <a:lnTo>
                    <a:pt x="8388" y="1399"/>
                  </a:lnTo>
                  <a:cubicBezTo>
                    <a:pt x="8409" y="1420"/>
                    <a:pt x="8444" y="1425"/>
                    <a:pt x="8470" y="1430"/>
                  </a:cubicBezTo>
                  <a:cubicBezTo>
                    <a:pt x="8424" y="1379"/>
                    <a:pt x="8373" y="1349"/>
                    <a:pt x="8342" y="1293"/>
                  </a:cubicBezTo>
                  <a:cubicBezTo>
                    <a:pt x="8322" y="1262"/>
                    <a:pt x="8317" y="1221"/>
                    <a:pt x="8307" y="1191"/>
                  </a:cubicBezTo>
                  <a:lnTo>
                    <a:pt x="8297" y="1201"/>
                  </a:lnTo>
                  <a:cubicBezTo>
                    <a:pt x="8297" y="1242"/>
                    <a:pt x="8292" y="1288"/>
                    <a:pt x="8281" y="1323"/>
                  </a:cubicBezTo>
                  <a:cubicBezTo>
                    <a:pt x="8246" y="1379"/>
                    <a:pt x="8185" y="1425"/>
                    <a:pt x="8139" y="1476"/>
                  </a:cubicBezTo>
                  <a:cubicBezTo>
                    <a:pt x="8185" y="1450"/>
                    <a:pt x="8236" y="1435"/>
                    <a:pt x="8261" y="1394"/>
                  </a:cubicBezTo>
                  <a:lnTo>
                    <a:pt x="8261" y="1415"/>
                  </a:lnTo>
                  <a:cubicBezTo>
                    <a:pt x="8256" y="1425"/>
                    <a:pt x="8246" y="1430"/>
                    <a:pt x="8246" y="1435"/>
                  </a:cubicBezTo>
                  <a:cubicBezTo>
                    <a:pt x="8231" y="1476"/>
                    <a:pt x="8215" y="1506"/>
                    <a:pt x="8190" y="1542"/>
                  </a:cubicBezTo>
                  <a:cubicBezTo>
                    <a:pt x="8164" y="1562"/>
                    <a:pt x="8119" y="1598"/>
                    <a:pt x="8108" y="1623"/>
                  </a:cubicBezTo>
                  <a:cubicBezTo>
                    <a:pt x="8134" y="1608"/>
                    <a:pt x="8159" y="1598"/>
                    <a:pt x="8185" y="1577"/>
                  </a:cubicBezTo>
                  <a:lnTo>
                    <a:pt x="8185" y="1577"/>
                  </a:lnTo>
                  <a:cubicBezTo>
                    <a:pt x="8170" y="1618"/>
                    <a:pt x="8134" y="1649"/>
                    <a:pt x="8114" y="1684"/>
                  </a:cubicBezTo>
                  <a:cubicBezTo>
                    <a:pt x="8042" y="1684"/>
                    <a:pt x="7966" y="1684"/>
                    <a:pt x="7900" y="1694"/>
                  </a:cubicBezTo>
                  <a:cubicBezTo>
                    <a:pt x="7885" y="1669"/>
                    <a:pt x="7874" y="1633"/>
                    <a:pt x="7859" y="1598"/>
                  </a:cubicBezTo>
                  <a:lnTo>
                    <a:pt x="7859" y="1598"/>
                  </a:lnTo>
                  <a:cubicBezTo>
                    <a:pt x="7905" y="1618"/>
                    <a:pt x="7956" y="1633"/>
                    <a:pt x="8012" y="1649"/>
                  </a:cubicBezTo>
                  <a:cubicBezTo>
                    <a:pt x="7941" y="1522"/>
                    <a:pt x="7839" y="1349"/>
                    <a:pt x="7798" y="1216"/>
                  </a:cubicBezTo>
                  <a:cubicBezTo>
                    <a:pt x="7773" y="1145"/>
                    <a:pt x="7712" y="1013"/>
                    <a:pt x="7681" y="911"/>
                  </a:cubicBezTo>
                  <a:lnTo>
                    <a:pt x="7681" y="911"/>
                  </a:lnTo>
                  <a:cubicBezTo>
                    <a:pt x="7737" y="947"/>
                    <a:pt x="7788" y="992"/>
                    <a:pt x="7859" y="1018"/>
                  </a:cubicBezTo>
                  <a:cubicBezTo>
                    <a:pt x="7722" y="840"/>
                    <a:pt x="7656" y="728"/>
                    <a:pt x="7554" y="463"/>
                  </a:cubicBezTo>
                  <a:cubicBezTo>
                    <a:pt x="7503" y="331"/>
                    <a:pt x="7468" y="275"/>
                    <a:pt x="7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 rot="-319063">
              <a:off x="2883200" y="4730315"/>
              <a:ext cx="7180095" cy="1336887"/>
            </a:xfrm>
            <a:custGeom>
              <a:avLst/>
              <a:gdLst/>
              <a:ahLst/>
              <a:cxnLst/>
              <a:rect l="l" t="t" r="r" b="b"/>
              <a:pathLst>
                <a:path w="41396" h="7708" extrusionOk="0">
                  <a:moveTo>
                    <a:pt x="30744" y="66"/>
                  </a:moveTo>
                  <a:cubicBezTo>
                    <a:pt x="28620" y="66"/>
                    <a:pt x="15345" y="735"/>
                    <a:pt x="6378" y="735"/>
                  </a:cubicBezTo>
                  <a:cubicBezTo>
                    <a:pt x="3754" y="735"/>
                    <a:pt x="1499" y="678"/>
                    <a:pt x="0" y="530"/>
                  </a:cubicBezTo>
                  <a:lnTo>
                    <a:pt x="0" y="530"/>
                  </a:lnTo>
                  <a:cubicBezTo>
                    <a:pt x="468" y="3022"/>
                    <a:pt x="6435" y="6232"/>
                    <a:pt x="12061" y="7096"/>
                  </a:cubicBezTo>
                  <a:cubicBezTo>
                    <a:pt x="14649" y="7512"/>
                    <a:pt x="17532" y="7707"/>
                    <a:pt x="20468" y="7707"/>
                  </a:cubicBezTo>
                  <a:cubicBezTo>
                    <a:pt x="24640" y="7707"/>
                    <a:pt x="28920" y="7314"/>
                    <a:pt x="32611" y="6603"/>
                  </a:cubicBezTo>
                  <a:cubicBezTo>
                    <a:pt x="34676" y="6196"/>
                    <a:pt x="36741" y="5601"/>
                    <a:pt x="38409" y="4955"/>
                  </a:cubicBezTo>
                  <a:cubicBezTo>
                    <a:pt x="39834" y="4441"/>
                    <a:pt x="40297" y="3693"/>
                    <a:pt x="41395" y="3098"/>
                  </a:cubicBezTo>
                  <a:lnTo>
                    <a:pt x="41273" y="865"/>
                  </a:lnTo>
                  <a:cubicBezTo>
                    <a:pt x="39935" y="1"/>
                    <a:pt x="33933" y="118"/>
                    <a:pt x="30871" y="67"/>
                  </a:cubicBezTo>
                  <a:cubicBezTo>
                    <a:pt x="30835" y="66"/>
                    <a:pt x="30792" y="66"/>
                    <a:pt x="307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 rot="412204">
              <a:off x="-1460196" y="4635514"/>
              <a:ext cx="7180048" cy="1336896"/>
            </a:xfrm>
            <a:custGeom>
              <a:avLst/>
              <a:gdLst/>
              <a:ahLst/>
              <a:cxnLst/>
              <a:rect l="l" t="t" r="r" b="b"/>
              <a:pathLst>
                <a:path w="41396" h="7708" extrusionOk="0">
                  <a:moveTo>
                    <a:pt x="30744" y="66"/>
                  </a:moveTo>
                  <a:cubicBezTo>
                    <a:pt x="28620" y="66"/>
                    <a:pt x="15345" y="735"/>
                    <a:pt x="6378" y="735"/>
                  </a:cubicBezTo>
                  <a:cubicBezTo>
                    <a:pt x="3754" y="735"/>
                    <a:pt x="1499" y="678"/>
                    <a:pt x="0" y="530"/>
                  </a:cubicBezTo>
                  <a:lnTo>
                    <a:pt x="0" y="530"/>
                  </a:lnTo>
                  <a:cubicBezTo>
                    <a:pt x="468" y="3022"/>
                    <a:pt x="6435" y="6232"/>
                    <a:pt x="12061" y="7096"/>
                  </a:cubicBezTo>
                  <a:cubicBezTo>
                    <a:pt x="14649" y="7512"/>
                    <a:pt x="17532" y="7707"/>
                    <a:pt x="20468" y="7707"/>
                  </a:cubicBezTo>
                  <a:cubicBezTo>
                    <a:pt x="24640" y="7707"/>
                    <a:pt x="28920" y="7314"/>
                    <a:pt x="32611" y="6603"/>
                  </a:cubicBezTo>
                  <a:cubicBezTo>
                    <a:pt x="34676" y="6196"/>
                    <a:pt x="36741" y="5601"/>
                    <a:pt x="38409" y="4955"/>
                  </a:cubicBezTo>
                  <a:cubicBezTo>
                    <a:pt x="39834" y="4441"/>
                    <a:pt x="40297" y="3693"/>
                    <a:pt x="41395" y="3098"/>
                  </a:cubicBezTo>
                  <a:lnTo>
                    <a:pt x="41273" y="865"/>
                  </a:lnTo>
                  <a:cubicBezTo>
                    <a:pt x="39935" y="1"/>
                    <a:pt x="33933" y="118"/>
                    <a:pt x="30871" y="67"/>
                  </a:cubicBezTo>
                  <a:cubicBezTo>
                    <a:pt x="30835" y="66"/>
                    <a:pt x="30792" y="66"/>
                    <a:pt x="307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2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6"/>
          <p:cNvSpPr txBox="1">
            <a:spLocks noGrp="1"/>
          </p:cNvSpPr>
          <p:nvPr>
            <p:ph type="subTitle" idx="1"/>
          </p:nvPr>
        </p:nvSpPr>
        <p:spPr>
          <a:xfrm>
            <a:off x="937625" y="24854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6"/>
          <p:cNvSpPr txBox="1">
            <a:spLocks noGrp="1"/>
          </p:cNvSpPr>
          <p:nvPr>
            <p:ph type="subTitle" idx="2"/>
          </p:nvPr>
        </p:nvSpPr>
        <p:spPr>
          <a:xfrm>
            <a:off x="3484350" y="36284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8" name="Google Shape;1868;p26"/>
          <p:cNvSpPr txBox="1">
            <a:spLocks noGrp="1"/>
          </p:cNvSpPr>
          <p:nvPr>
            <p:ph type="subTitle" idx="3"/>
          </p:nvPr>
        </p:nvSpPr>
        <p:spPr>
          <a:xfrm>
            <a:off x="6031075" y="24854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6"/>
          <p:cNvSpPr txBox="1">
            <a:spLocks noGrp="1"/>
          </p:cNvSpPr>
          <p:nvPr>
            <p:ph type="subTitle" idx="4"/>
          </p:nvPr>
        </p:nvSpPr>
        <p:spPr>
          <a:xfrm>
            <a:off x="937625" y="20689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0" name="Google Shape;1870;p26"/>
          <p:cNvSpPr txBox="1">
            <a:spLocks noGrp="1"/>
          </p:cNvSpPr>
          <p:nvPr>
            <p:ph type="subTitle" idx="5"/>
          </p:nvPr>
        </p:nvSpPr>
        <p:spPr>
          <a:xfrm>
            <a:off x="3484350" y="32119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1" name="Google Shape;1871;p26"/>
          <p:cNvSpPr txBox="1">
            <a:spLocks noGrp="1"/>
          </p:cNvSpPr>
          <p:nvPr>
            <p:ph type="subTitle" idx="6"/>
          </p:nvPr>
        </p:nvSpPr>
        <p:spPr>
          <a:xfrm>
            <a:off x="6031075" y="20689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72" name="Google Shape;1872;p26"/>
          <p:cNvGrpSpPr/>
          <p:nvPr/>
        </p:nvGrpSpPr>
        <p:grpSpPr>
          <a:xfrm flipH="1">
            <a:off x="114978" y="54883"/>
            <a:ext cx="8790926" cy="4698074"/>
            <a:chOff x="114978" y="54883"/>
            <a:chExt cx="8790926" cy="4698074"/>
          </a:xfrm>
        </p:grpSpPr>
        <p:grpSp>
          <p:nvGrpSpPr>
            <p:cNvPr id="1873" name="Google Shape;1873;p26"/>
            <p:cNvGrpSpPr/>
            <p:nvPr/>
          </p:nvGrpSpPr>
          <p:grpSpPr>
            <a:xfrm flipH="1">
              <a:off x="114978" y="54883"/>
              <a:ext cx="8790926" cy="4077719"/>
              <a:chOff x="203771" y="54883"/>
              <a:chExt cx="8790926" cy="4077719"/>
            </a:xfrm>
          </p:grpSpPr>
          <p:sp>
            <p:nvSpPr>
              <p:cNvPr id="1874" name="Google Shape;1874;p26"/>
              <p:cNvSpPr/>
              <p:nvPr/>
            </p:nvSpPr>
            <p:spPr>
              <a:xfrm rot="10800000" flipH="1">
                <a:off x="8979927" y="2556121"/>
                <a:ext cx="14770" cy="1462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1" y="0"/>
                      <a:pt x="0" y="26"/>
                      <a:pt x="0" y="51"/>
                    </a:cubicBezTo>
                    <a:cubicBezTo>
                      <a:pt x="0" y="76"/>
                      <a:pt x="26" y="92"/>
                      <a:pt x="51" y="102"/>
                    </a:cubicBezTo>
                    <a:cubicBezTo>
                      <a:pt x="82" y="102"/>
                      <a:pt x="102" y="76"/>
                      <a:pt x="102" y="51"/>
                    </a:cubicBezTo>
                    <a:cubicBezTo>
                      <a:pt x="102" y="15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26"/>
              <p:cNvSpPr/>
              <p:nvPr/>
            </p:nvSpPr>
            <p:spPr>
              <a:xfrm rot="10800000" flipH="1">
                <a:off x="8000083" y="54883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92" y="0"/>
                    </a:moveTo>
                    <a:cubicBezTo>
                      <a:pt x="42" y="0"/>
                      <a:pt x="1" y="41"/>
                      <a:pt x="1" y="92"/>
                    </a:cubicBezTo>
                    <a:cubicBezTo>
                      <a:pt x="1" y="138"/>
                      <a:pt x="47" y="184"/>
                      <a:pt x="92" y="184"/>
                    </a:cubicBezTo>
                    <a:cubicBezTo>
                      <a:pt x="143" y="184"/>
                      <a:pt x="179" y="143"/>
                      <a:pt x="179" y="92"/>
                    </a:cubicBezTo>
                    <a:cubicBezTo>
                      <a:pt x="179" y="41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26"/>
              <p:cNvSpPr/>
              <p:nvPr/>
            </p:nvSpPr>
            <p:spPr>
              <a:xfrm rot="10800000" flipH="1">
                <a:off x="1280340" y="141921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1" y="41"/>
                      <a:pt x="1" y="92"/>
                    </a:cubicBezTo>
                    <a:cubicBezTo>
                      <a:pt x="1" y="143"/>
                      <a:pt x="36" y="178"/>
                      <a:pt x="87" y="178"/>
                    </a:cubicBezTo>
                    <a:cubicBezTo>
                      <a:pt x="138" y="178"/>
                      <a:pt x="179" y="143"/>
                      <a:pt x="179" y="92"/>
                    </a:cubicBezTo>
                    <a:cubicBezTo>
                      <a:pt x="179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26"/>
              <p:cNvSpPr/>
              <p:nvPr/>
            </p:nvSpPr>
            <p:spPr>
              <a:xfrm rot="10800000" flipH="1">
                <a:off x="6053496" y="202180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1"/>
                    </a:moveTo>
                    <a:cubicBezTo>
                      <a:pt x="37" y="1"/>
                      <a:pt x="1" y="42"/>
                      <a:pt x="1" y="92"/>
                    </a:cubicBezTo>
                    <a:cubicBezTo>
                      <a:pt x="1" y="143"/>
                      <a:pt x="37" y="179"/>
                      <a:pt x="87" y="179"/>
                    </a:cubicBezTo>
                    <a:cubicBezTo>
                      <a:pt x="138" y="179"/>
                      <a:pt x="179" y="143"/>
                      <a:pt x="179" y="92"/>
                    </a:cubicBezTo>
                    <a:cubicBezTo>
                      <a:pt x="179" y="42"/>
                      <a:pt x="138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26"/>
              <p:cNvSpPr/>
              <p:nvPr/>
            </p:nvSpPr>
            <p:spPr>
              <a:xfrm rot="10800000" flipH="1">
                <a:off x="203771" y="3801779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8"/>
                      <a:pt x="36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26"/>
              <p:cNvSpPr/>
              <p:nvPr/>
            </p:nvSpPr>
            <p:spPr>
              <a:xfrm rot="10800000" flipH="1">
                <a:off x="8716024" y="4106216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87" y="0"/>
                    </a:moveTo>
                    <a:cubicBezTo>
                      <a:pt x="36" y="0"/>
                      <a:pt x="0" y="41"/>
                      <a:pt x="0" y="92"/>
                    </a:cubicBezTo>
                    <a:cubicBezTo>
                      <a:pt x="0" y="143"/>
                      <a:pt x="36" y="183"/>
                      <a:pt x="87" y="183"/>
                    </a:cubicBezTo>
                    <a:cubicBezTo>
                      <a:pt x="137" y="183"/>
                      <a:pt x="178" y="143"/>
                      <a:pt x="178" y="92"/>
                    </a:cubicBezTo>
                    <a:cubicBezTo>
                      <a:pt x="178" y="41"/>
                      <a:pt x="137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26"/>
              <p:cNvSpPr/>
              <p:nvPr/>
            </p:nvSpPr>
            <p:spPr>
              <a:xfrm rot="10800000" flipH="1">
                <a:off x="4025759" y="2401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26"/>
              <p:cNvSpPr/>
              <p:nvPr/>
            </p:nvSpPr>
            <p:spPr>
              <a:xfrm rot="10800000" flipH="1">
                <a:off x="408463" y="22671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2" name="Google Shape;1882;p26"/>
            <p:cNvGrpSpPr/>
            <p:nvPr/>
          </p:nvGrpSpPr>
          <p:grpSpPr>
            <a:xfrm flipH="1">
              <a:off x="3433780" y="4674058"/>
              <a:ext cx="2742189" cy="78899"/>
              <a:chOff x="2923391" y="4674058"/>
              <a:chExt cx="2742189" cy="78899"/>
            </a:xfrm>
          </p:grpSpPr>
          <p:sp>
            <p:nvSpPr>
              <p:cNvPr id="1883" name="Google Shape;1883;p26"/>
              <p:cNvSpPr/>
              <p:nvPr/>
            </p:nvSpPr>
            <p:spPr>
              <a:xfrm rot="10800000" flipH="1">
                <a:off x="2923391" y="472728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7"/>
                      <a:pt x="36" y="178"/>
                      <a:pt x="87" y="178"/>
                    </a:cubicBezTo>
                    <a:cubicBezTo>
                      <a:pt x="138" y="178"/>
                      <a:pt x="178" y="137"/>
                      <a:pt x="178" y="87"/>
                    </a:cubicBezTo>
                    <a:cubicBezTo>
                      <a:pt x="178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6"/>
              <p:cNvSpPr/>
              <p:nvPr/>
            </p:nvSpPr>
            <p:spPr>
              <a:xfrm rot="10800000" flipH="1">
                <a:off x="5639911" y="467405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92" y="1"/>
                    </a:moveTo>
                    <a:cubicBezTo>
                      <a:pt x="41" y="1"/>
                      <a:pt x="0" y="42"/>
                      <a:pt x="0" y="92"/>
                    </a:cubicBezTo>
                    <a:cubicBezTo>
                      <a:pt x="0" y="143"/>
                      <a:pt x="41" y="179"/>
                      <a:pt x="92" y="179"/>
                    </a:cubicBezTo>
                    <a:cubicBezTo>
                      <a:pt x="143" y="179"/>
                      <a:pt x="178" y="143"/>
                      <a:pt x="178" y="92"/>
                    </a:cubicBezTo>
                    <a:cubicBezTo>
                      <a:pt x="178" y="42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33"/>
          <p:cNvGrpSpPr/>
          <p:nvPr/>
        </p:nvGrpSpPr>
        <p:grpSpPr>
          <a:xfrm>
            <a:off x="114978" y="54883"/>
            <a:ext cx="8790926" cy="4698074"/>
            <a:chOff x="114978" y="54883"/>
            <a:chExt cx="8790926" cy="4698074"/>
          </a:xfrm>
        </p:grpSpPr>
        <p:grpSp>
          <p:nvGrpSpPr>
            <p:cNvPr id="2349" name="Google Shape;2349;p33"/>
            <p:cNvGrpSpPr/>
            <p:nvPr/>
          </p:nvGrpSpPr>
          <p:grpSpPr>
            <a:xfrm flipH="1">
              <a:off x="114978" y="54883"/>
              <a:ext cx="8790926" cy="4077719"/>
              <a:chOff x="203771" y="54883"/>
              <a:chExt cx="8790926" cy="4077719"/>
            </a:xfrm>
          </p:grpSpPr>
          <p:sp>
            <p:nvSpPr>
              <p:cNvPr id="2350" name="Google Shape;2350;p33"/>
              <p:cNvSpPr/>
              <p:nvPr/>
            </p:nvSpPr>
            <p:spPr>
              <a:xfrm rot="10800000" flipH="1">
                <a:off x="8979927" y="2556121"/>
                <a:ext cx="14770" cy="1462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1" y="0"/>
                      <a:pt x="0" y="26"/>
                      <a:pt x="0" y="51"/>
                    </a:cubicBezTo>
                    <a:cubicBezTo>
                      <a:pt x="0" y="76"/>
                      <a:pt x="26" y="92"/>
                      <a:pt x="51" y="102"/>
                    </a:cubicBezTo>
                    <a:cubicBezTo>
                      <a:pt x="82" y="102"/>
                      <a:pt x="102" y="76"/>
                      <a:pt x="102" y="51"/>
                    </a:cubicBezTo>
                    <a:cubicBezTo>
                      <a:pt x="102" y="15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3"/>
              <p:cNvSpPr/>
              <p:nvPr/>
            </p:nvSpPr>
            <p:spPr>
              <a:xfrm rot="10800000" flipH="1">
                <a:off x="8000083" y="54883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92" y="0"/>
                    </a:moveTo>
                    <a:cubicBezTo>
                      <a:pt x="42" y="0"/>
                      <a:pt x="1" y="41"/>
                      <a:pt x="1" y="92"/>
                    </a:cubicBezTo>
                    <a:cubicBezTo>
                      <a:pt x="1" y="138"/>
                      <a:pt x="47" y="184"/>
                      <a:pt x="92" y="184"/>
                    </a:cubicBezTo>
                    <a:cubicBezTo>
                      <a:pt x="143" y="184"/>
                      <a:pt x="179" y="143"/>
                      <a:pt x="179" y="92"/>
                    </a:cubicBezTo>
                    <a:cubicBezTo>
                      <a:pt x="179" y="41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3"/>
              <p:cNvSpPr/>
              <p:nvPr/>
            </p:nvSpPr>
            <p:spPr>
              <a:xfrm rot="10800000" flipH="1">
                <a:off x="1280340" y="141921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1" y="41"/>
                      <a:pt x="1" y="92"/>
                    </a:cubicBezTo>
                    <a:cubicBezTo>
                      <a:pt x="1" y="143"/>
                      <a:pt x="36" y="178"/>
                      <a:pt x="87" y="178"/>
                    </a:cubicBezTo>
                    <a:cubicBezTo>
                      <a:pt x="138" y="178"/>
                      <a:pt x="179" y="143"/>
                      <a:pt x="179" y="92"/>
                    </a:cubicBezTo>
                    <a:cubicBezTo>
                      <a:pt x="179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3"/>
              <p:cNvSpPr/>
              <p:nvPr/>
            </p:nvSpPr>
            <p:spPr>
              <a:xfrm rot="10800000" flipH="1">
                <a:off x="6053496" y="202180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1"/>
                    </a:moveTo>
                    <a:cubicBezTo>
                      <a:pt x="37" y="1"/>
                      <a:pt x="1" y="42"/>
                      <a:pt x="1" y="92"/>
                    </a:cubicBezTo>
                    <a:cubicBezTo>
                      <a:pt x="1" y="143"/>
                      <a:pt x="37" y="179"/>
                      <a:pt x="87" y="179"/>
                    </a:cubicBezTo>
                    <a:cubicBezTo>
                      <a:pt x="138" y="179"/>
                      <a:pt x="179" y="143"/>
                      <a:pt x="179" y="92"/>
                    </a:cubicBezTo>
                    <a:cubicBezTo>
                      <a:pt x="179" y="42"/>
                      <a:pt x="138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3"/>
              <p:cNvSpPr/>
              <p:nvPr/>
            </p:nvSpPr>
            <p:spPr>
              <a:xfrm rot="10800000" flipH="1">
                <a:off x="203771" y="3801779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8"/>
                      <a:pt x="36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3"/>
              <p:cNvSpPr/>
              <p:nvPr/>
            </p:nvSpPr>
            <p:spPr>
              <a:xfrm rot="10800000" flipH="1">
                <a:off x="8716024" y="4106216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87" y="0"/>
                    </a:moveTo>
                    <a:cubicBezTo>
                      <a:pt x="36" y="0"/>
                      <a:pt x="0" y="41"/>
                      <a:pt x="0" y="92"/>
                    </a:cubicBezTo>
                    <a:cubicBezTo>
                      <a:pt x="0" y="143"/>
                      <a:pt x="36" y="183"/>
                      <a:pt x="87" y="183"/>
                    </a:cubicBezTo>
                    <a:cubicBezTo>
                      <a:pt x="137" y="183"/>
                      <a:pt x="178" y="143"/>
                      <a:pt x="178" y="92"/>
                    </a:cubicBezTo>
                    <a:cubicBezTo>
                      <a:pt x="178" y="41"/>
                      <a:pt x="137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3"/>
              <p:cNvSpPr/>
              <p:nvPr/>
            </p:nvSpPr>
            <p:spPr>
              <a:xfrm rot="10800000" flipH="1">
                <a:off x="4025759" y="2401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3"/>
              <p:cNvSpPr/>
              <p:nvPr/>
            </p:nvSpPr>
            <p:spPr>
              <a:xfrm rot="10800000" flipH="1">
                <a:off x="408463" y="22671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8" name="Google Shape;2358;p33"/>
            <p:cNvGrpSpPr/>
            <p:nvPr/>
          </p:nvGrpSpPr>
          <p:grpSpPr>
            <a:xfrm flipH="1">
              <a:off x="3433780" y="4674058"/>
              <a:ext cx="2742189" cy="78899"/>
              <a:chOff x="2923391" y="4674058"/>
              <a:chExt cx="2742189" cy="78899"/>
            </a:xfrm>
          </p:grpSpPr>
          <p:sp>
            <p:nvSpPr>
              <p:cNvPr id="2359" name="Google Shape;2359;p33"/>
              <p:cNvSpPr/>
              <p:nvPr/>
            </p:nvSpPr>
            <p:spPr>
              <a:xfrm rot="10800000" flipH="1">
                <a:off x="2923391" y="472728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7"/>
                      <a:pt x="36" y="178"/>
                      <a:pt x="87" y="178"/>
                    </a:cubicBezTo>
                    <a:cubicBezTo>
                      <a:pt x="138" y="178"/>
                      <a:pt x="178" y="137"/>
                      <a:pt x="178" y="87"/>
                    </a:cubicBezTo>
                    <a:cubicBezTo>
                      <a:pt x="178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3"/>
              <p:cNvSpPr/>
              <p:nvPr/>
            </p:nvSpPr>
            <p:spPr>
              <a:xfrm rot="10800000" flipH="1">
                <a:off x="5639911" y="467405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92" y="1"/>
                    </a:moveTo>
                    <a:cubicBezTo>
                      <a:pt x="41" y="1"/>
                      <a:pt x="0" y="42"/>
                      <a:pt x="0" y="92"/>
                    </a:cubicBezTo>
                    <a:cubicBezTo>
                      <a:pt x="0" y="143"/>
                      <a:pt x="41" y="179"/>
                      <a:pt x="92" y="179"/>
                    </a:cubicBezTo>
                    <a:cubicBezTo>
                      <a:pt x="143" y="179"/>
                      <a:pt x="178" y="143"/>
                      <a:pt x="178" y="92"/>
                    </a:cubicBezTo>
                    <a:cubicBezTo>
                      <a:pt x="178" y="42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1" name="Google Shape;2361;p33"/>
          <p:cNvGrpSpPr/>
          <p:nvPr/>
        </p:nvGrpSpPr>
        <p:grpSpPr>
          <a:xfrm rot="-2209384">
            <a:off x="210413" y="955266"/>
            <a:ext cx="482242" cy="479012"/>
            <a:chOff x="3614100" y="3039975"/>
            <a:chExt cx="74650" cy="74150"/>
          </a:xfrm>
        </p:grpSpPr>
        <p:sp>
          <p:nvSpPr>
            <p:cNvPr id="2362" name="Google Shape;2362;p33"/>
            <p:cNvSpPr/>
            <p:nvPr/>
          </p:nvSpPr>
          <p:spPr>
            <a:xfrm>
              <a:off x="3637875" y="3062525"/>
              <a:ext cx="26975" cy="30500"/>
            </a:xfrm>
            <a:custGeom>
              <a:avLst/>
              <a:gdLst/>
              <a:ahLst/>
              <a:cxnLst/>
              <a:rect l="l" t="t" r="r" b="b"/>
              <a:pathLst>
                <a:path w="1079" h="1220" extrusionOk="0">
                  <a:moveTo>
                    <a:pt x="356" y="263"/>
                  </a:moveTo>
                  <a:lnTo>
                    <a:pt x="356" y="263"/>
                  </a:lnTo>
                  <a:cubicBezTo>
                    <a:pt x="356" y="263"/>
                    <a:pt x="356" y="263"/>
                    <a:pt x="355" y="263"/>
                  </a:cubicBezTo>
                  <a:lnTo>
                    <a:pt x="355" y="263"/>
                  </a:lnTo>
                  <a:cubicBezTo>
                    <a:pt x="356" y="263"/>
                    <a:pt x="356" y="263"/>
                    <a:pt x="356" y="263"/>
                  </a:cubicBezTo>
                  <a:close/>
                  <a:moveTo>
                    <a:pt x="723" y="960"/>
                  </a:moveTo>
                  <a:cubicBezTo>
                    <a:pt x="723" y="960"/>
                    <a:pt x="723" y="960"/>
                    <a:pt x="723" y="960"/>
                  </a:cubicBezTo>
                  <a:cubicBezTo>
                    <a:pt x="723" y="960"/>
                    <a:pt x="723" y="960"/>
                    <a:pt x="723" y="960"/>
                  </a:cubicBezTo>
                  <a:close/>
                  <a:moveTo>
                    <a:pt x="541" y="92"/>
                  </a:moveTo>
                  <a:lnTo>
                    <a:pt x="541" y="92"/>
                  </a:lnTo>
                  <a:cubicBezTo>
                    <a:pt x="563" y="124"/>
                    <a:pt x="584" y="157"/>
                    <a:pt x="606" y="192"/>
                  </a:cubicBezTo>
                  <a:cubicBezTo>
                    <a:pt x="626" y="223"/>
                    <a:pt x="651" y="253"/>
                    <a:pt x="672" y="284"/>
                  </a:cubicBezTo>
                  <a:cubicBezTo>
                    <a:pt x="677" y="299"/>
                    <a:pt x="687" y="319"/>
                    <a:pt x="702" y="329"/>
                  </a:cubicBezTo>
                  <a:cubicBezTo>
                    <a:pt x="712" y="334"/>
                    <a:pt x="738" y="334"/>
                    <a:pt x="758" y="334"/>
                  </a:cubicBezTo>
                  <a:cubicBezTo>
                    <a:pt x="799" y="334"/>
                    <a:pt x="834" y="340"/>
                    <a:pt x="875" y="340"/>
                  </a:cubicBezTo>
                  <a:cubicBezTo>
                    <a:pt x="914" y="347"/>
                    <a:pt x="951" y="349"/>
                    <a:pt x="989" y="351"/>
                  </a:cubicBezTo>
                  <a:lnTo>
                    <a:pt x="989" y="351"/>
                  </a:lnTo>
                  <a:cubicBezTo>
                    <a:pt x="972" y="386"/>
                    <a:pt x="955" y="421"/>
                    <a:pt x="941" y="456"/>
                  </a:cubicBezTo>
                  <a:cubicBezTo>
                    <a:pt x="926" y="487"/>
                    <a:pt x="911" y="528"/>
                    <a:pt x="890" y="558"/>
                  </a:cubicBezTo>
                  <a:cubicBezTo>
                    <a:pt x="885" y="573"/>
                    <a:pt x="875" y="589"/>
                    <a:pt x="875" y="609"/>
                  </a:cubicBezTo>
                  <a:cubicBezTo>
                    <a:pt x="875" y="629"/>
                    <a:pt x="885" y="645"/>
                    <a:pt x="890" y="660"/>
                  </a:cubicBezTo>
                  <a:cubicBezTo>
                    <a:pt x="911" y="690"/>
                    <a:pt x="926" y="731"/>
                    <a:pt x="941" y="762"/>
                  </a:cubicBezTo>
                  <a:cubicBezTo>
                    <a:pt x="959" y="797"/>
                    <a:pt x="976" y="832"/>
                    <a:pt x="992" y="867"/>
                  </a:cubicBezTo>
                  <a:lnTo>
                    <a:pt x="992" y="867"/>
                  </a:lnTo>
                  <a:cubicBezTo>
                    <a:pt x="953" y="869"/>
                    <a:pt x="916" y="871"/>
                    <a:pt x="875" y="879"/>
                  </a:cubicBezTo>
                  <a:cubicBezTo>
                    <a:pt x="834" y="879"/>
                    <a:pt x="799" y="884"/>
                    <a:pt x="758" y="884"/>
                  </a:cubicBezTo>
                  <a:cubicBezTo>
                    <a:pt x="748" y="884"/>
                    <a:pt x="723" y="884"/>
                    <a:pt x="702" y="889"/>
                  </a:cubicBezTo>
                  <a:cubicBezTo>
                    <a:pt x="687" y="894"/>
                    <a:pt x="677" y="919"/>
                    <a:pt x="672" y="935"/>
                  </a:cubicBezTo>
                  <a:cubicBezTo>
                    <a:pt x="651" y="965"/>
                    <a:pt x="626" y="996"/>
                    <a:pt x="606" y="1026"/>
                  </a:cubicBezTo>
                  <a:cubicBezTo>
                    <a:pt x="584" y="1059"/>
                    <a:pt x="562" y="1092"/>
                    <a:pt x="538" y="1126"/>
                  </a:cubicBezTo>
                  <a:lnTo>
                    <a:pt x="538" y="1126"/>
                  </a:lnTo>
                  <a:cubicBezTo>
                    <a:pt x="516" y="1094"/>
                    <a:pt x="494" y="1061"/>
                    <a:pt x="473" y="1026"/>
                  </a:cubicBezTo>
                  <a:cubicBezTo>
                    <a:pt x="453" y="996"/>
                    <a:pt x="428" y="965"/>
                    <a:pt x="407" y="935"/>
                  </a:cubicBezTo>
                  <a:cubicBezTo>
                    <a:pt x="402" y="919"/>
                    <a:pt x="392" y="899"/>
                    <a:pt x="377" y="889"/>
                  </a:cubicBezTo>
                  <a:cubicBezTo>
                    <a:pt x="366" y="884"/>
                    <a:pt x="341" y="884"/>
                    <a:pt x="321" y="884"/>
                  </a:cubicBezTo>
                  <a:cubicBezTo>
                    <a:pt x="280" y="884"/>
                    <a:pt x="244" y="879"/>
                    <a:pt x="204" y="879"/>
                  </a:cubicBezTo>
                  <a:cubicBezTo>
                    <a:pt x="164" y="872"/>
                    <a:pt x="128" y="869"/>
                    <a:pt x="90" y="867"/>
                  </a:cubicBezTo>
                  <a:lnTo>
                    <a:pt x="90" y="867"/>
                  </a:lnTo>
                  <a:cubicBezTo>
                    <a:pt x="107" y="832"/>
                    <a:pt x="124" y="797"/>
                    <a:pt x="138" y="762"/>
                  </a:cubicBezTo>
                  <a:cubicBezTo>
                    <a:pt x="153" y="731"/>
                    <a:pt x="168" y="690"/>
                    <a:pt x="188" y="660"/>
                  </a:cubicBezTo>
                  <a:cubicBezTo>
                    <a:pt x="194" y="645"/>
                    <a:pt x="204" y="629"/>
                    <a:pt x="204" y="609"/>
                  </a:cubicBezTo>
                  <a:cubicBezTo>
                    <a:pt x="204" y="589"/>
                    <a:pt x="194" y="573"/>
                    <a:pt x="188" y="558"/>
                  </a:cubicBezTo>
                  <a:cubicBezTo>
                    <a:pt x="168" y="528"/>
                    <a:pt x="153" y="487"/>
                    <a:pt x="138" y="456"/>
                  </a:cubicBezTo>
                  <a:cubicBezTo>
                    <a:pt x="120" y="421"/>
                    <a:pt x="103" y="386"/>
                    <a:pt x="87" y="351"/>
                  </a:cubicBezTo>
                  <a:lnTo>
                    <a:pt x="87" y="351"/>
                  </a:lnTo>
                  <a:cubicBezTo>
                    <a:pt x="126" y="349"/>
                    <a:pt x="163" y="347"/>
                    <a:pt x="204" y="340"/>
                  </a:cubicBezTo>
                  <a:cubicBezTo>
                    <a:pt x="244" y="340"/>
                    <a:pt x="280" y="334"/>
                    <a:pt x="321" y="334"/>
                  </a:cubicBezTo>
                  <a:cubicBezTo>
                    <a:pt x="331" y="334"/>
                    <a:pt x="356" y="334"/>
                    <a:pt x="377" y="329"/>
                  </a:cubicBezTo>
                  <a:cubicBezTo>
                    <a:pt x="392" y="324"/>
                    <a:pt x="402" y="299"/>
                    <a:pt x="407" y="284"/>
                  </a:cubicBezTo>
                  <a:cubicBezTo>
                    <a:pt x="428" y="253"/>
                    <a:pt x="453" y="223"/>
                    <a:pt x="473" y="192"/>
                  </a:cubicBezTo>
                  <a:cubicBezTo>
                    <a:pt x="495" y="159"/>
                    <a:pt x="517" y="127"/>
                    <a:pt x="541" y="92"/>
                  </a:cubicBezTo>
                  <a:close/>
                  <a:moveTo>
                    <a:pt x="541" y="1"/>
                  </a:moveTo>
                  <a:cubicBezTo>
                    <a:pt x="531" y="1"/>
                    <a:pt x="522" y="6"/>
                    <a:pt x="515" y="13"/>
                  </a:cubicBezTo>
                  <a:lnTo>
                    <a:pt x="515" y="13"/>
                  </a:lnTo>
                  <a:cubicBezTo>
                    <a:pt x="513" y="15"/>
                    <a:pt x="511" y="17"/>
                    <a:pt x="509" y="19"/>
                  </a:cubicBezTo>
                  <a:cubicBezTo>
                    <a:pt x="456" y="101"/>
                    <a:pt x="398" y="183"/>
                    <a:pt x="341" y="265"/>
                  </a:cubicBezTo>
                  <a:lnTo>
                    <a:pt x="341" y="265"/>
                  </a:lnTo>
                  <a:cubicBezTo>
                    <a:pt x="239" y="274"/>
                    <a:pt x="143" y="279"/>
                    <a:pt x="41" y="294"/>
                  </a:cubicBezTo>
                  <a:cubicBezTo>
                    <a:pt x="15" y="294"/>
                    <a:pt x="0" y="319"/>
                    <a:pt x="15" y="340"/>
                  </a:cubicBezTo>
                  <a:cubicBezTo>
                    <a:pt x="59" y="431"/>
                    <a:pt x="97" y="522"/>
                    <a:pt x="145" y="613"/>
                  </a:cubicBezTo>
                  <a:lnTo>
                    <a:pt x="145" y="613"/>
                  </a:lnTo>
                  <a:cubicBezTo>
                    <a:pt x="106" y="704"/>
                    <a:pt x="63" y="794"/>
                    <a:pt x="15" y="884"/>
                  </a:cubicBezTo>
                  <a:cubicBezTo>
                    <a:pt x="0" y="909"/>
                    <a:pt x="15" y="930"/>
                    <a:pt x="41" y="935"/>
                  </a:cubicBezTo>
                  <a:cubicBezTo>
                    <a:pt x="142" y="939"/>
                    <a:pt x="239" y="944"/>
                    <a:pt x="340" y="958"/>
                  </a:cubicBezTo>
                  <a:lnTo>
                    <a:pt x="340" y="958"/>
                  </a:lnTo>
                  <a:cubicBezTo>
                    <a:pt x="398" y="1044"/>
                    <a:pt x="456" y="1122"/>
                    <a:pt x="509" y="1204"/>
                  </a:cubicBezTo>
                  <a:cubicBezTo>
                    <a:pt x="517" y="1214"/>
                    <a:pt x="527" y="1219"/>
                    <a:pt x="538" y="1219"/>
                  </a:cubicBezTo>
                  <a:cubicBezTo>
                    <a:pt x="548" y="1219"/>
                    <a:pt x="560" y="1214"/>
                    <a:pt x="570" y="1204"/>
                  </a:cubicBezTo>
                  <a:cubicBezTo>
                    <a:pt x="623" y="1122"/>
                    <a:pt x="680" y="1045"/>
                    <a:pt x="738" y="959"/>
                  </a:cubicBezTo>
                  <a:lnTo>
                    <a:pt x="738" y="959"/>
                  </a:lnTo>
                  <a:cubicBezTo>
                    <a:pt x="839" y="954"/>
                    <a:pt x="936" y="944"/>
                    <a:pt x="1038" y="935"/>
                  </a:cubicBezTo>
                  <a:cubicBezTo>
                    <a:pt x="1063" y="935"/>
                    <a:pt x="1079" y="909"/>
                    <a:pt x="1063" y="884"/>
                  </a:cubicBezTo>
                  <a:cubicBezTo>
                    <a:pt x="1020" y="792"/>
                    <a:pt x="981" y="701"/>
                    <a:pt x="934" y="610"/>
                  </a:cubicBezTo>
                  <a:lnTo>
                    <a:pt x="934" y="610"/>
                  </a:lnTo>
                  <a:cubicBezTo>
                    <a:pt x="973" y="520"/>
                    <a:pt x="1016" y="430"/>
                    <a:pt x="1063" y="340"/>
                  </a:cubicBezTo>
                  <a:cubicBezTo>
                    <a:pt x="1079" y="314"/>
                    <a:pt x="1063" y="299"/>
                    <a:pt x="1038" y="294"/>
                  </a:cubicBezTo>
                  <a:cubicBezTo>
                    <a:pt x="937" y="284"/>
                    <a:pt x="840" y="279"/>
                    <a:pt x="739" y="266"/>
                  </a:cubicBezTo>
                  <a:lnTo>
                    <a:pt x="739" y="266"/>
                  </a:lnTo>
                  <a:cubicBezTo>
                    <a:pt x="681" y="179"/>
                    <a:pt x="623" y="101"/>
                    <a:pt x="570" y="19"/>
                  </a:cubicBezTo>
                  <a:cubicBezTo>
                    <a:pt x="562" y="6"/>
                    <a:pt x="551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3614100" y="3076275"/>
              <a:ext cx="74650" cy="1725"/>
            </a:xfrm>
            <a:custGeom>
              <a:avLst/>
              <a:gdLst/>
              <a:ahLst/>
              <a:cxnLst/>
              <a:rect l="l" t="t" r="r" b="b"/>
              <a:pathLst>
                <a:path w="2986" h="69" extrusionOk="0">
                  <a:moveTo>
                    <a:pt x="164" y="1"/>
                  </a:moveTo>
                  <a:cubicBezTo>
                    <a:pt x="124" y="1"/>
                    <a:pt x="85" y="1"/>
                    <a:pt x="46" y="3"/>
                  </a:cubicBezTo>
                  <a:lnTo>
                    <a:pt x="36" y="3"/>
                  </a:lnTo>
                  <a:cubicBezTo>
                    <a:pt x="0" y="3"/>
                    <a:pt x="0" y="64"/>
                    <a:pt x="36" y="64"/>
                  </a:cubicBezTo>
                  <a:lnTo>
                    <a:pt x="2579" y="64"/>
                  </a:lnTo>
                  <a:cubicBezTo>
                    <a:pt x="2657" y="64"/>
                    <a:pt x="2737" y="69"/>
                    <a:pt x="2817" y="69"/>
                  </a:cubicBezTo>
                  <a:cubicBezTo>
                    <a:pt x="2856" y="69"/>
                    <a:pt x="2896" y="68"/>
                    <a:pt x="2935" y="64"/>
                  </a:cubicBezTo>
                  <a:lnTo>
                    <a:pt x="2945" y="64"/>
                  </a:lnTo>
                  <a:cubicBezTo>
                    <a:pt x="2986" y="64"/>
                    <a:pt x="2986" y="3"/>
                    <a:pt x="2945" y="3"/>
                  </a:cubicBezTo>
                  <a:lnTo>
                    <a:pt x="397" y="3"/>
                  </a:lnTo>
                  <a:cubicBezTo>
                    <a:pt x="322" y="3"/>
                    <a:pt x="24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633450" y="3044275"/>
              <a:ext cx="36025" cy="65850"/>
            </a:xfrm>
            <a:custGeom>
              <a:avLst/>
              <a:gdLst/>
              <a:ahLst/>
              <a:cxnLst/>
              <a:rect l="l" t="t" r="r" b="b"/>
              <a:pathLst>
                <a:path w="1441" h="2634" extrusionOk="0">
                  <a:moveTo>
                    <a:pt x="1398" y="1"/>
                  </a:moveTo>
                  <a:cubicBezTo>
                    <a:pt x="1388" y="1"/>
                    <a:pt x="1379" y="5"/>
                    <a:pt x="1373" y="17"/>
                  </a:cubicBezTo>
                  <a:cubicBezTo>
                    <a:pt x="1332" y="98"/>
                    <a:pt x="1286" y="190"/>
                    <a:pt x="1240" y="271"/>
                  </a:cubicBezTo>
                  <a:cubicBezTo>
                    <a:pt x="1134" y="474"/>
                    <a:pt x="1027" y="678"/>
                    <a:pt x="915" y="886"/>
                  </a:cubicBezTo>
                  <a:cubicBezTo>
                    <a:pt x="783" y="1136"/>
                    <a:pt x="655" y="1385"/>
                    <a:pt x="523" y="1624"/>
                  </a:cubicBezTo>
                  <a:cubicBezTo>
                    <a:pt x="406" y="1843"/>
                    <a:pt x="294" y="2051"/>
                    <a:pt x="177" y="2265"/>
                  </a:cubicBezTo>
                  <a:cubicBezTo>
                    <a:pt x="121" y="2367"/>
                    <a:pt x="65" y="2468"/>
                    <a:pt x="14" y="2580"/>
                  </a:cubicBezTo>
                  <a:lnTo>
                    <a:pt x="14" y="2585"/>
                  </a:lnTo>
                  <a:cubicBezTo>
                    <a:pt x="1" y="2610"/>
                    <a:pt x="22" y="2634"/>
                    <a:pt x="44" y="2634"/>
                  </a:cubicBezTo>
                  <a:cubicBezTo>
                    <a:pt x="54" y="2634"/>
                    <a:pt x="64" y="2629"/>
                    <a:pt x="70" y="2616"/>
                  </a:cubicBezTo>
                  <a:cubicBezTo>
                    <a:pt x="116" y="2534"/>
                    <a:pt x="162" y="2443"/>
                    <a:pt x="203" y="2362"/>
                  </a:cubicBezTo>
                  <a:cubicBezTo>
                    <a:pt x="315" y="2158"/>
                    <a:pt x="421" y="1955"/>
                    <a:pt x="528" y="1746"/>
                  </a:cubicBezTo>
                  <a:cubicBezTo>
                    <a:pt x="660" y="1497"/>
                    <a:pt x="788" y="1248"/>
                    <a:pt x="925" y="1008"/>
                  </a:cubicBezTo>
                  <a:cubicBezTo>
                    <a:pt x="1037" y="790"/>
                    <a:pt x="1154" y="581"/>
                    <a:pt x="1266" y="368"/>
                  </a:cubicBezTo>
                  <a:cubicBezTo>
                    <a:pt x="1322" y="266"/>
                    <a:pt x="1383" y="164"/>
                    <a:pt x="1434" y="52"/>
                  </a:cubicBezTo>
                  <a:lnTo>
                    <a:pt x="1434" y="47"/>
                  </a:lnTo>
                  <a:cubicBezTo>
                    <a:pt x="1441" y="23"/>
                    <a:pt x="1419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3633325" y="3044275"/>
              <a:ext cx="36075" cy="65850"/>
            </a:xfrm>
            <a:custGeom>
              <a:avLst/>
              <a:gdLst/>
              <a:ahLst/>
              <a:cxnLst/>
              <a:rect l="l" t="t" r="r" b="b"/>
              <a:pathLst>
                <a:path w="1443" h="2634" extrusionOk="0">
                  <a:moveTo>
                    <a:pt x="44" y="1"/>
                  </a:moveTo>
                  <a:cubicBezTo>
                    <a:pt x="22" y="1"/>
                    <a:pt x="0" y="23"/>
                    <a:pt x="14" y="47"/>
                  </a:cubicBezTo>
                  <a:cubicBezTo>
                    <a:pt x="55" y="134"/>
                    <a:pt x="101" y="220"/>
                    <a:pt x="147" y="301"/>
                  </a:cubicBezTo>
                  <a:cubicBezTo>
                    <a:pt x="253" y="505"/>
                    <a:pt x="360" y="708"/>
                    <a:pt x="472" y="922"/>
                  </a:cubicBezTo>
                  <a:cubicBezTo>
                    <a:pt x="604" y="1166"/>
                    <a:pt x="732" y="1415"/>
                    <a:pt x="864" y="1660"/>
                  </a:cubicBezTo>
                  <a:cubicBezTo>
                    <a:pt x="981" y="1873"/>
                    <a:pt x="1093" y="2082"/>
                    <a:pt x="1210" y="2300"/>
                  </a:cubicBezTo>
                  <a:lnTo>
                    <a:pt x="1322" y="2509"/>
                  </a:lnTo>
                  <a:cubicBezTo>
                    <a:pt x="1342" y="2540"/>
                    <a:pt x="1352" y="2580"/>
                    <a:pt x="1373" y="2611"/>
                  </a:cubicBezTo>
                  <a:lnTo>
                    <a:pt x="1373" y="2616"/>
                  </a:lnTo>
                  <a:cubicBezTo>
                    <a:pt x="1379" y="2629"/>
                    <a:pt x="1389" y="2634"/>
                    <a:pt x="1399" y="2634"/>
                  </a:cubicBezTo>
                  <a:cubicBezTo>
                    <a:pt x="1421" y="2634"/>
                    <a:pt x="1442" y="2610"/>
                    <a:pt x="1428" y="2585"/>
                  </a:cubicBezTo>
                  <a:cubicBezTo>
                    <a:pt x="1388" y="2504"/>
                    <a:pt x="1342" y="2412"/>
                    <a:pt x="1296" y="2331"/>
                  </a:cubicBezTo>
                  <a:cubicBezTo>
                    <a:pt x="1189" y="2128"/>
                    <a:pt x="1083" y="1924"/>
                    <a:pt x="971" y="1716"/>
                  </a:cubicBezTo>
                  <a:cubicBezTo>
                    <a:pt x="838" y="1466"/>
                    <a:pt x="711" y="1217"/>
                    <a:pt x="579" y="978"/>
                  </a:cubicBezTo>
                  <a:cubicBezTo>
                    <a:pt x="462" y="759"/>
                    <a:pt x="350" y="551"/>
                    <a:pt x="233" y="332"/>
                  </a:cubicBezTo>
                  <a:lnTo>
                    <a:pt x="121" y="123"/>
                  </a:lnTo>
                  <a:cubicBezTo>
                    <a:pt x="101" y="93"/>
                    <a:pt x="91" y="52"/>
                    <a:pt x="70" y="22"/>
                  </a:cubicBezTo>
                  <a:lnTo>
                    <a:pt x="70" y="17"/>
                  </a:lnTo>
                  <a:cubicBezTo>
                    <a:pt x="64" y="5"/>
                    <a:pt x="54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3650450" y="3039975"/>
              <a:ext cx="1950" cy="74150"/>
            </a:xfrm>
            <a:custGeom>
              <a:avLst/>
              <a:gdLst/>
              <a:ahLst/>
              <a:cxnLst/>
              <a:rect l="l" t="t" r="r" b="b"/>
              <a:pathLst>
                <a:path w="78" h="2966" extrusionOk="0">
                  <a:moveTo>
                    <a:pt x="39" y="0"/>
                  </a:moveTo>
                  <a:cubicBezTo>
                    <a:pt x="22" y="0"/>
                    <a:pt x="6" y="11"/>
                    <a:pt x="6" y="31"/>
                  </a:cubicBezTo>
                  <a:lnTo>
                    <a:pt x="6" y="316"/>
                  </a:lnTo>
                  <a:lnTo>
                    <a:pt x="6" y="1008"/>
                  </a:lnTo>
                  <a:lnTo>
                    <a:pt x="6" y="1847"/>
                  </a:lnTo>
                  <a:lnTo>
                    <a:pt x="6" y="2574"/>
                  </a:lnTo>
                  <a:cubicBezTo>
                    <a:pt x="6" y="2686"/>
                    <a:pt x="1" y="2808"/>
                    <a:pt x="6" y="2930"/>
                  </a:cubicBezTo>
                  <a:lnTo>
                    <a:pt x="6" y="2935"/>
                  </a:lnTo>
                  <a:cubicBezTo>
                    <a:pt x="6" y="2956"/>
                    <a:pt x="22" y="2966"/>
                    <a:pt x="39" y="2966"/>
                  </a:cubicBezTo>
                  <a:cubicBezTo>
                    <a:pt x="55" y="2966"/>
                    <a:pt x="72" y="2956"/>
                    <a:pt x="72" y="2935"/>
                  </a:cubicBezTo>
                  <a:lnTo>
                    <a:pt x="72" y="2651"/>
                  </a:lnTo>
                  <a:lnTo>
                    <a:pt x="72" y="1959"/>
                  </a:lnTo>
                  <a:lnTo>
                    <a:pt x="72" y="1114"/>
                  </a:lnTo>
                  <a:lnTo>
                    <a:pt x="72" y="392"/>
                  </a:lnTo>
                  <a:cubicBezTo>
                    <a:pt x="72" y="275"/>
                    <a:pt x="77" y="158"/>
                    <a:pt x="72" y="36"/>
                  </a:cubicBezTo>
                  <a:lnTo>
                    <a:pt x="72" y="31"/>
                  </a:lnTo>
                  <a:cubicBezTo>
                    <a:pt x="72" y="11"/>
                    <a:pt x="55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3642925" y="3042025"/>
              <a:ext cx="17025" cy="12725"/>
            </a:xfrm>
            <a:custGeom>
              <a:avLst/>
              <a:gdLst/>
              <a:ahLst/>
              <a:cxnLst/>
              <a:rect l="l" t="t" r="r" b="b"/>
              <a:pathLst>
                <a:path w="681" h="509" extrusionOk="0">
                  <a:moveTo>
                    <a:pt x="41" y="1"/>
                  </a:moveTo>
                  <a:cubicBezTo>
                    <a:pt x="19" y="1"/>
                    <a:pt x="0" y="23"/>
                    <a:pt x="17" y="51"/>
                  </a:cubicBezTo>
                  <a:cubicBezTo>
                    <a:pt x="98" y="178"/>
                    <a:pt x="190" y="305"/>
                    <a:pt x="271" y="437"/>
                  </a:cubicBezTo>
                  <a:lnTo>
                    <a:pt x="307" y="493"/>
                  </a:lnTo>
                  <a:cubicBezTo>
                    <a:pt x="315" y="503"/>
                    <a:pt x="325" y="508"/>
                    <a:pt x="336" y="508"/>
                  </a:cubicBezTo>
                  <a:cubicBezTo>
                    <a:pt x="346" y="508"/>
                    <a:pt x="358" y="503"/>
                    <a:pt x="368" y="493"/>
                  </a:cubicBezTo>
                  <a:cubicBezTo>
                    <a:pt x="454" y="366"/>
                    <a:pt x="546" y="239"/>
                    <a:pt x="627" y="107"/>
                  </a:cubicBezTo>
                  <a:lnTo>
                    <a:pt x="663" y="51"/>
                  </a:lnTo>
                  <a:cubicBezTo>
                    <a:pt x="681" y="29"/>
                    <a:pt x="659" y="5"/>
                    <a:pt x="635" y="5"/>
                  </a:cubicBezTo>
                  <a:cubicBezTo>
                    <a:pt x="625" y="5"/>
                    <a:pt x="615" y="10"/>
                    <a:pt x="607" y="20"/>
                  </a:cubicBezTo>
                  <a:cubicBezTo>
                    <a:pt x="515" y="147"/>
                    <a:pt x="429" y="274"/>
                    <a:pt x="348" y="407"/>
                  </a:cubicBezTo>
                  <a:lnTo>
                    <a:pt x="338" y="419"/>
                  </a:lnTo>
                  <a:lnTo>
                    <a:pt x="338" y="419"/>
                  </a:lnTo>
                  <a:cubicBezTo>
                    <a:pt x="262" y="306"/>
                    <a:pt x="186" y="193"/>
                    <a:pt x="114" y="76"/>
                  </a:cubicBezTo>
                  <a:lnTo>
                    <a:pt x="73" y="20"/>
                  </a:lnTo>
                  <a:cubicBezTo>
                    <a:pt x="64" y="7"/>
                    <a:pt x="53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3642875" y="3051475"/>
              <a:ext cx="17100" cy="12675"/>
            </a:xfrm>
            <a:custGeom>
              <a:avLst/>
              <a:gdLst/>
              <a:ahLst/>
              <a:cxnLst/>
              <a:rect l="l" t="t" r="r" b="b"/>
              <a:pathLst>
                <a:path w="684" h="507" extrusionOk="0">
                  <a:moveTo>
                    <a:pt x="48" y="1"/>
                  </a:moveTo>
                  <a:cubicBezTo>
                    <a:pt x="24" y="1"/>
                    <a:pt x="1" y="24"/>
                    <a:pt x="19" y="49"/>
                  </a:cubicBezTo>
                  <a:cubicBezTo>
                    <a:pt x="100" y="176"/>
                    <a:pt x="192" y="303"/>
                    <a:pt x="273" y="436"/>
                  </a:cubicBezTo>
                  <a:lnTo>
                    <a:pt x="309" y="492"/>
                  </a:lnTo>
                  <a:cubicBezTo>
                    <a:pt x="317" y="502"/>
                    <a:pt x="327" y="507"/>
                    <a:pt x="338" y="507"/>
                  </a:cubicBezTo>
                  <a:cubicBezTo>
                    <a:pt x="348" y="507"/>
                    <a:pt x="360" y="502"/>
                    <a:pt x="370" y="492"/>
                  </a:cubicBezTo>
                  <a:cubicBezTo>
                    <a:pt x="456" y="364"/>
                    <a:pt x="548" y="237"/>
                    <a:pt x="629" y="105"/>
                  </a:cubicBezTo>
                  <a:lnTo>
                    <a:pt x="665" y="49"/>
                  </a:lnTo>
                  <a:cubicBezTo>
                    <a:pt x="683" y="24"/>
                    <a:pt x="660" y="1"/>
                    <a:pt x="636" y="1"/>
                  </a:cubicBezTo>
                  <a:cubicBezTo>
                    <a:pt x="626" y="1"/>
                    <a:pt x="616" y="5"/>
                    <a:pt x="609" y="13"/>
                  </a:cubicBezTo>
                  <a:cubicBezTo>
                    <a:pt x="517" y="141"/>
                    <a:pt x="431" y="268"/>
                    <a:pt x="350" y="400"/>
                  </a:cubicBezTo>
                  <a:lnTo>
                    <a:pt x="339" y="416"/>
                  </a:lnTo>
                  <a:lnTo>
                    <a:pt x="339" y="416"/>
                  </a:lnTo>
                  <a:cubicBezTo>
                    <a:pt x="263" y="304"/>
                    <a:pt x="187" y="191"/>
                    <a:pt x="116" y="74"/>
                  </a:cubicBezTo>
                  <a:lnTo>
                    <a:pt x="75" y="13"/>
                  </a:lnTo>
                  <a:cubicBezTo>
                    <a:pt x="68" y="5"/>
                    <a:pt x="5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3642900" y="3100625"/>
              <a:ext cx="17050" cy="12600"/>
            </a:xfrm>
            <a:custGeom>
              <a:avLst/>
              <a:gdLst/>
              <a:ahLst/>
              <a:cxnLst/>
              <a:rect l="l" t="t" r="r" b="b"/>
              <a:pathLst>
                <a:path w="682" h="504" extrusionOk="0">
                  <a:moveTo>
                    <a:pt x="346" y="1"/>
                  </a:moveTo>
                  <a:cubicBezTo>
                    <a:pt x="336" y="1"/>
                    <a:pt x="326" y="6"/>
                    <a:pt x="318" y="16"/>
                  </a:cubicBezTo>
                  <a:cubicBezTo>
                    <a:pt x="227" y="143"/>
                    <a:pt x="140" y="270"/>
                    <a:pt x="54" y="403"/>
                  </a:cubicBezTo>
                  <a:lnTo>
                    <a:pt x="18" y="458"/>
                  </a:lnTo>
                  <a:cubicBezTo>
                    <a:pt x="0" y="480"/>
                    <a:pt x="22" y="504"/>
                    <a:pt x="46" y="504"/>
                  </a:cubicBezTo>
                  <a:cubicBezTo>
                    <a:pt x="56" y="504"/>
                    <a:pt x="66" y="500"/>
                    <a:pt x="74" y="489"/>
                  </a:cubicBezTo>
                  <a:cubicBezTo>
                    <a:pt x="165" y="362"/>
                    <a:pt x="252" y="235"/>
                    <a:pt x="333" y="102"/>
                  </a:cubicBezTo>
                  <a:lnTo>
                    <a:pt x="344" y="87"/>
                  </a:lnTo>
                  <a:lnTo>
                    <a:pt x="344" y="87"/>
                  </a:lnTo>
                  <a:cubicBezTo>
                    <a:pt x="418" y="201"/>
                    <a:pt x="495" y="315"/>
                    <a:pt x="572" y="433"/>
                  </a:cubicBezTo>
                  <a:lnTo>
                    <a:pt x="608" y="489"/>
                  </a:lnTo>
                  <a:cubicBezTo>
                    <a:pt x="616" y="500"/>
                    <a:pt x="626" y="504"/>
                    <a:pt x="636" y="504"/>
                  </a:cubicBezTo>
                  <a:cubicBezTo>
                    <a:pt x="660" y="504"/>
                    <a:pt x="682" y="480"/>
                    <a:pt x="664" y="458"/>
                  </a:cubicBezTo>
                  <a:cubicBezTo>
                    <a:pt x="583" y="331"/>
                    <a:pt x="496" y="204"/>
                    <a:pt x="410" y="72"/>
                  </a:cubicBezTo>
                  <a:lnTo>
                    <a:pt x="374" y="16"/>
                  </a:lnTo>
                  <a:cubicBezTo>
                    <a:pt x="366" y="6"/>
                    <a:pt x="356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3642900" y="3091100"/>
              <a:ext cx="17050" cy="12600"/>
            </a:xfrm>
            <a:custGeom>
              <a:avLst/>
              <a:gdLst/>
              <a:ahLst/>
              <a:cxnLst/>
              <a:rect l="l" t="t" r="r" b="b"/>
              <a:pathLst>
                <a:path w="682" h="504" extrusionOk="0">
                  <a:moveTo>
                    <a:pt x="346" y="0"/>
                  </a:moveTo>
                  <a:cubicBezTo>
                    <a:pt x="336" y="0"/>
                    <a:pt x="326" y="5"/>
                    <a:pt x="318" y="15"/>
                  </a:cubicBezTo>
                  <a:cubicBezTo>
                    <a:pt x="227" y="143"/>
                    <a:pt x="140" y="270"/>
                    <a:pt x="54" y="402"/>
                  </a:cubicBezTo>
                  <a:lnTo>
                    <a:pt x="18" y="458"/>
                  </a:lnTo>
                  <a:cubicBezTo>
                    <a:pt x="0" y="479"/>
                    <a:pt x="22" y="503"/>
                    <a:pt x="46" y="503"/>
                  </a:cubicBezTo>
                  <a:cubicBezTo>
                    <a:pt x="56" y="503"/>
                    <a:pt x="66" y="499"/>
                    <a:pt x="74" y="489"/>
                  </a:cubicBezTo>
                  <a:cubicBezTo>
                    <a:pt x="165" y="361"/>
                    <a:pt x="252" y="234"/>
                    <a:pt x="333" y="102"/>
                  </a:cubicBezTo>
                  <a:lnTo>
                    <a:pt x="344" y="87"/>
                  </a:lnTo>
                  <a:lnTo>
                    <a:pt x="344" y="87"/>
                  </a:lnTo>
                  <a:cubicBezTo>
                    <a:pt x="418" y="200"/>
                    <a:pt x="495" y="314"/>
                    <a:pt x="572" y="433"/>
                  </a:cubicBezTo>
                  <a:lnTo>
                    <a:pt x="608" y="489"/>
                  </a:lnTo>
                  <a:cubicBezTo>
                    <a:pt x="616" y="499"/>
                    <a:pt x="626" y="503"/>
                    <a:pt x="636" y="503"/>
                  </a:cubicBezTo>
                  <a:cubicBezTo>
                    <a:pt x="660" y="503"/>
                    <a:pt x="682" y="479"/>
                    <a:pt x="664" y="458"/>
                  </a:cubicBezTo>
                  <a:cubicBezTo>
                    <a:pt x="583" y="331"/>
                    <a:pt x="496" y="204"/>
                    <a:pt x="410" y="71"/>
                  </a:cubicBezTo>
                  <a:lnTo>
                    <a:pt x="374" y="15"/>
                  </a:lnTo>
                  <a:cubicBezTo>
                    <a:pt x="366" y="5"/>
                    <a:pt x="35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3619300" y="3057900"/>
              <a:ext cx="64875" cy="39050"/>
            </a:xfrm>
            <a:custGeom>
              <a:avLst/>
              <a:gdLst/>
              <a:ahLst/>
              <a:cxnLst/>
              <a:rect l="l" t="t" r="r" b="b"/>
              <a:pathLst>
                <a:path w="2595" h="1562" extrusionOk="0">
                  <a:moveTo>
                    <a:pt x="2550" y="1"/>
                  </a:moveTo>
                  <a:cubicBezTo>
                    <a:pt x="2545" y="1"/>
                    <a:pt x="2539" y="2"/>
                    <a:pt x="2534" y="6"/>
                  </a:cubicBezTo>
                  <a:cubicBezTo>
                    <a:pt x="2447" y="57"/>
                    <a:pt x="2366" y="107"/>
                    <a:pt x="2284" y="153"/>
                  </a:cubicBezTo>
                  <a:cubicBezTo>
                    <a:pt x="2086" y="275"/>
                    <a:pt x="1883" y="387"/>
                    <a:pt x="1684" y="509"/>
                  </a:cubicBezTo>
                  <a:cubicBezTo>
                    <a:pt x="1445" y="652"/>
                    <a:pt x="1206" y="794"/>
                    <a:pt x="967" y="942"/>
                  </a:cubicBezTo>
                  <a:cubicBezTo>
                    <a:pt x="758" y="1069"/>
                    <a:pt x="555" y="1191"/>
                    <a:pt x="346" y="1318"/>
                  </a:cubicBezTo>
                  <a:cubicBezTo>
                    <a:pt x="245" y="1374"/>
                    <a:pt x="133" y="1430"/>
                    <a:pt x="41" y="1501"/>
                  </a:cubicBezTo>
                  <a:lnTo>
                    <a:pt x="31" y="1501"/>
                  </a:lnTo>
                  <a:cubicBezTo>
                    <a:pt x="1" y="1518"/>
                    <a:pt x="22" y="1561"/>
                    <a:pt x="51" y="1561"/>
                  </a:cubicBezTo>
                  <a:cubicBezTo>
                    <a:pt x="56" y="1561"/>
                    <a:pt x="61" y="1560"/>
                    <a:pt x="67" y="1557"/>
                  </a:cubicBezTo>
                  <a:cubicBezTo>
                    <a:pt x="148" y="1506"/>
                    <a:pt x="229" y="1455"/>
                    <a:pt x="311" y="1410"/>
                  </a:cubicBezTo>
                  <a:cubicBezTo>
                    <a:pt x="509" y="1293"/>
                    <a:pt x="713" y="1176"/>
                    <a:pt x="911" y="1054"/>
                  </a:cubicBezTo>
                  <a:cubicBezTo>
                    <a:pt x="1150" y="911"/>
                    <a:pt x="1389" y="769"/>
                    <a:pt x="1628" y="621"/>
                  </a:cubicBezTo>
                  <a:cubicBezTo>
                    <a:pt x="1837" y="494"/>
                    <a:pt x="2040" y="377"/>
                    <a:pt x="2254" y="250"/>
                  </a:cubicBezTo>
                  <a:cubicBezTo>
                    <a:pt x="2356" y="189"/>
                    <a:pt x="2463" y="133"/>
                    <a:pt x="2559" y="62"/>
                  </a:cubicBezTo>
                  <a:lnTo>
                    <a:pt x="2564" y="62"/>
                  </a:lnTo>
                  <a:cubicBezTo>
                    <a:pt x="2594" y="40"/>
                    <a:pt x="2577" y="1"/>
                    <a:pt x="2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3670925" y="3052550"/>
              <a:ext cx="15300" cy="14400"/>
            </a:xfrm>
            <a:custGeom>
              <a:avLst/>
              <a:gdLst/>
              <a:ahLst/>
              <a:cxnLst/>
              <a:rect l="l" t="t" r="r" b="b"/>
              <a:pathLst>
                <a:path w="612" h="576" extrusionOk="0">
                  <a:moveTo>
                    <a:pt x="261" y="1"/>
                  </a:moveTo>
                  <a:cubicBezTo>
                    <a:pt x="252" y="1"/>
                    <a:pt x="244" y="5"/>
                    <a:pt x="240" y="16"/>
                  </a:cubicBezTo>
                  <a:cubicBezTo>
                    <a:pt x="174" y="159"/>
                    <a:pt x="102" y="296"/>
                    <a:pt x="41" y="438"/>
                  </a:cubicBezTo>
                  <a:cubicBezTo>
                    <a:pt x="36" y="454"/>
                    <a:pt x="21" y="474"/>
                    <a:pt x="16" y="494"/>
                  </a:cubicBezTo>
                  <a:cubicBezTo>
                    <a:pt x="1" y="520"/>
                    <a:pt x="16" y="540"/>
                    <a:pt x="41" y="545"/>
                  </a:cubicBezTo>
                  <a:cubicBezTo>
                    <a:pt x="194" y="550"/>
                    <a:pt x="352" y="566"/>
                    <a:pt x="504" y="571"/>
                  </a:cubicBezTo>
                  <a:cubicBezTo>
                    <a:pt x="530" y="571"/>
                    <a:pt x="550" y="571"/>
                    <a:pt x="576" y="576"/>
                  </a:cubicBezTo>
                  <a:cubicBezTo>
                    <a:pt x="611" y="576"/>
                    <a:pt x="611" y="515"/>
                    <a:pt x="576" y="515"/>
                  </a:cubicBezTo>
                  <a:cubicBezTo>
                    <a:pt x="423" y="505"/>
                    <a:pt x="265" y="494"/>
                    <a:pt x="113" y="484"/>
                  </a:cubicBezTo>
                  <a:cubicBezTo>
                    <a:pt x="104" y="484"/>
                    <a:pt x="96" y="484"/>
                    <a:pt x="88" y="484"/>
                  </a:cubicBezTo>
                  <a:lnTo>
                    <a:pt x="88" y="484"/>
                  </a:lnTo>
                  <a:cubicBezTo>
                    <a:pt x="144" y="361"/>
                    <a:pt x="206" y="235"/>
                    <a:pt x="265" y="113"/>
                  </a:cubicBezTo>
                  <a:cubicBezTo>
                    <a:pt x="270" y="92"/>
                    <a:pt x="281" y="72"/>
                    <a:pt x="291" y="57"/>
                  </a:cubicBezTo>
                  <a:cubicBezTo>
                    <a:pt x="301" y="25"/>
                    <a:pt x="280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3662675" y="3057450"/>
              <a:ext cx="15275" cy="14475"/>
            </a:xfrm>
            <a:custGeom>
              <a:avLst/>
              <a:gdLst/>
              <a:ahLst/>
              <a:cxnLst/>
              <a:rect l="l" t="t" r="r" b="b"/>
              <a:pathLst>
                <a:path w="611" h="579" extrusionOk="0">
                  <a:moveTo>
                    <a:pt x="263" y="1"/>
                  </a:moveTo>
                  <a:cubicBezTo>
                    <a:pt x="253" y="1"/>
                    <a:pt x="244" y="6"/>
                    <a:pt x="239" y="19"/>
                  </a:cubicBezTo>
                  <a:cubicBezTo>
                    <a:pt x="173" y="156"/>
                    <a:pt x="102" y="298"/>
                    <a:pt x="41" y="436"/>
                  </a:cubicBezTo>
                  <a:cubicBezTo>
                    <a:pt x="36" y="456"/>
                    <a:pt x="20" y="476"/>
                    <a:pt x="15" y="497"/>
                  </a:cubicBezTo>
                  <a:cubicBezTo>
                    <a:pt x="0" y="522"/>
                    <a:pt x="15" y="537"/>
                    <a:pt x="41" y="548"/>
                  </a:cubicBezTo>
                  <a:cubicBezTo>
                    <a:pt x="193" y="553"/>
                    <a:pt x="351" y="563"/>
                    <a:pt x="504" y="573"/>
                  </a:cubicBezTo>
                  <a:cubicBezTo>
                    <a:pt x="529" y="573"/>
                    <a:pt x="549" y="573"/>
                    <a:pt x="575" y="578"/>
                  </a:cubicBezTo>
                  <a:cubicBezTo>
                    <a:pt x="611" y="578"/>
                    <a:pt x="611" y="512"/>
                    <a:pt x="575" y="512"/>
                  </a:cubicBezTo>
                  <a:cubicBezTo>
                    <a:pt x="422" y="507"/>
                    <a:pt x="265" y="497"/>
                    <a:pt x="112" y="487"/>
                  </a:cubicBezTo>
                  <a:cubicBezTo>
                    <a:pt x="103" y="487"/>
                    <a:pt x="95" y="487"/>
                    <a:pt x="87" y="486"/>
                  </a:cubicBezTo>
                  <a:lnTo>
                    <a:pt x="87" y="486"/>
                  </a:lnTo>
                  <a:cubicBezTo>
                    <a:pt x="143" y="363"/>
                    <a:pt x="206" y="237"/>
                    <a:pt x="265" y="115"/>
                  </a:cubicBezTo>
                  <a:cubicBezTo>
                    <a:pt x="270" y="95"/>
                    <a:pt x="280" y="75"/>
                    <a:pt x="290" y="54"/>
                  </a:cubicBezTo>
                  <a:cubicBezTo>
                    <a:pt x="308" y="26"/>
                    <a:pt x="28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3616625" y="3088300"/>
              <a:ext cx="15300" cy="14400"/>
            </a:xfrm>
            <a:custGeom>
              <a:avLst/>
              <a:gdLst/>
              <a:ahLst/>
              <a:cxnLst/>
              <a:rect l="l" t="t" r="r" b="b"/>
              <a:pathLst>
                <a:path w="612" h="576" extrusionOk="0">
                  <a:moveTo>
                    <a:pt x="36" y="0"/>
                  </a:moveTo>
                  <a:cubicBezTo>
                    <a:pt x="1" y="0"/>
                    <a:pt x="1" y="61"/>
                    <a:pt x="36" y="61"/>
                  </a:cubicBezTo>
                  <a:cubicBezTo>
                    <a:pt x="189" y="66"/>
                    <a:pt x="352" y="82"/>
                    <a:pt x="504" y="87"/>
                  </a:cubicBezTo>
                  <a:cubicBezTo>
                    <a:pt x="512" y="87"/>
                    <a:pt x="519" y="87"/>
                    <a:pt x="525" y="87"/>
                  </a:cubicBezTo>
                  <a:lnTo>
                    <a:pt x="525" y="87"/>
                  </a:lnTo>
                  <a:cubicBezTo>
                    <a:pt x="469" y="213"/>
                    <a:pt x="406" y="336"/>
                    <a:pt x="352" y="463"/>
                  </a:cubicBezTo>
                  <a:cubicBezTo>
                    <a:pt x="342" y="484"/>
                    <a:pt x="331" y="499"/>
                    <a:pt x="326" y="519"/>
                  </a:cubicBezTo>
                  <a:cubicBezTo>
                    <a:pt x="312" y="551"/>
                    <a:pt x="335" y="575"/>
                    <a:pt x="355" y="575"/>
                  </a:cubicBezTo>
                  <a:cubicBezTo>
                    <a:pt x="364" y="575"/>
                    <a:pt x="373" y="571"/>
                    <a:pt x="377" y="560"/>
                  </a:cubicBezTo>
                  <a:cubicBezTo>
                    <a:pt x="438" y="417"/>
                    <a:pt x="509" y="280"/>
                    <a:pt x="570" y="138"/>
                  </a:cubicBezTo>
                  <a:cubicBezTo>
                    <a:pt x="581" y="117"/>
                    <a:pt x="591" y="102"/>
                    <a:pt x="596" y="82"/>
                  </a:cubicBezTo>
                  <a:cubicBezTo>
                    <a:pt x="611" y="56"/>
                    <a:pt x="596" y="36"/>
                    <a:pt x="570" y="31"/>
                  </a:cubicBezTo>
                  <a:cubicBezTo>
                    <a:pt x="418" y="26"/>
                    <a:pt x="260" y="10"/>
                    <a:pt x="108" y="5"/>
                  </a:cubicBezTo>
                  <a:cubicBezTo>
                    <a:pt x="82" y="5"/>
                    <a:pt x="62" y="5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3624900" y="3083450"/>
              <a:ext cx="15275" cy="14350"/>
            </a:xfrm>
            <a:custGeom>
              <a:avLst/>
              <a:gdLst/>
              <a:ahLst/>
              <a:cxnLst/>
              <a:rect l="l" t="t" r="r" b="b"/>
              <a:pathLst>
                <a:path w="611" h="574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cubicBezTo>
                    <a:pt x="189" y="72"/>
                    <a:pt x="351" y="82"/>
                    <a:pt x="504" y="93"/>
                  </a:cubicBezTo>
                  <a:cubicBezTo>
                    <a:pt x="511" y="93"/>
                    <a:pt x="518" y="93"/>
                    <a:pt x="524" y="93"/>
                  </a:cubicBezTo>
                  <a:lnTo>
                    <a:pt x="524" y="93"/>
                  </a:lnTo>
                  <a:cubicBezTo>
                    <a:pt x="468" y="216"/>
                    <a:pt x="405" y="342"/>
                    <a:pt x="346" y="464"/>
                  </a:cubicBezTo>
                  <a:cubicBezTo>
                    <a:pt x="341" y="484"/>
                    <a:pt x="331" y="505"/>
                    <a:pt x="321" y="525"/>
                  </a:cubicBezTo>
                  <a:cubicBezTo>
                    <a:pt x="306" y="550"/>
                    <a:pt x="331" y="573"/>
                    <a:pt x="353" y="573"/>
                  </a:cubicBezTo>
                  <a:cubicBezTo>
                    <a:pt x="362" y="573"/>
                    <a:pt x="371" y="569"/>
                    <a:pt x="377" y="561"/>
                  </a:cubicBezTo>
                  <a:cubicBezTo>
                    <a:pt x="438" y="423"/>
                    <a:pt x="509" y="281"/>
                    <a:pt x="570" y="143"/>
                  </a:cubicBezTo>
                  <a:cubicBezTo>
                    <a:pt x="585" y="123"/>
                    <a:pt x="590" y="103"/>
                    <a:pt x="596" y="82"/>
                  </a:cubicBezTo>
                  <a:cubicBezTo>
                    <a:pt x="611" y="57"/>
                    <a:pt x="596" y="42"/>
                    <a:pt x="570" y="32"/>
                  </a:cubicBezTo>
                  <a:cubicBezTo>
                    <a:pt x="418" y="26"/>
                    <a:pt x="260" y="16"/>
                    <a:pt x="107" y="6"/>
                  </a:cubicBezTo>
                  <a:cubicBezTo>
                    <a:pt x="82" y="6"/>
                    <a:pt x="61" y="6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3619325" y="3058925"/>
              <a:ext cx="65250" cy="37900"/>
            </a:xfrm>
            <a:custGeom>
              <a:avLst/>
              <a:gdLst/>
              <a:ahLst/>
              <a:cxnLst/>
              <a:rect l="l" t="t" r="r" b="b"/>
              <a:pathLst>
                <a:path w="2610" h="1516" extrusionOk="0">
                  <a:moveTo>
                    <a:pt x="44" y="1"/>
                  </a:moveTo>
                  <a:cubicBezTo>
                    <a:pt x="17" y="1"/>
                    <a:pt x="0" y="40"/>
                    <a:pt x="30" y="61"/>
                  </a:cubicBezTo>
                  <a:cubicBezTo>
                    <a:pt x="111" y="112"/>
                    <a:pt x="198" y="158"/>
                    <a:pt x="279" y="209"/>
                  </a:cubicBezTo>
                  <a:cubicBezTo>
                    <a:pt x="483" y="321"/>
                    <a:pt x="681" y="438"/>
                    <a:pt x="885" y="550"/>
                  </a:cubicBezTo>
                  <a:lnTo>
                    <a:pt x="1607" y="972"/>
                  </a:lnTo>
                  <a:lnTo>
                    <a:pt x="2238" y="1333"/>
                  </a:lnTo>
                  <a:cubicBezTo>
                    <a:pt x="2339" y="1389"/>
                    <a:pt x="2441" y="1460"/>
                    <a:pt x="2543" y="1511"/>
                  </a:cubicBezTo>
                  <a:lnTo>
                    <a:pt x="2548" y="1511"/>
                  </a:lnTo>
                  <a:cubicBezTo>
                    <a:pt x="2553" y="1514"/>
                    <a:pt x="2558" y="1515"/>
                    <a:pt x="2563" y="1515"/>
                  </a:cubicBezTo>
                  <a:cubicBezTo>
                    <a:pt x="2591" y="1515"/>
                    <a:pt x="2610" y="1468"/>
                    <a:pt x="2584" y="1455"/>
                  </a:cubicBezTo>
                  <a:cubicBezTo>
                    <a:pt x="2497" y="1404"/>
                    <a:pt x="2416" y="1358"/>
                    <a:pt x="2334" y="1308"/>
                  </a:cubicBezTo>
                  <a:cubicBezTo>
                    <a:pt x="2131" y="1191"/>
                    <a:pt x="1933" y="1079"/>
                    <a:pt x="1729" y="962"/>
                  </a:cubicBezTo>
                  <a:lnTo>
                    <a:pt x="1002" y="545"/>
                  </a:lnTo>
                  <a:lnTo>
                    <a:pt x="376" y="183"/>
                  </a:lnTo>
                  <a:cubicBezTo>
                    <a:pt x="274" y="122"/>
                    <a:pt x="173" y="56"/>
                    <a:pt x="71" y="5"/>
                  </a:cubicBezTo>
                  <a:lnTo>
                    <a:pt x="61" y="5"/>
                  </a:lnTo>
                  <a:cubicBezTo>
                    <a:pt x="55" y="2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3671175" y="3087775"/>
              <a:ext cx="15300" cy="14550"/>
            </a:xfrm>
            <a:custGeom>
              <a:avLst/>
              <a:gdLst/>
              <a:ahLst/>
              <a:cxnLst/>
              <a:rect l="l" t="t" r="r" b="b"/>
              <a:pathLst>
                <a:path w="612" h="582" extrusionOk="0">
                  <a:moveTo>
                    <a:pt x="571" y="1"/>
                  </a:moveTo>
                  <a:cubicBezTo>
                    <a:pt x="569" y="1"/>
                    <a:pt x="567" y="1"/>
                    <a:pt x="566" y="1"/>
                  </a:cubicBezTo>
                  <a:cubicBezTo>
                    <a:pt x="413" y="11"/>
                    <a:pt x="260" y="21"/>
                    <a:pt x="103" y="31"/>
                  </a:cubicBezTo>
                  <a:cubicBezTo>
                    <a:pt x="82" y="31"/>
                    <a:pt x="57" y="31"/>
                    <a:pt x="37" y="37"/>
                  </a:cubicBezTo>
                  <a:cubicBezTo>
                    <a:pt x="11" y="37"/>
                    <a:pt x="1" y="62"/>
                    <a:pt x="11" y="87"/>
                  </a:cubicBezTo>
                  <a:cubicBezTo>
                    <a:pt x="82" y="230"/>
                    <a:pt x="143" y="367"/>
                    <a:pt x="215" y="510"/>
                  </a:cubicBezTo>
                  <a:cubicBezTo>
                    <a:pt x="230" y="525"/>
                    <a:pt x="235" y="545"/>
                    <a:pt x="245" y="566"/>
                  </a:cubicBezTo>
                  <a:cubicBezTo>
                    <a:pt x="252" y="577"/>
                    <a:pt x="261" y="581"/>
                    <a:pt x="271" y="581"/>
                  </a:cubicBezTo>
                  <a:cubicBezTo>
                    <a:pt x="291" y="581"/>
                    <a:pt x="313" y="559"/>
                    <a:pt x="306" y="535"/>
                  </a:cubicBezTo>
                  <a:cubicBezTo>
                    <a:pt x="235" y="393"/>
                    <a:pt x="169" y="255"/>
                    <a:pt x="103" y="113"/>
                  </a:cubicBezTo>
                  <a:cubicBezTo>
                    <a:pt x="100" y="110"/>
                    <a:pt x="97" y="106"/>
                    <a:pt x="94" y="103"/>
                  </a:cubicBezTo>
                  <a:lnTo>
                    <a:pt x="94" y="103"/>
                  </a:lnTo>
                  <a:cubicBezTo>
                    <a:pt x="230" y="91"/>
                    <a:pt x="366" y="86"/>
                    <a:pt x="510" y="77"/>
                  </a:cubicBezTo>
                  <a:cubicBezTo>
                    <a:pt x="525" y="77"/>
                    <a:pt x="550" y="77"/>
                    <a:pt x="571" y="72"/>
                  </a:cubicBezTo>
                  <a:cubicBezTo>
                    <a:pt x="610" y="58"/>
                    <a:pt x="611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663050" y="3082950"/>
              <a:ext cx="15150" cy="14675"/>
            </a:xfrm>
            <a:custGeom>
              <a:avLst/>
              <a:gdLst/>
              <a:ahLst/>
              <a:cxnLst/>
              <a:rect l="l" t="t" r="r" b="b"/>
              <a:pathLst>
                <a:path w="606" h="587" extrusionOk="0">
                  <a:moveTo>
                    <a:pt x="569" y="0"/>
                  </a:moveTo>
                  <a:cubicBezTo>
                    <a:pt x="568" y="0"/>
                    <a:pt x="567" y="0"/>
                    <a:pt x="565" y="1"/>
                  </a:cubicBezTo>
                  <a:cubicBezTo>
                    <a:pt x="412" y="16"/>
                    <a:pt x="260" y="21"/>
                    <a:pt x="102" y="36"/>
                  </a:cubicBezTo>
                  <a:cubicBezTo>
                    <a:pt x="82" y="36"/>
                    <a:pt x="56" y="36"/>
                    <a:pt x="36" y="41"/>
                  </a:cubicBezTo>
                  <a:cubicBezTo>
                    <a:pt x="11" y="41"/>
                    <a:pt x="0" y="67"/>
                    <a:pt x="11" y="92"/>
                  </a:cubicBezTo>
                  <a:cubicBezTo>
                    <a:pt x="82" y="230"/>
                    <a:pt x="143" y="372"/>
                    <a:pt x="214" y="509"/>
                  </a:cubicBezTo>
                  <a:cubicBezTo>
                    <a:pt x="229" y="530"/>
                    <a:pt x="234" y="550"/>
                    <a:pt x="250" y="570"/>
                  </a:cubicBezTo>
                  <a:cubicBezTo>
                    <a:pt x="254" y="581"/>
                    <a:pt x="263" y="586"/>
                    <a:pt x="271" y="586"/>
                  </a:cubicBezTo>
                  <a:cubicBezTo>
                    <a:pt x="291" y="586"/>
                    <a:pt x="313" y="563"/>
                    <a:pt x="306" y="535"/>
                  </a:cubicBezTo>
                  <a:cubicBezTo>
                    <a:pt x="234" y="397"/>
                    <a:pt x="173" y="255"/>
                    <a:pt x="102" y="118"/>
                  </a:cubicBezTo>
                  <a:cubicBezTo>
                    <a:pt x="100" y="114"/>
                    <a:pt x="98" y="111"/>
                    <a:pt x="96" y="108"/>
                  </a:cubicBezTo>
                  <a:lnTo>
                    <a:pt x="96" y="108"/>
                  </a:lnTo>
                  <a:cubicBezTo>
                    <a:pt x="231" y="96"/>
                    <a:pt x="364" y="91"/>
                    <a:pt x="509" y="77"/>
                  </a:cubicBezTo>
                  <a:cubicBezTo>
                    <a:pt x="524" y="77"/>
                    <a:pt x="555" y="77"/>
                    <a:pt x="570" y="72"/>
                  </a:cubicBezTo>
                  <a:cubicBezTo>
                    <a:pt x="604" y="62"/>
                    <a:pt x="606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3616500" y="3053000"/>
              <a:ext cx="15150" cy="14600"/>
            </a:xfrm>
            <a:custGeom>
              <a:avLst/>
              <a:gdLst/>
              <a:ahLst/>
              <a:cxnLst/>
              <a:rect l="l" t="t" r="r" b="b"/>
              <a:pathLst>
                <a:path w="606" h="584" extrusionOk="0">
                  <a:moveTo>
                    <a:pt x="336" y="0"/>
                  </a:moveTo>
                  <a:cubicBezTo>
                    <a:pt x="315" y="0"/>
                    <a:pt x="294" y="25"/>
                    <a:pt x="301" y="49"/>
                  </a:cubicBezTo>
                  <a:cubicBezTo>
                    <a:pt x="372" y="191"/>
                    <a:pt x="438" y="329"/>
                    <a:pt x="509" y="471"/>
                  </a:cubicBezTo>
                  <a:cubicBezTo>
                    <a:pt x="511" y="474"/>
                    <a:pt x="513" y="477"/>
                    <a:pt x="514" y="480"/>
                  </a:cubicBezTo>
                  <a:lnTo>
                    <a:pt x="514" y="480"/>
                  </a:lnTo>
                  <a:cubicBezTo>
                    <a:pt x="379" y="489"/>
                    <a:pt x="243" y="498"/>
                    <a:pt x="102" y="507"/>
                  </a:cubicBezTo>
                  <a:cubicBezTo>
                    <a:pt x="82" y="507"/>
                    <a:pt x="57" y="507"/>
                    <a:pt x="36" y="512"/>
                  </a:cubicBezTo>
                  <a:cubicBezTo>
                    <a:pt x="1" y="522"/>
                    <a:pt x="1" y="583"/>
                    <a:pt x="41" y="583"/>
                  </a:cubicBezTo>
                  <a:cubicBezTo>
                    <a:pt x="194" y="573"/>
                    <a:pt x="347" y="563"/>
                    <a:pt x="509" y="553"/>
                  </a:cubicBezTo>
                  <a:cubicBezTo>
                    <a:pt x="525" y="553"/>
                    <a:pt x="550" y="553"/>
                    <a:pt x="570" y="548"/>
                  </a:cubicBezTo>
                  <a:cubicBezTo>
                    <a:pt x="596" y="548"/>
                    <a:pt x="606" y="522"/>
                    <a:pt x="596" y="497"/>
                  </a:cubicBezTo>
                  <a:cubicBezTo>
                    <a:pt x="525" y="354"/>
                    <a:pt x="464" y="217"/>
                    <a:pt x="392" y="74"/>
                  </a:cubicBezTo>
                  <a:cubicBezTo>
                    <a:pt x="382" y="54"/>
                    <a:pt x="372" y="39"/>
                    <a:pt x="362" y="19"/>
                  </a:cubicBezTo>
                  <a:cubicBezTo>
                    <a:pt x="355" y="6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3624775" y="3057775"/>
              <a:ext cx="15150" cy="14650"/>
            </a:xfrm>
            <a:custGeom>
              <a:avLst/>
              <a:gdLst/>
              <a:ahLst/>
              <a:cxnLst/>
              <a:rect l="l" t="t" r="r" b="b"/>
              <a:pathLst>
                <a:path w="606" h="586" extrusionOk="0">
                  <a:moveTo>
                    <a:pt x="337" y="0"/>
                  </a:moveTo>
                  <a:cubicBezTo>
                    <a:pt x="316" y="0"/>
                    <a:pt x="295" y="23"/>
                    <a:pt x="306" y="51"/>
                  </a:cubicBezTo>
                  <a:cubicBezTo>
                    <a:pt x="372" y="189"/>
                    <a:pt x="438" y="331"/>
                    <a:pt x="509" y="468"/>
                  </a:cubicBezTo>
                  <a:cubicBezTo>
                    <a:pt x="511" y="472"/>
                    <a:pt x="512" y="475"/>
                    <a:pt x="514" y="478"/>
                  </a:cubicBezTo>
                  <a:lnTo>
                    <a:pt x="514" y="478"/>
                  </a:lnTo>
                  <a:cubicBezTo>
                    <a:pt x="378" y="490"/>
                    <a:pt x="242" y="496"/>
                    <a:pt x="102" y="509"/>
                  </a:cubicBezTo>
                  <a:cubicBezTo>
                    <a:pt x="82" y="509"/>
                    <a:pt x="56" y="509"/>
                    <a:pt x="36" y="514"/>
                  </a:cubicBezTo>
                  <a:cubicBezTo>
                    <a:pt x="0" y="519"/>
                    <a:pt x="0" y="585"/>
                    <a:pt x="41" y="585"/>
                  </a:cubicBezTo>
                  <a:cubicBezTo>
                    <a:pt x="194" y="570"/>
                    <a:pt x="346" y="565"/>
                    <a:pt x="509" y="550"/>
                  </a:cubicBezTo>
                  <a:cubicBezTo>
                    <a:pt x="524" y="550"/>
                    <a:pt x="550" y="550"/>
                    <a:pt x="570" y="545"/>
                  </a:cubicBezTo>
                  <a:cubicBezTo>
                    <a:pt x="595" y="545"/>
                    <a:pt x="606" y="519"/>
                    <a:pt x="595" y="494"/>
                  </a:cubicBezTo>
                  <a:cubicBezTo>
                    <a:pt x="524" y="357"/>
                    <a:pt x="463" y="214"/>
                    <a:pt x="392" y="77"/>
                  </a:cubicBezTo>
                  <a:cubicBezTo>
                    <a:pt x="382" y="56"/>
                    <a:pt x="372" y="36"/>
                    <a:pt x="361" y="16"/>
                  </a:cubicBezTo>
                  <a:cubicBezTo>
                    <a:pt x="355" y="5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1" name="Google Shape;2381;p33"/>
          <p:cNvGrpSpPr/>
          <p:nvPr/>
        </p:nvGrpSpPr>
        <p:grpSpPr>
          <a:xfrm flipH="1">
            <a:off x="-1414025" y="1483374"/>
            <a:ext cx="13581654" cy="6413128"/>
            <a:chOff x="-3109475" y="1541874"/>
            <a:chExt cx="13581654" cy="6413128"/>
          </a:xfrm>
        </p:grpSpPr>
        <p:sp>
          <p:nvSpPr>
            <p:cNvPr id="2382" name="Google Shape;2382;p33"/>
            <p:cNvSpPr/>
            <p:nvPr/>
          </p:nvSpPr>
          <p:spPr>
            <a:xfrm rot="2079806">
              <a:off x="-3022624" y="3068877"/>
              <a:ext cx="6054613" cy="2194847"/>
            </a:xfrm>
            <a:custGeom>
              <a:avLst/>
              <a:gdLst/>
              <a:ahLst/>
              <a:cxnLst/>
              <a:rect l="l" t="t" r="r" b="b"/>
              <a:pathLst>
                <a:path w="52602" h="19069" extrusionOk="0">
                  <a:moveTo>
                    <a:pt x="47346" y="0"/>
                  </a:moveTo>
                  <a:cubicBezTo>
                    <a:pt x="44710" y="0"/>
                    <a:pt x="42030" y="2455"/>
                    <a:pt x="43309" y="5227"/>
                  </a:cubicBezTo>
                  <a:cubicBezTo>
                    <a:pt x="42612" y="5277"/>
                    <a:pt x="41803" y="5603"/>
                    <a:pt x="41961" y="6468"/>
                  </a:cubicBezTo>
                  <a:cubicBezTo>
                    <a:pt x="41814" y="6078"/>
                    <a:pt x="41218" y="5885"/>
                    <a:pt x="40613" y="5885"/>
                  </a:cubicBezTo>
                  <a:cubicBezTo>
                    <a:pt x="39876" y="5885"/>
                    <a:pt x="39125" y="6171"/>
                    <a:pt x="39153" y="6732"/>
                  </a:cubicBezTo>
                  <a:cubicBezTo>
                    <a:pt x="38956" y="6607"/>
                    <a:pt x="38699" y="6547"/>
                    <a:pt x="38432" y="6547"/>
                  </a:cubicBezTo>
                  <a:cubicBezTo>
                    <a:pt x="37669" y="6547"/>
                    <a:pt x="36833" y="7040"/>
                    <a:pt x="37154" y="7922"/>
                  </a:cubicBezTo>
                  <a:cubicBezTo>
                    <a:pt x="36967" y="7738"/>
                    <a:pt x="36663" y="7639"/>
                    <a:pt x="36367" y="7639"/>
                  </a:cubicBezTo>
                  <a:cubicBezTo>
                    <a:pt x="35889" y="7639"/>
                    <a:pt x="35434" y="7896"/>
                    <a:pt x="35531" y="8462"/>
                  </a:cubicBezTo>
                  <a:cubicBezTo>
                    <a:pt x="35373" y="8029"/>
                    <a:pt x="35211" y="7597"/>
                    <a:pt x="34727" y="7597"/>
                  </a:cubicBezTo>
                  <a:cubicBezTo>
                    <a:pt x="34295" y="7597"/>
                    <a:pt x="33812" y="8141"/>
                    <a:pt x="33812" y="8574"/>
                  </a:cubicBezTo>
                  <a:cubicBezTo>
                    <a:pt x="33588" y="8324"/>
                    <a:pt x="33068" y="8189"/>
                    <a:pt x="32551" y="8189"/>
                  </a:cubicBezTo>
                  <a:cubicBezTo>
                    <a:pt x="31941" y="8189"/>
                    <a:pt x="31333" y="8377"/>
                    <a:pt x="31218" y="8787"/>
                  </a:cubicBezTo>
                  <a:cubicBezTo>
                    <a:pt x="30881" y="8273"/>
                    <a:pt x="30358" y="8030"/>
                    <a:pt x="29802" y="8030"/>
                  </a:cubicBezTo>
                  <a:cubicBezTo>
                    <a:pt x="29367" y="8030"/>
                    <a:pt x="28913" y="8178"/>
                    <a:pt x="28511" y="8462"/>
                  </a:cubicBezTo>
                  <a:cubicBezTo>
                    <a:pt x="28408" y="7968"/>
                    <a:pt x="27977" y="7750"/>
                    <a:pt x="27526" y="7750"/>
                  </a:cubicBezTo>
                  <a:cubicBezTo>
                    <a:pt x="27289" y="7750"/>
                    <a:pt x="27046" y="7810"/>
                    <a:pt x="26843" y="7922"/>
                  </a:cubicBezTo>
                  <a:cubicBezTo>
                    <a:pt x="26843" y="7139"/>
                    <a:pt x="26467" y="5486"/>
                    <a:pt x="24737" y="5435"/>
                  </a:cubicBezTo>
                  <a:cubicBezTo>
                    <a:pt x="24706" y="5434"/>
                    <a:pt x="24675" y="5433"/>
                    <a:pt x="24644" y="5433"/>
                  </a:cubicBezTo>
                  <a:cubicBezTo>
                    <a:pt x="23272" y="5433"/>
                    <a:pt x="21916" y="6638"/>
                    <a:pt x="22011" y="8095"/>
                  </a:cubicBezTo>
                  <a:cubicBezTo>
                    <a:pt x="21888" y="7909"/>
                    <a:pt x="21679" y="7824"/>
                    <a:pt x="21463" y="7824"/>
                  </a:cubicBezTo>
                  <a:cubicBezTo>
                    <a:pt x="21054" y="7824"/>
                    <a:pt x="20618" y="8128"/>
                    <a:pt x="20688" y="8624"/>
                  </a:cubicBezTo>
                  <a:cubicBezTo>
                    <a:pt x="20606" y="8358"/>
                    <a:pt x="20320" y="8222"/>
                    <a:pt x="20011" y="8222"/>
                  </a:cubicBezTo>
                  <a:cubicBezTo>
                    <a:pt x="19687" y="8222"/>
                    <a:pt x="19339" y="8371"/>
                    <a:pt x="19172" y="8675"/>
                  </a:cubicBezTo>
                  <a:cubicBezTo>
                    <a:pt x="18767" y="7459"/>
                    <a:pt x="17757" y="6944"/>
                    <a:pt x="16773" y="6944"/>
                  </a:cubicBezTo>
                  <a:cubicBezTo>
                    <a:pt x="16263" y="6944"/>
                    <a:pt x="15760" y="7083"/>
                    <a:pt x="15352" y="7332"/>
                  </a:cubicBezTo>
                  <a:cubicBezTo>
                    <a:pt x="15017" y="7541"/>
                    <a:pt x="14437" y="8218"/>
                    <a:pt x="14366" y="8940"/>
                  </a:cubicBezTo>
                  <a:cubicBezTo>
                    <a:pt x="14106" y="8616"/>
                    <a:pt x="13807" y="8389"/>
                    <a:pt x="13446" y="8389"/>
                  </a:cubicBezTo>
                  <a:cubicBezTo>
                    <a:pt x="13206" y="8389"/>
                    <a:pt x="12938" y="8489"/>
                    <a:pt x="12636" y="8726"/>
                  </a:cubicBezTo>
                  <a:cubicBezTo>
                    <a:pt x="12507" y="8282"/>
                    <a:pt x="12088" y="8167"/>
                    <a:pt x="11675" y="8167"/>
                  </a:cubicBezTo>
                  <a:cubicBezTo>
                    <a:pt x="11582" y="8167"/>
                    <a:pt x="11489" y="8173"/>
                    <a:pt x="11400" y="8182"/>
                  </a:cubicBezTo>
                  <a:cubicBezTo>
                    <a:pt x="11438" y="7513"/>
                    <a:pt x="10974" y="7033"/>
                    <a:pt x="10386" y="7033"/>
                  </a:cubicBezTo>
                  <a:cubicBezTo>
                    <a:pt x="10259" y="7033"/>
                    <a:pt x="10126" y="7056"/>
                    <a:pt x="9991" y="7104"/>
                  </a:cubicBezTo>
                  <a:cubicBezTo>
                    <a:pt x="9732" y="5263"/>
                    <a:pt x="8162" y="4794"/>
                    <a:pt x="6502" y="4794"/>
                  </a:cubicBezTo>
                  <a:cubicBezTo>
                    <a:pt x="5386" y="4794"/>
                    <a:pt x="4230" y="5006"/>
                    <a:pt x="3404" y="5155"/>
                  </a:cubicBezTo>
                  <a:lnTo>
                    <a:pt x="977" y="13218"/>
                  </a:lnTo>
                  <a:cubicBezTo>
                    <a:pt x="1" y="14032"/>
                    <a:pt x="5866" y="18742"/>
                    <a:pt x="6349" y="18793"/>
                  </a:cubicBezTo>
                  <a:cubicBezTo>
                    <a:pt x="7294" y="18965"/>
                    <a:pt x="8311" y="19032"/>
                    <a:pt x="9362" y="19032"/>
                  </a:cubicBezTo>
                  <a:cubicBezTo>
                    <a:pt x="12275" y="19032"/>
                    <a:pt x="15452" y="18519"/>
                    <a:pt x="18109" y="18325"/>
                  </a:cubicBezTo>
                  <a:cubicBezTo>
                    <a:pt x="19137" y="18243"/>
                    <a:pt x="20141" y="18209"/>
                    <a:pt x="21130" y="18209"/>
                  </a:cubicBezTo>
                  <a:cubicBezTo>
                    <a:pt x="26104" y="18209"/>
                    <a:pt x="30673" y="19068"/>
                    <a:pt x="35762" y="19068"/>
                  </a:cubicBezTo>
                  <a:cubicBezTo>
                    <a:pt x="36304" y="19068"/>
                    <a:pt x="36853" y="19058"/>
                    <a:pt x="37408" y="19037"/>
                  </a:cubicBezTo>
                  <a:cubicBezTo>
                    <a:pt x="41030" y="18869"/>
                    <a:pt x="46554" y="14250"/>
                    <a:pt x="49092" y="11112"/>
                  </a:cubicBezTo>
                  <a:cubicBezTo>
                    <a:pt x="51086" y="8736"/>
                    <a:pt x="52602" y="3014"/>
                    <a:pt x="49631" y="745"/>
                  </a:cubicBezTo>
                  <a:cubicBezTo>
                    <a:pt x="48949" y="228"/>
                    <a:pt x="48149" y="0"/>
                    <a:pt x="47346" y="0"/>
                  </a:cubicBezTo>
                  <a:close/>
                </a:path>
              </a:pathLst>
            </a:custGeom>
            <a:solidFill>
              <a:srgbClr val="FCFCFC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-293675" y="3964750"/>
              <a:ext cx="10490883" cy="3990253"/>
            </a:xfrm>
            <a:custGeom>
              <a:avLst/>
              <a:gdLst/>
              <a:ahLst/>
              <a:cxnLst/>
              <a:rect l="l" t="t" r="r" b="b"/>
              <a:pathLst>
                <a:path w="37423" h="14234" extrusionOk="0">
                  <a:moveTo>
                    <a:pt x="3459" y="2239"/>
                  </a:moveTo>
                  <a:cubicBezTo>
                    <a:pt x="3439" y="2269"/>
                    <a:pt x="3393" y="2346"/>
                    <a:pt x="3353" y="2417"/>
                  </a:cubicBezTo>
                  <a:cubicBezTo>
                    <a:pt x="3342" y="2422"/>
                    <a:pt x="3337" y="2427"/>
                    <a:pt x="3332" y="2442"/>
                  </a:cubicBezTo>
                  <a:lnTo>
                    <a:pt x="3292" y="2402"/>
                  </a:lnTo>
                  <a:lnTo>
                    <a:pt x="3241" y="2351"/>
                  </a:lnTo>
                  <a:cubicBezTo>
                    <a:pt x="3332" y="2330"/>
                    <a:pt x="3403" y="2290"/>
                    <a:pt x="3459" y="2239"/>
                  </a:cubicBezTo>
                  <a:close/>
                  <a:moveTo>
                    <a:pt x="30419" y="2127"/>
                  </a:moveTo>
                  <a:cubicBezTo>
                    <a:pt x="30373" y="2208"/>
                    <a:pt x="30368" y="2264"/>
                    <a:pt x="30271" y="2330"/>
                  </a:cubicBezTo>
                  <a:cubicBezTo>
                    <a:pt x="30353" y="2320"/>
                    <a:pt x="30414" y="2290"/>
                    <a:pt x="30454" y="2239"/>
                  </a:cubicBezTo>
                  <a:lnTo>
                    <a:pt x="30454" y="2239"/>
                  </a:lnTo>
                  <a:cubicBezTo>
                    <a:pt x="30449" y="2320"/>
                    <a:pt x="30424" y="2397"/>
                    <a:pt x="30398" y="2478"/>
                  </a:cubicBezTo>
                  <a:cubicBezTo>
                    <a:pt x="30317" y="2422"/>
                    <a:pt x="30225" y="2336"/>
                    <a:pt x="30149" y="2244"/>
                  </a:cubicBezTo>
                  <a:cubicBezTo>
                    <a:pt x="30261" y="2244"/>
                    <a:pt x="30363" y="2208"/>
                    <a:pt x="30419" y="2127"/>
                  </a:cubicBezTo>
                  <a:close/>
                  <a:moveTo>
                    <a:pt x="3073" y="2320"/>
                  </a:moveTo>
                  <a:lnTo>
                    <a:pt x="3073" y="2320"/>
                  </a:lnTo>
                  <a:cubicBezTo>
                    <a:pt x="3139" y="2381"/>
                    <a:pt x="3231" y="2432"/>
                    <a:pt x="3312" y="2463"/>
                  </a:cubicBezTo>
                  <a:cubicBezTo>
                    <a:pt x="3266" y="2524"/>
                    <a:pt x="3225" y="2580"/>
                    <a:pt x="3180" y="2631"/>
                  </a:cubicBezTo>
                  <a:cubicBezTo>
                    <a:pt x="3139" y="2529"/>
                    <a:pt x="3108" y="2422"/>
                    <a:pt x="3073" y="2320"/>
                  </a:cubicBezTo>
                  <a:close/>
                  <a:moveTo>
                    <a:pt x="1638" y="2397"/>
                  </a:moveTo>
                  <a:lnTo>
                    <a:pt x="1638" y="2397"/>
                  </a:lnTo>
                  <a:cubicBezTo>
                    <a:pt x="1725" y="2463"/>
                    <a:pt x="1806" y="2508"/>
                    <a:pt x="1903" y="2544"/>
                  </a:cubicBezTo>
                  <a:cubicBezTo>
                    <a:pt x="1857" y="2600"/>
                    <a:pt x="1806" y="2676"/>
                    <a:pt x="1755" y="2748"/>
                  </a:cubicBezTo>
                  <a:cubicBezTo>
                    <a:pt x="1705" y="2636"/>
                    <a:pt x="1664" y="2519"/>
                    <a:pt x="1638" y="2397"/>
                  </a:cubicBezTo>
                  <a:close/>
                  <a:moveTo>
                    <a:pt x="30073" y="2417"/>
                  </a:moveTo>
                  <a:cubicBezTo>
                    <a:pt x="30164" y="2478"/>
                    <a:pt x="30261" y="2524"/>
                    <a:pt x="30373" y="2549"/>
                  </a:cubicBezTo>
                  <a:cubicBezTo>
                    <a:pt x="30327" y="2631"/>
                    <a:pt x="30286" y="2712"/>
                    <a:pt x="30225" y="2788"/>
                  </a:cubicBezTo>
                  <a:cubicBezTo>
                    <a:pt x="30164" y="2671"/>
                    <a:pt x="30113" y="2544"/>
                    <a:pt x="30073" y="2417"/>
                  </a:cubicBezTo>
                  <a:close/>
                  <a:moveTo>
                    <a:pt x="17300" y="2753"/>
                  </a:moveTo>
                  <a:cubicBezTo>
                    <a:pt x="17321" y="2788"/>
                    <a:pt x="17346" y="2814"/>
                    <a:pt x="17382" y="2834"/>
                  </a:cubicBezTo>
                  <a:cubicBezTo>
                    <a:pt x="17371" y="2849"/>
                    <a:pt x="17356" y="2854"/>
                    <a:pt x="17346" y="2859"/>
                  </a:cubicBezTo>
                  <a:cubicBezTo>
                    <a:pt x="17326" y="2829"/>
                    <a:pt x="17305" y="2788"/>
                    <a:pt x="17300" y="2753"/>
                  </a:cubicBezTo>
                  <a:close/>
                  <a:moveTo>
                    <a:pt x="3800" y="2880"/>
                  </a:moveTo>
                  <a:cubicBezTo>
                    <a:pt x="3800" y="2885"/>
                    <a:pt x="3810" y="2885"/>
                    <a:pt x="3800" y="2890"/>
                  </a:cubicBezTo>
                  <a:lnTo>
                    <a:pt x="3800" y="2880"/>
                  </a:lnTo>
                  <a:close/>
                  <a:moveTo>
                    <a:pt x="4044" y="2803"/>
                  </a:moveTo>
                  <a:lnTo>
                    <a:pt x="4044" y="2803"/>
                  </a:lnTo>
                  <a:cubicBezTo>
                    <a:pt x="4039" y="2834"/>
                    <a:pt x="4019" y="2859"/>
                    <a:pt x="3999" y="2890"/>
                  </a:cubicBezTo>
                  <a:lnTo>
                    <a:pt x="3973" y="2865"/>
                  </a:lnTo>
                  <a:cubicBezTo>
                    <a:pt x="4004" y="2844"/>
                    <a:pt x="4029" y="2829"/>
                    <a:pt x="4044" y="2803"/>
                  </a:cubicBezTo>
                  <a:close/>
                  <a:moveTo>
                    <a:pt x="17290" y="2865"/>
                  </a:moveTo>
                  <a:cubicBezTo>
                    <a:pt x="17295" y="2875"/>
                    <a:pt x="17305" y="2880"/>
                    <a:pt x="17315" y="2885"/>
                  </a:cubicBezTo>
                  <a:cubicBezTo>
                    <a:pt x="17305" y="2890"/>
                    <a:pt x="17300" y="2890"/>
                    <a:pt x="17295" y="2900"/>
                  </a:cubicBezTo>
                  <a:cubicBezTo>
                    <a:pt x="17295" y="2885"/>
                    <a:pt x="17290" y="2875"/>
                    <a:pt x="17290" y="2865"/>
                  </a:cubicBezTo>
                  <a:close/>
                  <a:moveTo>
                    <a:pt x="4065" y="2900"/>
                  </a:moveTo>
                  <a:cubicBezTo>
                    <a:pt x="4055" y="2905"/>
                    <a:pt x="4049" y="2926"/>
                    <a:pt x="4044" y="2936"/>
                  </a:cubicBezTo>
                  <a:lnTo>
                    <a:pt x="4024" y="2915"/>
                  </a:lnTo>
                  <a:lnTo>
                    <a:pt x="4065" y="2900"/>
                  </a:lnTo>
                  <a:close/>
                  <a:moveTo>
                    <a:pt x="4324" y="2824"/>
                  </a:moveTo>
                  <a:lnTo>
                    <a:pt x="4324" y="2824"/>
                  </a:lnTo>
                  <a:cubicBezTo>
                    <a:pt x="4370" y="2875"/>
                    <a:pt x="4426" y="2890"/>
                    <a:pt x="4487" y="2890"/>
                  </a:cubicBezTo>
                  <a:cubicBezTo>
                    <a:pt x="4477" y="2910"/>
                    <a:pt x="4456" y="2936"/>
                    <a:pt x="4436" y="2956"/>
                  </a:cubicBezTo>
                  <a:cubicBezTo>
                    <a:pt x="4375" y="2915"/>
                    <a:pt x="4360" y="2880"/>
                    <a:pt x="4324" y="2824"/>
                  </a:cubicBezTo>
                  <a:close/>
                  <a:moveTo>
                    <a:pt x="31100" y="2834"/>
                  </a:moveTo>
                  <a:lnTo>
                    <a:pt x="31100" y="2834"/>
                  </a:lnTo>
                  <a:cubicBezTo>
                    <a:pt x="31151" y="2865"/>
                    <a:pt x="31207" y="2885"/>
                    <a:pt x="31263" y="2905"/>
                  </a:cubicBezTo>
                  <a:cubicBezTo>
                    <a:pt x="31243" y="2936"/>
                    <a:pt x="31227" y="2966"/>
                    <a:pt x="31202" y="2992"/>
                  </a:cubicBezTo>
                  <a:cubicBezTo>
                    <a:pt x="31161" y="2941"/>
                    <a:pt x="31131" y="2890"/>
                    <a:pt x="31100" y="2834"/>
                  </a:cubicBez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776" y="3012"/>
                  </a:moveTo>
                  <a:cubicBezTo>
                    <a:pt x="1776" y="3015"/>
                    <a:pt x="1777" y="3016"/>
                    <a:pt x="1778" y="3016"/>
                  </a:cubicBezTo>
                  <a:cubicBezTo>
                    <a:pt x="1780" y="3016"/>
                    <a:pt x="1781" y="3015"/>
                    <a:pt x="1781" y="3012"/>
                  </a:cubicBezTo>
                  <a:lnTo>
                    <a:pt x="1781" y="3012"/>
                  </a:lnTo>
                  <a:cubicBezTo>
                    <a:pt x="1781" y="3017"/>
                    <a:pt x="1776" y="3017"/>
                    <a:pt x="1776" y="3027"/>
                  </a:cubicBezTo>
                  <a:lnTo>
                    <a:pt x="1776" y="3012"/>
                  </a:lnTo>
                  <a:close/>
                  <a:moveTo>
                    <a:pt x="4309" y="2910"/>
                  </a:moveTo>
                  <a:lnTo>
                    <a:pt x="4309" y="2910"/>
                  </a:lnTo>
                  <a:cubicBezTo>
                    <a:pt x="4345" y="2941"/>
                    <a:pt x="4380" y="2961"/>
                    <a:pt x="4436" y="2966"/>
                  </a:cubicBezTo>
                  <a:cubicBezTo>
                    <a:pt x="4411" y="3002"/>
                    <a:pt x="4385" y="3037"/>
                    <a:pt x="4360" y="3068"/>
                  </a:cubicBezTo>
                  <a:cubicBezTo>
                    <a:pt x="4334" y="3017"/>
                    <a:pt x="4324" y="2966"/>
                    <a:pt x="4309" y="2910"/>
                  </a:cubicBezTo>
                  <a:close/>
                  <a:moveTo>
                    <a:pt x="28903" y="3043"/>
                  </a:moveTo>
                  <a:lnTo>
                    <a:pt x="28903" y="3043"/>
                  </a:lnTo>
                  <a:cubicBezTo>
                    <a:pt x="28918" y="3053"/>
                    <a:pt x="28928" y="3063"/>
                    <a:pt x="28944" y="3068"/>
                  </a:cubicBezTo>
                  <a:lnTo>
                    <a:pt x="28923" y="3088"/>
                  </a:lnTo>
                  <a:cubicBezTo>
                    <a:pt x="28918" y="3078"/>
                    <a:pt x="28913" y="3058"/>
                    <a:pt x="28903" y="3043"/>
                  </a:cubicBezTo>
                  <a:close/>
                  <a:moveTo>
                    <a:pt x="29005" y="3160"/>
                  </a:moveTo>
                  <a:cubicBezTo>
                    <a:pt x="28994" y="3180"/>
                    <a:pt x="28989" y="3190"/>
                    <a:pt x="28979" y="3195"/>
                  </a:cubicBezTo>
                  <a:cubicBezTo>
                    <a:pt x="28979" y="3195"/>
                    <a:pt x="28974" y="3190"/>
                    <a:pt x="28974" y="3185"/>
                  </a:cubicBezTo>
                  <a:cubicBezTo>
                    <a:pt x="28989" y="3175"/>
                    <a:pt x="28994" y="3165"/>
                    <a:pt x="29005" y="3160"/>
                  </a:cubicBezTo>
                  <a:close/>
                  <a:moveTo>
                    <a:pt x="3816" y="2900"/>
                  </a:moveTo>
                  <a:cubicBezTo>
                    <a:pt x="3877" y="2941"/>
                    <a:pt x="3943" y="2982"/>
                    <a:pt x="4014" y="3007"/>
                  </a:cubicBezTo>
                  <a:lnTo>
                    <a:pt x="3994" y="3043"/>
                  </a:lnTo>
                  <a:cubicBezTo>
                    <a:pt x="3968" y="3099"/>
                    <a:pt x="3938" y="3154"/>
                    <a:pt x="3902" y="3210"/>
                  </a:cubicBezTo>
                  <a:cubicBezTo>
                    <a:pt x="3861" y="3109"/>
                    <a:pt x="3826" y="3007"/>
                    <a:pt x="3800" y="2900"/>
                  </a:cubicBezTo>
                  <a:close/>
                  <a:moveTo>
                    <a:pt x="7870" y="3088"/>
                  </a:moveTo>
                  <a:lnTo>
                    <a:pt x="7870" y="3088"/>
                  </a:lnTo>
                  <a:cubicBezTo>
                    <a:pt x="7864" y="3104"/>
                    <a:pt x="7864" y="3114"/>
                    <a:pt x="7859" y="3119"/>
                  </a:cubicBezTo>
                  <a:cubicBezTo>
                    <a:pt x="7859" y="3119"/>
                    <a:pt x="7859" y="3129"/>
                    <a:pt x="7854" y="3129"/>
                  </a:cubicBezTo>
                  <a:cubicBezTo>
                    <a:pt x="7783" y="3185"/>
                    <a:pt x="7707" y="3236"/>
                    <a:pt x="7615" y="3271"/>
                  </a:cubicBezTo>
                  <a:cubicBezTo>
                    <a:pt x="7605" y="3256"/>
                    <a:pt x="7585" y="3236"/>
                    <a:pt x="7575" y="3216"/>
                  </a:cubicBezTo>
                  <a:cubicBezTo>
                    <a:pt x="7681" y="3195"/>
                    <a:pt x="7793" y="3139"/>
                    <a:pt x="7870" y="3088"/>
                  </a:cubicBezTo>
                  <a:close/>
                  <a:moveTo>
                    <a:pt x="7519" y="3256"/>
                  </a:moveTo>
                  <a:cubicBezTo>
                    <a:pt x="7539" y="3266"/>
                    <a:pt x="7564" y="3282"/>
                    <a:pt x="7590" y="3292"/>
                  </a:cubicBezTo>
                  <a:cubicBezTo>
                    <a:pt x="7575" y="3297"/>
                    <a:pt x="7559" y="3307"/>
                    <a:pt x="7549" y="3312"/>
                  </a:cubicBezTo>
                  <a:cubicBezTo>
                    <a:pt x="7539" y="3292"/>
                    <a:pt x="7529" y="3271"/>
                    <a:pt x="7519" y="3256"/>
                  </a:cubicBezTo>
                  <a:close/>
                  <a:moveTo>
                    <a:pt x="17707" y="2763"/>
                  </a:moveTo>
                  <a:lnTo>
                    <a:pt x="17707" y="2763"/>
                  </a:lnTo>
                  <a:cubicBezTo>
                    <a:pt x="17651" y="2961"/>
                    <a:pt x="17575" y="3154"/>
                    <a:pt x="17473" y="3322"/>
                  </a:cubicBezTo>
                  <a:cubicBezTo>
                    <a:pt x="17427" y="3236"/>
                    <a:pt x="17392" y="3139"/>
                    <a:pt x="17351" y="3043"/>
                  </a:cubicBezTo>
                  <a:cubicBezTo>
                    <a:pt x="17341" y="3007"/>
                    <a:pt x="17321" y="2966"/>
                    <a:pt x="17305" y="2931"/>
                  </a:cubicBezTo>
                  <a:cubicBezTo>
                    <a:pt x="17331" y="2926"/>
                    <a:pt x="17351" y="2915"/>
                    <a:pt x="17377" y="2915"/>
                  </a:cubicBezTo>
                  <a:cubicBezTo>
                    <a:pt x="17382" y="2915"/>
                    <a:pt x="17392" y="2926"/>
                    <a:pt x="17397" y="2926"/>
                  </a:cubicBezTo>
                  <a:cubicBezTo>
                    <a:pt x="17397" y="2915"/>
                    <a:pt x="17392" y="2915"/>
                    <a:pt x="17392" y="2910"/>
                  </a:cubicBezTo>
                  <a:cubicBezTo>
                    <a:pt x="17438" y="2895"/>
                    <a:pt x="17483" y="2880"/>
                    <a:pt x="17529" y="2859"/>
                  </a:cubicBezTo>
                  <a:lnTo>
                    <a:pt x="17555" y="2859"/>
                  </a:lnTo>
                  <a:cubicBezTo>
                    <a:pt x="17549" y="2859"/>
                    <a:pt x="17549" y="2854"/>
                    <a:pt x="17544" y="2854"/>
                  </a:cubicBezTo>
                  <a:cubicBezTo>
                    <a:pt x="17600" y="2839"/>
                    <a:pt x="17651" y="2803"/>
                    <a:pt x="17707" y="2763"/>
                  </a:cubicBezTo>
                  <a:close/>
                  <a:moveTo>
                    <a:pt x="16705" y="3093"/>
                  </a:moveTo>
                  <a:lnTo>
                    <a:pt x="16705" y="3093"/>
                  </a:lnTo>
                  <a:cubicBezTo>
                    <a:pt x="16781" y="3144"/>
                    <a:pt x="16863" y="3180"/>
                    <a:pt x="16949" y="3190"/>
                  </a:cubicBezTo>
                  <a:cubicBezTo>
                    <a:pt x="16919" y="3261"/>
                    <a:pt x="16883" y="3322"/>
                    <a:pt x="16842" y="3383"/>
                  </a:cubicBezTo>
                  <a:cubicBezTo>
                    <a:pt x="16786" y="3292"/>
                    <a:pt x="16741" y="3195"/>
                    <a:pt x="16705" y="3093"/>
                  </a:cubicBezTo>
                  <a:close/>
                  <a:moveTo>
                    <a:pt x="13500" y="3322"/>
                  </a:moveTo>
                  <a:cubicBezTo>
                    <a:pt x="13506" y="3348"/>
                    <a:pt x="13526" y="3373"/>
                    <a:pt x="13541" y="3394"/>
                  </a:cubicBezTo>
                  <a:cubicBezTo>
                    <a:pt x="13536" y="3399"/>
                    <a:pt x="13531" y="3409"/>
                    <a:pt x="13526" y="3409"/>
                  </a:cubicBezTo>
                  <a:cubicBezTo>
                    <a:pt x="13511" y="3373"/>
                    <a:pt x="13506" y="3348"/>
                    <a:pt x="13500" y="3322"/>
                  </a:cubicBezTo>
                  <a:close/>
                  <a:moveTo>
                    <a:pt x="12000" y="3388"/>
                  </a:moveTo>
                  <a:lnTo>
                    <a:pt x="12036" y="3404"/>
                  </a:lnTo>
                  <a:cubicBezTo>
                    <a:pt x="12025" y="3414"/>
                    <a:pt x="12015" y="3414"/>
                    <a:pt x="12010" y="3419"/>
                  </a:cubicBezTo>
                  <a:cubicBezTo>
                    <a:pt x="12005" y="3404"/>
                    <a:pt x="12000" y="3399"/>
                    <a:pt x="12000" y="3388"/>
                  </a:cubicBezTo>
                  <a:close/>
                  <a:moveTo>
                    <a:pt x="21141" y="2880"/>
                  </a:moveTo>
                  <a:cubicBezTo>
                    <a:pt x="21130" y="2915"/>
                    <a:pt x="21090" y="2992"/>
                    <a:pt x="21054" y="3063"/>
                  </a:cubicBezTo>
                  <a:cubicBezTo>
                    <a:pt x="20978" y="3185"/>
                    <a:pt x="20886" y="3322"/>
                    <a:pt x="20800" y="3429"/>
                  </a:cubicBezTo>
                  <a:cubicBezTo>
                    <a:pt x="20713" y="3292"/>
                    <a:pt x="20637" y="3134"/>
                    <a:pt x="20586" y="2971"/>
                  </a:cubicBezTo>
                  <a:lnTo>
                    <a:pt x="20586" y="2971"/>
                  </a:lnTo>
                  <a:cubicBezTo>
                    <a:pt x="20713" y="3068"/>
                    <a:pt x="20841" y="3109"/>
                    <a:pt x="21013" y="3114"/>
                  </a:cubicBezTo>
                  <a:cubicBezTo>
                    <a:pt x="20978" y="3093"/>
                    <a:pt x="20927" y="3063"/>
                    <a:pt x="20876" y="3017"/>
                  </a:cubicBezTo>
                  <a:cubicBezTo>
                    <a:pt x="20993" y="3012"/>
                    <a:pt x="21085" y="2951"/>
                    <a:pt x="21141" y="2880"/>
                  </a:cubicBezTo>
                  <a:close/>
                  <a:moveTo>
                    <a:pt x="13256" y="3368"/>
                  </a:moveTo>
                  <a:lnTo>
                    <a:pt x="13256" y="3368"/>
                  </a:lnTo>
                  <a:cubicBezTo>
                    <a:pt x="13251" y="3388"/>
                    <a:pt x="13231" y="3414"/>
                    <a:pt x="13211" y="3444"/>
                  </a:cubicBezTo>
                  <a:cubicBezTo>
                    <a:pt x="13205" y="3439"/>
                    <a:pt x="13195" y="3434"/>
                    <a:pt x="13185" y="3419"/>
                  </a:cubicBezTo>
                  <a:cubicBezTo>
                    <a:pt x="13211" y="3409"/>
                    <a:pt x="13236" y="3388"/>
                    <a:pt x="13256" y="3368"/>
                  </a:cubicBezTo>
                  <a:close/>
                  <a:moveTo>
                    <a:pt x="12320" y="3317"/>
                  </a:moveTo>
                  <a:lnTo>
                    <a:pt x="12320" y="3317"/>
                  </a:lnTo>
                  <a:cubicBezTo>
                    <a:pt x="12315" y="3333"/>
                    <a:pt x="12315" y="3338"/>
                    <a:pt x="12310" y="3348"/>
                  </a:cubicBezTo>
                  <a:lnTo>
                    <a:pt x="12310" y="3358"/>
                  </a:lnTo>
                  <a:cubicBezTo>
                    <a:pt x="12270" y="3394"/>
                    <a:pt x="12234" y="3419"/>
                    <a:pt x="12193" y="3449"/>
                  </a:cubicBezTo>
                  <a:cubicBezTo>
                    <a:pt x="12183" y="3439"/>
                    <a:pt x="12178" y="3424"/>
                    <a:pt x="12163" y="3414"/>
                  </a:cubicBezTo>
                  <a:cubicBezTo>
                    <a:pt x="12219" y="3388"/>
                    <a:pt x="12280" y="3353"/>
                    <a:pt x="12320" y="3317"/>
                  </a:cubicBezTo>
                  <a:close/>
                  <a:moveTo>
                    <a:pt x="13714" y="3378"/>
                  </a:moveTo>
                  <a:cubicBezTo>
                    <a:pt x="13709" y="3414"/>
                    <a:pt x="13704" y="3439"/>
                    <a:pt x="13689" y="3465"/>
                  </a:cubicBezTo>
                  <a:cubicBezTo>
                    <a:pt x="13679" y="3449"/>
                    <a:pt x="13663" y="3439"/>
                    <a:pt x="13643" y="3424"/>
                  </a:cubicBezTo>
                  <a:cubicBezTo>
                    <a:pt x="13668" y="3414"/>
                    <a:pt x="13689" y="3399"/>
                    <a:pt x="13714" y="3378"/>
                  </a:cubicBezTo>
                  <a:close/>
                  <a:moveTo>
                    <a:pt x="7763" y="3297"/>
                  </a:moveTo>
                  <a:lnTo>
                    <a:pt x="7763" y="3297"/>
                  </a:lnTo>
                  <a:cubicBezTo>
                    <a:pt x="7753" y="3317"/>
                    <a:pt x="7737" y="3338"/>
                    <a:pt x="7727" y="3363"/>
                  </a:cubicBezTo>
                  <a:cubicBezTo>
                    <a:pt x="7702" y="3399"/>
                    <a:pt x="7676" y="3439"/>
                    <a:pt x="7641" y="3470"/>
                  </a:cubicBezTo>
                  <a:cubicBezTo>
                    <a:pt x="7630" y="3444"/>
                    <a:pt x="7610" y="3419"/>
                    <a:pt x="7600" y="3399"/>
                  </a:cubicBezTo>
                  <a:cubicBezTo>
                    <a:pt x="7585" y="3383"/>
                    <a:pt x="7575" y="3363"/>
                    <a:pt x="7559" y="3338"/>
                  </a:cubicBezTo>
                  <a:cubicBezTo>
                    <a:pt x="7636" y="3333"/>
                    <a:pt x="7707" y="3317"/>
                    <a:pt x="7763" y="3297"/>
                  </a:cubicBezTo>
                  <a:close/>
                  <a:moveTo>
                    <a:pt x="12081" y="3434"/>
                  </a:moveTo>
                  <a:lnTo>
                    <a:pt x="12158" y="3470"/>
                  </a:lnTo>
                  <a:cubicBezTo>
                    <a:pt x="12127" y="3490"/>
                    <a:pt x="12091" y="3500"/>
                    <a:pt x="12061" y="3521"/>
                  </a:cubicBezTo>
                  <a:cubicBezTo>
                    <a:pt x="12051" y="3495"/>
                    <a:pt x="12030" y="3465"/>
                    <a:pt x="12015" y="3439"/>
                  </a:cubicBezTo>
                  <a:cubicBezTo>
                    <a:pt x="12036" y="3439"/>
                    <a:pt x="12061" y="3439"/>
                    <a:pt x="12081" y="3434"/>
                  </a:cubicBezTo>
                  <a:close/>
                  <a:moveTo>
                    <a:pt x="17504" y="3521"/>
                  </a:moveTo>
                  <a:cubicBezTo>
                    <a:pt x="17504" y="3536"/>
                    <a:pt x="17499" y="3541"/>
                    <a:pt x="17493" y="3551"/>
                  </a:cubicBezTo>
                  <a:cubicBezTo>
                    <a:pt x="17493" y="3546"/>
                    <a:pt x="17483" y="3541"/>
                    <a:pt x="17483" y="3536"/>
                  </a:cubicBezTo>
                  <a:cubicBezTo>
                    <a:pt x="17493" y="3526"/>
                    <a:pt x="17499" y="3521"/>
                    <a:pt x="17504" y="3521"/>
                  </a:cubicBezTo>
                  <a:close/>
                  <a:moveTo>
                    <a:pt x="14228" y="3383"/>
                  </a:moveTo>
                  <a:lnTo>
                    <a:pt x="14228" y="3383"/>
                  </a:lnTo>
                  <a:cubicBezTo>
                    <a:pt x="14282" y="3433"/>
                    <a:pt x="14371" y="3494"/>
                    <a:pt x="14447" y="3494"/>
                  </a:cubicBezTo>
                  <a:cubicBezTo>
                    <a:pt x="14457" y="3494"/>
                    <a:pt x="14467" y="3493"/>
                    <a:pt x="14477" y="3490"/>
                  </a:cubicBezTo>
                  <a:lnTo>
                    <a:pt x="14477" y="3490"/>
                  </a:lnTo>
                  <a:cubicBezTo>
                    <a:pt x="14457" y="3505"/>
                    <a:pt x="14442" y="3536"/>
                    <a:pt x="14426" y="3561"/>
                  </a:cubicBezTo>
                  <a:cubicBezTo>
                    <a:pt x="14350" y="3521"/>
                    <a:pt x="14289" y="3475"/>
                    <a:pt x="14238" y="3414"/>
                  </a:cubicBezTo>
                  <a:lnTo>
                    <a:pt x="14238" y="3409"/>
                  </a:lnTo>
                  <a:cubicBezTo>
                    <a:pt x="14228" y="3399"/>
                    <a:pt x="14228" y="3388"/>
                    <a:pt x="14228" y="3383"/>
                  </a:cubicBezTo>
                  <a:close/>
                  <a:moveTo>
                    <a:pt x="18795" y="3553"/>
                  </a:moveTo>
                  <a:lnTo>
                    <a:pt x="18801" y="3561"/>
                  </a:lnTo>
                  <a:lnTo>
                    <a:pt x="18801" y="3566"/>
                  </a:lnTo>
                  <a:cubicBezTo>
                    <a:pt x="18799" y="3560"/>
                    <a:pt x="18797" y="3556"/>
                    <a:pt x="18795" y="3553"/>
                  </a:cubicBezTo>
                  <a:close/>
                  <a:moveTo>
                    <a:pt x="20917" y="3495"/>
                  </a:moveTo>
                  <a:lnTo>
                    <a:pt x="20917" y="3495"/>
                  </a:lnTo>
                  <a:cubicBezTo>
                    <a:pt x="20912" y="3511"/>
                    <a:pt x="20912" y="3516"/>
                    <a:pt x="20907" y="3526"/>
                  </a:cubicBezTo>
                  <a:lnTo>
                    <a:pt x="20907" y="3536"/>
                  </a:lnTo>
                  <a:cubicBezTo>
                    <a:pt x="20902" y="3546"/>
                    <a:pt x="20886" y="3551"/>
                    <a:pt x="20876" y="3566"/>
                  </a:cubicBezTo>
                  <a:cubicBezTo>
                    <a:pt x="20866" y="3561"/>
                    <a:pt x="20861" y="3546"/>
                    <a:pt x="20861" y="3541"/>
                  </a:cubicBezTo>
                  <a:cubicBezTo>
                    <a:pt x="20881" y="3526"/>
                    <a:pt x="20902" y="3511"/>
                    <a:pt x="20917" y="3495"/>
                  </a:cubicBezTo>
                  <a:close/>
                  <a:moveTo>
                    <a:pt x="27550" y="3322"/>
                  </a:moveTo>
                  <a:lnTo>
                    <a:pt x="27550" y="3322"/>
                  </a:lnTo>
                  <a:cubicBezTo>
                    <a:pt x="27631" y="3383"/>
                    <a:pt x="27718" y="3414"/>
                    <a:pt x="27824" y="3439"/>
                  </a:cubicBezTo>
                  <a:cubicBezTo>
                    <a:pt x="27779" y="3495"/>
                    <a:pt x="27723" y="3546"/>
                    <a:pt x="27657" y="3587"/>
                  </a:cubicBezTo>
                  <a:cubicBezTo>
                    <a:pt x="27616" y="3500"/>
                    <a:pt x="27580" y="3414"/>
                    <a:pt x="27550" y="3322"/>
                  </a:cubicBezTo>
                  <a:close/>
                  <a:moveTo>
                    <a:pt x="6776" y="3490"/>
                  </a:moveTo>
                  <a:lnTo>
                    <a:pt x="6852" y="3546"/>
                  </a:lnTo>
                  <a:cubicBezTo>
                    <a:pt x="6842" y="3566"/>
                    <a:pt x="6822" y="3577"/>
                    <a:pt x="6801" y="3597"/>
                  </a:cubicBezTo>
                  <a:cubicBezTo>
                    <a:pt x="6791" y="3566"/>
                    <a:pt x="6786" y="3526"/>
                    <a:pt x="6776" y="3490"/>
                  </a:cubicBezTo>
                  <a:close/>
                  <a:moveTo>
                    <a:pt x="6191" y="3444"/>
                  </a:moveTo>
                  <a:lnTo>
                    <a:pt x="6191" y="3444"/>
                  </a:lnTo>
                  <a:cubicBezTo>
                    <a:pt x="6186" y="3460"/>
                    <a:pt x="6186" y="3465"/>
                    <a:pt x="6181" y="3475"/>
                  </a:cubicBezTo>
                  <a:lnTo>
                    <a:pt x="6181" y="3485"/>
                  </a:lnTo>
                  <a:cubicBezTo>
                    <a:pt x="6130" y="3536"/>
                    <a:pt x="6064" y="3577"/>
                    <a:pt x="5993" y="3612"/>
                  </a:cubicBezTo>
                  <a:lnTo>
                    <a:pt x="5957" y="3551"/>
                  </a:lnTo>
                  <a:cubicBezTo>
                    <a:pt x="6038" y="3546"/>
                    <a:pt x="6130" y="3495"/>
                    <a:pt x="6191" y="3444"/>
                  </a:cubicBezTo>
                  <a:close/>
                  <a:moveTo>
                    <a:pt x="14279" y="3541"/>
                  </a:moveTo>
                  <a:cubicBezTo>
                    <a:pt x="14319" y="3551"/>
                    <a:pt x="14355" y="3566"/>
                    <a:pt x="14406" y="3572"/>
                  </a:cubicBezTo>
                  <a:cubicBezTo>
                    <a:pt x="14391" y="3597"/>
                    <a:pt x="14365" y="3628"/>
                    <a:pt x="14340" y="3648"/>
                  </a:cubicBezTo>
                  <a:cubicBezTo>
                    <a:pt x="14325" y="3628"/>
                    <a:pt x="14314" y="3602"/>
                    <a:pt x="14299" y="3587"/>
                  </a:cubicBezTo>
                  <a:cubicBezTo>
                    <a:pt x="14294" y="3572"/>
                    <a:pt x="14289" y="3551"/>
                    <a:pt x="14279" y="3541"/>
                  </a:cubicBezTo>
                  <a:close/>
                  <a:moveTo>
                    <a:pt x="12234" y="3516"/>
                  </a:moveTo>
                  <a:lnTo>
                    <a:pt x="12234" y="3516"/>
                  </a:lnTo>
                  <a:cubicBezTo>
                    <a:pt x="12219" y="3526"/>
                    <a:pt x="12214" y="3546"/>
                    <a:pt x="12203" y="3566"/>
                  </a:cubicBezTo>
                  <a:cubicBezTo>
                    <a:pt x="12183" y="3597"/>
                    <a:pt x="12163" y="3622"/>
                    <a:pt x="12142" y="3653"/>
                  </a:cubicBezTo>
                  <a:cubicBezTo>
                    <a:pt x="12142" y="3648"/>
                    <a:pt x="12137" y="3648"/>
                    <a:pt x="12137" y="3643"/>
                  </a:cubicBezTo>
                  <a:cubicBezTo>
                    <a:pt x="12112" y="3607"/>
                    <a:pt x="12091" y="3577"/>
                    <a:pt x="12076" y="3541"/>
                  </a:cubicBezTo>
                  <a:cubicBezTo>
                    <a:pt x="12137" y="3541"/>
                    <a:pt x="12188" y="3526"/>
                    <a:pt x="12234" y="3516"/>
                  </a:cubicBezTo>
                  <a:close/>
                  <a:moveTo>
                    <a:pt x="25413" y="3256"/>
                  </a:moveTo>
                  <a:cubicBezTo>
                    <a:pt x="25515" y="3338"/>
                    <a:pt x="25617" y="3383"/>
                    <a:pt x="25749" y="3399"/>
                  </a:cubicBezTo>
                  <a:cubicBezTo>
                    <a:pt x="25698" y="3490"/>
                    <a:pt x="25637" y="3577"/>
                    <a:pt x="25571" y="3663"/>
                  </a:cubicBezTo>
                  <a:cubicBezTo>
                    <a:pt x="25510" y="3536"/>
                    <a:pt x="25454" y="3394"/>
                    <a:pt x="25413" y="3256"/>
                  </a:cubicBezTo>
                  <a:close/>
                  <a:moveTo>
                    <a:pt x="12951" y="3363"/>
                  </a:moveTo>
                  <a:lnTo>
                    <a:pt x="12951" y="3363"/>
                  </a:lnTo>
                  <a:cubicBezTo>
                    <a:pt x="12992" y="3394"/>
                    <a:pt x="13022" y="3419"/>
                    <a:pt x="13068" y="3439"/>
                  </a:cubicBezTo>
                  <a:cubicBezTo>
                    <a:pt x="13053" y="3444"/>
                    <a:pt x="13043" y="3460"/>
                    <a:pt x="13027" y="3460"/>
                  </a:cubicBezTo>
                  <a:cubicBezTo>
                    <a:pt x="13035" y="3462"/>
                    <a:pt x="13045" y="3463"/>
                    <a:pt x="13055" y="3463"/>
                  </a:cubicBezTo>
                  <a:cubicBezTo>
                    <a:pt x="13066" y="3463"/>
                    <a:pt x="13076" y="3462"/>
                    <a:pt x="13083" y="3460"/>
                  </a:cubicBezTo>
                  <a:cubicBezTo>
                    <a:pt x="13119" y="3470"/>
                    <a:pt x="13150" y="3490"/>
                    <a:pt x="13180" y="3495"/>
                  </a:cubicBezTo>
                  <a:cubicBezTo>
                    <a:pt x="13180" y="3500"/>
                    <a:pt x="13175" y="3500"/>
                    <a:pt x="13175" y="3511"/>
                  </a:cubicBezTo>
                  <a:cubicBezTo>
                    <a:pt x="13134" y="3561"/>
                    <a:pt x="13094" y="3617"/>
                    <a:pt x="13048" y="3673"/>
                  </a:cubicBezTo>
                  <a:cubicBezTo>
                    <a:pt x="13002" y="3572"/>
                    <a:pt x="12971" y="3470"/>
                    <a:pt x="12951" y="3363"/>
                  </a:cubicBezTo>
                  <a:close/>
                  <a:moveTo>
                    <a:pt x="6918" y="3577"/>
                  </a:moveTo>
                  <a:cubicBezTo>
                    <a:pt x="6918" y="3587"/>
                    <a:pt x="6923" y="3587"/>
                    <a:pt x="6923" y="3587"/>
                  </a:cubicBezTo>
                  <a:cubicBezTo>
                    <a:pt x="6898" y="3622"/>
                    <a:pt x="6873" y="3668"/>
                    <a:pt x="6837" y="3699"/>
                  </a:cubicBezTo>
                  <a:lnTo>
                    <a:pt x="6817" y="3643"/>
                  </a:lnTo>
                  <a:cubicBezTo>
                    <a:pt x="6852" y="3628"/>
                    <a:pt x="6893" y="3602"/>
                    <a:pt x="6918" y="3577"/>
                  </a:cubicBezTo>
                  <a:close/>
                  <a:moveTo>
                    <a:pt x="19554" y="3449"/>
                  </a:moveTo>
                  <a:lnTo>
                    <a:pt x="19554" y="3449"/>
                  </a:lnTo>
                  <a:cubicBezTo>
                    <a:pt x="19615" y="3500"/>
                    <a:pt x="19681" y="3541"/>
                    <a:pt x="19747" y="3577"/>
                  </a:cubicBezTo>
                  <a:cubicBezTo>
                    <a:pt x="19721" y="3617"/>
                    <a:pt x="19691" y="3663"/>
                    <a:pt x="19660" y="3699"/>
                  </a:cubicBezTo>
                  <a:cubicBezTo>
                    <a:pt x="19620" y="3622"/>
                    <a:pt x="19589" y="3541"/>
                    <a:pt x="19554" y="3449"/>
                  </a:cubicBezTo>
                  <a:close/>
                  <a:moveTo>
                    <a:pt x="6110" y="3622"/>
                  </a:moveTo>
                  <a:lnTo>
                    <a:pt x="6110" y="3622"/>
                  </a:lnTo>
                  <a:cubicBezTo>
                    <a:pt x="6099" y="3643"/>
                    <a:pt x="6089" y="3663"/>
                    <a:pt x="6079" y="3673"/>
                  </a:cubicBezTo>
                  <a:cubicBezTo>
                    <a:pt x="6074" y="3689"/>
                    <a:pt x="6064" y="3694"/>
                    <a:pt x="6059" y="3704"/>
                  </a:cubicBezTo>
                  <a:cubicBezTo>
                    <a:pt x="6038" y="3689"/>
                    <a:pt x="6028" y="3668"/>
                    <a:pt x="6013" y="3643"/>
                  </a:cubicBezTo>
                  <a:lnTo>
                    <a:pt x="6110" y="3622"/>
                  </a:lnTo>
                  <a:close/>
                  <a:moveTo>
                    <a:pt x="14417" y="3671"/>
                  </a:moveTo>
                  <a:lnTo>
                    <a:pt x="14417" y="3671"/>
                  </a:lnTo>
                  <a:cubicBezTo>
                    <a:pt x="14416" y="3673"/>
                    <a:pt x="14416" y="3676"/>
                    <a:pt x="14416" y="3678"/>
                  </a:cubicBezTo>
                  <a:cubicBezTo>
                    <a:pt x="14401" y="3694"/>
                    <a:pt x="14386" y="3699"/>
                    <a:pt x="14380" y="3714"/>
                  </a:cubicBezTo>
                  <a:lnTo>
                    <a:pt x="14370" y="3699"/>
                  </a:lnTo>
                  <a:cubicBezTo>
                    <a:pt x="14384" y="3685"/>
                    <a:pt x="14402" y="3679"/>
                    <a:pt x="14417" y="3671"/>
                  </a:cubicBezTo>
                  <a:close/>
                  <a:moveTo>
                    <a:pt x="20841" y="3694"/>
                  </a:moveTo>
                  <a:cubicBezTo>
                    <a:pt x="20841" y="3704"/>
                    <a:pt x="20835" y="3714"/>
                    <a:pt x="20835" y="3719"/>
                  </a:cubicBezTo>
                  <a:cubicBezTo>
                    <a:pt x="20835" y="3714"/>
                    <a:pt x="20830" y="3704"/>
                    <a:pt x="20830" y="3699"/>
                  </a:cubicBezTo>
                  <a:cubicBezTo>
                    <a:pt x="20830" y="3694"/>
                    <a:pt x="20835" y="3694"/>
                    <a:pt x="20841" y="3694"/>
                  </a:cubicBezTo>
                  <a:close/>
                  <a:moveTo>
                    <a:pt x="13617" y="3439"/>
                  </a:moveTo>
                  <a:cubicBezTo>
                    <a:pt x="13638" y="3449"/>
                    <a:pt x="13663" y="3460"/>
                    <a:pt x="13689" y="3470"/>
                  </a:cubicBezTo>
                  <a:cubicBezTo>
                    <a:pt x="13658" y="3561"/>
                    <a:pt x="13617" y="3643"/>
                    <a:pt x="13567" y="3724"/>
                  </a:cubicBezTo>
                  <a:cubicBezTo>
                    <a:pt x="13531" y="3653"/>
                    <a:pt x="13495" y="3572"/>
                    <a:pt x="13485" y="3485"/>
                  </a:cubicBezTo>
                  <a:lnTo>
                    <a:pt x="13485" y="3485"/>
                  </a:lnTo>
                  <a:cubicBezTo>
                    <a:pt x="13526" y="3526"/>
                    <a:pt x="13567" y="3566"/>
                    <a:pt x="13617" y="3592"/>
                  </a:cubicBezTo>
                  <a:cubicBezTo>
                    <a:pt x="13587" y="3551"/>
                    <a:pt x="13562" y="3511"/>
                    <a:pt x="13551" y="3465"/>
                  </a:cubicBezTo>
                  <a:cubicBezTo>
                    <a:pt x="13577" y="3460"/>
                    <a:pt x="13602" y="3444"/>
                    <a:pt x="13617" y="3439"/>
                  </a:cubicBezTo>
                  <a:close/>
                  <a:moveTo>
                    <a:pt x="27921" y="3505"/>
                  </a:moveTo>
                  <a:lnTo>
                    <a:pt x="27921" y="3505"/>
                  </a:lnTo>
                  <a:cubicBezTo>
                    <a:pt x="27886" y="3572"/>
                    <a:pt x="27819" y="3663"/>
                    <a:pt x="27743" y="3734"/>
                  </a:cubicBezTo>
                  <a:cubicBezTo>
                    <a:pt x="27733" y="3729"/>
                    <a:pt x="27733" y="3724"/>
                    <a:pt x="27728" y="3719"/>
                  </a:cubicBezTo>
                  <a:cubicBezTo>
                    <a:pt x="27718" y="3694"/>
                    <a:pt x="27702" y="3673"/>
                    <a:pt x="27682" y="3648"/>
                  </a:cubicBezTo>
                  <a:cubicBezTo>
                    <a:pt x="27794" y="3617"/>
                    <a:pt x="27870" y="3566"/>
                    <a:pt x="27921" y="3505"/>
                  </a:cubicBezTo>
                  <a:close/>
                  <a:moveTo>
                    <a:pt x="9309" y="3511"/>
                  </a:moveTo>
                  <a:lnTo>
                    <a:pt x="9309" y="3511"/>
                  </a:lnTo>
                  <a:cubicBezTo>
                    <a:pt x="9279" y="3587"/>
                    <a:pt x="9243" y="3663"/>
                    <a:pt x="9207" y="3739"/>
                  </a:cubicBezTo>
                  <a:cubicBezTo>
                    <a:pt x="9162" y="3694"/>
                    <a:pt x="9126" y="3648"/>
                    <a:pt x="9090" y="3612"/>
                  </a:cubicBezTo>
                  <a:cubicBezTo>
                    <a:pt x="9167" y="3592"/>
                    <a:pt x="9238" y="3551"/>
                    <a:pt x="9309" y="3511"/>
                  </a:cubicBezTo>
                  <a:close/>
                  <a:moveTo>
                    <a:pt x="5988" y="3750"/>
                  </a:moveTo>
                  <a:cubicBezTo>
                    <a:pt x="5993" y="3755"/>
                    <a:pt x="6008" y="3765"/>
                    <a:pt x="6013" y="3770"/>
                  </a:cubicBezTo>
                  <a:cubicBezTo>
                    <a:pt x="6013" y="3775"/>
                    <a:pt x="6008" y="3780"/>
                    <a:pt x="6003" y="3790"/>
                  </a:cubicBezTo>
                  <a:cubicBezTo>
                    <a:pt x="5998" y="3775"/>
                    <a:pt x="5998" y="3765"/>
                    <a:pt x="5988" y="3750"/>
                  </a:cubicBezTo>
                  <a:close/>
                  <a:moveTo>
                    <a:pt x="14770" y="3717"/>
                  </a:moveTo>
                  <a:cubicBezTo>
                    <a:pt x="14775" y="3717"/>
                    <a:pt x="14779" y="3721"/>
                    <a:pt x="14782" y="3724"/>
                  </a:cubicBezTo>
                  <a:cubicBezTo>
                    <a:pt x="14777" y="3745"/>
                    <a:pt x="14762" y="3765"/>
                    <a:pt x="14757" y="3790"/>
                  </a:cubicBezTo>
                  <a:lnTo>
                    <a:pt x="14737" y="3729"/>
                  </a:lnTo>
                  <a:cubicBezTo>
                    <a:pt x="14747" y="3724"/>
                    <a:pt x="14752" y="3724"/>
                    <a:pt x="14762" y="3719"/>
                  </a:cubicBezTo>
                  <a:cubicBezTo>
                    <a:pt x="14765" y="3718"/>
                    <a:pt x="14767" y="3717"/>
                    <a:pt x="14770" y="3717"/>
                  </a:cubicBezTo>
                  <a:close/>
                  <a:moveTo>
                    <a:pt x="15865" y="3765"/>
                  </a:moveTo>
                  <a:cubicBezTo>
                    <a:pt x="15855" y="3775"/>
                    <a:pt x="15850" y="3780"/>
                    <a:pt x="15845" y="3795"/>
                  </a:cubicBezTo>
                  <a:lnTo>
                    <a:pt x="15840" y="3790"/>
                  </a:lnTo>
                  <a:cubicBezTo>
                    <a:pt x="15850" y="3780"/>
                    <a:pt x="15855" y="3775"/>
                    <a:pt x="15865" y="3765"/>
                  </a:cubicBezTo>
                  <a:close/>
                  <a:moveTo>
                    <a:pt x="25719" y="3653"/>
                  </a:moveTo>
                  <a:lnTo>
                    <a:pt x="25719" y="3653"/>
                  </a:lnTo>
                  <a:cubicBezTo>
                    <a:pt x="25693" y="3699"/>
                    <a:pt x="25668" y="3745"/>
                    <a:pt x="25642" y="3795"/>
                  </a:cubicBezTo>
                  <a:cubicBezTo>
                    <a:pt x="25632" y="3775"/>
                    <a:pt x="25617" y="3750"/>
                    <a:pt x="25612" y="3739"/>
                  </a:cubicBezTo>
                  <a:cubicBezTo>
                    <a:pt x="25607" y="3729"/>
                    <a:pt x="25607" y="3724"/>
                    <a:pt x="25597" y="3719"/>
                  </a:cubicBezTo>
                  <a:cubicBezTo>
                    <a:pt x="25642" y="3699"/>
                    <a:pt x="25683" y="3678"/>
                    <a:pt x="25719" y="3653"/>
                  </a:cubicBezTo>
                  <a:close/>
                  <a:moveTo>
                    <a:pt x="10769" y="3363"/>
                  </a:moveTo>
                  <a:cubicBezTo>
                    <a:pt x="10794" y="3399"/>
                    <a:pt x="10835" y="3424"/>
                    <a:pt x="10881" y="3444"/>
                  </a:cubicBezTo>
                  <a:cubicBezTo>
                    <a:pt x="10855" y="3465"/>
                    <a:pt x="10830" y="3485"/>
                    <a:pt x="10810" y="3500"/>
                  </a:cubicBezTo>
                  <a:cubicBezTo>
                    <a:pt x="10855" y="3495"/>
                    <a:pt x="10891" y="3485"/>
                    <a:pt x="10937" y="3470"/>
                  </a:cubicBezTo>
                  <a:cubicBezTo>
                    <a:pt x="10962" y="3475"/>
                    <a:pt x="10983" y="3490"/>
                    <a:pt x="11008" y="3495"/>
                  </a:cubicBezTo>
                  <a:cubicBezTo>
                    <a:pt x="10993" y="3480"/>
                    <a:pt x="10983" y="3475"/>
                    <a:pt x="10967" y="3460"/>
                  </a:cubicBezTo>
                  <a:cubicBezTo>
                    <a:pt x="11018" y="3434"/>
                    <a:pt x="11069" y="3409"/>
                    <a:pt x="11115" y="3373"/>
                  </a:cubicBezTo>
                  <a:lnTo>
                    <a:pt x="11115" y="3373"/>
                  </a:lnTo>
                  <a:cubicBezTo>
                    <a:pt x="11049" y="3521"/>
                    <a:pt x="10993" y="3668"/>
                    <a:pt x="10911" y="3800"/>
                  </a:cubicBezTo>
                  <a:cubicBezTo>
                    <a:pt x="10896" y="3770"/>
                    <a:pt x="10881" y="3729"/>
                    <a:pt x="10871" y="3704"/>
                  </a:cubicBezTo>
                  <a:cubicBezTo>
                    <a:pt x="10830" y="3597"/>
                    <a:pt x="10794" y="3485"/>
                    <a:pt x="10769" y="3363"/>
                  </a:cubicBezTo>
                  <a:close/>
                  <a:moveTo>
                    <a:pt x="19717" y="3790"/>
                  </a:moveTo>
                  <a:lnTo>
                    <a:pt x="19717" y="3790"/>
                  </a:lnTo>
                  <a:cubicBezTo>
                    <a:pt x="19715" y="3794"/>
                    <a:pt x="19713" y="3798"/>
                    <a:pt x="19711" y="3800"/>
                  </a:cubicBezTo>
                  <a:lnTo>
                    <a:pt x="19711" y="3795"/>
                  </a:lnTo>
                  <a:lnTo>
                    <a:pt x="19717" y="3790"/>
                  </a:lnTo>
                  <a:close/>
                  <a:moveTo>
                    <a:pt x="15627" y="3699"/>
                  </a:moveTo>
                  <a:cubicBezTo>
                    <a:pt x="15667" y="3724"/>
                    <a:pt x="15703" y="3745"/>
                    <a:pt x="15744" y="3760"/>
                  </a:cubicBezTo>
                  <a:cubicBezTo>
                    <a:pt x="15723" y="3775"/>
                    <a:pt x="15703" y="3790"/>
                    <a:pt x="15688" y="3806"/>
                  </a:cubicBezTo>
                  <a:cubicBezTo>
                    <a:pt x="15667" y="3770"/>
                    <a:pt x="15647" y="3734"/>
                    <a:pt x="15627" y="3699"/>
                  </a:cubicBezTo>
                  <a:close/>
                  <a:moveTo>
                    <a:pt x="26573" y="3628"/>
                  </a:moveTo>
                  <a:lnTo>
                    <a:pt x="26573" y="3628"/>
                  </a:lnTo>
                  <a:cubicBezTo>
                    <a:pt x="26639" y="3673"/>
                    <a:pt x="26710" y="3714"/>
                    <a:pt x="26782" y="3729"/>
                  </a:cubicBezTo>
                  <a:cubicBezTo>
                    <a:pt x="26751" y="3770"/>
                    <a:pt x="26710" y="3806"/>
                    <a:pt x="26665" y="3846"/>
                  </a:cubicBezTo>
                  <a:cubicBezTo>
                    <a:pt x="26634" y="3775"/>
                    <a:pt x="26604" y="3699"/>
                    <a:pt x="26573" y="3628"/>
                  </a:cubicBezTo>
                  <a:close/>
                  <a:moveTo>
                    <a:pt x="5316" y="3704"/>
                  </a:moveTo>
                  <a:lnTo>
                    <a:pt x="5316" y="3704"/>
                  </a:lnTo>
                  <a:cubicBezTo>
                    <a:pt x="5286" y="3760"/>
                    <a:pt x="5245" y="3816"/>
                    <a:pt x="5214" y="3856"/>
                  </a:cubicBezTo>
                  <a:cubicBezTo>
                    <a:pt x="5194" y="3826"/>
                    <a:pt x="5174" y="3795"/>
                    <a:pt x="5163" y="3760"/>
                  </a:cubicBezTo>
                  <a:cubicBezTo>
                    <a:pt x="5214" y="3750"/>
                    <a:pt x="5265" y="3724"/>
                    <a:pt x="5316" y="3704"/>
                  </a:cubicBezTo>
                  <a:close/>
                  <a:moveTo>
                    <a:pt x="27707" y="3841"/>
                  </a:moveTo>
                  <a:lnTo>
                    <a:pt x="27707" y="3841"/>
                  </a:lnTo>
                  <a:cubicBezTo>
                    <a:pt x="27707" y="3846"/>
                    <a:pt x="27718" y="3851"/>
                    <a:pt x="27723" y="3856"/>
                  </a:cubicBezTo>
                  <a:lnTo>
                    <a:pt x="27718" y="3862"/>
                  </a:lnTo>
                  <a:cubicBezTo>
                    <a:pt x="27707" y="3856"/>
                    <a:pt x="27707" y="3846"/>
                    <a:pt x="27707" y="3841"/>
                  </a:cubicBezTo>
                  <a:close/>
                  <a:moveTo>
                    <a:pt x="10840" y="3806"/>
                  </a:moveTo>
                  <a:cubicBezTo>
                    <a:pt x="10845" y="3821"/>
                    <a:pt x="10855" y="3841"/>
                    <a:pt x="10866" y="3856"/>
                  </a:cubicBezTo>
                  <a:lnTo>
                    <a:pt x="10855" y="3872"/>
                  </a:lnTo>
                  <a:cubicBezTo>
                    <a:pt x="10845" y="3846"/>
                    <a:pt x="10840" y="3826"/>
                    <a:pt x="10840" y="3806"/>
                  </a:cubicBezTo>
                  <a:close/>
                  <a:moveTo>
                    <a:pt x="9004" y="3699"/>
                  </a:moveTo>
                  <a:cubicBezTo>
                    <a:pt x="9029" y="3734"/>
                    <a:pt x="9090" y="3780"/>
                    <a:pt x="9162" y="3821"/>
                  </a:cubicBezTo>
                  <a:cubicBezTo>
                    <a:pt x="9151" y="3846"/>
                    <a:pt x="9131" y="3867"/>
                    <a:pt x="9116" y="3892"/>
                  </a:cubicBezTo>
                  <a:cubicBezTo>
                    <a:pt x="9060" y="3821"/>
                    <a:pt x="9024" y="3755"/>
                    <a:pt x="9004" y="3699"/>
                  </a:cubicBezTo>
                  <a:close/>
                  <a:moveTo>
                    <a:pt x="15840" y="3800"/>
                  </a:moveTo>
                  <a:cubicBezTo>
                    <a:pt x="15845" y="3800"/>
                    <a:pt x="15845" y="3800"/>
                    <a:pt x="15851" y="3806"/>
                  </a:cubicBezTo>
                  <a:cubicBezTo>
                    <a:pt x="15815" y="3841"/>
                    <a:pt x="15779" y="3877"/>
                    <a:pt x="15749" y="3917"/>
                  </a:cubicBezTo>
                  <a:cubicBezTo>
                    <a:pt x="15744" y="3902"/>
                    <a:pt x="15739" y="3892"/>
                    <a:pt x="15728" y="3882"/>
                  </a:cubicBezTo>
                  <a:cubicBezTo>
                    <a:pt x="15769" y="3856"/>
                    <a:pt x="15800" y="3831"/>
                    <a:pt x="15840" y="3800"/>
                  </a:cubicBezTo>
                  <a:close/>
                  <a:moveTo>
                    <a:pt x="10983" y="3912"/>
                  </a:moveTo>
                  <a:cubicBezTo>
                    <a:pt x="10983" y="3917"/>
                    <a:pt x="10983" y="3923"/>
                    <a:pt x="10972" y="3928"/>
                  </a:cubicBezTo>
                  <a:cubicBezTo>
                    <a:pt x="10972" y="3923"/>
                    <a:pt x="10983" y="3912"/>
                    <a:pt x="10983" y="3912"/>
                  </a:cubicBezTo>
                  <a:close/>
                  <a:moveTo>
                    <a:pt x="13541" y="3897"/>
                  </a:moveTo>
                  <a:lnTo>
                    <a:pt x="13541" y="3897"/>
                  </a:lnTo>
                  <a:cubicBezTo>
                    <a:pt x="13551" y="3902"/>
                    <a:pt x="13556" y="3907"/>
                    <a:pt x="13562" y="3907"/>
                  </a:cubicBezTo>
                  <a:cubicBezTo>
                    <a:pt x="13556" y="3923"/>
                    <a:pt x="13556" y="3928"/>
                    <a:pt x="13551" y="3933"/>
                  </a:cubicBezTo>
                  <a:cubicBezTo>
                    <a:pt x="13551" y="3923"/>
                    <a:pt x="13541" y="3907"/>
                    <a:pt x="13541" y="3897"/>
                  </a:cubicBezTo>
                  <a:close/>
                  <a:moveTo>
                    <a:pt x="26741" y="3887"/>
                  </a:moveTo>
                  <a:cubicBezTo>
                    <a:pt x="26736" y="3902"/>
                    <a:pt x="26726" y="3917"/>
                    <a:pt x="26710" y="3933"/>
                  </a:cubicBezTo>
                  <a:cubicBezTo>
                    <a:pt x="26710" y="3928"/>
                    <a:pt x="26705" y="3928"/>
                    <a:pt x="26705" y="3923"/>
                  </a:cubicBezTo>
                  <a:cubicBezTo>
                    <a:pt x="26716" y="3907"/>
                    <a:pt x="26731" y="3902"/>
                    <a:pt x="26741" y="3887"/>
                  </a:cubicBezTo>
                  <a:close/>
                  <a:moveTo>
                    <a:pt x="5087" y="3800"/>
                  </a:moveTo>
                  <a:cubicBezTo>
                    <a:pt x="5092" y="3841"/>
                    <a:pt x="5133" y="3877"/>
                    <a:pt x="5169" y="3917"/>
                  </a:cubicBezTo>
                  <a:cubicBezTo>
                    <a:pt x="5158" y="3928"/>
                    <a:pt x="5143" y="3948"/>
                    <a:pt x="5138" y="3968"/>
                  </a:cubicBezTo>
                  <a:cubicBezTo>
                    <a:pt x="5113" y="3907"/>
                    <a:pt x="5092" y="3851"/>
                    <a:pt x="5087" y="3800"/>
                  </a:cubicBezTo>
                  <a:close/>
                  <a:moveTo>
                    <a:pt x="6954" y="3953"/>
                  </a:moveTo>
                  <a:lnTo>
                    <a:pt x="6954" y="3953"/>
                  </a:lnTo>
                  <a:cubicBezTo>
                    <a:pt x="6954" y="3958"/>
                    <a:pt x="6964" y="3968"/>
                    <a:pt x="6964" y="3973"/>
                  </a:cubicBezTo>
                  <a:cubicBezTo>
                    <a:pt x="6954" y="3968"/>
                    <a:pt x="6954" y="3958"/>
                    <a:pt x="6954" y="3953"/>
                  </a:cubicBezTo>
                  <a:close/>
                  <a:moveTo>
                    <a:pt x="9202" y="3958"/>
                  </a:moveTo>
                  <a:cubicBezTo>
                    <a:pt x="9202" y="3958"/>
                    <a:pt x="9192" y="3968"/>
                    <a:pt x="9192" y="3973"/>
                  </a:cubicBezTo>
                  <a:cubicBezTo>
                    <a:pt x="9192" y="3968"/>
                    <a:pt x="9192" y="3968"/>
                    <a:pt x="9202" y="3958"/>
                  </a:cubicBezTo>
                  <a:close/>
                  <a:moveTo>
                    <a:pt x="22789" y="4009"/>
                  </a:moveTo>
                  <a:cubicBezTo>
                    <a:pt x="22789" y="4014"/>
                    <a:pt x="22790" y="4017"/>
                    <a:pt x="22791" y="4017"/>
                  </a:cubicBezTo>
                  <a:cubicBezTo>
                    <a:pt x="22791" y="4017"/>
                    <a:pt x="22791" y="4014"/>
                    <a:pt x="22789" y="4009"/>
                  </a:cubicBezTo>
                  <a:close/>
                  <a:moveTo>
                    <a:pt x="10947" y="3948"/>
                  </a:moveTo>
                  <a:lnTo>
                    <a:pt x="10952" y="3953"/>
                  </a:lnTo>
                  <a:cubicBezTo>
                    <a:pt x="10942" y="3973"/>
                    <a:pt x="10927" y="3999"/>
                    <a:pt x="10911" y="4024"/>
                  </a:cubicBezTo>
                  <a:cubicBezTo>
                    <a:pt x="10906" y="4009"/>
                    <a:pt x="10896" y="4004"/>
                    <a:pt x="10896" y="3994"/>
                  </a:cubicBezTo>
                  <a:cubicBezTo>
                    <a:pt x="10916" y="3979"/>
                    <a:pt x="10937" y="3968"/>
                    <a:pt x="10947" y="3948"/>
                  </a:cubicBezTo>
                  <a:close/>
                  <a:moveTo>
                    <a:pt x="8948" y="3943"/>
                  </a:moveTo>
                  <a:cubicBezTo>
                    <a:pt x="8963" y="3953"/>
                    <a:pt x="8989" y="3968"/>
                    <a:pt x="9029" y="3984"/>
                  </a:cubicBezTo>
                  <a:cubicBezTo>
                    <a:pt x="9014" y="3999"/>
                    <a:pt x="8999" y="4019"/>
                    <a:pt x="8978" y="4029"/>
                  </a:cubicBezTo>
                  <a:cubicBezTo>
                    <a:pt x="8963" y="4004"/>
                    <a:pt x="8958" y="3973"/>
                    <a:pt x="8948" y="3943"/>
                  </a:cubicBezTo>
                  <a:close/>
                  <a:moveTo>
                    <a:pt x="15851" y="3958"/>
                  </a:moveTo>
                  <a:lnTo>
                    <a:pt x="15851" y="3958"/>
                  </a:lnTo>
                  <a:cubicBezTo>
                    <a:pt x="15856" y="3989"/>
                    <a:pt x="15851" y="4029"/>
                    <a:pt x="15840" y="4060"/>
                  </a:cubicBezTo>
                  <a:cubicBezTo>
                    <a:pt x="15825" y="4045"/>
                    <a:pt x="15815" y="4014"/>
                    <a:pt x="15800" y="3999"/>
                  </a:cubicBezTo>
                  <a:cubicBezTo>
                    <a:pt x="15820" y="3984"/>
                    <a:pt x="15840" y="3973"/>
                    <a:pt x="15851" y="3958"/>
                  </a:cubicBezTo>
                  <a:close/>
                  <a:moveTo>
                    <a:pt x="5026" y="4024"/>
                  </a:moveTo>
                  <a:lnTo>
                    <a:pt x="5026" y="4024"/>
                  </a:lnTo>
                  <a:cubicBezTo>
                    <a:pt x="5041" y="4029"/>
                    <a:pt x="5057" y="4045"/>
                    <a:pt x="5067" y="4055"/>
                  </a:cubicBezTo>
                  <a:cubicBezTo>
                    <a:pt x="5062" y="4070"/>
                    <a:pt x="5057" y="4075"/>
                    <a:pt x="5041" y="4085"/>
                  </a:cubicBezTo>
                  <a:cubicBezTo>
                    <a:pt x="5036" y="4070"/>
                    <a:pt x="5036" y="4040"/>
                    <a:pt x="5026" y="4024"/>
                  </a:cubicBezTo>
                  <a:close/>
                  <a:moveTo>
                    <a:pt x="7397" y="4080"/>
                  </a:moveTo>
                  <a:lnTo>
                    <a:pt x="7402" y="4085"/>
                  </a:lnTo>
                  <a:lnTo>
                    <a:pt x="7402" y="4096"/>
                  </a:lnTo>
                  <a:cubicBezTo>
                    <a:pt x="7397" y="4096"/>
                    <a:pt x="7397" y="4085"/>
                    <a:pt x="7397" y="4080"/>
                  </a:cubicBezTo>
                  <a:close/>
                  <a:moveTo>
                    <a:pt x="13617" y="4024"/>
                  </a:moveTo>
                  <a:lnTo>
                    <a:pt x="13617" y="4024"/>
                  </a:lnTo>
                  <a:cubicBezTo>
                    <a:pt x="13612" y="4050"/>
                    <a:pt x="13607" y="4075"/>
                    <a:pt x="13602" y="4096"/>
                  </a:cubicBezTo>
                  <a:cubicBezTo>
                    <a:pt x="13592" y="4080"/>
                    <a:pt x="13587" y="4060"/>
                    <a:pt x="13587" y="4050"/>
                  </a:cubicBezTo>
                  <a:cubicBezTo>
                    <a:pt x="13602" y="4034"/>
                    <a:pt x="13612" y="4029"/>
                    <a:pt x="13617" y="4024"/>
                  </a:cubicBezTo>
                  <a:close/>
                  <a:moveTo>
                    <a:pt x="21944" y="3917"/>
                  </a:moveTo>
                  <a:lnTo>
                    <a:pt x="21944" y="3917"/>
                  </a:lnTo>
                  <a:cubicBezTo>
                    <a:pt x="21919" y="3979"/>
                    <a:pt x="21893" y="4045"/>
                    <a:pt x="21868" y="4101"/>
                  </a:cubicBezTo>
                  <a:cubicBezTo>
                    <a:pt x="21843" y="4070"/>
                    <a:pt x="21817" y="4034"/>
                    <a:pt x="21797" y="4004"/>
                  </a:cubicBezTo>
                  <a:cubicBezTo>
                    <a:pt x="21848" y="3979"/>
                    <a:pt x="21899" y="3948"/>
                    <a:pt x="21944" y="3917"/>
                  </a:cubicBezTo>
                  <a:close/>
                  <a:moveTo>
                    <a:pt x="7091" y="4060"/>
                  </a:moveTo>
                  <a:lnTo>
                    <a:pt x="7091" y="4070"/>
                  </a:lnTo>
                  <a:cubicBezTo>
                    <a:pt x="7076" y="4080"/>
                    <a:pt x="7056" y="4096"/>
                    <a:pt x="7046" y="4106"/>
                  </a:cubicBezTo>
                  <a:cubicBezTo>
                    <a:pt x="7040" y="4101"/>
                    <a:pt x="7040" y="4096"/>
                    <a:pt x="7030" y="4085"/>
                  </a:cubicBezTo>
                  <a:cubicBezTo>
                    <a:pt x="7051" y="4085"/>
                    <a:pt x="7071" y="4075"/>
                    <a:pt x="7091" y="4060"/>
                  </a:cubicBezTo>
                  <a:close/>
                  <a:moveTo>
                    <a:pt x="10845" y="4024"/>
                  </a:moveTo>
                  <a:lnTo>
                    <a:pt x="10886" y="4060"/>
                  </a:lnTo>
                  <a:cubicBezTo>
                    <a:pt x="10871" y="4080"/>
                    <a:pt x="10855" y="4106"/>
                    <a:pt x="10835" y="4126"/>
                  </a:cubicBezTo>
                  <a:cubicBezTo>
                    <a:pt x="10830" y="4106"/>
                    <a:pt x="10820" y="4085"/>
                    <a:pt x="10820" y="4070"/>
                  </a:cubicBezTo>
                  <a:cubicBezTo>
                    <a:pt x="10820" y="4060"/>
                    <a:pt x="10820" y="4055"/>
                    <a:pt x="10815" y="4045"/>
                  </a:cubicBezTo>
                  <a:cubicBezTo>
                    <a:pt x="10830" y="4034"/>
                    <a:pt x="10835" y="4029"/>
                    <a:pt x="10845" y="4024"/>
                  </a:cubicBezTo>
                  <a:close/>
                  <a:moveTo>
                    <a:pt x="23684" y="3760"/>
                  </a:moveTo>
                  <a:lnTo>
                    <a:pt x="23684" y="3760"/>
                  </a:lnTo>
                  <a:cubicBezTo>
                    <a:pt x="23750" y="3816"/>
                    <a:pt x="23811" y="3846"/>
                    <a:pt x="23887" y="3862"/>
                  </a:cubicBezTo>
                  <a:cubicBezTo>
                    <a:pt x="23862" y="3907"/>
                    <a:pt x="23837" y="3953"/>
                    <a:pt x="23806" y="3989"/>
                  </a:cubicBezTo>
                  <a:cubicBezTo>
                    <a:pt x="23862" y="3958"/>
                    <a:pt x="23918" y="3923"/>
                    <a:pt x="23964" y="3882"/>
                  </a:cubicBezTo>
                  <a:lnTo>
                    <a:pt x="23969" y="3882"/>
                  </a:lnTo>
                  <a:cubicBezTo>
                    <a:pt x="23943" y="3958"/>
                    <a:pt x="23918" y="4029"/>
                    <a:pt x="23887" y="4090"/>
                  </a:cubicBezTo>
                  <a:cubicBezTo>
                    <a:pt x="23882" y="4111"/>
                    <a:pt x="23867" y="4131"/>
                    <a:pt x="23862" y="4157"/>
                  </a:cubicBezTo>
                  <a:cubicBezTo>
                    <a:pt x="23786" y="4034"/>
                    <a:pt x="23730" y="3902"/>
                    <a:pt x="23684" y="3760"/>
                  </a:cubicBezTo>
                  <a:close/>
                  <a:moveTo>
                    <a:pt x="9111" y="4029"/>
                  </a:moveTo>
                  <a:cubicBezTo>
                    <a:pt x="9126" y="4034"/>
                    <a:pt x="9136" y="4045"/>
                    <a:pt x="9141" y="4050"/>
                  </a:cubicBezTo>
                  <a:cubicBezTo>
                    <a:pt x="9116" y="4085"/>
                    <a:pt x="9085" y="4131"/>
                    <a:pt x="9050" y="4162"/>
                  </a:cubicBezTo>
                  <a:cubicBezTo>
                    <a:pt x="9034" y="4136"/>
                    <a:pt x="9024" y="4111"/>
                    <a:pt x="9004" y="4085"/>
                  </a:cubicBezTo>
                  <a:cubicBezTo>
                    <a:pt x="9050" y="4075"/>
                    <a:pt x="9080" y="4055"/>
                    <a:pt x="9111" y="4029"/>
                  </a:cubicBezTo>
                  <a:close/>
                  <a:moveTo>
                    <a:pt x="21705" y="4034"/>
                  </a:moveTo>
                  <a:lnTo>
                    <a:pt x="21705" y="4034"/>
                  </a:lnTo>
                  <a:cubicBezTo>
                    <a:pt x="21720" y="4080"/>
                    <a:pt x="21776" y="4126"/>
                    <a:pt x="21832" y="4162"/>
                  </a:cubicBezTo>
                  <a:cubicBezTo>
                    <a:pt x="21822" y="4187"/>
                    <a:pt x="21807" y="4207"/>
                    <a:pt x="21802" y="4233"/>
                  </a:cubicBezTo>
                  <a:cubicBezTo>
                    <a:pt x="21756" y="4162"/>
                    <a:pt x="21720" y="4096"/>
                    <a:pt x="21705" y="4034"/>
                  </a:cubicBezTo>
                  <a:close/>
                  <a:moveTo>
                    <a:pt x="5092" y="4238"/>
                  </a:moveTo>
                  <a:cubicBezTo>
                    <a:pt x="5092" y="4238"/>
                    <a:pt x="5087" y="4238"/>
                    <a:pt x="5087" y="4243"/>
                  </a:cubicBezTo>
                  <a:lnTo>
                    <a:pt x="5087" y="4238"/>
                  </a:lnTo>
                  <a:close/>
                  <a:moveTo>
                    <a:pt x="6883" y="4029"/>
                  </a:moveTo>
                  <a:lnTo>
                    <a:pt x="6883" y="4029"/>
                  </a:lnTo>
                  <a:cubicBezTo>
                    <a:pt x="6898" y="4055"/>
                    <a:pt x="6918" y="4080"/>
                    <a:pt x="6944" y="4106"/>
                  </a:cubicBezTo>
                  <a:cubicBezTo>
                    <a:pt x="6944" y="4121"/>
                    <a:pt x="6939" y="4131"/>
                    <a:pt x="6929" y="4146"/>
                  </a:cubicBezTo>
                  <a:cubicBezTo>
                    <a:pt x="6944" y="4136"/>
                    <a:pt x="6949" y="4131"/>
                    <a:pt x="6964" y="4126"/>
                  </a:cubicBezTo>
                  <a:lnTo>
                    <a:pt x="6979" y="4146"/>
                  </a:lnTo>
                  <a:cubicBezTo>
                    <a:pt x="6969" y="4151"/>
                    <a:pt x="6964" y="4157"/>
                    <a:pt x="6949" y="4157"/>
                  </a:cubicBezTo>
                  <a:lnTo>
                    <a:pt x="7000" y="4157"/>
                  </a:lnTo>
                  <a:cubicBezTo>
                    <a:pt x="7010" y="4162"/>
                    <a:pt x="7020" y="4177"/>
                    <a:pt x="7030" y="4182"/>
                  </a:cubicBezTo>
                  <a:cubicBezTo>
                    <a:pt x="7020" y="4207"/>
                    <a:pt x="7000" y="4233"/>
                    <a:pt x="6974" y="4253"/>
                  </a:cubicBezTo>
                  <a:cubicBezTo>
                    <a:pt x="6929" y="4172"/>
                    <a:pt x="6898" y="4096"/>
                    <a:pt x="6883" y="4029"/>
                  </a:cubicBezTo>
                  <a:close/>
                  <a:moveTo>
                    <a:pt x="28287" y="4233"/>
                  </a:moveTo>
                  <a:lnTo>
                    <a:pt x="28287" y="4274"/>
                  </a:lnTo>
                  <a:lnTo>
                    <a:pt x="28277" y="4279"/>
                  </a:lnTo>
                  <a:cubicBezTo>
                    <a:pt x="28282" y="4258"/>
                    <a:pt x="28287" y="4243"/>
                    <a:pt x="28287" y="4233"/>
                  </a:cubicBezTo>
                  <a:close/>
                  <a:moveTo>
                    <a:pt x="22570" y="3887"/>
                  </a:moveTo>
                  <a:lnTo>
                    <a:pt x="22570" y="3887"/>
                  </a:lnTo>
                  <a:cubicBezTo>
                    <a:pt x="22641" y="3953"/>
                    <a:pt x="22717" y="3999"/>
                    <a:pt x="22789" y="4009"/>
                  </a:cubicBezTo>
                  <a:lnTo>
                    <a:pt x="22794" y="4009"/>
                  </a:lnTo>
                  <a:cubicBezTo>
                    <a:pt x="22875" y="4004"/>
                    <a:pt x="22941" y="3994"/>
                    <a:pt x="22992" y="3968"/>
                  </a:cubicBezTo>
                  <a:lnTo>
                    <a:pt x="22992" y="3968"/>
                  </a:lnTo>
                  <a:cubicBezTo>
                    <a:pt x="22987" y="3984"/>
                    <a:pt x="22977" y="4004"/>
                    <a:pt x="22967" y="4024"/>
                  </a:cubicBezTo>
                  <a:cubicBezTo>
                    <a:pt x="22916" y="4141"/>
                    <a:pt x="22840" y="4238"/>
                    <a:pt x="22743" y="4314"/>
                  </a:cubicBezTo>
                  <a:cubicBezTo>
                    <a:pt x="22667" y="4187"/>
                    <a:pt x="22621" y="4034"/>
                    <a:pt x="22570" y="3887"/>
                  </a:cubicBezTo>
                  <a:close/>
                  <a:moveTo>
                    <a:pt x="28114" y="4263"/>
                  </a:moveTo>
                  <a:cubicBezTo>
                    <a:pt x="28119" y="4284"/>
                    <a:pt x="28119" y="4304"/>
                    <a:pt x="28130" y="4324"/>
                  </a:cubicBezTo>
                  <a:lnTo>
                    <a:pt x="28064" y="4335"/>
                  </a:lnTo>
                  <a:cubicBezTo>
                    <a:pt x="28084" y="4309"/>
                    <a:pt x="28104" y="4284"/>
                    <a:pt x="28114" y="4263"/>
                  </a:cubicBezTo>
                  <a:close/>
                  <a:moveTo>
                    <a:pt x="6842" y="4238"/>
                  </a:moveTo>
                  <a:cubicBezTo>
                    <a:pt x="6862" y="4258"/>
                    <a:pt x="6888" y="4279"/>
                    <a:pt x="6918" y="4309"/>
                  </a:cubicBezTo>
                  <a:cubicBezTo>
                    <a:pt x="6898" y="4324"/>
                    <a:pt x="6878" y="4329"/>
                    <a:pt x="6862" y="4340"/>
                  </a:cubicBezTo>
                  <a:cubicBezTo>
                    <a:pt x="6852" y="4309"/>
                    <a:pt x="6847" y="4279"/>
                    <a:pt x="6842" y="4238"/>
                  </a:cubicBezTo>
                  <a:close/>
                  <a:moveTo>
                    <a:pt x="6949" y="4335"/>
                  </a:moveTo>
                  <a:lnTo>
                    <a:pt x="6949" y="4335"/>
                  </a:lnTo>
                  <a:cubicBezTo>
                    <a:pt x="6929" y="4360"/>
                    <a:pt x="6903" y="4380"/>
                    <a:pt x="6878" y="4401"/>
                  </a:cubicBezTo>
                  <a:cubicBezTo>
                    <a:pt x="6878" y="4391"/>
                    <a:pt x="6873" y="4385"/>
                    <a:pt x="6873" y="4380"/>
                  </a:cubicBezTo>
                  <a:cubicBezTo>
                    <a:pt x="6898" y="4365"/>
                    <a:pt x="6923" y="4355"/>
                    <a:pt x="6949" y="4335"/>
                  </a:cubicBezTo>
                  <a:close/>
                  <a:moveTo>
                    <a:pt x="22819" y="4375"/>
                  </a:moveTo>
                  <a:cubicBezTo>
                    <a:pt x="22814" y="4380"/>
                    <a:pt x="22809" y="4391"/>
                    <a:pt x="22799" y="4401"/>
                  </a:cubicBezTo>
                  <a:cubicBezTo>
                    <a:pt x="22799" y="4385"/>
                    <a:pt x="22814" y="4380"/>
                    <a:pt x="22819" y="4375"/>
                  </a:cubicBezTo>
                  <a:close/>
                  <a:moveTo>
                    <a:pt x="27886" y="4187"/>
                  </a:moveTo>
                  <a:lnTo>
                    <a:pt x="27926" y="4207"/>
                  </a:lnTo>
                  <a:cubicBezTo>
                    <a:pt x="27931" y="4258"/>
                    <a:pt x="27921" y="4299"/>
                    <a:pt x="27901" y="4380"/>
                  </a:cubicBezTo>
                  <a:lnTo>
                    <a:pt x="27840" y="4401"/>
                  </a:lnTo>
                  <a:cubicBezTo>
                    <a:pt x="27809" y="4360"/>
                    <a:pt x="27784" y="4314"/>
                    <a:pt x="27758" y="4274"/>
                  </a:cubicBezTo>
                  <a:cubicBezTo>
                    <a:pt x="27809" y="4248"/>
                    <a:pt x="27855" y="4212"/>
                    <a:pt x="27886" y="4187"/>
                  </a:cubicBezTo>
                  <a:close/>
                  <a:moveTo>
                    <a:pt x="21670" y="4268"/>
                  </a:moveTo>
                  <a:cubicBezTo>
                    <a:pt x="21690" y="4284"/>
                    <a:pt x="21720" y="4309"/>
                    <a:pt x="21756" y="4335"/>
                  </a:cubicBezTo>
                  <a:cubicBezTo>
                    <a:pt x="21746" y="4355"/>
                    <a:pt x="21726" y="4380"/>
                    <a:pt x="21715" y="4411"/>
                  </a:cubicBezTo>
                  <a:cubicBezTo>
                    <a:pt x="21705" y="4396"/>
                    <a:pt x="21705" y="4391"/>
                    <a:pt x="21700" y="4380"/>
                  </a:cubicBezTo>
                  <a:cubicBezTo>
                    <a:pt x="21690" y="4350"/>
                    <a:pt x="21675" y="4309"/>
                    <a:pt x="21670" y="4268"/>
                  </a:cubicBezTo>
                  <a:close/>
                  <a:moveTo>
                    <a:pt x="22723" y="4441"/>
                  </a:moveTo>
                  <a:cubicBezTo>
                    <a:pt x="22733" y="4457"/>
                    <a:pt x="22738" y="4462"/>
                    <a:pt x="22743" y="4467"/>
                  </a:cubicBezTo>
                  <a:lnTo>
                    <a:pt x="22723" y="4487"/>
                  </a:lnTo>
                  <a:cubicBezTo>
                    <a:pt x="22717" y="4472"/>
                    <a:pt x="22712" y="4467"/>
                    <a:pt x="22712" y="4457"/>
                  </a:cubicBezTo>
                  <a:cubicBezTo>
                    <a:pt x="22717" y="4457"/>
                    <a:pt x="22723" y="4446"/>
                    <a:pt x="22723" y="4441"/>
                  </a:cubicBezTo>
                  <a:close/>
                  <a:moveTo>
                    <a:pt x="23816" y="4548"/>
                  </a:moveTo>
                  <a:lnTo>
                    <a:pt x="23837" y="4569"/>
                  </a:lnTo>
                  <a:cubicBezTo>
                    <a:pt x="23837" y="4569"/>
                    <a:pt x="23831" y="4584"/>
                    <a:pt x="23831" y="4594"/>
                  </a:cubicBezTo>
                  <a:cubicBezTo>
                    <a:pt x="23826" y="4584"/>
                    <a:pt x="23826" y="4563"/>
                    <a:pt x="23816" y="4548"/>
                  </a:cubicBezTo>
                  <a:close/>
                  <a:moveTo>
                    <a:pt x="22799" y="4569"/>
                  </a:moveTo>
                  <a:cubicBezTo>
                    <a:pt x="22799" y="4584"/>
                    <a:pt x="22794" y="4589"/>
                    <a:pt x="22794" y="4604"/>
                  </a:cubicBezTo>
                  <a:cubicBezTo>
                    <a:pt x="22789" y="4594"/>
                    <a:pt x="22784" y="4589"/>
                    <a:pt x="22784" y="4584"/>
                  </a:cubicBezTo>
                  <a:cubicBezTo>
                    <a:pt x="22789" y="4579"/>
                    <a:pt x="22794" y="4579"/>
                    <a:pt x="22799" y="4569"/>
                  </a:cubicBezTo>
                  <a:close/>
                  <a:moveTo>
                    <a:pt x="27117" y="4609"/>
                  </a:moveTo>
                  <a:lnTo>
                    <a:pt x="27117" y="4625"/>
                  </a:lnTo>
                  <a:lnTo>
                    <a:pt x="27112" y="4625"/>
                  </a:lnTo>
                  <a:cubicBezTo>
                    <a:pt x="27112" y="4619"/>
                    <a:pt x="27117" y="4614"/>
                    <a:pt x="27117" y="4609"/>
                  </a:cubicBezTo>
                  <a:close/>
                  <a:moveTo>
                    <a:pt x="31777" y="1"/>
                  </a:moveTo>
                  <a:cubicBezTo>
                    <a:pt x="31812" y="153"/>
                    <a:pt x="31802" y="301"/>
                    <a:pt x="31812" y="464"/>
                  </a:cubicBezTo>
                  <a:cubicBezTo>
                    <a:pt x="31823" y="845"/>
                    <a:pt x="31441" y="1339"/>
                    <a:pt x="31334" y="1410"/>
                  </a:cubicBezTo>
                  <a:cubicBezTo>
                    <a:pt x="31522" y="1369"/>
                    <a:pt x="31645" y="1252"/>
                    <a:pt x="31726" y="1125"/>
                  </a:cubicBezTo>
                  <a:lnTo>
                    <a:pt x="31726" y="1125"/>
                  </a:lnTo>
                  <a:cubicBezTo>
                    <a:pt x="31711" y="1181"/>
                    <a:pt x="31675" y="1313"/>
                    <a:pt x="31634" y="1430"/>
                  </a:cubicBezTo>
                  <a:cubicBezTo>
                    <a:pt x="31467" y="1812"/>
                    <a:pt x="31217" y="2330"/>
                    <a:pt x="31049" y="2422"/>
                  </a:cubicBezTo>
                  <a:cubicBezTo>
                    <a:pt x="31059" y="2424"/>
                    <a:pt x="31070" y="2424"/>
                    <a:pt x="31080" y="2424"/>
                  </a:cubicBezTo>
                  <a:cubicBezTo>
                    <a:pt x="31236" y="2424"/>
                    <a:pt x="31417" y="2251"/>
                    <a:pt x="31517" y="2132"/>
                  </a:cubicBezTo>
                  <a:lnTo>
                    <a:pt x="31517" y="2132"/>
                  </a:lnTo>
                  <a:cubicBezTo>
                    <a:pt x="31517" y="2152"/>
                    <a:pt x="31517" y="2173"/>
                    <a:pt x="31512" y="2183"/>
                  </a:cubicBezTo>
                  <a:lnTo>
                    <a:pt x="31512" y="2198"/>
                  </a:lnTo>
                  <a:cubicBezTo>
                    <a:pt x="31421" y="2346"/>
                    <a:pt x="31294" y="2463"/>
                    <a:pt x="31141" y="2580"/>
                  </a:cubicBezTo>
                  <a:cubicBezTo>
                    <a:pt x="31278" y="2554"/>
                    <a:pt x="31380" y="2508"/>
                    <a:pt x="31456" y="2458"/>
                  </a:cubicBezTo>
                  <a:lnTo>
                    <a:pt x="31456" y="2458"/>
                  </a:lnTo>
                  <a:cubicBezTo>
                    <a:pt x="31446" y="2488"/>
                    <a:pt x="31436" y="2524"/>
                    <a:pt x="31431" y="2554"/>
                  </a:cubicBezTo>
                  <a:cubicBezTo>
                    <a:pt x="31395" y="2676"/>
                    <a:pt x="31344" y="2783"/>
                    <a:pt x="31283" y="2885"/>
                  </a:cubicBezTo>
                  <a:cubicBezTo>
                    <a:pt x="31126" y="2737"/>
                    <a:pt x="31004" y="2554"/>
                    <a:pt x="30897" y="2381"/>
                  </a:cubicBezTo>
                  <a:cubicBezTo>
                    <a:pt x="30856" y="2320"/>
                    <a:pt x="30821" y="2254"/>
                    <a:pt x="30785" y="2193"/>
                  </a:cubicBezTo>
                  <a:lnTo>
                    <a:pt x="30785" y="2193"/>
                  </a:lnTo>
                  <a:cubicBezTo>
                    <a:pt x="30836" y="2219"/>
                    <a:pt x="30897" y="2239"/>
                    <a:pt x="30948" y="2249"/>
                  </a:cubicBezTo>
                  <a:cubicBezTo>
                    <a:pt x="30887" y="2203"/>
                    <a:pt x="30821" y="2142"/>
                    <a:pt x="30800" y="2071"/>
                  </a:cubicBezTo>
                  <a:lnTo>
                    <a:pt x="30800" y="2071"/>
                  </a:lnTo>
                  <a:cubicBezTo>
                    <a:pt x="30858" y="2149"/>
                    <a:pt x="30975" y="2171"/>
                    <a:pt x="31083" y="2171"/>
                  </a:cubicBezTo>
                  <a:cubicBezTo>
                    <a:pt x="31108" y="2171"/>
                    <a:pt x="31133" y="2170"/>
                    <a:pt x="31156" y="2168"/>
                  </a:cubicBezTo>
                  <a:cubicBezTo>
                    <a:pt x="30999" y="2122"/>
                    <a:pt x="30795" y="2015"/>
                    <a:pt x="30698" y="1898"/>
                  </a:cubicBezTo>
                  <a:cubicBezTo>
                    <a:pt x="30622" y="1807"/>
                    <a:pt x="30597" y="1669"/>
                    <a:pt x="30551" y="1567"/>
                  </a:cubicBezTo>
                  <a:lnTo>
                    <a:pt x="30551" y="1583"/>
                  </a:lnTo>
                  <a:cubicBezTo>
                    <a:pt x="30556" y="1669"/>
                    <a:pt x="30546" y="1766"/>
                    <a:pt x="30515" y="1847"/>
                  </a:cubicBezTo>
                  <a:cubicBezTo>
                    <a:pt x="30449" y="2010"/>
                    <a:pt x="30342" y="2112"/>
                    <a:pt x="30190" y="2213"/>
                  </a:cubicBezTo>
                  <a:cubicBezTo>
                    <a:pt x="30175" y="2219"/>
                    <a:pt x="30164" y="2224"/>
                    <a:pt x="30149" y="2239"/>
                  </a:cubicBezTo>
                  <a:cubicBezTo>
                    <a:pt x="30058" y="2122"/>
                    <a:pt x="29981" y="1985"/>
                    <a:pt x="29935" y="1812"/>
                  </a:cubicBezTo>
                  <a:lnTo>
                    <a:pt x="29935" y="1812"/>
                  </a:lnTo>
                  <a:cubicBezTo>
                    <a:pt x="29996" y="1868"/>
                    <a:pt x="30073" y="1918"/>
                    <a:pt x="30159" y="1949"/>
                  </a:cubicBezTo>
                  <a:cubicBezTo>
                    <a:pt x="30041" y="1835"/>
                    <a:pt x="29994" y="1693"/>
                    <a:pt x="29945" y="1587"/>
                  </a:cubicBezTo>
                  <a:lnTo>
                    <a:pt x="29945" y="1587"/>
                  </a:lnTo>
                  <a:cubicBezTo>
                    <a:pt x="30001" y="1697"/>
                    <a:pt x="30163" y="1742"/>
                    <a:pt x="30297" y="1791"/>
                  </a:cubicBezTo>
                  <a:cubicBezTo>
                    <a:pt x="30220" y="1745"/>
                    <a:pt x="30022" y="1608"/>
                    <a:pt x="29935" y="1481"/>
                  </a:cubicBezTo>
                  <a:cubicBezTo>
                    <a:pt x="29859" y="1364"/>
                    <a:pt x="29813" y="1237"/>
                    <a:pt x="29793" y="1105"/>
                  </a:cubicBezTo>
                  <a:cubicBezTo>
                    <a:pt x="29788" y="1054"/>
                    <a:pt x="29783" y="998"/>
                    <a:pt x="29778" y="947"/>
                  </a:cubicBezTo>
                  <a:lnTo>
                    <a:pt x="29757" y="820"/>
                  </a:lnTo>
                  <a:lnTo>
                    <a:pt x="29757" y="820"/>
                  </a:lnTo>
                  <a:cubicBezTo>
                    <a:pt x="29762" y="942"/>
                    <a:pt x="29737" y="1059"/>
                    <a:pt x="29727" y="1181"/>
                  </a:cubicBezTo>
                  <a:cubicBezTo>
                    <a:pt x="29691" y="1476"/>
                    <a:pt x="29335" y="1812"/>
                    <a:pt x="29249" y="1857"/>
                  </a:cubicBezTo>
                  <a:cubicBezTo>
                    <a:pt x="29401" y="1847"/>
                    <a:pt x="29508" y="1771"/>
                    <a:pt x="29584" y="1684"/>
                  </a:cubicBezTo>
                  <a:lnTo>
                    <a:pt x="29584" y="1684"/>
                  </a:lnTo>
                  <a:cubicBezTo>
                    <a:pt x="29564" y="1730"/>
                    <a:pt x="29523" y="1822"/>
                    <a:pt x="29478" y="1913"/>
                  </a:cubicBezTo>
                  <a:cubicBezTo>
                    <a:pt x="29305" y="2188"/>
                    <a:pt x="29055" y="2559"/>
                    <a:pt x="28913" y="2605"/>
                  </a:cubicBezTo>
                  <a:cubicBezTo>
                    <a:pt x="28931" y="2611"/>
                    <a:pt x="28950" y="2613"/>
                    <a:pt x="28969" y="2613"/>
                  </a:cubicBezTo>
                  <a:cubicBezTo>
                    <a:pt x="29086" y="2613"/>
                    <a:pt x="29222" y="2517"/>
                    <a:pt x="29305" y="2442"/>
                  </a:cubicBezTo>
                  <a:lnTo>
                    <a:pt x="29305" y="2442"/>
                  </a:lnTo>
                  <a:cubicBezTo>
                    <a:pt x="29305" y="2453"/>
                    <a:pt x="29300" y="2468"/>
                    <a:pt x="29295" y="2478"/>
                  </a:cubicBezTo>
                  <a:lnTo>
                    <a:pt x="29295" y="2483"/>
                  </a:lnTo>
                  <a:cubicBezTo>
                    <a:pt x="29203" y="2585"/>
                    <a:pt x="29096" y="2661"/>
                    <a:pt x="28964" y="2732"/>
                  </a:cubicBezTo>
                  <a:cubicBezTo>
                    <a:pt x="29071" y="2727"/>
                    <a:pt x="29152" y="2707"/>
                    <a:pt x="29218" y="2676"/>
                  </a:cubicBezTo>
                  <a:lnTo>
                    <a:pt x="29218" y="2676"/>
                  </a:lnTo>
                  <a:cubicBezTo>
                    <a:pt x="29203" y="2702"/>
                    <a:pt x="29198" y="2722"/>
                    <a:pt x="29183" y="2748"/>
                  </a:cubicBezTo>
                  <a:cubicBezTo>
                    <a:pt x="29132" y="2854"/>
                    <a:pt x="29076" y="2941"/>
                    <a:pt x="28999" y="3017"/>
                  </a:cubicBezTo>
                  <a:cubicBezTo>
                    <a:pt x="28898" y="2875"/>
                    <a:pt x="28821" y="2712"/>
                    <a:pt x="28750" y="2559"/>
                  </a:cubicBezTo>
                  <a:cubicBezTo>
                    <a:pt x="28720" y="2493"/>
                    <a:pt x="28694" y="2427"/>
                    <a:pt x="28669" y="2356"/>
                  </a:cubicBezTo>
                  <a:lnTo>
                    <a:pt x="28669" y="2356"/>
                  </a:lnTo>
                  <a:cubicBezTo>
                    <a:pt x="28720" y="2391"/>
                    <a:pt x="28771" y="2417"/>
                    <a:pt x="28821" y="2432"/>
                  </a:cubicBezTo>
                  <a:cubicBezTo>
                    <a:pt x="28771" y="2376"/>
                    <a:pt x="28710" y="2305"/>
                    <a:pt x="28699" y="2239"/>
                  </a:cubicBezTo>
                  <a:lnTo>
                    <a:pt x="28699" y="2239"/>
                  </a:lnTo>
                  <a:cubicBezTo>
                    <a:pt x="28760" y="2341"/>
                    <a:pt x="28923" y="2371"/>
                    <a:pt x="29045" y="2381"/>
                  </a:cubicBezTo>
                  <a:cubicBezTo>
                    <a:pt x="28893" y="2315"/>
                    <a:pt x="28699" y="2178"/>
                    <a:pt x="28618" y="2051"/>
                  </a:cubicBezTo>
                  <a:cubicBezTo>
                    <a:pt x="28547" y="1949"/>
                    <a:pt x="28547" y="1812"/>
                    <a:pt x="28516" y="1700"/>
                  </a:cubicBezTo>
                  <a:lnTo>
                    <a:pt x="28516" y="1715"/>
                  </a:lnTo>
                  <a:cubicBezTo>
                    <a:pt x="28511" y="1807"/>
                    <a:pt x="28486" y="1898"/>
                    <a:pt x="28445" y="1985"/>
                  </a:cubicBezTo>
                  <a:cubicBezTo>
                    <a:pt x="28364" y="2137"/>
                    <a:pt x="28236" y="2224"/>
                    <a:pt x="28074" y="2305"/>
                  </a:cubicBezTo>
                  <a:cubicBezTo>
                    <a:pt x="28053" y="2315"/>
                    <a:pt x="28033" y="2320"/>
                    <a:pt x="28023" y="2325"/>
                  </a:cubicBezTo>
                  <a:cubicBezTo>
                    <a:pt x="28052" y="2331"/>
                    <a:pt x="28081" y="2334"/>
                    <a:pt x="28109" y="2334"/>
                  </a:cubicBezTo>
                  <a:cubicBezTo>
                    <a:pt x="28189" y="2334"/>
                    <a:pt x="28262" y="2310"/>
                    <a:pt x="28318" y="2254"/>
                  </a:cubicBezTo>
                  <a:lnTo>
                    <a:pt x="28318" y="2254"/>
                  </a:lnTo>
                  <a:cubicBezTo>
                    <a:pt x="28262" y="2330"/>
                    <a:pt x="28252" y="2381"/>
                    <a:pt x="28140" y="2442"/>
                  </a:cubicBezTo>
                  <a:cubicBezTo>
                    <a:pt x="28226" y="2442"/>
                    <a:pt x="28287" y="2417"/>
                    <a:pt x="28338" y="2371"/>
                  </a:cubicBezTo>
                  <a:lnTo>
                    <a:pt x="28338" y="2371"/>
                  </a:lnTo>
                  <a:cubicBezTo>
                    <a:pt x="28277" y="2631"/>
                    <a:pt x="28084" y="2880"/>
                    <a:pt x="27860" y="3058"/>
                  </a:cubicBezTo>
                  <a:cubicBezTo>
                    <a:pt x="27830" y="3073"/>
                    <a:pt x="27799" y="3109"/>
                    <a:pt x="27769" y="3124"/>
                  </a:cubicBezTo>
                  <a:cubicBezTo>
                    <a:pt x="27860" y="3119"/>
                    <a:pt x="27972" y="3078"/>
                    <a:pt x="28058" y="3012"/>
                  </a:cubicBezTo>
                  <a:lnTo>
                    <a:pt x="28058" y="3012"/>
                  </a:lnTo>
                  <a:cubicBezTo>
                    <a:pt x="27987" y="3154"/>
                    <a:pt x="27931" y="3297"/>
                    <a:pt x="27835" y="3419"/>
                  </a:cubicBezTo>
                  <a:cubicBezTo>
                    <a:pt x="27702" y="3333"/>
                    <a:pt x="27499" y="3149"/>
                    <a:pt x="27438" y="2885"/>
                  </a:cubicBezTo>
                  <a:lnTo>
                    <a:pt x="27438" y="2885"/>
                  </a:lnTo>
                  <a:cubicBezTo>
                    <a:pt x="27479" y="2931"/>
                    <a:pt x="27540" y="2966"/>
                    <a:pt x="27601" y="2992"/>
                  </a:cubicBezTo>
                  <a:cubicBezTo>
                    <a:pt x="27521" y="2907"/>
                    <a:pt x="27484" y="2805"/>
                    <a:pt x="27447" y="2726"/>
                  </a:cubicBezTo>
                  <a:lnTo>
                    <a:pt x="27447" y="2726"/>
                  </a:lnTo>
                  <a:cubicBezTo>
                    <a:pt x="27492" y="2803"/>
                    <a:pt x="27608" y="2832"/>
                    <a:pt x="27702" y="2865"/>
                  </a:cubicBezTo>
                  <a:cubicBezTo>
                    <a:pt x="27646" y="2834"/>
                    <a:pt x="27499" y="2727"/>
                    <a:pt x="27428" y="2631"/>
                  </a:cubicBezTo>
                  <a:cubicBezTo>
                    <a:pt x="27372" y="2549"/>
                    <a:pt x="27341" y="2447"/>
                    <a:pt x="27326" y="2351"/>
                  </a:cubicBezTo>
                  <a:cubicBezTo>
                    <a:pt x="27321" y="2315"/>
                    <a:pt x="27316" y="2269"/>
                    <a:pt x="27316" y="2229"/>
                  </a:cubicBezTo>
                  <a:lnTo>
                    <a:pt x="27301" y="2137"/>
                  </a:lnTo>
                  <a:lnTo>
                    <a:pt x="27301" y="2137"/>
                  </a:lnTo>
                  <a:cubicBezTo>
                    <a:pt x="27311" y="2224"/>
                    <a:pt x="27290" y="2315"/>
                    <a:pt x="27275" y="2407"/>
                  </a:cubicBezTo>
                  <a:cubicBezTo>
                    <a:pt x="27250" y="2631"/>
                    <a:pt x="26985" y="2885"/>
                    <a:pt x="26919" y="2910"/>
                  </a:cubicBezTo>
                  <a:cubicBezTo>
                    <a:pt x="27036" y="2905"/>
                    <a:pt x="27117" y="2844"/>
                    <a:pt x="27173" y="2783"/>
                  </a:cubicBezTo>
                  <a:lnTo>
                    <a:pt x="27173" y="2783"/>
                  </a:lnTo>
                  <a:cubicBezTo>
                    <a:pt x="27163" y="2814"/>
                    <a:pt x="27133" y="2890"/>
                    <a:pt x="27092" y="2956"/>
                  </a:cubicBezTo>
                  <a:cubicBezTo>
                    <a:pt x="26965" y="3160"/>
                    <a:pt x="26777" y="3444"/>
                    <a:pt x="26665" y="3475"/>
                  </a:cubicBezTo>
                  <a:cubicBezTo>
                    <a:pt x="26677" y="3478"/>
                    <a:pt x="26690" y="3480"/>
                    <a:pt x="26703" y="3480"/>
                  </a:cubicBezTo>
                  <a:cubicBezTo>
                    <a:pt x="26793" y="3480"/>
                    <a:pt x="26898" y="3410"/>
                    <a:pt x="26965" y="3348"/>
                  </a:cubicBezTo>
                  <a:lnTo>
                    <a:pt x="26965" y="3348"/>
                  </a:lnTo>
                  <a:cubicBezTo>
                    <a:pt x="26965" y="3363"/>
                    <a:pt x="26960" y="3368"/>
                    <a:pt x="26960" y="3383"/>
                  </a:cubicBezTo>
                  <a:lnTo>
                    <a:pt x="26960" y="3388"/>
                  </a:lnTo>
                  <a:cubicBezTo>
                    <a:pt x="26894" y="3465"/>
                    <a:pt x="26807" y="3521"/>
                    <a:pt x="26710" y="3572"/>
                  </a:cubicBezTo>
                  <a:cubicBezTo>
                    <a:pt x="26792" y="3566"/>
                    <a:pt x="26853" y="3551"/>
                    <a:pt x="26904" y="3526"/>
                  </a:cubicBezTo>
                  <a:lnTo>
                    <a:pt x="26904" y="3526"/>
                  </a:lnTo>
                  <a:cubicBezTo>
                    <a:pt x="26894" y="3546"/>
                    <a:pt x="26889" y="3566"/>
                    <a:pt x="26878" y="3577"/>
                  </a:cubicBezTo>
                  <a:cubicBezTo>
                    <a:pt x="26853" y="3628"/>
                    <a:pt x="26827" y="3673"/>
                    <a:pt x="26792" y="3719"/>
                  </a:cubicBezTo>
                  <a:cubicBezTo>
                    <a:pt x="26782" y="3714"/>
                    <a:pt x="26777" y="3704"/>
                    <a:pt x="26761" y="3694"/>
                  </a:cubicBezTo>
                  <a:cubicBezTo>
                    <a:pt x="26538" y="3500"/>
                    <a:pt x="26354" y="3246"/>
                    <a:pt x="26298" y="2982"/>
                  </a:cubicBezTo>
                  <a:lnTo>
                    <a:pt x="26298" y="2982"/>
                  </a:lnTo>
                  <a:cubicBezTo>
                    <a:pt x="26349" y="3027"/>
                    <a:pt x="26410" y="3058"/>
                    <a:pt x="26502" y="3058"/>
                  </a:cubicBezTo>
                  <a:cubicBezTo>
                    <a:pt x="26395" y="3002"/>
                    <a:pt x="26380" y="2951"/>
                    <a:pt x="26329" y="2865"/>
                  </a:cubicBezTo>
                  <a:lnTo>
                    <a:pt x="26329" y="2865"/>
                  </a:lnTo>
                  <a:cubicBezTo>
                    <a:pt x="26389" y="2932"/>
                    <a:pt x="26467" y="2956"/>
                    <a:pt x="26554" y="2956"/>
                  </a:cubicBezTo>
                  <a:cubicBezTo>
                    <a:pt x="26579" y="2956"/>
                    <a:pt x="26604" y="2954"/>
                    <a:pt x="26629" y="2951"/>
                  </a:cubicBezTo>
                  <a:cubicBezTo>
                    <a:pt x="26609" y="2936"/>
                    <a:pt x="26588" y="2936"/>
                    <a:pt x="26578" y="2926"/>
                  </a:cubicBezTo>
                  <a:cubicBezTo>
                    <a:pt x="26410" y="2834"/>
                    <a:pt x="26283" y="2737"/>
                    <a:pt x="26207" y="2580"/>
                  </a:cubicBezTo>
                  <a:cubicBezTo>
                    <a:pt x="26171" y="2498"/>
                    <a:pt x="26146" y="2402"/>
                    <a:pt x="26146" y="2305"/>
                  </a:cubicBezTo>
                  <a:lnTo>
                    <a:pt x="26146" y="2295"/>
                  </a:lnTo>
                  <a:cubicBezTo>
                    <a:pt x="26105" y="2402"/>
                    <a:pt x="26100" y="2544"/>
                    <a:pt x="26029" y="2646"/>
                  </a:cubicBezTo>
                  <a:cubicBezTo>
                    <a:pt x="25942" y="2763"/>
                    <a:pt x="25744" y="2900"/>
                    <a:pt x="25586" y="2961"/>
                  </a:cubicBezTo>
                  <a:cubicBezTo>
                    <a:pt x="25714" y="2956"/>
                    <a:pt x="25886" y="2931"/>
                    <a:pt x="25942" y="2829"/>
                  </a:cubicBezTo>
                  <a:lnTo>
                    <a:pt x="25942" y="2829"/>
                  </a:lnTo>
                  <a:cubicBezTo>
                    <a:pt x="25927" y="2900"/>
                    <a:pt x="25866" y="2971"/>
                    <a:pt x="25810" y="3027"/>
                  </a:cubicBezTo>
                  <a:cubicBezTo>
                    <a:pt x="25861" y="3007"/>
                    <a:pt x="25917" y="2982"/>
                    <a:pt x="25968" y="2951"/>
                  </a:cubicBezTo>
                  <a:lnTo>
                    <a:pt x="25968" y="2951"/>
                  </a:lnTo>
                  <a:cubicBezTo>
                    <a:pt x="25942" y="3017"/>
                    <a:pt x="25912" y="3088"/>
                    <a:pt x="25871" y="3154"/>
                  </a:cubicBezTo>
                  <a:cubicBezTo>
                    <a:pt x="25836" y="3231"/>
                    <a:pt x="25795" y="3307"/>
                    <a:pt x="25749" y="3383"/>
                  </a:cubicBezTo>
                  <a:cubicBezTo>
                    <a:pt x="25607" y="3282"/>
                    <a:pt x="25363" y="3063"/>
                    <a:pt x="25281" y="2707"/>
                  </a:cubicBezTo>
                  <a:lnTo>
                    <a:pt x="25281" y="2707"/>
                  </a:lnTo>
                  <a:cubicBezTo>
                    <a:pt x="25332" y="2758"/>
                    <a:pt x="25393" y="2803"/>
                    <a:pt x="25459" y="2834"/>
                  </a:cubicBezTo>
                  <a:cubicBezTo>
                    <a:pt x="25370" y="2731"/>
                    <a:pt x="25333" y="2615"/>
                    <a:pt x="25292" y="2518"/>
                  </a:cubicBezTo>
                  <a:lnTo>
                    <a:pt x="25292" y="2518"/>
                  </a:lnTo>
                  <a:cubicBezTo>
                    <a:pt x="25340" y="2606"/>
                    <a:pt x="25468" y="2639"/>
                    <a:pt x="25571" y="2681"/>
                  </a:cubicBezTo>
                  <a:cubicBezTo>
                    <a:pt x="25510" y="2646"/>
                    <a:pt x="25352" y="2519"/>
                    <a:pt x="25276" y="2397"/>
                  </a:cubicBezTo>
                  <a:cubicBezTo>
                    <a:pt x="25210" y="2295"/>
                    <a:pt x="25179" y="2178"/>
                    <a:pt x="25159" y="2061"/>
                  </a:cubicBezTo>
                  <a:cubicBezTo>
                    <a:pt x="25154" y="2010"/>
                    <a:pt x="25149" y="1964"/>
                    <a:pt x="25149" y="1913"/>
                  </a:cubicBezTo>
                  <a:lnTo>
                    <a:pt x="25134" y="1791"/>
                  </a:lnTo>
                  <a:lnTo>
                    <a:pt x="25134" y="1791"/>
                  </a:lnTo>
                  <a:cubicBezTo>
                    <a:pt x="25139" y="1898"/>
                    <a:pt x="25123" y="2010"/>
                    <a:pt x="25108" y="2122"/>
                  </a:cubicBezTo>
                  <a:cubicBezTo>
                    <a:pt x="25083" y="2391"/>
                    <a:pt x="24798" y="2697"/>
                    <a:pt x="24722" y="2732"/>
                  </a:cubicBezTo>
                  <a:cubicBezTo>
                    <a:pt x="24844" y="2727"/>
                    <a:pt x="24930" y="2656"/>
                    <a:pt x="24996" y="2575"/>
                  </a:cubicBezTo>
                  <a:lnTo>
                    <a:pt x="24996" y="2575"/>
                  </a:lnTo>
                  <a:cubicBezTo>
                    <a:pt x="24976" y="2610"/>
                    <a:pt x="24945" y="2702"/>
                    <a:pt x="24905" y="2783"/>
                  </a:cubicBezTo>
                  <a:cubicBezTo>
                    <a:pt x="24767" y="3032"/>
                    <a:pt x="24559" y="3373"/>
                    <a:pt x="24447" y="3414"/>
                  </a:cubicBezTo>
                  <a:cubicBezTo>
                    <a:pt x="24460" y="3418"/>
                    <a:pt x="24473" y="3419"/>
                    <a:pt x="24486" y="3419"/>
                  </a:cubicBezTo>
                  <a:cubicBezTo>
                    <a:pt x="24582" y="3419"/>
                    <a:pt x="24697" y="3333"/>
                    <a:pt x="24772" y="3261"/>
                  </a:cubicBezTo>
                  <a:lnTo>
                    <a:pt x="24772" y="3261"/>
                  </a:lnTo>
                  <a:cubicBezTo>
                    <a:pt x="24772" y="3271"/>
                    <a:pt x="24767" y="3287"/>
                    <a:pt x="24757" y="3297"/>
                  </a:cubicBezTo>
                  <a:lnTo>
                    <a:pt x="24757" y="3307"/>
                  </a:lnTo>
                  <a:cubicBezTo>
                    <a:pt x="24686" y="3399"/>
                    <a:pt x="24594" y="3470"/>
                    <a:pt x="24493" y="3526"/>
                  </a:cubicBezTo>
                  <a:cubicBezTo>
                    <a:pt x="24579" y="3521"/>
                    <a:pt x="24645" y="3511"/>
                    <a:pt x="24701" y="3475"/>
                  </a:cubicBezTo>
                  <a:lnTo>
                    <a:pt x="24701" y="3475"/>
                  </a:lnTo>
                  <a:cubicBezTo>
                    <a:pt x="24696" y="3495"/>
                    <a:pt x="24681" y="3521"/>
                    <a:pt x="24676" y="3541"/>
                  </a:cubicBezTo>
                  <a:cubicBezTo>
                    <a:pt x="24650" y="3597"/>
                    <a:pt x="24625" y="3648"/>
                    <a:pt x="24600" y="3694"/>
                  </a:cubicBezTo>
                  <a:cubicBezTo>
                    <a:pt x="24483" y="3566"/>
                    <a:pt x="24396" y="3409"/>
                    <a:pt x="24350" y="3246"/>
                  </a:cubicBezTo>
                  <a:lnTo>
                    <a:pt x="24350" y="3246"/>
                  </a:lnTo>
                  <a:cubicBezTo>
                    <a:pt x="24391" y="3282"/>
                    <a:pt x="24447" y="3307"/>
                    <a:pt x="24503" y="3307"/>
                  </a:cubicBezTo>
                  <a:cubicBezTo>
                    <a:pt x="24422" y="3261"/>
                    <a:pt x="24406" y="3216"/>
                    <a:pt x="24366" y="3144"/>
                  </a:cubicBezTo>
                  <a:lnTo>
                    <a:pt x="24366" y="3144"/>
                  </a:lnTo>
                  <a:cubicBezTo>
                    <a:pt x="24409" y="3195"/>
                    <a:pt x="24463" y="3212"/>
                    <a:pt x="24522" y="3212"/>
                  </a:cubicBezTo>
                  <a:cubicBezTo>
                    <a:pt x="24546" y="3212"/>
                    <a:pt x="24570" y="3210"/>
                    <a:pt x="24594" y="3205"/>
                  </a:cubicBezTo>
                  <a:cubicBezTo>
                    <a:pt x="24579" y="3195"/>
                    <a:pt x="24569" y="3195"/>
                    <a:pt x="24554" y="3185"/>
                  </a:cubicBezTo>
                  <a:cubicBezTo>
                    <a:pt x="24422" y="3114"/>
                    <a:pt x="24325" y="3043"/>
                    <a:pt x="24254" y="2910"/>
                  </a:cubicBezTo>
                  <a:cubicBezTo>
                    <a:pt x="24223" y="2839"/>
                    <a:pt x="24198" y="2758"/>
                    <a:pt x="24193" y="2676"/>
                  </a:cubicBezTo>
                  <a:lnTo>
                    <a:pt x="24193" y="2661"/>
                  </a:lnTo>
                  <a:cubicBezTo>
                    <a:pt x="24172" y="2758"/>
                    <a:pt x="24177" y="2885"/>
                    <a:pt x="24137" y="2976"/>
                  </a:cubicBezTo>
                  <a:cubicBezTo>
                    <a:pt x="24076" y="3088"/>
                    <a:pt x="23938" y="3216"/>
                    <a:pt x="23831" y="3282"/>
                  </a:cubicBezTo>
                  <a:cubicBezTo>
                    <a:pt x="23923" y="3266"/>
                    <a:pt x="24045" y="3236"/>
                    <a:pt x="24086" y="3139"/>
                  </a:cubicBezTo>
                  <a:lnTo>
                    <a:pt x="24086" y="3139"/>
                  </a:lnTo>
                  <a:cubicBezTo>
                    <a:pt x="24076" y="3205"/>
                    <a:pt x="24040" y="3266"/>
                    <a:pt x="23999" y="3317"/>
                  </a:cubicBezTo>
                  <a:cubicBezTo>
                    <a:pt x="24040" y="3297"/>
                    <a:pt x="24076" y="3271"/>
                    <a:pt x="24111" y="3241"/>
                  </a:cubicBezTo>
                  <a:lnTo>
                    <a:pt x="24111" y="3241"/>
                  </a:lnTo>
                  <a:cubicBezTo>
                    <a:pt x="24096" y="3307"/>
                    <a:pt x="24076" y="3368"/>
                    <a:pt x="24050" y="3424"/>
                  </a:cubicBezTo>
                  <a:cubicBezTo>
                    <a:pt x="24015" y="3546"/>
                    <a:pt x="23969" y="3668"/>
                    <a:pt x="23913" y="3790"/>
                  </a:cubicBezTo>
                  <a:cubicBezTo>
                    <a:pt x="23781" y="3678"/>
                    <a:pt x="23618" y="3511"/>
                    <a:pt x="23557" y="3271"/>
                  </a:cubicBezTo>
                  <a:lnTo>
                    <a:pt x="23557" y="3271"/>
                  </a:lnTo>
                  <a:cubicBezTo>
                    <a:pt x="23608" y="3317"/>
                    <a:pt x="23669" y="3353"/>
                    <a:pt x="23735" y="3388"/>
                  </a:cubicBezTo>
                  <a:cubicBezTo>
                    <a:pt x="23642" y="3290"/>
                    <a:pt x="23605" y="3178"/>
                    <a:pt x="23566" y="3093"/>
                  </a:cubicBezTo>
                  <a:lnTo>
                    <a:pt x="23566" y="3093"/>
                  </a:lnTo>
                  <a:cubicBezTo>
                    <a:pt x="23612" y="3182"/>
                    <a:pt x="23739" y="3217"/>
                    <a:pt x="23847" y="3256"/>
                  </a:cubicBezTo>
                  <a:cubicBezTo>
                    <a:pt x="23786" y="3221"/>
                    <a:pt x="23628" y="3109"/>
                    <a:pt x="23557" y="3002"/>
                  </a:cubicBezTo>
                  <a:cubicBezTo>
                    <a:pt x="23491" y="2910"/>
                    <a:pt x="23460" y="2803"/>
                    <a:pt x="23440" y="2702"/>
                  </a:cubicBezTo>
                  <a:cubicBezTo>
                    <a:pt x="23435" y="2656"/>
                    <a:pt x="23430" y="2610"/>
                    <a:pt x="23430" y="2575"/>
                  </a:cubicBezTo>
                  <a:lnTo>
                    <a:pt x="23414" y="2463"/>
                  </a:lnTo>
                  <a:lnTo>
                    <a:pt x="23414" y="2463"/>
                  </a:lnTo>
                  <a:cubicBezTo>
                    <a:pt x="23425" y="2570"/>
                    <a:pt x="23404" y="2656"/>
                    <a:pt x="23389" y="2758"/>
                  </a:cubicBezTo>
                  <a:cubicBezTo>
                    <a:pt x="23363" y="2992"/>
                    <a:pt x="23079" y="3266"/>
                    <a:pt x="23002" y="3297"/>
                  </a:cubicBezTo>
                  <a:cubicBezTo>
                    <a:pt x="23124" y="3292"/>
                    <a:pt x="23211" y="3226"/>
                    <a:pt x="23277" y="3160"/>
                  </a:cubicBezTo>
                  <a:lnTo>
                    <a:pt x="23277" y="3160"/>
                  </a:lnTo>
                  <a:cubicBezTo>
                    <a:pt x="23257" y="3195"/>
                    <a:pt x="23226" y="3271"/>
                    <a:pt x="23185" y="3343"/>
                  </a:cubicBezTo>
                  <a:cubicBezTo>
                    <a:pt x="23048" y="3566"/>
                    <a:pt x="22850" y="3862"/>
                    <a:pt x="22728" y="3902"/>
                  </a:cubicBezTo>
                  <a:cubicBezTo>
                    <a:pt x="22741" y="3906"/>
                    <a:pt x="22755" y="3908"/>
                    <a:pt x="22769" y="3908"/>
                  </a:cubicBezTo>
                  <a:cubicBezTo>
                    <a:pt x="22865" y="3908"/>
                    <a:pt x="22982" y="3827"/>
                    <a:pt x="23048" y="3770"/>
                  </a:cubicBezTo>
                  <a:lnTo>
                    <a:pt x="23048" y="3770"/>
                  </a:lnTo>
                  <a:cubicBezTo>
                    <a:pt x="23048" y="3780"/>
                    <a:pt x="23043" y="3795"/>
                    <a:pt x="23043" y="3800"/>
                  </a:cubicBezTo>
                  <a:lnTo>
                    <a:pt x="23043" y="3806"/>
                  </a:lnTo>
                  <a:cubicBezTo>
                    <a:pt x="22972" y="3887"/>
                    <a:pt x="22880" y="3948"/>
                    <a:pt x="22779" y="4004"/>
                  </a:cubicBezTo>
                  <a:lnTo>
                    <a:pt x="22717" y="3938"/>
                  </a:lnTo>
                  <a:cubicBezTo>
                    <a:pt x="22550" y="3760"/>
                    <a:pt x="22412" y="3516"/>
                    <a:pt x="22367" y="3261"/>
                  </a:cubicBezTo>
                  <a:lnTo>
                    <a:pt x="22367" y="3261"/>
                  </a:lnTo>
                  <a:cubicBezTo>
                    <a:pt x="22407" y="3297"/>
                    <a:pt x="22458" y="3327"/>
                    <a:pt x="22519" y="3338"/>
                  </a:cubicBezTo>
                  <a:cubicBezTo>
                    <a:pt x="22443" y="3277"/>
                    <a:pt x="22433" y="3236"/>
                    <a:pt x="22392" y="3149"/>
                  </a:cubicBezTo>
                  <a:lnTo>
                    <a:pt x="22392" y="3149"/>
                  </a:lnTo>
                  <a:cubicBezTo>
                    <a:pt x="22439" y="3214"/>
                    <a:pt x="22508" y="3238"/>
                    <a:pt x="22577" y="3238"/>
                  </a:cubicBezTo>
                  <a:cubicBezTo>
                    <a:pt x="22590" y="3238"/>
                    <a:pt x="22603" y="3237"/>
                    <a:pt x="22616" y="3236"/>
                  </a:cubicBezTo>
                  <a:lnTo>
                    <a:pt x="22575" y="3216"/>
                  </a:lnTo>
                  <a:cubicBezTo>
                    <a:pt x="22448" y="3124"/>
                    <a:pt x="22361" y="3037"/>
                    <a:pt x="22295" y="2890"/>
                  </a:cubicBezTo>
                  <a:cubicBezTo>
                    <a:pt x="22270" y="2814"/>
                    <a:pt x="22255" y="2717"/>
                    <a:pt x="22255" y="2631"/>
                  </a:cubicBezTo>
                  <a:lnTo>
                    <a:pt x="22255" y="2615"/>
                  </a:lnTo>
                  <a:cubicBezTo>
                    <a:pt x="22229" y="2717"/>
                    <a:pt x="22219" y="2854"/>
                    <a:pt x="22168" y="2956"/>
                  </a:cubicBezTo>
                  <a:cubicBezTo>
                    <a:pt x="22107" y="3068"/>
                    <a:pt x="21954" y="3195"/>
                    <a:pt x="21837" y="3261"/>
                  </a:cubicBezTo>
                  <a:cubicBezTo>
                    <a:pt x="21934" y="3251"/>
                    <a:pt x="22061" y="3226"/>
                    <a:pt x="22107" y="3134"/>
                  </a:cubicBezTo>
                  <a:lnTo>
                    <a:pt x="22107" y="3134"/>
                  </a:lnTo>
                  <a:cubicBezTo>
                    <a:pt x="22102" y="3195"/>
                    <a:pt x="22051" y="3266"/>
                    <a:pt x="22010" y="3317"/>
                  </a:cubicBezTo>
                  <a:cubicBezTo>
                    <a:pt x="22051" y="3297"/>
                    <a:pt x="22087" y="3277"/>
                    <a:pt x="22127" y="3246"/>
                  </a:cubicBezTo>
                  <a:lnTo>
                    <a:pt x="22127" y="3246"/>
                  </a:lnTo>
                  <a:cubicBezTo>
                    <a:pt x="22107" y="3312"/>
                    <a:pt x="22082" y="3378"/>
                    <a:pt x="22056" y="3444"/>
                  </a:cubicBezTo>
                  <a:cubicBezTo>
                    <a:pt x="21985" y="3633"/>
                    <a:pt x="21899" y="3836"/>
                    <a:pt x="21776" y="3999"/>
                  </a:cubicBezTo>
                  <a:cubicBezTo>
                    <a:pt x="21756" y="3963"/>
                    <a:pt x="21736" y="3933"/>
                    <a:pt x="21720" y="3907"/>
                  </a:cubicBezTo>
                  <a:cubicBezTo>
                    <a:pt x="21634" y="3780"/>
                    <a:pt x="21573" y="3633"/>
                    <a:pt x="21522" y="3490"/>
                  </a:cubicBezTo>
                  <a:lnTo>
                    <a:pt x="21522" y="3490"/>
                  </a:lnTo>
                  <a:cubicBezTo>
                    <a:pt x="21634" y="3572"/>
                    <a:pt x="21756" y="3607"/>
                    <a:pt x="21914" y="3622"/>
                  </a:cubicBezTo>
                  <a:cubicBezTo>
                    <a:pt x="21782" y="3546"/>
                    <a:pt x="21492" y="3348"/>
                    <a:pt x="21400" y="2997"/>
                  </a:cubicBezTo>
                  <a:lnTo>
                    <a:pt x="21400" y="2997"/>
                  </a:lnTo>
                  <a:cubicBezTo>
                    <a:pt x="21451" y="3048"/>
                    <a:pt x="21517" y="3083"/>
                    <a:pt x="21578" y="3114"/>
                  </a:cubicBezTo>
                  <a:cubicBezTo>
                    <a:pt x="21485" y="3016"/>
                    <a:pt x="21449" y="2904"/>
                    <a:pt x="21410" y="2818"/>
                  </a:cubicBezTo>
                  <a:lnTo>
                    <a:pt x="21410" y="2818"/>
                  </a:lnTo>
                  <a:cubicBezTo>
                    <a:pt x="21455" y="2908"/>
                    <a:pt x="21582" y="2942"/>
                    <a:pt x="21695" y="2982"/>
                  </a:cubicBezTo>
                  <a:cubicBezTo>
                    <a:pt x="21629" y="2946"/>
                    <a:pt x="21471" y="2834"/>
                    <a:pt x="21400" y="2727"/>
                  </a:cubicBezTo>
                  <a:cubicBezTo>
                    <a:pt x="21339" y="2636"/>
                    <a:pt x="21303" y="2529"/>
                    <a:pt x="21288" y="2427"/>
                  </a:cubicBezTo>
                  <a:cubicBezTo>
                    <a:pt x="21278" y="2381"/>
                    <a:pt x="21273" y="2336"/>
                    <a:pt x="21273" y="2300"/>
                  </a:cubicBezTo>
                  <a:lnTo>
                    <a:pt x="21263" y="2193"/>
                  </a:lnTo>
                  <a:lnTo>
                    <a:pt x="21263" y="2193"/>
                  </a:lnTo>
                  <a:cubicBezTo>
                    <a:pt x="21268" y="2295"/>
                    <a:pt x="21247" y="2381"/>
                    <a:pt x="21237" y="2483"/>
                  </a:cubicBezTo>
                  <a:cubicBezTo>
                    <a:pt x="21212" y="2717"/>
                    <a:pt x="20932" y="2987"/>
                    <a:pt x="20856" y="3022"/>
                  </a:cubicBezTo>
                  <a:cubicBezTo>
                    <a:pt x="20703" y="2910"/>
                    <a:pt x="20505" y="2707"/>
                    <a:pt x="20423" y="2402"/>
                  </a:cubicBezTo>
                  <a:lnTo>
                    <a:pt x="20423" y="2402"/>
                  </a:lnTo>
                  <a:cubicBezTo>
                    <a:pt x="20479" y="2453"/>
                    <a:pt x="20540" y="2498"/>
                    <a:pt x="20612" y="2529"/>
                  </a:cubicBezTo>
                  <a:cubicBezTo>
                    <a:pt x="20507" y="2414"/>
                    <a:pt x="20461" y="2284"/>
                    <a:pt x="20411" y="2178"/>
                  </a:cubicBezTo>
                  <a:lnTo>
                    <a:pt x="20411" y="2178"/>
                  </a:lnTo>
                  <a:cubicBezTo>
                    <a:pt x="20464" y="2286"/>
                    <a:pt x="20603" y="2321"/>
                    <a:pt x="20718" y="2356"/>
                  </a:cubicBezTo>
                  <a:cubicBezTo>
                    <a:pt x="20652" y="2320"/>
                    <a:pt x="20479" y="2193"/>
                    <a:pt x="20398" y="2076"/>
                  </a:cubicBezTo>
                  <a:cubicBezTo>
                    <a:pt x="20327" y="1974"/>
                    <a:pt x="20281" y="1847"/>
                    <a:pt x="20256" y="1720"/>
                  </a:cubicBezTo>
                  <a:cubicBezTo>
                    <a:pt x="20245" y="1669"/>
                    <a:pt x="20235" y="1618"/>
                    <a:pt x="20230" y="1562"/>
                  </a:cubicBezTo>
                  <a:lnTo>
                    <a:pt x="20210" y="1435"/>
                  </a:lnTo>
                  <a:lnTo>
                    <a:pt x="20210" y="1435"/>
                  </a:lnTo>
                  <a:cubicBezTo>
                    <a:pt x="20225" y="1557"/>
                    <a:pt x="20210" y="1669"/>
                    <a:pt x="20205" y="1791"/>
                  </a:cubicBezTo>
                  <a:cubicBezTo>
                    <a:pt x="20195" y="2076"/>
                    <a:pt x="19915" y="2427"/>
                    <a:pt x="19838" y="2473"/>
                  </a:cubicBezTo>
                  <a:cubicBezTo>
                    <a:pt x="19966" y="2453"/>
                    <a:pt x="20052" y="2376"/>
                    <a:pt x="20118" y="2280"/>
                  </a:cubicBezTo>
                  <a:lnTo>
                    <a:pt x="20118" y="2280"/>
                  </a:lnTo>
                  <a:cubicBezTo>
                    <a:pt x="20103" y="2325"/>
                    <a:pt x="20072" y="2422"/>
                    <a:pt x="20032" y="2508"/>
                  </a:cubicBezTo>
                  <a:cubicBezTo>
                    <a:pt x="19899" y="2788"/>
                    <a:pt x="19711" y="3165"/>
                    <a:pt x="19594" y="3216"/>
                  </a:cubicBezTo>
                  <a:cubicBezTo>
                    <a:pt x="19605" y="3219"/>
                    <a:pt x="19617" y="3220"/>
                    <a:pt x="19628" y="3220"/>
                  </a:cubicBezTo>
                  <a:cubicBezTo>
                    <a:pt x="19730" y="3220"/>
                    <a:pt x="19852" y="3110"/>
                    <a:pt x="19925" y="3032"/>
                  </a:cubicBezTo>
                  <a:lnTo>
                    <a:pt x="19925" y="3032"/>
                  </a:lnTo>
                  <a:cubicBezTo>
                    <a:pt x="19925" y="3043"/>
                    <a:pt x="19920" y="3058"/>
                    <a:pt x="19920" y="3068"/>
                  </a:cubicBezTo>
                  <a:lnTo>
                    <a:pt x="19920" y="3078"/>
                  </a:lnTo>
                  <a:cubicBezTo>
                    <a:pt x="19849" y="3185"/>
                    <a:pt x="19762" y="3266"/>
                    <a:pt x="19650" y="3338"/>
                  </a:cubicBezTo>
                  <a:cubicBezTo>
                    <a:pt x="19742" y="3322"/>
                    <a:pt x="19813" y="3297"/>
                    <a:pt x="19869" y="3266"/>
                  </a:cubicBezTo>
                  <a:lnTo>
                    <a:pt x="19869" y="3266"/>
                  </a:lnTo>
                  <a:cubicBezTo>
                    <a:pt x="19864" y="3292"/>
                    <a:pt x="19854" y="3312"/>
                    <a:pt x="19844" y="3338"/>
                  </a:cubicBezTo>
                  <a:cubicBezTo>
                    <a:pt x="19818" y="3419"/>
                    <a:pt x="19777" y="3495"/>
                    <a:pt x="19737" y="3566"/>
                  </a:cubicBezTo>
                  <a:cubicBezTo>
                    <a:pt x="19589" y="3383"/>
                    <a:pt x="19482" y="3129"/>
                    <a:pt x="19396" y="2890"/>
                  </a:cubicBezTo>
                  <a:cubicBezTo>
                    <a:pt x="19365" y="2814"/>
                    <a:pt x="19340" y="2737"/>
                    <a:pt x="19315" y="2661"/>
                  </a:cubicBezTo>
                  <a:lnTo>
                    <a:pt x="19315" y="2661"/>
                  </a:lnTo>
                  <a:cubicBezTo>
                    <a:pt x="19360" y="2697"/>
                    <a:pt x="19406" y="2727"/>
                    <a:pt x="19447" y="2742"/>
                  </a:cubicBezTo>
                  <a:cubicBezTo>
                    <a:pt x="19396" y="2687"/>
                    <a:pt x="19345" y="2605"/>
                    <a:pt x="19335" y="2529"/>
                  </a:cubicBezTo>
                  <a:lnTo>
                    <a:pt x="19335" y="2529"/>
                  </a:lnTo>
                  <a:cubicBezTo>
                    <a:pt x="19386" y="2641"/>
                    <a:pt x="19533" y="2676"/>
                    <a:pt x="19635" y="2676"/>
                  </a:cubicBezTo>
                  <a:cubicBezTo>
                    <a:pt x="19503" y="2605"/>
                    <a:pt x="19335" y="2458"/>
                    <a:pt x="19259" y="2325"/>
                  </a:cubicBezTo>
                  <a:cubicBezTo>
                    <a:pt x="19192" y="2208"/>
                    <a:pt x="19187" y="2056"/>
                    <a:pt x="19157" y="1929"/>
                  </a:cubicBezTo>
                  <a:lnTo>
                    <a:pt x="19157" y="1944"/>
                  </a:lnTo>
                  <a:cubicBezTo>
                    <a:pt x="19157" y="2046"/>
                    <a:pt x="19136" y="2152"/>
                    <a:pt x="19106" y="2249"/>
                  </a:cubicBezTo>
                  <a:cubicBezTo>
                    <a:pt x="19045" y="2427"/>
                    <a:pt x="18933" y="2529"/>
                    <a:pt x="18796" y="2631"/>
                  </a:cubicBezTo>
                  <a:cubicBezTo>
                    <a:pt x="18780" y="2641"/>
                    <a:pt x="18760" y="2641"/>
                    <a:pt x="18750" y="2656"/>
                  </a:cubicBezTo>
                  <a:cubicBezTo>
                    <a:pt x="18771" y="2660"/>
                    <a:pt x="18792" y="2663"/>
                    <a:pt x="18813" y="2663"/>
                  </a:cubicBezTo>
                  <a:cubicBezTo>
                    <a:pt x="18887" y="2663"/>
                    <a:pt x="18952" y="2631"/>
                    <a:pt x="19004" y="2559"/>
                  </a:cubicBezTo>
                  <a:lnTo>
                    <a:pt x="19004" y="2559"/>
                  </a:lnTo>
                  <a:cubicBezTo>
                    <a:pt x="18958" y="2656"/>
                    <a:pt x="18948" y="2707"/>
                    <a:pt x="18857" y="2778"/>
                  </a:cubicBezTo>
                  <a:cubicBezTo>
                    <a:pt x="18928" y="2768"/>
                    <a:pt x="18984" y="2737"/>
                    <a:pt x="19025" y="2687"/>
                  </a:cubicBezTo>
                  <a:lnTo>
                    <a:pt x="19025" y="2687"/>
                  </a:lnTo>
                  <a:cubicBezTo>
                    <a:pt x="18984" y="2931"/>
                    <a:pt x="18877" y="3160"/>
                    <a:pt x="18745" y="3353"/>
                  </a:cubicBezTo>
                  <a:cubicBezTo>
                    <a:pt x="18674" y="3271"/>
                    <a:pt x="18618" y="3185"/>
                    <a:pt x="18567" y="3073"/>
                  </a:cubicBezTo>
                  <a:cubicBezTo>
                    <a:pt x="18552" y="3048"/>
                    <a:pt x="18546" y="3022"/>
                    <a:pt x="18531" y="2997"/>
                  </a:cubicBezTo>
                  <a:lnTo>
                    <a:pt x="18531" y="2997"/>
                  </a:lnTo>
                  <a:cubicBezTo>
                    <a:pt x="18602" y="3032"/>
                    <a:pt x="18684" y="3048"/>
                    <a:pt x="18786" y="3058"/>
                  </a:cubicBezTo>
                  <a:cubicBezTo>
                    <a:pt x="18653" y="2987"/>
                    <a:pt x="18541" y="2905"/>
                    <a:pt x="18450" y="2793"/>
                  </a:cubicBezTo>
                  <a:lnTo>
                    <a:pt x="18450" y="2788"/>
                  </a:lnTo>
                  <a:cubicBezTo>
                    <a:pt x="18445" y="2778"/>
                    <a:pt x="18445" y="2763"/>
                    <a:pt x="18440" y="2742"/>
                  </a:cubicBezTo>
                  <a:lnTo>
                    <a:pt x="18440" y="2742"/>
                  </a:lnTo>
                  <a:cubicBezTo>
                    <a:pt x="18527" y="2826"/>
                    <a:pt x="18663" y="2924"/>
                    <a:pt x="18781" y="2924"/>
                  </a:cubicBezTo>
                  <a:cubicBezTo>
                    <a:pt x="18800" y="2924"/>
                    <a:pt x="18819" y="2921"/>
                    <a:pt x="18836" y="2915"/>
                  </a:cubicBezTo>
                  <a:cubicBezTo>
                    <a:pt x="18694" y="2870"/>
                    <a:pt x="18440" y="2478"/>
                    <a:pt x="18262" y="2183"/>
                  </a:cubicBezTo>
                  <a:cubicBezTo>
                    <a:pt x="18211" y="2096"/>
                    <a:pt x="18165" y="1995"/>
                    <a:pt x="18145" y="1944"/>
                  </a:cubicBezTo>
                  <a:lnTo>
                    <a:pt x="18145" y="1944"/>
                  </a:lnTo>
                  <a:cubicBezTo>
                    <a:pt x="18221" y="2030"/>
                    <a:pt x="18338" y="2117"/>
                    <a:pt x="18490" y="2122"/>
                  </a:cubicBezTo>
                  <a:cubicBezTo>
                    <a:pt x="18394" y="2081"/>
                    <a:pt x="18038" y="1725"/>
                    <a:pt x="17997" y="1415"/>
                  </a:cubicBezTo>
                  <a:cubicBezTo>
                    <a:pt x="17982" y="1288"/>
                    <a:pt x="17956" y="1161"/>
                    <a:pt x="17961" y="1033"/>
                  </a:cubicBezTo>
                  <a:lnTo>
                    <a:pt x="17961" y="1033"/>
                  </a:lnTo>
                  <a:lnTo>
                    <a:pt x="17946" y="1176"/>
                  </a:lnTo>
                  <a:cubicBezTo>
                    <a:pt x="17946" y="1232"/>
                    <a:pt x="17941" y="1288"/>
                    <a:pt x="17936" y="1344"/>
                  </a:cubicBezTo>
                  <a:cubicBezTo>
                    <a:pt x="17916" y="1486"/>
                    <a:pt x="17880" y="1623"/>
                    <a:pt x="17804" y="1745"/>
                  </a:cubicBezTo>
                  <a:cubicBezTo>
                    <a:pt x="17712" y="1888"/>
                    <a:pt x="17524" y="2040"/>
                    <a:pt x="17448" y="2081"/>
                  </a:cubicBezTo>
                  <a:cubicBezTo>
                    <a:pt x="17578" y="2028"/>
                    <a:pt x="17735" y="1984"/>
                    <a:pt x="17790" y="1868"/>
                  </a:cubicBezTo>
                  <a:lnTo>
                    <a:pt x="17790" y="1868"/>
                  </a:lnTo>
                  <a:cubicBezTo>
                    <a:pt x="17742" y="1986"/>
                    <a:pt x="17695" y="2129"/>
                    <a:pt x="17585" y="2254"/>
                  </a:cubicBezTo>
                  <a:cubicBezTo>
                    <a:pt x="17672" y="2219"/>
                    <a:pt x="17748" y="2168"/>
                    <a:pt x="17804" y="2102"/>
                  </a:cubicBezTo>
                  <a:lnTo>
                    <a:pt x="17804" y="2102"/>
                  </a:lnTo>
                  <a:cubicBezTo>
                    <a:pt x="17733" y="2412"/>
                    <a:pt x="17555" y="2636"/>
                    <a:pt x="17392" y="2778"/>
                  </a:cubicBezTo>
                  <a:cubicBezTo>
                    <a:pt x="17315" y="2717"/>
                    <a:pt x="17244" y="2641"/>
                    <a:pt x="17198" y="2575"/>
                  </a:cubicBezTo>
                  <a:cubicBezTo>
                    <a:pt x="17148" y="2478"/>
                    <a:pt x="17143" y="2356"/>
                    <a:pt x="17117" y="2254"/>
                  </a:cubicBezTo>
                  <a:lnTo>
                    <a:pt x="17117" y="2269"/>
                  </a:lnTo>
                  <a:cubicBezTo>
                    <a:pt x="17117" y="2351"/>
                    <a:pt x="17097" y="2437"/>
                    <a:pt x="17071" y="2514"/>
                  </a:cubicBezTo>
                  <a:cubicBezTo>
                    <a:pt x="17015" y="2661"/>
                    <a:pt x="16934" y="2742"/>
                    <a:pt x="16812" y="2829"/>
                  </a:cubicBezTo>
                  <a:lnTo>
                    <a:pt x="16771" y="2844"/>
                  </a:lnTo>
                  <a:cubicBezTo>
                    <a:pt x="16791" y="2848"/>
                    <a:pt x="16810" y="2850"/>
                    <a:pt x="16828" y="2850"/>
                  </a:cubicBezTo>
                  <a:cubicBezTo>
                    <a:pt x="16891" y="2850"/>
                    <a:pt x="16945" y="2827"/>
                    <a:pt x="16985" y="2768"/>
                  </a:cubicBezTo>
                  <a:lnTo>
                    <a:pt x="16985" y="2768"/>
                  </a:lnTo>
                  <a:cubicBezTo>
                    <a:pt x="16944" y="2844"/>
                    <a:pt x="16939" y="2890"/>
                    <a:pt x="16863" y="2941"/>
                  </a:cubicBezTo>
                  <a:cubicBezTo>
                    <a:pt x="16919" y="2941"/>
                    <a:pt x="16970" y="2910"/>
                    <a:pt x="17000" y="2870"/>
                  </a:cubicBezTo>
                  <a:lnTo>
                    <a:pt x="17000" y="2870"/>
                  </a:lnTo>
                  <a:cubicBezTo>
                    <a:pt x="16990" y="2956"/>
                    <a:pt x="16964" y="3037"/>
                    <a:pt x="16934" y="3119"/>
                  </a:cubicBezTo>
                  <a:cubicBezTo>
                    <a:pt x="16786" y="3022"/>
                    <a:pt x="16593" y="2854"/>
                    <a:pt x="16512" y="2600"/>
                  </a:cubicBezTo>
                  <a:lnTo>
                    <a:pt x="16512" y="2600"/>
                  </a:lnTo>
                  <a:cubicBezTo>
                    <a:pt x="16568" y="2641"/>
                    <a:pt x="16634" y="2681"/>
                    <a:pt x="16695" y="2702"/>
                  </a:cubicBezTo>
                  <a:cubicBezTo>
                    <a:pt x="16603" y="2615"/>
                    <a:pt x="16561" y="2511"/>
                    <a:pt x="16517" y="2428"/>
                  </a:cubicBezTo>
                  <a:lnTo>
                    <a:pt x="16517" y="2428"/>
                  </a:lnTo>
                  <a:cubicBezTo>
                    <a:pt x="16570" y="2503"/>
                    <a:pt x="16696" y="2527"/>
                    <a:pt x="16797" y="2559"/>
                  </a:cubicBezTo>
                  <a:cubicBezTo>
                    <a:pt x="16731" y="2529"/>
                    <a:pt x="16563" y="2427"/>
                    <a:pt x="16486" y="2325"/>
                  </a:cubicBezTo>
                  <a:cubicBezTo>
                    <a:pt x="16415" y="2234"/>
                    <a:pt x="16380" y="2132"/>
                    <a:pt x="16354" y="2025"/>
                  </a:cubicBezTo>
                  <a:cubicBezTo>
                    <a:pt x="16339" y="1979"/>
                    <a:pt x="16334" y="1939"/>
                    <a:pt x="16329" y="1893"/>
                  </a:cubicBezTo>
                  <a:lnTo>
                    <a:pt x="16308" y="1786"/>
                  </a:lnTo>
                  <a:lnTo>
                    <a:pt x="16308" y="1786"/>
                  </a:lnTo>
                  <a:cubicBezTo>
                    <a:pt x="16324" y="1888"/>
                    <a:pt x="16308" y="1979"/>
                    <a:pt x="16303" y="2081"/>
                  </a:cubicBezTo>
                  <a:cubicBezTo>
                    <a:pt x="16288" y="2325"/>
                    <a:pt x="16018" y="2615"/>
                    <a:pt x="15947" y="2656"/>
                  </a:cubicBezTo>
                  <a:cubicBezTo>
                    <a:pt x="16069" y="2641"/>
                    <a:pt x="16156" y="2575"/>
                    <a:pt x="16212" y="2498"/>
                  </a:cubicBezTo>
                  <a:lnTo>
                    <a:pt x="16212" y="2498"/>
                  </a:lnTo>
                  <a:cubicBezTo>
                    <a:pt x="16201" y="2534"/>
                    <a:pt x="16171" y="2615"/>
                    <a:pt x="16135" y="2687"/>
                  </a:cubicBezTo>
                  <a:cubicBezTo>
                    <a:pt x="16008" y="2920"/>
                    <a:pt x="15825" y="3241"/>
                    <a:pt x="15713" y="3287"/>
                  </a:cubicBezTo>
                  <a:cubicBezTo>
                    <a:pt x="15724" y="3289"/>
                    <a:pt x="15735" y="3291"/>
                    <a:pt x="15747" y="3291"/>
                  </a:cubicBezTo>
                  <a:cubicBezTo>
                    <a:pt x="15843" y="3291"/>
                    <a:pt x="15960" y="3201"/>
                    <a:pt x="16029" y="3124"/>
                  </a:cubicBezTo>
                  <a:lnTo>
                    <a:pt x="16029" y="3124"/>
                  </a:lnTo>
                  <a:cubicBezTo>
                    <a:pt x="16029" y="3139"/>
                    <a:pt x="16023" y="3149"/>
                    <a:pt x="16023" y="3160"/>
                  </a:cubicBezTo>
                  <a:lnTo>
                    <a:pt x="16023" y="3165"/>
                  </a:lnTo>
                  <a:cubicBezTo>
                    <a:pt x="15957" y="3251"/>
                    <a:pt x="15871" y="3322"/>
                    <a:pt x="15769" y="3378"/>
                  </a:cubicBezTo>
                  <a:cubicBezTo>
                    <a:pt x="15856" y="3368"/>
                    <a:pt x="15922" y="3348"/>
                    <a:pt x="15973" y="3322"/>
                  </a:cubicBezTo>
                  <a:lnTo>
                    <a:pt x="15973" y="3322"/>
                  </a:lnTo>
                  <a:lnTo>
                    <a:pt x="15952" y="3378"/>
                  </a:lnTo>
                  <a:cubicBezTo>
                    <a:pt x="15901" y="3505"/>
                    <a:pt x="15830" y="3617"/>
                    <a:pt x="15739" y="3699"/>
                  </a:cubicBezTo>
                  <a:cubicBezTo>
                    <a:pt x="15601" y="3546"/>
                    <a:pt x="15510" y="3363"/>
                    <a:pt x="15418" y="3190"/>
                  </a:cubicBezTo>
                  <a:cubicBezTo>
                    <a:pt x="15388" y="3124"/>
                    <a:pt x="15357" y="3058"/>
                    <a:pt x="15322" y="2992"/>
                  </a:cubicBezTo>
                  <a:lnTo>
                    <a:pt x="15322" y="2992"/>
                  </a:lnTo>
                  <a:cubicBezTo>
                    <a:pt x="15372" y="3022"/>
                    <a:pt x="15423" y="3048"/>
                    <a:pt x="15474" y="3063"/>
                  </a:cubicBezTo>
                  <a:cubicBezTo>
                    <a:pt x="15418" y="3012"/>
                    <a:pt x="15357" y="2941"/>
                    <a:pt x="15347" y="2870"/>
                  </a:cubicBezTo>
                  <a:lnTo>
                    <a:pt x="15347" y="2870"/>
                  </a:lnTo>
                  <a:cubicBezTo>
                    <a:pt x="15408" y="2971"/>
                    <a:pt x="15571" y="2997"/>
                    <a:pt x="15693" y="2997"/>
                  </a:cubicBezTo>
                  <a:cubicBezTo>
                    <a:pt x="15540" y="2936"/>
                    <a:pt x="15347" y="2814"/>
                    <a:pt x="15260" y="2692"/>
                  </a:cubicBezTo>
                  <a:cubicBezTo>
                    <a:pt x="15189" y="2590"/>
                    <a:pt x="15184" y="2458"/>
                    <a:pt x="15143" y="2351"/>
                  </a:cubicBezTo>
                  <a:lnTo>
                    <a:pt x="15143" y="2361"/>
                  </a:lnTo>
                  <a:cubicBezTo>
                    <a:pt x="15143" y="2453"/>
                    <a:pt x="15118" y="2549"/>
                    <a:pt x="15088" y="2631"/>
                  </a:cubicBezTo>
                  <a:cubicBezTo>
                    <a:pt x="15011" y="2783"/>
                    <a:pt x="14889" y="2870"/>
                    <a:pt x="14731" y="2966"/>
                  </a:cubicBezTo>
                  <a:cubicBezTo>
                    <a:pt x="14721" y="2982"/>
                    <a:pt x="14696" y="2982"/>
                    <a:pt x="14681" y="2992"/>
                  </a:cubicBezTo>
                  <a:cubicBezTo>
                    <a:pt x="14708" y="2997"/>
                    <a:pt x="14735" y="2999"/>
                    <a:pt x="14761" y="2999"/>
                  </a:cubicBezTo>
                  <a:cubicBezTo>
                    <a:pt x="14846" y="2999"/>
                    <a:pt x="14921" y="2972"/>
                    <a:pt x="14976" y="2910"/>
                  </a:cubicBezTo>
                  <a:lnTo>
                    <a:pt x="14976" y="2910"/>
                  </a:lnTo>
                  <a:cubicBezTo>
                    <a:pt x="14925" y="2992"/>
                    <a:pt x="14909" y="3037"/>
                    <a:pt x="14808" y="3093"/>
                  </a:cubicBezTo>
                  <a:cubicBezTo>
                    <a:pt x="14889" y="3093"/>
                    <a:pt x="14955" y="3063"/>
                    <a:pt x="15006" y="3017"/>
                  </a:cubicBezTo>
                  <a:lnTo>
                    <a:pt x="15006" y="3017"/>
                  </a:lnTo>
                  <a:cubicBezTo>
                    <a:pt x="14965" y="3216"/>
                    <a:pt x="14854" y="3404"/>
                    <a:pt x="14706" y="3572"/>
                  </a:cubicBezTo>
                  <a:cubicBezTo>
                    <a:pt x="14681" y="3526"/>
                    <a:pt x="14660" y="3475"/>
                    <a:pt x="14650" y="3419"/>
                  </a:cubicBezTo>
                  <a:lnTo>
                    <a:pt x="14650" y="3419"/>
                  </a:lnTo>
                  <a:cubicBezTo>
                    <a:pt x="14675" y="3444"/>
                    <a:pt x="14701" y="3470"/>
                    <a:pt x="14731" y="3480"/>
                  </a:cubicBezTo>
                  <a:cubicBezTo>
                    <a:pt x="14690" y="3430"/>
                    <a:pt x="14678" y="3380"/>
                    <a:pt x="14661" y="3337"/>
                  </a:cubicBezTo>
                  <a:lnTo>
                    <a:pt x="14661" y="3337"/>
                  </a:lnTo>
                  <a:cubicBezTo>
                    <a:pt x="14683" y="3378"/>
                    <a:pt x="14742" y="3401"/>
                    <a:pt x="14787" y="3424"/>
                  </a:cubicBezTo>
                  <a:cubicBezTo>
                    <a:pt x="14757" y="3404"/>
                    <a:pt x="14686" y="3343"/>
                    <a:pt x="14655" y="3287"/>
                  </a:cubicBezTo>
                  <a:cubicBezTo>
                    <a:pt x="14630" y="3236"/>
                    <a:pt x="14620" y="3185"/>
                    <a:pt x="14609" y="3124"/>
                  </a:cubicBezTo>
                  <a:lnTo>
                    <a:pt x="14609" y="3063"/>
                  </a:lnTo>
                  <a:lnTo>
                    <a:pt x="14609" y="3012"/>
                  </a:lnTo>
                  <a:cubicBezTo>
                    <a:pt x="14609" y="3063"/>
                    <a:pt x="14599" y="3109"/>
                    <a:pt x="14584" y="3160"/>
                  </a:cubicBezTo>
                  <a:cubicBezTo>
                    <a:pt x="14559" y="3277"/>
                    <a:pt x="14406" y="3399"/>
                    <a:pt x="14370" y="3414"/>
                  </a:cubicBezTo>
                  <a:cubicBezTo>
                    <a:pt x="14431" y="3414"/>
                    <a:pt x="14477" y="3388"/>
                    <a:pt x="14518" y="3353"/>
                  </a:cubicBezTo>
                  <a:lnTo>
                    <a:pt x="14518" y="3353"/>
                  </a:lnTo>
                  <a:cubicBezTo>
                    <a:pt x="14503" y="3373"/>
                    <a:pt x="14482" y="3414"/>
                    <a:pt x="14467" y="3444"/>
                  </a:cubicBezTo>
                  <a:cubicBezTo>
                    <a:pt x="14457" y="3455"/>
                    <a:pt x="14447" y="3465"/>
                    <a:pt x="14442" y="3475"/>
                  </a:cubicBezTo>
                  <a:cubicBezTo>
                    <a:pt x="14345" y="3439"/>
                    <a:pt x="14177" y="3200"/>
                    <a:pt x="14065" y="3022"/>
                  </a:cubicBezTo>
                  <a:cubicBezTo>
                    <a:pt x="14035" y="2966"/>
                    <a:pt x="13999" y="2905"/>
                    <a:pt x="13989" y="2880"/>
                  </a:cubicBezTo>
                  <a:lnTo>
                    <a:pt x="13989" y="2880"/>
                  </a:lnTo>
                  <a:cubicBezTo>
                    <a:pt x="14040" y="2936"/>
                    <a:pt x="14116" y="2987"/>
                    <a:pt x="14213" y="2987"/>
                  </a:cubicBezTo>
                  <a:cubicBezTo>
                    <a:pt x="14146" y="2961"/>
                    <a:pt x="13913" y="2737"/>
                    <a:pt x="13887" y="2549"/>
                  </a:cubicBezTo>
                  <a:cubicBezTo>
                    <a:pt x="13872" y="2463"/>
                    <a:pt x="13862" y="2386"/>
                    <a:pt x="13862" y="2305"/>
                  </a:cubicBezTo>
                  <a:lnTo>
                    <a:pt x="13857" y="2397"/>
                  </a:lnTo>
                  <a:cubicBezTo>
                    <a:pt x="13857" y="2432"/>
                    <a:pt x="13846" y="2463"/>
                    <a:pt x="13841" y="2503"/>
                  </a:cubicBezTo>
                  <a:cubicBezTo>
                    <a:pt x="13831" y="2590"/>
                    <a:pt x="13806" y="2676"/>
                    <a:pt x="13755" y="2753"/>
                  </a:cubicBezTo>
                  <a:cubicBezTo>
                    <a:pt x="13694" y="2839"/>
                    <a:pt x="13567" y="2936"/>
                    <a:pt x="13516" y="2961"/>
                  </a:cubicBezTo>
                  <a:cubicBezTo>
                    <a:pt x="13605" y="2931"/>
                    <a:pt x="13714" y="2897"/>
                    <a:pt x="13752" y="2819"/>
                  </a:cubicBezTo>
                  <a:lnTo>
                    <a:pt x="13752" y="2819"/>
                  </a:lnTo>
                  <a:cubicBezTo>
                    <a:pt x="13718" y="2894"/>
                    <a:pt x="13687" y="2988"/>
                    <a:pt x="13612" y="3068"/>
                  </a:cubicBezTo>
                  <a:cubicBezTo>
                    <a:pt x="13663" y="3043"/>
                    <a:pt x="13714" y="3012"/>
                    <a:pt x="13760" y="2971"/>
                  </a:cubicBezTo>
                  <a:lnTo>
                    <a:pt x="13760" y="2971"/>
                  </a:lnTo>
                  <a:cubicBezTo>
                    <a:pt x="13719" y="3139"/>
                    <a:pt x="13628" y="3266"/>
                    <a:pt x="13531" y="3353"/>
                  </a:cubicBezTo>
                  <a:cubicBezTo>
                    <a:pt x="13500" y="3322"/>
                    <a:pt x="13475" y="3287"/>
                    <a:pt x="13455" y="3251"/>
                  </a:cubicBezTo>
                  <a:cubicBezTo>
                    <a:pt x="13409" y="3170"/>
                    <a:pt x="13389" y="3083"/>
                    <a:pt x="13383" y="2992"/>
                  </a:cubicBezTo>
                  <a:cubicBezTo>
                    <a:pt x="13383" y="2956"/>
                    <a:pt x="13378" y="2915"/>
                    <a:pt x="13383" y="2885"/>
                  </a:cubicBezTo>
                  <a:lnTo>
                    <a:pt x="13383" y="2793"/>
                  </a:lnTo>
                  <a:cubicBezTo>
                    <a:pt x="13383" y="2880"/>
                    <a:pt x="13358" y="2956"/>
                    <a:pt x="13338" y="3037"/>
                  </a:cubicBezTo>
                  <a:cubicBezTo>
                    <a:pt x="13312" y="3165"/>
                    <a:pt x="13200" y="3292"/>
                    <a:pt x="13104" y="3373"/>
                  </a:cubicBezTo>
                  <a:cubicBezTo>
                    <a:pt x="12992" y="3251"/>
                    <a:pt x="12870" y="3083"/>
                    <a:pt x="12829" y="2859"/>
                  </a:cubicBezTo>
                  <a:lnTo>
                    <a:pt x="12829" y="2859"/>
                  </a:lnTo>
                  <a:cubicBezTo>
                    <a:pt x="12875" y="2910"/>
                    <a:pt x="12941" y="2956"/>
                    <a:pt x="13002" y="2992"/>
                  </a:cubicBezTo>
                  <a:cubicBezTo>
                    <a:pt x="12917" y="2886"/>
                    <a:pt x="12891" y="2766"/>
                    <a:pt x="12856" y="2670"/>
                  </a:cubicBezTo>
                  <a:lnTo>
                    <a:pt x="12856" y="2670"/>
                  </a:lnTo>
                  <a:cubicBezTo>
                    <a:pt x="12894" y="2769"/>
                    <a:pt x="13024" y="2814"/>
                    <a:pt x="13129" y="2865"/>
                  </a:cubicBezTo>
                  <a:cubicBezTo>
                    <a:pt x="13068" y="2829"/>
                    <a:pt x="12921" y="2692"/>
                    <a:pt x="12854" y="2585"/>
                  </a:cubicBezTo>
                  <a:cubicBezTo>
                    <a:pt x="12799" y="2488"/>
                    <a:pt x="12773" y="2381"/>
                    <a:pt x="12768" y="2269"/>
                  </a:cubicBezTo>
                  <a:cubicBezTo>
                    <a:pt x="12763" y="2224"/>
                    <a:pt x="12763" y="2178"/>
                    <a:pt x="12768" y="2132"/>
                  </a:cubicBezTo>
                  <a:lnTo>
                    <a:pt x="12763" y="2025"/>
                  </a:lnTo>
                  <a:cubicBezTo>
                    <a:pt x="12763" y="2127"/>
                    <a:pt x="12727" y="2224"/>
                    <a:pt x="12712" y="2320"/>
                  </a:cubicBezTo>
                  <a:cubicBezTo>
                    <a:pt x="12661" y="2554"/>
                    <a:pt x="12346" y="2809"/>
                    <a:pt x="12270" y="2834"/>
                  </a:cubicBezTo>
                  <a:cubicBezTo>
                    <a:pt x="12275" y="2834"/>
                    <a:pt x="12280" y="2834"/>
                    <a:pt x="12285" y="2834"/>
                  </a:cubicBezTo>
                  <a:cubicBezTo>
                    <a:pt x="12400" y="2834"/>
                    <a:pt x="12491" y="2780"/>
                    <a:pt x="12559" y="2717"/>
                  </a:cubicBezTo>
                  <a:lnTo>
                    <a:pt x="12559" y="2717"/>
                  </a:lnTo>
                  <a:cubicBezTo>
                    <a:pt x="12539" y="2753"/>
                    <a:pt x="12493" y="2829"/>
                    <a:pt x="12448" y="2895"/>
                  </a:cubicBezTo>
                  <a:cubicBezTo>
                    <a:pt x="12336" y="3048"/>
                    <a:pt x="12183" y="3241"/>
                    <a:pt x="12061" y="3348"/>
                  </a:cubicBezTo>
                  <a:cubicBezTo>
                    <a:pt x="11949" y="3200"/>
                    <a:pt x="11857" y="3032"/>
                    <a:pt x="11776" y="2870"/>
                  </a:cubicBezTo>
                  <a:cubicBezTo>
                    <a:pt x="11735" y="2803"/>
                    <a:pt x="11705" y="2732"/>
                    <a:pt x="11679" y="2656"/>
                  </a:cubicBezTo>
                  <a:lnTo>
                    <a:pt x="11679" y="2656"/>
                  </a:lnTo>
                  <a:cubicBezTo>
                    <a:pt x="11730" y="2687"/>
                    <a:pt x="11786" y="2712"/>
                    <a:pt x="11847" y="2732"/>
                  </a:cubicBezTo>
                  <a:cubicBezTo>
                    <a:pt x="11786" y="2676"/>
                    <a:pt x="11720" y="2605"/>
                    <a:pt x="11705" y="2529"/>
                  </a:cubicBezTo>
                  <a:lnTo>
                    <a:pt x="11705" y="2529"/>
                  </a:lnTo>
                  <a:cubicBezTo>
                    <a:pt x="11771" y="2636"/>
                    <a:pt x="11949" y="2661"/>
                    <a:pt x="12076" y="2666"/>
                  </a:cubicBezTo>
                  <a:cubicBezTo>
                    <a:pt x="11908" y="2605"/>
                    <a:pt x="11705" y="2473"/>
                    <a:pt x="11608" y="2346"/>
                  </a:cubicBezTo>
                  <a:cubicBezTo>
                    <a:pt x="11532" y="2234"/>
                    <a:pt x="11527" y="2096"/>
                    <a:pt x="11491" y="1979"/>
                  </a:cubicBezTo>
                  <a:lnTo>
                    <a:pt x="11491" y="1995"/>
                  </a:lnTo>
                  <a:cubicBezTo>
                    <a:pt x="11491" y="2091"/>
                    <a:pt x="11466" y="2193"/>
                    <a:pt x="11425" y="2274"/>
                  </a:cubicBezTo>
                  <a:cubicBezTo>
                    <a:pt x="11344" y="2437"/>
                    <a:pt x="11217" y="2534"/>
                    <a:pt x="11044" y="2631"/>
                  </a:cubicBezTo>
                  <a:cubicBezTo>
                    <a:pt x="11023" y="2641"/>
                    <a:pt x="11008" y="2641"/>
                    <a:pt x="10988" y="2656"/>
                  </a:cubicBezTo>
                  <a:cubicBezTo>
                    <a:pt x="11014" y="2660"/>
                    <a:pt x="11040" y="2663"/>
                    <a:pt x="11065" y="2663"/>
                  </a:cubicBezTo>
                  <a:cubicBezTo>
                    <a:pt x="11156" y="2663"/>
                    <a:pt x="11238" y="2632"/>
                    <a:pt x="11298" y="2564"/>
                  </a:cubicBezTo>
                  <a:lnTo>
                    <a:pt x="11298" y="2564"/>
                  </a:lnTo>
                  <a:cubicBezTo>
                    <a:pt x="11242" y="2656"/>
                    <a:pt x="11227" y="2707"/>
                    <a:pt x="11120" y="2763"/>
                  </a:cubicBezTo>
                  <a:cubicBezTo>
                    <a:pt x="11211" y="2758"/>
                    <a:pt x="11273" y="2727"/>
                    <a:pt x="11328" y="2681"/>
                  </a:cubicBezTo>
                  <a:lnTo>
                    <a:pt x="11328" y="2681"/>
                  </a:lnTo>
                  <a:cubicBezTo>
                    <a:pt x="11273" y="2946"/>
                    <a:pt x="11095" y="3210"/>
                    <a:pt x="10881" y="3404"/>
                  </a:cubicBezTo>
                  <a:cubicBezTo>
                    <a:pt x="10794" y="3312"/>
                    <a:pt x="10703" y="3165"/>
                    <a:pt x="10682" y="2966"/>
                  </a:cubicBezTo>
                  <a:lnTo>
                    <a:pt x="10682" y="2966"/>
                  </a:lnTo>
                  <a:cubicBezTo>
                    <a:pt x="10713" y="3007"/>
                    <a:pt x="10744" y="3043"/>
                    <a:pt x="10789" y="3068"/>
                  </a:cubicBezTo>
                  <a:cubicBezTo>
                    <a:pt x="10734" y="2988"/>
                    <a:pt x="10719" y="2893"/>
                    <a:pt x="10703" y="2822"/>
                  </a:cubicBezTo>
                  <a:lnTo>
                    <a:pt x="10703" y="2822"/>
                  </a:lnTo>
                  <a:cubicBezTo>
                    <a:pt x="10720" y="2896"/>
                    <a:pt x="10805" y="2936"/>
                    <a:pt x="10871" y="2971"/>
                  </a:cubicBezTo>
                  <a:cubicBezTo>
                    <a:pt x="10835" y="2941"/>
                    <a:pt x="10744" y="2839"/>
                    <a:pt x="10703" y="2758"/>
                  </a:cubicBezTo>
                  <a:cubicBezTo>
                    <a:pt x="10667" y="2681"/>
                    <a:pt x="10652" y="2600"/>
                    <a:pt x="10652" y="2514"/>
                  </a:cubicBezTo>
                  <a:lnTo>
                    <a:pt x="10652" y="2412"/>
                  </a:lnTo>
                  <a:lnTo>
                    <a:pt x="10652" y="2330"/>
                  </a:lnTo>
                  <a:cubicBezTo>
                    <a:pt x="10652" y="2407"/>
                    <a:pt x="10632" y="2483"/>
                    <a:pt x="10616" y="2559"/>
                  </a:cubicBezTo>
                  <a:cubicBezTo>
                    <a:pt x="10586" y="2742"/>
                    <a:pt x="10398" y="2936"/>
                    <a:pt x="10347" y="2961"/>
                  </a:cubicBezTo>
                  <a:cubicBezTo>
                    <a:pt x="10423" y="2961"/>
                    <a:pt x="10479" y="2920"/>
                    <a:pt x="10525" y="2870"/>
                  </a:cubicBezTo>
                  <a:lnTo>
                    <a:pt x="10525" y="2870"/>
                  </a:lnTo>
                  <a:cubicBezTo>
                    <a:pt x="10510" y="2895"/>
                    <a:pt x="10484" y="2956"/>
                    <a:pt x="10459" y="3007"/>
                  </a:cubicBezTo>
                  <a:cubicBezTo>
                    <a:pt x="10357" y="3170"/>
                    <a:pt x="10220" y="3394"/>
                    <a:pt x="10143" y="3414"/>
                  </a:cubicBezTo>
                  <a:cubicBezTo>
                    <a:pt x="10154" y="3419"/>
                    <a:pt x="10166" y="3422"/>
                    <a:pt x="10178" y="3422"/>
                  </a:cubicBezTo>
                  <a:cubicBezTo>
                    <a:pt x="10235" y="3422"/>
                    <a:pt x="10306" y="3369"/>
                    <a:pt x="10352" y="3327"/>
                  </a:cubicBezTo>
                  <a:lnTo>
                    <a:pt x="10352" y="3327"/>
                  </a:lnTo>
                  <a:cubicBezTo>
                    <a:pt x="10352" y="3338"/>
                    <a:pt x="10347" y="3348"/>
                    <a:pt x="10347" y="3353"/>
                  </a:cubicBezTo>
                  <a:lnTo>
                    <a:pt x="10347" y="3363"/>
                  </a:lnTo>
                  <a:cubicBezTo>
                    <a:pt x="10296" y="3419"/>
                    <a:pt x="10235" y="3465"/>
                    <a:pt x="10169" y="3500"/>
                  </a:cubicBezTo>
                  <a:cubicBezTo>
                    <a:pt x="10225" y="3500"/>
                    <a:pt x="10260" y="3495"/>
                    <a:pt x="10301" y="3480"/>
                  </a:cubicBezTo>
                  <a:lnTo>
                    <a:pt x="10301" y="3480"/>
                  </a:lnTo>
                  <a:cubicBezTo>
                    <a:pt x="10296" y="3495"/>
                    <a:pt x="10286" y="3516"/>
                    <a:pt x="10281" y="3526"/>
                  </a:cubicBezTo>
                  <a:cubicBezTo>
                    <a:pt x="10273" y="3550"/>
                    <a:pt x="10258" y="3577"/>
                    <a:pt x="10243" y="3602"/>
                  </a:cubicBezTo>
                  <a:lnTo>
                    <a:pt x="10243" y="3602"/>
                  </a:lnTo>
                  <a:cubicBezTo>
                    <a:pt x="10224" y="3594"/>
                    <a:pt x="10206" y="3586"/>
                    <a:pt x="10188" y="3578"/>
                  </a:cubicBezTo>
                  <a:lnTo>
                    <a:pt x="10188" y="3578"/>
                  </a:lnTo>
                  <a:cubicBezTo>
                    <a:pt x="10201" y="3593"/>
                    <a:pt x="10215" y="3608"/>
                    <a:pt x="10230" y="3622"/>
                  </a:cubicBezTo>
                  <a:cubicBezTo>
                    <a:pt x="10234" y="3616"/>
                    <a:pt x="10239" y="3609"/>
                    <a:pt x="10243" y="3602"/>
                  </a:cubicBezTo>
                  <a:lnTo>
                    <a:pt x="10243" y="3602"/>
                  </a:lnTo>
                  <a:cubicBezTo>
                    <a:pt x="10247" y="3604"/>
                    <a:pt x="10251" y="3605"/>
                    <a:pt x="10255" y="3607"/>
                  </a:cubicBezTo>
                  <a:cubicBezTo>
                    <a:pt x="10225" y="3648"/>
                    <a:pt x="10199" y="3678"/>
                    <a:pt x="10169" y="3714"/>
                  </a:cubicBezTo>
                  <a:cubicBezTo>
                    <a:pt x="10128" y="3653"/>
                    <a:pt x="10092" y="3587"/>
                    <a:pt x="10057" y="3516"/>
                  </a:cubicBezTo>
                  <a:lnTo>
                    <a:pt x="10057" y="3516"/>
                  </a:lnTo>
                  <a:cubicBezTo>
                    <a:pt x="10101" y="3540"/>
                    <a:pt x="10143" y="3559"/>
                    <a:pt x="10188" y="3578"/>
                  </a:cubicBezTo>
                  <a:lnTo>
                    <a:pt x="10188" y="3578"/>
                  </a:lnTo>
                  <a:cubicBezTo>
                    <a:pt x="10062" y="3438"/>
                    <a:pt x="9967" y="3269"/>
                    <a:pt x="9889" y="3109"/>
                  </a:cubicBezTo>
                  <a:cubicBezTo>
                    <a:pt x="9853" y="3048"/>
                    <a:pt x="9828" y="2987"/>
                    <a:pt x="9802" y="2931"/>
                  </a:cubicBezTo>
                  <a:lnTo>
                    <a:pt x="9802" y="2931"/>
                  </a:lnTo>
                  <a:cubicBezTo>
                    <a:pt x="9848" y="2956"/>
                    <a:pt x="9899" y="2982"/>
                    <a:pt x="9945" y="2992"/>
                  </a:cubicBezTo>
                  <a:cubicBezTo>
                    <a:pt x="9894" y="2946"/>
                    <a:pt x="9838" y="2885"/>
                    <a:pt x="9828" y="2819"/>
                  </a:cubicBezTo>
                  <a:lnTo>
                    <a:pt x="9828" y="2819"/>
                  </a:lnTo>
                  <a:cubicBezTo>
                    <a:pt x="9879" y="2910"/>
                    <a:pt x="10031" y="2936"/>
                    <a:pt x="10143" y="2936"/>
                  </a:cubicBezTo>
                  <a:cubicBezTo>
                    <a:pt x="10001" y="2880"/>
                    <a:pt x="9828" y="2768"/>
                    <a:pt x="9752" y="2661"/>
                  </a:cubicBezTo>
                  <a:cubicBezTo>
                    <a:pt x="9691" y="2575"/>
                    <a:pt x="9686" y="2453"/>
                    <a:pt x="9650" y="2356"/>
                  </a:cubicBezTo>
                  <a:lnTo>
                    <a:pt x="9650" y="2371"/>
                  </a:lnTo>
                  <a:cubicBezTo>
                    <a:pt x="9650" y="2453"/>
                    <a:pt x="9635" y="2534"/>
                    <a:pt x="9599" y="2605"/>
                  </a:cubicBezTo>
                  <a:cubicBezTo>
                    <a:pt x="9533" y="2748"/>
                    <a:pt x="9421" y="2824"/>
                    <a:pt x="9279" y="2905"/>
                  </a:cubicBezTo>
                  <a:cubicBezTo>
                    <a:pt x="9263" y="2910"/>
                    <a:pt x="9243" y="2915"/>
                    <a:pt x="9233" y="2926"/>
                  </a:cubicBezTo>
                  <a:cubicBezTo>
                    <a:pt x="9253" y="2928"/>
                    <a:pt x="9273" y="2929"/>
                    <a:pt x="9293" y="2929"/>
                  </a:cubicBezTo>
                  <a:cubicBezTo>
                    <a:pt x="9372" y="2929"/>
                    <a:pt x="9443" y="2909"/>
                    <a:pt x="9492" y="2844"/>
                  </a:cubicBezTo>
                  <a:lnTo>
                    <a:pt x="9492" y="2844"/>
                  </a:lnTo>
                  <a:cubicBezTo>
                    <a:pt x="9446" y="2915"/>
                    <a:pt x="9436" y="2961"/>
                    <a:pt x="9345" y="3012"/>
                  </a:cubicBezTo>
                  <a:cubicBezTo>
                    <a:pt x="9421" y="3012"/>
                    <a:pt x="9482" y="2982"/>
                    <a:pt x="9523" y="2941"/>
                  </a:cubicBezTo>
                  <a:lnTo>
                    <a:pt x="9523" y="2941"/>
                  </a:lnTo>
                  <a:cubicBezTo>
                    <a:pt x="9472" y="3170"/>
                    <a:pt x="9319" y="3399"/>
                    <a:pt x="9126" y="3566"/>
                  </a:cubicBezTo>
                  <a:cubicBezTo>
                    <a:pt x="9111" y="3577"/>
                    <a:pt x="9090" y="3592"/>
                    <a:pt x="9075" y="3602"/>
                  </a:cubicBezTo>
                  <a:cubicBezTo>
                    <a:pt x="9060" y="3592"/>
                    <a:pt x="9050" y="3577"/>
                    <a:pt x="9039" y="3566"/>
                  </a:cubicBezTo>
                  <a:cubicBezTo>
                    <a:pt x="8923" y="3424"/>
                    <a:pt x="8831" y="3266"/>
                    <a:pt x="8770" y="3099"/>
                  </a:cubicBezTo>
                  <a:lnTo>
                    <a:pt x="8770" y="3099"/>
                  </a:lnTo>
                  <a:cubicBezTo>
                    <a:pt x="8933" y="3190"/>
                    <a:pt x="9111" y="3236"/>
                    <a:pt x="9345" y="3251"/>
                  </a:cubicBezTo>
                  <a:cubicBezTo>
                    <a:pt x="9156" y="3170"/>
                    <a:pt x="8734" y="2951"/>
                    <a:pt x="8617" y="2570"/>
                  </a:cubicBezTo>
                  <a:lnTo>
                    <a:pt x="8617" y="2570"/>
                  </a:lnTo>
                  <a:cubicBezTo>
                    <a:pt x="8694" y="2615"/>
                    <a:pt x="8775" y="2661"/>
                    <a:pt x="8872" y="2697"/>
                  </a:cubicBezTo>
                  <a:cubicBezTo>
                    <a:pt x="8741" y="2590"/>
                    <a:pt x="8684" y="2470"/>
                    <a:pt x="8631" y="2375"/>
                  </a:cubicBezTo>
                  <a:lnTo>
                    <a:pt x="8631" y="2375"/>
                  </a:lnTo>
                  <a:cubicBezTo>
                    <a:pt x="8696" y="2476"/>
                    <a:pt x="8884" y="2510"/>
                    <a:pt x="9034" y="2554"/>
                  </a:cubicBezTo>
                  <a:cubicBezTo>
                    <a:pt x="8938" y="2514"/>
                    <a:pt x="8719" y="2386"/>
                    <a:pt x="8617" y="2274"/>
                  </a:cubicBezTo>
                  <a:cubicBezTo>
                    <a:pt x="8526" y="2173"/>
                    <a:pt x="8480" y="2066"/>
                    <a:pt x="8455" y="1944"/>
                  </a:cubicBezTo>
                  <a:cubicBezTo>
                    <a:pt x="8449" y="1898"/>
                    <a:pt x="8444" y="1847"/>
                    <a:pt x="8439" y="1801"/>
                  </a:cubicBezTo>
                  <a:lnTo>
                    <a:pt x="8419" y="1690"/>
                  </a:lnTo>
                  <a:lnTo>
                    <a:pt x="8419" y="1690"/>
                  </a:lnTo>
                  <a:cubicBezTo>
                    <a:pt x="8424" y="1796"/>
                    <a:pt x="8393" y="1898"/>
                    <a:pt x="8373" y="2005"/>
                  </a:cubicBezTo>
                  <a:cubicBezTo>
                    <a:pt x="8327" y="2269"/>
                    <a:pt x="7910" y="2554"/>
                    <a:pt x="7803" y="2585"/>
                  </a:cubicBezTo>
                  <a:cubicBezTo>
                    <a:pt x="7981" y="2580"/>
                    <a:pt x="8109" y="2514"/>
                    <a:pt x="8200" y="2442"/>
                  </a:cubicBezTo>
                  <a:lnTo>
                    <a:pt x="8200" y="2442"/>
                  </a:lnTo>
                  <a:cubicBezTo>
                    <a:pt x="8175" y="2478"/>
                    <a:pt x="8124" y="2559"/>
                    <a:pt x="8068" y="2636"/>
                  </a:cubicBezTo>
                  <a:cubicBezTo>
                    <a:pt x="7905" y="2824"/>
                    <a:pt x="7692" y="3058"/>
                    <a:pt x="7524" y="3170"/>
                  </a:cubicBezTo>
                  <a:cubicBezTo>
                    <a:pt x="7478" y="3109"/>
                    <a:pt x="7447" y="3037"/>
                    <a:pt x="7407" y="2966"/>
                  </a:cubicBezTo>
                  <a:cubicBezTo>
                    <a:pt x="7386" y="2931"/>
                    <a:pt x="7371" y="2885"/>
                    <a:pt x="7351" y="2844"/>
                  </a:cubicBezTo>
                  <a:lnTo>
                    <a:pt x="7351" y="2844"/>
                  </a:lnTo>
                  <a:cubicBezTo>
                    <a:pt x="7381" y="2865"/>
                    <a:pt x="7412" y="2880"/>
                    <a:pt x="7437" y="2890"/>
                  </a:cubicBezTo>
                  <a:cubicBezTo>
                    <a:pt x="7407" y="2859"/>
                    <a:pt x="7371" y="2814"/>
                    <a:pt x="7361" y="2778"/>
                  </a:cubicBezTo>
                  <a:lnTo>
                    <a:pt x="7361" y="2778"/>
                  </a:lnTo>
                  <a:cubicBezTo>
                    <a:pt x="7402" y="2839"/>
                    <a:pt x="7498" y="2854"/>
                    <a:pt x="7575" y="2854"/>
                  </a:cubicBezTo>
                  <a:cubicBezTo>
                    <a:pt x="7478" y="2814"/>
                    <a:pt x="7361" y="2737"/>
                    <a:pt x="7310" y="2671"/>
                  </a:cubicBezTo>
                  <a:cubicBezTo>
                    <a:pt x="7269" y="2605"/>
                    <a:pt x="7259" y="2529"/>
                    <a:pt x="7244" y="2458"/>
                  </a:cubicBezTo>
                  <a:lnTo>
                    <a:pt x="7244" y="2468"/>
                  </a:lnTo>
                  <a:cubicBezTo>
                    <a:pt x="7244" y="2524"/>
                    <a:pt x="7229" y="2575"/>
                    <a:pt x="7203" y="2625"/>
                  </a:cubicBezTo>
                  <a:cubicBezTo>
                    <a:pt x="7157" y="2722"/>
                    <a:pt x="7081" y="2773"/>
                    <a:pt x="6990" y="2829"/>
                  </a:cubicBezTo>
                  <a:cubicBezTo>
                    <a:pt x="6979" y="2834"/>
                    <a:pt x="6969" y="2834"/>
                    <a:pt x="6954" y="2839"/>
                  </a:cubicBezTo>
                  <a:cubicBezTo>
                    <a:pt x="6971" y="2843"/>
                    <a:pt x="6989" y="2845"/>
                    <a:pt x="7005" y="2845"/>
                  </a:cubicBezTo>
                  <a:cubicBezTo>
                    <a:pt x="7056" y="2845"/>
                    <a:pt x="7101" y="2827"/>
                    <a:pt x="7132" y="2788"/>
                  </a:cubicBezTo>
                  <a:lnTo>
                    <a:pt x="7132" y="2788"/>
                  </a:lnTo>
                  <a:cubicBezTo>
                    <a:pt x="7101" y="2839"/>
                    <a:pt x="7096" y="2865"/>
                    <a:pt x="7030" y="2905"/>
                  </a:cubicBezTo>
                  <a:cubicBezTo>
                    <a:pt x="7081" y="2905"/>
                    <a:pt x="7122" y="2885"/>
                    <a:pt x="7147" y="2859"/>
                  </a:cubicBezTo>
                  <a:lnTo>
                    <a:pt x="7147" y="2859"/>
                  </a:lnTo>
                  <a:cubicBezTo>
                    <a:pt x="7117" y="3017"/>
                    <a:pt x="7005" y="3170"/>
                    <a:pt x="6878" y="3282"/>
                  </a:cubicBezTo>
                  <a:cubicBezTo>
                    <a:pt x="6862" y="3292"/>
                    <a:pt x="6842" y="3312"/>
                    <a:pt x="6822" y="3322"/>
                  </a:cubicBezTo>
                  <a:cubicBezTo>
                    <a:pt x="6878" y="3317"/>
                    <a:pt x="6944" y="3287"/>
                    <a:pt x="6995" y="3246"/>
                  </a:cubicBezTo>
                  <a:lnTo>
                    <a:pt x="6995" y="3246"/>
                  </a:lnTo>
                  <a:cubicBezTo>
                    <a:pt x="6964" y="3317"/>
                    <a:pt x="6939" y="3388"/>
                    <a:pt x="6898" y="3449"/>
                  </a:cubicBezTo>
                  <a:cubicBezTo>
                    <a:pt x="6801" y="3343"/>
                    <a:pt x="6715" y="3195"/>
                    <a:pt x="6689" y="3012"/>
                  </a:cubicBezTo>
                  <a:lnTo>
                    <a:pt x="6689" y="3012"/>
                  </a:lnTo>
                  <a:cubicBezTo>
                    <a:pt x="6735" y="3063"/>
                    <a:pt x="6786" y="3104"/>
                    <a:pt x="6847" y="3134"/>
                  </a:cubicBezTo>
                  <a:cubicBezTo>
                    <a:pt x="6768" y="3036"/>
                    <a:pt x="6742" y="2923"/>
                    <a:pt x="6713" y="2837"/>
                  </a:cubicBezTo>
                  <a:lnTo>
                    <a:pt x="6713" y="2837"/>
                  </a:lnTo>
                  <a:cubicBezTo>
                    <a:pt x="6747" y="2928"/>
                    <a:pt x="6865" y="2968"/>
                    <a:pt x="6964" y="3012"/>
                  </a:cubicBezTo>
                  <a:cubicBezTo>
                    <a:pt x="6903" y="2976"/>
                    <a:pt x="6766" y="2854"/>
                    <a:pt x="6710" y="2753"/>
                  </a:cubicBezTo>
                  <a:cubicBezTo>
                    <a:pt x="6659" y="2661"/>
                    <a:pt x="6634" y="2559"/>
                    <a:pt x="6623" y="2458"/>
                  </a:cubicBezTo>
                  <a:cubicBezTo>
                    <a:pt x="6623" y="2417"/>
                    <a:pt x="6618" y="2376"/>
                    <a:pt x="6623" y="2330"/>
                  </a:cubicBezTo>
                  <a:lnTo>
                    <a:pt x="6618" y="2229"/>
                  </a:lnTo>
                  <a:cubicBezTo>
                    <a:pt x="6618" y="2325"/>
                    <a:pt x="6588" y="2417"/>
                    <a:pt x="6567" y="2503"/>
                  </a:cubicBezTo>
                  <a:cubicBezTo>
                    <a:pt x="6522" y="2727"/>
                    <a:pt x="6232" y="2961"/>
                    <a:pt x="6160" y="2987"/>
                  </a:cubicBezTo>
                  <a:cubicBezTo>
                    <a:pt x="6166" y="2987"/>
                    <a:pt x="6171" y="2987"/>
                    <a:pt x="6177" y="2987"/>
                  </a:cubicBezTo>
                  <a:cubicBezTo>
                    <a:pt x="6285" y="2987"/>
                    <a:pt x="6367" y="2938"/>
                    <a:pt x="6430" y="2880"/>
                  </a:cubicBezTo>
                  <a:lnTo>
                    <a:pt x="6430" y="2880"/>
                  </a:lnTo>
                  <a:cubicBezTo>
                    <a:pt x="6410" y="2910"/>
                    <a:pt x="6369" y="2982"/>
                    <a:pt x="6328" y="3043"/>
                  </a:cubicBezTo>
                  <a:cubicBezTo>
                    <a:pt x="6201" y="3210"/>
                    <a:pt x="6028" y="3434"/>
                    <a:pt x="5906" y="3511"/>
                  </a:cubicBezTo>
                  <a:cubicBezTo>
                    <a:pt x="5850" y="3409"/>
                    <a:pt x="5820" y="3297"/>
                    <a:pt x="5804" y="3195"/>
                  </a:cubicBezTo>
                  <a:lnTo>
                    <a:pt x="5804" y="3195"/>
                  </a:lnTo>
                  <a:cubicBezTo>
                    <a:pt x="5845" y="3236"/>
                    <a:pt x="5896" y="3266"/>
                    <a:pt x="5957" y="3271"/>
                  </a:cubicBezTo>
                  <a:cubicBezTo>
                    <a:pt x="5876" y="3221"/>
                    <a:pt x="5871" y="3180"/>
                    <a:pt x="5835" y="3109"/>
                  </a:cubicBezTo>
                  <a:lnTo>
                    <a:pt x="5835" y="3109"/>
                  </a:lnTo>
                  <a:cubicBezTo>
                    <a:pt x="5879" y="3170"/>
                    <a:pt x="5952" y="3197"/>
                    <a:pt x="6027" y="3197"/>
                  </a:cubicBezTo>
                  <a:cubicBezTo>
                    <a:pt x="6039" y="3197"/>
                    <a:pt x="6052" y="3197"/>
                    <a:pt x="6064" y="3195"/>
                  </a:cubicBezTo>
                  <a:lnTo>
                    <a:pt x="6028" y="3180"/>
                  </a:lnTo>
                  <a:cubicBezTo>
                    <a:pt x="5901" y="3093"/>
                    <a:pt x="5809" y="3012"/>
                    <a:pt x="5759" y="2880"/>
                  </a:cubicBezTo>
                  <a:cubicBezTo>
                    <a:pt x="5733" y="2809"/>
                    <a:pt x="5723" y="2732"/>
                    <a:pt x="5728" y="2661"/>
                  </a:cubicBezTo>
                  <a:lnTo>
                    <a:pt x="5728" y="2651"/>
                  </a:lnTo>
                  <a:cubicBezTo>
                    <a:pt x="5692" y="2732"/>
                    <a:pt x="5677" y="2839"/>
                    <a:pt x="5616" y="2926"/>
                  </a:cubicBezTo>
                  <a:cubicBezTo>
                    <a:pt x="5540" y="3012"/>
                    <a:pt x="5372" y="3104"/>
                    <a:pt x="5240" y="3144"/>
                  </a:cubicBezTo>
                  <a:cubicBezTo>
                    <a:pt x="5258" y="3146"/>
                    <a:pt x="5277" y="3147"/>
                    <a:pt x="5296" y="3147"/>
                  </a:cubicBezTo>
                  <a:cubicBezTo>
                    <a:pt x="5386" y="3147"/>
                    <a:pt x="5484" y="3126"/>
                    <a:pt x="5530" y="3063"/>
                  </a:cubicBezTo>
                  <a:lnTo>
                    <a:pt x="5530" y="3063"/>
                  </a:lnTo>
                  <a:cubicBezTo>
                    <a:pt x="5520" y="3119"/>
                    <a:pt x="5464" y="3170"/>
                    <a:pt x="5413" y="3210"/>
                  </a:cubicBezTo>
                  <a:cubicBezTo>
                    <a:pt x="5453" y="3195"/>
                    <a:pt x="5499" y="3185"/>
                    <a:pt x="5540" y="3160"/>
                  </a:cubicBezTo>
                  <a:lnTo>
                    <a:pt x="5540" y="3160"/>
                  </a:lnTo>
                  <a:cubicBezTo>
                    <a:pt x="5514" y="3210"/>
                    <a:pt x="5479" y="3266"/>
                    <a:pt x="5448" y="3317"/>
                  </a:cubicBezTo>
                  <a:cubicBezTo>
                    <a:pt x="5362" y="3465"/>
                    <a:pt x="5260" y="3622"/>
                    <a:pt x="5123" y="3745"/>
                  </a:cubicBezTo>
                  <a:lnTo>
                    <a:pt x="5087" y="3668"/>
                  </a:lnTo>
                  <a:cubicBezTo>
                    <a:pt x="5021" y="3536"/>
                    <a:pt x="4970" y="3383"/>
                    <a:pt x="4945" y="3231"/>
                  </a:cubicBezTo>
                  <a:lnTo>
                    <a:pt x="4945" y="3231"/>
                  </a:lnTo>
                  <a:cubicBezTo>
                    <a:pt x="5041" y="3317"/>
                    <a:pt x="5148" y="3368"/>
                    <a:pt x="5296" y="3399"/>
                  </a:cubicBezTo>
                  <a:cubicBezTo>
                    <a:pt x="5184" y="3317"/>
                    <a:pt x="4940" y="3088"/>
                    <a:pt x="4884" y="2732"/>
                  </a:cubicBezTo>
                  <a:lnTo>
                    <a:pt x="4884" y="2732"/>
                  </a:lnTo>
                  <a:cubicBezTo>
                    <a:pt x="4929" y="2783"/>
                    <a:pt x="4980" y="2829"/>
                    <a:pt x="5036" y="2859"/>
                  </a:cubicBezTo>
                  <a:cubicBezTo>
                    <a:pt x="4967" y="2762"/>
                    <a:pt x="4940" y="2652"/>
                    <a:pt x="4912" y="2568"/>
                  </a:cubicBezTo>
                  <a:lnTo>
                    <a:pt x="4912" y="2568"/>
                  </a:lnTo>
                  <a:cubicBezTo>
                    <a:pt x="4949" y="2653"/>
                    <a:pt x="5054" y="2691"/>
                    <a:pt x="5143" y="2737"/>
                  </a:cubicBezTo>
                  <a:cubicBezTo>
                    <a:pt x="5087" y="2702"/>
                    <a:pt x="4960" y="2575"/>
                    <a:pt x="4904" y="2458"/>
                  </a:cubicBezTo>
                  <a:cubicBezTo>
                    <a:pt x="4853" y="2366"/>
                    <a:pt x="4833" y="2254"/>
                    <a:pt x="4828" y="2147"/>
                  </a:cubicBezTo>
                  <a:cubicBezTo>
                    <a:pt x="4828" y="2102"/>
                    <a:pt x="4818" y="2061"/>
                    <a:pt x="4828" y="2015"/>
                  </a:cubicBezTo>
                  <a:lnTo>
                    <a:pt x="4818" y="1908"/>
                  </a:lnTo>
                  <a:cubicBezTo>
                    <a:pt x="4818" y="2010"/>
                    <a:pt x="4792" y="2096"/>
                    <a:pt x="4777" y="2193"/>
                  </a:cubicBezTo>
                  <a:cubicBezTo>
                    <a:pt x="4731" y="2427"/>
                    <a:pt x="4451" y="2676"/>
                    <a:pt x="4385" y="2702"/>
                  </a:cubicBezTo>
                  <a:cubicBezTo>
                    <a:pt x="4390" y="2702"/>
                    <a:pt x="4395" y="2702"/>
                    <a:pt x="4399" y="2702"/>
                  </a:cubicBezTo>
                  <a:cubicBezTo>
                    <a:pt x="4504" y="2702"/>
                    <a:pt x="4586" y="2648"/>
                    <a:pt x="4640" y="2585"/>
                  </a:cubicBezTo>
                  <a:lnTo>
                    <a:pt x="4640" y="2585"/>
                  </a:lnTo>
                  <a:cubicBezTo>
                    <a:pt x="4624" y="2620"/>
                    <a:pt x="4584" y="2697"/>
                    <a:pt x="4548" y="2758"/>
                  </a:cubicBezTo>
                  <a:cubicBezTo>
                    <a:pt x="4528" y="2788"/>
                    <a:pt x="4502" y="2824"/>
                    <a:pt x="4477" y="2854"/>
                  </a:cubicBezTo>
                  <a:cubicBezTo>
                    <a:pt x="4355" y="2783"/>
                    <a:pt x="4268" y="2722"/>
                    <a:pt x="4207" y="2605"/>
                  </a:cubicBezTo>
                  <a:cubicBezTo>
                    <a:pt x="4182" y="2544"/>
                    <a:pt x="4166" y="2473"/>
                    <a:pt x="4166" y="2407"/>
                  </a:cubicBezTo>
                  <a:lnTo>
                    <a:pt x="4166" y="2417"/>
                  </a:lnTo>
                  <a:cubicBezTo>
                    <a:pt x="4141" y="2498"/>
                    <a:pt x="4131" y="2600"/>
                    <a:pt x="4075" y="2671"/>
                  </a:cubicBezTo>
                  <a:cubicBezTo>
                    <a:pt x="4039" y="2717"/>
                    <a:pt x="3973" y="2778"/>
                    <a:pt x="3902" y="2824"/>
                  </a:cubicBezTo>
                  <a:cubicBezTo>
                    <a:pt x="3810" y="2707"/>
                    <a:pt x="3724" y="2559"/>
                    <a:pt x="3693" y="2376"/>
                  </a:cubicBezTo>
                  <a:lnTo>
                    <a:pt x="3693" y="2376"/>
                  </a:lnTo>
                  <a:cubicBezTo>
                    <a:pt x="3739" y="2427"/>
                    <a:pt x="3800" y="2473"/>
                    <a:pt x="3866" y="2508"/>
                  </a:cubicBezTo>
                  <a:cubicBezTo>
                    <a:pt x="3777" y="2404"/>
                    <a:pt x="3751" y="2286"/>
                    <a:pt x="3721" y="2195"/>
                  </a:cubicBezTo>
                  <a:lnTo>
                    <a:pt x="3721" y="2195"/>
                  </a:lnTo>
                  <a:cubicBezTo>
                    <a:pt x="3756" y="2292"/>
                    <a:pt x="3889" y="2337"/>
                    <a:pt x="3994" y="2391"/>
                  </a:cubicBezTo>
                  <a:cubicBezTo>
                    <a:pt x="3927" y="2351"/>
                    <a:pt x="3785" y="2219"/>
                    <a:pt x="3719" y="2112"/>
                  </a:cubicBezTo>
                  <a:cubicBezTo>
                    <a:pt x="3663" y="2015"/>
                    <a:pt x="3637" y="1908"/>
                    <a:pt x="3632" y="1791"/>
                  </a:cubicBezTo>
                  <a:cubicBezTo>
                    <a:pt x="3622" y="1745"/>
                    <a:pt x="3622" y="1705"/>
                    <a:pt x="3632" y="1659"/>
                  </a:cubicBezTo>
                  <a:lnTo>
                    <a:pt x="3622" y="1552"/>
                  </a:lnTo>
                  <a:cubicBezTo>
                    <a:pt x="3622" y="1654"/>
                    <a:pt x="3592" y="1745"/>
                    <a:pt x="3571" y="1842"/>
                  </a:cubicBezTo>
                  <a:cubicBezTo>
                    <a:pt x="3531" y="2040"/>
                    <a:pt x="3307" y="2249"/>
                    <a:pt x="3190" y="2325"/>
                  </a:cubicBezTo>
                  <a:cubicBezTo>
                    <a:pt x="2997" y="2102"/>
                    <a:pt x="2844" y="1822"/>
                    <a:pt x="2808" y="1552"/>
                  </a:cubicBezTo>
                  <a:lnTo>
                    <a:pt x="2808" y="1552"/>
                  </a:lnTo>
                  <a:cubicBezTo>
                    <a:pt x="2859" y="1598"/>
                    <a:pt x="2936" y="1644"/>
                    <a:pt x="3027" y="1659"/>
                  </a:cubicBezTo>
                  <a:cubicBezTo>
                    <a:pt x="2910" y="1583"/>
                    <a:pt x="2905" y="1527"/>
                    <a:pt x="2849" y="1425"/>
                  </a:cubicBezTo>
                  <a:lnTo>
                    <a:pt x="2849" y="1425"/>
                  </a:lnTo>
                  <a:cubicBezTo>
                    <a:pt x="2920" y="1520"/>
                    <a:pt x="3031" y="1553"/>
                    <a:pt x="3152" y="1553"/>
                  </a:cubicBezTo>
                  <a:cubicBezTo>
                    <a:pt x="3161" y="1553"/>
                    <a:pt x="3171" y="1553"/>
                    <a:pt x="3180" y="1552"/>
                  </a:cubicBezTo>
                  <a:cubicBezTo>
                    <a:pt x="3159" y="1537"/>
                    <a:pt x="3139" y="1532"/>
                    <a:pt x="3124" y="1517"/>
                  </a:cubicBezTo>
                  <a:cubicBezTo>
                    <a:pt x="2946" y="1400"/>
                    <a:pt x="2808" y="1283"/>
                    <a:pt x="2732" y="1089"/>
                  </a:cubicBezTo>
                  <a:cubicBezTo>
                    <a:pt x="2702" y="998"/>
                    <a:pt x="2681" y="881"/>
                    <a:pt x="2691" y="779"/>
                  </a:cubicBezTo>
                  <a:lnTo>
                    <a:pt x="2691" y="769"/>
                  </a:lnTo>
                  <a:cubicBezTo>
                    <a:pt x="2640" y="886"/>
                    <a:pt x="2615" y="1049"/>
                    <a:pt x="2524" y="1155"/>
                  </a:cubicBezTo>
                  <a:cubicBezTo>
                    <a:pt x="2412" y="1288"/>
                    <a:pt x="2173" y="1415"/>
                    <a:pt x="1989" y="1471"/>
                  </a:cubicBezTo>
                  <a:cubicBezTo>
                    <a:pt x="2013" y="1472"/>
                    <a:pt x="2038" y="1473"/>
                    <a:pt x="2063" y="1473"/>
                  </a:cubicBezTo>
                  <a:cubicBezTo>
                    <a:pt x="2192" y="1473"/>
                    <a:pt x="2338" y="1448"/>
                    <a:pt x="2401" y="1359"/>
                  </a:cubicBezTo>
                  <a:lnTo>
                    <a:pt x="2401" y="1359"/>
                  </a:lnTo>
                  <a:cubicBezTo>
                    <a:pt x="2386" y="1435"/>
                    <a:pt x="2300" y="1511"/>
                    <a:pt x="2234" y="1567"/>
                  </a:cubicBezTo>
                  <a:cubicBezTo>
                    <a:pt x="2290" y="1557"/>
                    <a:pt x="2361" y="1532"/>
                    <a:pt x="2417" y="1496"/>
                  </a:cubicBezTo>
                  <a:lnTo>
                    <a:pt x="2417" y="1496"/>
                  </a:lnTo>
                  <a:cubicBezTo>
                    <a:pt x="2376" y="1573"/>
                    <a:pt x="2335" y="1649"/>
                    <a:pt x="2290" y="1720"/>
                  </a:cubicBezTo>
                  <a:cubicBezTo>
                    <a:pt x="2157" y="1949"/>
                    <a:pt x="1989" y="2198"/>
                    <a:pt x="1776" y="2376"/>
                  </a:cubicBezTo>
                  <a:cubicBezTo>
                    <a:pt x="1867" y="2346"/>
                    <a:pt x="1969" y="2310"/>
                    <a:pt x="2061" y="2269"/>
                  </a:cubicBezTo>
                  <a:lnTo>
                    <a:pt x="2061" y="2269"/>
                  </a:lnTo>
                  <a:cubicBezTo>
                    <a:pt x="2010" y="2351"/>
                    <a:pt x="1954" y="2437"/>
                    <a:pt x="1893" y="2508"/>
                  </a:cubicBezTo>
                  <a:cubicBezTo>
                    <a:pt x="1755" y="2397"/>
                    <a:pt x="1577" y="2193"/>
                    <a:pt x="1527" y="1903"/>
                  </a:cubicBezTo>
                  <a:lnTo>
                    <a:pt x="1527" y="1903"/>
                  </a:lnTo>
                  <a:cubicBezTo>
                    <a:pt x="1572" y="1954"/>
                    <a:pt x="1633" y="2000"/>
                    <a:pt x="1699" y="2040"/>
                  </a:cubicBezTo>
                  <a:cubicBezTo>
                    <a:pt x="1609" y="1930"/>
                    <a:pt x="1583" y="1815"/>
                    <a:pt x="1553" y="1719"/>
                  </a:cubicBezTo>
                  <a:lnTo>
                    <a:pt x="1553" y="1719"/>
                  </a:lnTo>
                  <a:cubicBezTo>
                    <a:pt x="1586" y="1818"/>
                    <a:pt x="1716" y="1868"/>
                    <a:pt x="1827" y="1918"/>
                  </a:cubicBezTo>
                  <a:cubicBezTo>
                    <a:pt x="1761" y="1878"/>
                    <a:pt x="1613" y="1745"/>
                    <a:pt x="1552" y="1639"/>
                  </a:cubicBezTo>
                  <a:cubicBezTo>
                    <a:pt x="1496" y="1542"/>
                    <a:pt x="1471" y="1435"/>
                    <a:pt x="1460" y="1318"/>
                  </a:cubicBezTo>
                  <a:cubicBezTo>
                    <a:pt x="1455" y="1277"/>
                    <a:pt x="1455" y="1232"/>
                    <a:pt x="1460" y="1186"/>
                  </a:cubicBezTo>
                  <a:lnTo>
                    <a:pt x="1455" y="1079"/>
                  </a:lnTo>
                  <a:cubicBezTo>
                    <a:pt x="1455" y="1181"/>
                    <a:pt x="1425" y="1277"/>
                    <a:pt x="1404" y="1369"/>
                  </a:cubicBezTo>
                  <a:cubicBezTo>
                    <a:pt x="1354" y="1613"/>
                    <a:pt x="1043" y="1862"/>
                    <a:pt x="967" y="1888"/>
                  </a:cubicBezTo>
                  <a:cubicBezTo>
                    <a:pt x="972" y="1888"/>
                    <a:pt x="978" y="1888"/>
                    <a:pt x="983" y="1888"/>
                  </a:cubicBezTo>
                  <a:cubicBezTo>
                    <a:pt x="1102" y="1888"/>
                    <a:pt x="1194" y="1834"/>
                    <a:pt x="1257" y="1771"/>
                  </a:cubicBezTo>
                  <a:lnTo>
                    <a:pt x="1257" y="1771"/>
                  </a:lnTo>
                  <a:cubicBezTo>
                    <a:pt x="1242" y="1801"/>
                    <a:pt x="1196" y="1878"/>
                    <a:pt x="1150" y="1949"/>
                  </a:cubicBezTo>
                  <a:cubicBezTo>
                    <a:pt x="992" y="2157"/>
                    <a:pt x="758" y="2453"/>
                    <a:pt x="636" y="2478"/>
                  </a:cubicBezTo>
                  <a:cubicBezTo>
                    <a:pt x="654" y="2484"/>
                    <a:pt x="672" y="2487"/>
                    <a:pt x="691" y="2487"/>
                  </a:cubicBezTo>
                  <a:cubicBezTo>
                    <a:pt x="786" y="2487"/>
                    <a:pt x="900" y="2422"/>
                    <a:pt x="972" y="2371"/>
                  </a:cubicBezTo>
                  <a:lnTo>
                    <a:pt x="972" y="2371"/>
                  </a:lnTo>
                  <a:cubicBezTo>
                    <a:pt x="967" y="2381"/>
                    <a:pt x="967" y="2397"/>
                    <a:pt x="962" y="2402"/>
                  </a:cubicBezTo>
                  <a:lnTo>
                    <a:pt x="962" y="2407"/>
                  </a:lnTo>
                  <a:cubicBezTo>
                    <a:pt x="886" y="2483"/>
                    <a:pt x="784" y="2539"/>
                    <a:pt x="672" y="2585"/>
                  </a:cubicBezTo>
                  <a:cubicBezTo>
                    <a:pt x="764" y="2585"/>
                    <a:pt x="825" y="2580"/>
                    <a:pt x="886" y="2559"/>
                  </a:cubicBezTo>
                  <a:lnTo>
                    <a:pt x="886" y="2559"/>
                  </a:lnTo>
                  <a:cubicBezTo>
                    <a:pt x="870" y="2580"/>
                    <a:pt x="865" y="2600"/>
                    <a:pt x="850" y="2615"/>
                  </a:cubicBezTo>
                  <a:cubicBezTo>
                    <a:pt x="758" y="2783"/>
                    <a:pt x="631" y="2890"/>
                    <a:pt x="463" y="2982"/>
                  </a:cubicBezTo>
                  <a:cubicBezTo>
                    <a:pt x="402" y="3012"/>
                    <a:pt x="341" y="3037"/>
                    <a:pt x="275" y="3063"/>
                  </a:cubicBezTo>
                  <a:cubicBezTo>
                    <a:pt x="312" y="3076"/>
                    <a:pt x="346" y="3082"/>
                    <a:pt x="379" y="3082"/>
                  </a:cubicBezTo>
                  <a:cubicBezTo>
                    <a:pt x="484" y="3082"/>
                    <a:pt x="574" y="3023"/>
                    <a:pt x="667" y="2961"/>
                  </a:cubicBezTo>
                  <a:lnTo>
                    <a:pt x="667" y="2961"/>
                  </a:lnTo>
                  <a:cubicBezTo>
                    <a:pt x="580" y="3073"/>
                    <a:pt x="453" y="3144"/>
                    <a:pt x="331" y="3221"/>
                  </a:cubicBezTo>
                  <a:cubicBezTo>
                    <a:pt x="348" y="3230"/>
                    <a:pt x="369" y="3233"/>
                    <a:pt x="392" y="3233"/>
                  </a:cubicBezTo>
                  <a:cubicBezTo>
                    <a:pt x="471" y="3233"/>
                    <a:pt x="576" y="3187"/>
                    <a:pt x="631" y="3160"/>
                  </a:cubicBezTo>
                  <a:lnTo>
                    <a:pt x="631" y="3160"/>
                  </a:lnTo>
                  <a:cubicBezTo>
                    <a:pt x="611" y="3266"/>
                    <a:pt x="514" y="3394"/>
                    <a:pt x="458" y="3465"/>
                  </a:cubicBezTo>
                  <a:cubicBezTo>
                    <a:pt x="336" y="3622"/>
                    <a:pt x="158" y="3745"/>
                    <a:pt x="1" y="3856"/>
                  </a:cubicBezTo>
                  <a:cubicBezTo>
                    <a:pt x="21" y="3859"/>
                    <a:pt x="41" y="3861"/>
                    <a:pt x="61" y="3861"/>
                  </a:cubicBezTo>
                  <a:cubicBezTo>
                    <a:pt x="225" y="3861"/>
                    <a:pt x="392" y="3773"/>
                    <a:pt x="514" y="3673"/>
                  </a:cubicBezTo>
                  <a:lnTo>
                    <a:pt x="514" y="3673"/>
                  </a:lnTo>
                  <a:cubicBezTo>
                    <a:pt x="418" y="3821"/>
                    <a:pt x="275" y="3907"/>
                    <a:pt x="148" y="4024"/>
                  </a:cubicBezTo>
                  <a:cubicBezTo>
                    <a:pt x="166" y="4028"/>
                    <a:pt x="185" y="4029"/>
                    <a:pt x="203" y="4029"/>
                  </a:cubicBezTo>
                  <a:cubicBezTo>
                    <a:pt x="369" y="4029"/>
                    <a:pt x="520" y="3889"/>
                    <a:pt x="621" y="3770"/>
                  </a:cubicBezTo>
                  <a:lnTo>
                    <a:pt x="621" y="3770"/>
                  </a:lnTo>
                  <a:cubicBezTo>
                    <a:pt x="606" y="3877"/>
                    <a:pt x="530" y="3963"/>
                    <a:pt x="469" y="4055"/>
                  </a:cubicBezTo>
                  <a:cubicBezTo>
                    <a:pt x="545" y="4029"/>
                    <a:pt x="641" y="3984"/>
                    <a:pt x="713" y="3923"/>
                  </a:cubicBezTo>
                  <a:lnTo>
                    <a:pt x="713" y="4014"/>
                  </a:lnTo>
                  <a:cubicBezTo>
                    <a:pt x="682" y="4060"/>
                    <a:pt x="641" y="4106"/>
                    <a:pt x="606" y="4151"/>
                  </a:cubicBezTo>
                  <a:cubicBezTo>
                    <a:pt x="641" y="4141"/>
                    <a:pt x="682" y="4131"/>
                    <a:pt x="713" y="4111"/>
                  </a:cubicBezTo>
                  <a:lnTo>
                    <a:pt x="713" y="13674"/>
                  </a:lnTo>
                  <a:lnTo>
                    <a:pt x="29254" y="13674"/>
                  </a:lnTo>
                  <a:cubicBezTo>
                    <a:pt x="30571" y="13674"/>
                    <a:pt x="31441" y="13928"/>
                    <a:pt x="32728" y="14233"/>
                  </a:cubicBezTo>
                  <a:cubicBezTo>
                    <a:pt x="33720" y="13801"/>
                    <a:pt x="34493" y="13592"/>
                    <a:pt x="35378" y="12977"/>
                  </a:cubicBezTo>
                  <a:cubicBezTo>
                    <a:pt x="36263" y="12356"/>
                    <a:pt x="37036" y="11537"/>
                    <a:pt x="37423" y="10535"/>
                  </a:cubicBezTo>
                  <a:cubicBezTo>
                    <a:pt x="37057" y="8012"/>
                    <a:pt x="34752" y="6639"/>
                    <a:pt x="33939" y="4238"/>
                  </a:cubicBezTo>
                  <a:cubicBezTo>
                    <a:pt x="33964" y="4233"/>
                    <a:pt x="34000" y="4228"/>
                    <a:pt x="34025" y="4223"/>
                  </a:cubicBezTo>
                  <a:cubicBezTo>
                    <a:pt x="33730" y="4172"/>
                    <a:pt x="33552" y="4085"/>
                    <a:pt x="33420" y="3984"/>
                  </a:cubicBezTo>
                  <a:lnTo>
                    <a:pt x="33420" y="3984"/>
                  </a:lnTo>
                  <a:cubicBezTo>
                    <a:pt x="33496" y="4019"/>
                    <a:pt x="33725" y="4034"/>
                    <a:pt x="33796" y="4034"/>
                  </a:cubicBezTo>
                  <a:cubicBezTo>
                    <a:pt x="33293" y="3841"/>
                    <a:pt x="33135" y="3622"/>
                    <a:pt x="32962" y="3333"/>
                  </a:cubicBezTo>
                  <a:cubicBezTo>
                    <a:pt x="32937" y="3282"/>
                    <a:pt x="32911" y="3221"/>
                    <a:pt x="32886" y="3165"/>
                  </a:cubicBezTo>
                  <a:lnTo>
                    <a:pt x="32886" y="3165"/>
                  </a:lnTo>
                  <a:cubicBezTo>
                    <a:pt x="32998" y="3236"/>
                    <a:pt x="33349" y="3399"/>
                    <a:pt x="33450" y="3399"/>
                  </a:cubicBezTo>
                  <a:cubicBezTo>
                    <a:pt x="33196" y="3256"/>
                    <a:pt x="32967" y="2987"/>
                    <a:pt x="32886" y="2809"/>
                  </a:cubicBezTo>
                  <a:lnTo>
                    <a:pt x="32886" y="2809"/>
                  </a:lnTo>
                  <a:cubicBezTo>
                    <a:pt x="32947" y="2905"/>
                    <a:pt x="33150" y="2992"/>
                    <a:pt x="33262" y="3032"/>
                  </a:cubicBezTo>
                  <a:cubicBezTo>
                    <a:pt x="33329" y="3060"/>
                    <a:pt x="33403" y="3063"/>
                    <a:pt x="33478" y="3063"/>
                  </a:cubicBezTo>
                  <a:cubicBezTo>
                    <a:pt x="33499" y="3063"/>
                    <a:pt x="33520" y="3063"/>
                    <a:pt x="33542" y="3063"/>
                  </a:cubicBezTo>
                  <a:cubicBezTo>
                    <a:pt x="33298" y="3058"/>
                    <a:pt x="33043" y="2758"/>
                    <a:pt x="32906" y="2600"/>
                  </a:cubicBezTo>
                  <a:cubicBezTo>
                    <a:pt x="32738" y="2417"/>
                    <a:pt x="32606" y="2203"/>
                    <a:pt x="32499" y="1985"/>
                  </a:cubicBezTo>
                  <a:lnTo>
                    <a:pt x="32499" y="1985"/>
                  </a:lnTo>
                  <a:cubicBezTo>
                    <a:pt x="32662" y="2070"/>
                    <a:pt x="32831" y="2105"/>
                    <a:pt x="33032" y="2105"/>
                  </a:cubicBezTo>
                  <a:cubicBezTo>
                    <a:pt x="33070" y="2105"/>
                    <a:pt x="33110" y="2104"/>
                    <a:pt x="33150" y="2102"/>
                  </a:cubicBezTo>
                  <a:cubicBezTo>
                    <a:pt x="32931" y="2020"/>
                    <a:pt x="32423" y="1771"/>
                    <a:pt x="32199" y="1237"/>
                  </a:cubicBezTo>
                  <a:lnTo>
                    <a:pt x="32199" y="1237"/>
                  </a:lnTo>
                  <a:cubicBezTo>
                    <a:pt x="32285" y="1303"/>
                    <a:pt x="32397" y="1349"/>
                    <a:pt x="32504" y="1379"/>
                  </a:cubicBezTo>
                  <a:cubicBezTo>
                    <a:pt x="32337" y="1251"/>
                    <a:pt x="32250" y="1080"/>
                    <a:pt x="32162" y="954"/>
                  </a:cubicBezTo>
                  <a:lnTo>
                    <a:pt x="32162" y="954"/>
                  </a:lnTo>
                  <a:cubicBezTo>
                    <a:pt x="32258" y="1081"/>
                    <a:pt x="32464" y="1106"/>
                    <a:pt x="32642" y="1145"/>
                  </a:cubicBezTo>
                  <a:cubicBezTo>
                    <a:pt x="32535" y="1105"/>
                    <a:pt x="32260" y="967"/>
                    <a:pt x="32123" y="820"/>
                  </a:cubicBezTo>
                  <a:cubicBezTo>
                    <a:pt x="32001" y="693"/>
                    <a:pt x="31924" y="535"/>
                    <a:pt x="31873" y="367"/>
                  </a:cubicBezTo>
                  <a:cubicBezTo>
                    <a:pt x="31853" y="306"/>
                    <a:pt x="31838" y="235"/>
                    <a:pt x="31823" y="164"/>
                  </a:cubicBezTo>
                  <a:lnTo>
                    <a:pt x="31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 rot="-239162">
              <a:off x="3840692" y="4894612"/>
              <a:ext cx="6596783" cy="1228272"/>
            </a:xfrm>
            <a:custGeom>
              <a:avLst/>
              <a:gdLst/>
              <a:ahLst/>
              <a:cxnLst/>
              <a:rect l="l" t="t" r="r" b="b"/>
              <a:pathLst>
                <a:path w="41396" h="7708" extrusionOk="0">
                  <a:moveTo>
                    <a:pt x="30744" y="66"/>
                  </a:moveTo>
                  <a:cubicBezTo>
                    <a:pt x="28620" y="66"/>
                    <a:pt x="15345" y="735"/>
                    <a:pt x="6378" y="735"/>
                  </a:cubicBezTo>
                  <a:cubicBezTo>
                    <a:pt x="3754" y="735"/>
                    <a:pt x="1499" y="678"/>
                    <a:pt x="0" y="530"/>
                  </a:cubicBezTo>
                  <a:lnTo>
                    <a:pt x="0" y="530"/>
                  </a:lnTo>
                  <a:cubicBezTo>
                    <a:pt x="468" y="3022"/>
                    <a:pt x="6435" y="6232"/>
                    <a:pt x="12061" y="7096"/>
                  </a:cubicBezTo>
                  <a:cubicBezTo>
                    <a:pt x="14649" y="7512"/>
                    <a:pt x="17532" y="7707"/>
                    <a:pt x="20468" y="7707"/>
                  </a:cubicBezTo>
                  <a:cubicBezTo>
                    <a:pt x="24640" y="7707"/>
                    <a:pt x="28920" y="7314"/>
                    <a:pt x="32611" y="6603"/>
                  </a:cubicBezTo>
                  <a:cubicBezTo>
                    <a:pt x="34676" y="6196"/>
                    <a:pt x="36741" y="5601"/>
                    <a:pt x="38409" y="4955"/>
                  </a:cubicBezTo>
                  <a:cubicBezTo>
                    <a:pt x="39834" y="4441"/>
                    <a:pt x="40297" y="3693"/>
                    <a:pt x="41395" y="3098"/>
                  </a:cubicBezTo>
                  <a:lnTo>
                    <a:pt x="41273" y="865"/>
                  </a:lnTo>
                  <a:cubicBezTo>
                    <a:pt x="39935" y="1"/>
                    <a:pt x="33933" y="118"/>
                    <a:pt x="30871" y="67"/>
                  </a:cubicBezTo>
                  <a:cubicBezTo>
                    <a:pt x="30835" y="66"/>
                    <a:pt x="30792" y="66"/>
                    <a:pt x="307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6" name="Google Shape;2386;p34"/>
          <p:cNvGrpSpPr/>
          <p:nvPr/>
        </p:nvGrpSpPr>
        <p:grpSpPr>
          <a:xfrm flipH="1">
            <a:off x="114978" y="54883"/>
            <a:ext cx="8790926" cy="4698074"/>
            <a:chOff x="114978" y="54883"/>
            <a:chExt cx="8790926" cy="4698074"/>
          </a:xfrm>
        </p:grpSpPr>
        <p:grpSp>
          <p:nvGrpSpPr>
            <p:cNvPr id="2387" name="Google Shape;2387;p34"/>
            <p:cNvGrpSpPr/>
            <p:nvPr/>
          </p:nvGrpSpPr>
          <p:grpSpPr>
            <a:xfrm flipH="1">
              <a:off x="114978" y="54883"/>
              <a:ext cx="8790926" cy="4077719"/>
              <a:chOff x="203771" y="54883"/>
              <a:chExt cx="8790926" cy="4077719"/>
            </a:xfrm>
          </p:grpSpPr>
          <p:sp>
            <p:nvSpPr>
              <p:cNvPr id="2388" name="Google Shape;2388;p34"/>
              <p:cNvSpPr/>
              <p:nvPr/>
            </p:nvSpPr>
            <p:spPr>
              <a:xfrm rot="10800000" flipH="1">
                <a:off x="8979927" y="2556121"/>
                <a:ext cx="14770" cy="1462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1" y="0"/>
                      <a:pt x="0" y="26"/>
                      <a:pt x="0" y="51"/>
                    </a:cubicBezTo>
                    <a:cubicBezTo>
                      <a:pt x="0" y="76"/>
                      <a:pt x="26" y="92"/>
                      <a:pt x="51" y="102"/>
                    </a:cubicBezTo>
                    <a:cubicBezTo>
                      <a:pt x="82" y="102"/>
                      <a:pt x="102" y="76"/>
                      <a:pt x="102" y="51"/>
                    </a:cubicBezTo>
                    <a:cubicBezTo>
                      <a:pt x="102" y="15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4"/>
              <p:cNvSpPr/>
              <p:nvPr/>
            </p:nvSpPr>
            <p:spPr>
              <a:xfrm rot="10800000" flipH="1">
                <a:off x="8000083" y="54883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92" y="0"/>
                    </a:moveTo>
                    <a:cubicBezTo>
                      <a:pt x="42" y="0"/>
                      <a:pt x="1" y="41"/>
                      <a:pt x="1" y="92"/>
                    </a:cubicBezTo>
                    <a:cubicBezTo>
                      <a:pt x="1" y="138"/>
                      <a:pt x="47" y="184"/>
                      <a:pt x="92" y="184"/>
                    </a:cubicBezTo>
                    <a:cubicBezTo>
                      <a:pt x="143" y="184"/>
                      <a:pt x="179" y="143"/>
                      <a:pt x="179" y="92"/>
                    </a:cubicBezTo>
                    <a:cubicBezTo>
                      <a:pt x="179" y="41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4"/>
              <p:cNvSpPr/>
              <p:nvPr/>
            </p:nvSpPr>
            <p:spPr>
              <a:xfrm rot="10800000" flipH="1">
                <a:off x="1280340" y="141921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1" y="41"/>
                      <a:pt x="1" y="92"/>
                    </a:cubicBezTo>
                    <a:cubicBezTo>
                      <a:pt x="1" y="143"/>
                      <a:pt x="36" y="178"/>
                      <a:pt x="87" y="178"/>
                    </a:cubicBezTo>
                    <a:cubicBezTo>
                      <a:pt x="138" y="178"/>
                      <a:pt x="179" y="143"/>
                      <a:pt x="179" y="92"/>
                    </a:cubicBezTo>
                    <a:cubicBezTo>
                      <a:pt x="179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4"/>
              <p:cNvSpPr/>
              <p:nvPr/>
            </p:nvSpPr>
            <p:spPr>
              <a:xfrm rot="10800000" flipH="1">
                <a:off x="6053496" y="202180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1"/>
                    </a:moveTo>
                    <a:cubicBezTo>
                      <a:pt x="37" y="1"/>
                      <a:pt x="1" y="42"/>
                      <a:pt x="1" y="92"/>
                    </a:cubicBezTo>
                    <a:cubicBezTo>
                      <a:pt x="1" y="143"/>
                      <a:pt x="37" y="179"/>
                      <a:pt x="87" y="179"/>
                    </a:cubicBezTo>
                    <a:cubicBezTo>
                      <a:pt x="138" y="179"/>
                      <a:pt x="179" y="143"/>
                      <a:pt x="179" y="92"/>
                    </a:cubicBezTo>
                    <a:cubicBezTo>
                      <a:pt x="179" y="42"/>
                      <a:pt x="138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4"/>
              <p:cNvSpPr/>
              <p:nvPr/>
            </p:nvSpPr>
            <p:spPr>
              <a:xfrm rot="10800000" flipH="1">
                <a:off x="203771" y="3801779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8"/>
                      <a:pt x="36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4"/>
              <p:cNvSpPr/>
              <p:nvPr/>
            </p:nvSpPr>
            <p:spPr>
              <a:xfrm rot="10800000" flipH="1">
                <a:off x="8716024" y="4106216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87" y="0"/>
                    </a:moveTo>
                    <a:cubicBezTo>
                      <a:pt x="36" y="0"/>
                      <a:pt x="0" y="41"/>
                      <a:pt x="0" y="92"/>
                    </a:cubicBezTo>
                    <a:cubicBezTo>
                      <a:pt x="0" y="143"/>
                      <a:pt x="36" y="183"/>
                      <a:pt x="87" y="183"/>
                    </a:cubicBezTo>
                    <a:cubicBezTo>
                      <a:pt x="137" y="183"/>
                      <a:pt x="178" y="143"/>
                      <a:pt x="178" y="92"/>
                    </a:cubicBezTo>
                    <a:cubicBezTo>
                      <a:pt x="178" y="41"/>
                      <a:pt x="137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4"/>
              <p:cNvSpPr/>
              <p:nvPr/>
            </p:nvSpPr>
            <p:spPr>
              <a:xfrm rot="10800000" flipH="1">
                <a:off x="4025759" y="2401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4"/>
              <p:cNvSpPr/>
              <p:nvPr/>
            </p:nvSpPr>
            <p:spPr>
              <a:xfrm rot="10800000" flipH="1">
                <a:off x="408463" y="22671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34"/>
            <p:cNvGrpSpPr/>
            <p:nvPr/>
          </p:nvGrpSpPr>
          <p:grpSpPr>
            <a:xfrm flipH="1">
              <a:off x="3433780" y="4674058"/>
              <a:ext cx="2742189" cy="78899"/>
              <a:chOff x="2923391" y="4674058"/>
              <a:chExt cx="2742189" cy="78899"/>
            </a:xfrm>
          </p:grpSpPr>
          <p:sp>
            <p:nvSpPr>
              <p:cNvPr id="2397" name="Google Shape;2397;p34"/>
              <p:cNvSpPr/>
              <p:nvPr/>
            </p:nvSpPr>
            <p:spPr>
              <a:xfrm rot="10800000" flipH="1">
                <a:off x="2923391" y="472728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7"/>
                      <a:pt x="36" y="178"/>
                      <a:pt x="87" y="178"/>
                    </a:cubicBezTo>
                    <a:cubicBezTo>
                      <a:pt x="138" y="178"/>
                      <a:pt x="178" y="137"/>
                      <a:pt x="178" y="87"/>
                    </a:cubicBezTo>
                    <a:cubicBezTo>
                      <a:pt x="178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4"/>
              <p:cNvSpPr/>
              <p:nvPr/>
            </p:nvSpPr>
            <p:spPr>
              <a:xfrm rot="10800000" flipH="1">
                <a:off x="5639911" y="467405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92" y="1"/>
                    </a:moveTo>
                    <a:cubicBezTo>
                      <a:pt x="41" y="1"/>
                      <a:pt x="0" y="42"/>
                      <a:pt x="0" y="92"/>
                    </a:cubicBezTo>
                    <a:cubicBezTo>
                      <a:pt x="0" y="143"/>
                      <a:pt x="41" y="179"/>
                      <a:pt x="92" y="179"/>
                    </a:cubicBezTo>
                    <a:cubicBezTo>
                      <a:pt x="143" y="179"/>
                      <a:pt x="178" y="143"/>
                      <a:pt x="178" y="92"/>
                    </a:cubicBezTo>
                    <a:cubicBezTo>
                      <a:pt x="178" y="42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99" name="Google Shape;2399;p34"/>
          <p:cNvGrpSpPr/>
          <p:nvPr/>
        </p:nvGrpSpPr>
        <p:grpSpPr>
          <a:xfrm>
            <a:off x="1095519" y="-70791"/>
            <a:ext cx="7728413" cy="1877064"/>
            <a:chOff x="1095519" y="-70791"/>
            <a:chExt cx="7728413" cy="1877064"/>
          </a:xfrm>
        </p:grpSpPr>
        <p:grpSp>
          <p:nvGrpSpPr>
            <p:cNvPr id="2400" name="Google Shape;2400;p34"/>
            <p:cNvGrpSpPr/>
            <p:nvPr/>
          </p:nvGrpSpPr>
          <p:grpSpPr>
            <a:xfrm>
              <a:off x="8360028" y="1293677"/>
              <a:ext cx="463903" cy="512596"/>
              <a:chOff x="3443675" y="2844775"/>
              <a:chExt cx="100750" cy="111325"/>
            </a:xfrm>
          </p:grpSpPr>
          <p:sp>
            <p:nvSpPr>
              <p:cNvPr id="2401" name="Google Shape;2401;p34"/>
              <p:cNvSpPr/>
              <p:nvPr/>
            </p:nvSpPr>
            <p:spPr>
              <a:xfrm>
                <a:off x="3489725" y="2896375"/>
                <a:ext cx="827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09" extrusionOk="0">
                    <a:moveTo>
                      <a:pt x="189" y="78"/>
                    </a:moveTo>
                    <a:cubicBezTo>
                      <a:pt x="199" y="83"/>
                      <a:pt x="204" y="83"/>
                      <a:pt x="219" y="88"/>
                    </a:cubicBezTo>
                    <a:cubicBezTo>
                      <a:pt x="219" y="88"/>
                      <a:pt x="224" y="88"/>
                      <a:pt x="224" y="98"/>
                    </a:cubicBezTo>
                    <a:cubicBezTo>
                      <a:pt x="224" y="98"/>
                      <a:pt x="229" y="98"/>
                      <a:pt x="229" y="103"/>
                    </a:cubicBezTo>
                    <a:lnTo>
                      <a:pt x="244" y="113"/>
                    </a:lnTo>
                    <a:cubicBezTo>
                      <a:pt x="255" y="113"/>
                      <a:pt x="265" y="139"/>
                      <a:pt x="265" y="159"/>
                    </a:cubicBezTo>
                    <a:cubicBezTo>
                      <a:pt x="265" y="180"/>
                      <a:pt x="255" y="200"/>
                      <a:pt x="244" y="215"/>
                    </a:cubicBezTo>
                    <a:lnTo>
                      <a:pt x="239" y="225"/>
                    </a:lnTo>
                    <a:lnTo>
                      <a:pt x="229" y="230"/>
                    </a:lnTo>
                    <a:lnTo>
                      <a:pt x="224" y="236"/>
                    </a:lnTo>
                    <a:cubicBezTo>
                      <a:pt x="219" y="241"/>
                      <a:pt x="219" y="241"/>
                      <a:pt x="214" y="241"/>
                    </a:cubicBezTo>
                    <a:lnTo>
                      <a:pt x="199" y="241"/>
                    </a:lnTo>
                    <a:cubicBezTo>
                      <a:pt x="188" y="245"/>
                      <a:pt x="177" y="247"/>
                      <a:pt x="166" y="247"/>
                    </a:cubicBezTo>
                    <a:cubicBezTo>
                      <a:pt x="140" y="247"/>
                      <a:pt x="115" y="235"/>
                      <a:pt x="97" y="210"/>
                    </a:cubicBezTo>
                    <a:lnTo>
                      <a:pt x="92" y="205"/>
                    </a:lnTo>
                    <a:lnTo>
                      <a:pt x="92" y="200"/>
                    </a:lnTo>
                    <a:cubicBezTo>
                      <a:pt x="92" y="200"/>
                      <a:pt x="87" y="190"/>
                      <a:pt x="92" y="190"/>
                    </a:cubicBezTo>
                    <a:cubicBezTo>
                      <a:pt x="92" y="185"/>
                      <a:pt x="87" y="180"/>
                      <a:pt x="87" y="180"/>
                    </a:cubicBezTo>
                    <a:lnTo>
                      <a:pt x="87" y="174"/>
                    </a:lnTo>
                    <a:lnTo>
                      <a:pt x="87" y="164"/>
                    </a:lnTo>
                    <a:lnTo>
                      <a:pt x="87" y="139"/>
                    </a:lnTo>
                    <a:cubicBezTo>
                      <a:pt x="87" y="134"/>
                      <a:pt x="87" y="129"/>
                      <a:pt x="92" y="129"/>
                    </a:cubicBezTo>
                    <a:cubicBezTo>
                      <a:pt x="92" y="129"/>
                      <a:pt x="92" y="124"/>
                      <a:pt x="97" y="113"/>
                    </a:cubicBezTo>
                    <a:cubicBezTo>
                      <a:pt x="102" y="103"/>
                      <a:pt x="102" y="103"/>
                      <a:pt x="117" y="98"/>
                    </a:cubicBezTo>
                    <a:cubicBezTo>
                      <a:pt x="122" y="88"/>
                      <a:pt x="127" y="83"/>
                      <a:pt x="143" y="78"/>
                    </a:cubicBezTo>
                    <a:close/>
                    <a:moveTo>
                      <a:pt x="171" y="1"/>
                    </a:moveTo>
                    <a:cubicBezTo>
                      <a:pt x="127" y="1"/>
                      <a:pt x="80" y="21"/>
                      <a:pt x="51" y="57"/>
                    </a:cubicBezTo>
                    <a:cubicBezTo>
                      <a:pt x="16" y="108"/>
                      <a:pt x="0" y="180"/>
                      <a:pt x="41" y="236"/>
                    </a:cubicBezTo>
                    <a:cubicBezTo>
                      <a:pt x="67" y="283"/>
                      <a:pt x="123" y="309"/>
                      <a:pt x="177" y="309"/>
                    </a:cubicBezTo>
                    <a:cubicBezTo>
                      <a:pt x="186" y="309"/>
                      <a:pt x="195" y="308"/>
                      <a:pt x="204" y="307"/>
                    </a:cubicBezTo>
                    <a:cubicBezTo>
                      <a:pt x="275" y="291"/>
                      <a:pt x="326" y="225"/>
                      <a:pt x="331" y="154"/>
                    </a:cubicBezTo>
                    <a:cubicBezTo>
                      <a:pt x="330" y="149"/>
                      <a:pt x="328" y="145"/>
                      <a:pt x="325" y="142"/>
                    </a:cubicBezTo>
                    <a:lnTo>
                      <a:pt x="325" y="142"/>
                    </a:lnTo>
                    <a:cubicBezTo>
                      <a:pt x="319" y="87"/>
                      <a:pt x="284" y="35"/>
                      <a:pt x="224" y="12"/>
                    </a:cubicBezTo>
                    <a:cubicBezTo>
                      <a:pt x="208" y="4"/>
                      <a:pt x="190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4"/>
              <p:cNvSpPr/>
              <p:nvPr/>
            </p:nvSpPr>
            <p:spPr>
              <a:xfrm>
                <a:off x="3493525" y="2844775"/>
                <a:ext cx="17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2132" extrusionOk="0">
                    <a:moveTo>
                      <a:pt x="34" y="0"/>
                    </a:moveTo>
                    <a:cubicBezTo>
                      <a:pt x="17" y="0"/>
                      <a:pt x="1" y="11"/>
                      <a:pt x="1" y="31"/>
                    </a:cubicBezTo>
                    <a:lnTo>
                      <a:pt x="1" y="728"/>
                    </a:lnTo>
                    <a:lnTo>
                      <a:pt x="1" y="1847"/>
                    </a:lnTo>
                    <a:lnTo>
                      <a:pt x="1" y="2101"/>
                    </a:lnTo>
                    <a:cubicBezTo>
                      <a:pt x="1" y="2121"/>
                      <a:pt x="17" y="2132"/>
                      <a:pt x="34" y="2132"/>
                    </a:cubicBezTo>
                    <a:cubicBezTo>
                      <a:pt x="50" y="2132"/>
                      <a:pt x="67" y="2121"/>
                      <a:pt x="67" y="2101"/>
                    </a:cubicBezTo>
                    <a:lnTo>
                      <a:pt x="67" y="1404"/>
                    </a:lnTo>
                    <a:lnTo>
                      <a:pt x="67" y="285"/>
                    </a:lnTo>
                    <a:lnTo>
                      <a:pt x="67" y="31"/>
                    </a:lnTo>
                    <a:cubicBezTo>
                      <a:pt x="67" y="11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4"/>
              <p:cNvSpPr/>
              <p:nvPr/>
            </p:nvSpPr>
            <p:spPr>
              <a:xfrm>
                <a:off x="3489150" y="2848550"/>
                <a:ext cx="103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8" extrusionOk="0">
                    <a:moveTo>
                      <a:pt x="36" y="0"/>
                    </a:moveTo>
                    <a:cubicBezTo>
                      <a:pt x="17" y="0"/>
                      <a:pt x="1" y="19"/>
                      <a:pt x="13" y="38"/>
                    </a:cubicBezTo>
                    <a:cubicBezTo>
                      <a:pt x="18" y="53"/>
                      <a:pt x="39" y="68"/>
                      <a:pt x="49" y="83"/>
                    </a:cubicBezTo>
                    <a:lnTo>
                      <a:pt x="110" y="139"/>
                    </a:lnTo>
                    <a:lnTo>
                      <a:pt x="186" y="216"/>
                    </a:lnTo>
                    <a:cubicBezTo>
                      <a:pt x="191" y="223"/>
                      <a:pt x="199" y="227"/>
                      <a:pt x="206" y="227"/>
                    </a:cubicBezTo>
                    <a:cubicBezTo>
                      <a:pt x="214" y="227"/>
                      <a:pt x="222" y="223"/>
                      <a:pt x="227" y="216"/>
                    </a:cubicBezTo>
                    <a:lnTo>
                      <a:pt x="390" y="58"/>
                    </a:lnTo>
                    <a:cubicBezTo>
                      <a:pt x="413" y="34"/>
                      <a:pt x="388" y="2"/>
                      <a:pt x="364" y="2"/>
                    </a:cubicBezTo>
                    <a:cubicBezTo>
                      <a:pt x="357" y="2"/>
                      <a:pt x="350" y="5"/>
                      <a:pt x="344" y="12"/>
                    </a:cubicBezTo>
                    <a:lnTo>
                      <a:pt x="205" y="150"/>
                    </a:lnTo>
                    <a:lnTo>
                      <a:pt x="205" y="150"/>
                    </a:lnTo>
                    <a:cubicBezTo>
                      <a:pt x="187" y="135"/>
                      <a:pt x="169" y="122"/>
                      <a:pt x="150" y="104"/>
                    </a:cubicBezTo>
                    <a:cubicBezTo>
                      <a:pt x="135" y="83"/>
                      <a:pt x="115" y="63"/>
                      <a:pt x="95" y="53"/>
                    </a:cubicBezTo>
                    <a:lnTo>
                      <a:pt x="74" y="32"/>
                    </a:lnTo>
                    <a:lnTo>
                      <a:pt x="69" y="27"/>
                    </a:lnTo>
                    <a:cubicBezTo>
                      <a:pt x="61" y="8"/>
                      <a:pt x="48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4"/>
              <p:cNvSpPr/>
              <p:nvPr/>
            </p:nvSpPr>
            <p:spPr>
              <a:xfrm>
                <a:off x="3484675" y="2851125"/>
                <a:ext cx="187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95" extrusionOk="0">
                    <a:moveTo>
                      <a:pt x="47" y="1"/>
                    </a:moveTo>
                    <a:cubicBezTo>
                      <a:pt x="22" y="1"/>
                      <a:pt x="1" y="33"/>
                      <a:pt x="24" y="57"/>
                    </a:cubicBezTo>
                    <a:cubicBezTo>
                      <a:pt x="141" y="163"/>
                      <a:pt x="253" y="280"/>
                      <a:pt x="370" y="387"/>
                    </a:cubicBezTo>
                    <a:cubicBezTo>
                      <a:pt x="375" y="392"/>
                      <a:pt x="383" y="395"/>
                      <a:pt x="391" y="395"/>
                    </a:cubicBezTo>
                    <a:cubicBezTo>
                      <a:pt x="399" y="395"/>
                      <a:pt x="408" y="392"/>
                      <a:pt x="416" y="387"/>
                    </a:cubicBezTo>
                    <a:cubicBezTo>
                      <a:pt x="523" y="280"/>
                      <a:pt x="624" y="163"/>
                      <a:pt x="731" y="57"/>
                    </a:cubicBezTo>
                    <a:cubicBezTo>
                      <a:pt x="751" y="33"/>
                      <a:pt x="728" y="1"/>
                      <a:pt x="705" y="1"/>
                    </a:cubicBezTo>
                    <a:cubicBezTo>
                      <a:pt x="698" y="1"/>
                      <a:pt x="691" y="4"/>
                      <a:pt x="686" y="11"/>
                    </a:cubicBezTo>
                    <a:cubicBezTo>
                      <a:pt x="586" y="110"/>
                      <a:pt x="491" y="219"/>
                      <a:pt x="392" y="319"/>
                    </a:cubicBezTo>
                    <a:lnTo>
                      <a:pt x="392" y="319"/>
                    </a:lnTo>
                    <a:cubicBezTo>
                      <a:pt x="284" y="219"/>
                      <a:pt x="179" y="110"/>
                      <a:pt x="70" y="11"/>
                    </a:cubicBezTo>
                    <a:cubicBezTo>
                      <a:pt x="63" y="4"/>
                      <a:pt x="55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4"/>
              <p:cNvSpPr/>
              <p:nvPr/>
            </p:nvSpPr>
            <p:spPr>
              <a:xfrm>
                <a:off x="3489150" y="2862025"/>
                <a:ext cx="103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8" extrusionOk="0">
                    <a:moveTo>
                      <a:pt x="37" y="1"/>
                    </a:moveTo>
                    <a:cubicBezTo>
                      <a:pt x="18" y="1"/>
                      <a:pt x="0" y="22"/>
                      <a:pt x="13" y="48"/>
                    </a:cubicBezTo>
                    <a:cubicBezTo>
                      <a:pt x="18" y="58"/>
                      <a:pt x="39" y="78"/>
                      <a:pt x="49" y="89"/>
                    </a:cubicBezTo>
                    <a:lnTo>
                      <a:pt x="110" y="150"/>
                    </a:lnTo>
                    <a:cubicBezTo>
                      <a:pt x="135" y="175"/>
                      <a:pt x="161" y="201"/>
                      <a:pt x="186" y="216"/>
                    </a:cubicBezTo>
                    <a:cubicBezTo>
                      <a:pt x="191" y="223"/>
                      <a:pt x="199" y="227"/>
                      <a:pt x="206" y="227"/>
                    </a:cubicBezTo>
                    <a:cubicBezTo>
                      <a:pt x="214" y="227"/>
                      <a:pt x="222" y="223"/>
                      <a:pt x="227" y="216"/>
                    </a:cubicBezTo>
                    <a:lnTo>
                      <a:pt x="390" y="58"/>
                    </a:lnTo>
                    <a:cubicBezTo>
                      <a:pt x="413" y="35"/>
                      <a:pt x="388" y="2"/>
                      <a:pt x="364" y="2"/>
                    </a:cubicBezTo>
                    <a:cubicBezTo>
                      <a:pt x="357" y="2"/>
                      <a:pt x="350" y="5"/>
                      <a:pt x="344" y="12"/>
                    </a:cubicBezTo>
                    <a:lnTo>
                      <a:pt x="206" y="155"/>
                    </a:lnTo>
                    <a:lnTo>
                      <a:pt x="206" y="155"/>
                    </a:lnTo>
                    <a:cubicBezTo>
                      <a:pt x="187" y="138"/>
                      <a:pt x="169" y="122"/>
                      <a:pt x="150" y="104"/>
                    </a:cubicBezTo>
                    <a:cubicBezTo>
                      <a:pt x="135" y="84"/>
                      <a:pt x="115" y="63"/>
                      <a:pt x="95" y="53"/>
                    </a:cubicBezTo>
                    <a:lnTo>
                      <a:pt x="74" y="33"/>
                    </a:lnTo>
                    <a:lnTo>
                      <a:pt x="69" y="28"/>
                    </a:lnTo>
                    <a:cubicBezTo>
                      <a:pt x="61" y="9"/>
                      <a:pt x="49" y="1"/>
                      <a:pt x="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4"/>
              <p:cNvSpPr/>
              <p:nvPr/>
            </p:nvSpPr>
            <p:spPr>
              <a:xfrm>
                <a:off x="3489150" y="2882875"/>
                <a:ext cx="103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8" extrusionOk="0">
                    <a:moveTo>
                      <a:pt x="37" y="1"/>
                    </a:moveTo>
                    <a:cubicBezTo>
                      <a:pt x="17" y="1"/>
                      <a:pt x="1" y="21"/>
                      <a:pt x="13" y="43"/>
                    </a:cubicBezTo>
                    <a:cubicBezTo>
                      <a:pt x="18" y="58"/>
                      <a:pt x="39" y="68"/>
                      <a:pt x="49" y="84"/>
                    </a:cubicBezTo>
                    <a:lnTo>
                      <a:pt x="110" y="140"/>
                    </a:lnTo>
                    <a:lnTo>
                      <a:pt x="186" y="216"/>
                    </a:lnTo>
                    <a:cubicBezTo>
                      <a:pt x="191" y="224"/>
                      <a:pt x="199" y="227"/>
                      <a:pt x="206" y="227"/>
                    </a:cubicBezTo>
                    <a:cubicBezTo>
                      <a:pt x="214" y="227"/>
                      <a:pt x="222" y="224"/>
                      <a:pt x="227" y="216"/>
                    </a:cubicBezTo>
                    <a:lnTo>
                      <a:pt x="390" y="58"/>
                    </a:lnTo>
                    <a:cubicBezTo>
                      <a:pt x="413" y="35"/>
                      <a:pt x="388" y="2"/>
                      <a:pt x="364" y="2"/>
                    </a:cubicBezTo>
                    <a:cubicBezTo>
                      <a:pt x="357" y="2"/>
                      <a:pt x="350" y="5"/>
                      <a:pt x="344" y="13"/>
                    </a:cubicBezTo>
                    <a:lnTo>
                      <a:pt x="205" y="151"/>
                    </a:lnTo>
                    <a:lnTo>
                      <a:pt x="205" y="151"/>
                    </a:lnTo>
                    <a:cubicBezTo>
                      <a:pt x="187" y="135"/>
                      <a:pt x="169" y="122"/>
                      <a:pt x="150" y="104"/>
                    </a:cubicBezTo>
                    <a:cubicBezTo>
                      <a:pt x="135" y="84"/>
                      <a:pt x="115" y="63"/>
                      <a:pt x="95" y="53"/>
                    </a:cubicBezTo>
                    <a:lnTo>
                      <a:pt x="74" y="33"/>
                    </a:lnTo>
                    <a:lnTo>
                      <a:pt x="69" y="28"/>
                    </a:lnTo>
                    <a:cubicBezTo>
                      <a:pt x="61" y="8"/>
                      <a:pt x="48" y="1"/>
                      <a:pt x="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4"/>
              <p:cNvSpPr/>
              <p:nvPr/>
            </p:nvSpPr>
            <p:spPr>
              <a:xfrm>
                <a:off x="3484675" y="2864600"/>
                <a:ext cx="187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99" extrusionOk="0">
                    <a:moveTo>
                      <a:pt x="705" y="1"/>
                    </a:moveTo>
                    <a:cubicBezTo>
                      <a:pt x="698" y="1"/>
                      <a:pt x="691" y="4"/>
                      <a:pt x="686" y="11"/>
                    </a:cubicBezTo>
                    <a:cubicBezTo>
                      <a:pt x="586" y="115"/>
                      <a:pt x="491" y="220"/>
                      <a:pt x="392" y="320"/>
                    </a:cubicBezTo>
                    <a:lnTo>
                      <a:pt x="392" y="320"/>
                    </a:lnTo>
                    <a:cubicBezTo>
                      <a:pt x="284" y="220"/>
                      <a:pt x="179" y="115"/>
                      <a:pt x="70" y="11"/>
                    </a:cubicBezTo>
                    <a:cubicBezTo>
                      <a:pt x="64" y="6"/>
                      <a:pt x="57" y="4"/>
                      <a:pt x="50" y="4"/>
                    </a:cubicBezTo>
                    <a:cubicBezTo>
                      <a:pt x="24" y="4"/>
                      <a:pt x="0" y="37"/>
                      <a:pt x="24" y="57"/>
                    </a:cubicBezTo>
                    <a:cubicBezTo>
                      <a:pt x="141" y="164"/>
                      <a:pt x="253" y="281"/>
                      <a:pt x="370" y="387"/>
                    </a:cubicBezTo>
                    <a:cubicBezTo>
                      <a:pt x="375" y="395"/>
                      <a:pt x="383" y="399"/>
                      <a:pt x="391" y="399"/>
                    </a:cubicBezTo>
                    <a:cubicBezTo>
                      <a:pt x="399" y="399"/>
                      <a:pt x="408" y="395"/>
                      <a:pt x="416" y="387"/>
                    </a:cubicBezTo>
                    <a:cubicBezTo>
                      <a:pt x="523" y="281"/>
                      <a:pt x="624" y="164"/>
                      <a:pt x="731" y="57"/>
                    </a:cubicBezTo>
                    <a:cubicBezTo>
                      <a:pt x="751" y="33"/>
                      <a:pt x="728" y="1"/>
                      <a:pt x="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4"/>
              <p:cNvSpPr/>
              <p:nvPr/>
            </p:nvSpPr>
            <p:spPr>
              <a:xfrm>
                <a:off x="3489150" y="2876050"/>
                <a:ext cx="10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6" extrusionOk="0">
                    <a:moveTo>
                      <a:pt x="364" y="1"/>
                    </a:moveTo>
                    <a:cubicBezTo>
                      <a:pt x="357" y="1"/>
                      <a:pt x="350" y="4"/>
                      <a:pt x="344" y="11"/>
                    </a:cubicBezTo>
                    <a:lnTo>
                      <a:pt x="206" y="153"/>
                    </a:lnTo>
                    <a:lnTo>
                      <a:pt x="206" y="153"/>
                    </a:lnTo>
                    <a:cubicBezTo>
                      <a:pt x="187" y="137"/>
                      <a:pt x="169" y="121"/>
                      <a:pt x="150" y="102"/>
                    </a:cubicBezTo>
                    <a:cubicBezTo>
                      <a:pt x="135" y="82"/>
                      <a:pt x="115" y="62"/>
                      <a:pt x="95" y="52"/>
                    </a:cubicBezTo>
                    <a:lnTo>
                      <a:pt x="74" y="31"/>
                    </a:lnTo>
                    <a:lnTo>
                      <a:pt x="69" y="26"/>
                    </a:lnTo>
                    <a:cubicBezTo>
                      <a:pt x="62" y="10"/>
                      <a:pt x="50" y="3"/>
                      <a:pt x="38" y="3"/>
                    </a:cubicBezTo>
                    <a:cubicBezTo>
                      <a:pt x="18" y="3"/>
                      <a:pt x="0" y="24"/>
                      <a:pt x="13" y="46"/>
                    </a:cubicBezTo>
                    <a:cubicBezTo>
                      <a:pt x="18" y="57"/>
                      <a:pt x="39" y="72"/>
                      <a:pt x="49" y="82"/>
                    </a:cubicBezTo>
                    <a:lnTo>
                      <a:pt x="110" y="138"/>
                    </a:lnTo>
                    <a:lnTo>
                      <a:pt x="186" y="214"/>
                    </a:lnTo>
                    <a:cubicBezTo>
                      <a:pt x="191" y="222"/>
                      <a:pt x="199" y="226"/>
                      <a:pt x="206" y="226"/>
                    </a:cubicBezTo>
                    <a:cubicBezTo>
                      <a:pt x="214" y="226"/>
                      <a:pt x="222" y="222"/>
                      <a:pt x="227" y="214"/>
                    </a:cubicBezTo>
                    <a:lnTo>
                      <a:pt x="390" y="57"/>
                    </a:lnTo>
                    <a:cubicBezTo>
                      <a:pt x="413" y="33"/>
                      <a:pt x="388" y="1"/>
                      <a:pt x="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4"/>
              <p:cNvSpPr/>
              <p:nvPr/>
            </p:nvSpPr>
            <p:spPr>
              <a:xfrm>
                <a:off x="3492900" y="2902850"/>
                <a:ext cx="1675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2130" extrusionOk="0">
                    <a:moveTo>
                      <a:pt x="34" y="1"/>
                    </a:moveTo>
                    <a:cubicBezTo>
                      <a:pt x="17" y="1"/>
                      <a:pt x="0" y="10"/>
                      <a:pt x="0" y="27"/>
                    </a:cubicBezTo>
                    <a:lnTo>
                      <a:pt x="0" y="729"/>
                    </a:lnTo>
                    <a:lnTo>
                      <a:pt x="0" y="1848"/>
                    </a:lnTo>
                    <a:lnTo>
                      <a:pt x="0" y="2103"/>
                    </a:lnTo>
                    <a:cubicBezTo>
                      <a:pt x="0" y="2121"/>
                      <a:pt x="17" y="2129"/>
                      <a:pt x="34" y="2129"/>
                    </a:cubicBezTo>
                    <a:cubicBezTo>
                      <a:pt x="50" y="2129"/>
                      <a:pt x="67" y="2121"/>
                      <a:pt x="67" y="2103"/>
                    </a:cubicBezTo>
                    <a:lnTo>
                      <a:pt x="67" y="1401"/>
                    </a:lnTo>
                    <a:lnTo>
                      <a:pt x="67" y="282"/>
                    </a:lnTo>
                    <a:lnTo>
                      <a:pt x="67" y="27"/>
                    </a:lnTo>
                    <a:cubicBezTo>
                      <a:pt x="67" y="10"/>
                      <a:pt x="50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4"/>
              <p:cNvSpPr/>
              <p:nvPr/>
            </p:nvSpPr>
            <p:spPr>
              <a:xfrm>
                <a:off x="3488675" y="2946700"/>
                <a:ext cx="102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9" extrusionOk="0">
                    <a:moveTo>
                      <a:pt x="206" y="0"/>
                    </a:moveTo>
                    <a:cubicBezTo>
                      <a:pt x="197" y="0"/>
                      <a:pt x="190" y="3"/>
                      <a:pt x="185" y="8"/>
                    </a:cubicBezTo>
                    <a:lnTo>
                      <a:pt x="27" y="171"/>
                    </a:lnTo>
                    <a:cubicBezTo>
                      <a:pt x="1" y="193"/>
                      <a:pt x="22" y="224"/>
                      <a:pt x="45" y="224"/>
                    </a:cubicBezTo>
                    <a:cubicBezTo>
                      <a:pt x="53" y="224"/>
                      <a:pt x="61" y="221"/>
                      <a:pt x="68" y="211"/>
                    </a:cubicBezTo>
                    <a:lnTo>
                      <a:pt x="208" y="76"/>
                    </a:lnTo>
                    <a:lnTo>
                      <a:pt x="208" y="76"/>
                    </a:lnTo>
                    <a:cubicBezTo>
                      <a:pt x="226" y="92"/>
                      <a:pt x="243" y="107"/>
                      <a:pt x="261" y="125"/>
                    </a:cubicBezTo>
                    <a:cubicBezTo>
                      <a:pt x="281" y="140"/>
                      <a:pt x="297" y="161"/>
                      <a:pt x="317" y="176"/>
                    </a:cubicBezTo>
                    <a:lnTo>
                      <a:pt x="337" y="191"/>
                    </a:lnTo>
                    <a:lnTo>
                      <a:pt x="342" y="201"/>
                    </a:lnTo>
                    <a:cubicBezTo>
                      <a:pt x="352" y="221"/>
                      <a:pt x="365" y="228"/>
                      <a:pt x="377" y="228"/>
                    </a:cubicBezTo>
                    <a:cubicBezTo>
                      <a:pt x="396" y="228"/>
                      <a:pt x="411" y="208"/>
                      <a:pt x="398" y="186"/>
                    </a:cubicBezTo>
                    <a:cubicBezTo>
                      <a:pt x="393" y="176"/>
                      <a:pt x="373" y="155"/>
                      <a:pt x="363" y="145"/>
                    </a:cubicBezTo>
                    <a:lnTo>
                      <a:pt x="307" y="84"/>
                    </a:lnTo>
                    <a:lnTo>
                      <a:pt x="231" y="8"/>
                    </a:lnTo>
                    <a:cubicBezTo>
                      <a:pt x="223" y="3"/>
                      <a:pt x="214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4"/>
              <p:cNvSpPr/>
              <p:nvPr/>
            </p:nvSpPr>
            <p:spPr>
              <a:xfrm>
                <a:off x="3484675" y="2939850"/>
                <a:ext cx="187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397" extrusionOk="0">
                    <a:moveTo>
                      <a:pt x="360" y="1"/>
                    </a:moveTo>
                    <a:cubicBezTo>
                      <a:pt x="352" y="1"/>
                      <a:pt x="345" y="5"/>
                      <a:pt x="340" y="12"/>
                    </a:cubicBezTo>
                    <a:cubicBezTo>
                      <a:pt x="228" y="119"/>
                      <a:pt x="126" y="231"/>
                      <a:pt x="19" y="343"/>
                    </a:cubicBezTo>
                    <a:cubicBezTo>
                      <a:pt x="0" y="366"/>
                      <a:pt x="21" y="397"/>
                      <a:pt x="43" y="397"/>
                    </a:cubicBezTo>
                    <a:cubicBezTo>
                      <a:pt x="50" y="397"/>
                      <a:pt x="58" y="393"/>
                      <a:pt x="65" y="384"/>
                    </a:cubicBezTo>
                    <a:cubicBezTo>
                      <a:pt x="165" y="283"/>
                      <a:pt x="261" y="179"/>
                      <a:pt x="361" y="74"/>
                    </a:cubicBezTo>
                    <a:lnTo>
                      <a:pt x="361" y="74"/>
                    </a:lnTo>
                    <a:cubicBezTo>
                      <a:pt x="466" y="179"/>
                      <a:pt x="575" y="283"/>
                      <a:pt x="680" y="384"/>
                    </a:cubicBezTo>
                    <a:cubicBezTo>
                      <a:pt x="688" y="393"/>
                      <a:pt x="697" y="397"/>
                      <a:pt x="706" y="397"/>
                    </a:cubicBezTo>
                    <a:cubicBezTo>
                      <a:pt x="730" y="397"/>
                      <a:pt x="749" y="366"/>
                      <a:pt x="726" y="343"/>
                    </a:cubicBezTo>
                    <a:cubicBezTo>
                      <a:pt x="609" y="231"/>
                      <a:pt x="497" y="119"/>
                      <a:pt x="380" y="12"/>
                    </a:cubicBezTo>
                    <a:cubicBezTo>
                      <a:pt x="375" y="5"/>
                      <a:pt x="36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4"/>
              <p:cNvSpPr/>
              <p:nvPr/>
            </p:nvSpPr>
            <p:spPr>
              <a:xfrm>
                <a:off x="3488675" y="2933350"/>
                <a:ext cx="10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5" extrusionOk="0">
                    <a:moveTo>
                      <a:pt x="206" y="0"/>
                    </a:moveTo>
                    <a:cubicBezTo>
                      <a:pt x="197" y="0"/>
                      <a:pt x="190" y="3"/>
                      <a:pt x="185" y="8"/>
                    </a:cubicBezTo>
                    <a:lnTo>
                      <a:pt x="27" y="171"/>
                    </a:lnTo>
                    <a:cubicBezTo>
                      <a:pt x="1" y="193"/>
                      <a:pt x="22" y="224"/>
                      <a:pt x="45" y="224"/>
                    </a:cubicBezTo>
                    <a:cubicBezTo>
                      <a:pt x="53" y="224"/>
                      <a:pt x="61" y="220"/>
                      <a:pt x="68" y="211"/>
                    </a:cubicBezTo>
                    <a:lnTo>
                      <a:pt x="208" y="76"/>
                    </a:lnTo>
                    <a:lnTo>
                      <a:pt x="208" y="76"/>
                    </a:lnTo>
                    <a:cubicBezTo>
                      <a:pt x="226" y="92"/>
                      <a:pt x="243" y="107"/>
                      <a:pt x="261" y="125"/>
                    </a:cubicBezTo>
                    <a:cubicBezTo>
                      <a:pt x="281" y="145"/>
                      <a:pt x="297" y="160"/>
                      <a:pt x="317" y="176"/>
                    </a:cubicBezTo>
                    <a:lnTo>
                      <a:pt x="337" y="196"/>
                    </a:lnTo>
                    <a:lnTo>
                      <a:pt x="342" y="201"/>
                    </a:lnTo>
                    <a:cubicBezTo>
                      <a:pt x="351" y="217"/>
                      <a:pt x="363" y="223"/>
                      <a:pt x="373" y="223"/>
                    </a:cubicBezTo>
                    <a:cubicBezTo>
                      <a:pt x="394" y="223"/>
                      <a:pt x="412" y="199"/>
                      <a:pt x="398" y="176"/>
                    </a:cubicBezTo>
                    <a:cubicBezTo>
                      <a:pt x="393" y="160"/>
                      <a:pt x="373" y="150"/>
                      <a:pt x="363" y="135"/>
                    </a:cubicBezTo>
                    <a:lnTo>
                      <a:pt x="307" y="79"/>
                    </a:lnTo>
                    <a:cubicBezTo>
                      <a:pt x="281" y="54"/>
                      <a:pt x="256" y="28"/>
                      <a:pt x="231" y="8"/>
                    </a:cubicBezTo>
                    <a:cubicBezTo>
                      <a:pt x="223" y="3"/>
                      <a:pt x="214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4"/>
              <p:cNvSpPr/>
              <p:nvPr/>
            </p:nvSpPr>
            <p:spPr>
              <a:xfrm>
                <a:off x="3488675" y="2912125"/>
                <a:ext cx="10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6" extrusionOk="0">
                    <a:moveTo>
                      <a:pt x="206" y="1"/>
                    </a:moveTo>
                    <a:cubicBezTo>
                      <a:pt x="197" y="1"/>
                      <a:pt x="190" y="5"/>
                      <a:pt x="185" y="12"/>
                    </a:cubicBezTo>
                    <a:lnTo>
                      <a:pt x="27" y="170"/>
                    </a:lnTo>
                    <a:cubicBezTo>
                      <a:pt x="0" y="197"/>
                      <a:pt x="22" y="227"/>
                      <a:pt x="46" y="227"/>
                    </a:cubicBezTo>
                    <a:cubicBezTo>
                      <a:pt x="54" y="227"/>
                      <a:pt x="61" y="223"/>
                      <a:pt x="68" y="216"/>
                    </a:cubicBezTo>
                    <a:lnTo>
                      <a:pt x="208" y="80"/>
                    </a:lnTo>
                    <a:lnTo>
                      <a:pt x="208" y="80"/>
                    </a:lnTo>
                    <a:cubicBezTo>
                      <a:pt x="226" y="96"/>
                      <a:pt x="243" y="110"/>
                      <a:pt x="261" y="124"/>
                    </a:cubicBezTo>
                    <a:cubicBezTo>
                      <a:pt x="281" y="145"/>
                      <a:pt x="297" y="165"/>
                      <a:pt x="317" y="175"/>
                    </a:cubicBezTo>
                    <a:lnTo>
                      <a:pt x="337" y="196"/>
                    </a:lnTo>
                    <a:lnTo>
                      <a:pt x="342" y="201"/>
                    </a:lnTo>
                    <a:cubicBezTo>
                      <a:pt x="353" y="225"/>
                      <a:pt x="367" y="235"/>
                      <a:pt x="380" y="235"/>
                    </a:cubicBezTo>
                    <a:cubicBezTo>
                      <a:pt x="397" y="235"/>
                      <a:pt x="410" y="215"/>
                      <a:pt x="398" y="190"/>
                    </a:cubicBezTo>
                    <a:cubicBezTo>
                      <a:pt x="393" y="180"/>
                      <a:pt x="373" y="160"/>
                      <a:pt x="363" y="145"/>
                    </a:cubicBezTo>
                    <a:lnTo>
                      <a:pt x="307" y="89"/>
                    </a:lnTo>
                    <a:lnTo>
                      <a:pt x="231" y="12"/>
                    </a:lnTo>
                    <a:cubicBezTo>
                      <a:pt x="223" y="5"/>
                      <a:pt x="214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4"/>
              <p:cNvSpPr/>
              <p:nvPr/>
            </p:nvSpPr>
            <p:spPr>
              <a:xfrm>
                <a:off x="3484675" y="2926350"/>
                <a:ext cx="187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96" extrusionOk="0">
                    <a:moveTo>
                      <a:pt x="360" y="0"/>
                    </a:moveTo>
                    <a:cubicBezTo>
                      <a:pt x="352" y="0"/>
                      <a:pt x="345" y="3"/>
                      <a:pt x="340" y="8"/>
                    </a:cubicBezTo>
                    <a:cubicBezTo>
                      <a:pt x="228" y="120"/>
                      <a:pt x="126" y="232"/>
                      <a:pt x="19" y="339"/>
                    </a:cubicBezTo>
                    <a:cubicBezTo>
                      <a:pt x="0" y="366"/>
                      <a:pt x="21" y="395"/>
                      <a:pt x="44" y="395"/>
                    </a:cubicBezTo>
                    <a:cubicBezTo>
                      <a:pt x="51" y="395"/>
                      <a:pt x="59" y="392"/>
                      <a:pt x="65" y="384"/>
                    </a:cubicBezTo>
                    <a:cubicBezTo>
                      <a:pt x="165" y="284"/>
                      <a:pt x="261" y="175"/>
                      <a:pt x="361" y="74"/>
                    </a:cubicBezTo>
                    <a:lnTo>
                      <a:pt x="361" y="74"/>
                    </a:lnTo>
                    <a:cubicBezTo>
                      <a:pt x="466" y="175"/>
                      <a:pt x="575" y="284"/>
                      <a:pt x="680" y="384"/>
                    </a:cubicBezTo>
                    <a:cubicBezTo>
                      <a:pt x="687" y="390"/>
                      <a:pt x="694" y="392"/>
                      <a:pt x="700" y="392"/>
                    </a:cubicBezTo>
                    <a:cubicBezTo>
                      <a:pt x="727" y="392"/>
                      <a:pt x="750" y="359"/>
                      <a:pt x="726" y="339"/>
                    </a:cubicBezTo>
                    <a:cubicBezTo>
                      <a:pt x="609" y="232"/>
                      <a:pt x="497" y="120"/>
                      <a:pt x="380" y="8"/>
                    </a:cubicBezTo>
                    <a:cubicBezTo>
                      <a:pt x="375" y="3"/>
                      <a:pt x="36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4"/>
              <p:cNvSpPr/>
              <p:nvPr/>
            </p:nvSpPr>
            <p:spPr>
              <a:xfrm>
                <a:off x="3488650" y="2919000"/>
                <a:ext cx="1030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8" extrusionOk="0">
                    <a:moveTo>
                      <a:pt x="207" y="1"/>
                    </a:moveTo>
                    <a:cubicBezTo>
                      <a:pt x="198" y="1"/>
                      <a:pt x="191" y="4"/>
                      <a:pt x="186" y="12"/>
                    </a:cubicBezTo>
                    <a:lnTo>
                      <a:pt x="28" y="170"/>
                    </a:lnTo>
                    <a:cubicBezTo>
                      <a:pt x="1" y="193"/>
                      <a:pt x="24" y="226"/>
                      <a:pt x="48" y="226"/>
                    </a:cubicBezTo>
                    <a:cubicBezTo>
                      <a:pt x="56" y="226"/>
                      <a:pt x="63" y="223"/>
                      <a:pt x="69" y="216"/>
                    </a:cubicBezTo>
                    <a:lnTo>
                      <a:pt x="209" y="79"/>
                    </a:lnTo>
                    <a:lnTo>
                      <a:pt x="209" y="79"/>
                    </a:lnTo>
                    <a:cubicBezTo>
                      <a:pt x="227" y="94"/>
                      <a:pt x="244" y="106"/>
                      <a:pt x="262" y="124"/>
                    </a:cubicBezTo>
                    <a:cubicBezTo>
                      <a:pt x="282" y="144"/>
                      <a:pt x="298" y="165"/>
                      <a:pt x="318" y="175"/>
                    </a:cubicBezTo>
                    <a:lnTo>
                      <a:pt x="338" y="195"/>
                    </a:lnTo>
                    <a:lnTo>
                      <a:pt x="343" y="200"/>
                    </a:lnTo>
                    <a:cubicBezTo>
                      <a:pt x="353" y="220"/>
                      <a:pt x="367" y="228"/>
                      <a:pt x="379" y="228"/>
                    </a:cubicBezTo>
                    <a:cubicBezTo>
                      <a:pt x="398" y="228"/>
                      <a:pt x="412" y="209"/>
                      <a:pt x="399" y="190"/>
                    </a:cubicBezTo>
                    <a:cubicBezTo>
                      <a:pt x="394" y="175"/>
                      <a:pt x="374" y="160"/>
                      <a:pt x="364" y="144"/>
                    </a:cubicBezTo>
                    <a:lnTo>
                      <a:pt x="308" y="88"/>
                    </a:lnTo>
                    <a:lnTo>
                      <a:pt x="232" y="12"/>
                    </a:lnTo>
                    <a:cubicBezTo>
                      <a:pt x="224" y="4"/>
                      <a:pt x="215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4"/>
              <p:cNvSpPr/>
              <p:nvPr/>
            </p:nvSpPr>
            <p:spPr>
              <a:xfrm>
                <a:off x="3443675" y="2899575"/>
                <a:ext cx="481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62" extrusionOk="0">
                    <a:moveTo>
                      <a:pt x="37" y="1"/>
                    </a:moveTo>
                    <a:cubicBezTo>
                      <a:pt x="1" y="1"/>
                      <a:pt x="1" y="62"/>
                      <a:pt x="37" y="62"/>
                    </a:cubicBezTo>
                    <a:lnTo>
                      <a:pt x="1888" y="62"/>
                    </a:lnTo>
                    <a:cubicBezTo>
                      <a:pt x="1924" y="62"/>
                      <a:pt x="1924" y="1"/>
                      <a:pt x="1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4"/>
              <p:cNvSpPr/>
              <p:nvPr/>
            </p:nvSpPr>
            <p:spPr>
              <a:xfrm>
                <a:off x="3460425" y="2895650"/>
                <a:ext cx="6300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91" extrusionOk="0">
                    <a:moveTo>
                      <a:pt x="57" y="1"/>
                    </a:moveTo>
                    <a:cubicBezTo>
                      <a:pt x="32" y="1"/>
                      <a:pt x="10" y="36"/>
                      <a:pt x="38" y="56"/>
                    </a:cubicBezTo>
                    <a:lnTo>
                      <a:pt x="173" y="191"/>
                    </a:lnTo>
                    <a:lnTo>
                      <a:pt x="173" y="191"/>
                    </a:lnTo>
                    <a:cubicBezTo>
                      <a:pt x="157" y="209"/>
                      <a:pt x="142" y="227"/>
                      <a:pt x="124" y="244"/>
                    </a:cubicBezTo>
                    <a:cubicBezTo>
                      <a:pt x="104" y="265"/>
                      <a:pt x="89" y="285"/>
                      <a:pt x="74" y="305"/>
                    </a:cubicBezTo>
                    <a:lnTo>
                      <a:pt x="53" y="320"/>
                    </a:lnTo>
                    <a:lnTo>
                      <a:pt x="48" y="331"/>
                    </a:lnTo>
                    <a:cubicBezTo>
                      <a:pt x="0" y="344"/>
                      <a:pt x="16" y="391"/>
                      <a:pt x="47" y="391"/>
                    </a:cubicBezTo>
                    <a:cubicBezTo>
                      <a:pt x="52" y="391"/>
                      <a:pt x="58" y="389"/>
                      <a:pt x="63" y="387"/>
                    </a:cubicBezTo>
                    <a:cubicBezTo>
                      <a:pt x="74" y="382"/>
                      <a:pt x="94" y="361"/>
                      <a:pt x="104" y="346"/>
                    </a:cubicBezTo>
                    <a:lnTo>
                      <a:pt x="165" y="290"/>
                    </a:lnTo>
                    <a:lnTo>
                      <a:pt x="241" y="214"/>
                    </a:lnTo>
                    <a:cubicBezTo>
                      <a:pt x="252" y="203"/>
                      <a:pt x="252" y="183"/>
                      <a:pt x="241" y="168"/>
                    </a:cubicBezTo>
                    <a:lnTo>
                      <a:pt x="79" y="10"/>
                    </a:lnTo>
                    <a:cubicBezTo>
                      <a:pt x="72" y="3"/>
                      <a:pt x="6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4"/>
              <p:cNvSpPr/>
              <p:nvPr/>
            </p:nvSpPr>
            <p:spPr>
              <a:xfrm>
                <a:off x="3480250" y="2895650"/>
                <a:ext cx="63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91" extrusionOk="0">
                    <a:moveTo>
                      <a:pt x="61" y="1"/>
                    </a:moveTo>
                    <a:cubicBezTo>
                      <a:pt x="34" y="1"/>
                      <a:pt x="15" y="36"/>
                      <a:pt x="38" y="56"/>
                    </a:cubicBezTo>
                    <a:lnTo>
                      <a:pt x="174" y="191"/>
                    </a:lnTo>
                    <a:lnTo>
                      <a:pt x="174" y="191"/>
                    </a:lnTo>
                    <a:cubicBezTo>
                      <a:pt x="158" y="209"/>
                      <a:pt x="143" y="227"/>
                      <a:pt x="125" y="244"/>
                    </a:cubicBezTo>
                    <a:cubicBezTo>
                      <a:pt x="110" y="265"/>
                      <a:pt x="89" y="285"/>
                      <a:pt x="74" y="305"/>
                    </a:cubicBezTo>
                    <a:lnTo>
                      <a:pt x="59" y="320"/>
                    </a:lnTo>
                    <a:lnTo>
                      <a:pt x="49" y="331"/>
                    </a:lnTo>
                    <a:cubicBezTo>
                      <a:pt x="1" y="344"/>
                      <a:pt x="16" y="391"/>
                      <a:pt x="48" y="391"/>
                    </a:cubicBezTo>
                    <a:cubicBezTo>
                      <a:pt x="53" y="391"/>
                      <a:pt x="58" y="389"/>
                      <a:pt x="64" y="387"/>
                    </a:cubicBezTo>
                    <a:cubicBezTo>
                      <a:pt x="74" y="382"/>
                      <a:pt x="94" y="361"/>
                      <a:pt x="110" y="346"/>
                    </a:cubicBezTo>
                    <a:lnTo>
                      <a:pt x="166" y="290"/>
                    </a:lnTo>
                    <a:lnTo>
                      <a:pt x="242" y="214"/>
                    </a:lnTo>
                    <a:cubicBezTo>
                      <a:pt x="252" y="203"/>
                      <a:pt x="252" y="183"/>
                      <a:pt x="242" y="168"/>
                    </a:cubicBezTo>
                    <a:lnTo>
                      <a:pt x="84" y="10"/>
                    </a:lnTo>
                    <a:cubicBezTo>
                      <a:pt x="76" y="3"/>
                      <a:pt x="68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4"/>
              <p:cNvSpPr/>
              <p:nvPr/>
            </p:nvSpPr>
            <p:spPr>
              <a:xfrm>
                <a:off x="3449050" y="2891375"/>
                <a:ext cx="104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23" extrusionOk="0">
                    <a:moveTo>
                      <a:pt x="51" y="1"/>
                    </a:moveTo>
                    <a:cubicBezTo>
                      <a:pt x="25" y="1"/>
                      <a:pt x="1" y="34"/>
                      <a:pt x="25" y="54"/>
                    </a:cubicBezTo>
                    <a:cubicBezTo>
                      <a:pt x="129" y="154"/>
                      <a:pt x="234" y="249"/>
                      <a:pt x="334" y="352"/>
                    </a:cubicBezTo>
                    <a:lnTo>
                      <a:pt x="334" y="352"/>
                    </a:lnTo>
                    <a:cubicBezTo>
                      <a:pt x="234" y="457"/>
                      <a:pt x="129" y="565"/>
                      <a:pt x="25" y="669"/>
                    </a:cubicBezTo>
                    <a:cubicBezTo>
                      <a:pt x="1" y="690"/>
                      <a:pt x="28" y="723"/>
                      <a:pt x="53" y="723"/>
                    </a:cubicBezTo>
                    <a:cubicBezTo>
                      <a:pt x="59" y="723"/>
                      <a:pt x="66" y="721"/>
                      <a:pt x="71" y="715"/>
                    </a:cubicBezTo>
                    <a:cubicBezTo>
                      <a:pt x="178" y="603"/>
                      <a:pt x="295" y="486"/>
                      <a:pt x="401" y="374"/>
                    </a:cubicBezTo>
                    <a:cubicBezTo>
                      <a:pt x="417" y="359"/>
                      <a:pt x="417" y="339"/>
                      <a:pt x="401" y="329"/>
                    </a:cubicBezTo>
                    <a:cubicBezTo>
                      <a:pt x="295" y="222"/>
                      <a:pt x="178" y="120"/>
                      <a:pt x="71" y="8"/>
                    </a:cubicBezTo>
                    <a:cubicBezTo>
                      <a:pt x="65" y="3"/>
                      <a:pt x="58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4"/>
              <p:cNvSpPr/>
              <p:nvPr/>
            </p:nvSpPr>
            <p:spPr>
              <a:xfrm>
                <a:off x="3464475" y="2893150"/>
                <a:ext cx="86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79" extrusionOk="0">
                    <a:moveTo>
                      <a:pt x="49" y="1"/>
                    </a:moveTo>
                    <a:cubicBezTo>
                      <a:pt x="23" y="1"/>
                      <a:pt x="0" y="34"/>
                      <a:pt x="29" y="54"/>
                    </a:cubicBezTo>
                    <a:cubicBezTo>
                      <a:pt x="107" y="128"/>
                      <a:pt x="182" y="203"/>
                      <a:pt x="264" y="281"/>
                    </a:cubicBezTo>
                    <a:lnTo>
                      <a:pt x="264" y="281"/>
                    </a:lnTo>
                    <a:cubicBezTo>
                      <a:pt x="182" y="360"/>
                      <a:pt x="107" y="443"/>
                      <a:pt x="29" y="522"/>
                    </a:cubicBezTo>
                    <a:cubicBezTo>
                      <a:pt x="9" y="549"/>
                      <a:pt x="28" y="579"/>
                      <a:pt x="49" y="579"/>
                    </a:cubicBezTo>
                    <a:cubicBezTo>
                      <a:pt x="56" y="579"/>
                      <a:pt x="63" y="576"/>
                      <a:pt x="69" y="568"/>
                    </a:cubicBezTo>
                    <a:cubicBezTo>
                      <a:pt x="161" y="482"/>
                      <a:pt x="242" y="390"/>
                      <a:pt x="334" y="303"/>
                    </a:cubicBezTo>
                    <a:cubicBezTo>
                      <a:pt x="344" y="288"/>
                      <a:pt x="344" y="268"/>
                      <a:pt x="334" y="258"/>
                    </a:cubicBezTo>
                    <a:cubicBezTo>
                      <a:pt x="242" y="176"/>
                      <a:pt x="161" y="90"/>
                      <a:pt x="69" y="8"/>
                    </a:cubicBezTo>
                    <a:cubicBezTo>
                      <a:pt x="63" y="3"/>
                      <a:pt x="56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4"/>
              <p:cNvSpPr/>
              <p:nvPr/>
            </p:nvSpPr>
            <p:spPr>
              <a:xfrm>
                <a:off x="3496325" y="2899575"/>
                <a:ext cx="481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62" extrusionOk="0">
                    <a:moveTo>
                      <a:pt x="36" y="1"/>
                    </a:moveTo>
                    <a:cubicBezTo>
                      <a:pt x="1" y="1"/>
                      <a:pt x="1" y="62"/>
                      <a:pt x="36" y="62"/>
                    </a:cubicBezTo>
                    <a:lnTo>
                      <a:pt x="1888" y="62"/>
                    </a:lnTo>
                    <a:cubicBezTo>
                      <a:pt x="1924" y="62"/>
                      <a:pt x="1924" y="1"/>
                      <a:pt x="1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4"/>
              <p:cNvSpPr/>
              <p:nvPr/>
            </p:nvSpPr>
            <p:spPr>
              <a:xfrm>
                <a:off x="3521500" y="2895525"/>
                <a:ext cx="62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89" extrusionOk="0">
                    <a:moveTo>
                      <a:pt x="205" y="1"/>
                    </a:moveTo>
                    <a:cubicBezTo>
                      <a:pt x="200" y="1"/>
                      <a:pt x="194" y="2"/>
                      <a:pt x="189" y="5"/>
                    </a:cubicBezTo>
                    <a:cubicBezTo>
                      <a:pt x="174" y="10"/>
                      <a:pt x="159" y="30"/>
                      <a:pt x="143" y="41"/>
                    </a:cubicBezTo>
                    <a:lnTo>
                      <a:pt x="82" y="97"/>
                    </a:lnTo>
                    <a:cubicBezTo>
                      <a:pt x="57" y="122"/>
                      <a:pt x="31" y="147"/>
                      <a:pt x="16" y="173"/>
                    </a:cubicBezTo>
                    <a:cubicBezTo>
                      <a:pt x="1" y="188"/>
                      <a:pt x="1" y="208"/>
                      <a:pt x="16" y="219"/>
                    </a:cubicBezTo>
                    <a:lnTo>
                      <a:pt x="174" y="376"/>
                    </a:lnTo>
                    <a:cubicBezTo>
                      <a:pt x="181" y="385"/>
                      <a:pt x="190" y="389"/>
                      <a:pt x="198" y="389"/>
                    </a:cubicBezTo>
                    <a:cubicBezTo>
                      <a:pt x="222" y="389"/>
                      <a:pt x="243" y="355"/>
                      <a:pt x="220" y="336"/>
                    </a:cubicBezTo>
                    <a:lnTo>
                      <a:pt x="83" y="195"/>
                    </a:lnTo>
                    <a:lnTo>
                      <a:pt x="83" y="195"/>
                    </a:lnTo>
                    <a:cubicBezTo>
                      <a:pt x="98" y="177"/>
                      <a:pt x="111" y="160"/>
                      <a:pt x="128" y="142"/>
                    </a:cubicBezTo>
                    <a:cubicBezTo>
                      <a:pt x="148" y="122"/>
                      <a:pt x="169" y="107"/>
                      <a:pt x="179" y="86"/>
                    </a:cubicBezTo>
                    <a:lnTo>
                      <a:pt x="199" y="66"/>
                    </a:lnTo>
                    <a:lnTo>
                      <a:pt x="204" y="61"/>
                    </a:lnTo>
                    <a:cubicBezTo>
                      <a:pt x="248" y="44"/>
                      <a:pt x="232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4"/>
              <p:cNvSpPr/>
              <p:nvPr/>
            </p:nvSpPr>
            <p:spPr>
              <a:xfrm>
                <a:off x="3501675" y="2895525"/>
                <a:ext cx="62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89" extrusionOk="0">
                    <a:moveTo>
                      <a:pt x="201" y="1"/>
                    </a:moveTo>
                    <a:cubicBezTo>
                      <a:pt x="196" y="1"/>
                      <a:pt x="190" y="2"/>
                      <a:pt x="184" y="5"/>
                    </a:cubicBezTo>
                    <a:cubicBezTo>
                      <a:pt x="173" y="10"/>
                      <a:pt x="153" y="30"/>
                      <a:pt x="143" y="41"/>
                    </a:cubicBezTo>
                    <a:lnTo>
                      <a:pt x="82" y="97"/>
                    </a:lnTo>
                    <a:cubicBezTo>
                      <a:pt x="56" y="122"/>
                      <a:pt x="31" y="147"/>
                      <a:pt x="16" y="173"/>
                    </a:cubicBezTo>
                    <a:cubicBezTo>
                      <a:pt x="0" y="188"/>
                      <a:pt x="0" y="208"/>
                      <a:pt x="16" y="219"/>
                    </a:cubicBezTo>
                    <a:lnTo>
                      <a:pt x="173" y="376"/>
                    </a:lnTo>
                    <a:cubicBezTo>
                      <a:pt x="181" y="385"/>
                      <a:pt x="189" y="389"/>
                      <a:pt x="197" y="389"/>
                    </a:cubicBezTo>
                    <a:cubicBezTo>
                      <a:pt x="222" y="389"/>
                      <a:pt x="242" y="355"/>
                      <a:pt x="219" y="336"/>
                    </a:cubicBezTo>
                    <a:lnTo>
                      <a:pt x="79" y="195"/>
                    </a:lnTo>
                    <a:lnTo>
                      <a:pt x="79" y="195"/>
                    </a:lnTo>
                    <a:cubicBezTo>
                      <a:pt x="95" y="178"/>
                      <a:pt x="110" y="160"/>
                      <a:pt x="128" y="142"/>
                    </a:cubicBezTo>
                    <a:cubicBezTo>
                      <a:pt x="148" y="122"/>
                      <a:pt x="163" y="107"/>
                      <a:pt x="178" y="86"/>
                    </a:cubicBezTo>
                    <a:lnTo>
                      <a:pt x="199" y="66"/>
                    </a:lnTo>
                    <a:lnTo>
                      <a:pt x="204" y="61"/>
                    </a:lnTo>
                    <a:cubicBezTo>
                      <a:pt x="247" y="44"/>
                      <a:pt x="232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4"/>
              <p:cNvSpPr/>
              <p:nvPr/>
            </p:nvSpPr>
            <p:spPr>
              <a:xfrm>
                <a:off x="3528625" y="2891325"/>
                <a:ext cx="104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25" extrusionOk="0">
                    <a:moveTo>
                      <a:pt x="366" y="1"/>
                    </a:moveTo>
                    <a:cubicBezTo>
                      <a:pt x="359" y="1"/>
                      <a:pt x="352" y="4"/>
                      <a:pt x="347" y="10"/>
                    </a:cubicBezTo>
                    <a:cubicBezTo>
                      <a:pt x="240" y="127"/>
                      <a:pt x="123" y="239"/>
                      <a:pt x="16" y="356"/>
                    </a:cubicBezTo>
                    <a:cubicBezTo>
                      <a:pt x="1" y="366"/>
                      <a:pt x="1" y="387"/>
                      <a:pt x="16" y="402"/>
                    </a:cubicBezTo>
                    <a:cubicBezTo>
                      <a:pt x="123" y="509"/>
                      <a:pt x="240" y="610"/>
                      <a:pt x="347" y="717"/>
                    </a:cubicBezTo>
                    <a:cubicBezTo>
                      <a:pt x="353" y="723"/>
                      <a:pt x="360" y="725"/>
                      <a:pt x="367" y="725"/>
                    </a:cubicBezTo>
                    <a:cubicBezTo>
                      <a:pt x="393" y="725"/>
                      <a:pt x="417" y="692"/>
                      <a:pt x="392" y="671"/>
                    </a:cubicBezTo>
                    <a:cubicBezTo>
                      <a:pt x="293" y="572"/>
                      <a:pt x="185" y="477"/>
                      <a:pt x="84" y="378"/>
                    </a:cubicBezTo>
                    <a:lnTo>
                      <a:pt x="84" y="378"/>
                    </a:lnTo>
                    <a:cubicBezTo>
                      <a:pt x="185" y="270"/>
                      <a:pt x="293" y="165"/>
                      <a:pt x="392" y="56"/>
                    </a:cubicBezTo>
                    <a:cubicBezTo>
                      <a:pt x="416" y="36"/>
                      <a:pt x="391" y="1"/>
                      <a:pt x="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4"/>
              <p:cNvSpPr/>
              <p:nvPr/>
            </p:nvSpPr>
            <p:spPr>
              <a:xfrm>
                <a:off x="3515025" y="2893225"/>
                <a:ext cx="86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79" extrusionOk="0">
                    <a:moveTo>
                      <a:pt x="296" y="0"/>
                    </a:moveTo>
                    <a:cubicBezTo>
                      <a:pt x="288" y="0"/>
                      <a:pt x="281" y="3"/>
                      <a:pt x="275" y="11"/>
                    </a:cubicBezTo>
                    <a:cubicBezTo>
                      <a:pt x="184" y="102"/>
                      <a:pt x="102" y="189"/>
                      <a:pt x="16" y="280"/>
                    </a:cubicBezTo>
                    <a:cubicBezTo>
                      <a:pt x="1" y="290"/>
                      <a:pt x="1" y="311"/>
                      <a:pt x="16" y="326"/>
                    </a:cubicBezTo>
                    <a:cubicBezTo>
                      <a:pt x="102" y="407"/>
                      <a:pt x="184" y="489"/>
                      <a:pt x="275" y="570"/>
                    </a:cubicBezTo>
                    <a:cubicBezTo>
                      <a:pt x="282" y="576"/>
                      <a:pt x="290" y="578"/>
                      <a:pt x="297" y="578"/>
                    </a:cubicBezTo>
                    <a:cubicBezTo>
                      <a:pt x="322" y="578"/>
                      <a:pt x="345" y="549"/>
                      <a:pt x="321" y="529"/>
                    </a:cubicBezTo>
                    <a:cubicBezTo>
                      <a:pt x="238" y="451"/>
                      <a:pt x="163" y="376"/>
                      <a:pt x="81" y="302"/>
                    </a:cubicBezTo>
                    <a:lnTo>
                      <a:pt x="81" y="302"/>
                    </a:lnTo>
                    <a:cubicBezTo>
                      <a:pt x="163" y="219"/>
                      <a:pt x="238" y="140"/>
                      <a:pt x="321" y="56"/>
                    </a:cubicBezTo>
                    <a:cubicBezTo>
                      <a:pt x="344" y="33"/>
                      <a:pt x="320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4"/>
              <p:cNvSpPr/>
              <p:nvPr/>
            </p:nvSpPr>
            <p:spPr>
              <a:xfrm>
                <a:off x="3495600" y="2872650"/>
                <a:ext cx="474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093" extrusionOk="0">
                    <a:moveTo>
                      <a:pt x="1851" y="0"/>
                    </a:moveTo>
                    <a:cubicBezTo>
                      <a:pt x="1846" y="0"/>
                      <a:pt x="1841" y="1"/>
                      <a:pt x="1836" y="4"/>
                    </a:cubicBezTo>
                    <a:cubicBezTo>
                      <a:pt x="1632" y="116"/>
                      <a:pt x="1429" y="233"/>
                      <a:pt x="1225" y="350"/>
                    </a:cubicBezTo>
                    <a:cubicBezTo>
                      <a:pt x="900" y="539"/>
                      <a:pt x="574" y="722"/>
                      <a:pt x="259" y="905"/>
                    </a:cubicBezTo>
                    <a:cubicBezTo>
                      <a:pt x="182" y="951"/>
                      <a:pt x="111" y="986"/>
                      <a:pt x="35" y="1032"/>
                    </a:cubicBezTo>
                    <a:cubicBezTo>
                      <a:pt x="0" y="1049"/>
                      <a:pt x="21" y="1092"/>
                      <a:pt x="50" y="1092"/>
                    </a:cubicBezTo>
                    <a:cubicBezTo>
                      <a:pt x="55" y="1092"/>
                      <a:pt x="60" y="1091"/>
                      <a:pt x="65" y="1088"/>
                    </a:cubicBezTo>
                    <a:cubicBezTo>
                      <a:pt x="269" y="976"/>
                      <a:pt x="472" y="859"/>
                      <a:pt x="676" y="742"/>
                    </a:cubicBezTo>
                    <a:cubicBezTo>
                      <a:pt x="1001" y="554"/>
                      <a:pt x="1327" y="371"/>
                      <a:pt x="1642" y="188"/>
                    </a:cubicBezTo>
                    <a:cubicBezTo>
                      <a:pt x="1719" y="142"/>
                      <a:pt x="1790" y="106"/>
                      <a:pt x="1866" y="60"/>
                    </a:cubicBezTo>
                    <a:cubicBezTo>
                      <a:pt x="1896" y="43"/>
                      <a:pt x="1879" y="0"/>
                      <a:pt x="1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4"/>
              <p:cNvSpPr/>
              <p:nvPr/>
            </p:nvSpPr>
            <p:spPr>
              <a:xfrm>
                <a:off x="3534225" y="2870825"/>
                <a:ext cx="75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5" extrusionOk="0">
                    <a:moveTo>
                      <a:pt x="99" y="0"/>
                    </a:moveTo>
                    <a:cubicBezTo>
                      <a:pt x="89" y="0"/>
                      <a:pt x="78" y="5"/>
                      <a:pt x="72" y="16"/>
                    </a:cubicBezTo>
                    <a:cubicBezTo>
                      <a:pt x="67" y="32"/>
                      <a:pt x="62" y="52"/>
                      <a:pt x="51" y="67"/>
                    </a:cubicBezTo>
                    <a:lnTo>
                      <a:pt x="36" y="144"/>
                    </a:lnTo>
                    <a:cubicBezTo>
                      <a:pt x="26" y="179"/>
                      <a:pt x="16" y="215"/>
                      <a:pt x="11" y="245"/>
                    </a:cubicBezTo>
                    <a:cubicBezTo>
                      <a:pt x="1" y="266"/>
                      <a:pt x="16" y="281"/>
                      <a:pt x="26" y="286"/>
                    </a:cubicBezTo>
                    <a:cubicBezTo>
                      <a:pt x="102" y="301"/>
                      <a:pt x="174" y="322"/>
                      <a:pt x="250" y="342"/>
                    </a:cubicBezTo>
                    <a:cubicBezTo>
                      <a:pt x="254" y="343"/>
                      <a:pt x="257" y="344"/>
                      <a:pt x="260" y="344"/>
                    </a:cubicBezTo>
                    <a:cubicBezTo>
                      <a:pt x="289" y="344"/>
                      <a:pt x="302" y="290"/>
                      <a:pt x="270" y="281"/>
                    </a:cubicBezTo>
                    <a:cubicBezTo>
                      <a:pt x="202" y="263"/>
                      <a:pt x="139" y="245"/>
                      <a:pt x="72" y="227"/>
                    </a:cubicBezTo>
                    <a:lnTo>
                      <a:pt x="72" y="227"/>
                    </a:lnTo>
                    <a:cubicBezTo>
                      <a:pt x="76" y="203"/>
                      <a:pt x="82" y="180"/>
                      <a:pt x="92" y="159"/>
                    </a:cubicBezTo>
                    <a:lnTo>
                      <a:pt x="113" y="82"/>
                    </a:lnTo>
                    <a:cubicBezTo>
                      <a:pt x="113" y="67"/>
                      <a:pt x="118" y="62"/>
                      <a:pt x="118" y="47"/>
                    </a:cubicBezTo>
                    <a:cubicBezTo>
                      <a:pt x="118" y="42"/>
                      <a:pt x="118" y="42"/>
                      <a:pt x="123" y="37"/>
                    </a:cubicBezTo>
                    <a:cubicBezTo>
                      <a:pt x="140" y="20"/>
                      <a:pt x="120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4"/>
              <p:cNvSpPr/>
              <p:nvPr/>
            </p:nvSpPr>
            <p:spPr>
              <a:xfrm>
                <a:off x="3528125" y="2868450"/>
                <a:ext cx="1305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637" extrusionOk="0">
                    <a:moveTo>
                      <a:pt x="159" y="1"/>
                    </a:moveTo>
                    <a:cubicBezTo>
                      <a:pt x="146" y="1"/>
                      <a:pt x="132" y="8"/>
                      <a:pt x="128" y="25"/>
                    </a:cubicBezTo>
                    <a:cubicBezTo>
                      <a:pt x="87" y="177"/>
                      <a:pt x="41" y="330"/>
                      <a:pt x="6" y="483"/>
                    </a:cubicBezTo>
                    <a:cubicBezTo>
                      <a:pt x="0" y="503"/>
                      <a:pt x="11" y="513"/>
                      <a:pt x="21" y="518"/>
                    </a:cubicBezTo>
                    <a:cubicBezTo>
                      <a:pt x="168" y="559"/>
                      <a:pt x="321" y="595"/>
                      <a:pt x="468" y="635"/>
                    </a:cubicBezTo>
                    <a:cubicBezTo>
                      <a:pt x="471" y="636"/>
                      <a:pt x="474" y="636"/>
                      <a:pt x="476" y="636"/>
                    </a:cubicBezTo>
                    <a:cubicBezTo>
                      <a:pt x="507" y="636"/>
                      <a:pt x="522" y="583"/>
                      <a:pt x="489" y="569"/>
                    </a:cubicBezTo>
                    <a:cubicBezTo>
                      <a:pt x="350" y="536"/>
                      <a:pt x="207" y="498"/>
                      <a:pt x="68" y="464"/>
                    </a:cubicBezTo>
                    <a:lnTo>
                      <a:pt x="68" y="464"/>
                    </a:lnTo>
                    <a:cubicBezTo>
                      <a:pt x="103" y="321"/>
                      <a:pt x="145" y="178"/>
                      <a:pt x="184" y="35"/>
                    </a:cubicBezTo>
                    <a:cubicBezTo>
                      <a:pt x="195" y="14"/>
                      <a:pt x="178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4"/>
              <p:cNvSpPr/>
              <p:nvPr/>
            </p:nvSpPr>
            <p:spPr>
              <a:xfrm>
                <a:off x="3522525" y="2877500"/>
                <a:ext cx="75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6" extrusionOk="0">
                    <a:moveTo>
                      <a:pt x="95" y="0"/>
                    </a:moveTo>
                    <a:cubicBezTo>
                      <a:pt x="86" y="0"/>
                      <a:pt x="77" y="5"/>
                      <a:pt x="72" y="19"/>
                    </a:cubicBezTo>
                    <a:cubicBezTo>
                      <a:pt x="62" y="29"/>
                      <a:pt x="57" y="49"/>
                      <a:pt x="52" y="70"/>
                    </a:cubicBezTo>
                    <a:lnTo>
                      <a:pt x="31" y="146"/>
                    </a:lnTo>
                    <a:cubicBezTo>
                      <a:pt x="26" y="177"/>
                      <a:pt x="11" y="217"/>
                      <a:pt x="6" y="248"/>
                    </a:cubicBezTo>
                    <a:cubicBezTo>
                      <a:pt x="1" y="268"/>
                      <a:pt x="11" y="278"/>
                      <a:pt x="26" y="283"/>
                    </a:cubicBezTo>
                    <a:cubicBezTo>
                      <a:pt x="102" y="304"/>
                      <a:pt x="174" y="324"/>
                      <a:pt x="250" y="345"/>
                    </a:cubicBezTo>
                    <a:cubicBezTo>
                      <a:pt x="253" y="345"/>
                      <a:pt x="255" y="346"/>
                      <a:pt x="258" y="346"/>
                    </a:cubicBezTo>
                    <a:cubicBezTo>
                      <a:pt x="288" y="346"/>
                      <a:pt x="303" y="292"/>
                      <a:pt x="265" y="278"/>
                    </a:cubicBezTo>
                    <a:cubicBezTo>
                      <a:pt x="197" y="260"/>
                      <a:pt x="137" y="246"/>
                      <a:pt x="70" y="229"/>
                    </a:cubicBezTo>
                    <a:lnTo>
                      <a:pt x="70" y="229"/>
                    </a:lnTo>
                    <a:cubicBezTo>
                      <a:pt x="75" y="206"/>
                      <a:pt x="80" y="181"/>
                      <a:pt x="87" y="156"/>
                    </a:cubicBezTo>
                    <a:lnTo>
                      <a:pt x="107" y="80"/>
                    </a:lnTo>
                    <a:cubicBezTo>
                      <a:pt x="107" y="70"/>
                      <a:pt x="113" y="65"/>
                      <a:pt x="113" y="49"/>
                    </a:cubicBezTo>
                    <a:cubicBezTo>
                      <a:pt x="113" y="44"/>
                      <a:pt x="113" y="44"/>
                      <a:pt x="118" y="34"/>
                    </a:cubicBezTo>
                    <a:cubicBezTo>
                      <a:pt x="131" y="21"/>
                      <a:pt x="113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4"/>
              <p:cNvSpPr/>
              <p:nvPr/>
            </p:nvSpPr>
            <p:spPr>
              <a:xfrm>
                <a:off x="3504350" y="2887850"/>
                <a:ext cx="75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4" extrusionOk="0">
                    <a:moveTo>
                      <a:pt x="98" y="1"/>
                    </a:moveTo>
                    <a:cubicBezTo>
                      <a:pt x="88" y="1"/>
                      <a:pt x="78" y="5"/>
                      <a:pt x="71" y="17"/>
                    </a:cubicBezTo>
                    <a:cubicBezTo>
                      <a:pt x="66" y="32"/>
                      <a:pt x="61" y="47"/>
                      <a:pt x="51" y="68"/>
                    </a:cubicBezTo>
                    <a:lnTo>
                      <a:pt x="36" y="144"/>
                    </a:lnTo>
                    <a:cubicBezTo>
                      <a:pt x="26" y="175"/>
                      <a:pt x="16" y="215"/>
                      <a:pt x="10" y="246"/>
                    </a:cubicBezTo>
                    <a:cubicBezTo>
                      <a:pt x="0" y="266"/>
                      <a:pt x="16" y="276"/>
                      <a:pt x="26" y="287"/>
                    </a:cubicBezTo>
                    <a:cubicBezTo>
                      <a:pt x="102" y="302"/>
                      <a:pt x="173" y="322"/>
                      <a:pt x="250" y="343"/>
                    </a:cubicBezTo>
                    <a:cubicBezTo>
                      <a:pt x="253" y="343"/>
                      <a:pt x="256" y="344"/>
                      <a:pt x="258" y="344"/>
                    </a:cubicBezTo>
                    <a:cubicBezTo>
                      <a:pt x="292" y="344"/>
                      <a:pt x="303" y="290"/>
                      <a:pt x="270" y="276"/>
                    </a:cubicBezTo>
                    <a:cubicBezTo>
                      <a:pt x="202" y="263"/>
                      <a:pt x="138" y="245"/>
                      <a:pt x="71" y="227"/>
                    </a:cubicBezTo>
                    <a:lnTo>
                      <a:pt x="71" y="227"/>
                    </a:lnTo>
                    <a:cubicBezTo>
                      <a:pt x="75" y="204"/>
                      <a:pt x="81" y="181"/>
                      <a:pt x="92" y="159"/>
                    </a:cubicBezTo>
                    <a:lnTo>
                      <a:pt x="112" y="78"/>
                    </a:lnTo>
                    <a:cubicBezTo>
                      <a:pt x="112" y="68"/>
                      <a:pt x="117" y="63"/>
                      <a:pt x="117" y="47"/>
                    </a:cubicBezTo>
                    <a:cubicBezTo>
                      <a:pt x="117" y="42"/>
                      <a:pt x="117" y="42"/>
                      <a:pt x="122" y="37"/>
                    </a:cubicBezTo>
                    <a:cubicBezTo>
                      <a:pt x="136" y="20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4"/>
              <p:cNvSpPr/>
              <p:nvPr/>
            </p:nvSpPr>
            <p:spPr>
              <a:xfrm>
                <a:off x="3516300" y="2875200"/>
                <a:ext cx="131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33" extrusionOk="0">
                    <a:moveTo>
                      <a:pt x="157" y="1"/>
                    </a:moveTo>
                    <a:cubicBezTo>
                      <a:pt x="146" y="1"/>
                      <a:pt x="133" y="6"/>
                      <a:pt x="128" y="19"/>
                    </a:cubicBezTo>
                    <a:cubicBezTo>
                      <a:pt x="92" y="172"/>
                      <a:pt x="46" y="325"/>
                      <a:pt x="5" y="477"/>
                    </a:cubicBezTo>
                    <a:cubicBezTo>
                      <a:pt x="0" y="498"/>
                      <a:pt x="16" y="513"/>
                      <a:pt x="26" y="518"/>
                    </a:cubicBezTo>
                    <a:cubicBezTo>
                      <a:pt x="173" y="553"/>
                      <a:pt x="326" y="594"/>
                      <a:pt x="473" y="630"/>
                    </a:cubicBezTo>
                    <a:cubicBezTo>
                      <a:pt x="477" y="631"/>
                      <a:pt x="481" y="632"/>
                      <a:pt x="484" y="632"/>
                    </a:cubicBezTo>
                    <a:cubicBezTo>
                      <a:pt x="513" y="632"/>
                      <a:pt x="525" y="578"/>
                      <a:pt x="489" y="569"/>
                    </a:cubicBezTo>
                    <a:cubicBezTo>
                      <a:pt x="355" y="531"/>
                      <a:pt x="213" y="497"/>
                      <a:pt x="74" y="459"/>
                    </a:cubicBezTo>
                    <a:lnTo>
                      <a:pt x="74" y="459"/>
                    </a:lnTo>
                    <a:cubicBezTo>
                      <a:pt x="109" y="318"/>
                      <a:pt x="150" y="176"/>
                      <a:pt x="184" y="35"/>
                    </a:cubicBezTo>
                    <a:cubicBezTo>
                      <a:pt x="196" y="16"/>
                      <a:pt x="177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4"/>
              <p:cNvSpPr/>
              <p:nvPr/>
            </p:nvSpPr>
            <p:spPr>
              <a:xfrm>
                <a:off x="3510325" y="2884500"/>
                <a:ext cx="7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2" extrusionOk="0">
                    <a:moveTo>
                      <a:pt x="94" y="0"/>
                    </a:moveTo>
                    <a:cubicBezTo>
                      <a:pt x="84" y="0"/>
                      <a:pt x="73" y="5"/>
                      <a:pt x="66" y="19"/>
                    </a:cubicBezTo>
                    <a:cubicBezTo>
                      <a:pt x="61" y="29"/>
                      <a:pt x="56" y="49"/>
                      <a:pt x="51" y="70"/>
                    </a:cubicBezTo>
                    <a:lnTo>
                      <a:pt x="31" y="146"/>
                    </a:lnTo>
                    <a:cubicBezTo>
                      <a:pt x="26" y="176"/>
                      <a:pt x="11" y="212"/>
                      <a:pt x="5" y="248"/>
                    </a:cubicBezTo>
                    <a:cubicBezTo>
                      <a:pt x="0" y="263"/>
                      <a:pt x="11" y="278"/>
                      <a:pt x="26" y="283"/>
                    </a:cubicBezTo>
                    <a:cubicBezTo>
                      <a:pt x="102" y="304"/>
                      <a:pt x="168" y="324"/>
                      <a:pt x="244" y="339"/>
                    </a:cubicBezTo>
                    <a:cubicBezTo>
                      <a:pt x="249" y="341"/>
                      <a:pt x="253" y="342"/>
                      <a:pt x="257" y="342"/>
                    </a:cubicBezTo>
                    <a:cubicBezTo>
                      <a:pt x="289" y="342"/>
                      <a:pt x="301" y="292"/>
                      <a:pt x="265" y="278"/>
                    </a:cubicBezTo>
                    <a:cubicBezTo>
                      <a:pt x="197" y="260"/>
                      <a:pt x="134" y="246"/>
                      <a:pt x="67" y="229"/>
                    </a:cubicBezTo>
                    <a:lnTo>
                      <a:pt x="67" y="229"/>
                    </a:lnTo>
                    <a:cubicBezTo>
                      <a:pt x="72" y="204"/>
                      <a:pt x="80" y="178"/>
                      <a:pt x="87" y="156"/>
                    </a:cubicBezTo>
                    <a:lnTo>
                      <a:pt x="107" y="80"/>
                    </a:lnTo>
                    <a:cubicBezTo>
                      <a:pt x="107" y="70"/>
                      <a:pt x="112" y="59"/>
                      <a:pt x="112" y="49"/>
                    </a:cubicBezTo>
                    <a:cubicBezTo>
                      <a:pt x="112" y="44"/>
                      <a:pt x="112" y="44"/>
                      <a:pt x="117" y="34"/>
                    </a:cubicBezTo>
                    <a:cubicBezTo>
                      <a:pt x="134" y="20"/>
                      <a:pt x="115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4"/>
              <p:cNvSpPr/>
              <p:nvPr/>
            </p:nvSpPr>
            <p:spPr>
              <a:xfrm>
                <a:off x="3445075" y="2900875"/>
                <a:ext cx="474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098" extrusionOk="0">
                    <a:moveTo>
                      <a:pt x="1847" y="1"/>
                    </a:moveTo>
                    <a:cubicBezTo>
                      <a:pt x="1842" y="1"/>
                      <a:pt x="1837" y="2"/>
                      <a:pt x="1832" y="5"/>
                    </a:cubicBezTo>
                    <a:cubicBezTo>
                      <a:pt x="1629" y="117"/>
                      <a:pt x="1425" y="234"/>
                      <a:pt x="1222" y="356"/>
                    </a:cubicBezTo>
                    <a:cubicBezTo>
                      <a:pt x="896" y="539"/>
                      <a:pt x="576" y="722"/>
                      <a:pt x="255" y="910"/>
                    </a:cubicBezTo>
                    <a:cubicBezTo>
                      <a:pt x="179" y="951"/>
                      <a:pt x="108" y="991"/>
                      <a:pt x="31" y="1037"/>
                    </a:cubicBezTo>
                    <a:cubicBezTo>
                      <a:pt x="1" y="1050"/>
                      <a:pt x="19" y="1097"/>
                      <a:pt x="51" y="1097"/>
                    </a:cubicBezTo>
                    <a:cubicBezTo>
                      <a:pt x="56" y="1097"/>
                      <a:pt x="61" y="1096"/>
                      <a:pt x="67" y="1093"/>
                    </a:cubicBezTo>
                    <a:cubicBezTo>
                      <a:pt x="270" y="976"/>
                      <a:pt x="474" y="864"/>
                      <a:pt x="672" y="742"/>
                    </a:cubicBezTo>
                    <a:cubicBezTo>
                      <a:pt x="998" y="559"/>
                      <a:pt x="1323" y="376"/>
                      <a:pt x="1644" y="188"/>
                    </a:cubicBezTo>
                    <a:cubicBezTo>
                      <a:pt x="1720" y="147"/>
                      <a:pt x="1786" y="106"/>
                      <a:pt x="1863" y="61"/>
                    </a:cubicBezTo>
                    <a:cubicBezTo>
                      <a:pt x="1898" y="47"/>
                      <a:pt x="1876" y="1"/>
                      <a:pt x="1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4"/>
              <p:cNvSpPr/>
              <p:nvPr/>
            </p:nvSpPr>
            <p:spPr>
              <a:xfrm>
                <a:off x="3446300" y="2921425"/>
                <a:ext cx="75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6" extrusionOk="0">
                    <a:moveTo>
                      <a:pt x="46" y="0"/>
                    </a:moveTo>
                    <a:cubicBezTo>
                      <a:pt x="15" y="0"/>
                      <a:pt x="0" y="54"/>
                      <a:pt x="33" y="68"/>
                    </a:cubicBezTo>
                    <a:cubicBezTo>
                      <a:pt x="101" y="86"/>
                      <a:pt x="165" y="100"/>
                      <a:pt x="232" y="117"/>
                    </a:cubicBezTo>
                    <a:lnTo>
                      <a:pt x="232" y="117"/>
                    </a:lnTo>
                    <a:cubicBezTo>
                      <a:pt x="228" y="140"/>
                      <a:pt x="222" y="165"/>
                      <a:pt x="211" y="190"/>
                    </a:cubicBezTo>
                    <a:lnTo>
                      <a:pt x="196" y="266"/>
                    </a:lnTo>
                    <a:cubicBezTo>
                      <a:pt x="196" y="276"/>
                      <a:pt x="186" y="281"/>
                      <a:pt x="186" y="297"/>
                    </a:cubicBezTo>
                    <a:cubicBezTo>
                      <a:pt x="186" y="302"/>
                      <a:pt x="186" y="302"/>
                      <a:pt x="181" y="307"/>
                    </a:cubicBezTo>
                    <a:cubicBezTo>
                      <a:pt x="164" y="324"/>
                      <a:pt x="183" y="346"/>
                      <a:pt x="204" y="346"/>
                    </a:cubicBezTo>
                    <a:cubicBezTo>
                      <a:pt x="215" y="346"/>
                      <a:pt x="225" y="340"/>
                      <a:pt x="232" y="327"/>
                    </a:cubicBezTo>
                    <a:cubicBezTo>
                      <a:pt x="237" y="317"/>
                      <a:pt x="247" y="297"/>
                      <a:pt x="252" y="276"/>
                    </a:cubicBezTo>
                    <a:lnTo>
                      <a:pt x="272" y="200"/>
                    </a:lnTo>
                    <a:cubicBezTo>
                      <a:pt x="277" y="169"/>
                      <a:pt x="288" y="129"/>
                      <a:pt x="298" y="98"/>
                    </a:cubicBezTo>
                    <a:cubicBezTo>
                      <a:pt x="303" y="78"/>
                      <a:pt x="288" y="68"/>
                      <a:pt x="277" y="63"/>
                    </a:cubicBezTo>
                    <a:cubicBezTo>
                      <a:pt x="201" y="42"/>
                      <a:pt x="130" y="22"/>
                      <a:pt x="54" y="2"/>
                    </a:cubicBezTo>
                    <a:cubicBezTo>
                      <a:pt x="51" y="1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4"/>
              <p:cNvSpPr/>
              <p:nvPr/>
            </p:nvSpPr>
            <p:spPr>
              <a:xfrm>
                <a:off x="3446950" y="2916575"/>
                <a:ext cx="131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35" extrusionOk="0">
                    <a:moveTo>
                      <a:pt x="43" y="0"/>
                    </a:moveTo>
                    <a:cubicBezTo>
                      <a:pt x="14" y="0"/>
                      <a:pt x="1" y="54"/>
                      <a:pt x="33" y="63"/>
                    </a:cubicBezTo>
                    <a:cubicBezTo>
                      <a:pt x="171" y="101"/>
                      <a:pt x="313" y="135"/>
                      <a:pt x="452" y="173"/>
                    </a:cubicBezTo>
                    <a:lnTo>
                      <a:pt x="452" y="173"/>
                    </a:lnTo>
                    <a:cubicBezTo>
                      <a:pt x="418" y="314"/>
                      <a:pt x="376" y="456"/>
                      <a:pt x="338" y="597"/>
                    </a:cubicBezTo>
                    <a:cubicBezTo>
                      <a:pt x="329" y="621"/>
                      <a:pt x="346" y="634"/>
                      <a:pt x="365" y="634"/>
                    </a:cubicBezTo>
                    <a:cubicBezTo>
                      <a:pt x="378" y="634"/>
                      <a:pt x="393" y="628"/>
                      <a:pt x="399" y="613"/>
                    </a:cubicBezTo>
                    <a:cubicBezTo>
                      <a:pt x="435" y="455"/>
                      <a:pt x="480" y="307"/>
                      <a:pt x="516" y="155"/>
                    </a:cubicBezTo>
                    <a:cubicBezTo>
                      <a:pt x="526" y="135"/>
                      <a:pt x="511" y="119"/>
                      <a:pt x="501" y="114"/>
                    </a:cubicBezTo>
                    <a:cubicBezTo>
                      <a:pt x="353" y="79"/>
                      <a:pt x="201" y="38"/>
                      <a:pt x="53" y="2"/>
                    </a:cubicBezTo>
                    <a:cubicBezTo>
                      <a:pt x="49" y="1"/>
                      <a:pt x="46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4"/>
              <p:cNvSpPr/>
              <p:nvPr/>
            </p:nvSpPr>
            <p:spPr>
              <a:xfrm>
                <a:off x="3458025" y="2914775"/>
                <a:ext cx="755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5" extrusionOk="0">
                    <a:moveTo>
                      <a:pt x="46" y="1"/>
                    </a:moveTo>
                    <a:cubicBezTo>
                      <a:pt x="13" y="1"/>
                      <a:pt x="1" y="55"/>
                      <a:pt x="37" y="64"/>
                    </a:cubicBezTo>
                    <a:cubicBezTo>
                      <a:pt x="105" y="82"/>
                      <a:pt x="168" y="100"/>
                      <a:pt x="234" y="118"/>
                    </a:cubicBezTo>
                    <a:lnTo>
                      <a:pt x="234" y="118"/>
                    </a:lnTo>
                    <a:cubicBezTo>
                      <a:pt x="229" y="141"/>
                      <a:pt x="222" y="166"/>
                      <a:pt x="215" y="186"/>
                    </a:cubicBezTo>
                    <a:lnTo>
                      <a:pt x="195" y="263"/>
                    </a:lnTo>
                    <a:cubicBezTo>
                      <a:pt x="195" y="278"/>
                      <a:pt x="190" y="283"/>
                      <a:pt x="190" y="293"/>
                    </a:cubicBezTo>
                    <a:cubicBezTo>
                      <a:pt x="190" y="303"/>
                      <a:pt x="190" y="303"/>
                      <a:pt x="185" y="308"/>
                    </a:cubicBezTo>
                    <a:cubicBezTo>
                      <a:pt x="171" y="325"/>
                      <a:pt x="190" y="345"/>
                      <a:pt x="210" y="345"/>
                    </a:cubicBezTo>
                    <a:cubicBezTo>
                      <a:pt x="219" y="345"/>
                      <a:pt x="229" y="340"/>
                      <a:pt x="236" y="329"/>
                    </a:cubicBezTo>
                    <a:cubicBezTo>
                      <a:pt x="241" y="313"/>
                      <a:pt x="246" y="293"/>
                      <a:pt x="251" y="278"/>
                    </a:cubicBezTo>
                    <a:lnTo>
                      <a:pt x="271" y="201"/>
                    </a:lnTo>
                    <a:cubicBezTo>
                      <a:pt x="276" y="166"/>
                      <a:pt x="292" y="130"/>
                      <a:pt x="297" y="100"/>
                    </a:cubicBezTo>
                    <a:cubicBezTo>
                      <a:pt x="302" y="79"/>
                      <a:pt x="292" y="64"/>
                      <a:pt x="276" y="59"/>
                    </a:cubicBezTo>
                    <a:cubicBezTo>
                      <a:pt x="200" y="39"/>
                      <a:pt x="134" y="23"/>
                      <a:pt x="58" y="3"/>
                    </a:cubicBezTo>
                    <a:cubicBezTo>
                      <a:pt x="53" y="2"/>
                      <a:pt x="50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4"/>
              <p:cNvSpPr/>
              <p:nvPr/>
            </p:nvSpPr>
            <p:spPr>
              <a:xfrm>
                <a:off x="3476200" y="2904475"/>
                <a:ext cx="7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39" extrusionOk="0">
                    <a:moveTo>
                      <a:pt x="43" y="1"/>
                    </a:moveTo>
                    <a:cubicBezTo>
                      <a:pt x="14" y="1"/>
                      <a:pt x="1" y="55"/>
                      <a:pt x="33" y="64"/>
                    </a:cubicBezTo>
                    <a:cubicBezTo>
                      <a:pt x="100" y="82"/>
                      <a:pt x="164" y="100"/>
                      <a:pt x="231" y="115"/>
                    </a:cubicBezTo>
                    <a:lnTo>
                      <a:pt x="231" y="115"/>
                    </a:lnTo>
                    <a:cubicBezTo>
                      <a:pt x="227" y="139"/>
                      <a:pt x="221" y="165"/>
                      <a:pt x="211" y="186"/>
                    </a:cubicBezTo>
                    <a:lnTo>
                      <a:pt x="195" y="262"/>
                    </a:lnTo>
                    <a:cubicBezTo>
                      <a:pt x="195" y="273"/>
                      <a:pt x="185" y="283"/>
                      <a:pt x="185" y="293"/>
                    </a:cubicBezTo>
                    <a:cubicBezTo>
                      <a:pt x="185" y="298"/>
                      <a:pt x="185" y="298"/>
                      <a:pt x="180" y="308"/>
                    </a:cubicBezTo>
                    <a:cubicBezTo>
                      <a:pt x="166" y="319"/>
                      <a:pt x="186" y="339"/>
                      <a:pt x="206" y="339"/>
                    </a:cubicBezTo>
                    <a:cubicBezTo>
                      <a:pt x="215" y="339"/>
                      <a:pt x="225" y="335"/>
                      <a:pt x="231" y="324"/>
                    </a:cubicBezTo>
                    <a:cubicBezTo>
                      <a:pt x="236" y="313"/>
                      <a:pt x="246" y="293"/>
                      <a:pt x="251" y="273"/>
                    </a:cubicBezTo>
                    <a:lnTo>
                      <a:pt x="272" y="196"/>
                    </a:lnTo>
                    <a:cubicBezTo>
                      <a:pt x="277" y="166"/>
                      <a:pt x="287" y="130"/>
                      <a:pt x="297" y="95"/>
                    </a:cubicBezTo>
                    <a:cubicBezTo>
                      <a:pt x="302" y="79"/>
                      <a:pt x="287" y="64"/>
                      <a:pt x="277" y="59"/>
                    </a:cubicBezTo>
                    <a:cubicBezTo>
                      <a:pt x="200" y="39"/>
                      <a:pt x="129" y="18"/>
                      <a:pt x="53" y="3"/>
                    </a:cubicBezTo>
                    <a:cubicBezTo>
                      <a:pt x="49" y="2"/>
                      <a:pt x="46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4"/>
              <p:cNvSpPr/>
              <p:nvPr/>
            </p:nvSpPr>
            <p:spPr>
              <a:xfrm>
                <a:off x="3458650" y="2909850"/>
                <a:ext cx="131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35" extrusionOk="0">
                    <a:moveTo>
                      <a:pt x="49" y="1"/>
                    </a:moveTo>
                    <a:cubicBezTo>
                      <a:pt x="15" y="1"/>
                      <a:pt x="0" y="54"/>
                      <a:pt x="38" y="68"/>
                    </a:cubicBezTo>
                    <a:cubicBezTo>
                      <a:pt x="177" y="102"/>
                      <a:pt x="321" y="140"/>
                      <a:pt x="457" y="174"/>
                    </a:cubicBezTo>
                    <a:lnTo>
                      <a:pt x="457" y="174"/>
                    </a:lnTo>
                    <a:cubicBezTo>
                      <a:pt x="418" y="317"/>
                      <a:pt x="376" y="459"/>
                      <a:pt x="343" y="602"/>
                    </a:cubicBezTo>
                    <a:cubicBezTo>
                      <a:pt x="331" y="620"/>
                      <a:pt x="350" y="635"/>
                      <a:pt x="369" y="635"/>
                    </a:cubicBezTo>
                    <a:cubicBezTo>
                      <a:pt x="382" y="635"/>
                      <a:pt x="395" y="628"/>
                      <a:pt x="399" y="612"/>
                    </a:cubicBezTo>
                    <a:cubicBezTo>
                      <a:pt x="440" y="460"/>
                      <a:pt x="480" y="307"/>
                      <a:pt x="521" y="154"/>
                    </a:cubicBezTo>
                    <a:cubicBezTo>
                      <a:pt x="526" y="134"/>
                      <a:pt x="516" y="124"/>
                      <a:pt x="501" y="119"/>
                    </a:cubicBezTo>
                    <a:cubicBezTo>
                      <a:pt x="353" y="78"/>
                      <a:pt x="201" y="42"/>
                      <a:pt x="58" y="2"/>
                    </a:cubicBezTo>
                    <a:cubicBezTo>
                      <a:pt x="55" y="1"/>
                      <a:pt x="52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4"/>
              <p:cNvSpPr/>
              <p:nvPr/>
            </p:nvSpPr>
            <p:spPr>
              <a:xfrm>
                <a:off x="3470350" y="2907800"/>
                <a:ext cx="745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45" extrusionOk="0">
                    <a:moveTo>
                      <a:pt x="41" y="0"/>
                    </a:moveTo>
                    <a:cubicBezTo>
                      <a:pt x="10" y="0"/>
                      <a:pt x="1" y="54"/>
                      <a:pt x="33" y="63"/>
                    </a:cubicBezTo>
                    <a:cubicBezTo>
                      <a:pt x="100" y="81"/>
                      <a:pt x="164" y="99"/>
                      <a:pt x="231" y="117"/>
                    </a:cubicBezTo>
                    <a:lnTo>
                      <a:pt x="231" y="117"/>
                    </a:lnTo>
                    <a:cubicBezTo>
                      <a:pt x="226" y="141"/>
                      <a:pt x="221" y="165"/>
                      <a:pt x="211" y="185"/>
                    </a:cubicBezTo>
                    <a:lnTo>
                      <a:pt x="190" y="262"/>
                    </a:lnTo>
                    <a:cubicBezTo>
                      <a:pt x="190" y="277"/>
                      <a:pt x="185" y="282"/>
                      <a:pt x="185" y="292"/>
                    </a:cubicBezTo>
                    <a:cubicBezTo>
                      <a:pt x="185" y="302"/>
                      <a:pt x="185" y="302"/>
                      <a:pt x="180" y="308"/>
                    </a:cubicBezTo>
                    <a:cubicBezTo>
                      <a:pt x="163" y="325"/>
                      <a:pt x="183" y="344"/>
                      <a:pt x="204" y="344"/>
                    </a:cubicBezTo>
                    <a:cubicBezTo>
                      <a:pt x="214" y="344"/>
                      <a:pt x="224" y="339"/>
                      <a:pt x="231" y="328"/>
                    </a:cubicBezTo>
                    <a:cubicBezTo>
                      <a:pt x="236" y="313"/>
                      <a:pt x="241" y="292"/>
                      <a:pt x="251" y="277"/>
                    </a:cubicBezTo>
                    <a:lnTo>
                      <a:pt x="267" y="201"/>
                    </a:lnTo>
                    <a:cubicBezTo>
                      <a:pt x="272" y="165"/>
                      <a:pt x="287" y="129"/>
                      <a:pt x="292" y="99"/>
                    </a:cubicBezTo>
                    <a:cubicBezTo>
                      <a:pt x="297" y="79"/>
                      <a:pt x="287" y="63"/>
                      <a:pt x="277" y="58"/>
                    </a:cubicBezTo>
                    <a:cubicBezTo>
                      <a:pt x="201" y="38"/>
                      <a:pt x="129" y="23"/>
                      <a:pt x="53" y="2"/>
                    </a:cubicBezTo>
                    <a:cubicBezTo>
                      <a:pt x="49" y="1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4"/>
              <p:cNvSpPr/>
              <p:nvPr/>
            </p:nvSpPr>
            <p:spPr>
              <a:xfrm>
                <a:off x="3495325" y="2901500"/>
                <a:ext cx="4710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107" extrusionOk="0">
                    <a:moveTo>
                      <a:pt x="48" y="0"/>
                    </a:moveTo>
                    <a:cubicBezTo>
                      <a:pt x="17" y="0"/>
                      <a:pt x="1" y="40"/>
                      <a:pt x="31" y="61"/>
                    </a:cubicBezTo>
                    <a:cubicBezTo>
                      <a:pt x="234" y="183"/>
                      <a:pt x="432" y="300"/>
                      <a:pt x="636" y="417"/>
                    </a:cubicBezTo>
                    <a:cubicBezTo>
                      <a:pt x="961" y="605"/>
                      <a:pt x="1277" y="794"/>
                      <a:pt x="1602" y="977"/>
                    </a:cubicBezTo>
                    <a:cubicBezTo>
                      <a:pt x="1679" y="1022"/>
                      <a:pt x="1750" y="1063"/>
                      <a:pt x="1826" y="1104"/>
                    </a:cubicBezTo>
                    <a:cubicBezTo>
                      <a:pt x="1830" y="1106"/>
                      <a:pt x="1834" y="1107"/>
                      <a:pt x="1838" y="1107"/>
                    </a:cubicBezTo>
                    <a:cubicBezTo>
                      <a:pt x="1864" y="1107"/>
                      <a:pt x="1883" y="1066"/>
                      <a:pt x="1857" y="1048"/>
                    </a:cubicBezTo>
                    <a:cubicBezTo>
                      <a:pt x="1653" y="926"/>
                      <a:pt x="1455" y="814"/>
                      <a:pt x="1251" y="692"/>
                    </a:cubicBezTo>
                    <a:cubicBezTo>
                      <a:pt x="931" y="509"/>
                      <a:pt x="611" y="315"/>
                      <a:pt x="285" y="132"/>
                    </a:cubicBezTo>
                    <a:cubicBezTo>
                      <a:pt x="209" y="86"/>
                      <a:pt x="143" y="51"/>
                      <a:pt x="66" y="5"/>
                    </a:cubicBezTo>
                    <a:cubicBezTo>
                      <a:pt x="60" y="2"/>
                      <a:pt x="53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4"/>
              <p:cNvSpPr/>
              <p:nvPr/>
            </p:nvSpPr>
            <p:spPr>
              <a:xfrm>
                <a:off x="3533850" y="2922100"/>
                <a:ext cx="7650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7" extrusionOk="0">
                    <a:moveTo>
                      <a:pt x="260" y="0"/>
                    </a:moveTo>
                    <a:cubicBezTo>
                      <a:pt x="239" y="0"/>
                      <a:pt x="219" y="10"/>
                      <a:pt x="204" y="15"/>
                    </a:cubicBezTo>
                    <a:lnTo>
                      <a:pt x="128" y="36"/>
                    </a:lnTo>
                    <a:cubicBezTo>
                      <a:pt x="92" y="46"/>
                      <a:pt x="56" y="51"/>
                      <a:pt x="26" y="66"/>
                    </a:cubicBezTo>
                    <a:cubicBezTo>
                      <a:pt x="5" y="71"/>
                      <a:pt x="0" y="86"/>
                      <a:pt x="5" y="102"/>
                    </a:cubicBezTo>
                    <a:cubicBezTo>
                      <a:pt x="26" y="178"/>
                      <a:pt x="41" y="249"/>
                      <a:pt x="61" y="326"/>
                    </a:cubicBezTo>
                    <a:cubicBezTo>
                      <a:pt x="68" y="340"/>
                      <a:pt x="81" y="347"/>
                      <a:pt x="93" y="347"/>
                    </a:cubicBezTo>
                    <a:cubicBezTo>
                      <a:pt x="112" y="347"/>
                      <a:pt x="131" y="332"/>
                      <a:pt x="128" y="305"/>
                    </a:cubicBezTo>
                    <a:cubicBezTo>
                      <a:pt x="110" y="238"/>
                      <a:pt x="92" y="178"/>
                      <a:pt x="74" y="113"/>
                    </a:cubicBezTo>
                    <a:lnTo>
                      <a:pt x="74" y="113"/>
                    </a:lnTo>
                    <a:cubicBezTo>
                      <a:pt x="97" y="104"/>
                      <a:pt x="122" y="99"/>
                      <a:pt x="153" y="92"/>
                    </a:cubicBezTo>
                    <a:lnTo>
                      <a:pt x="229" y="71"/>
                    </a:lnTo>
                    <a:cubicBezTo>
                      <a:pt x="239" y="71"/>
                      <a:pt x="245" y="66"/>
                      <a:pt x="260" y="66"/>
                    </a:cubicBezTo>
                    <a:lnTo>
                      <a:pt x="270" y="66"/>
                    </a:lnTo>
                    <a:cubicBezTo>
                      <a:pt x="306" y="66"/>
                      <a:pt x="306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4"/>
              <p:cNvSpPr/>
              <p:nvPr/>
            </p:nvSpPr>
            <p:spPr>
              <a:xfrm>
                <a:off x="3527750" y="2916975"/>
                <a:ext cx="1345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636" extrusionOk="0">
                    <a:moveTo>
                      <a:pt x="493" y="0"/>
                    </a:moveTo>
                    <a:cubicBezTo>
                      <a:pt x="490" y="0"/>
                      <a:pt x="487" y="1"/>
                      <a:pt x="483" y="2"/>
                    </a:cubicBezTo>
                    <a:cubicBezTo>
                      <a:pt x="331" y="47"/>
                      <a:pt x="178" y="88"/>
                      <a:pt x="26" y="129"/>
                    </a:cubicBezTo>
                    <a:cubicBezTo>
                      <a:pt x="5" y="139"/>
                      <a:pt x="0" y="154"/>
                      <a:pt x="5" y="169"/>
                    </a:cubicBezTo>
                    <a:cubicBezTo>
                      <a:pt x="51" y="312"/>
                      <a:pt x="92" y="459"/>
                      <a:pt x="132" y="612"/>
                    </a:cubicBezTo>
                    <a:cubicBezTo>
                      <a:pt x="139" y="629"/>
                      <a:pt x="152" y="636"/>
                      <a:pt x="165" y="636"/>
                    </a:cubicBezTo>
                    <a:cubicBezTo>
                      <a:pt x="183" y="636"/>
                      <a:pt x="202" y="621"/>
                      <a:pt x="199" y="597"/>
                    </a:cubicBezTo>
                    <a:cubicBezTo>
                      <a:pt x="156" y="458"/>
                      <a:pt x="122" y="320"/>
                      <a:pt x="80" y="177"/>
                    </a:cubicBezTo>
                    <a:lnTo>
                      <a:pt x="80" y="177"/>
                    </a:lnTo>
                    <a:cubicBezTo>
                      <a:pt x="223" y="139"/>
                      <a:pt x="366" y="100"/>
                      <a:pt x="509" y="58"/>
                    </a:cubicBezTo>
                    <a:cubicBezTo>
                      <a:pt x="537" y="53"/>
                      <a:pt x="531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4"/>
              <p:cNvSpPr/>
              <p:nvPr/>
            </p:nvSpPr>
            <p:spPr>
              <a:xfrm>
                <a:off x="3522025" y="2915350"/>
                <a:ext cx="765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5" extrusionOk="0">
                    <a:moveTo>
                      <a:pt x="260" y="0"/>
                    </a:moveTo>
                    <a:cubicBezTo>
                      <a:pt x="244" y="0"/>
                      <a:pt x="224" y="6"/>
                      <a:pt x="204" y="11"/>
                    </a:cubicBezTo>
                    <a:lnTo>
                      <a:pt x="127" y="31"/>
                    </a:lnTo>
                    <a:cubicBezTo>
                      <a:pt x="97" y="41"/>
                      <a:pt x="56" y="51"/>
                      <a:pt x="26" y="61"/>
                    </a:cubicBezTo>
                    <a:cubicBezTo>
                      <a:pt x="5" y="67"/>
                      <a:pt x="0" y="82"/>
                      <a:pt x="5" y="102"/>
                    </a:cubicBezTo>
                    <a:cubicBezTo>
                      <a:pt x="26" y="178"/>
                      <a:pt x="46" y="245"/>
                      <a:pt x="66" y="321"/>
                    </a:cubicBezTo>
                    <a:cubicBezTo>
                      <a:pt x="71" y="338"/>
                      <a:pt x="82" y="345"/>
                      <a:pt x="95" y="345"/>
                    </a:cubicBezTo>
                    <a:cubicBezTo>
                      <a:pt x="112" y="345"/>
                      <a:pt x="130" y="330"/>
                      <a:pt x="127" y="306"/>
                    </a:cubicBezTo>
                    <a:cubicBezTo>
                      <a:pt x="110" y="239"/>
                      <a:pt x="96" y="176"/>
                      <a:pt x="79" y="110"/>
                    </a:cubicBezTo>
                    <a:lnTo>
                      <a:pt x="79" y="110"/>
                    </a:lnTo>
                    <a:cubicBezTo>
                      <a:pt x="102" y="103"/>
                      <a:pt x="128" y="98"/>
                      <a:pt x="153" y="87"/>
                    </a:cubicBezTo>
                    <a:lnTo>
                      <a:pt x="229" y="67"/>
                    </a:lnTo>
                    <a:cubicBezTo>
                      <a:pt x="244" y="67"/>
                      <a:pt x="250" y="61"/>
                      <a:pt x="260" y="61"/>
                    </a:cubicBezTo>
                    <a:lnTo>
                      <a:pt x="275" y="61"/>
                    </a:lnTo>
                    <a:cubicBezTo>
                      <a:pt x="306" y="61"/>
                      <a:pt x="306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4"/>
              <p:cNvSpPr/>
              <p:nvPr/>
            </p:nvSpPr>
            <p:spPr>
              <a:xfrm>
                <a:off x="3504100" y="2904800"/>
                <a:ext cx="75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8" extrusionOk="0">
                    <a:moveTo>
                      <a:pt x="260" y="0"/>
                    </a:moveTo>
                    <a:cubicBezTo>
                      <a:pt x="239" y="0"/>
                      <a:pt x="224" y="5"/>
                      <a:pt x="204" y="16"/>
                    </a:cubicBezTo>
                    <a:lnTo>
                      <a:pt x="127" y="31"/>
                    </a:lnTo>
                    <a:cubicBezTo>
                      <a:pt x="92" y="46"/>
                      <a:pt x="56" y="51"/>
                      <a:pt x="26" y="66"/>
                    </a:cubicBezTo>
                    <a:cubicBezTo>
                      <a:pt x="5" y="71"/>
                      <a:pt x="0" y="82"/>
                      <a:pt x="5" y="102"/>
                    </a:cubicBezTo>
                    <a:cubicBezTo>
                      <a:pt x="26" y="178"/>
                      <a:pt x="46" y="249"/>
                      <a:pt x="61" y="326"/>
                    </a:cubicBezTo>
                    <a:cubicBezTo>
                      <a:pt x="67" y="340"/>
                      <a:pt x="80" y="347"/>
                      <a:pt x="93" y="347"/>
                    </a:cubicBezTo>
                    <a:cubicBezTo>
                      <a:pt x="112" y="347"/>
                      <a:pt x="130" y="333"/>
                      <a:pt x="127" y="305"/>
                    </a:cubicBezTo>
                    <a:cubicBezTo>
                      <a:pt x="110" y="239"/>
                      <a:pt x="92" y="177"/>
                      <a:pt x="78" y="111"/>
                    </a:cubicBezTo>
                    <a:lnTo>
                      <a:pt x="78" y="111"/>
                    </a:lnTo>
                    <a:cubicBezTo>
                      <a:pt x="100" y="103"/>
                      <a:pt x="124" y="98"/>
                      <a:pt x="153" y="87"/>
                    </a:cubicBezTo>
                    <a:lnTo>
                      <a:pt x="229" y="71"/>
                    </a:lnTo>
                    <a:cubicBezTo>
                      <a:pt x="239" y="71"/>
                      <a:pt x="249" y="66"/>
                      <a:pt x="260" y="66"/>
                    </a:cubicBezTo>
                    <a:lnTo>
                      <a:pt x="275" y="66"/>
                    </a:lnTo>
                    <a:cubicBezTo>
                      <a:pt x="300" y="66"/>
                      <a:pt x="300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4"/>
              <p:cNvSpPr/>
              <p:nvPr/>
            </p:nvSpPr>
            <p:spPr>
              <a:xfrm>
                <a:off x="3516175" y="2910200"/>
                <a:ext cx="133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635" extrusionOk="0">
                    <a:moveTo>
                      <a:pt x="494" y="1"/>
                    </a:moveTo>
                    <a:cubicBezTo>
                      <a:pt x="491" y="1"/>
                      <a:pt x="487" y="1"/>
                      <a:pt x="484" y="3"/>
                    </a:cubicBezTo>
                    <a:cubicBezTo>
                      <a:pt x="331" y="44"/>
                      <a:pt x="178" y="84"/>
                      <a:pt x="26" y="130"/>
                    </a:cubicBezTo>
                    <a:cubicBezTo>
                      <a:pt x="5" y="135"/>
                      <a:pt x="0" y="156"/>
                      <a:pt x="5" y="166"/>
                    </a:cubicBezTo>
                    <a:cubicBezTo>
                      <a:pt x="51" y="313"/>
                      <a:pt x="87" y="456"/>
                      <a:pt x="133" y="613"/>
                    </a:cubicBezTo>
                    <a:cubicBezTo>
                      <a:pt x="139" y="628"/>
                      <a:pt x="152" y="635"/>
                      <a:pt x="165" y="635"/>
                    </a:cubicBezTo>
                    <a:cubicBezTo>
                      <a:pt x="183" y="635"/>
                      <a:pt x="202" y="620"/>
                      <a:pt x="199" y="593"/>
                    </a:cubicBezTo>
                    <a:cubicBezTo>
                      <a:pt x="156" y="456"/>
                      <a:pt x="118" y="319"/>
                      <a:pt x="80" y="178"/>
                    </a:cubicBezTo>
                    <a:lnTo>
                      <a:pt x="80" y="178"/>
                    </a:lnTo>
                    <a:cubicBezTo>
                      <a:pt x="223" y="136"/>
                      <a:pt x="366" y="102"/>
                      <a:pt x="509" y="59"/>
                    </a:cubicBezTo>
                    <a:cubicBezTo>
                      <a:pt x="532" y="54"/>
                      <a:pt x="522" y="1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4"/>
              <p:cNvSpPr/>
              <p:nvPr/>
            </p:nvSpPr>
            <p:spPr>
              <a:xfrm>
                <a:off x="3509950" y="2908100"/>
                <a:ext cx="75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50" extrusionOk="0">
                    <a:moveTo>
                      <a:pt x="259" y="0"/>
                    </a:moveTo>
                    <a:cubicBezTo>
                      <a:pt x="244" y="0"/>
                      <a:pt x="224" y="11"/>
                      <a:pt x="204" y="16"/>
                    </a:cubicBezTo>
                    <a:lnTo>
                      <a:pt x="127" y="36"/>
                    </a:lnTo>
                    <a:cubicBezTo>
                      <a:pt x="97" y="46"/>
                      <a:pt x="56" y="51"/>
                      <a:pt x="26" y="67"/>
                    </a:cubicBezTo>
                    <a:cubicBezTo>
                      <a:pt x="5" y="72"/>
                      <a:pt x="0" y="87"/>
                      <a:pt x="5" y="102"/>
                    </a:cubicBezTo>
                    <a:cubicBezTo>
                      <a:pt x="26" y="179"/>
                      <a:pt x="46" y="250"/>
                      <a:pt x="66" y="326"/>
                    </a:cubicBezTo>
                    <a:cubicBezTo>
                      <a:pt x="70" y="342"/>
                      <a:pt x="82" y="350"/>
                      <a:pt x="94" y="350"/>
                    </a:cubicBezTo>
                    <a:cubicBezTo>
                      <a:pt x="111" y="350"/>
                      <a:pt x="130" y="333"/>
                      <a:pt x="127" y="306"/>
                    </a:cubicBezTo>
                    <a:cubicBezTo>
                      <a:pt x="109" y="238"/>
                      <a:pt x="95" y="179"/>
                      <a:pt x="78" y="114"/>
                    </a:cubicBezTo>
                    <a:lnTo>
                      <a:pt x="78" y="114"/>
                    </a:lnTo>
                    <a:cubicBezTo>
                      <a:pt x="102" y="107"/>
                      <a:pt x="127" y="99"/>
                      <a:pt x="153" y="92"/>
                    </a:cubicBezTo>
                    <a:lnTo>
                      <a:pt x="229" y="72"/>
                    </a:lnTo>
                    <a:cubicBezTo>
                      <a:pt x="244" y="72"/>
                      <a:pt x="249" y="67"/>
                      <a:pt x="259" y="67"/>
                    </a:cubicBezTo>
                    <a:lnTo>
                      <a:pt x="275" y="67"/>
                    </a:lnTo>
                    <a:cubicBezTo>
                      <a:pt x="300" y="67"/>
                      <a:pt x="300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4"/>
              <p:cNvSpPr/>
              <p:nvPr/>
            </p:nvSpPr>
            <p:spPr>
              <a:xfrm>
                <a:off x="3445700" y="2871625"/>
                <a:ext cx="47075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109" extrusionOk="0">
                    <a:moveTo>
                      <a:pt x="45" y="1"/>
                    </a:moveTo>
                    <a:cubicBezTo>
                      <a:pt x="19" y="1"/>
                      <a:pt x="1" y="48"/>
                      <a:pt x="27" y="61"/>
                    </a:cubicBezTo>
                    <a:cubicBezTo>
                      <a:pt x="230" y="183"/>
                      <a:pt x="429" y="300"/>
                      <a:pt x="632" y="417"/>
                    </a:cubicBezTo>
                    <a:cubicBezTo>
                      <a:pt x="958" y="605"/>
                      <a:pt x="1273" y="793"/>
                      <a:pt x="1599" y="976"/>
                    </a:cubicBezTo>
                    <a:cubicBezTo>
                      <a:pt x="1675" y="1022"/>
                      <a:pt x="1746" y="1063"/>
                      <a:pt x="1822" y="1103"/>
                    </a:cubicBezTo>
                    <a:cubicBezTo>
                      <a:pt x="1828" y="1107"/>
                      <a:pt x="1834" y="1108"/>
                      <a:pt x="1839" y="1108"/>
                    </a:cubicBezTo>
                    <a:cubicBezTo>
                      <a:pt x="1866" y="1108"/>
                      <a:pt x="1883" y="1069"/>
                      <a:pt x="1853" y="1047"/>
                    </a:cubicBezTo>
                    <a:cubicBezTo>
                      <a:pt x="1649" y="925"/>
                      <a:pt x="1451" y="813"/>
                      <a:pt x="1248" y="691"/>
                    </a:cubicBezTo>
                    <a:cubicBezTo>
                      <a:pt x="922" y="508"/>
                      <a:pt x="607" y="315"/>
                      <a:pt x="281" y="132"/>
                    </a:cubicBezTo>
                    <a:cubicBezTo>
                      <a:pt x="205" y="86"/>
                      <a:pt x="134" y="50"/>
                      <a:pt x="57" y="5"/>
                    </a:cubicBezTo>
                    <a:cubicBezTo>
                      <a:pt x="53" y="2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4"/>
              <p:cNvSpPr/>
              <p:nvPr/>
            </p:nvSpPr>
            <p:spPr>
              <a:xfrm>
                <a:off x="3446750" y="2870050"/>
                <a:ext cx="76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8" extrusionOk="0">
                    <a:moveTo>
                      <a:pt x="207" y="1"/>
                    </a:moveTo>
                    <a:cubicBezTo>
                      <a:pt x="189" y="1"/>
                      <a:pt x="172" y="15"/>
                      <a:pt x="178" y="42"/>
                    </a:cubicBezTo>
                    <a:cubicBezTo>
                      <a:pt x="191" y="108"/>
                      <a:pt x="208" y="171"/>
                      <a:pt x="226" y="236"/>
                    </a:cubicBezTo>
                    <a:lnTo>
                      <a:pt x="226" y="236"/>
                    </a:lnTo>
                    <a:cubicBezTo>
                      <a:pt x="202" y="244"/>
                      <a:pt x="178" y="250"/>
                      <a:pt x="153" y="261"/>
                    </a:cubicBezTo>
                    <a:lnTo>
                      <a:pt x="76" y="276"/>
                    </a:lnTo>
                    <a:cubicBezTo>
                      <a:pt x="61" y="276"/>
                      <a:pt x="56" y="286"/>
                      <a:pt x="41" y="286"/>
                    </a:cubicBezTo>
                    <a:lnTo>
                      <a:pt x="31" y="286"/>
                    </a:lnTo>
                    <a:cubicBezTo>
                      <a:pt x="0" y="286"/>
                      <a:pt x="0" y="347"/>
                      <a:pt x="41" y="347"/>
                    </a:cubicBezTo>
                    <a:cubicBezTo>
                      <a:pt x="61" y="347"/>
                      <a:pt x="81" y="342"/>
                      <a:pt x="102" y="337"/>
                    </a:cubicBezTo>
                    <a:lnTo>
                      <a:pt x="178" y="317"/>
                    </a:lnTo>
                    <a:cubicBezTo>
                      <a:pt x="209" y="302"/>
                      <a:pt x="244" y="297"/>
                      <a:pt x="280" y="286"/>
                    </a:cubicBezTo>
                    <a:cubicBezTo>
                      <a:pt x="295" y="276"/>
                      <a:pt x="305" y="266"/>
                      <a:pt x="295" y="246"/>
                    </a:cubicBezTo>
                    <a:cubicBezTo>
                      <a:pt x="280" y="169"/>
                      <a:pt x="259" y="98"/>
                      <a:pt x="239" y="22"/>
                    </a:cubicBezTo>
                    <a:cubicBezTo>
                      <a:pt x="233" y="7"/>
                      <a:pt x="220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4"/>
              <p:cNvSpPr/>
              <p:nvPr/>
            </p:nvSpPr>
            <p:spPr>
              <a:xfrm>
                <a:off x="3446950" y="2868025"/>
                <a:ext cx="134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635" extrusionOk="0">
                    <a:moveTo>
                      <a:pt x="372" y="0"/>
                    </a:moveTo>
                    <a:cubicBezTo>
                      <a:pt x="353" y="0"/>
                      <a:pt x="335" y="15"/>
                      <a:pt x="338" y="42"/>
                    </a:cubicBezTo>
                    <a:cubicBezTo>
                      <a:pt x="381" y="181"/>
                      <a:pt x="419" y="315"/>
                      <a:pt x="458" y="457"/>
                    </a:cubicBezTo>
                    <a:lnTo>
                      <a:pt x="458" y="457"/>
                    </a:lnTo>
                    <a:cubicBezTo>
                      <a:pt x="314" y="499"/>
                      <a:pt x="171" y="533"/>
                      <a:pt x="28" y="576"/>
                    </a:cubicBezTo>
                    <a:cubicBezTo>
                      <a:pt x="0" y="581"/>
                      <a:pt x="6" y="634"/>
                      <a:pt x="40" y="634"/>
                    </a:cubicBezTo>
                    <a:cubicBezTo>
                      <a:pt x="44" y="634"/>
                      <a:pt x="48" y="634"/>
                      <a:pt x="53" y="632"/>
                    </a:cubicBezTo>
                    <a:cubicBezTo>
                      <a:pt x="206" y="586"/>
                      <a:pt x="358" y="551"/>
                      <a:pt x="511" y="505"/>
                    </a:cubicBezTo>
                    <a:cubicBezTo>
                      <a:pt x="531" y="500"/>
                      <a:pt x="536" y="479"/>
                      <a:pt x="531" y="469"/>
                    </a:cubicBezTo>
                    <a:cubicBezTo>
                      <a:pt x="485" y="322"/>
                      <a:pt x="450" y="174"/>
                      <a:pt x="404" y="22"/>
                    </a:cubicBezTo>
                    <a:cubicBezTo>
                      <a:pt x="398" y="7"/>
                      <a:pt x="38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4"/>
              <p:cNvSpPr/>
              <p:nvPr/>
            </p:nvSpPr>
            <p:spPr>
              <a:xfrm>
                <a:off x="3458425" y="2876925"/>
                <a:ext cx="76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48" extrusionOk="0">
                    <a:moveTo>
                      <a:pt x="213" y="0"/>
                    </a:moveTo>
                    <a:cubicBezTo>
                      <a:pt x="194" y="0"/>
                      <a:pt x="176" y="15"/>
                      <a:pt x="179" y="42"/>
                    </a:cubicBezTo>
                    <a:cubicBezTo>
                      <a:pt x="197" y="108"/>
                      <a:pt x="214" y="171"/>
                      <a:pt x="229" y="236"/>
                    </a:cubicBezTo>
                    <a:lnTo>
                      <a:pt x="229" y="236"/>
                    </a:lnTo>
                    <a:cubicBezTo>
                      <a:pt x="206" y="244"/>
                      <a:pt x="183" y="248"/>
                      <a:pt x="154" y="256"/>
                    </a:cubicBezTo>
                    <a:lnTo>
                      <a:pt x="77" y="276"/>
                    </a:lnTo>
                    <a:cubicBezTo>
                      <a:pt x="67" y="276"/>
                      <a:pt x="57" y="281"/>
                      <a:pt x="47" y="281"/>
                    </a:cubicBezTo>
                    <a:lnTo>
                      <a:pt x="32" y="281"/>
                    </a:lnTo>
                    <a:cubicBezTo>
                      <a:pt x="1" y="281"/>
                      <a:pt x="1" y="347"/>
                      <a:pt x="47" y="347"/>
                    </a:cubicBezTo>
                    <a:cubicBezTo>
                      <a:pt x="67" y="347"/>
                      <a:pt x="82" y="342"/>
                      <a:pt x="103" y="332"/>
                    </a:cubicBezTo>
                    <a:lnTo>
                      <a:pt x="179" y="317"/>
                    </a:lnTo>
                    <a:cubicBezTo>
                      <a:pt x="210" y="301"/>
                      <a:pt x="250" y="296"/>
                      <a:pt x="281" y="281"/>
                    </a:cubicBezTo>
                    <a:cubicBezTo>
                      <a:pt x="301" y="276"/>
                      <a:pt x="306" y="266"/>
                      <a:pt x="301" y="245"/>
                    </a:cubicBezTo>
                    <a:cubicBezTo>
                      <a:pt x="281" y="169"/>
                      <a:pt x="260" y="98"/>
                      <a:pt x="245" y="22"/>
                    </a:cubicBezTo>
                    <a:cubicBezTo>
                      <a:pt x="239" y="7"/>
                      <a:pt x="226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4"/>
              <p:cNvSpPr/>
              <p:nvPr/>
            </p:nvSpPr>
            <p:spPr>
              <a:xfrm>
                <a:off x="3476625" y="2887400"/>
                <a:ext cx="74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46" extrusionOk="0">
                    <a:moveTo>
                      <a:pt x="202" y="1"/>
                    </a:moveTo>
                    <a:cubicBezTo>
                      <a:pt x="184" y="1"/>
                      <a:pt x="165" y="16"/>
                      <a:pt x="168" y="40"/>
                    </a:cubicBezTo>
                    <a:cubicBezTo>
                      <a:pt x="186" y="107"/>
                      <a:pt x="204" y="169"/>
                      <a:pt x="222" y="235"/>
                    </a:cubicBezTo>
                    <a:lnTo>
                      <a:pt x="222" y="235"/>
                    </a:lnTo>
                    <a:cubicBezTo>
                      <a:pt x="198" y="242"/>
                      <a:pt x="173" y="247"/>
                      <a:pt x="143" y="259"/>
                    </a:cubicBezTo>
                    <a:lnTo>
                      <a:pt x="66" y="279"/>
                    </a:lnTo>
                    <a:cubicBezTo>
                      <a:pt x="56" y="279"/>
                      <a:pt x="51" y="284"/>
                      <a:pt x="36" y="284"/>
                    </a:cubicBezTo>
                    <a:lnTo>
                      <a:pt x="26" y="284"/>
                    </a:lnTo>
                    <a:cubicBezTo>
                      <a:pt x="0" y="284"/>
                      <a:pt x="0" y="345"/>
                      <a:pt x="36" y="345"/>
                    </a:cubicBezTo>
                    <a:cubicBezTo>
                      <a:pt x="56" y="345"/>
                      <a:pt x="77" y="340"/>
                      <a:pt x="92" y="335"/>
                    </a:cubicBezTo>
                    <a:lnTo>
                      <a:pt x="168" y="315"/>
                    </a:lnTo>
                    <a:cubicBezTo>
                      <a:pt x="204" y="305"/>
                      <a:pt x="239" y="294"/>
                      <a:pt x="270" y="284"/>
                    </a:cubicBezTo>
                    <a:cubicBezTo>
                      <a:pt x="290" y="279"/>
                      <a:pt x="295" y="264"/>
                      <a:pt x="290" y="244"/>
                    </a:cubicBezTo>
                    <a:cubicBezTo>
                      <a:pt x="270" y="167"/>
                      <a:pt x="255" y="101"/>
                      <a:pt x="234" y="25"/>
                    </a:cubicBezTo>
                    <a:cubicBezTo>
                      <a:pt x="228" y="8"/>
                      <a:pt x="215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4"/>
              <p:cNvSpPr/>
              <p:nvPr/>
            </p:nvSpPr>
            <p:spPr>
              <a:xfrm>
                <a:off x="3458625" y="2874825"/>
                <a:ext cx="1332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636" extrusionOk="0">
                    <a:moveTo>
                      <a:pt x="371" y="1"/>
                    </a:moveTo>
                    <a:cubicBezTo>
                      <a:pt x="352" y="1"/>
                      <a:pt x="333" y="17"/>
                      <a:pt x="339" y="45"/>
                    </a:cubicBezTo>
                    <a:cubicBezTo>
                      <a:pt x="377" y="178"/>
                      <a:pt x="415" y="316"/>
                      <a:pt x="457" y="458"/>
                    </a:cubicBezTo>
                    <a:lnTo>
                      <a:pt x="457" y="458"/>
                    </a:lnTo>
                    <a:cubicBezTo>
                      <a:pt x="313" y="496"/>
                      <a:pt x="168" y="535"/>
                      <a:pt x="24" y="579"/>
                    </a:cubicBezTo>
                    <a:cubicBezTo>
                      <a:pt x="0" y="583"/>
                      <a:pt x="11" y="636"/>
                      <a:pt x="41" y="636"/>
                    </a:cubicBezTo>
                    <a:cubicBezTo>
                      <a:pt x="44" y="636"/>
                      <a:pt x="46" y="635"/>
                      <a:pt x="49" y="635"/>
                    </a:cubicBezTo>
                    <a:cubicBezTo>
                      <a:pt x="202" y="589"/>
                      <a:pt x="354" y="553"/>
                      <a:pt x="507" y="507"/>
                    </a:cubicBezTo>
                    <a:cubicBezTo>
                      <a:pt x="527" y="502"/>
                      <a:pt x="532" y="482"/>
                      <a:pt x="527" y="467"/>
                    </a:cubicBezTo>
                    <a:cubicBezTo>
                      <a:pt x="481" y="324"/>
                      <a:pt x="446" y="177"/>
                      <a:pt x="400" y="24"/>
                    </a:cubicBezTo>
                    <a:cubicBezTo>
                      <a:pt x="396" y="8"/>
                      <a:pt x="384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4"/>
              <p:cNvSpPr/>
              <p:nvPr/>
            </p:nvSpPr>
            <p:spPr>
              <a:xfrm>
                <a:off x="3470650" y="2884050"/>
                <a:ext cx="75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8" extrusionOk="0">
                    <a:moveTo>
                      <a:pt x="207" y="0"/>
                    </a:moveTo>
                    <a:cubicBezTo>
                      <a:pt x="189" y="0"/>
                      <a:pt x="170" y="15"/>
                      <a:pt x="173" y="42"/>
                    </a:cubicBezTo>
                    <a:cubicBezTo>
                      <a:pt x="191" y="108"/>
                      <a:pt x="205" y="171"/>
                      <a:pt x="222" y="237"/>
                    </a:cubicBezTo>
                    <a:lnTo>
                      <a:pt x="222" y="237"/>
                    </a:lnTo>
                    <a:cubicBezTo>
                      <a:pt x="200" y="244"/>
                      <a:pt x="176" y="250"/>
                      <a:pt x="148" y="261"/>
                    </a:cubicBezTo>
                    <a:lnTo>
                      <a:pt x="72" y="276"/>
                    </a:lnTo>
                    <a:cubicBezTo>
                      <a:pt x="61" y="276"/>
                      <a:pt x="51" y="286"/>
                      <a:pt x="41" y="286"/>
                    </a:cubicBezTo>
                    <a:lnTo>
                      <a:pt x="26" y="286"/>
                    </a:lnTo>
                    <a:cubicBezTo>
                      <a:pt x="0" y="286"/>
                      <a:pt x="0" y="347"/>
                      <a:pt x="41" y="347"/>
                    </a:cubicBezTo>
                    <a:cubicBezTo>
                      <a:pt x="61" y="347"/>
                      <a:pt x="77" y="342"/>
                      <a:pt x="97" y="337"/>
                    </a:cubicBezTo>
                    <a:lnTo>
                      <a:pt x="173" y="316"/>
                    </a:lnTo>
                    <a:cubicBezTo>
                      <a:pt x="204" y="301"/>
                      <a:pt x="244" y="296"/>
                      <a:pt x="275" y="286"/>
                    </a:cubicBezTo>
                    <a:cubicBezTo>
                      <a:pt x="295" y="276"/>
                      <a:pt x="300" y="266"/>
                      <a:pt x="295" y="245"/>
                    </a:cubicBezTo>
                    <a:cubicBezTo>
                      <a:pt x="275" y="169"/>
                      <a:pt x="255" y="98"/>
                      <a:pt x="239" y="21"/>
                    </a:cubicBezTo>
                    <a:cubicBezTo>
                      <a:pt x="233" y="7"/>
                      <a:pt x="220" y="0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4"/>
              <p:cNvSpPr/>
              <p:nvPr/>
            </p:nvSpPr>
            <p:spPr>
              <a:xfrm>
                <a:off x="3468550" y="2856700"/>
                <a:ext cx="252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668" extrusionOk="0">
                    <a:moveTo>
                      <a:pt x="45" y="1"/>
                    </a:moveTo>
                    <a:cubicBezTo>
                      <a:pt x="22" y="1"/>
                      <a:pt x="1" y="23"/>
                      <a:pt x="18" y="47"/>
                    </a:cubicBezTo>
                    <a:cubicBezTo>
                      <a:pt x="115" y="225"/>
                      <a:pt x="227" y="414"/>
                      <a:pt x="328" y="592"/>
                    </a:cubicBezTo>
                    <a:cubicBezTo>
                      <a:pt x="491" y="876"/>
                      <a:pt x="659" y="1166"/>
                      <a:pt x="822" y="1451"/>
                    </a:cubicBezTo>
                    <a:cubicBezTo>
                      <a:pt x="863" y="1517"/>
                      <a:pt x="898" y="1589"/>
                      <a:pt x="939" y="1650"/>
                    </a:cubicBezTo>
                    <a:cubicBezTo>
                      <a:pt x="945" y="1662"/>
                      <a:pt x="955" y="1668"/>
                      <a:pt x="965" y="1668"/>
                    </a:cubicBezTo>
                    <a:cubicBezTo>
                      <a:pt x="987" y="1668"/>
                      <a:pt x="1009" y="1643"/>
                      <a:pt x="995" y="1619"/>
                    </a:cubicBezTo>
                    <a:cubicBezTo>
                      <a:pt x="893" y="1441"/>
                      <a:pt x="786" y="1258"/>
                      <a:pt x="685" y="1080"/>
                    </a:cubicBezTo>
                    <a:cubicBezTo>
                      <a:pt x="517" y="790"/>
                      <a:pt x="354" y="500"/>
                      <a:pt x="186" y="215"/>
                    </a:cubicBezTo>
                    <a:cubicBezTo>
                      <a:pt x="150" y="149"/>
                      <a:pt x="110" y="83"/>
                      <a:pt x="74" y="17"/>
                    </a:cubicBezTo>
                    <a:cubicBezTo>
                      <a:pt x="66" y="6"/>
                      <a:pt x="55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4"/>
              <p:cNvSpPr/>
              <p:nvPr/>
            </p:nvSpPr>
            <p:spPr>
              <a:xfrm>
                <a:off x="3473250" y="2869475"/>
                <a:ext cx="91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86" extrusionOk="0">
                    <a:moveTo>
                      <a:pt x="320" y="1"/>
                    </a:moveTo>
                    <a:cubicBezTo>
                      <a:pt x="308" y="1"/>
                      <a:pt x="297" y="6"/>
                      <a:pt x="293" y="19"/>
                    </a:cubicBezTo>
                    <a:cubicBezTo>
                      <a:pt x="275" y="87"/>
                      <a:pt x="257" y="151"/>
                      <a:pt x="239" y="217"/>
                    </a:cubicBezTo>
                    <a:lnTo>
                      <a:pt x="239" y="217"/>
                    </a:lnTo>
                    <a:cubicBezTo>
                      <a:pt x="216" y="213"/>
                      <a:pt x="191" y="208"/>
                      <a:pt x="171" y="198"/>
                    </a:cubicBezTo>
                    <a:lnTo>
                      <a:pt x="95" y="182"/>
                    </a:lnTo>
                    <a:cubicBezTo>
                      <a:pt x="79" y="182"/>
                      <a:pt x="74" y="172"/>
                      <a:pt x="64" y="172"/>
                    </a:cubicBezTo>
                    <a:cubicBezTo>
                      <a:pt x="54" y="172"/>
                      <a:pt x="54" y="172"/>
                      <a:pt x="49" y="167"/>
                    </a:cubicBezTo>
                    <a:cubicBezTo>
                      <a:pt x="44" y="162"/>
                      <a:pt x="40" y="161"/>
                      <a:pt x="35" y="161"/>
                    </a:cubicBezTo>
                    <a:cubicBezTo>
                      <a:pt x="15" y="161"/>
                      <a:pt x="0" y="201"/>
                      <a:pt x="34" y="218"/>
                    </a:cubicBezTo>
                    <a:cubicBezTo>
                      <a:pt x="44" y="223"/>
                      <a:pt x="64" y="233"/>
                      <a:pt x="85" y="238"/>
                    </a:cubicBezTo>
                    <a:lnTo>
                      <a:pt x="161" y="259"/>
                    </a:lnTo>
                    <a:cubicBezTo>
                      <a:pt x="191" y="264"/>
                      <a:pt x="227" y="274"/>
                      <a:pt x="263" y="284"/>
                    </a:cubicBezTo>
                    <a:cubicBezTo>
                      <a:pt x="265" y="285"/>
                      <a:pt x="267" y="285"/>
                      <a:pt x="269" y="285"/>
                    </a:cubicBezTo>
                    <a:cubicBezTo>
                      <a:pt x="282" y="285"/>
                      <a:pt x="294" y="272"/>
                      <a:pt x="298" y="264"/>
                    </a:cubicBezTo>
                    <a:cubicBezTo>
                      <a:pt x="318" y="187"/>
                      <a:pt x="334" y="116"/>
                      <a:pt x="354" y="40"/>
                    </a:cubicBezTo>
                    <a:cubicBezTo>
                      <a:pt x="364" y="17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4"/>
              <p:cNvSpPr/>
              <p:nvPr/>
            </p:nvSpPr>
            <p:spPr>
              <a:xfrm>
                <a:off x="3483125" y="2886650"/>
                <a:ext cx="9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85" extrusionOk="0">
                    <a:moveTo>
                      <a:pt x="319" y="1"/>
                    </a:moveTo>
                    <a:cubicBezTo>
                      <a:pt x="307" y="1"/>
                      <a:pt x="295" y="6"/>
                      <a:pt x="290" y="19"/>
                    </a:cubicBezTo>
                    <a:cubicBezTo>
                      <a:pt x="276" y="87"/>
                      <a:pt x="259" y="151"/>
                      <a:pt x="241" y="218"/>
                    </a:cubicBezTo>
                    <a:lnTo>
                      <a:pt x="241" y="218"/>
                    </a:lnTo>
                    <a:cubicBezTo>
                      <a:pt x="217" y="214"/>
                      <a:pt x="193" y="208"/>
                      <a:pt x="168" y="197"/>
                    </a:cubicBezTo>
                    <a:lnTo>
                      <a:pt x="91" y="182"/>
                    </a:lnTo>
                    <a:cubicBezTo>
                      <a:pt x="81" y="182"/>
                      <a:pt x="76" y="172"/>
                      <a:pt x="61" y="172"/>
                    </a:cubicBezTo>
                    <a:cubicBezTo>
                      <a:pt x="56" y="172"/>
                      <a:pt x="56" y="172"/>
                      <a:pt x="51" y="167"/>
                    </a:cubicBezTo>
                    <a:cubicBezTo>
                      <a:pt x="47" y="163"/>
                      <a:pt x="42" y="162"/>
                      <a:pt x="38" y="162"/>
                    </a:cubicBezTo>
                    <a:cubicBezTo>
                      <a:pt x="17" y="162"/>
                      <a:pt x="0" y="201"/>
                      <a:pt x="30" y="218"/>
                    </a:cubicBezTo>
                    <a:cubicBezTo>
                      <a:pt x="46" y="223"/>
                      <a:pt x="61" y="233"/>
                      <a:pt x="81" y="238"/>
                    </a:cubicBezTo>
                    <a:lnTo>
                      <a:pt x="157" y="253"/>
                    </a:lnTo>
                    <a:cubicBezTo>
                      <a:pt x="188" y="263"/>
                      <a:pt x="229" y="274"/>
                      <a:pt x="259" y="284"/>
                    </a:cubicBezTo>
                    <a:cubicBezTo>
                      <a:pt x="262" y="284"/>
                      <a:pt x="265" y="285"/>
                      <a:pt x="267" y="285"/>
                    </a:cubicBezTo>
                    <a:cubicBezTo>
                      <a:pt x="282" y="285"/>
                      <a:pt x="290" y="272"/>
                      <a:pt x="295" y="263"/>
                    </a:cubicBezTo>
                    <a:cubicBezTo>
                      <a:pt x="315" y="187"/>
                      <a:pt x="336" y="116"/>
                      <a:pt x="356" y="40"/>
                    </a:cubicBezTo>
                    <a:cubicBezTo>
                      <a:pt x="362" y="17"/>
                      <a:pt x="340" y="1"/>
                      <a:pt x="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4"/>
              <p:cNvSpPr/>
              <p:nvPr/>
            </p:nvSpPr>
            <p:spPr>
              <a:xfrm>
                <a:off x="3464150" y="2857700"/>
                <a:ext cx="16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08" extrusionOk="0">
                    <a:moveTo>
                      <a:pt x="609" y="0"/>
                    </a:moveTo>
                    <a:cubicBezTo>
                      <a:pt x="597" y="0"/>
                      <a:pt x="585" y="7"/>
                      <a:pt x="581" y="23"/>
                    </a:cubicBezTo>
                    <a:cubicBezTo>
                      <a:pt x="542" y="162"/>
                      <a:pt x="509" y="305"/>
                      <a:pt x="471" y="441"/>
                    </a:cubicBezTo>
                    <a:lnTo>
                      <a:pt x="471" y="441"/>
                    </a:lnTo>
                    <a:cubicBezTo>
                      <a:pt x="329" y="402"/>
                      <a:pt x="188" y="361"/>
                      <a:pt x="47" y="328"/>
                    </a:cubicBezTo>
                    <a:cubicBezTo>
                      <a:pt x="41" y="325"/>
                      <a:pt x="36" y="324"/>
                      <a:pt x="32" y="324"/>
                    </a:cubicBezTo>
                    <a:cubicBezTo>
                      <a:pt x="4" y="324"/>
                      <a:pt x="0" y="375"/>
                      <a:pt x="31" y="384"/>
                    </a:cubicBezTo>
                    <a:cubicBezTo>
                      <a:pt x="184" y="424"/>
                      <a:pt x="337" y="465"/>
                      <a:pt x="489" y="506"/>
                    </a:cubicBezTo>
                    <a:cubicBezTo>
                      <a:pt x="493" y="507"/>
                      <a:pt x="496" y="507"/>
                      <a:pt x="500" y="507"/>
                    </a:cubicBezTo>
                    <a:cubicBezTo>
                      <a:pt x="515" y="507"/>
                      <a:pt x="526" y="498"/>
                      <a:pt x="530" y="485"/>
                    </a:cubicBezTo>
                    <a:cubicBezTo>
                      <a:pt x="565" y="338"/>
                      <a:pt x="606" y="185"/>
                      <a:pt x="642" y="43"/>
                    </a:cubicBezTo>
                    <a:cubicBezTo>
                      <a:pt x="651" y="18"/>
                      <a:pt x="630" y="0"/>
                      <a:pt x="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4"/>
              <p:cNvSpPr/>
              <p:nvPr/>
            </p:nvSpPr>
            <p:spPr>
              <a:xfrm>
                <a:off x="3473275" y="2871875"/>
                <a:ext cx="132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11" extrusionOk="0">
                    <a:moveTo>
                      <a:pt x="486" y="0"/>
                    </a:moveTo>
                    <a:cubicBezTo>
                      <a:pt x="474" y="0"/>
                      <a:pt x="461" y="6"/>
                      <a:pt x="455" y="20"/>
                    </a:cubicBezTo>
                    <a:cubicBezTo>
                      <a:pt x="427" y="128"/>
                      <a:pt x="403" y="232"/>
                      <a:pt x="375" y="344"/>
                    </a:cubicBezTo>
                    <a:lnTo>
                      <a:pt x="375" y="344"/>
                    </a:lnTo>
                    <a:cubicBezTo>
                      <a:pt x="264" y="315"/>
                      <a:pt x="160" y="287"/>
                      <a:pt x="48" y="254"/>
                    </a:cubicBezTo>
                    <a:cubicBezTo>
                      <a:pt x="46" y="253"/>
                      <a:pt x="43" y="253"/>
                      <a:pt x="41" y="253"/>
                    </a:cubicBezTo>
                    <a:cubicBezTo>
                      <a:pt x="15" y="253"/>
                      <a:pt x="0" y="306"/>
                      <a:pt x="38" y="315"/>
                    </a:cubicBezTo>
                    <a:cubicBezTo>
                      <a:pt x="160" y="346"/>
                      <a:pt x="272" y="376"/>
                      <a:pt x="394" y="407"/>
                    </a:cubicBezTo>
                    <a:cubicBezTo>
                      <a:pt x="399" y="409"/>
                      <a:pt x="403" y="410"/>
                      <a:pt x="406" y="410"/>
                    </a:cubicBezTo>
                    <a:cubicBezTo>
                      <a:pt x="419" y="410"/>
                      <a:pt x="425" y="399"/>
                      <a:pt x="429" y="391"/>
                    </a:cubicBezTo>
                    <a:cubicBezTo>
                      <a:pt x="465" y="274"/>
                      <a:pt x="490" y="163"/>
                      <a:pt x="521" y="40"/>
                    </a:cubicBezTo>
                    <a:cubicBezTo>
                      <a:pt x="527" y="16"/>
                      <a:pt x="507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4"/>
              <p:cNvSpPr/>
              <p:nvPr/>
            </p:nvSpPr>
            <p:spPr>
              <a:xfrm>
                <a:off x="3494550" y="2902500"/>
                <a:ext cx="2517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664" extrusionOk="0">
                    <a:moveTo>
                      <a:pt x="45" y="0"/>
                    </a:moveTo>
                    <a:cubicBezTo>
                      <a:pt x="23" y="0"/>
                      <a:pt x="0" y="22"/>
                      <a:pt x="11" y="46"/>
                    </a:cubicBezTo>
                    <a:cubicBezTo>
                      <a:pt x="112" y="224"/>
                      <a:pt x="219" y="413"/>
                      <a:pt x="326" y="591"/>
                    </a:cubicBezTo>
                    <a:cubicBezTo>
                      <a:pt x="489" y="876"/>
                      <a:pt x="657" y="1166"/>
                      <a:pt x="820" y="1455"/>
                    </a:cubicBezTo>
                    <a:cubicBezTo>
                      <a:pt x="855" y="1517"/>
                      <a:pt x="896" y="1588"/>
                      <a:pt x="937" y="1649"/>
                    </a:cubicBezTo>
                    <a:cubicBezTo>
                      <a:pt x="941" y="1659"/>
                      <a:pt x="950" y="1664"/>
                      <a:pt x="959" y="1664"/>
                    </a:cubicBezTo>
                    <a:cubicBezTo>
                      <a:pt x="981" y="1664"/>
                      <a:pt x="1007" y="1640"/>
                      <a:pt x="992" y="1618"/>
                    </a:cubicBezTo>
                    <a:cubicBezTo>
                      <a:pt x="891" y="1440"/>
                      <a:pt x="784" y="1257"/>
                      <a:pt x="682" y="1079"/>
                    </a:cubicBezTo>
                    <a:cubicBezTo>
                      <a:pt x="514" y="794"/>
                      <a:pt x="346" y="499"/>
                      <a:pt x="184" y="214"/>
                    </a:cubicBezTo>
                    <a:cubicBezTo>
                      <a:pt x="148" y="148"/>
                      <a:pt x="107" y="82"/>
                      <a:pt x="72" y="16"/>
                    </a:cubicBezTo>
                    <a:cubicBezTo>
                      <a:pt x="65" y="5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4"/>
              <p:cNvSpPr/>
              <p:nvPr/>
            </p:nvSpPr>
            <p:spPr>
              <a:xfrm>
                <a:off x="3505750" y="2924350"/>
                <a:ext cx="915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84" extrusionOk="0">
                    <a:moveTo>
                      <a:pt x="97" y="0"/>
                    </a:moveTo>
                    <a:cubicBezTo>
                      <a:pt x="82" y="0"/>
                      <a:pt x="71" y="9"/>
                      <a:pt x="66" y="22"/>
                    </a:cubicBezTo>
                    <a:cubicBezTo>
                      <a:pt x="46" y="98"/>
                      <a:pt x="31" y="164"/>
                      <a:pt x="10" y="241"/>
                    </a:cubicBezTo>
                    <a:cubicBezTo>
                      <a:pt x="1" y="266"/>
                      <a:pt x="23" y="283"/>
                      <a:pt x="43" y="283"/>
                    </a:cubicBezTo>
                    <a:cubicBezTo>
                      <a:pt x="55" y="283"/>
                      <a:pt x="68" y="277"/>
                      <a:pt x="71" y="261"/>
                    </a:cubicBezTo>
                    <a:cubicBezTo>
                      <a:pt x="89" y="194"/>
                      <a:pt x="107" y="130"/>
                      <a:pt x="125" y="64"/>
                    </a:cubicBezTo>
                    <a:lnTo>
                      <a:pt x="125" y="64"/>
                    </a:lnTo>
                    <a:cubicBezTo>
                      <a:pt x="148" y="69"/>
                      <a:pt x="173" y="76"/>
                      <a:pt x="194" y="83"/>
                    </a:cubicBezTo>
                    <a:lnTo>
                      <a:pt x="270" y="103"/>
                    </a:lnTo>
                    <a:cubicBezTo>
                      <a:pt x="285" y="103"/>
                      <a:pt x="290" y="108"/>
                      <a:pt x="300" y="108"/>
                    </a:cubicBezTo>
                    <a:cubicBezTo>
                      <a:pt x="310" y="108"/>
                      <a:pt x="310" y="108"/>
                      <a:pt x="316" y="113"/>
                    </a:cubicBezTo>
                    <a:cubicBezTo>
                      <a:pt x="320" y="118"/>
                      <a:pt x="325" y="120"/>
                      <a:pt x="329" y="120"/>
                    </a:cubicBezTo>
                    <a:cubicBezTo>
                      <a:pt x="350" y="120"/>
                      <a:pt x="365" y="79"/>
                      <a:pt x="336" y="63"/>
                    </a:cubicBezTo>
                    <a:cubicBezTo>
                      <a:pt x="321" y="58"/>
                      <a:pt x="300" y="52"/>
                      <a:pt x="285" y="47"/>
                    </a:cubicBezTo>
                    <a:lnTo>
                      <a:pt x="209" y="27"/>
                    </a:lnTo>
                    <a:cubicBezTo>
                      <a:pt x="173" y="22"/>
                      <a:pt x="138" y="7"/>
                      <a:pt x="107" y="2"/>
                    </a:cubicBezTo>
                    <a:cubicBezTo>
                      <a:pt x="103" y="1"/>
                      <a:pt x="100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4"/>
              <p:cNvSpPr/>
              <p:nvPr/>
            </p:nvSpPr>
            <p:spPr>
              <a:xfrm>
                <a:off x="3495925" y="2907175"/>
                <a:ext cx="91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84" extrusionOk="0">
                    <a:moveTo>
                      <a:pt x="93" y="1"/>
                    </a:moveTo>
                    <a:cubicBezTo>
                      <a:pt x="79" y="1"/>
                      <a:pt x="72" y="10"/>
                      <a:pt x="68" y="22"/>
                    </a:cubicBezTo>
                    <a:cubicBezTo>
                      <a:pt x="47" y="99"/>
                      <a:pt x="27" y="165"/>
                      <a:pt x="7" y="241"/>
                    </a:cubicBezTo>
                    <a:cubicBezTo>
                      <a:pt x="0" y="266"/>
                      <a:pt x="21" y="283"/>
                      <a:pt x="42" y="283"/>
                    </a:cubicBezTo>
                    <a:cubicBezTo>
                      <a:pt x="54" y="283"/>
                      <a:pt x="67" y="277"/>
                      <a:pt x="73" y="261"/>
                    </a:cubicBezTo>
                    <a:cubicBezTo>
                      <a:pt x="91" y="193"/>
                      <a:pt x="105" y="130"/>
                      <a:pt x="122" y="63"/>
                    </a:cubicBezTo>
                    <a:lnTo>
                      <a:pt x="122" y="63"/>
                    </a:lnTo>
                    <a:cubicBezTo>
                      <a:pt x="145" y="67"/>
                      <a:pt x="170" y="73"/>
                      <a:pt x="195" y="83"/>
                    </a:cubicBezTo>
                    <a:lnTo>
                      <a:pt x="271" y="104"/>
                    </a:lnTo>
                    <a:cubicBezTo>
                      <a:pt x="281" y="104"/>
                      <a:pt x="286" y="109"/>
                      <a:pt x="302" y="109"/>
                    </a:cubicBezTo>
                    <a:cubicBezTo>
                      <a:pt x="307" y="109"/>
                      <a:pt x="307" y="109"/>
                      <a:pt x="312" y="114"/>
                    </a:cubicBezTo>
                    <a:cubicBezTo>
                      <a:pt x="316" y="117"/>
                      <a:pt x="320" y="119"/>
                      <a:pt x="325" y="119"/>
                    </a:cubicBezTo>
                    <a:cubicBezTo>
                      <a:pt x="347" y="119"/>
                      <a:pt x="366" y="80"/>
                      <a:pt x="332" y="63"/>
                    </a:cubicBezTo>
                    <a:cubicBezTo>
                      <a:pt x="322" y="58"/>
                      <a:pt x="302" y="53"/>
                      <a:pt x="281" y="48"/>
                    </a:cubicBezTo>
                    <a:lnTo>
                      <a:pt x="205" y="27"/>
                    </a:lnTo>
                    <a:cubicBezTo>
                      <a:pt x="174" y="22"/>
                      <a:pt x="134" y="7"/>
                      <a:pt x="103" y="2"/>
                    </a:cubicBezTo>
                    <a:cubicBezTo>
                      <a:pt x="100" y="1"/>
                      <a:pt x="96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4"/>
              <p:cNvSpPr/>
              <p:nvPr/>
            </p:nvSpPr>
            <p:spPr>
              <a:xfrm>
                <a:off x="3507675" y="2930525"/>
                <a:ext cx="1632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06" extrusionOk="0">
                    <a:moveTo>
                      <a:pt x="150" y="0"/>
                    </a:moveTo>
                    <a:cubicBezTo>
                      <a:pt x="137" y="0"/>
                      <a:pt x="129" y="11"/>
                      <a:pt x="122" y="19"/>
                    </a:cubicBezTo>
                    <a:cubicBezTo>
                      <a:pt x="86" y="167"/>
                      <a:pt x="45" y="319"/>
                      <a:pt x="10" y="467"/>
                    </a:cubicBezTo>
                    <a:cubicBezTo>
                      <a:pt x="0" y="489"/>
                      <a:pt x="23" y="506"/>
                      <a:pt x="44" y="506"/>
                    </a:cubicBezTo>
                    <a:cubicBezTo>
                      <a:pt x="56" y="506"/>
                      <a:pt x="67" y="500"/>
                      <a:pt x="71" y="487"/>
                    </a:cubicBezTo>
                    <a:cubicBezTo>
                      <a:pt x="109" y="349"/>
                      <a:pt x="142" y="206"/>
                      <a:pt x="180" y="68"/>
                    </a:cubicBezTo>
                    <a:lnTo>
                      <a:pt x="180" y="68"/>
                    </a:lnTo>
                    <a:cubicBezTo>
                      <a:pt x="322" y="102"/>
                      <a:pt x="463" y="144"/>
                      <a:pt x="605" y="182"/>
                    </a:cubicBezTo>
                    <a:cubicBezTo>
                      <a:pt x="608" y="183"/>
                      <a:pt x="611" y="183"/>
                      <a:pt x="614" y="183"/>
                    </a:cubicBezTo>
                    <a:cubicBezTo>
                      <a:pt x="647" y="183"/>
                      <a:pt x="653" y="135"/>
                      <a:pt x="620" y="121"/>
                    </a:cubicBezTo>
                    <a:cubicBezTo>
                      <a:pt x="467" y="85"/>
                      <a:pt x="315" y="39"/>
                      <a:pt x="162" y="4"/>
                    </a:cubicBezTo>
                    <a:cubicBezTo>
                      <a:pt x="158" y="1"/>
                      <a:pt x="153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4"/>
              <p:cNvSpPr/>
              <p:nvPr/>
            </p:nvSpPr>
            <p:spPr>
              <a:xfrm>
                <a:off x="3501650" y="2918750"/>
                <a:ext cx="131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11" extrusionOk="0">
                    <a:moveTo>
                      <a:pt x="126" y="0"/>
                    </a:moveTo>
                    <a:cubicBezTo>
                      <a:pt x="113" y="0"/>
                      <a:pt x="102" y="10"/>
                      <a:pt x="98" y="22"/>
                    </a:cubicBezTo>
                    <a:cubicBezTo>
                      <a:pt x="68" y="134"/>
                      <a:pt x="42" y="251"/>
                      <a:pt x="7" y="373"/>
                    </a:cubicBezTo>
                    <a:cubicBezTo>
                      <a:pt x="0" y="395"/>
                      <a:pt x="21" y="411"/>
                      <a:pt x="41" y="411"/>
                    </a:cubicBezTo>
                    <a:cubicBezTo>
                      <a:pt x="54" y="411"/>
                      <a:pt x="67" y="404"/>
                      <a:pt x="73" y="388"/>
                    </a:cubicBezTo>
                    <a:cubicBezTo>
                      <a:pt x="101" y="284"/>
                      <a:pt x="125" y="175"/>
                      <a:pt x="153" y="66"/>
                    </a:cubicBezTo>
                    <a:lnTo>
                      <a:pt x="153" y="66"/>
                    </a:lnTo>
                    <a:cubicBezTo>
                      <a:pt x="264" y="98"/>
                      <a:pt x="372" y="126"/>
                      <a:pt x="480" y="154"/>
                    </a:cubicBezTo>
                    <a:cubicBezTo>
                      <a:pt x="483" y="156"/>
                      <a:pt x="486" y="157"/>
                      <a:pt x="489" y="157"/>
                    </a:cubicBezTo>
                    <a:cubicBezTo>
                      <a:pt x="514" y="157"/>
                      <a:pt x="526" y="103"/>
                      <a:pt x="490" y="98"/>
                    </a:cubicBezTo>
                    <a:cubicBezTo>
                      <a:pt x="373" y="68"/>
                      <a:pt x="251" y="32"/>
                      <a:pt x="134" y="2"/>
                    </a:cubicBezTo>
                    <a:cubicBezTo>
                      <a:pt x="131" y="1"/>
                      <a:pt x="12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4"/>
              <p:cNvSpPr/>
              <p:nvPr/>
            </p:nvSpPr>
            <p:spPr>
              <a:xfrm>
                <a:off x="3467850" y="2902150"/>
                <a:ext cx="2557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664" extrusionOk="0">
                    <a:moveTo>
                      <a:pt x="982" y="1"/>
                    </a:moveTo>
                    <a:cubicBezTo>
                      <a:pt x="971" y="1"/>
                      <a:pt x="960" y="6"/>
                      <a:pt x="952" y="20"/>
                    </a:cubicBezTo>
                    <a:cubicBezTo>
                      <a:pt x="845" y="198"/>
                      <a:pt x="738" y="376"/>
                      <a:pt x="636" y="559"/>
                    </a:cubicBezTo>
                    <a:cubicBezTo>
                      <a:pt x="463" y="844"/>
                      <a:pt x="301" y="1129"/>
                      <a:pt x="128" y="1419"/>
                    </a:cubicBezTo>
                    <a:cubicBezTo>
                      <a:pt x="87" y="1480"/>
                      <a:pt x="51" y="1551"/>
                      <a:pt x="11" y="1612"/>
                    </a:cubicBezTo>
                    <a:cubicBezTo>
                      <a:pt x="0" y="1640"/>
                      <a:pt x="21" y="1663"/>
                      <a:pt x="43" y="1663"/>
                    </a:cubicBezTo>
                    <a:cubicBezTo>
                      <a:pt x="53" y="1663"/>
                      <a:pt x="64" y="1659"/>
                      <a:pt x="72" y="1647"/>
                    </a:cubicBezTo>
                    <a:cubicBezTo>
                      <a:pt x="178" y="1469"/>
                      <a:pt x="285" y="1291"/>
                      <a:pt x="387" y="1103"/>
                    </a:cubicBezTo>
                    <a:cubicBezTo>
                      <a:pt x="560" y="818"/>
                      <a:pt x="723" y="534"/>
                      <a:pt x="896" y="249"/>
                    </a:cubicBezTo>
                    <a:cubicBezTo>
                      <a:pt x="936" y="183"/>
                      <a:pt x="972" y="111"/>
                      <a:pt x="1013" y="50"/>
                    </a:cubicBezTo>
                    <a:cubicBezTo>
                      <a:pt x="1023" y="23"/>
                      <a:pt x="1004" y="1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4"/>
              <p:cNvSpPr/>
              <p:nvPr/>
            </p:nvSpPr>
            <p:spPr>
              <a:xfrm>
                <a:off x="3472850" y="2923950"/>
                <a:ext cx="900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94" extrusionOk="0">
                    <a:moveTo>
                      <a:pt x="271" y="0"/>
                    </a:moveTo>
                    <a:cubicBezTo>
                      <a:pt x="267" y="0"/>
                      <a:pt x="263" y="1"/>
                      <a:pt x="258" y="2"/>
                    </a:cubicBezTo>
                    <a:cubicBezTo>
                      <a:pt x="182" y="23"/>
                      <a:pt x="111" y="43"/>
                      <a:pt x="34" y="63"/>
                    </a:cubicBezTo>
                    <a:cubicBezTo>
                      <a:pt x="0" y="73"/>
                      <a:pt x="8" y="125"/>
                      <a:pt x="49" y="125"/>
                    </a:cubicBezTo>
                    <a:cubicBezTo>
                      <a:pt x="51" y="125"/>
                      <a:pt x="53" y="125"/>
                      <a:pt x="55" y="124"/>
                    </a:cubicBezTo>
                    <a:cubicBezTo>
                      <a:pt x="121" y="107"/>
                      <a:pt x="184" y="93"/>
                      <a:pt x="249" y="76"/>
                    </a:cubicBezTo>
                    <a:lnTo>
                      <a:pt x="249" y="76"/>
                    </a:lnTo>
                    <a:cubicBezTo>
                      <a:pt x="257" y="100"/>
                      <a:pt x="261" y="125"/>
                      <a:pt x="268" y="150"/>
                    </a:cubicBezTo>
                    <a:lnTo>
                      <a:pt x="289" y="226"/>
                    </a:lnTo>
                    <a:cubicBezTo>
                      <a:pt x="289" y="241"/>
                      <a:pt x="294" y="246"/>
                      <a:pt x="294" y="257"/>
                    </a:cubicBezTo>
                    <a:lnTo>
                      <a:pt x="294" y="272"/>
                    </a:lnTo>
                    <a:cubicBezTo>
                      <a:pt x="294" y="286"/>
                      <a:pt x="307" y="293"/>
                      <a:pt x="322" y="293"/>
                    </a:cubicBezTo>
                    <a:cubicBezTo>
                      <a:pt x="340" y="293"/>
                      <a:pt x="360" y="282"/>
                      <a:pt x="360" y="257"/>
                    </a:cubicBezTo>
                    <a:cubicBezTo>
                      <a:pt x="360" y="241"/>
                      <a:pt x="355" y="221"/>
                      <a:pt x="345" y="201"/>
                    </a:cubicBezTo>
                    <a:lnTo>
                      <a:pt x="329" y="124"/>
                    </a:lnTo>
                    <a:cubicBezTo>
                      <a:pt x="314" y="94"/>
                      <a:pt x="309" y="53"/>
                      <a:pt x="294" y="23"/>
                    </a:cubicBezTo>
                    <a:cubicBezTo>
                      <a:pt x="290" y="7"/>
                      <a:pt x="283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4"/>
              <p:cNvSpPr/>
              <p:nvPr/>
            </p:nvSpPr>
            <p:spPr>
              <a:xfrm>
                <a:off x="3482800" y="2906975"/>
                <a:ext cx="9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92" extrusionOk="0">
                    <a:moveTo>
                      <a:pt x="275" y="1"/>
                    </a:moveTo>
                    <a:cubicBezTo>
                      <a:pt x="271" y="1"/>
                      <a:pt x="266" y="2"/>
                      <a:pt x="262" y="5"/>
                    </a:cubicBezTo>
                    <a:cubicBezTo>
                      <a:pt x="186" y="20"/>
                      <a:pt x="115" y="40"/>
                      <a:pt x="38" y="61"/>
                    </a:cubicBezTo>
                    <a:cubicBezTo>
                      <a:pt x="1" y="70"/>
                      <a:pt x="11" y="123"/>
                      <a:pt x="49" y="123"/>
                    </a:cubicBezTo>
                    <a:cubicBezTo>
                      <a:pt x="52" y="123"/>
                      <a:pt x="55" y="123"/>
                      <a:pt x="59" y="122"/>
                    </a:cubicBezTo>
                    <a:cubicBezTo>
                      <a:pt x="126" y="108"/>
                      <a:pt x="185" y="91"/>
                      <a:pt x="250" y="73"/>
                    </a:cubicBezTo>
                    <a:lnTo>
                      <a:pt x="250" y="73"/>
                    </a:lnTo>
                    <a:cubicBezTo>
                      <a:pt x="257" y="98"/>
                      <a:pt x="265" y="121"/>
                      <a:pt x="272" y="147"/>
                    </a:cubicBezTo>
                    <a:lnTo>
                      <a:pt x="293" y="224"/>
                    </a:lnTo>
                    <a:cubicBezTo>
                      <a:pt x="293" y="239"/>
                      <a:pt x="298" y="244"/>
                      <a:pt x="298" y="259"/>
                    </a:cubicBezTo>
                    <a:lnTo>
                      <a:pt x="298" y="269"/>
                    </a:lnTo>
                    <a:cubicBezTo>
                      <a:pt x="300" y="283"/>
                      <a:pt x="316" y="291"/>
                      <a:pt x="331" y="291"/>
                    </a:cubicBezTo>
                    <a:cubicBezTo>
                      <a:pt x="349" y="291"/>
                      <a:pt x="366" y="281"/>
                      <a:pt x="364" y="259"/>
                    </a:cubicBezTo>
                    <a:cubicBezTo>
                      <a:pt x="364" y="239"/>
                      <a:pt x="354" y="218"/>
                      <a:pt x="349" y="198"/>
                    </a:cubicBezTo>
                    <a:lnTo>
                      <a:pt x="328" y="122"/>
                    </a:lnTo>
                    <a:cubicBezTo>
                      <a:pt x="318" y="91"/>
                      <a:pt x="313" y="56"/>
                      <a:pt x="298" y="20"/>
                    </a:cubicBezTo>
                    <a:cubicBezTo>
                      <a:pt x="294" y="9"/>
                      <a:pt x="285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4"/>
              <p:cNvSpPr/>
              <p:nvPr/>
            </p:nvSpPr>
            <p:spPr>
              <a:xfrm>
                <a:off x="3463575" y="2930050"/>
                <a:ext cx="16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23" extrusionOk="0">
                    <a:moveTo>
                      <a:pt x="490" y="1"/>
                    </a:moveTo>
                    <a:cubicBezTo>
                      <a:pt x="487" y="1"/>
                      <a:pt x="484" y="1"/>
                      <a:pt x="482" y="2"/>
                    </a:cubicBezTo>
                    <a:cubicBezTo>
                      <a:pt x="334" y="38"/>
                      <a:pt x="182" y="84"/>
                      <a:pt x="39" y="125"/>
                    </a:cubicBezTo>
                    <a:cubicBezTo>
                      <a:pt x="0" y="134"/>
                      <a:pt x="12" y="186"/>
                      <a:pt x="49" y="186"/>
                    </a:cubicBezTo>
                    <a:cubicBezTo>
                      <a:pt x="51" y="186"/>
                      <a:pt x="53" y="186"/>
                      <a:pt x="54" y="186"/>
                    </a:cubicBezTo>
                    <a:cubicBezTo>
                      <a:pt x="191" y="153"/>
                      <a:pt x="331" y="111"/>
                      <a:pt x="468" y="73"/>
                    </a:cubicBezTo>
                    <a:lnTo>
                      <a:pt x="468" y="73"/>
                    </a:lnTo>
                    <a:cubicBezTo>
                      <a:pt x="507" y="217"/>
                      <a:pt x="550" y="362"/>
                      <a:pt x="583" y="506"/>
                    </a:cubicBezTo>
                    <a:cubicBezTo>
                      <a:pt x="585" y="517"/>
                      <a:pt x="594" y="522"/>
                      <a:pt x="605" y="522"/>
                    </a:cubicBezTo>
                    <a:cubicBezTo>
                      <a:pt x="623" y="522"/>
                      <a:pt x="646" y="507"/>
                      <a:pt x="639" y="481"/>
                    </a:cubicBezTo>
                    <a:cubicBezTo>
                      <a:pt x="604" y="328"/>
                      <a:pt x="558" y="175"/>
                      <a:pt x="522" y="23"/>
                    </a:cubicBezTo>
                    <a:cubicBezTo>
                      <a:pt x="515" y="7"/>
                      <a:pt x="501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4"/>
              <p:cNvSpPr/>
              <p:nvPr/>
            </p:nvSpPr>
            <p:spPr>
              <a:xfrm>
                <a:off x="3472975" y="2918425"/>
                <a:ext cx="1307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20" extrusionOk="0">
                    <a:moveTo>
                      <a:pt x="391" y="1"/>
                    </a:moveTo>
                    <a:cubicBezTo>
                      <a:pt x="387" y="1"/>
                      <a:pt x="383" y="2"/>
                      <a:pt x="380" y="5"/>
                    </a:cubicBezTo>
                    <a:lnTo>
                      <a:pt x="34" y="96"/>
                    </a:lnTo>
                    <a:cubicBezTo>
                      <a:pt x="0" y="111"/>
                      <a:pt x="8" y="163"/>
                      <a:pt x="49" y="163"/>
                    </a:cubicBezTo>
                    <a:cubicBezTo>
                      <a:pt x="51" y="163"/>
                      <a:pt x="53" y="163"/>
                      <a:pt x="55" y="162"/>
                    </a:cubicBezTo>
                    <a:lnTo>
                      <a:pt x="368" y="75"/>
                    </a:lnTo>
                    <a:lnTo>
                      <a:pt x="368" y="75"/>
                    </a:lnTo>
                    <a:cubicBezTo>
                      <a:pt x="396" y="186"/>
                      <a:pt x="429" y="294"/>
                      <a:pt x="457" y="401"/>
                    </a:cubicBezTo>
                    <a:cubicBezTo>
                      <a:pt x="458" y="414"/>
                      <a:pt x="468" y="420"/>
                      <a:pt x="479" y="420"/>
                    </a:cubicBezTo>
                    <a:cubicBezTo>
                      <a:pt x="499" y="420"/>
                      <a:pt x="522" y="402"/>
                      <a:pt x="513" y="376"/>
                    </a:cubicBezTo>
                    <a:cubicBezTo>
                      <a:pt x="482" y="254"/>
                      <a:pt x="452" y="142"/>
                      <a:pt x="416" y="20"/>
                    </a:cubicBezTo>
                    <a:cubicBezTo>
                      <a:pt x="412" y="9"/>
                      <a:pt x="401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4"/>
              <p:cNvSpPr/>
              <p:nvPr/>
            </p:nvSpPr>
            <p:spPr>
              <a:xfrm>
                <a:off x="3494700" y="2857150"/>
                <a:ext cx="2565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63" extrusionOk="0">
                    <a:moveTo>
                      <a:pt x="985" y="1"/>
                    </a:moveTo>
                    <a:cubicBezTo>
                      <a:pt x="975" y="1"/>
                      <a:pt x="964" y="6"/>
                      <a:pt x="956" y="19"/>
                    </a:cubicBezTo>
                    <a:cubicBezTo>
                      <a:pt x="844" y="197"/>
                      <a:pt x="737" y="375"/>
                      <a:pt x="636" y="558"/>
                    </a:cubicBezTo>
                    <a:cubicBezTo>
                      <a:pt x="463" y="843"/>
                      <a:pt x="300" y="1133"/>
                      <a:pt x="127" y="1418"/>
                    </a:cubicBezTo>
                    <a:cubicBezTo>
                      <a:pt x="91" y="1479"/>
                      <a:pt x="51" y="1550"/>
                      <a:pt x="15" y="1616"/>
                    </a:cubicBezTo>
                    <a:cubicBezTo>
                      <a:pt x="1" y="1641"/>
                      <a:pt x="20" y="1663"/>
                      <a:pt x="42" y="1663"/>
                    </a:cubicBezTo>
                    <a:cubicBezTo>
                      <a:pt x="52" y="1663"/>
                      <a:pt x="63" y="1658"/>
                      <a:pt x="71" y="1647"/>
                    </a:cubicBezTo>
                    <a:cubicBezTo>
                      <a:pt x="178" y="1469"/>
                      <a:pt x="285" y="1291"/>
                      <a:pt x="386" y="1108"/>
                    </a:cubicBezTo>
                    <a:cubicBezTo>
                      <a:pt x="559" y="818"/>
                      <a:pt x="727" y="533"/>
                      <a:pt x="895" y="248"/>
                    </a:cubicBezTo>
                    <a:cubicBezTo>
                      <a:pt x="936" y="182"/>
                      <a:pt x="971" y="116"/>
                      <a:pt x="1012" y="50"/>
                    </a:cubicBezTo>
                    <a:cubicBezTo>
                      <a:pt x="1026" y="25"/>
                      <a:pt x="1006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4"/>
              <p:cNvSpPr/>
              <p:nvPr/>
            </p:nvSpPr>
            <p:spPr>
              <a:xfrm>
                <a:off x="3506250" y="2869500"/>
                <a:ext cx="90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90" extrusionOk="0">
                    <a:moveTo>
                      <a:pt x="39" y="1"/>
                    </a:moveTo>
                    <a:cubicBezTo>
                      <a:pt x="21" y="1"/>
                      <a:pt x="1" y="11"/>
                      <a:pt x="1" y="34"/>
                    </a:cubicBezTo>
                    <a:cubicBezTo>
                      <a:pt x="1" y="54"/>
                      <a:pt x="6" y="69"/>
                      <a:pt x="16" y="90"/>
                    </a:cubicBezTo>
                    <a:lnTo>
                      <a:pt x="36" y="166"/>
                    </a:lnTo>
                    <a:cubicBezTo>
                      <a:pt x="46" y="197"/>
                      <a:pt x="51" y="237"/>
                      <a:pt x="67" y="268"/>
                    </a:cubicBezTo>
                    <a:cubicBezTo>
                      <a:pt x="71" y="283"/>
                      <a:pt x="80" y="290"/>
                      <a:pt x="92" y="290"/>
                    </a:cubicBezTo>
                    <a:cubicBezTo>
                      <a:pt x="95" y="290"/>
                      <a:pt x="99" y="289"/>
                      <a:pt x="102" y="288"/>
                    </a:cubicBezTo>
                    <a:cubicBezTo>
                      <a:pt x="179" y="268"/>
                      <a:pt x="250" y="247"/>
                      <a:pt x="326" y="232"/>
                    </a:cubicBezTo>
                    <a:cubicBezTo>
                      <a:pt x="360" y="218"/>
                      <a:pt x="352" y="166"/>
                      <a:pt x="311" y="166"/>
                    </a:cubicBezTo>
                    <a:cubicBezTo>
                      <a:pt x="310" y="166"/>
                      <a:pt x="308" y="166"/>
                      <a:pt x="306" y="166"/>
                    </a:cubicBezTo>
                    <a:cubicBezTo>
                      <a:pt x="238" y="184"/>
                      <a:pt x="178" y="202"/>
                      <a:pt x="112" y="217"/>
                    </a:cubicBezTo>
                    <a:lnTo>
                      <a:pt x="112" y="217"/>
                    </a:lnTo>
                    <a:cubicBezTo>
                      <a:pt x="104" y="194"/>
                      <a:pt x="99" y="170"/>
                      <a:pt x="92" y="141"/>
                    </a:cubicBezTo>
                    <a:lnTo>
                      <a:pt x="72" y="64"/>
                    </a:lnTo>
                    <a:cubicBezTo>
                      <a:pt x="72" y="54"/>
                      <a:pt x="67" y="44"/>
                      <a:pt x="67" y="34"/>
                    </a:cubicBezTo>
                    <a:lnTo>
                      <a:pt x="67" y="18"/>
                    </a:lnTo>
                    <a:cubicBezTo>
                      <a:pt x="67" y="7"/>
                      <a:pt x="54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4"/>
              <p:cNvSpPr/>
              <p:nvPr/>
            </p:nvSpPr>
            <p:spPr>
              <a:xfrm>
                <a:off x="3496325" y="2886575"/>
                <a:ext cx="90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94" extrusionOk="0">
                    <a:moveTo>
                      <a:pt x="36" y="1"/>
                    </a:moveTo>
                    <a:cubicBezTo>
                      <a:pt x="19" y="1"/>
                      <a:pt x="1" y="12"/>
                      <a:pt x="1" y="37"/>
                    </a:cubicBezTo>
                    <a:cubicBezTo>
                      <a:pt x="1" y="58"/>
                      <a:pt x="6" y="73"/>
                      <a:pt x="11" y="93"/>
                    </a:cubicBezTo>
                    <a:lnTo>
                      <a:pt x="31" y="170"/>
                    </a:lnTo>
                    <a:cubicBezTo>
                      <a:pt x="41" y="200"/>
                      <a:pt x="52" y="241"/>
                      <a:pt x="62" y="271"/>
                    </a:cubicBezTo>
                    <a:cubicBezTo>
                      <a:pt x="66" y="287"/>
                      <a:pt x="76" y="294"/>
                      <a:pt x="89" y="294"/>
                    </a:cubicBezTo>
                    <a:cubicBezTo>
                      <a:pt x="93" y="294"/>
                      <a:pt x="98" y="293"/>
                      <a:pt x="103" y="292"/>
                    </a:cubicBezTo>
                    <a:cubicBezTo>
                      <a:pt x="179" y="271"/>
                      <a:pt x="245" y="251"/>
                      <a:pt x="321" y="236"/>
                    </a:cubicBezTo>
                    <a:cubicBezTo>
                      <a:pt x="360" y="221"/>
                      <a:pt x="348" y="169"/>
                      <a:pt x="311" y="169"/>
                    </a:cubicBezTo>
                    <a:cubicBezTo>
                      <a:pt x="309" y="169"/>
                      <a:pt x="308" y="169"/>
                      <a:pt x="306" y="170"/>
                    </a:cubicBezTo>
                    <a:cubicBezTo>
                      <a:pt x="239" y="188"/>
                      <a:pt x="176" y="205"/>
                      <a:pt x="110" y="220"/>
                    </a:cubicBezTo>
                    <a:lnTo>
                      <a:pt x="110" y="220"/>
                    </a:lnTo>
                    <a:cubicBezTo>
                      <a:pt x="104" y="197"/>
                      <a:pt x="98" y="173"/>
                      <a:pt x="87" y="144"/>
                    </a:cubicBezTo>
                    <a:lnTo>
                      <a:pt x="67" y="68"/>
                    </a:lnTo>
                    <a:cubicBezTo>
                      <a:pt x="67" y="58"/>
                      <a:pt x="62" y="48"/>
                      <a:pt x="62" y="37"/>
                    </a:cubicBezTo>
                    <a:lnTo>
                      <a:pt x="62" y="22"/>
                    </a:lnTo>
                    <a:cubicBezTo>
                      <a:pt x="62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4"/>
              <p:cNvSpPr/>
              <p:nvPr/>
            </p:nvSpPr>
            <p:spPr>
              <a:xfrm>
                <a:off x="3508450" y="2857750"/>
                <a:ext cx="161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19" extrusionOk="0">
                    <a:moveTo>
                      <a:pt x="42" y="0"/>
                    </a:moveTo>
                    <a:cubicBezTo>
                      <a:pt x="24" y="0"/>
                      <a:pt x="1" y="14"/>
                      <a:pt x="4" y="41"/>
                    </a:cubicBezTo>
                    <a:cubicBezTo>
                      <a:pt x="40" y="193"/>
                      <a:pt x="86" y="346"/>
                      <a:pt x="126" y="499"/>
                    </a:cubicBezTo>
                    <a:cubicBezTo>
                      <a:pt x="130" y="510"/>
                      <a:pt x="141" y="518"/>
                      <a:pt x="151" y="518"/>
                    </a:cubicBezTo>
                    <a:cubicBezTo>
                      <a:pt x="155" y="518"/>
                      <a:pt x="159" y="517"/>
                      <a:pt x="162" y="514"/>
                    </a:cubicBezTo>
                    <a:cubicBezTo>
                      <a:pt x="309" y="478"/>
                      <a:pt x="462" y="433"/>
                      <a:pt x="609" y="392"/>
                    </a:cubicBezTo>
                    <a:cubicBezTo>
                      <a:pt x="643" y="382"/>
                      <a:pt x="636" y="330"/>
                      <a:pt x="595" y="330"/>
                    </a:cubicBezTo>
                    <a:cubicBezTo>
                      <a:pt x="593" y="330"/>
                      <a:pt x="591" y="331"/>
                      <a:pt x="589" y="331"/>
                    </a:cubicBezTo>
                    <a:cubicBezTo>
                      <a:pt x="453" y="364"/>
                      <a:pt x="312" y="405"/>
                      <a:pt x="175" y="444"/>
                    </a:cubicBezTo>
                    <a:lnTo>
                      <a:pt x="175" y="444"/>
                    </a:lnTo>
                    <a:cubicBezTo>
                      <a:pt x="136" y="297"/>
                      <a:pt x="98" y="158"/>
                      <a:pt x="60" y="10"/>
                    </a:cubicBezTo>
                    <a:cubicBezTo>
                      <a:pt x="58" y="4"/>
                      <a:pt x="51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4"/>
              <p:cNvSpPr/>
              <p:nvPr/>
            </p:nvSpPr>
            <p:spPr>
              <a:xfrm>
                <a:off x="3502150" y="2872000"/>
                <a:ext cx="130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19" extrusionOk="0">
                    <a:moveTo>
                      <a:pt x="43" y="0"/>
                    </a:moveTo>
                    <a:cubicBezTo>
                      <a:pt x="24" y="0"/>
                      <a:pt x="0" y="17"/>
                      <a:pt x="7" y="41"/>
                    </a:cubicBezTo>
                    <a:cubicBezTo>
                      <a:pt x="37" y="163"/>
                      <a:pt x="73" y="275"/>
                      <a:pt x="104" y="397"/>
                    </a:cubicBezTo>
                    <a:cubicBezTo>
                      <a:pt x="107" y="412"/>
                      <a:pt x="120" y="419"/>
                      <a:pt x="131" y="419"/>
                    </a:cubicBezTo>
                    <a:cubicBezTo>
                      <a:pt x="134" y="419"/>
                      <a:pt x="137" y="418"/>
                      <a:pt x="139" y="417"/>
                    </a:cubicBezTo>
                    <a:lnTo>
                      <a:pt x="485" y="320"/>
                    </a:lnTo>
                    <a:cubicBezTo>
                      <a:pt x="519" y="306"/>
                      <a:pt x="511" y="254"/>
                      <a:pt x="470" y="254"/>
                    </a:cubicBezTo>
                    <a:cubicBezTo>
                      <a:pt x="469" y="254"/>
                      <a:pt x="467" y="254"/>
                      <a:pt x="465" y="254"/>
                    </a:cubicBezTo>
                    <a:lnTo>
                      <a:pt x="152" y="343"/>
                    </a:lnTo>
                    <a:lnTo>
                      <a:pt x="152" y="343"/>
                    </a:lnTo>
                    <a:cubicBezTo>
                      <a:pt x="123" y="232"/>
                      <a:pt x="91" y="128"/>
                      <a:pt x="63" y="15"/>
                    </a:cubicBezTo>
                    <a:cubicBezTo>
                      <a:pt x="61" y="5"/>
                      <a:pt x="53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" name="Google Shape;2474;p34"/>
            <p:cNvGrpSpPr/>
            <p:nvPr/>
          </p:nvGrpSpPr>
          <p:grpSpPr>
            <a:xfrm>
              <a:off x="1095519" y="-70791"/>
              <a:ext cx="352474" cy="393109"/>
              <a:chOff x="3604950" y="2842325"/>
              <a:chExt cx="76550" cy="85375"/>
            </a:xfrm>
          </p:grpSpPr>
          <p:sp>
            <p:nvSpPr>
              <p:cNvPr id="2475" name="Google Shape;2475;p34"/>
              <p:cNvSpPr/>
              <p:nvPr/>
            </p:nvSpPr>
            <p:spPr>
              <a:xfrm>
                <a:off x="3614975" y="2861825"/>
                <a:ext cx="559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32" extrusionOk="0">
                    <a:moveTo>
                      <a:pt x="678" y="202"/>
                    </a:moveTo>
                    <a:cubicBezTo>
                      <a:pt x="813" y="303"/>
                      <a:pt x="953" y="403"/>
                      <a:pt x="1089" y="504"/>
                    </a:cubicBezTo>
                    <a:cubicBezTo>
                      <a:pt x="1098" y="511"/>
                      <a:pt x="1109" y="514"/>
                      <a:pt x="1121" y="514"/>
                    </a:cubicBezTo>
                    <a:cubicBezTo>
                      <a:pt x="1128" y="514"/>
                      <a:pt x="1135" y="513"/>
                      <a:pt x="1142" y="510"/>
                    </a:cubicBezTo>
                    <a:lnTo>
                      <a:pt x="1142" y="510"/>
                    </a:lnTo>
                    <a:cubicBezTo>
                      <a:pt x="1145" y="509"/>
                      <a:pt x="1149" y="508"/>
                      <a:pt x="1152" y="506"/>
                    </a:cubicBezTo>
                    <a:lnTo>
                      <a:pt x="1152" y="506"/>
                    </a:lnTo>
                    <a:cubicBezTo>
                      <a:pt x="1158" y="503"/>
                      <a:pt x="1164" y="498"/>
                      <a:pt x="1170" y="492"/>
                    </a:cubicBezTo>
                    <a:lnTo>
                      <a:pt x="1170" y="492"/>
                    </a:lnTo>
                    <a:cubicBezTo>
                      <a:pt x="1297" y="396"/>
                      <a:pt x="1431" y="300"/>
                      <a:pt x="1563" y="204"/>
                    </a:cubicBezTo>
                    <a:lnTo>
                      <a:pt x="1563" y="204"/>
                    </a:lnTo>
                    <a:cubicBezTo>
                      <a:pt x="1545" y="373"/>
                      <a:pt x="1531" y="539"/>
                      <a:pt x="1511" y="707"/>
                    </a:cubicBezTo>
                    <a:cubicBezTo>
                      <a:pt x="1511" y="727"/>
                      <a:pt x="1522" y="753"/>
                      <a:pt x="1542" y="768"/>
                    </a:cubicBezTo>
                    <a:cubicBezTo>
                      <a:pt x="1699" y="837"/>
                      <a:pt x="1853" y="902"/>
                      <a:pt x="2009" y="972"/>
                    </a:cubicBezTo>
                    <a:lnTo>
                      <a:pt x="2009" y="972"/>
                    </a:lnTo>
                    <a:cubicBezTo>
                      <a:pt x="1853" y="1041"/>
                      <a:pt x="1699" y="1108"/>
                      <a:pt x="1542" y="1180"/>
                    </a:cubicBezTo>
                    <a:cubicBezTo>
                      <a:pt x="1522" y="1185"/>
                      <a:pt x="1511" y="1216"/>
                      <a:pt x="1511" y="1236"/>
                    </a:cubicBezTo>
                    <a:cubicBezTo>
                      <a:pt x="1531" y="1408"/>
                      <a:pt x="1545" y="1573"/>
                      <a:pt x="1562" y="1739"/>
                    </a:cubicBezTo>
                    <a:lnTo>
                      <a:pt x="1562" y="1739"/>
                    </a:lnTo>
                    <a:cubicBezTo>
                      <a:pt x="1425" y="1639"/>
                      <a:pt x="1287" y="1539"/>
                      <a:pt x="1155" y="1439"/>
                    </a:cubicBezTo>
                    <a:cubicBezTo>
                      <a:pt x="1145" y="1432"/>
                      <a:pt x="1132" y="1428"/>
                      <a:pt x="1120" y="1428"/>
                    </a:cubicBezTo>
                    <a:cubicBezTo>
                      <a:pt x="1108" y="1428"/>
                      <a:pt x="1097" y="1432"/>
                      <a:pt x="1089" y="1439"/>
                    </a:cubicBezTo>
                    <a:cubicBezTo>
                      <a:pt x="953" y="1540"/>
                      <a:pt x="813" y="1640"/>
                      <a:pt x="678" y="1741"/>
                    </a:cubicBezTo>
                    <a:lnTo>
                      <a:pt x="678" y="1741"/>
                    </a:lnTo>
                    <a:cubicBezTo>
                      <a:pt x="696" y="1572"/>
                      <a:pt x="713" y="1404"/>
                      <a:pt x="733" y="1236"/>
                    </a:cubicBezTo>
                    <a:cubicBezTo>
                      <a:pt x="733" y="1216"/>
                      <a:pt x="718" y="1190"/>
                      <a:pt x="703" y="1180"/>
                    </a:cubicBezTo>
                    <a:cubicBezTo>
                      <a:pt x="545" y="1108"/>
                      <a:pt x="388" y="1041"/>
                      <a:pt x="231" y="972"/>
                    </a:cubicBezTo>
                    <a:lnTo>
                      <a:pt x="231" y="972"/>
                    </a:lnTo>
                    <a:cubicBezTo>
                      <a:pt x="388" y="902"/>
                      <a:pt x="545" y="837"/>
                      <a:pt x="703" y="768"/>
                    </a:cubicBezTo>
                    <a:cubicBezTo>
                      <a:pt x="718" y="758"/>
                      <a:pt x="733" y="727"/>
                      <a:pt x="733" y="707"/>
                    </a:cubicBezTo>
                    <a:cubicBezTo>
                      <a:pt x="713" y="539"/>
                      <a:pt x="696" y="371"/>
                      <a:pt x="678" y="202"/>
                    </a:cubicBezTo>
                    <a:close/>
                    <a:moveTo>
                      <a:pt x="601" y="1"/>
                    </a:moveTo>
                    <a:cubicBezTo>
                      <a:pt x="567" y="1"/>
                      <a:pt x="531" y="28"/>
                      <a:pt x="535" y="66"/>
                    </a:cubicBezTo>
                    <a:cubicBezTo>
                      <a:pt x="559" y="271"/>
                      <a:pt x="578" y="467"/>
                      <a:pt x="601" y="667"/>
                    </a:cubicBezTo>
                    <a:lnTo>
                      <a:pt x="601" y="667"/>
                    </a:lnTo>
                    <a:cubicBezTo>
                      <a:pt x="419" y="748"/>
                      <a:pt x="233" y="829"/>
                      <a:pt x="46" y="910"/>
                    </a:cubicBezTo>
                    <a:cubicBezTo>
                      <a:pt x="1" y="931"/>
                      <a:pt x="1" y="1002"/>
                      <a:pt x="46" y="1017"/>
                    </a:cubicBezTo>
                    <a:cubicBezTo>
                      <a:pt x="233" y="1103"/>
                      <a:pt x="419" y="1180"/>
                      <a:pt x="601" y="1265"/>
                    </a:cubicBezTo>
                    <a:lnTo>
                      <a:pt x="601" y="1265"/>
                    </a:lnTo>
                    <a:cubicBezTo>
                      <a:pt x="578" y="1468"/>
                      <a:pt x="558" y="1663"/>
                      <a:pt x="535" y="1867"/>
                    </a:cubicBezTo>
                    <a:cubicBezTo>
                      <a:pt x="531" y="1899"/>
                      <a:pt x="571" y="1931"/>
                      <a:pt x="605" y="1931"/>
                    </a:cubicBezTo>
                    <a:cubicBezTo>
                      <a:pt x="615" y="1931"/>
                      <a:pt x="624" y="1928"/>
                      <a:pt x="631" y="1923"/>
                    </a:cubicBezTo>
                    <a:cubicBezTo>
                      <a:pt x="793" y="1804"/>
                      <a:pt x="960" y="1685"/>
                      <a:pt x="1122" y="1565"/>
                    </a:cubicBezTo>
                    <a:lnTo>
                      <a:pt x="1122" y="1565"/>
                    </a:lnTo>
                    <a:cubicBezTo>
                      <a:pt x="1285" y="1685"/>
                      <a:pt x="1451" y="1804"/>
                      <a:pt x="1613" y="1923"/>
                    </a:cubicBezTo>
                    <a:cubicBezTo>
                      <a:pt x="1622" y="1929"/>
                      <a:pt x="1633" y="1932"/>
                      <a:pt x="1643" y="1932"/>
                    </a:cubicBezTo>
                    <a:cubicBezTo>
                      <a:pt x="1677" y="1932"/>
                      <a:pt x="1712" y="1905"/>
                      <a:pt x="1705" y="1867"/>
                    </a:cubicBezTo>
                    <a:cubicBezTo>
                      <a:pt x="1681" y="1662"/>
                      <a:pt x="1666" y="1467"/>
                      <a:pt x="1643" y="1263"/>
                    </a:cubicBezTo>
                    <a:lnTo>
                      <a:pt x="1643" y="1263"/>
                    </a:lnTo>
                    <a:cubicBezTo>
                      <a:pt x="1828" y="1179"/>
                      <a:pt x="2013" y="1103"/>
                      <a:pt x="2198" y="1017"/>
                    </a:cubicBezTo>
                    <a:cubicBezTo>
                      <a:pt x="2239" y="1002"/>
                      <a:pt x="2239" y="931"/>
                      <a:pt x="2198" y="910"/>
                    </a:cubicBezTo>
                    <a:cubicBezTo>
                      <a:pt x="2013" y="830"/>
                      <a:pt x="1828" y="749"/>
                      <a:pt x="1643" y="669"/>
                    </a:cubicBezTo>
                    <a:lnTo>
                      <a:pt x="1643" y="669"/>
                    </a:lnTo>
                    <a:cubicBezTo>
                      <a:pt x="1666" y="468"/>
                      <a:pt x="1681" y="267"/>
                      <a:pt x="1705" y="66"/>
                    </a:cubicBezTo>
                    <a:cubicBezTo>
                      <a:pt x="1712" y="31"/>
                      <a:pt x="1675" y="2"/>
                      <a:pt x="1641" y="2"/>
                    </a:cubicBezTo>
                    <a:cubicBezTo>
                      <a:pt x="1631" y="2"/>
                      <a:pt x="1621" y="4"/>
                      <a:pt x="1613" y="10"/>
                    </a:cubicBezTo>
                    <a:cubicBezTo>
                      <a:pt x="1451" y="129"/>
                      <a:pt x="1285" y="248"/>
                      <a:pt x="1122" y="367"/>
                    </a:cubicBezTo>
                    <a:lnTo>
                      <a:pt x="1122" y="367"/>
                    </a:lnTo>
                    <a:cubicBezTo>
                      <a:pt x="960" y="248"/>
                      <a:pt x="793" y="129"/>
                      <a:pt x="631" y="10"/>
                    </a:cubicBezTo>
                    <a:cubicBezTo>
                      <a:pt x="623" y="4"/>
                      <a:pt x="612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4"/>
              <p:cNvSpPr/>
              <p:nvPr/>
            </p:nvSpPr>
            <p:spPr>
              <a:xfrm>
                <a:off x="3641300" y="2842325"/>
                <a:ext cx="34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415" extrusionOk="0">
                    <a:moveTo>
                      <a:pt x="69" y="0"/>
                    </a:moveTo>
                    <a:cubicBezTo>
                      <a:pt x="37" y="0"/>
                      <a:pt x="6" y="19"/>
                      <a:pt x="6" y="58"/>
                    </a:cubicBezTo>
                    <a:lnTo>
                      <a:pt x="6" y="383"/>
                    </a:lnTo>
                    <a:lnTo>
                      <a:pt x="6" y="1172"/>
                    </a:lnTo>
                    <a:lnTo>
                      <a:pt x="6" y="2123"/>
                    </a:lnTo>
                    <a:lnTo>
                      <a:pt x="6" y="2947"/>
                    </a:lnTo>
                    <a:cubicBezTo>
                      <a:pt x="6" y="3079"/>
                      <a:pt x="1" y="3211"/>
                      <a:pt x="6" y="3344"/>
                    </a:cubicBezTo>
                    <a:lnTo>
                      <a:pt x="6" y="3354"/>
                    </a:lnTo>
                    <a:cubicBezTo>
                      <a:pt x="6" y="3394"/>
                      <a:pt x="37" y="3415"/>
                      <a:pt x="69" y="3415"/>
                    </a:cubicBezTo>
                    <a:cubicBezTo>
                      <a:pt x="101" y="3415"/>
                      <a:pt x="133" y="3394"/>
                      <a:pt x="133" y="3354"/>
                    </a:cubicBezTo>
                    <a:lnTo>
                      <a:pt x="133" y="3028"/>
                    </a:lnTo>
                    <a:lnTo>
                      <a:pt x="133" y="2240"/>
                    </a:lnTo>
                    <a:lnTo>
                      <a:pt x="133" y="1284"/>
                    </a:lnTo>
                    <a:lnTo>
                      <a:pt x="133" y="465"/>
                    </a:lnTo>
                    <a:cubicBezTo>
                      <a:pt x="133" y="332"/>
                      <a:pt x="138" y="200"/>
                      <a:pt x="133" y="63"/>
                    </a:cubicBezTo>
                    <a:lnTo>
                      <a:pt x="133" y="58"/>
                    </a:lnTo>
                    <a:cubicBezTo>
                      <a:pt x="133" y="19"/>
                      <a:pt x="101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4"/>
              <p:cNvSpPr/>
              <p:nvPr/>
            </p:nvSpPr>
            <p:spPr>
              <a:xfrm>
                <a:off x="3627975" y="2851275"/>
                <a:ext cx="300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49" extrusionOk="0">
                    <a:moveTo>
                      <a:pt x="94" y="1"/>
                    </a:moveTo>
                    <a:cubicBezTo>
                      <a:pt x="38" y="1"/>
                      <a:pt x="0" y="83"/>
                      <a:pt x="61" y="122"/>
                    </a:cubicBezTo>
                    <a:cubicBezTo>
                      <a:pt x="233" y="229"/>
                      <a:pt x="396" y="335"/>
                      <a:pt x="569" y="437"/>
                    </a:cubicBezTo>
                    <a:cubicBezTo>
                      <a:pt x="579" y="445"/>
                      <a:pt x="591" y="449"/>
                      <a:pt x="602" y="449"/>
                    </a:cubicBezTo>
                    <a:cubicBezTo>
                      <a:pt x="614" y="449"/>
                      <a:pt x="625" y="445"/>
                      <a:pt x="635" y="437"/>
                    </a:cubicBezTo>
                    <a:cubicBezTo>
                      <a:pt x="803" y="335"/>
                      <a:pt x="971" y="229"/>
                      <a:pt x="1144" y="127"/>
                    </a:cubicBezTo>
                    <a:cubicBezTo>
                      <a:pt x="1199" y="93"/>
                      <a:pt x="1166" y="9"/>
                      <a:pt x="1112" y="9"/>
                    </a:cubicBezTo>
                    <a:cubicBezTo>
                      <a:pt x="1101" y="9"/>
                      <a:pt x="1090" y="13"/>
                      <a:pt x="1078" y="20"/>
                    </a:cubicBezTo>
                    <a:cubicBezTo>
                      <a:pt x="916" y="115"/>
                      <a:pt x="763" y="215"/>
                      <a:pt x="603" y="310"/>
                    </a:cubicBezTo>
                    <a:lnTo>
                      <a:pt x="603" y="310"/>
                    </a:lnTo>
                    <a:cubicBezTo>
                      <a:pt x="441" y="210"/>
                      <a:pt x="284" y="105"/>
                      <a:pt x="127" y="10"/>
                    </a:cubicBezTo>
                    <a:cubicBezTo>
                      <a:pt x="116" y="4"/>
                      <a:pt x="10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4"/>
              <p:cNvSpPr/>
              <p:nvPr/>
            </p:nvSpPr>
            <p:spPr>
              <a:xfrm>
                <a:off x="3628200" y="2908325"/>
                <a:ext cx="300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50" extrusionOk="0">
                    <a:moveTo>
                      <a:pt x="598" y="0"/>
                    </a:moveTo>
                    <a:cubicBezTo>
                      <a:pt x="587" y="0"/>
                      <a:pt x="575" y="4"/>
                      <a:pt x="565" y="12"/>
                    </a:cubicBezTo>
                    <a:cubicBezTo>
                      <a:pt x="397" y="114"/>
                      <a:pt x="230" y="220"/>
                      <a:pt x="57" y="322"/>
                    </a:cubicBezTo>
                    <a:cubicBezTo>
                      <a:pt x="1" y="361"/>
                      <a:pt x="36" y="443"/>
                      <a:pt x="91" y="443"/>
                    </a:cubicBezTo>
                    <a:cubicBezTo>
                      <a:pt x="101" y="443"/>
                      <a:pt x="112" y="440"/>
                      <a:pt x="123" y="434"/>
                    </a:cubicBezTo>
                    <a:cubicBezTo>
                      <a:pt x="284" y="339"/>
                      <a:pt x="437" y="235"/>
                      <a:pt x="597" y="139"/>
                    </a:cubicBezTo>
                    <a:lnTo>
                      <a:pt x="597" y="139"/>
                    </a:lnTo>
                    <a:cubicBezTo>
                      <a:pt x="759" y="244"/>
                      <a:pt x="916" y="344"/>
                      <a:pt x="1074" y="439"/>
                    </a:cubicBezTo>
                    <a:cubicBezTo>
                      <a:pt x="1086" y="447"/>
                      <a:pt x="1097" y="450"/>
                      <a:pt x="1108" y="450"/>
                    </a:cubicBezTo>
                    <a:cubicBezTo>
                      <a:pt x="1163" y="450"/>
                      <a:pt x="1200" y="365"/>
                      <a:pt x="1140" y="327"/>
                    </a:cubicBezTo>
                    <a:cubicBezTo>
                      <a:pt x="967" y="220"/>
                      <a:pt x="804" y="114"/>
                      <a:pt x="631" y="12"/>
                    </a:cubicBezTo>
                    <a:cubicBezTo>
                      <a:pt x="621" y="4"/>
                      <a:pt x="610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4"/>
              <p:cNvSpPr/>
              <p:nvPr/>
            </p:nvSpPr>
            <p:spPr>
              <a:xfrm>
                <a:off x="3605100" y="2863575"/>
                <a:ext cx="757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1787" extrusionOk="0">
                    <a:moveTo>
                      <a:pt x="2943" y="0"/>
                    </a:moveTo>
                    <a:cubicBezTo>
                      <a:pt x="2932" y="0"/>
                      <a:pt x="2921" y="4"/>
                      <a:pt x="2908" y="11"/>
                    </a:cubicBezTo>
                    <a:cubicBezTo>
                      <a:pt x="2812" y="67"/>
                      <a:pt x="2720" y="118"/>
                      <a:pt x="2629" y="174"/>
                    </a:cubicBezTo>
                    <a:cubicBezTo>
                      <a:pt x="2400" y="306"/>
                      <a:pt x="2176" y="434"/>
                      <a:pt x="1947" y="571"/>
                    </a:cubicBezTo>
                    <a:cubicBezTo>
                      <a:pt x="1677" y="729"/>
                      <a:pt x="1393" y="886"/>
                      <a:pt x="1123" y="1049"/>
                    </a:cubicBezTo>
                    <a:cubicBezTo>
                      <a:pt x="884" y="1191"/>
                      <a:pt x="645" y="1324"/>
                      <a:pt x="411" y="1466"/>
                    </a:cubicBezTo>
                    <a:cubicBezTo>
                      <a:pt x="294" y="1532"/>
                      <a:pt x="172" y="1593"/>
                      <a:pt x="65" y="1670"/>
                    </a:cubicBezTo>
                    <a:lnTo>
                      <a:pt x="60" y="1670"/>
                    </a:lnTo>
                    <a:cubicBezTo>
                      <a:pt x="0" y="1700"/>
                      <a:pt x="37" y="1787"/>
                      <a:pt x="90" y="1787"/>
                    </a:cubicBezTo>
                    <a:cubicBezTo>
                      <a:pt x="100" y="1787"/>
                      <a:pt x="110" y="1784"/>
                      <a:pt x="121" y="1776"/>
                    </a:cubicBezTo>
                    <a:cubicBezTo>
                      <a:pt x="218" y="1720"/>
                      <a:pt x="314" y="1670"/>
                      <a:pt x="406" y="1614"/>
                    </a:cubicBezTo>
                    <a:cubicBezTo>
                      <a:pt x="630" y="1476"/>
                      <a:pt x="853" y="1349"/>
                      <a:pt x="1082" y="1217"/>
                    </a:cubicBezTo>
                    <a:cubicBezTo>
                      <a:pt x="1357" y="1059"/>
                      <a:pt x="1637" y="902"/>
                      <a:pt x="1911" y="734"/>
                    </a:cubicBezTo>
                    <a:cubicBezTo>
                      <a:pt x="2145" y="596"/>
                      <a:pt x="2390" y="459"/>
                      <a:pt x="2624" y="322"/>
                    </a:cubicBezTo>
                    <a:cubicBezTo>
                      <a:pt x="2735" y="250"/>
                      <a:pt x="2858" y="194"/>
                      <a:pt x="2964" y="118"/>
                    </a:cubicBezTo>
                    <a:lnTo>
                      <a:pt x="2975" y="118"/>
                    </a:lnTo>
                    <a:cubicBezTo>
                      <a:pt x="3029" y="80"/>
                      <a:pt x="2997" y="0"/>
                      <a:pt x="2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4"/>
              <p:cNvSpPr/>
              <p:nvPr/>
            </p:nvSpPr>
            <p:spPr>
              <a:xfrm>
                <a:off x="3662400" y="2857350"/>
                <a:ext cx="16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004" extrusionOk="0">
                    <a:moveTo>
                      <a:pt x="90" y="1"/>
                    </a:moveTo>
                    <a:cubicBezTo>
                      <a:pt x="58" y="1"/>
                      <a:pt x="26" y="21"/>
                      <a:pt x="26" y="62"/>
                    </a:cubicBezTo>
                    <a:cubicBezTo>
                      <a:pt x="21" y="255"/>
                      <a:pt x="11" y="459"/>
                      <a:pt x="1" y="657"/>
                    </a:cubicBezTo>
                    <a:cubicBezTo>
                      <a:pt x="1" y="677"/>
                      <a:pt x="11" y="703"/>
                      <a:pt x="31" y="718"/>
                    </a:cubicBezTo>
                    <a:cubicBezTo>
                      <a:pt x="204" y="810"/>
                      <a:pt x="382" y="906"/>
                      <a:pt x="555" y="998"/>
                    </a:cubicBezTo>
                    <a:cubicBezTo>
                      <a:pt x="563" y="1002"/>
                      <a:pt x="572" y="1003"/>
                      <a:pt x="579" y="1003"/>
                    </a:cubicBezTo>
                    <a:cubicBezTo>
                      <a:pt x="636" y="1003"/>
                      <a:pt x="679" y="917"/>
                      <a:pt x="616" y="881"/>
                    </a:cubicBezTo>
                    <a:cubicBezTo>
                      <a:pt x="454" y="790"/>
                      <a:pt x="288" y="704"/>
                      <a:pt x="129" y="618"/>
                    </a:cubicBezTo>
                    <a:lnTo>
                      <a:pt x="129" y="618"/>
                    </a:lnTo>
                    <a:cubicBezTo>
                      <a:pt x="134" y="437"/>
                      <a:pt x="139" y="247"/>
                      <a:pt x="154" y="62"/>
                    </a:cubicBezTo>
                    <a:cubicBezTo>
                      <a:pt x="154" y="21"/>
                      <a:pt x="122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4"/>
              <p:cNvSpPr/>
              <p:nvPr/>
            </p:nvSpPr>
            <p:spPr>
              <a:xfrm>
                <a:off x="3606025" y="2889650"/>
                <a:ext cx="170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07" extrusionOk="0">
                    <a:moveTo>
                      <a:pt x="100" y="1"/>
                    </a:moveTo>
                    <a:cubicBezTo>
                      <a:pt x="41" y="1"/>
                      <a:pt x="1" y="92"/>
                      <a:pt x="64" y="123"/>
                    </a:cubicBezTo>
                    <a:cubicBezTo>
                      <a:pt x="221" y="214"/>
                      <a:pt x="388" y="305"/>
                      <a:pt x="551" y="387"/>
                    </a:cubicBezTo>
                    <a:lnTo>
                      <a:pt x="551" y="387"/>
                    </a:lnTo>
                    <a:cubicBezTo>
                      <a:pt x="545" y="573"/>
                      <a:pt x="536" y="762"/>
                      <a:pt x="526" y="942"/>
                    </a:cubicBezTo>
                    <a:cubicBezTo>
                      <a:pt x="526" y="985"/>
                      <a:pt x="558" y="1007"/>
                      <a:pt x="590" y="1007"/>
                    </a:cubicBezTo>
                    <a:cubicBezTo>
                      <a:pt x="622" y="1007"/>
                      <a:pt x="654" y="985"/>
                      <a:pt x="654" y="942"/>
                    </a:cubicBezTo>
                    <a:cubicBezTo>
                      <a:pt x="659" y="749"/>
                      <a:pt x="664" y="545"/>
                      <a:pt x="679" y="347"/>
                    </a:cubicBezTo>
                    <a:cubicBezTo>
                      <a:pt x="679" y="326"/>
                      <a:pt x="664" y="301"/>
                      <a:pt x="649" y="291"/>
                    </a:cubicBezTo>
                    <a:cubicBezTo>
                      <a:pt x="476" y="194"/>
                      <a:pt x="298" y="98"/>
                      <a:pt x="125" y="6"/>
                    </a:cubicBezTo>
                    <a:cubicBezTo>
                      <a:pt x="116" y="2"/>
                      <a:pt x="108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4"/>
              <p:cNvSpPr/>
              <p:nvPr/>
            </p:nvSpPr>
            <p:spPr>
              <a:xfrm>
                <a:off x="3604950" y="2864400"/>
                <a:ext cx="7655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724" extrusionOk="0">
                    <a:moveTo>
                      <a:pt x="93" y="0"/>
                    </a:moveTo>
                    <a:cubicBezTo>
                      <a:pt x="39" y="0"/>
                      <a:pt x="0" y="85"/>
                      <a:pt x="61" y="116"/>
                    </a:cubicBezTo>
                    <a:cubicBezTo>
                      <a:pt x="157" y="167"/>
                      <a:pt x="249" y="222"/>
                      <a:pt x="346" y="273"/>
                    </a:cubicBezTo>
                    <a:lnTo>
                      <a:pt x="1032" y="655"/>
                    </a:lnTo>
                    <a:cubicBezTo>
                      <a:pt x="1312" y="807"/>
                      <a:pt x="1592" y="970"/>
                      <a:pt x="1867" y="1123"/>
                    </a:cubicBezTo>
                    <a:cubicBezTo>
                      <a:pt x="2106" y="1255"/>
                      <a:pt x="2345" y="1387"/>
                      <a:pt x="2584" y="1520"/>
                    </a:cubicBezTo>
                    <a:cubicBezTo>
                      <a:pt x="2701" y="1586"/>
                      <a:pt x="2813" y="1657"/>
                      <a:pt x="2935" y="1713"/>
                    </a:cubicBezTo>
                    <a:lnTo>
                      <a:pt x="2940" y="1713"/>
                    </a:lnTo>
                    <a:cubicBezTo>
                      <a:pt x="2951" y="1720"/>
                      <a:pt x="2962" y="1723"/>
                      <a:pt x="2973" y="1723"/>
                    </a:cubicBezTo>
                    <a:cubicBezTo>
                      <a:pt x="3027" y="1723"/>
                      <a:pt x="3062" y="1636"/>
                      <a:pt x="3006" y="1606"/>
                    </a:cubicBezTo>
                    <a:cubicBezTo>
                      <a:pt x="2909" y="1555"/>
                      <a:pt x="2813" y="1494"/>
                      <a:pt x="2716" y="1443"/>
                    </a:cubicBezTo>
                    <a:lnTo>
                      <a:pt x="2029" y="1062"/>
                    </a:lnTo>
                    <a:cubicBezTo>
                      <a:pt x="1750" y="909"/>
                      <a:pt x="1470" y="752"/>
                      <a:pt x="1200" y="599"/>
                    </a:cubicBezTo>
                    <a:cubicBezTo>
                      <a:pt x="956" y="467"/>
                      <a:pt x="722" y="334"/>
                      <a:pt x="478" y="197"/>
                    </a:cubicBezTo>
                    <a:cubicBezTo>
                      <a:pt x="366" y="136"/>
                      <a:pt x="249" y="65"/>
                      <a:pt x="132" y="9"/>
                    </a:cubicBezTo>
                    <a:lnTo>
                      <a:pt x="122" y="9"/>
                    </a:lnTo>
                    <a:cubicBezTo>
                      <a:pt x="112" y="3"/>
                      <a:pt x="102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4"/>
              <p:cNvSpPr/>
              <p:nvPr/>
            </p:nvSpPr>
            <p:spPr>
              <a:xfrm>
                <a:off x="3662675" y="2889050"/>
                <a:ext cx="1715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998" extrusionOk="0">
                    <a:moveTo>
                      <a:pt x="592" y="1"/>
                    </a:moveTo>
                    <a:cubicBezTo>
                      <a:pt x="582" y="1"/>
                      <a:pt x="571" y="3"/>
                      <a:pt x="560" y="10"/>
                    </a:cubicBezTo>
                    <a:cubicBezTo>
                      <a:pt x="382" y="101"/>
                      <a:pt x="214" y="198"/>
                      <a:pt x="36" y="295"/>
                    </a:cubicBezTo>
                    <a:cubicBezTo>
                      <a:pt x="15" y="305"/>
                      <a:pt x="0" y="325"/>
                      <a:pt x="0" y="350"/>
                    </a:cubicBezTo>
                    <a:cubicBezTo>
                      <a:pt x="10" y="549"/>
                      <a:pt x="20" y="747"/>
                      <a:pt x="26" y="941"/>
                    </a:cubicBezTo>
                    <a:cubicBezTo>
                      <a:pt x="31" y="978"/>
                      <a:pt x="64" y="997"/>
                      <a:pt x="95" y="997"/>
                    </a:cubicBezTo>
                    <a:cubicBezTo>
                      <a:pt x="128" y="997"/>
                      <a:pt x="158" y="977"/>
                      <a:pt x="153" y="935"/>
                    </a:cubicBezTo>
                    <a:cubicBezTo>
                      <a:pt x="148" y="750"/>
                      <a:pt x="139" y="569"/>
                      <a:pt x="129" y="384"/>
                    </a:cubicBezTo>
                    <a:lnTo>
                      <a:pt x="129" y="384"/>
                    </a:lnTo>
                    <a:cubicBezTo>
                      <a:pt x="296" y="294"/>
                      <a:pt x="459" y="207"/>
                      <a:pt x="626" y="116"/>
                    </a:cubicBezTo>
                    <a:cubicBezTo>
                      <a:pt x="686" y="82"/>
                      <a:pt x="648" y="1"/>
                      <a:pt x="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4"/>
              <p:cNvSpPr/>
              <p:nvPr/>
            </p:nvSpPr>
            <p:spPr>
              <a:xfrm>
                <a:off x="3605925" y="2857475"/>
                <a:ext cx="171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001" extrusionOk="0">
                    <a:moveTo>
                      <a:pt x="592" y="0"/>
                    </a:moveTo>
                    <a:cubicBezTo>
                      <a:pt x="559" y="0"/>
                      <a:pt x="528" y="21"/>
                      <a:pt x="530" y="62"/>
                    </a:cubicBezTo>
                    <a:cubicBezTo>
                      <a:pt x="535" y="247"/>
                      <a:pt x="549" y="432"/>
                      <a:pt x="555" y="613"/>
                    </a:cubicBezTo>
                    <a:lnTo>
                      <a:pt x="555" y="613"/>
                    </a:lnTo>
                    <a:cubicBezTo>
                      <a:pt x="388" y="704"/>
                      <a:pt x="225" y="790"/>
                      <a:pt x="57" y="881"/>
                    </a:cubicBezTo>
                    <a:cubicBezTo>
                      <a:pt x="1" y="916"/>
                      <a:pt x="38" y="1000"/>
                      <a:pt x="95" y="1000"/>
                    </a:cubicBezTo>
                    <a:cubicBezTo>
                      <a:pt x="104" y="1000"/>
                      <a:pt x="114" y="998"/>
                      <a:pt x="124" y="993"/>
                    </a:cubicBezTo>
                    <a:cubicBezTo>
                      <a:pt x="302" y="896"/>
                      <a:pt x="475" y="800"/>
                      <a:pt x="653" y="703"/>
                    </a:cubicBezTo>
                    <a:cubicBezTo>
                      <a:pt x="668" y="693"/>
                      <a:pt x="683" y="672"/>
                      <a:pt x="683" y="647"/>
                    </a:cubicBezTo>
                    <a:cubicBezTo>
                      <a:pt x="678" y="449"/>
                      <a:pt x="663" y="250"/>
                      <a:pt x="658" y="57"/>
                    </a:cubicBezTo>
                    <a:cubicBezTo>
                      <a:pt x="655" y="19"/>
                      <a:pt x="623" y="0"/>
                      <a:pt x="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4"/>
          <p:cNvGrpSpPr/>
          <p:nvPr/>
        </p:nvGrpSpPr>
        <p:grpSpPr>
          <a:xfrm>
            <a:off x="-1505753" y="4117775"/>
            <a:ext cx="11196465" cy="2285151"/>
            <a:chOff x="-1505753" y="4117775"/>
            <a:chExt cx="11196465" cy="2285151"/>
          </a:xfrm>
        </p:grpSpPr>
        <p:sp>
          <p:nvSpPr>
            <p:cNvPr id="2486" name="Google Shape;2486;p34"/>
            <p:cNvSpPr/>
            <p:nvPr/>
          </p:nvSpPr>
          <p:spPr>
            <a:xfrm rot="209943">
              <a:off x="-1467000" y="4455580"/>
              <a:ext cx="11118960" cy="1609540"/>
            </a:xfrm>
            <a:custGeom>
              <a:avLst/>
              <a:gdLst/>
              <a:ahLst/>
              <a:cxnLst/>
              <a:rect l="l" t="t" r="r" b="b"/>
              <a:pathLst>
                <a:path w="40496" h="5862" extrusionOk="0">
                  <a:moveTo>
                    <a:pt x="8455" y="1569"/>
                  </a:moveTo>
                  <a:cubicBezTo>
                    <a:pt x="8477" y="1599"/>
                    <a:pt x="8501" y="1626"/>
                    <a:pt x="8525" y="1648"/>
                  </a:cubicBezTo>
                  <a:lnTo>
                    <a:pt x="8525" y="1648"/>
                  </a:lnTo>
                  <a:cubicBezTo>
                    <a:pt x="8528" y="1644"/>
                    <a:pt x="8532" y="1640"/>
                    <a:pt x="8536" y="1633"/>
                  </a:cubicBezTo>
                  <a:cubicBezTo>
                    <a:pt x="8503" y="1619"/>
                    <a:pt x="8479" y="1597"/>
                    <a:pt x="8455" y="1569"/>
                  </a:cubicBezTo>
                  <a:close/>
                  <a:moveTo>
                    <a:pt x="8227" y="1620"/>
                  </a:moveTo>
                  <a:cubicBezTo>
                    <a:pt x="8219" y="1626"/>
                    <a:pt x="8215" y="1635"/>
                    <a:pt x="8210" y="1644"/>
                  </a:cubicBezTo>
                  <a:cubicBezTo>
                    <a:pt x="8205" y="1649"/>
                    <a:pt x="8195" y="1659"/>
                    <a:pt x="8190" y="1669"/>
                  </a:cubicBezTo>
                  <a:lnTo>
                    <a:pt x="8134" y="1669"/>
                  </a:lnTo>
                  <a:cubicBezTo>
                    <a:pt x="8163" y="1650"/>
                    <a:pt x="8202" y="1635"/>
                    <a:pt x="8227" y="1620"/>
                  </a:cubicBezTo>
                  <a:close/>
                  <a:moveTo>
                    <a:pt x="8627" y="1628"/>
                  </a:moveTo>
                  <a:cubicBezTo>
                    <a:pt x="8622" y="1644"/>
                    <a:pt x="8617" y="1654"/>
                    <a:pt x="8612" y="1674"/>
                  </a:cubicBezTo>
                  <a:lnTo>
                    <a:pt x="8546" y="1674"/>
                  </a:lnTo>
                  <a:cubicBezTo>
                    <a:pt x="8551" y="1669"/>
                    <a:pt x="8571" y="1659"/>
                    <a:pt x="8587" y="1654"/>
                  </a:cubicBezTo>
                  <a:cubicBezTo>
                    <a:pt x="8602" y="1649"/>
                    <a:pt x="8617" y="1644"/>
                    <a:pt x="8627" y="1628"/>
                  </a:cubicBezTo>
                  <a:close/>
                  <a:moveTo>
                    <a:pt x="9991" y="1694"/>
                  </a:moveTo>
                  <a:lnTo>
                    <a:pt x="9991" y="1694"/>
                  </a:lnTo>
                  <a:cubicBezTo>
                    <a:pt x="10015" y="1734"/>
                    <a:pt x="10083" y="1797"/>
                    <a:pt x="10138" y="1820"/>
                  </a:cubicBezTo>
                  <a:lnTo>
                    <a:pt x="10138" y="1820"/>
                  </a:lnTo>
                  <a:cubicBezTo>
                    <a:pt x="10104" y="1814"/>
                    <a:pt x="10070" y="1809"/>
                    <a:pt x="10036" y="1806"/>
                  </a:cubicBezTo>
                  <a:cubicBezTo>
                    <a:pt x="10021" y="1796"/>
                    <a:pt x="10016" y="1776"/>
                    <a:pt x="10001" y="1761"/>
                  </a:cubicBezTo>
                  <a:cubicBezTo>
                    <a:pt x="9996" y="1735"/>
                    <a:pt x="9991" y="1710"/>
                    <a:pt x="9991" y="1694"/>
                  </a:cubicBezTo>
                  <a:close/>
                  <a:moveTo>
                    <a:pt x="29289" y="2498"/>
                  </a:moveTo>
                  <a:cubicBezTo>
                    <a:pt x="29264" y="2549"/>
                    <a:pt x="29228" y="2600"/>
                    <a:pt x="29193" y="2651"/>
                  </a:cubicBezTo>
                  <a:cubicBezTo>
                    <a:pt x="29177" y="2641"/>
                    <a:pt x="29167" y="2620"/>
                    <a:pt x="29152" y="2610"/>
                  </a:cubicBezTo>
                  <a:cubicBezTo>
                    <a:pt x="29213" y="2585"/>
                    <a:pt x="29254" y="2539"/>
                    <a:pt x="29289" y="2498"/>
                  </a:cubicBezTo>
                  <a:close/>
                  <a:moveTo>
                    <a:pt x="29020" y="2595"/>
                  </a:moveTo>
                  <a:cubicBezTo>
                    <a:pt x="29045" y="2610"/>
                    <a:pt x="29065" y="2620"/>
                    <a:pt x="29086" y="2635"/>
                  </a:cubicBezTo>
                  <a:cubicBezTo>
                    <a:pt x="29116" y="2651"/>
                    <a:pt x="29147" y="2666"/>
                    <a:pt x="29177" y="2676"/>
                  </a:cubicBezTo>
                  <a:cubicBezTo>
                    <a:pt x="29167" y="2697"/>
                    <a:pt x="29152" y="2717"/>
                    <a:pt x="29137" y="2727"/>
                  </a:cubicBezTo>
                  <a:cubicBezTo>
                    <a:pt x="29162" y="2717"/>
                    <a:pt x="29193" y="2702"/>
                    <a:pt x="29213" y="2691"/>
                  </a:cubicBezTo>
                  <a:lnTo>
                    <a:pt x="29218" y="2691"/>
                  </a:lnTo>
                  <a:cubicBezTo>
                    <a:pt x="29218" y="2691"/>
                    <a:pt x="29218" y="2686"/>
                    <a:pt x="29213" y="2686"/>
                  </a:cubicBezTo>
                  <a:cubicBezTo>
                    <a:pt x="29223" y="2676"/>
                    <a:pt x="29238" y="2666"/>
                    <a:pt x="29249" y="2661"/>
                  </a:cubicBezTo>
                  <a:lnTo>
                    <a:pt x="29249" y="2661"/>
                  </a:lnTo>
                  <a:cubicBezTo>
                    <a:pt x="29218" y="2722"/>
                    <a:pt x="29188" y="2778"/>
                    <a:pt x="29147" y="2839"/>
                  </a:cubicBezTo>
                  <a:cubicBezTo>
                    <a:pt x="29126" y="2803"/>
                    <a:pt x="29116" y="2778"/>
                    <a:pt x="29101" y="2747"/>
                  </a:cubicBezTo>
                  <a:cubicBezTo>
                    <a:pt x="29071" y="2697"/>
                    <a:pt x="29040" y="2646"/>
                    <a:pt x="29020" y="2595"/>
                  </a:cubicBezTo>
                  <a:close/>
                  <a:moveTo>
                    <a:pt x="26354" y="2839"/>
                  </a:moveTo>
                  <a:lnTo>
                    <a:pt x="26354" y="2854"/>
                  </a:lnTo>
                  <a:cubicBezTo>
                    <a:pt x="26349" y="2864"/>
                    <a:pt x="26349" y="2869"/>
                    <a:pt x="26349" y="2869"/>
                  </a:cubicBezTo>
                  <a:lnTo>
                    <a:pt x="26319" y="2869"/>
                  </a:lnTo>
                  <a:cubicBezTo>
                    <a:pt x="26329" y="2869"/>
                    <a:pt x="26344" y="2854"/>
                    <a:pt x="26354" y="2839"/>
                  </a:cubicBezTo>
                  <a:close/>
                  <a:moveTo>
                    <a:pt x="29752" y="2824"/>
                  </a:moveTo>
                  <a:cubicBezTo>
                    <a:pt x="29757" y="2839"/>
                    <a:pt x="29778" y="2854"/>
                    <a:pt x="29788" y="2880"/>
                  </a:cubicBezTo>
                  <a:cubicBezTo>
                    <a:pt x="29778" y="2880"/>
                    <a:pt x="29772" y="2890"/>
                    <a:pt x="29757" y="2890"/>
                  </a:cubicBezTo>
                  <a:cubicBezTo>
                    <a:pt x="29752" y="2864"/>
                    <a:pt x="29752" y="2844"/>
                    <a:pt x="29752" y="2824"/>
                  </a:cubicBezTo>
                  <a:close/>
                  <a:moveTo>
                    <a:pt x="29091" y="2997"/>
                  </a:moveTo>
                  <a:lnTo>
                    <a:pt x="29116" y="3022"/>
                  </a:lnTo>
                  <a:cubicBezTo>
                    <a:pt x="29114" y="3020"/>
                    <a:pt x="29110" y="3018"/>
                    <a:pt x="29106" y="3018"/>
                  </a:cubicBezTo>
                  <a:cubicBezTo>
                    <a:pt x="29102" y="3018"/>
                    <a:pt x="29099" y="3020"/>
                    <a:pt x="29096" y="3022"/>
                  </a:cubicBezTo>
                  <a:cubicBezTo>
                    <a:pt x="29091" y="3017"/>
                    <a:pt x="29091" y="3002"/>
                    <a:pt x="29086" y="2997"/>
                  </a:cubicBezTo>
                  <a:close/>
                  <a:moveTo>
                    <a:pt x="28084" y="2788"/>
                  </a:moveTo>
                  <a:cubicBezTo>
                    <a:pt x="28048" y="2864"/>
                    <a:pt x="28058" y="2976"/>
                    <a:pt x="28023" y="3058"/>
                  </a:cubicBezTo>
                  <a:lnTo>
                    <a:pt x="28028" y="3053"/>
                  </a:lnTo>
                  <a:lnTo>
                    <a:pt x="28028" y="3053"/>
                  </a:lnTo>
                  <a:cubicBezTo>
                    <a:pt x="28023" y="3058"/>
                    <a:pt x="28023" y="3068"/>
                    <a:pt x="28013" y="3073"/>
                  </a:cubicBezTo>
                  <a:lnTo>
                    <a:pt x="27824" y="3053"/>
                  </a:lnTo>
                  <a:cubicBezTo>
                    <a:pt x="27931" y="2981"/>
                    <a:pt x="28028" y="2890"/>
                    <a:pt x="28084" y="2788"/>
                  </a:cubicBezTo>
                  <a:close/>
                  <a:moveTo>
                    <a:pt x="7391" y="1"/>
                  </a:moveTo>
                  <a:cubicBezTo>
                    <a:pt x="7376" y="26"/>
                    <a:pt x="7371" y="57"/>
                    <a:pt x="7356" y="92"/>
                  </a:cubicBezTo>
                  <a:lnTo>
                    <a:pt x="7269" y="397"/>
                  </a:lnTo>
                  <a:cubicBezTo>
                    <a:pt x="7173" y="733"/>
                    <a:pt x="7086" y="794"/>
                    <a:pt x="6939" y="1064"/>
                  </a:cubicBezTo>
                  <a:cubicBezTo>
                    <a:pt x="6989" y="1013"/>
                    <a:pt x="7061" y="962"/>
                    <a:pt x="7122" y="916"/>
                  </a:cubicBezTo>
                  <a:lnTo>
                    <a:pt x="7122" y="916"/>
                  </a:lnTo>
                  <a:cubicBezTo>
                    <a:pt x="7071" y="1048"/>
                    <a:pt x="7020" y="1171"/>
                    <a:pt x="6964" y="1303"/>
                  </a:cubicBezTo>
                  <a:cubicBezTo>
                    <a:pt x="6908" y="1445"/>
                    <a:pt x="6847" y="1527"/>
                    <a:pt x="6705" y="1674"/>
                  </a:cubicBezTo>
                  <a:cubicBezTo>
                    <a:pt x="6796" y="1669"/>
                    <a:pt x="6872" y="1623"/>
                    <a:pt x="6949" y="1583"/>
                  </a:cubicBezTo>
                  <a:lnTo>
                    <a:pt x="6949" y="1583"/>
                  </a:lnTo>
                  <a:cubicBezTo>
                    <a:pt x="6923" y="1654"/>
                    <a:pt x="6888" y="1725"/>
                    <a:pt x="6857" y="1786"/>
                  </a:cubicBezTo>
                  <a:cubicBezTo>
                    <a:pt x="6710" y="1811"/>
                    <a:pt x="6562" y="1837"/>
                    <a:pt x="6425" y="1878"/>
                  </a:cubicBezTo>
                  <a:cubicBezTo>
                    <a:pt x="6410" y="1857"/>
                    <a:pt x="6404" y="1837"/>
                    <a:pt x="6389" y="1827"/>
                  </a:cubicBezTo>
                  <a:cubicBezTo>
                    <a:pt x="6379" y="1806"/>
                    <a:pt x="6364" y="1776"/>
                    <a:pt x="6359" y="1750"/>
                  </a:cubicBezTo>
                  <a:lnTo>
                    <a:pt x="6359" y="1750"/>
                  </a:lnTo>
                  <a:cubicBezTo>
                    <a:pt x="6399" y="1771"/>
                    <a:pt x="6435" y="1781"/>
                    <a:pt x="6481" y="1786"/>
                  </a:cubicBezTo>
                  <a:cubicBezTo>
                    <a:pt x="6425" y="1684"/>
                    <a:pt x="6338" y="1547"/>
                    <a:pt x="6303" y="1440"/>
                  </a:cubicBezTo>
                  <a:cubicBezTo>
                    <a:pt x="6282" y="1379"/>
                    <a:pt x="6237" y="1272"/>
                    <a:pt x="6206" y="1186"/>
                  </a:cubicBezTo>
                  <a:lnTo>
                    <a:pt x="6206" y="1186"/>
                  </a:lnTo>
                  <a:cubicBezTo>
                    <a:pt x="6252" y="1216"/>
                    <a:pt x="6298" y="1247"/>
                    <a:pt x="6354" y="1272"/>
                  </a:cubicBezTo>
                  <a:cubicBezTo>
                    <a:pt x="6237" y="1125"/>
                    <a:pt x="6186" y="1033"/>
                    <a:pt x="6104" y="820"/>
                  </a:cubicBezTo>
                  <a:cubicBezTo>
                    <a:pt x="6059" y="713"/>
                    <a:pt x="6033" y="662"/>
                    <a:pt x="5972" y="448"/>
                  </a:cubicBezTo>
                  <a:cubicBezTo>
                    <a:pt x="5957" y="463"/>
                    <a:pt x="5957" y="489"/>
                    <a:pt x="5947" y="514"/>
                  </a:cubicBezTo>
                  <a:lnTo>
                    <a:pt x="5870" y="764"/>
                  </a:lnTo>
                  <a:cubicBezTo>
                    <a:pt x="5794" y="1038"/>
                    <a:pt x="5723" y="1089"/>
                    <a:pt x="5601" y="1303"/>
                  </a:cubicBezTo>
                  <a:cubicBezTo>
                    <a:pt x="5641" y="1267"/>
                    <a:pt x="5697" y="1221"/>
                    <a:pt x="5753" y="1186"/>
                  </a:cubicBezTo>
                  <a:lnTo>
                    <a:pt x="5753" y="1186"/>
                  </a:lnTo>
                  <a:cubicBezTo>
                    <a:pt x="5713" y="1293"/>
                    <a:pt x="5672" y="1394"/>
                    <a:pt x="5621" y="1501"/>
                  </a:cubicBezTo>
                  <a:cubicBezTo>
                    <a:pt x="5570" y="1618"/>
                    <a:pt x="5524" y="1684"/>
                    <a:pt x="5413" y="1801"/>
                  </a:cubicBezTo>
                  <a:cubicBezTo>
                    <a:pt x="5489" y="1796"/>
                    <a:pt x="5550" y="1761"/>
                    <a:pt x="5616" y="1725"/>
                  </a:cubicBezTo>
                  <a:lnTo>
                    <a:pt x="5616" y="1725"/>
                  </a:lnTo>
                  <a:cubicBezTo>
                    <a:pt x="5591" y="1796"/>
                    <a:pt x="5550" y="1862"/>
                    <a:pt x="5524" y="1913"/>
                  </a:cubicBezTo>
                  <a:cubicBezTo>
                    <a:pt x="5468" y="2015"/>
                    <a:pt x="5418" y="2101"/>
                    <a:pt x="5336" y="2168"/>
                  </a:cubicBezTo>
                  <a:cubicBezTo>
                    <a:pt x="5345" y="2169"/>
                    <a:pt x="5353" y="2169"/>
                    <a:pt x="5361" y="2169"/>
                  </a:cubicBezTo>
                  <a:cubicBezTo>
                    <a:pt x="5420" y="2169"/>
                    <a:pt x="5465" y="2139"/>
                    <a:pt x="5514" y="2117"/>
                  </a:cubicBezTo>
                  <a:lnTo>
                    <a:pt x="5514" y="2117"/>
                  </a:lnTo>
                  <a:cubicBezTo>
                    <a:pt x="5509" y="2142"/>
                    <a:pt x="5494" y="2162"/>
                    <a:pt x="5484" y="2188"/>
                  </a:cubicBezTo>
                  <a:cubicBezTo>
                    <a:pt x="5067" y="2361"/>
                    <a:pt x="4670" y="2549"/>
                    <a:pt x="4253" y="2712"/>
                  </a:cubicBezTo>
                  <a:cubicBezTo>
                    <a:pt x="3322" y="3083"/>
                    <a:pt x="2310" y="3358"/>
                    <a:pt x="1297" y="3653"/>
                  </a:cubicBezTo>
                  <a:cubicBezTo>
                    <a:pt x="1043" y="3729"/>
                    <a:pt x="473" y="3846"/>
                    <a:pt x="285" y="3983"/>
                  </a:cubicBezTo>
                  <a:cubicBezTo>
                    <a:pt x="0" y="4197"/>
                    <a:pt x="107" y="4746"/>
                    <a:pt x="107" y="5001"/>
                  </a:cubicBezTo>
                  <a:cubicBezTo>
                    <a:pt x="72" y="5392"/>
                    <a:pt x="148" y="5448"/>
                    <a:pt x="829" y="5525"/>
                  </a:cubicBezTo>
                  <a:cubicBezTo>
                    <a:pt x="1730" y="5601"/>
                    <a:pt x="2666" y="5586"/>
                    <a:pt x="3566" y="5621"/>
                  </a:cubicBezTo>
                  <a:cubicBezTo>
                    <a:pt x="4975" y="5662"/>
                    <a:pt x="6348" y="5820"/>
                    <a:pt x="7752" y="5840"/>
                  </a:cubicBezTo>
                  <a:cubicBezTo>
                    <a:pt x="8526" y="5857"/>
                    <a:pt x="9292" y="5861"/>
                    <a:pt x="10058" y="5861"/>
                  </a:cubicBezTo>
                  <a:cubicBezTo>
                    <a:pt x="10933" y="5861"/>
                    <a:pt x="11807" y="5855"/>
                    <a:pt x="12692" y="5855"/>
                  </a:cubicBezTo>
                  <a:cubicBezTo>
                    <a:pt x="16445" y="5855"/>
                    <a:pt x="20159" y="5764"/>
                    <a:pt x="23872" y="5738"/>
                  </a:cubicBezTo>
                  <a:cubicBezTo>
                    <a:pt x="26975" y="5738"/>
                    <a:pt x="30037" y="5754"/>
                    <a:pt x="33140" y="5754"/>
                  </a:cubicBezTo>
                  <a:cubicBezTo>
                    <a:pt x="34319" y="5754"/>
                    <a:pt x="35584" y="5840"/>
                    <a:pt x="36784" y="5840"/>
                  </a:cubicBezTo>
                  <a:cubicBezTo>
                    <a:pt x="37127" y="5840"/>
                    <a:pt x="37465" y="5833"/>
                    <a:pt x="37794" y="5815"/>
                  </a:cubicBezTo>
                  <a:cubicBezTo>
                    <a:pt x="38710" y="5754"/>
                    <a:pt x="39564" y="5647"/>
                    <a:pt x="40495" y="5637"/>
                  </a:cubicBezTo>
                  <a:lnTo>
                    <a:pt x="40429" y="4441"/>
                  </a:lnTo>
                  <a:cubicBezTo>
                    <a:pt x="38420" y="3983"/>
                    <a:pt x="36650" y="3312"/>
                    <a:pt x="34773" y="2727"/>
                  </a:cubicBezTo>
                  <a:cubicBezTo>
                    <a:pt x="34564" y="2661"/>
                    <a:pt x="34361" y="2610"/>
                    <a:pt x="34157" y="2564"/>
                  </a:cubicBezTo>
                  <a:cubicBezTo>
                    <a:pt x="34132" y="2518"/>
                    <a:pt x="34106" y="2473"/>
                    <a:pt x="34086" y="2417"/>
                  </a:cubicBezTo>
                  <a:cubicBezTo>
                    <a:pt x="34020" y="2259"/>
                    <a:pt x="33959" y="2117"/>
                    <a:pt x="33898" y="1964"/>
                  </a:cubicBezTo>
                  <a:lnTo>
                    <a:pt x="33898" y="1964"/>
                  </a:lnTo>
                  <a:cubicBezTo>
                    <a:pt x="33974" y="2015"/>
                    <a:pt x="34055" y="2071"/>
                    <a:pt x="34111" y="2137"/>
                  </a:cubicBezTo>
                  <a:cubicBezTo>
                    <a:pt x="33944" y="1832"/>
                    <a:pt x="33847" y="1750"/>
                    <a:pt x="33730" y="1364"/>
                  </a:cubicBezTo>
                  <a:lnTo>
                    <a:pt x="33623" y="1003"/>
                  </a:lnTo>
                  <a:cubicBezTo>
                    <a:pt x="33613" y="967"/>
                    <a:pt x="33603" y="937"/>
                    <a:pt x="33587" y="901"/>
                  </a:cubicBezTo>
                  <a:cubicBezTo>
                    <a:pt x="33496" y="1216"/>
                    <a:pt x="33450" y="1282"/>
                    <a:pt x="33389" y="1445"/>
                  </a:cubicBezTo>
                  <a:cubicBezTo>
                    <a:pt x="33267" y="1750"/>
                    <a:pt x="33191" y="1883"/>
                    <a:pt x="33033" y="2086"/>
                  </a:cubicBezTo>
                  <a:cubicBezTo>
                    <a:pt x="33114" y="2045"/>
                    <a:pt x="33170" y="2005"/>
                    <a:pt x="33242" y="1959"/>
                  </a:cubicBezTo>
                  <a:lnTo>
                    <a:pt x="33242" y="1959"/>
                  </a:lnTo>
                  <a:cubicBezTo>
                    <a:pt x="33206" y="2081"/>
                    <a:pt x="33140" y="2239"/>
                    <a:pt x="33109" y="2320"/>
                  </a:cubicBezTo>
                  <a:cubicBezTo>
                    <a:pt x="33094" y="2361"/>
                    <a:pt x="33079" y="2396"/>
                    <a:pt x="33058" y="2442"/>
                  </a:cubicBezTo>
                  <a:cubicBezTo>
                    <a:pt x="32995" y="2440"/>
                    <a:pt x="32931" y="2438"/>
                    <a:pt x="32868" y="2438"/>
                  </a:cubicBezTo>
                  <a:cubicBezTo>
                    <a:pt x="32804" y="2438"/>
                    <a:pt x="32741" y="2440"/>
                    <a:pt x="32677" y="2442"/>
                  </a:cubicBezTo>
                  <a:cubicBezTo>
                    <a:pt x="32652" y="2396"/>
                    <a:pt x="32626" y="2346"/>
                    <a:pt x="32601" y="2295"/>
                  </a:cubicBezTo>
                  <a:cubicBezTo>
                    <a:pt x="32529" y="2132"/>
                    <a:pt x="32468" y="1979"/>
                    <a:pt x="32402" y="1811"/>
                  </a:cubicBezTo>
                  <a:lnTo>
                    <a:pt x="32402" y="1811"/>
                  </a:lnTo>
                  <a:cubicBezTo>
                    <a:pt x="32484" y="1867"/>
                    <a:pt x="32570" y="1928"/>
                    <a:pt x="32631" y="1989"/>
                  </a:cubicBezTo>
                  <a:cubicBezTo>
                    <a:pt x="32453" y="1664"/>
                    <a:pt x="32346" y="1583"/>
                    <a:pt x="32224" y="1165"/>
                  </a:cubicBezTo>
                  <a:lnTo>
                    <a:pt x="32112" y="789"/>
                  </a:lnTo>
                  <a:cubicBezTo>
                    <a:pt x="32097" y="748"/>
                    <a:pt x="32087" y="713"/>
                    <a:pt x="32072" y="682"/>
                  </a:cubicBezTo>
                  <a:cubicBezTo>
                    <a:pt x="31975" y="1013"/>
                    <a:pt x="31934" y="1089"/>
                    <a:pt x="31868" y="1252"/>
                  </a:cubicBezTo>
                  <a:cubicBezTo>
                    <a:pt x="31741" y="1572"/>
                    <a:pt x="31660" y="1715"/>
                    <a:pt x="31487" y="1939"/>
                  </a:cubicBezTo>
                  <a:cubicBezTo>
                    <a:pt x="31578" y="1903"/>
                    <a:pt x="31639" y="1852"/>
                    <a:pt x="31710" y="1801"/>
                  </a:cubicBezTo>
                  <a:lnTo>
                    <a:pt x="31710" y="1801"/>
                  </a:lnTo>
                  <a:cubicBezTo>
                    <a:pt x="31670" y="1928"/>
                    <a:pt x="31604" y="2091"/>
                    <a:pt x="31568" y="2183"/>
                  </a:cubicBezTo>
                  <a:cubicBezTo>
                    <a:pt x="31527" y="2295"/>
                    <a:pt x="31456" y="2437"/>
                    <a:pt x="31385" y="2569"/>
                  </a:cubicBezTo>
                  <a:lnTo>
                    <a:pt x="31156" y="2610"/>
                  </a:lnTo>
                  <a:cubicBezTo>
                    <a:pt x="31131" y="2564"/>
                    <a:pt x="31105" y="2524"/>
                    <a:pt x="31085" y="2473"/>
                  </a:cubicBezTo>
                  <a:cubicBezTo>
                    <a:pt x="31044" y="2366"/>
                    <a:pt x="30998" y="2264"/>
                    <a:pt x="30953" y="2157"/>
                  </a:cubicBezTo>
                  <a:lnTo>
                    <a:pt x="30953" y="2157"/>
                  </a:lnTo>
                  <a:cubicBezTo>
                    <a:pt x="31003" y="2193"/>
                    <a:pt x="31059" y="2234"/>
                    <a:pt x="31105" y="2274"/>
                  </a:cubicBezTo>
                  <a:cubicBezTo>
                    <a:pt x="30983" y="2061"/>
                    <a:pt x="30917" y="2010"/>
                    <a:pt x="30841" y="1735"/>
                  </a:cubicBezTo>
                  <a:lnTo>
                    <a:pt x="30764" y="1491"/>
                  </a:lnTo>
                  <a:cubicBezTo>
                    <a:pt x="30749" y="1466"/>
                    <a:pt x="30749" y="1435"/>
                    <a:pt x="30739" y="1420"/>
                  </a:cubicBezTo>
                  <a:cubicBezTo>
                    <a:pt x="30673" y="1633"/>
                    <a:pt x="30647" y="1684"/>
                    <a:pt x="30602" y="1791"/>
                  </a:cubicBezTo>
                  <a:cubicBezTo>
                    <a:pt x="30520" y="2005"/>
                    <a:pt x="30469" y="2096"/>
                    <a:pt x="30357" y="2244"/>
                  </a:cubicBezTo>
                  <a:cubicBezTo>
                    <a:pt x="30413" y="2218"/>
                    <a:pt x="30459" y="2188"/>
                    <a:pt x="30500" y="2157"/>
                  </a:cubicBezTo>
                  <a:lnTo>
                    <a:pt x="30500" y="2157"/>
                  </a:lnTo>
                  <a:cubicBezTo>
                    <a:pt x="30474" y="2239"/>
                    <a:pt x="30434" y="2346"/>
                    <a:pt x="30408" y="2412"/>
                  </a:cubicBezTo>
                  <a:cubicBezTo>
                    <a:pt x="30368" y="2518"/>
                    <a:pt x="30286" y="2656"/>
                    <a:pt x="30230" y="2763"/>
                  </a:cubicBezTo>
                  <a:cubicBezTo>
                    <a:pt x="30271" y="2752"/>
                    <a:pt x="30312" y="2737"/>
                    <a:pt x="30347" y="2722"/>
                  </a:cubicBezTo>
                  <a:lnTo>
                    <a:pt x="30347" y="2722"/>
                  </a:lnTo>
                  <a:cubicBezTo>
                    <a:pt x="30342" y="2742"/>
                    <a:pt x="30337" y="2763"/>
                    <a:pt x="30322" y="2778"/>
                  </a:cubicBezTo>
                  <a:cubicBezTo>
                    <a:pt x="30159" y="2808"/>
                    <a:pt x="29986" y="2849"/>
                    <a:pt x="29823" y="2880"/>
                  </a:cubicBezTo>
                  <a:cubicBezTo>
                    <a:pt x="29757" y="2798"/>
                    <a:pt x="29701" y="2707"/>
                    <a:pt x="29635" y="2625"/>
                  </a:cubicBezTo>
                  <a:cubicBezTo>
                    <a:pt x="29630" y="2615"/>
                    <a:pt x="29620" y="2600"/>
                    <a:pt x="29610" y="2590"/>
                  </a:cubicBezTo>
                  <a:lnTo>
                    <a:pt x="29610" y="2590"/>
                  </a:lnTo>
                  <a:cubicBezTo>
                    <a:pt x="29661" y="2620"/>
                    <a:pt x="29727" y="2646"/>
                    <a:pt x="29772" y="2671"/>
                  </a:cubicBezTo>
                  <a:cubicBezTo>
                    <a:pt x="29737" y="2615"/>
                    <a:pt x="29681" y="2564"/>
                    <a:pt x="29655" y="2498"/>
                  </a:cubicBezTo>
                  <a:lnTo>
                    <a:pt x="29655" y="2498"/>
                  </a:lnTo>
                  <a:cubicBezTo>
                    <a:pt x="29696" y="2524"/>
                    <a:pt x="29737" y="2544"/>
                    <a:pt x="29772" y="2569"/>
                  </a:cubicBezTo>
                  <a:cubicBezTo>
                    <a:pt x="29752" y="2524"/>
                    <a:pt x="29681" y="2483"/>
                    <a:pt x="29645" y="2437"/>
                  </a:cubicBezTo>
                  <a:cubicBezTo>
                    <a:pt x="29600" y="2391"/>
                    <a:pt x="29579" y="2335"/>
                    <a:pt x="29554" y="2274"/>
                  </a:cubicBezTo>
                  <a:cubicBezTo>
                    <a:pt x="29549" y="2264"/>
                    <a:pt x="29544" y="2254"/>
                    <a:pt x="29533" y="2234"/>
                  </a:cubicBezTo>
                  <a:lnTo>
                    <a:pt x="29533" y="2198"/>
                  </a:lnTo>
                  <a:cubicBezTo>
                    <a:pt x="29574" y="2269"/>
                    <a:pt x="29655" y="2290"/>
                    <a:pt x="29727" y="2325"/>
                  </a:cubicBezTo>
                  <a:cubicBezTo>
                    <a:pt x="29655" y="2254"/>
                    <a:pt x="29554" y="2188"/>
                    <a:pt x="29508" y="2091"/>
                  </a:cubicBezTo>
                  <a:cubicBezTo>
                    <a:pt x="29483" y="2035"/>
                    <a:pt x="29472" y="1974"/>
                    <a:pt x="29477" y="1908"/>
                  </a:cubicBezTo>
                  <a:lnTo>
                    <a:pt x="29467" y="1888"/>
                  </a:lnTo>
                  <a:cubicBezTo>
                    <a:pt x="29447" y="1944"/>
                    <a:pt x="29432" y="2000"/>
                    <a:pt x="29406" y="2051"/>
                  </a:cubicBezTo>
                  <a:cubicBezTo>
                    <a:pt x="29355" y="2137"/>
                    <a:pt x="29279" y="2188"/>
                    <a:pt x="29213" y="2264"/>
                  </a:cubicBezTo>
                  <a:cubicBezTo>
                    <a:pt x="29254" y="2259"/>
                    <a:pt x="29305" y="2244"/>
                    <a:pt x="29340" y="2213"/>
                  </a:cubicBezTo>
                  <a:lnTo>
                    <a:pt x="29340" y="2218"/>
                  </a:lnTo>
                  <a:cubicBezTo>
                    <a:pt x="29299" y="2274"/>
                    <a:pt x="29264" y="2340"/>
                    <a:pt x="29213" y="2386"/>
                  </a:cubicBezTo>
                  <a:cubicBezTo>
                    <a:pt x="29264" y="2366"/>
                    <a:pt x="29294" y="2340"/>
                    <a:pt x="29320" y="2315"/>
                  </a:cubicBezTo>
                  <a:lnTo>
                    <a:pt x="29320" y="2315"/>
                  </a:lnTo>
                  <a:cubicBezTo>
                    <a:pt x="29279" y="2412"/>
                    <a:pt x="29203" y="2513"/>
                    <a:pt x="29121" y="2590"/>
                  </a:cubicBezTo>
                  <a:cubicBezTo>
                    <a:pt x="29015" y="2447"/>
                    <a:pt x="28923" y="2295"/>
                    <a:pt x="28842" y="2142"/>
                  </a:cubicBezTo>
                  <a:lnTo>
                    <a:pt x="28842" y="2142"/>
                  </a:lnTo>
                  <a:cubicBezTo>
                    <a:pt x="28898" y="2188"/>
                    <a:pt x="28959" y="2218"/>
                    <a:pt x="29025" y="2244"/>
                  </a:cubicBezTo>
                  <a:cubicBezTo>
                    <a:pt x="28933" y="2142"/>
                    <a:pt x="28857" y="2015"/>
                    <a:pt x="28791" y="1898"/>
                  </a:cubicBezTo>
                  <a:lnTo>
                    <a:pt x="28791" y="1898"/>
                  </a:lnTo>
                  <a:cubicBezTo>
                    <a:pt x="28867" y="1979"/>
                    <a:pt x="28984" y="2091"/>
                    <a:pt x="29116" y="2106"/>
                  </a:cubicBezTo>
                  <a:cubicBezTo>
                    <a:pt x="28974" y="2005"/>
                    <a:pt x="28786" y="1796"/>
                    <a:pt x="28714" y="1603"/>
                  </a:cubicBezTo>
                  <a:lnTo>
                    <a:pt x="28714" y="1603"/>
                  </a:lnTo>
                  <a:cubicBezTo>
                    <a:pt x="28760" y="1649"/>
                    <a:pt x="28811" y="1684"/>
                    <a:pt x="28887" y="1710"/>
                  </a:cubicBezTo>
                  <a:cubicBezTo>
                    <a:pt x="28811" y="1633"/>
                    <a:pt x="28740" y="1542"/>
                    <a:pt x="28684" y="1450"/>
                  </a:cubicBezTo>
                  <a:lnTo>
                    <a:pt x="28679" y="1440"/>
                  </a:lnTo>
                  <a:lnTo>
                    <a:pt x="28679" y="1440"/>
                  </a:lnTo>
                  <a:cubicBezTo>
                    <a:pt x="28730" y="1481"/>
                    <a:pt x="28816" y="1501"/>
                    <a:pt x="28882" y="1516"/>
                  </a:cubicBezTo>
                  <a:cubicBezTo>
                    <a:pt x="28781" y="1394"/>
                    <a:pt x="28653" y="1318"/>
                    <a:pt x="28577" y="1186"/>
                  </a:cubicBezTo>
                  <a:cubicBezTo>
                    <a:pt x="28531" y="1109"/>
                    <a:pt x="28511" y="1018"/>
                    <a:pt x="28486" y="937"/>
                  </a:cubicBezTo>
                  <a:lnTo>
                    <a:pt x="28465" y="967"/>
                  </a:lnTo>
                  <a:cubicBezTo>
                    <a:pt x="28475" y="1064"/>
                    <a:pt x="28460" y="1165"/>
                    <a:pt x="28414" y="1252"/>
                  </a:cubicBezTo>
                  <a:cubicBezTo>
                    <a:pt x="28348" y="1399"/>
                    <a:pt x="28185" y="1501"/>
                    <a:pt x="28084" y="1623"/>
                  </a:cubicBezTo>
                  <a:cubicBezTo>
                    <a:pt x="28185" y="1567"/>
                    <a:pt x="28323" y="1532"/>
                    <a:pt x="28379" y="1425"/>
                  </a:cubicBezTo>
                  <a:lnTo>
                    <a:pt x="28379" y="1476"/>
                  </a:lnTo>
                  <a:cubicBezTo>
                    <a:pt x="28363" y="1501"/>
                    <a:pt x="28353" y="1522"/>
                    <a:pt x="28348" y="1547"/>
                  </a:cubicBezTo>
                  <a:cubicBezTo>
                    <a:pt x="28302" y="1633"/>
                    <a:pt x="28272" y="1720"/>
                    <a:pt x="28206" y="1796"/>
                  </a:cubicBezTo>
                  <a:cubicBezTo>
                    <a:pt x="28150" y="1862"/>
                    <a:pt x="28043" y="1928"/>
                    <a:pt x="28007" y="2000"/>
                  </a:cubicBezTo>
                  <a:cubicBezTo>
                    <a:pt x="28068" y="1959"/>
                    <a:pt x="28135" y="1934"/>
                    <a:pt x="28185" y="1888"/>
                  </a:cubicBezTo>
                  <a:lnTo>
                    <a:pt x="28185" y="1888"/>
                  </a:lnTo>
                  <a:cubicBezTo>
                    <a:pt x="28150" y="1984"/>
                    <a:pt x="28058" y="2066"/>
                    <a:pt x="28007" y="2157"/>
                  </a:cubicBezTo>
                  <a:cubicBezTo>
                    <a:pt x="28079" y="2112"/>
                    <a:pt x="28175" y="2076"/>
                    <a:pt x="28252" y="2025"/>
                  </a:cubicBezTo>
                  <a:lnTo>
                    <a:pt x="28252" y="2025"/>
                  </a:lnTo>
                  <a:cubicBezTo>
                    <a:pt x="28236" y="2040"/>
                    <a:pt x="28226" y="2066"/>
                    <a:pt x="28211" y="2086"/>
                  </a:cubicBezTo>
                  <a:cubicBezTo>
                    <a:pt x="28068" y="2290"/>
                    <a:pt x="27921" y="2498"/>
                    <a:pt x="27753" y="2697"/>
                  </a:cubicBezTo>
                  <a:cubicBezTo>
                    <a:pt x="27875" y="2651"/>
                    <a:pt x="28007" y="2513"/>
                    <a:pt x="28058" y="2407"/>
                  </a:cubicBezTo>
                  <a:lnTo>
                    <a:pt x="28058" y="2407"/>
                  </a:lnTo>
                  <a:lnTo>
                    <a:pt x="28043" y="2559"/>
                  </a:lnTo>
                  <a:cubicBezTo>
                    <a:pt x="27926" y="2752"/>
                    <a:pt x="27824" y="2951"/>
                    <a:pt x="27748" y="3058"/>
                  </a:cubicBezTo>
                  <a:cubicBezTo>
                    <a:pt x="27697" y="3053"/>
                    <a:pt x="27641" y="3048"/>
                    <a:pt x="27590" y="3032"/>
                  </a:cubicBezTo>
                  <a:cubicBezTo>
                    <a:pt x="27585" y="3017"/>
                    <a:pt x="27570" y="2997"/>
                    <a:pt x="27565" y="2976"/>
                  </a:cubicBezTo>
                  <a:cubicBezTo>
                    <a:pt x="27545" y="2941"/>
                    <a:pt x="27524" y="2905"/>
                    <a:pt x="27514" y="2869"/>
                  </a:cubicBezTo>
                  <a:lnTo>
                    <a:pt x="27514" y="2869"/>
                  </a:lnTo>
                  <a:cubicBezTo>
                    <a:pt x="27560" y="2895"/>
                    <a:pt x="27600" y="2920"/>
                    <a:pt x="27651" y="2941"/>
                  </a:cubicBezTo>
                  <a:cubicBezTo>
                    <a:pt x="27560" y="2814"/>
                    <a:pt x="27483" y="2676"/>
                    <a:pt x="27417" y="2534"/>
                  </a:cubicBezTo>
                  <a:lnTo>
                    <a:pt x="27417" y="2534"/>
                  </a:lnTo>
                  <a:cubicBezTo>
                    <a:pt x="27458" y="2564"/>
                    <a:pt x="27499" y="2590"/>
                    <a:pt x="27545" y="2610"/>
                  </a:cubicBezTo>
                  <a:cubicBezTo>
                    <a:pt x="27483" y="2534"/>
                    <a:pt x="27433" y="2442"/>
                    <a:pt x="27392" y="2346"/>
                  </a:cubicBezTo>
                  <a:lnTo>
                    <a:pt x="27392" y="2346"/>
                  </a:lnTo>
                  <a:cubicBezTo>
                    <a:pt x="27443" y="2412"/>
                    <a:pt x="27519" y="2493"/>
                    <a:pt x="27616" y="2508"/>
                  </a:cubicBezTo>
                  <a:cubicBezTo>
                    <a:pt x="27519" y="2432"/>
                    <a:pt x="27392" y="2269"/>
                    <a:pt x="27346" y="2137"/>
                  </a:cubicBezTo>
                  <a:lnTo>
                    <a:pt x="27346" y="2137"/>
                  </a:lnTo>
                  <a:cubicBezTo>
                    <a:pt x="27382" y="2168"/>
                    <a:pt x="27412" y="2203"/>
                    <a:pt x="27468" y="2218"/>
                  </a:cubicBezTo>
                  <a:cubicBezTo>
                    <a:pt x="27417" y="2162"/>
                    <a:pt x="27372" y="2091"/>
                    <a:pt x="27336" y="2030"/>
                  </a:cubicBezTo>
                  <a:lnTo>
                    <a:pt x="27336" y="2025"/>
                  </a:lnTo>
                  <a:cubicBezTo>
                    <a:pt x="27367" y="2056"/>
                    <a:pt x="27433" y="2076"/>
                    <a:pt x="27473" y="2081"/>
                  </a:cubicBezTo>
                  <a:cubicBezTo>
                    <a:pt x="27407" y="1989"/>
                    <a:pt x="27321" y="1934"/>
                    <a:pt x="27270" y="1832"/>
                  </a:cubicBezTo>
                  <a:cubicBezTo>
                    <a:pt x="27244" y="1776"/>
                    <a:pt x="27234" y="1710"/>
                    <a:pt x="27214" y="1649"/>
                  </a:cubicBezTo>
                  <a:lnTo>
                    <a:pt x="27204" y="1669"/>
                  </a:lnTo>
                  <a:cubicBezTo>
                    <a:pt x="27204" y="1735"/>
                    <a:pt x="27188" y="1806"/>
                    <a:pt x="27153" y="1872"/>
                  </a:cubicBezTo>
                  <a:cubicBezTo>
                    <a:pt x="27092" y="1974"/>
                    <a:pt x="26980" y="2040"/>
                    <a:pt x="26899" y="2127"/>
                  </a:cubicBezTo>
                  <a:cubicBezTo>
                    <a:pt x="26975" y="2086"/>
                    <a:pt x="27066" y="2066"/>
                    <a:pt x="27112" y="1989"/>
                  </a:cubicBezTo>
                  <a:lnTo>
                    <a:pt x="27112" y="1989"/>
                  </a:lnTo>
                  <a:cubicBezTo>
                    <a:pt x="27112" y="2005"/>
                    <a:pt x="27112" y="2015"/>
                    <a:pt x="27107" y="2030"/>
                  </a:cubicBezTo>
                  <a:cubicBezTo>
                    <a:pt x="27092" y="2051"/>
                    <a:pt x="27087" y="2061"/>
                    <a:pt x="27082" y="2076"/>
                  </a:cubicBezTo>
                  <a:cubicBezTo>
                    <a:pt x="27051" y="2137"/>
                    <a:pt x="27026" y="2193"/>
                    <a:pt x="26975" y="2244"/>
                  </a:cubicBezTo>
                  <a:cubicBezTo>
                    <a:pt x="26929" y="2290"/>
                    <a:pt x="26853" y="2335"/>
                    <a:pt x="26827" y="2386"/>
                  </a:cubicBezTo>
                  <a:cubicBezTo>
                    <a:pt x="26873" y="2361"/>
                    <a:pt x="26914" y="2340"/>
                    <a:pt x="26960" y="2315"/>
                  </a:cubicBezTo>
                  <a:lnTo>
                    <a:pt x="26960" y="2315"/>
                  </a:lnTo>
                  <a:cubicBezTo>
                    <a:pt x="26929" y="2386"/>
                    <a:pt x="26863" y="2437"/>
                    <a:pt x="26822" y="2498"/>
                  </a:cubicBezTo>
                  <a:cubicBezTo>
                    <a:pt x="26873" y="2473"/>
                    <a:pt x="26939" y="2447"/>
                    <a:pt x="27000" y="2412"/>
                  </a:cubicBezTo>
                  <a:lnTo>
                    <a:pt x="27000" y="2412"/>
                  </a:lnTo>
                  <a:cubicBezTo>
                    <a:pt x="26990" y="2422"/>
                    <a:pt x="26980" y="2442"/>
                    <a:pt x="26965" y="2452"/>
                  </a:cubicBezTo>
                  <a:cubicBezTo>
                    <a:pt x="26853" y="2595"/>
                    <a:pt x="26746" y="2742"/>
                    <a:pt x="26619" y="2875"/>
                  </a:cubicBezTo>
                  <a:cubicBezTo>
                    <a:pt x="26705" y="2849"/>
                    <a:pt x="26807" y="2747"/>
                    <a:pt x="26848" y="2676"/>
                  </a:cubicBezTo>
                  <a:lnTo>
                    <a:pt x="26848" y="2676"/>
                  </a:lnTo>
                  <a:cubicBezTo>
                    <a:pt x="26837" y="2707"/>
                    <a:pt x="26832" y="2747"/>
                    <a:pt x="26827" y="2783"/>
                  </a:cubicBezTo>
                  <a:cubicBezTo>
                    <a:pt x="26802" y="2824"/>
                    <a:pt x="26776" y="2859"/>
                    <a:pt x="26756" y="2900"/>
                  </a:cubicBezTo>
                  <a:cubicBezTo>
                    <a:pt x="26726" y="2895"/>
                    <a:pt x="26700" y="2895"/>
                    <a:pt x="26670" y="2890"/>
                  </a:cubicBezTo>
                  <a:cubicBezTo>
                    <a:pt x="26624" y="2880"/>
                    <a:pt x="26573" y="2875"/>
                    <a:pt x="26527" y="2875"/>
                  </a:cubicBezTo>
                  <a:cubicBezTo>
                    <a:pt x="26522" y="2875"/>
                    <a:pt x="26517" y="2873"/>
                    <a:pt x="26512" y="2869"/>
                  </a:cubicBezTo>
                  <a:lnTo>
                    <a:pt x="26497" y="2869"/>
                  </a:lnTo>
                  <a:cubicBezTo>
                    <a:pt x="26497" y="2864"/>
                    <a:pt x="26492" y="2854"/>
                    <a:pt x="26492" y="2854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99" y="2860"/>
                    <a:pt x="26505" y="2866"/>
                    <a:pt x="26512" y="2869"/>
                  </a:cubicBezTo>
                  <a:lnTo>
                    <a:pt x="26522" y="2869"/>
                  </a:lnTo>
                  <a:cubicBezTo>
                    <a:pt x="26507" y="2864"/>
                    <a:pt x="26497" y="2854"/>
                    <a:pt x="26492" y="2849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41" y="2799"/>
                    <a:pt x="26379" y="2666"/>
                    <a:pt x="26375" y="2646"/>
                  </a:cubicBezTo>
                  <a:cubicBezTo>
                    <a:pt x="26312" y="2701"/>
                    <a:pt x="26211" y="2723"/>
                    <a:pt x="26091" y="2723"/>
                  </a:cubicBezTo>
                  <a:cubicBezTo>
                    <a:pt x="25760" y="2723"/>
                    <a:pt x="25280" y="2563"/>
                    <a:pt x="25027" y="2518"/>
                  </a:cubicBezTo>
                  <a:cubicBezTo>
                    <a:pt x="24917" y="2496"/>
                    <a:pt x="24804" y="2477"/>
                    <a:pt x="24697" y="2477"/>
                  </a:cubicBezTo>
                  <a:cubicBezTo>
                    <a:pt x="24685" y="2477"/>
                    <a:pt x="24673" y="2477"/>
                    <a:pt x="24660" y="2478"/>
                  </a:cubicBezTo>
                  <a:cubicBezTo>
                    <a:pt x="24498" y="2493"/>
                    <a:pt x="24360" y="2549"/>
                    <a:pt x="24213" y="2595"/>
                  </a:cubicBezTo>
                  <a:cubicBezTo>
                    <a:pt x="23889" y="2698"/>
                    <a:pt x="23543" y="2751"/>
                    <a:pt x="23198" y="2751"/>
                  </a:cubicBezTo>
                  <a:cubicBezTo>
                    <a:pt x="22849" y="2751"/>
                    <a:pt x="22501" y="2697"/>
                    <a:pt x="22178" y="2590"/>
                  </a:cubicBezTo>
                  <a:cubicBezTo>
                    <a:pt x="21675" y="2422"/>
                    <a:pt x="21242" y="2137"/>
                    <a:pt x="20774" y="1918"/>
                  </a:cubicBezTo>
                  <a:cubicBezTo>
                    <a:pt x="20423" y="1760"/>
                    <a:pt x="20022" y="1635"/>
                    <a:pt x="19629" y="1635"/>
                  </a:cubicBezTo>
                  <a:cubicBezTo>
                    <a:pt x="19492" y="1635"/>
                    <a:pt x="19356" y="1650"/>
                    <a:pt x="19223" y="1684"/>
                  </a:cubicBezTo>
                  <a:cubicBezTo>
                    <a:pt x="18673" y="1827"/>
                    <a:pt x="18287" y="2249"/>
                    <a:pt x="17748" y="2402"/>
                  </a:cubicBezTo>
                  <a:cubicBezTo>
                    <a:pt x="17581" y="2447"/>
                    <a:pt x="17412" y="2465"/>
                    <a:pt x="17242" y="2465"/>
                  </a:cubicBezTo>
                  <a:cubicBezTo>
                    <a:pt x="16696" y="2465"/>
                    <a:pt x="16135" y="2282"/>
                    <a:pt x="15581" y="2259"/>
                  </a:cubicBezTo>
                  <a:cubicBezTo>
                    <a:pt x="15537" y="2257"/>
                    <a:pt x="15493" y="2256"/>
                    <a:pt x="15449" y="2256"/>
                  </a:cubicBezTo>
                  <a:cubicBezTo>
                    <a:pt x="14692" y="2256"/>
                    <a:pt x="13920" y="2521"/>
                    <a:pt x="13187" y="2521"/>
                  </a:cubicBezTo>
                  <a:cubicBezTo>
                    <a:pt x="12932" y="2521"/>
                    <a:pt x="12681" y="2489"/>
                    <a:pt x="12437" y="2402"/>
                  </a:cubicBezTo>
                  <a:cubicBezTo>
                    <a:pt x="12086" y="2274"/>
                    <a:pt x="11781" y="2020"/>
                    <a:pt x="11415" y="1939"/>
                  </a:cubicBezTo>
                  <a:cubicBezTo>
                    <a:pt x="11069" y="1857"/>
                    <a:pt x="10713" y="1893"/>
                    <a:pt x="10357" y="1842"/>
                  </a:cubicBezTo>
                  <a:cubicBezTo>
                    <a:pt x="10352" y="1837"/>
                    <a:pt x="10352" y="1827"/>
                    <a:pt x="10347" y="1817"/>
                  </a:cubicBezTo>
                  <a:cubicBezTo>
                    <a:pt x="10347" y="1811"/>
                    <a:pt x="10342" y="1806"/>
                    <a:pt x="10331" y="1801"/>
                  </a:cubicBezTo>
                  <a:lnTo>
                    <a:pt x="10331" y="1786"/>
                  </a:lnTo>
                  <a:cubicBezTo>
                    <a:pt x="10352" y="1817"/>
                    <a:pt x="10392" y="1827"/>
                    <a:pt x="10418" y="1837"/>
                  </a:cubicBezTo>
                  <a:cubicBezTo>
                    <a:pt x="10382" y="1806"/>
                    <a:pt x="10336" y="1781"/>
                    <a:pt x="10316" y="1745"/>
                  </a:cubicBezTo>
                  <a:cubicBezTo>
                    <a:pt x="10301" y="1720"/>
                    <a:pt x="10296" y="1689"/>
                    <a:pt x="10296" y="1669"/>
                  </a:cubicBezTo>
                  <a:lnTo>
                    <a:pt x="10291" y="1659"/>
                  </a:lnTo>
                  <a:cubicBezTo>
                    <a:pt x="10280" y="1684"/>
                    <a:pt x="10275" y="1710"/>
                    <a:pt x="10270" y="1730"/>
                  </a:cubicBezTo>
                  <a:cubicBezTo>
                    <a:pt x="10250" y="1771"/>
                    <a:pt x="10219" y="1796"/>
                    <a:pt x="10194" y="1827"/>
                  </a:cubicBezTo>
                  <a:cubicBezTo>
                    <a:pt x="10214" y="1817"/>
                    <a:pt x="10240" y="1811"/>
                    <a:pt x="10250" y="1801"/>
                  </a:cubicBezTo>
                  <a:lnTo>
                    <a:pt x="10250" y="1806"/>
                  </a:lnTo>
                  <a:cubicBezTo>
                    <a:pt x="10245" y="1811"/>
                    <a:pt x="10240" y="1827"/>
                    <a:pt x="10230" y="1832"/>
                  </a:cubicBezTo>
                  <a:cubicBezTo>
                    <a:pt x="10201" y="1829"/>
                    <a:pt x="10172" y="1825"/>
                    <a:pt x="10142" y="1820"/>
                  </a:cubicBezTo>
                  <a:lnTo>
                    <a:pt x="10142" y="1820"/>
                  </a:lnTo>
                  <a:cubicBezTo>
                    <a:pt x="10061" y="1729"/>
                    <a:pt x="9990" y="1633"/>
                    <a:pt x="9914" y="1547"/>
                  </a:cubicBezTo>
                  <a:cubicBezTo>
                    <a:pt x="9909" y="1542"/>
                    <a:pt x="9899" y="1527"/>
                    <a:pt x="9894" y="1522"/>
                  </a:cubicBezTo>
                  <a:lnTo>
                    <a:pt x="9894" y="1522"/>
                  </a:lnTo>
                  <a:cubicBezTo>
                    <a:pt x="9935" y="1547"/>
                    <a:pt x="9975" y="1557"/>
                    <a:pt x="10011" y="1577"/>
                  </a:cubicBezTo>
                  <a:cubicBezTo>
                    <a:pt x="9985" y="1542"/>
                    <a:pt x="9940" y="1501"/>
                    <a:pt x="9919" y="1455"/>
                  </a:cubicBezTo>
                  <a:lnTo>
                    <a:pt x="9919" y="1455"/>
                  </a:lnTo>
                  <a:cubicBezTo>
                    <a:pt x="9945" y="1476"/>
                    <a:pt x="9975" y="1491"/>
                    <a:pt x="10011" y="1501"/>
                  </a:cubicBezTo>
                  <a:cubicBezTo>
                    <a:pt x="9991" y="1471"/>
                    <a:pt x="9940" y="1440"/>
                    <a:pt x="9914" y="1415"/>
                  </a:cubicBezTo>
                  <a:cubicBezTo>
                    <a:pt x="9884" y="1379"/>
                    <a:pt x="9863" y="1343"/>
                    <a:pt x="9843" y="1298"/>
                  </a:cubicBezTo>
                  <a:cubicBezTo>
                    <a:pt x="9838" y="1293"/>
                    <a:pt x="9833" y="1277"/>
                    <a:pt x="9823" y="1267"/>
                  </a:cubicBezTo>
                  <a:lnTo>
                    <a:pt x="9823" y="1242"/>
                  </a:lnTo>
                  <a:cubicBezTo>
                    <a:pt x="9858" y="1293"/>
                    <a:pt x="9919" y="1303"/>
                    <a:pt x="9965" y="1328"/>
                  </a:cubicBezTo>
                  <a:cubicBezTo>
                    <a:pt x="9914" y="1277"/>
                    <a:pt x="9838" y="1237"/>
                    <a:pt x="9797" y="1165"/>
                  </a:cubicBezTo>
                  <a:cubicBezTo>
                    <a:pt x="9782" y="1125"/>
                    <a:pt x="9767" y="1074"/>
                    <a:pt x="9767" y="1033"/>
                  </a:cubicBezTo>
                  <a:lnTo>
                    <a:pt x="9762" y="1018"/>
                  </a:lnTo>
                  <a:cubicBezTo>
                    <a:pt x="9746" y="1059"/>
                    <a:pt x="9741" y="1099"/>
                    <a:pt x="9721" y="1140"/>
                  </a:cubicBezTo>
                  <a:cubicBezTo>
                    <a:pt x="9690" y="1201"/>
                    <a:pt x="9634" y="1242"/>
                    <a:pt x="9589" y="1298"/>
                  </a:cubicBezTo>
                  <a:cubicBezTo>
                    <a:pt x="9619" y="1293"/>
                    <a:pt x="9660" y="1277"/>
                    <a:pt x="9685" y="1257"/>
                  </a:cubicBezTo>
                  <a:lnTo>
                    <a:pt x="9685" y="1267"/>
                  </a:lnTo>
                  <a:cubicBezTo>
                    <a:pt x="9660" y="1308"/>
                    <a:pt x="9634" y="1354"/>
                    <a:pt x="9594" y="1394"/>
                  </a:cubicBezTo>
                  <a:cubicBezTo>
                    <a:pt x="9634" y="1379"/>
                    <a:pt x="9655" y="1364"/>
                    <a:pt x="9670" y="1338"/>
                  </a:cubicBezTo>
                  <a:lnTo>
                    <a:pt x="9670" y="1338"/>
                  </a:lnTo>
                  <a:cubicBezTo>
                    <a:pt x="9645" y="1425"/>
                    <a:pt x="9563" y="1527"/>
                    <a:pt x="9502" y="1577"/>
                  </a:cubicBezTo>
                  <a:cubicBezTo>
                    <a:pt x="9563" y="1567"/>
                    <a:pt x="9609" y="1516"/>
                    <a:pt x="9645" y="1476"/>
                  </a:cubicBezTo>
                  <a:lnTo>
                    <a:pt x="9645" y="1476"/>
                  </a:lnTo>
                  <a:cubicBezTo>
                    <a:pt x="9619" y="1532"/>
                    <a:pt x="9589" y="1598"/>
                    <a:pt x="9543" y="1644"/>
                  </a:cubicBezTo>
                  <a:cubicBezTo>
                    <a:pt x="9579" y="1628"/>
                    <a:pt x="9604" y="1608"/>
                    <a:pt x="9629" y="1593"/>
                  </a:cubicBezTo>
                  <a:lnTo>
                    <a:pt x="9629" y="1593"/>
                  </a:lnTo>
                  <a:cubicBezTo>
                    <a:pt x="9604" y="1649"/>
                    <a:pt x="9568" y="1700"/>
                    <a:pt x="9538" y="1750"/>
                  </a:cubicBezTo>
                  <a:cubicBezTo>
                    <a:pt x="9456" y="1745"/>
                    <a:pt x="9365" y="1730"/>
                    <a:pt x="9283" y="1725"/>
                  </a:cubicBezTo>
                  <a:cubicBezTo>
                    <a:pt x="9263" y="1684"/>
                    <a:pt x="9238" y="1644"/>
                    <a:pt x="9212" y="1603"/>
                  </a:cubicBezTo>
                  <a:cubicBezTo>
                    <a:pt x="9207" y="1572"/>
                    <a:pt x="9202" y="1532"/>
                    <a:pt x="9202" y="1501"/>
                  </a:cubicBezTo>
                  <a:lnTo>
                    <a:pt x="9202" y="1501"/>
                  </a:lnTo>
                  <a:cubicBezTo>
                    <a:pt x="9233" y="1572"/>
                    <a:pt x="9324" y="1659"/>
                    <a:pt x="9400" y="1694"/>
                  </a:cubicBezTo>
                  <a:cubicBezTo>
                    <a:pt x="9289" y="1567"/>
                    <a:pt x="9202" y="1430"/>
                    <a:pt x="9105" y="1298"/>
                  </a:cubicBezTo>
                  <a:cubicBezTo>
                    <a:pt x="9100" y="1288"/>
                    <a:pt x="9085" y="1272"/>
                    <a:pt x="9080" y="1262"/>
                  </a:cubicBezTo>
                  <a:lnTo>
                    <a:pt x="9080" y="1262"/>
                  </a:lnTo>
                  <a:cubicBezTo>
                    <a:pt x="9131" y="1293"/>
                    <a:pt x="9197" y="1318"/>
                    <a:pt x="9238" y="1349"/>
                  </a:cubicBezTo>
                  <a:cubicBezTo>
                    <a:pt x="9202" y="1293"/>
                    <a:pt x="9146" y="1242"/>
                    <a:pt x="9126" y="1176"/>
                  </a:cubicBezTo>
                  <a:lnTo>
                    <a:pt x="9126" y="1176"/>
                  </a:lnTo>
                  <a:cubicBezTo>
                    <a:pt x="9161" y="1201"/>
                    <a:pt x="9207" y="1221"/>
                    <a:pt x="9238" y="1247"/>
                  </a:cubicBezTo>
                  <a:cubicBezTo>
                    <a:pt x="9222" y="1201"/>
                    <a:pt x="9151" y="1160"/>
                    <a:pt x="9111" y="1115"/>
                  </a:cubicBezTo>
                  <a:cubicBezTo>
                    <a:pt x="9070" y="1069"/>
                    <a:pt x="9049" y="1013"/>
                    <a:pt x="9024" y="957"/>
                  </a:cubicBezTo>
                  <a:cubicBezTo>
                    <a:pt x="9019" y="942"/>
                    <a:pt x="9009" y="931"/>
                    <a:pt x="9004" y="911"/>
                  </a:cubicBezTo>
                  <a:lnTo>
                    <a:pt x="9004" y="881"/>
                  </a:lnTo>
                  <a:cubicBezTo>
                    <a:pt x="9044" y="947"/>
                    <a:pt x="9131" y="967"/>
                    <a:pt x="9197" y="1008"/>
                  </a:cubicBezTo>
                  <a:cubicBezTo>
                    <a:pt x="9126" y="931"/>
                    <a:pt x="9024" y="860"/>
                    <a:pt x="8978" y="769"/>
                  </a:cubicBezTo>
                  <a:cubicBezTo>
                    <a:pt x="8953" y="713"/>
                    <a:pt x="8943" y="652"/>
                    <a:pt x="8948" y="586"/>
                  </a:cubicBezTo>
                  <a:lnTo>
                    <a:pt x="8933" y="565"/>
                  </a:lnTo>
                  <a:cubicBezTo>
                    <a:pt x="8917" y="626"/>
                    <a:pt x="8902" y="677"/>
                    <a:pt x="8877" y="733"/>
                  </a:cubicBezTo>
                  <a:cubicBezTo>
                    <a:pt x="8826" y="820"/>
                    <a:pt x="8744" y="870"/>
                    <a:pt x="8678" y="947"/>
                  </a:cubicBezTo>
                  <a:cubicBezTo>
                    <a:pt x="8724" y="942"/>
                    <a:pt x="8780" y="931"/>
                    <a:pt x="8816" y="896"/>
                  </a:cubicBezTo>
                  <a:lnTo>
                    <a:pt x="8816" y="906"/>
                  </a:lnTo>
                  <a:cubicBezTo>
                    <a:pt x="8775" y="962"/>
                    <a:pt x="8729" y="1023"/>
                    <a:pt x="8678" y="1074"/>
                  </a:cubicBezTo>
                  <a:cubicBezTo>
                    <a:pt x="8729" y="1059"/>
                    <a:pt x="8765" y="1033"/>
                    <a:pt x="8795" y="1008"/>
                  </a:cubicBezTo>
                  <a:lnTo>
                    <a:pt x="8795" y="1008"/>
                  </a:lnTo>
                  <a:cubicBezTo>
                    <a:pt x="8749" y="1135"/>
                    <a:pt x="8627" y="1267"/>
                    <a:pt x="8536" y="1328"/>
                  </a:cubicBezTo>
                  <a:cubicBezTo>
                    <a:pt x="8622" y="1318"/>
                    <a:pt x="8693" y="1247"/>
                    <a:pt x="8744" y="1191"/>
                  </a:cubicBezTo>
                  <a:lnTo>
                    <a:pt x="8744" y="1191"/>
                  </a:lnTo>
                  <a:cubicBezTo>
                    <a:pt x="8704" y="1272"/>
                    <a:pt x="8653" y="1349"/>
                    <a:pt x="8592" y="1420"/>
                  </a:cubicBezTo>
                  <a:cubicBezTo>
                    <a:pt x="8637" y="1399"/>
                    <a:pt x="8673" y="1379"/>
                    <a:pt x="8714" y="1354"/>
                  </a:cubicBezTo>
                  <a:lnTo>
                    <a:pt x="8714" y="1354"/>
                  </a:lnTo>
                  <a:cubicBezTo>
                    <a:pt x="8663" y="1455"/>
                    <a:pt x="8597" y="1552"/>
                    <a:pt x="8526" y="1649"/>
                  </a:cubicBezTo>
                  <a:cubicBezTo>
                    <a:pt x="8525" y="1649"/>
                    <a:pt x="8525" y="1648"/>
                    <a:pt x="8525" y="1648"/>
                  </a:cubicBezTo>
                  <a:lnTo>
                    <a:pt x="8525" y="1648"/>
                  </a:lnTo>
                  <a:cubicBezTo>
                    <a:pt x="8521" y="1654"/>
                    <a:pt x="8516" y="1660"/>
                    <a:pt x="8510" y="1669"/>
                  </a:cubicBezTo>
                  <a:cubicBezTo>
                    <a:pt x="8480" y="1633"/>
                    <a:pt x="8465" y="1603"/>
                    <a:pt x="8449" y="1562"/>
                  </a:cubicBezTo>
                  <a:lnTo>
                    <a:pt x="8449" y="1562"/>
                  </a:lnTo>
                  <a:cubicBezTo>
                    <a:pt x="8451" y="1565"/>
                    <a:pt x="8453" y="1567"/>
                    <a:pt x="8455" y="1569"/>
                  </a:cubicBezTo>
                  <a:lnTo>
                    <a:pt x="8455" y="1569"/>
                  </a:lnTo>
                  <a:cubicBezTo>
                    <a:pt x="8432" y="1537"/>
                    <a:pt x="8412" y="1502"/>
                    <a:pt x="8398" y="1471"/>
                  </a:cubicBezTo>
                  <a:lnTo>
                    <a:pt x="8398" y="1471"/>
                  </a:lnTo>
                  <a:cubicBezTo>
                    <a:pt x="8419" y="1491"/>
                    <a:pt x="8439" y="1506"/>
                    <a:pt x="8470" y="1516"/>
                  </a:cubicBezTo>
                  <a:cubicBezTo>
                    <a:pt x="8439" y="1481"/>
                    <a:pt x="8414" y="1445"/>
                    <a:pt x="8388" y="1405"/>
                  </a:cubicBezTo>
                  <a:lnTo>
                    <a:pt x="8388" y="1399"/>
                  </a:lnTo>
                  <a:cubicBezTo>
                    <a:pt x="8409" y="1420"/>
                    <a:pt x="8444" y="1425"/>
                    <a:pt x="8470" y="1430"/>
                  </a:cubicBezTo>
                  <a:cubicBezTo>
                    <a:pt x="8424" y="1379"/>
                    <a:pt x="8373" y="1349"/>
                    <a:pt x="8342" y="1293"/>
                  </a:cubicBezTo>
                  <a:cubicBezTo>
                    <a:pt x="8322" y="1262"/>
                    <a:pt x="8317" y="1221"/>
                    <a:pt x="8307" y="1191"/>
                  </a:cubicBezTo>
                  <a:lnTo>
                    <a:pt x="8297" y="1201"/>
                  </a:lnTo>
                  <a:cubicBezTo>
                    <a:pt x="8297" y="1242"/>
                    <a:pt x="8292" y="1288"/>
                    <a:pt x="8281" y="1323"/>
                  </a:cubicBezTo>
                  <a:cubicBezTo>
                    <a:pt x="8246" y="1379"/>
                    <a:pt x="8185" y="1425"/>
                    <a:pt x="8139" y="1476"/>
                  </a:cubicBezTo>
                  <a:cubicBezTo>
                    <a:pt x="8185" y="1450"/>
                    <a:pt x="8236" y="1435"/>
                    <a:pt x="8261" y="1394"/>
                  </a:cubicBezTo>
                  <a:lnTo>
                    <a:pt x="8261" y="1415"/>
                  </a:lnTo>
                  <a:cubicBezTo>
                    <a:pt x="8256" y="1425"/>
                    <a:pt x="8246" y="1430"/>
                    <a:pt x="8246" y="1435"/>
                  </a:cubicBezTo>
                  <a:cubicBezTo>
                    <a:pt x="8231" y="1476"/>
                    <a:pt x="8215" y="1506"/>
                    <a:pt x="8190" y="1542"/>
                  </a:cubicBezTo>
                  <a:cubicBezTo>
                    <a:pt x="8164" y="1562"/>
                    <a:pt x="8119" y="1598"/>
                    <a:pt x="8108" y="1623"/>
                  </a:cubicBezTo>
                  <a:cubicBezTo>
                    <a:pt x="8134" y="1608"/>
                    <a:pt x="8159" y="1598"/>
                    <a:pt x="8185" y="1577"/>
                  </a:cubicBezTo>
                  <a:lnTo>
                    <a:pt x="8185" y="1577"/>
                  </a:lnTo>
                  <a:cubicBezTo>
                    <a:pt x="8170" y="1618"/>
                    <a:pt x="8134" y="1649"/>
                    <a:pt x="8114" y="1684"/>
                  </a:cubicBezTo>
                  <a:cubicBezTo>
                    <a:pt x="8042" y="1684"/>
                    <a:pt x="7966" y="1684"/>
                    <a:pt x="7900" y="1694"/>
                  </a:cubicBezTo>
                  <a:cubicBezTo>
                    <a:pt x="7885" y="1669"/>
                    <a:pt x="7874" y="1633"/>
                    <a:pt x="7859" y="1598"/>
                  </a:cubicBezTo>
                  <a:lnTo>
                    <a:pt x="7859" y="1598"/>
                  </a:lnTo>
                  <a:cubicBezTo>
                    <a:pt x="7905" y="1618"/>
                    <a:pt x="7956" y="1633"/>
                    <a:pt x="8012" y="1649"/>
                  </a:cubicBezTo>
                  <a:cubicBezTo>
                    <a:pt x="7941" y="1522"/>
                    <a:pt x="7839" y="1349"/>
                    <a:pt x="7798" y="1216"/>
                  </a:cubicBezTo>
                  <a:cubicBezTo>
                    <a:pt x="7773" y="1145"/>
                    <a:pt x="7712" y="1013"/>
                    <a:pt x="7681" y="911"/>
                  </a:cubicBezTo>
                  <a:lnTo>
                    <a:pt x="7681" y="911"/>
                  </a:lnTo>
                  <a:cubicBezTo>
                    <a:pt x="7737" y="947"/>
                    <a:pt x="7788" y="992"/>
                    <a:pt x="7859" y="1018"/>
                  </a:cubicBezTo>
                  <a:cubicBezTo>
                    <a:pt x="7722" y="840"/>
                    <a:pt x="7656" y="728"/>
                    <a:pt x="7554" y="463"/>
                  </a:cubicBezTo>
                  <a:cubicBezTo>
                    <a:pt x="7503" y="331"/>
                    <a:pt x="7468" y="275"/>
                    <a:pt x="7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-266035" y="4509414"/>
              <a:ext cx="9676051" cy="1225245"/>
            </a:xfrm>
            <a:custGeom>
              <a:avLst/>
              <a:gdLst/>
              <a:ahLst/>
              <a:cxnLst/>
              <a:rect l="l" t="t" r="r" b="b"/>
              <a:pathLst>
                <a:path w="53391" h="6761" extrusionOk="0">
                  <a:moveTo>
                    <a:pt x="53390" y="0"/>
                  </a:moveTo>
                  <a:cubicBezTo>
                    <a:pt x="53390" y="0"/>
                    <a:pt x="45470" y="2294"/>
                    <a:pt x="1" y="2483"/>
                  </a:cubicBezTo>
                  <a:lnTo>
                    <a:pt x="1" y="6760"/>
                  </a:lnTo>
                  <a:lnTo>
                    <a:pt x="53390" y="6760"/>
                  </a:lnTo>
                  <a:lnTo>
                    <a:pt x="53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34"/>
          <p:cNvSpPr/>
          <p:nvPr/>
        </p:nvSpPr>
        <p:spPr>
          <a:xfrm flipH="1">
            <a:off x="5193574" y="-70797"/>
            <a:ext cx="2236347" cy="656700"/>
          </a:xfrm>
          <a:custGeom>
            <a:avLst/>
            <a:gdLst/>
            <a:ahLst/>
            <a:cxnLst/>
            <a:rect l="l" t="t" r="r" b="b"/>
            <a:pathLst>
              <a:path w="5357" h="1573" extrusionOk="0">
                <a:moveTo>
                  <a:pt x="1851" y="1"/>
                </a:moveTo>
                <a:cubicBezTo>
                  <a:pt x="1322" y="1"/>
                  <a:pt x="771" y="310"/>
                  <a:pt x="743" y="906"/>
                </a:cubicBezTo>
                <a:cubicBezTo>
                  <a:pt x="662" y="870"/>
                  <a:pt x="591" y="855"/>
                  <a:pt x="527" y="855"/>
                </a:cubicBezTo>
                <a:cubicBezTo>
                  <a:pt x="183" y="855"/>
                  <a:pt x="64" y="1315"/>
                  <a:pt x="0" y="1572"/>
                </a:cubicBezTo>
                <a:lnTo>
                  <a:pt x="5356" y="1547"/>
                </a:lnTo>
                <a:cubicBezTo>
                  <a:pt x="5193" y="1415"/>
                  <a:pt x="4972" y="1341"/>
                  <a:pt x="4749" y="1341"/>
                </a:cubicBezTo>
                <a:cubicBezTo>
                  <a:pt x="4584" y="1341"/>
                  <a:pt x="4418" y="1382"/>
                  <a:pt x="4273" y="1471"/>
                </a:cubicBezTo>
                <a:cubicBezTo>
                  <a:pt x="4325" y="963"/>
                  <a:pt x="3874" y="596"/>
                  <a:pt x="3419" y="596"/>
                </a:cubicBezTo>
                <a:cubicBezTo>
                  <a:pt x="3208" y="596"/>
                  <a:pt x="2996" y="675"/>
                  <a:pt x="2833" y="855"/>
                </a:cubicBezTo>
                <a:cubicBezTo>
                  <a:pt x="2833" y="279"/>
                  <a:pt x="2352" y="1"/>
                  <a:pt x="1851" y="1"/>
                </a:cubicBezTo>
                <a:close/>
              </a:path>
            </a:pathLst>
          </a:custGeom>
          <a:solidFill>
            <a:srgbClr val="FCFCFC">
              <a:alpha val="28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3109475" y="1541874"/>
            <a:ext cx="13581654" cy="6413128"/>
            <a:chOff x="-3109475" y="1541874"/>
            <a:chExt cx="13581654" cy="6413128"/>
          </a:xfrm>
        </p:grpSpPr>
        <p:sp>
          <p:nvSpPr>
            <p:cNvPr id="173" name="Google Shape;173;p5"/>
            <p:cNvSpPr/>
            <p:nvPr/>
          </p:nvSpPr>
          <p:spPr>
            <a:xfrm rot="2079806">
              <a:off x="-3022624" y="3068877"/>
              <a:ext cx="6054613" cy="2194847"/>
            </a:xfrm>
            <a:custGeom>
              <a:avLst/>
              <a:gdLst/>
              <a:ahLst/>
              <a:cxnLst/>
              <a:rect l="l" t="t" r="r" b="b"/>
              <a:pathLst>
                <a:path w="52602" h="19069" extrusionOk="0">
                  <a:moveTo>
                    <a:pt x="47346" y="0"/>
                  </a:moveTo>
                  <a:cubicBezTo>
                    <a:pt x="44710" y="0"/>
                    <a:pt x="42030" y="2455"/>
                    <a:pt x="43309" y="5227"/>
                  </a:cubicBezTo>
                  <a:cubicBezTo>
                    <a:pt x="42612" y="5277"/>
                    <a:pt x="41803" y="5603"/>
                    <a:pt x="41961" y="6468"/>
                  </a:cubicBezTo>
                  <a:cubicBezTo>
                    <a:pt x="41814" y="6078"/>
                    <a:pt x="41218" y="5885"/>
                    <a:pt x="40613" y="5885"/>
                  </a:cubicBezTo>
                  <a:cubicBezTo>
                    <a:pt x="39876" y="5885"/>
                    <a:pt x="39125" y="6171"/>
                    <a:pt x="39153" y="6732"/>
                  </a:cubicBezTo>
                  <a:cubicBezTo>
                    <a:pt x="38956" y="6607"/>
                    <a:pt x="38699" y="6547"/>
                    <a:pt x="38432" y="6547"/>
                  </a:cubicBezTo>
                  <a:cubicBezTo>
                    <a:pt x="37669" y="6547"/>
                    <a:pt x="36833" y="7040"/>
                    <a:pt x="37154" y="7922"/>
                  </a:cubicBezTo>
                  <a:cubicBezTo>
                    <a:pt x="36967" y="7738"/>
                    <a:pt x="36663" y="7639"/>
                    <a:pt x="36367" y="7639"/>
                  </a:cubicBezTo>
                  <a:cubicBezTo>
                    <a:pt x="35889" y="7639"/>
                    <a:pt x="35434" y="7896"/>
                    <a:pt x="35531" y="8462"/>
                  </a:cubicBezTo>
                  <a:cubicBezTo>
                    <a:pt x="35373" y="8029"/>
                    <a:pt x="35211" y="7597"/>
                    <a:pt x="34727" y="7597"/>
                  </a:cubicBezTo>
                  <a:cubicBezTo>
                    <a:pt x="34295" y="7597"/>
                    <a:pt x="33812" y="8141"/>
                    <a:pt x="33812" y="8574"/>
                  </a:cubicBezTo>
                  <a:cubicBezTo>
                    <a:pt x="33588" y="8324"/>
                    <a:pt x="33068" y="8189"/>
                    <a:pt x="32551" y="8189"/>
                  </a:cubicBezTo>
                  <a:cubicBezTo>
                    <a:pt x="31941" y="8189"/>
                    <a:pt x="31333" y="8377"/>
                    <a:pt x="31218" y="8787"/>
                  </a:cubicBezTo>
                  <a:cubicBezTo>
                    <a:pt x="30881" y="8273"/>
                    <a:pt x="30358" y="8030"/>
                    <a:pt x="29802" y="8030"/>
                  </a:cubicBezTo>
                  <a:cubicBezTo>
                    <a:pt x="29367" y="8030"/>
                    <a:pt x="28913" y="8178"/>
                    <a:pt x="28511" y="8462"/>
                  </a:cubicBezTo>
                  <a:cubicBezTo>
                    <a:pt x="28408" y="7968"/>
                    <a:pt x="27977" y="7750"/>
                    <a:pt x="27526" y="7750"/>
                  </a:cubicBezTo>
                  <a:cubicBezTo>
                    <a:pt x="27289" y="7750"/>
                    <a:pt x="27046" y="7810"/>
                    <a:pt x="26843" y="7922"/>
                  </a:cubicBezTo>
                  <a:cubicBezTo>
                    <a:pt x="26843" y="7139"/>
                    <a:pt x="26467" y="5486"/>
                    <a:pt x="24737" y="5435"/>
                  </a:cubicBezTo>
                  <a:cubicBezTo>
                    <a:pt x="24706" y="5434"/>
                    <a:pt x="24675" y="5433"/>
                    <a:pt x="24644" y="5433"/>
                  </a:cubicBezTo>
                  <a:cubicBezTo>
                    <a:pt x="23272" y="5433"/>
                    <a:pt x="21916" y="6638"/>
                    <a:pt x="22011" y="8095"/>
                  </a:cubicBezTo>
                  <a:cubicBezTo>
                    <a:pt x="21888" y="7909"/>
                    <a:pt x="21679" y="7824"/>
                    <a:pt x="21463" y="7824"/>
                  </a:cubicBezTo>
                  <a:cubicBezTo>
                    <a:pt x="21054" y="7824"/>
                    <a:pt x="20618" y="8128"/>
                    <a:pt x="20688" y="8624"/>
                  </a:cubicBezTo>
                  <a:cubicBezTo>
                    <a:pt x="20606" y="8358"/>
                    <a:pt x="20320" y="8222"/>
                    <a:pt x="20011" y="8222"/>
                  </a:cubicBezTo>
                  <a:cubicBezTo>
                    <a:pt x="19687" y="8222"/>
                    <a:pt x="19339" y="8371"/>
                    <a:pt x="19172" y="8675"/>
                  </a:cubicBezTo>
                  <a:cubicBezTo>
                    <a:pt x="18767" y="7459"/>
                    <a:pt x="17757" y="6944"/>
                    <a:pt x="16773" y="6944"/>
                  </a:cubicBezTo>
                  <a:cubicBezTo>
                    <a:pt x="16263" y="6944"/>
                    <a:pt x="15760" y="7083"/>
                    <a:pt x="15352" y="7332"/>
                  </a:cubicBezTo>
                  <a:cubicBezTo>
                    <a:pt x="15017" y="7541"/>
                    <a:pt x="14437" y="8218"/>
                    <a:pt x="14366" y="8940"/>
                  </a:cubicBezTo>
                  <a:cubicBezTo>
                    <a:pt x="14106" y="8616"/>
                    <a:pt x="13807" y="8389"/>
                    <a:pt x="13446" y="8389"/>
                  </a:cubicBezTo>
                  <a:cubicBezTo>
                    <a:pt x="13206" y="8389"/>
                    <a:pt x="12938" y="8489"/>
                    <a:pt x="12636" y="8726"/>
                  </a:cubicBezTo>
                  <a:cubicBezTo>
                    <a:pt x="12507" y="8282"/>
                    <a:pt x="12088" y="8167"/>
                    <a:pt x="11675" y="8167"/>
                  </a:cubicBezTo>
                  <a:cubicBezTo>
                    <a:pt x="11582" y="8167"/>
                    <a:pt x="11489" y="8173"/>
                    <a:pt x="11400" y="8182"/>
                  </a:cubicBezTo>
                  <a:cubicBezTo>
                    <a:pt x="11438" y="7513"/>
                    <a:pt x="10974" y="7033"/>
                    <a:pt x="10386" y="7033"/>
                  </a:cubicBezTo>
                  <a:cubicBezTo>
                    <a:pt x="10259" y="7033"/>
                    <a:pt x="10126" y="7056"/>
                    <a:pt x="9991" y="7104"/>
                  </a:cubicBezTo>
                  <a:cubicBezTo>
                    <a:pt x="9732" y="5263"/>
                    <a:pt x="8162" y="4794"/>
                    <a:pt x="6502" y="4794"/>
                  </a:cubicBezTo>
                  <a:cubicBezTo>
                    <a:pt x="5386" y="4794"/>
                    <a:pt x="4230" y="5006"/>
                    <a:pt x="3404" y="5155"/>
                  </a:cubicBezTo>
                  <a:lnTo>
                    <a:pt x="977" y="13218"/>
                  </a:lnTo>
                  <a:cubicBezTo>
                    <a:pt x="1" y="14032"/>
                    <a:pt x="5866" y="18742"/>
                    <a:pt x="6349" y="18793"/>
                  </a:cubicBezTo>
                  <a:cubicBezTo>
                    <a:pt x="7294" y="18965"/>
                    <a:pt x="8311" y="19032"/>
                    <a:pt x="9362" y="19032"/>
                  </a:cubicBezTo>
                  <a:cubicBezTo>
                    <a:pt x="12275" y="19032"/>
                    <a:pt x="15452" y="18519"/>
                    <a:pt x="18109" y="18325"/>
                  </a:cubicBezTo>
                  <a:cubicBezTo>
                    <a:pt x="19137" y="18243"/>
                    <a:pt x="20141" y="18209"/>
                    <a:pt x="21130" y="18209"/>
                  </a:cubicBezTo>
                  <a:cubicBezTo>
                    <a:pt x="26104" y="18209"/>
                    <a:pt x="30673" y="19068"/>
                    <a:pt x="35762" y="19068"/>
                  </a:cubicBezTo>
                  <a:cubicBezTo>
                    <a:pt x="36304" y="19068"/>
                    <a:pt x="36853" y="19058"/>
                    <a:pt x="37408" y="19037"/>
                  </a:cubicBezTo>
                  <a:cubicBezTo>
                    <a:pt x="41030" y="18869"/>
                    <a:pt x="46554" y="14250"/>
                    <a:pt x="49092" y="11112"/>
                  </a:cubicBezTo>
                  <a:cubicBezTo>
                    <a:pt x="51086" y="8736"/>
                    <a:pt x="52602" y="3014"/>
                    <a:pt x="49631" y="745"/>
                  </a:cubicBezTo>
                  <a:cubicBezTo>
                    <a:pt x="48949" y="228"/>
                    <a:pt x="48149" y="0"/>
                    <a:pt x="47346" y="0"/>
                  </a:cubicBezTo>
                  <a:close/>
                </a:path>
              </a:pathLst>
            </a:custGeom>
            <a:solidFill>
              <a:srgbClr val="FCFCFC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293675" y="3964750"/>
              <a:ext cx="10490883" cy="3990253"/>
            </a:xfrm>
            <a:custGeom>
              <a:avLst/>
              <a:gdLst/>
              <a:ahLst/>
              <a:cxnLst/>
              <a:rect l="l" t="t" r="r" b="b"/>
              <a:pathLst>
                <a:path w="37423" h="14234" extrusionOk="0">
                  <a:moveTo>
                    <a:pt x="3459" y="2239"/>
                  </a:moveTo>
                  <a:cubicBezTo>
                    <a:pt x="3439" y="2269"/>
                    <a:pt x="3393" y="2346"/>
                    <a:pt x="3353" y="2417"/>
                  </a:cubicBezTo>
                  <a:cubicBezTo>
                    <a:pt x="3342" y="2422"/>
                    <a:pt x="3337" y="2427"/>
                    <a:pt x="3332" y="2442"/>
                  </a:cubicBezTo>
                  <a:lnTo>
                    <a:pt x="3292" y="2402"/>
                  </a:lnTo>
                  <a:lnTo>
                    <a:pt x="3241" y="2351"/>
                  </a:lnTo>
                  <a:cubicBezTo>
                    <a:pt x="3332" y="2330"/>
                    <a:pt x="3403" y="2290"/>
                    <a:pt x="3459" y="2239"/>
                  </a:cubicBezTo>
                  <a:close/>
                  <a:moveTo>
                    <a:pt x="30419" y="2127"/>
                  </a:moveTo>
                  <a:cubicBezTo>
                    <a:pt x="30373" y="2208"/>
                    <a:pt x="30368" y="2264"/>
                    <a:pt x="30271" y="2330"/>
                  </a:cubicBezTo>
                  <a:cubicBezTo>
                    <a:pt x="30353" y="2320"/>
                    <a:pt x="30414" y="2290"/>
                    <a:pt x="30454" y="2239"/>
                  </a:cubicBezTo>
                  <a:lnTo>
                    <a:pt x="30454" y="2239"/>
                  </a:lnTo>
                  <a:cubicBezTo>
                    <a:pt x="30449" y="2320"/>
                    <a:pt x="30424" y="2397"/>
                    <a:pt x="30398" y="2478"/>
                  </a:cubicBezTo>
                  <a:cubicBezTo>
                    <a:pt x="30317" y="2422"/>
                    <a:pt x="30225" y="2336"/>
                    <a:pt x="30149" y="2244"/>
                  </a:cubicBezTo>
                  <a:cubicBezTo>
                    <a:pt x="30261" y="2244"/>
                    <a:pt x="30363" y="2208"/>
                    <a:pt x="30419" y="2127"/>
                  </a:cubicBezTo>
                  <a:close/>
                  <a:moveTo>
                    <a:pt x="3073" y="2320"/>
                  </a:moveTo>
                  <a:lnTo>
                    <a:pt x="3073" y="2320"/>
                  </a:lnTo>
                  <a:cubicBezTo>
                    <a:pt x="3139" y="2381"/>
                    <a:pt x="3231" y="2432"/>
                    <a:pt x="3312" y="2463"/>
                  </a:cubicBezTo>
                  <a:cubicBezTo>
                    <a:pt x="3266" y="2524"/>
                    <a:pt x="3225" y="2580"/>
                    <a:pt x="3180" y="2631"/>
                  </a:cubicBezTo>
                  <a:cubicBezTo>
                    <a:pt x="3139" y="2529"/>
                    <a:pt x="3108" y="2422"/>
                    <a:pt x="3073" y="2320"/>
                  </a:cubicBezTo>
                  <a:close/>
                  <a:moveTo>
                    <a:pt x="1638" y="2397"/>
                  </a:moveTo>
                  <a:lnTo>
                    <a:pt x="1638" y="2397"/>
                  </a:lnTo>
                  <a:cubicBezTo>
                    <a:pt x="1725" y="2463"/>
                    <a:pt x="1806" y="2508"/>
                    <a:pt x="1903" y="2544"/>
                  </a:cubicBezTo>
                  <a:cubicBezTo>
                    <a:pt x="1857" y="2600"/>
                    <a:pt x="1806" y="2676"/>
                    <a:pt x="1755" y="2748"/>
                  </a:cubicBezTo>
                  <a:cubicBezTo>
                    <a:pt x="1705" y="2636"/>
                    <a:pt x="1664" y="2519"/>
                    <a:pt x="1638" y="2397"/>
                  </a:cubicBezTo>
                  <a:close/>
                  <a:moveTo>
                    <a:pt x="30073" y="2417"/>
                  </a:moveTo>
                  <a:cubicBezTo>
                    <a:pt x="30164" y="2478"/>
                    <a:pt x="30261" y="2524"/>
                    <a:pt x="30373" y="2549"/>
                  </a:cubicBezTo>
                  <a:cubicBezTo>
                    <a:pt x="30327" y="2631"/>
                    <a:pt x="30286" y="2712"/>
                    <a:pt x="30225" y="2788"/>
                  </a:cubicBezTo>
                  <a:cubicBezTo>
                    <a:pt x="30164" y="2671"/>
                    <a:pt x="30113" y="2544"/>
                    <a:pt x="30073" y="2417"/>
                  </a:cubicBezTo>
                  <a:close/>
                  <a:moveTo>
                    <a:pt x="17300" y="2753"/>
                  </a:moveTo>
                  <a:cubicBezTo>
                    <a:pt x="17321" y="2788"/>
                    <a:pt x="17346" y="2814"/>
                    <a:pt x="17382" y="2834"/>
                  </a:cubicBezTo>
                  <a:cubicBezTo>
                    <a:pt x="17371" y="2849"/>
                    <a:pt x="17356" y="2854"/>
                    <a:pt x="17346" y="2859"/>
                  </a:cubicBezTo>
                  <a:cubicBezTo>
                    <a:pt x="17326" y="2829"/>
                    <a:pt x="17305" y="2788"/>
                    <a:pt x="17300" y="2753"/>
                  </a:cubicBezTo>
                  <a:close/>
                  <a:moveTo>
                    <a:pt x="3800" y="2880"/>
                  </a:moveTo>
                  <a:cubicBezTo>
                    <a:pt x="3800" y="2885"/>
                    <a:pt x="3810" y="2885"/>
                    <a:pt x="3800" y="2890"/>
                  </a:cubicBezTo>
                  <a:lnTo>
                    <a:pt x="3800" y="2880"/>
                  </a:lnTo>
                  <a:close/>
                  <a:moveTo>
                    <a:pt x="4044" y="2803"/>
                  </a:moveTo>
                  <a:lnTo>
                    <a:pt x="4044" y="2803"/>
                  </a:lnTo>
                  <a:cubicBezTo>
                    <a:pt x="4039" y="2834"/>
                    <a:pt x="4019" y="2859"/>
                    <a:pt x="3999" y="2890"/>
                  </a:cubicBezTo>
                  <a:lnTo>
                    <a:pt x="3973" y="2865"/>
                  </a:lnTo>
                  <a:cubicBezTo>
                    <a:pt x="4004" y="2844"/>
                    <a:pt x="4029" y="2829"/>
                    <a:pt x="4044" y="2803"/>
                  </a:cubicBezTo>
                  <a:close/>
                  <a:moveTo>
                    <a:pt x="17290" y="2865"/>
                  </a:moveTo>
                  <a:cubicBezTo>
                    <a:pt x="17295" y="2875"/>
                    <a:pt x="17305" y="2880"/>
                    <a:pt x="17315" y="2885"/>
                  </a:cubicBezTo>
                  <a:cubicBezTo>
                    <a:pt x="17305" y="2890"/>
                    <a:pt x="17300" y="2890"/>
                    <a:pt x="17295" y="2900"/>
                  </a:cubicBezTo>
                  <a:cubicBezTo>
                    <a:pt x="17295" y="2885"/>
                    <a:pt x="17290" y="2875"/>
                    <a:pt x="17290" y="2865"/>
                  </a:cubicBezTo>
                  <a:close/>
                  <a:moveTo>
                    <a:pt x="4065" y="2900"/>
                  </a:moveTo>
                  <a:cubicBezTo>
                    <a:pt x="4055" y="2905"/>
                    <a:pt x="4049" y="2926"/>
                    <a:pt x="4044" y="2936"/>
                  </a:cubicBezTo>
                  <a:lnTo>
                    <a:pt x="4024" y="2915"/>
                  </a:lnTo>
                  <a:lnTo>
                    <a:pt x="4065" y="2900"/>
                  </a:lnTo>
                  <a:close/>
                  <a:moveTo>
                    <a:pt x="4324" y="2824"/>
                  </a:moveTo>
                  <a:lnTo>
                    <a:pt x="4324" y="2824"/>
                  </a:lnTo>
                  <a:cubicBezTo>
                    <a:pt x="4370" y="2875"/>
                    <a:pt x="4426" y="2890"/>
                    <a:pt x="4487" y="2890"/>
                  </a:cubicBezTo>
                  <a:cubicBezTo>
                    <a:pt x="4477" y="2910"/>
                    <a:pt x="4456" y="2936"/>
                    <a:pt x="4436" y="2956"/>
                  </a:cubicBezTo>
                  <a:cubicBezTo>
                    <a:pt x="4375" y="2915"/>
                    <a:pt x="4360" y="2880"/>
                    <a:pt x="4324" y="2824"/>
                  </a:cubicBezTo>
                  <a:close/>
                  <a:moveTo>
                    <a:pt x="31100" y="2834"/>
                  </a:moveTo>
                  <a:lnTo>
                    <a:pt x="31100" y="2834"/>
                  </a:lnTo>
                  <a:cubicBezTo>
                    <a:pt x="31151" y="2865"/>
                    <a:pt x="31207" y="2885"/>
                    <a:pt x="31263" y="2905"/>
                  </a:cubicBezTo>
                  <a:cubicBezTo>
                    <a:pt x="31243" y="2936"/>
                    <a:pt x="31227" y="2966"/>
                    <a:pt x="31202" y="2992"/>
                  </a:cubicBezTo>
                  <a:cubicBezTo>
                    <a:pt x="31161" y="2941"/>
                    <a:pt x="31131" y="2890"/>
                    <a:pt x="31100" y="2834"/>
                  </a:cubicBez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776" y="3012"/>
                  </a:moveTo>
                  <a:cubicBezTo>
                    <a:pt x="1776" y="3015"/>
                    <a:pt x="1777" y="3016"/>
                    <a:pt x="1778" y="3016"/>
                  </a:cubicBezTo>
                  <a:cubicBezTo>
                    <a:pt x="1780" y="3016"/>
                    <a:pt x="1781" y="3015"/>
                    <a:pt x="1781" y="3012"/>
                  </a:cubicBezTo>
                  <a:lnTo>
                    <a:pt x="1781" y="3012"/>
                  </a:lnTo>
                  <a:cubicBezTo>
                    <a:pt x="1781" y="3017"/>
                    <a:pt x="1776" y="3017"/>
                    <a:pt x="1776" y="3027"/>
                  </a:cubicBezTo>
                  <a:lnTo>
                    <a:pt x="1776" y="3012"/>
                  </a:lnTo>
                  <a:close/>
                  <a:moveTo>
                    <a:pt x="4309" y="2910"/>
                  </a:moveTo>
                  <a:lnTo>
                    <a:pt x="4309" y="2910"/>
                  </a:lnTo>
                  <a:cubicBezTo>
                    <a:pt x="4345" y="2941"/>
                    <a:pt x="4380" y="2961"/>
                    <a:pt x="4436" y="2966"/>
                  </a:cubicBezTo>
                  <a:cubicBezTo>
                    <a:pt x="4411" y="3002"/>
                    <a:pt x="4385" y="3037"/>
                    <a:pt x="4360" y="3068"/>
                  </a:cubicBezTo>
                  <a:cubicBezTo>
                    <a:pt x="4334" y="3017"/>
                    <a:pt x="4324" y="2966"/>
                    <a:pt x="4309" y="2910"/>
                  </a:cubicBezTo>
                  <a:close/>
                  <a:moveTo>
                    <a:pt x="28903" y="3043"/>
                  </a:moveTo>
                  <a:lnTo>
                    <a:pt x="28903" y="3043"/>
                  </a:lnTo>
                  <a:cubicBezTo>
                    <a:pt x="28918" y="3053"/>
                    <a:pt x="28928" y="3063"/>
                    <a:pt x="28944" y="3068"/>
                  </a:cubicBezTo>
                  <a:lnTo>
                    <a:pt x="28923" y="3088"/>
                  </a:lnTo>
                  <a:cubicBezTo>
                    <a:pt x="28918" y="3078"/>
                    <a:pt x="28913" y="3058"/>
                    <a:pt x="28903" y="3043"/>
                  </a:cubicBezTo>
                  <a:close/>
                  <a:moveTo>
                    <a:pt x="29005" y="3160"/>
                  </a:moveTo>
                  <a:cubicBezTo>
                    <a:pt x="28994" y="3180"/>
                    <a:pt x="28989" y="3190"/>
                    <a:pt x="28979" y="3195"/>
                  </a:cubicBezTo>
                  <a:cubicBezTo>
                    <a:pt x="28979" y="3195"/>
                    <a:pt x="28974" y="3190"/>
                    <a:pt x="28974" y="3185"/>
                  </a:cubicBezTo>
                  <a:cubicBezTo>
                    <a:pt x="28989" y="3175"/>
                    <a:pt x="28994" y="3165"/>
                    <a:pt x="29005" y="3160"/>
                  </a:cubicBezTo>
                  <a:close/>
                  <a:moveTo>
                    <a:pt x="3816" y="2900"/>
                  </a:moveTo>
                  <a:cubicBezTo>
                    <a:pt x="3877" y="2941"/>
                    <a:pt x="3943" y="2982"/>
                    <a:pt x="4014" y="3007"/>
                  </a:cubicBezTo>
                  <a:lnTo>
                    <a:pt x="3994" y="3043"/>
                  </a:lnTo>
                  <a:cubicBezTo>
                    <a:pt x="3968" y="3099"/>
                    <a:pt x="3938" y="3154"/>
                    <a:pt x="3902" y="3210"/>
                  </a:cubicBezTo>
                  <a:cubicBezTo>
                    <a:pt x="3861" y="3109"/>
                    <a:pt x="3826" y="3007"/>
                    <a:pt x="3800" y="2900"/>
                  </a:cubicBezTo>
                  <a:close/>
                  <a:moveTo>
                    <a:pt x="7870" y="3088"/>
                  </a:moveTo>
                  <a:lnTo>
                    <a:pt x="7870" y="3088"/>
                  </a:lnTo>
                  <a:cubicBezTo>
                    <a:pt x="7864" y="3104"/>
                    <a:pt x="7864" y="3114"/>
                    <a:pt x="7859" y="3119"/>
                  </a:cubicBezTo>
                  <a:cubicBezTo>
                    <a:pt x="7859" y="3119"/>
                    <a:pt x="7859" y="3129"/>
                    <a:pt x="7854" y="3129"/>
                  </a:cubicBezTo>
                  <a:cubicBezTo>
                    <a:pt x="7783" y="3185"/>
                    <a:pt x="7707" y="3236"/>
                    <a:pt x="7615" y="3271"/>
                  </a:cubicBezTo>
                  <a:cubicBezTo>
                    <a:pt x="7605" y="3256"/>
                    <a:pt x="7585" y="3236"/>
                    <a:pt x="7575" y="3216"/>
                  </a:cubicBezTo>
                  <a:cubicBezTo>
                    <a:pt x="7681" y="3195"/>
                    <a:pt x="7793" y="3139"/>
                    <a:pt x="7870" y="3088"/>
                  </a:cubicBezTo>
                  <a:close/>
                  <a:moveTo>
                    <a:pt x="7519" y="3256"/>
                  </a:moveTo>
                  <a:cubicBezTo>
                    <a:pt x="7539" y="3266"/>
                    <a:pt x="7564" y="3282"/>
                    <a:pt x="7590" y="3292"/>
                  </a:cubicBezTo>
                  <a:cubicBezTo>
                    <a:pt x="7575" y="3297"/>
                    <a:pt x="7559" y="3307"/>
                    <a:pt x="7549" y="3312"/>
                  </a:cubicBezTo>
                  <a:cubicBezTo>
                    <a:pt x="7539" y="3292"/>
                    <a:pt x="7529" y="3271"/>
                    <a:pt x="7519" y="3256"/>
                  </a:cubicBezTo>
                  <a:close/>
                  <a:moveTo>
                    <a:pt x="17707" y="2763"/>
                  </a:moveTo>
                  <a:lnTo>
                    <a:pt x="17707" y="2763"/>
                  </a:lnTo>
                  <a:cubicBezTo>
                    <a:pt x="17651" y="2961"/>
                    <a:pt x="17575" y="3154"/>
                    <a:pt x="17473" y="3322"/>
                  </a:cubicBezTo>
                  <a:cubicBezTo>
                    <a:pt x="17427" y="3236"/>
                    <a:pt x="17392" y="3139"/>
                    <a:pt x="17351" y="3043"/>
                  </a:cubicBezTo>
                  <a:cubicBezTo>
                    <a:pt x="17341" y="3007"/>
                    <a:pt x="17321" y="2966"/>
                    <a:pt x="17305" y="2931"/>
                  </a:cubicBezTo>
                  <a:cubicBezTo>
                    <a:pt x="17331" y="2926"/>
                    <a:pt x="17351" y="2915"/>
                    <a:pt x="17377" y="2915"/>
                  </a:cubicBezTo>
                  <a:cubicBezTo>
                    <a:pt x="17382" y="2915"/>
                    <a:pt x="17392" y="2926"/>
                    <a:pt x="17397" y="2926"/>
                  </a:cubicBezTo>
                  <a:cubicBezTo>
                    <a:pt x="17397" y="2915"/>
                    <a:pt x="17392" y="2915"/>
                    <a:pt x="17392" y="2910"/>
                  </a:cubicBezTo>
                  <a:cubicBezTo>
                    <a:pt x="17438" y="2895"/>
                    <a:pt x="17483" y="2880"/>
                    <a:pt x="17529" y="2859"/>
                  </a:cubicBezTo>
                  <a:lnTo>
                    <a:pt x="17555" y="2859"/>
                  </a:lnTo>
                  <a:cubicBezTo>
                    <a:pt x="17549" y="2859"/>
                    <a:pt x="17549" y="2854"/>
                    <a:pt x="17544" y="2854"/>
                  </a:cubicBezTo>
                  <a:cubicBezTo>
                    <a:pt x="17600" y="2839"/>
                    <a:pt x="17651" y="2803"/>
                    <a:pt x="17707" y="2763"/>
                  </a:cubicBezTo>
                  <a:close/>
                  <a:moveTo>
                    <a:pt x="16705" y="3093"/>
                  </a:moveTo>
                  <a:lnTo>
                    <a:pt x="16705" y="3093"/>
                  </a:lnTo>
                  <a:cubicBezTo>
                    <a:pt x="16781" y="3144"/>
                    <a:pt x="16863" y="3180"/>
                    <a:pt x="16949" y="3190"/>
                  </a:cubicBezTo>
                  <a:cubicBezTo>
                    <a:pt x="16919" y="3261"/>
                    <a:pt x="16883" y="3322"/>
                    <a:pt x="16842" y="3383"/>
                  </a:cubicBezTo>
                  <a:cubicBezTo>
                    <a:pt x="16786" y="3292"/>
                    <a:pt x="16741" y="3195"/>
                    <a:pt x="16705" y="3093"/>
                  </a:cubicBezTo>
                  <a:close/>
                  <a:moveTo>
                    <a:pt x="13500" y="3322"/>
                  </a:moveTo>
                  <a:cubicBezTo>
                    <a:pt x="13506" y="3348"/>
                    <a:pt x="13526" y="3373"/>
                    <a:pt x="13541" y="3394"/>
                  </a:cubicBezTo>
                  <a:cubicBezTo>
                    <a:pt x="13536" y="3399"/>
                    <a:pt x="13531" y="3409"/>
                    <a:pt x="13526" y="3409"/>
                  </a:cubicBezTo>
                  <a:cubicBezTo>
                    <a:pt x="13511" y="3373"/>
                    <a:pt x="13506" y="3348"/>
                    <a:pt x="13500" y="3322"/>
                  </a:cubicBezTo>
                  <a:close/>
                  <a:moveTo>
                    <a:pt x="12000" y="3388"/>
                  </a:moveTo>
                  <a:lnTo>
                    <a:pt x="12036" y="3404"/>
                  </a:lnTo>
                  <a:cubicBezTo>
                    <a:pt x="12025" y="3414"/>
                    <a:pt x="12015" y="3414"/>
                    <a:pt x="12010" y="3419"/>
                  </a:cubicBezTo>
                  <a:cubicBezTo>
                    <a:pt x="12005" y="3404"/>
                    <a:pt x="12000" y="3399"/>
                    <a:pt x="12000" y="3388"/>
                  </a:cubicBezTo>
                  <a:close/>
                  <a:moveTo>
                    <a:pt x="21141" y="2880"/>
                  </a:moveTo>
                  <a:cubicBezTo>
                    <a:pt x="21130" y="2915"/>
                    <a:pt x="21090" y="2992"/>
                    <a:pt x="21054" y="3063"/>
                  </a:cubicBezTo>
                  <a:cubicBezTo>
                    <a:pt x="20978" y="3185"/>
                    <a:pt x="20886" y="3322"/>
                    <a:pt x="20800" y="3429"/>
                  </a:cubicBezTo>
                  <a:cubicBezTo>
                    <a:pt x="20713" y="3292"/>
                    <a:pt x="20637" y="3134"/>
                    <a:pt x="20586" y="2971"/>
                  </a:cubicBezTo>
                  <a:lnTo>
                    <a:pt x="20586" y="2971"/>
                  </a:lnTo>
                  <a:cubicBezTo>
                    <a:pt x="20713" y="3068"/>
                    <a:pt x="20841" y="3109"/>
                    <a:pt x="21013" y="3114"/>
                  </a:cubicBezTo>
                  <a:cubicBezTo>
                    <a:pt x="20978" y="3093"/>
                    <a:pt x="20927" y="3063"/>
                    <a:pt x="20876" y="3017"/>
                  </a:cubicBezTo>
                  <a:cubicBezTo>
                    <a:pt x="20993" y="3012"/>
                    <a:pt x="21085" y="2951"/>
                    <a:pt x="21141" y="2880"/>
                  </a:cubicBezTo>
                  <a:close/>
                  <a:moveTo>
                    <a:pt x="13256" y="3368"/>
                  </a:moveTo>
                  <a:lnTo>
                    <a:pt x="13256" y="3368"/>
                  </a:lnTo>
                  <a:cubicBezTo>
                    <a:pt x="13251" y="3388"/>
                    <a:pt x="13231" y="3414"/>
                    <a:pt x="13211" y="3444"/>
                  </a:cubicBezTo>
                  <a:cubicBezTo>
                    <a:pt x="13205" y="3439"/>
                    <a:pt x="13195" y="3434"/>
                    <a:pt x="13185" y="3419"/>
                  </a:cubicBezTo>
                  <a:cubicBezTo>
                    <a:pt x="13211" y="3409"/>
                    <a:pt x="13236" y="3388"/>
                    <a:pt x="13256" y="3368"/>
                  </a:cubicBezTo>
                  <a:close/>
                  <a:moveTo>
                    <a:pt x="12320" y="3317"/>
                  </a:moveTo>
                  <a:lnTo>
                    <a:pt x="12320" y="3317"/>
                  </a:lnTo>
                  <a:cubicBezTo>
                    <a:pt x="12315" y="3333"/>
                    <a:pt x="12315" y="3338"/>
                    <a:pt x="12310" y="3348"/>
                  </a:cubicBezTo>
                  <a:lnTo>
                    <a:pt x="12310" y="3358"/>
                  </a:lnTo>
                  <a:cubicBezTo>
                    <a:pt x="12270" y="3394"/>
                    <a:pt x="12234" y="3419"/>
                    <a:pt x="12193" y="3449"/>
                  </a:cubicBezTo>
                  <a:cubicBezTo>
                    <a:pt x="12183" y="3439"/>
                    <a:pt x="12178" y="3424"/>
                    <a:pt x="12163" y="3414"/>
                  </a:cubicBezTo>
                  <a:cubicBezTo>
                    <a:pt x="12219" y="3388"/>
                    <a:pt x="12280" y="3353"/>
                    <a:pt x="12320" y="3317"/>
                  </a:cubicBezTo>
                  <a:close/>
                  <a:moveTo>
                    <a:pt x="13714" y="3378"/>
                  </a:moveTo>
                  <a:cubicBezTo>
                    <a:pt x="13709" y="3414"/>
                    <a:pt x="13704" y="3439"/>
                    <a:pt x="13689" y="3465"/>
                  </a:cubicBezTo>
                  <a:cubicBezTo>
                    <a:pt x="13679" y="3449"/>
                    <a:pt x="13663" y="3439"/>
                    <a:pt x="13643" y="3424"/>
                  </a:cubicBezTo>
                  <a:cubicBezTo>
                    <a:pt x="13668" y="3414"/>
                    <a:pt x="13689" y="3399"/>
                    <a:pt x="13714" y="3378"/>
                  </a:cubicBezTo>
                  <a:close/>
                  <a:moveTo>
                    <a:pt x="7763" y="3297"/>
                  </a:moveTo>
                  <a:lnTo>
                    <a:pt x="7763" y="3297"/>
                  </a:lnTo>
                  <a:cubicBezTo>
                    <a:pt x="7753" y="3317"/>
                    <a:pt x="7737" y="3338"/>
                    <a:pt x="7727" y="3363"/>
                  </a:cubicBezTo>
                  <a:cubicBezTo>
                    <a:pt x="7702" y="3399"/>
                    <a:pt x="7676" y="3439"/>
                    <a:pt x="7641" y="3470"/>
                  </a:cubicBezTo>
                  <a:cubicBezTo>
                    <a:pt x="7630" y="3444"/>
                    <a:pt x="7610" y="3419"/>
                    <a:pt x="7600" y="3399"/>
                  </a:cubicBezTo>
                  <a:cubicBezTo>
                    <a:pt x="7585" y="3383"/>
                    <a:pt x="7575" y="3363"/>
                    <a:pt x="7559" y="3338"/>
                  </a:cubicBezTo>
                  <a:cubicBezTo>
                    <a:pt x="7636" y="3333"/>
                    <a:pt x="7707" y="3317"/>
                    <a:pt x="7763" y="3297"/>
                  </a:cubicBezTo>
                  <a:close/>
                  <a:moveTo>
                    <a:pt x="12081" y="3434"/>
                  </a:moveTo>
                  <a:lnTo>
                    <a:pt x="12158" y="3470"/>
                  </a:lnTo>
                  <a:cubicBezTo>
                    <a:pt x="12127" y="3490"/>
                    <a:pt x="12091" y="3500"/>
                    <a:pt x="12061" y="3521"/>
                  </a:cubicBezTo>
                  <a:cubicBezTo>
                    <a:pt x="12051" y="3495"/>
                    <a:pt x="12030" y="3465"/>
                    <a:pt x="12015" y="3439"/>
                  </a:cubicBezTo>
                  <a:cubicBezTo>
                    <a:pt x="12036" y="3439"/>
                    <a:pt x="12061" y="3439"/>
                    <a:pt x="12081" y="3434"/>
                  </a:cubicBezTo>
                  <a:close/>
                  <a:moveTo>
                    <a:pt x="17504" y="3521"/>
                  </a:moveTo>
                  <a:cubicBezTo>
                    <a:pt x="17504" y="3536"/>
                    <a:pt x="17499" y="3541"/>
                    <a:pt x="17493" y="3551"/>
                  </a:cubicBezTo>
                  <a:cubicBezTo>
                    <a:pt x="17493" y="3546"/>
                    <a:pt x="17483" y="3541"/>
                    <a:pt x="17483" y="3536"/>
                  </a:cubicBezTo>
                  <a:cubicBezTo>
                    <a:pt x="17493" y="3526"/>
                    <a:pt x="17499" y="3521"/>
                    <a:pt x="17504" y="3521"/>
                  </a:cubicBezTo>
                  <a:close/>
                  <a:moveTo>
                    <a:pt x="14228" y="3383"/>
                  </a:moveTo>
                  <a:lnTo>
                    <a:pt x="14228" y="3383"/>
                  </a:lnTo>
                  <a:cubicBezTo>
                    <a:pt x="14282" y="3433"/>
                    <a:pt x="14371" y="3494"/>
                    <a:pt x="14447" y="3494"/>
                  </a:cubicBezTo>
                  <a:cubicBezTo>
                    <a:pt x="14457" y="3494"/>
                    <a:pt x="14467" y="3493"/>
                    <a:pt x="14477" y="3490"/>
                  </a:cubicBezTo>
                  <a:lnTo>
                    <a:pt x="14477" y="3490"/>
                  </a:lnTo>
                  <a:cubicBezTo>
                    <a:pt x="14457" y="3505"/>
                    <a:pt x="14442" y="3536"/>
                    <a:pt x="14426" y="3561"/>
                  </a:cubicBezTo>
                  <a:cubicBezTo>
                    <a:pt x="14350" y="3521"/>
                    <a:pt x="14289" y="3475"/>
                    <a:pt x="14238" y="3414"/>
                  </a:cubicBezTo>
                  <a:lnTo>
                    <a:pt x="14238" y="3409"/>
                  </a:lnTo>
                  <a:cubicBezTo>
                    <a:pt x="14228" y="3399"/>
                    <a:pt x="14228" y="3388"/>
                    <a:pt x="14228" y="3383"/>
                  </a:cubicBezTo>
                  <a:close/>
                  <a:moveTo>
                    <a:pt x="18795" y="3553"/>
                  </a:moveTo>
                  <a:lnTo>
                    <a:pt x="18801" y="3561"/>
                  </a:lnTo>
                  <a:lnTo>
                    <a:pt x="18801" y="3566"/>
                  </a:lnTo>
                  <a:cubicBezTo>
                    <a:pt x="18799" y="3560"/>
                    <a:pt x="18797" y="3556"/>
                    <a:pt x="18795" y="3553"/>
                  </a:cubicBezTo>
                  <a:close/>
                  <a:moveTo>
                    <a:pt x="20917" y="3495"/>
                  </a:moveTo>
                  <a:lnTo>
                    <a:pt x="20917" y="3495"/>
                  </a:lnTo>
                  <a:cubicBezTo>
                    <a:pt x="20912" y="3511"/>
                    <a:pt x="20912" y="3516"/>
                    <a:pt x="20907" y="3526"/>
                  </a:cubicBezTo>
                  <a:lnTo>
                    <a:pt x="20907" y="3536"/>
                  </a:lnTo>
                  <a:cubicBezTo>
                    <a:pt x="20902" y="3546"/>
                    <a:pt x="20886" y="3551"/>
                    <a:pt x="20876" y="3566"/>
                  </a:cubicBezTo>
                  <a:cubicBezTo>
                    <a:pt x="20866" y="3561"/>
                    <a:pt x="20861" y="3546"/>
                    <a:pt x="20861" y="3541"/>
                  </a:cubicBezTo>
                  <a:cubicBezTo>
                    <a:pt x="20881" y="3526"/>
                    <a:pt x="20902" y="3511"/>
                    <a:pt x="20917" y="3495"/>
                  </a:cubicBezTo>
                  <a:close/>
                  <a:moveTo>
                    <a:pt x="27550" y="3322"/>
                  </a:moveTo>
                  <a:lnTo>
                    <a:pt x="27550" y="3322"/>
                  </a:lnTo>
                  <a:cubicBezTo>
                    <a:pt x="27631" y="3383"/>
                    <a:pt x="27718" y="3414"/>
                    <a:pt x="27824" y="3439"/>
                  </a:cubicBezTo>
                  <a:cubicBezTo>
                    <a:pt x="27779" y="3495"/>
                    <a:pt x="27723" y="3546"/>
                    <a:pt x="27657" y="3587"/>
                  </a:cubicBezTo>
                  <a:cubicBezTo>
                    <a:pt x="27616" y="3500"/>
                    <a:pt x="27580" y="3414"/>
                    <a:pt x="27550" y="3322"/>
                  </a:cubicBezTo>
                  <a:close/>
                  <a:moveTo>
                    <a:pt x="6776" y="3490"/>
                  </a:moveTo>
                  <a:lnTo>
                    <a:pt x="6852" y="3546"/>
                  </a:lnTo>
                  <a:cubicBezTo>
                    <a:pt x="6842" y="3566"/>
                    <a:pt x="6822" y="3577"/>
                    <a:pt x="6801" y="3597"/>
                  </a:cubicBezTo>
                  <a:cubicBezTo>
                    <a:pt x="6791" y="3566"/>
                    <a:pt x="6786" y="3526"/>
                    <a:pt x="6776" y="3490"/>
                  </a:cubicBezTo>
                  <a:close/>
                  <a:moveTo>
                    <a:pt x="6191" y="3444"/>
                  </a:moveTo>
                  <a:lnTo>
                    <a:pt x="6191" y="3444"/>
                  </a:lnTo>
                  <a:cubicBezTo>
                    <a:pt x="6186" y="3460"/>
                    <a:pt x="6186" y="3465"/>
                    <a:pt x="6181" y="3475"/>
                  </a:cubicBezTo>
                  <a:lnTo>
                    <a:pt x="6181" y="3485"/>
                  </a:lnTo>
                  <a:cubicBezTo>
                    <a:pt x="6130" y="3536"/>
                    <a:pt x="6064" y="3577"/>
                    <a:pt x="5993" y="3612"/>
                  </a:cubicBezTo>
                  <a:lnTo>
                    <a:pt x="5957" y="3551"/>
                  </a:lnTo>
                  <a:cubicBezTo>
                    <a:pt x="6038" y="3546"/>
                    <a:pt x="6130" y="3495"/>
                    <a:pt x="6191" y="3444"/>
                  </a:cubicBezTo>
                  <a:close/>
                  <a:moveTo>
                    <a:pt x="14279" y="3541"/>
                  </a:moveTo>
                  <a:cubicBezTo>
                    <a:pt x="14319" y="3551"/>
                    <a:pt x="14355" y="3566"/>
                    <a:pt x="14406" y="3572"/>
                  </a:cubicBezTo>
                  <a:cubicBezTo>
                    <a:pt x="14391" y="3597"/>
                    <a:pt x="14365" y="3628"/>
                    <a:pt x="14340" y="3648"/>
                  </a:cubicBezTo>
                  <a:cubicBezTo>
                    <a:pt x="14325" y="3628"/>
                    <a:pt x="14314" y="3602"/>
                    <a:pt x="14299" y="3587"/>
                  </a:cubicBezTo>
                  <a:cubicBezTo>
                    <a:pt x="14294" y="3572"/>
                    <a:pt x="14289" y="3551"/>
                    <a:pt x="14279" y="3541"/>
                  </a:cubicBezTo>
                  <a:close/>
                  <a:moveTo>
                    <a:pt x="12234" y="3516"/>
                  </a:moveTo>
                  <a:lnTo>
                    <a:pt x="12234" y="3516"/>
                  </a:lnTo>
                  <a:cubicBezTo>
                    <a:pt x="12219" y="3526"/>
                    <a:pt x="12214" y="3546"/>
                    <a:pt x="12203" y="3566"/>
                  </a:cubicBezTo>
                  <a:cubicBezTo>
                    <a:pt x="12183" y="3597"/>
                    <a:pt x="12163" y="3622"/>
                    <a:pt x="12142" y="3653"/>
                  </a:cubicBezTo>
                  <a:cubicBezTo>
                    <a:pt x="12142" y="3648"/>
                    <a:pt x="12137" y="3648"/>
                    <a:pt x="12137" y="3643"/>
                  </a:cubicBezTo>
                  <a:cubicBezTo>
                    <a:pt x="12112" y="3607"/>
                    <a:pt x="12091" y="3577"/>
                    <a:pt x="12076" y="3541"/>
                  </a:cubicBezTo>
                  <a:cubicBezTo>
                    <a:pt x="12137" y="3541"/>
                    <a:pt x="12188" y="3526"/>
                    <a:pt x="12234" y="3516"/>
                  </a:cubicBezTo>
                  <a:close/>
                  <a:moveTo>
                    <a:pt x="25413" y="3256"/>
                  </a:moveTo>
                  <a:cubicBezTo>
                    <a:pt x="25515" y="3338"/>
                    <a:pt x="25617" y="3383"/>
                    <a:pt x="25749" y="3399"/>
                  </a:cubicBezTo>
                  <a:cubicBezTo>
                    <a:pt x="25698" y="3490"/>
                    <a:pt x="25637" y="3577"/>
                    <a:pt x="25571" y="3663"/>
                  </a:cubicBezTo>
                  <a:cubicBezTo>
                    <a:pt x="25510" y="3536"/>
                    <a:pt x="25454" y="3394"/>
                    <a:pt x="25413" y="3256"/>
                  </a:cubicBezTo>
                  <a:close/>
                  <a:moveTo>
                    <a:pt x="12951" y="3363"/>
                  </a:moveTo>
                  <a:lnTo>
                    <a:pt x="12951" y="3363"/>
                  </a:lnTo>
                  <a:cubicBezTo>
                    <a:pt x="12992" y="3394"/>
                    <a:pt x="13022" y="3419"/>
                    <a:pt x="13068" y="3439"/>
                  </a:cubicBezTo>
                  <a:cubicBezTo>
                    <a:pt x="13053" y="3444"/>
                    <a:pt x="13043" y="3460"/>
                    <a:pt x="13027" y="3460"/>
                  </a:cubicBezTo>
                  <a:cubicBezTo>
                    <a:pt x="13035" y="3462"/>
                    <a:pt x="13045" y="3463"/>
                    <a:pt x="13055" y="3463"/>
                  </a:cubicBezTo>
                  <a:cubicBezTo>
                    <a:pt x="13066" y="3463"/>
                    <a:pt x="13076" y="3462"/>
                    <a:pt x="13083" y="3460"/>
                  </a:cubicBezTo>
                  <a:cubicBezTo>
                    <a:pt x="13119" y="3470"/>
                    <a:pt x="13150" y="3490"/>
                    <a:pt x="13180" y="3495"/>
                  </a:cubicBezTo>
                  <a:cubicBezTo>
                    <a:pt x="13180" y="3500"/>
                    <a:pt x="13175" y="3500"/>
                    <a:pt x="13175" y="3511"/>
                  </a:cubicBezTo>
                  <a:cubicBezTo>
                    <a:pt x="13134" y="3561"/>
                    <a:pt x="13094" y="3617"/>
                    <a:pt x="13048" y="3673"/>
                  </a:cubicBezTo>
                  <a:cubicBezTo>
                    <a:pt x="13002" y="3572"/>
                    <a:pt x="12971" y="3470"/>
                    <a:pt x="12951" y="3363"/>
                  </a:cubicBezTo>
                  <a:close/>
                  <a:moveTo>
                    <a:pt x="6918" y="3577"/>
                  </a:moveTo>
                  <a:cubicBezTo>
                    <a:pt x="6918" y="3587"/>
                    <a:pt x="6923" y="3587"/>
                    <a:pt x="6923" y="3587"/>
                  </a:cubicBezTo>
                  <a:cubicBezTo>
                    <a:pt x="6898" y="3622"/>
                    <a:pt x="6873" y="3668"/>
                    <a:pt x="6837" y="3699"/>
                  </a:cubicBezTo>
                  <a:lnTo>
                    <a:pt x="6817" y="3643"/>
                  </a:lnTo>
                  <a:cubicBezTo>
                    <a:pt x="6852" y="3628"/>
                    <a:pt x="6893" y="3602"/>
                    <a:pt x="6918" y="3577"/>
                  </a:cubicBezTo>
                  <a:close/>
                  <a:moveTo>
                    <a:pt x="19554" y="3449"/>
                  </a:moveTo>
                  <a:lnTo>
                    <a:pt x="19554" y="3449"/>
                  </a:lnTo>
                  <a:cubicBezTo>
                    <a:pt x="19615" y="3500"/>
                    <a:pt x="19681" y="3541"/>
                    <a:pt x="19747" y="3577"/>
                  </a:cubicBezTo>
                  <a:cubicBezTo>
                    <a:pt x="19721" y="3617"/>
                    <a:pt x="19691" y="3663"/>
                    <a:pt x="19660" y="3699"/>
                  </a:cubicBezTo>
                  <a:cubicBezTo>
                    <a:pt x="19620" y="3622"/>
                    <a:pt x="19589" y="3541"/>
                    <a:pt x="19554" y="3449"/>
                  </a:cubicBezTo>
                  <a:close/>
                  <a:moveTo>
                    <a:pt x="6110" y="3622"/>
                  </a:moveTo>
                  <a:lnTo>
                    <a:pt x="6110" y="3622"/>
                  </a:lnTo>
                  <a:cubicBezTo>
                    <a:pt x="6099" y="3643"/>
                    <a:pt x="6089" y="3663"/>
                    <a:pt x="6079" y="3673"/>
                  </a:cubicBezTo>
                  <a:cubicBezTo>
                    <a:pt x="6074" y="3689"/>
                    <a:pt x="6064" y="3694"/>
                    <a:pt x="6059" y="3704"/>
                  </a:cubicBezTo>
                  <a:cubicBezTo>
                    <a:pt x="6038" y="3689"/>
                    <a:pt x="6028" y="3668"/>
                    <a:pt x="6013" y="3643"/>
                  </a:cubicBezTo>
                  <a:lnTo>
                    <a:pt x="6110" y="3622"/>
                  </a:lnTo>
                  <a:close/>
                  <a:moveTo>
                    <a:pt x="14417" y="3671"/>
                  </a:moveTo>
                  <a:lnTo>
                    <a:pt x="14417" y="3671"/>
                  </a:lnTo>
                  <a:cubicBezTo>
                    <a:pt x="14416" y="3673"/>
                    <a:pt x="14416" y="3676"/>
                    <a:pt x="14416" y="3678"/>
                  </a:cubicBezTo>
                  <a:cubicBezTo>
                    <a:pt x="14401" y="3694"/>
                    <a:pt x="14386" y="3699"/>
                    <a:pt x="14380" y="3714"/>
                  </a:cubicBezTo>
                  <a:lnTo>
                    <a:pt x="14370" y="3699"/>
                  </a:lnTo>
                  <a:cubicBezTo>
                    <a:pt x="14384" y="3685"/>
                    <a:pt x="14402" y="3679"/>
                    <a:pt x="14417" y="3671"/>
                  </a:cubicBezTo>
                  <a:close/>
                  <a:moveTo>
                    <a:pt x="20841" y="3694"/>
                  </a:moveTo>
                  <a:cubicBezTo>
                    <a:pt x="20841" y="3704"/>
                    <a:pt x="20835" y="3714"/>
                    <a:pt x="20835" y="3719"/>
                  </a:cubicBezTo>
                  <a:cubicBezTo>
                    <a:pt x="20835" y="3714"/>
                    <a:pt x="20830" y="3704"/>
                    <a:pt x="20830" y="3699"/>
                  </a:cubicBezTo>
                  <a:cubicBezTo>
                    <a:pt x="20830" y="3694"/>
                    <a:pt x="20835" y="3694"/>
                    <a:pt x="20841" y="3694"/>
                  </a:cubicBezTo>
                  <a:close/>
                  <a:moveTo>
                    <a:pt x="13617" y="3439"/>
                  </a:moveTo>
                  <a:cubicBezTo>
                    <a:pt x="13638" y="3449"/>
                    <a:pt x="13663" y="3460"/>
                    <a:pt x="13689" y="3470"/>
                  </a:cubicBezTo>
                  <a:cubicBezTo>
                    <a:pt x="13658" y="3561"/>
                    <a:pt x="13617" y="3643"/>
                    <a:pt x="13567" y="3724"/>
                  </a:cubicBezTo>
                  <a:cubicBezTo>
                    <a:pt x="13531" y="3653"/>
                    <a:pt x="13495" y="3572"/>
                    <a:pt x="13485" y="3485"/>
                  </a:cubicBezTo>
                  <a:lnTo>
                    <a:pt x="13485" y="3485"/>
                  </a:lnTo>
                  <a:cubicBezTo>
                    <a:pt x="13526" y="3526"/>
                    <a:pt x="13567" y="3566"/>
                    <a:pt x="13617" y="3592"/>
                  </a:cubicBezTo>
                  <a:cubicBezTo>
                    <a:pt x="13587" y="3551"/>
                    <a:pt x="13562" y="3511"/>
                    <a:pt x="13551" y="3465"/>
                  </a:cubicBezTo>
                  <a:cubicBezTo>
                    <a:pt x="13577" y="3460"/>
                    <a:pt x="13602" y="3444"/>
                    <a:pt x="13617" y="3439"/>
                  </a:cubicBezTo>
                  <a:close/>
                  <a:moveTo>
                    <a:pt x="27921" y="3505"/>
                  </a:moveTo>
                  <a:lnTo>
                    <a:pt x="27921" y="3505"/>
                  </a:lnTo>
                  <a:cubicBezTo>
                    <a:pt x="27886" y="3572"/>
                    <a:pt x="27819" y="3663"/>
                    <a:pt x="27743" y="3734"/>
                  </a:cubicBezTo>
                  <a:cubicBezTo>
                    <a:pt x="27733" y="3729"/>
                    <a:pt x="27733" y="3724"/>
                    <a:pt x="27728" y="3719"/>
                  </a:cubicBezTo>
                  <a:cubicBezTo>
                    <a:pt x="27718" y="3694"/>
                    <a:pt x="27702" y="3673"/>
                    <a:pt x="27682" y="3648"/>
                  </a:cubicBezTo>
                  <a:cubicBezTo>
                    <a:pt x="27794" y="3617"/>
                    <a:pt x="27870" y="3566"/>
                    <a:pt x="27921" y="3505"/>
                  </a:cubicBezTo>
                  <a:close/>
                  <a:moveTo>
                    <a:pt x="9309" y="3511"/>
                  </a:moveTo>
                  <a:lnTo>
                    <a:pt x="9309" y="3511"/>
                  </a:lnTo>
                  <a:cubicBezTo>
                    <a:pt x="9279" y="3587"/>
                    <a:pt x="9243" y="3663"/>
                    <a:pt x="9207" y="3739"/>
                  </a:cubicBezTo>
                  <a:cubicBezTo>
                    <a:pt x="9162" y="3694"/>
                    <a:pt x="9126" y="3648"/>
                    <a:pt x="9090" y="3612"/>
                  </a:cubicBezTo>
                  <a:cubicBezTo>
                    <a:pt x="9167" y="3592"/>
                    <a:pt x="9238" y="3551"/>
                    <a:pt x="9309" y="3511"/>
                  </a:cubicBezTo>
                  <a:close/>
                  <a:moveTo>
                    <a:pt x="5988" y="3750"/>
                  </a:moveTo>
                  <a:cubicBezTo>
                    <a:pt x="5993" y="3755"/>
                    <a:pt x="6008" y="3765"/>
                    <a:pt x="6013" y="3770"/>
                  </a:cubicBezTo>
                  <a:cubicBezTo>
                    <a:pt x="6013" y="3775"/>
                    <a:pt x="6008" y="3780"/>
                    <a:pt x="6003" y="3790"/>
                  </a:cubicBezTo>
                  <a:cubicBezTo>
                    <a:pt x="5998" y="3775"/>
                    <a:pt x="5998" y="3765"/>
                    <a:pt x="5988" y="3750"/>
                  </a:cubicBezTo>
                  <a:close/>
                  <a:moveTo>
                    <a:pt x="14770" y="3717"/>
                  </a:moveTo>
                  <a:cubicBezTo>
                    <a:pt x="14775" y="3717"/>
                    <a:pt x="14779" y="3721"/>
                    <a:pt x="14782" y="3724"/>
                  </a:cubicBezTo>
                  <a:cubicBezTo>
                    <a:pt x="14777" y="3745"/>
                    <a:pt x="14762" y="3765"/>
                    <a:pt x="14757" y="3790"/>
                  </a:cubicBezTo>
                  <a:lnTo>
                    <a:pt x="14737" y="3729"/>
                  </a:lnTo>
                  <a:cubicBezTo>
                    <a:pt x="14747" y="3724"/>
                    <a:pt x="14752" y="3724"/>
                    <a:pt x="14762" y="3719"/>
                  </a:cubicBezTo>
                  <a:cubicBezTo>
                    <a:pt x="14765" y="3718"/>
                    <a:pt x="14767" y="3717"/>
                    <a:pt x="14770" y="3717"/>
                  </a:cubicBezTo>
                  <a:close/>
                  <a:moveTo>
                    <a:pt x="15865" y="3765"/>
                  </a:moveTo>
                  <a:cubicBezTo>
                    <a:pt x="15855" y="3775"/>
                    <a:pt x="15850" y="3780"/>
                    <a:pt x="15845" y="3795"/>
                  </a:cubicBezTo>
                  <a:lnTo>
                    <a:pt x="15840" y="3790"/>
                  </a:lnTo>
                  <a:cubicBezTo>
                    <a:pt x="15850" y="3780"/>
                    <a:pt x="15855" y="3775"/>
                    <a:pt x="15865" y="3765"/>
                  </a:cubicBezTo>
                  <a:close/>
                  <a:moveTo>
                    <a:pt x="25719" y="3653"/>
                  </a:moveTo>
                  <a:lnTo>
                    <a:pt x="25719" y="3653"/>
                  </a:lnTo>
                  <a:cubicBezTo>
                    <a:pt x="25693" y="3699"/>
                    <a:pt x="25668" y="3745"/>
                    <a:pt x="25642" y="3795"/>
                  </a:cubicBezTo>
                  <a:cubicBezTo>
                    <a:pt x="25632" y="3775"/>
                    <a:pt x="25617" y="3750"/>
                    <a:pt x="25612" y="3739"/>
                  </a:cubicBezTo>
                  <a:cubicBezTo>
                    <a:pt x="25607" y="3729"/>
                    <a:pt x="25607" y="3724"/>
                    <a:pt x="25597" y="3719"/>
                  </a:cubicBezTo>
                  <a:cubicBezTo>
                    <a:pt x="25642" y="3699"/>
                    <a:pt x="25683" y="3678"/>
                    <a:pt x="25719" y="3653"/>
                  </a:cubicBezTo>
                  <a:close/>
                  <a:moveTo>
                    <a:pt x="10769" y="3363"/>
                  </a:moveTo>
                  <a:cubicBezTo>
                    <a:pt x="10794" y="3399"/>
                    <a:pt x="10835" y="3424"/>
                    <a:pt x="10881" y="3444"/>
                  </a:cubicBezTo>
                  <a:cubicBezTo>
                    <a:pt x="10855" y="3465"/>
                    <a:pt x="10830" y="3485"/>
                    <a:pt x="10810" y="3500"/>
                  </a:cubicBezTo>
                  <a:cubicBezTo>
                    <a:pt x="10855" y="3495"/>
                    <a:pt x="10891" y="3485"/>
                    <a:pt x="10937" y="3470"/>
                  </a:cubicBezTo>
                  <a:cubicBezTo>
                    <a:pt x="10962" y="3475"/>
                    <a:pt x="10983" y="3490"/>
                    <a:pt x="11008" y="3495"/>
                  </a:cubicBezTo>
                  <a:cubicBezTo>
                    <a:pt x="10993" y="3480"/>
                    <a:pt x="10983" y="3475"/>
                    <a:pt x="10967" y="3460"/>
                  </a:cubicBezTo>
                  <a:cubicBezTo>
                    <a:pt x="11018" y="3434"/>
                    <a:pt x="11069" y="3409"/>
                    <a:pt x="11115" y="3373"/>
                  </a:cubicBezTo>
                  <a:lnTo>
                    <a:pt x="11115" y="3373"/>
                  </a:lnTo>
                  <a:cubicBezTo>
                    <a:pt x="11049" y="3521"/>
                    <a:pt x="10993" y="3668"/>
                    <a:pt x="10911" y="3800"/>
                  </a:cubicBezTo>
                  <a:cubicBezTo>
                    <a:pt x="10896" y="3770"/>
                    <a:pt x="10881" y="3729"/>
                    <a:pt x="10871" y="3704"/>
                  </a:cubicBezTo>
                  <a:cubicBezTo>
                    <a:pt x="10830" y="3597"/>
                    <a:pt x="10794" y="3485"/>
                    <a:pt x="10769" y="3363"/>
                  </a:cubicBezTo>
                  <a:close/>
                  <a:moveTo>
                    <a:pt x="19717" y="3790"/>
                  </a:moveTo>
                  <a:lnTo>
                    <a:pt x="19717" y="3790"/>
                  </a:lnTo>
                  <a:cubicBezTo>
                    <a:pt x="19715" y="3794"/>
                    <a:pt x="19713" y="3798"/>
                    <a:pt x="19711" y="3800"/>
                  </a:cubicBezTo>
                  <a:lnTo>
                    <a:pt x="19711" y="3795"/>
                  </a:lnTo>
                  <a:lnTo>
                    <a:pt x="19717" y="3790"/>
                  </a:lnTo>
                  <a:close/>
                  <a:moveTo>
                    <a:pt x="15627" y="3699"/>
                  </a:moveTo>
                  <a:cubicBezTo>
                    <a:pt x="15667" y="3724"/>
                    <a:pt x="15703" y="3745"/>
                    <a:pt x="15744" y="3760"/>
                  </a:cubicBezTo>
                  <a:cubicBezTo>
                    <a:pt x="15723" y="3775"/>
                    <a:pt x="15703" y="3790"/>
                    <a:pt x="15688" y="3806"/>
                  </a:cubicBezTo>
                  <a:cubicBezTo>
                    <a:pt x="15667" y="3770"/>
                    <a:pt x="15647" y="3734"/>
                    <a:pt x="15627" y="3699"/>
                  </a:cubicBezTo>
                  <a:close/>
                  <a:moveTo>
                    <a:pt x="26573" y="3628"/>
                  </a:moveTo>
                  <a:lnTo>
                    <a:pt x="26573" y="3628"/>
                  </a:lnTo>
                  <a:cubicBezTo>
                    <a:pt x="26639" y="3673"/>
                    <a:pt x="26710" y="3714"/>
                    <a:pt x="26782" y="3729"/>
                  </a:cubicBezTo>
                  <a:cubicBezTo>
                    <a:pt x="26751" y="3770"/>
                    <a:pt x="26710" y="3806"/>
                    <a:pt x="26665" y="3846"/>
                  </a:cubicBezTo>
                  <a:cubicBezTo>
                    <a:pt x="26634" y="3775"/>
                    <a:pt x="26604" y="3699"/>
                    <a:pt x="26573" y="3628"/>
                  </a:cubicBezTo>
                  <a:close/>
                  <a:moveTo>
                    <a:pt x="5316" y="3704"/>
                  </a:moveTo>
                  <a:lnTo>
                    <a:pt x="5316" y="3704"/>
                  </a:lnTo>
                  <a:cubicBezTo>
                    <a:pt x="5286" y="3760"/>
                    <a:pt x="5245" y="3816"/>
                    <a:pt x="5214" y="3856"/>
                  </a:cubicBezTo>
                  <a:cubicBezTo>
                    <a:pt x="5194" y="3826"/>
                    <a:pt x="5174" y="3795"/>
                    <a:pt x="5163" y="3760"/>
                  </a:cubicBezTo>
                  <a:cubicBezTo>
                    <a:pt x="5214" y="3750"/>
                    <a:pt x="5265" y="3724"/>
                    <a:pt x="5316" y="3704"/>
                  </a:cubicBezTo>
                  <a:close/>
                  <a:moveTo>
                    <a:pt x="27707" y="3841"/>
                  </a:moveTo>
                  <a:lnTo>
                    <a:pt x="27707" y="3841"/>
                  </a:lnTo>
                  <a:cubicBezTo>
                    <a:pt x="27707" y="3846"/>
                    <a:pt x="27718" y="3851"/>
                    <a:pt x="27723" y="3856"/>
                  </a:cubicBezTo>
                  <a:lnTo>
                    <a:pt x="27718" y="3862"/>
                  </a:lnTo>
                  <a:cubicBezTo>
                    <a:pt x="27707" y="3856"/>
                    <a:pt x="27707" y="3846"/>
                    <a:pt x="27707" y="3841"/>
                  </a:cubicBezTo>
                  <a:close/>
                  <a:moveTo>
                    <a:pt x="10840" y="3806"/>
                  </a:moveTo>
                  <a:cubicBezTo>
                    <a:pt x="10845" y="3821"/>
                    <a:pt x="10855" y="3841"/>
                    <a:pt x="10866" y="3856"/>
                  </a:cubicBezTo>
                  <a:lnTo>
                    <a:pt x="10855" y="3872"/>
                  </a:lnTo>
                  <a:cubicBezTo>
                    <a:pt x="10845" y="3846"/>
                    <a:pt x="10840" y="3826"/>
                    <a:pt x="10840" y="3806"/>
                  </a:cubicBezTo>
                  <a:close/>
                  <a:moveTo>
                    <a:pt x="9004" y="3699"/>
                  </a:moveTo>
                  <a:cubicBezTo>
                    <a:pt x="9029" y="3734"/>
                    <a:pt x="9090" y="3780"/>
                    <a:pt x="9162" y="3821"/>
                  </a:cubicBezTo>
                  <a:cubicBezTo>
                    <a:pt x="9151" y="3846"/>
                    <a:pt x="9131" y="3867"/>
                    <a:pt x="9116" y="3892"/>
                  </a:cubicBezTo>
                  <a:cubicBezTo>
                    <a:pt x="9060" y="3821"/>
                    <a:pt x="9024" y="3755"/>
                    <a:pt x="9004" y="3699"/>
                  </a:cubicBezTo>
                  <a:close/>
                  <a:moveTo>
                    <a:pt x="15840" y="3800"/>
                  </a:moveTo>
                  <a:cubicBezTo>
                    <a:pt x="15845" y="3800"/>
                    <a:pt x="15845" y="3800"/>
                    <a:pt x="15851" y="3806"/>
                  </a:cubicBezTo>
                  <a:cubicBezTo>
                    <a:pt x="15815" y="3841"/>
                    <a:pt x="15779" y="3877"/>
                    <a:pt x="15749" y="3917"/>
                  </a:cubicBezTo>
                  <a:cubicBezTo>
                    <a:pt x="15744" y="3902"/>
                    <a:pt x="15739" y="3892"/>
                    <a:pt x="15728" y="3882"/>
                  </a:cubicBezTo>
                  <a:cubicBezTo>
                    <a:pt x="15769" y="3856"/>
                    <a:pt x="15800" y="3831"/>
                    <a:pt x="15840" y="3800"/>
                  </a:cubicBezTo>
                  <a:close/>
                  <a:moveTo>
                    <a:pt x="10983" y="3912"/>
                  </a:moveTo>
                  <a:cubicBezTo>
                    <a:pt x="10983" y="3917"/>
                    <a:pt x="10983" y="3923"/>
                    <a:pt x="10972" y="3928"/>
                  </a:cubicBezTo>
                  <a:cubicBezTo>
                    <a:pt x="10972" y="3923"/>
                    <a:pt x="10983" y="3912"/>
                    <a:pt x="10983" y="3912"/>
                  </a:cubicBezTo>
                  <a:close/>
                  <a:moveTo>
                    <a:pt x="13541" y="3897"/>
                  </a:moveTo>
                  <a:lnTo>
                    <a:pt x="13541" y="3897"/>
                  </a:lnTo>
                  <a:cubicBezTo>
                    <a:pt x="13551" y="3902"/>
                    <a:pt x="13556" y="3907"/>
                    <a:pt x="13562" y="3907"/>
                  </a:cubicBezTo>
                  <a:cubicBezTo>
                    <a:pt x="13556" y="3923"/>
                    <a:pt x="13556" y="3928"/>
                    <a:pt x="13551" y="3933"/>
                  </a:cubicBezTo>
                  <a:cubicBezTo>
                    <a:pt x="13551" y="3923"/>
                    <a:pt x="13541" y="3907"/>
                    <a:pt x="13541" y="3897"/>
                  </a:cubicBezTo>
                  <a:close/>
                  <a:moveTo>
                    <a:pt x="26741" y="3887"/>
                  </a:moveTo>
                  <a:cubicBezTo>
                    <a:pt x="26736" y="3902"/>
                    <a:pt x="26726" y="3917"/>
                    <a:pt x="26710" y="3933"/>
                  </a:cubicBezTo>
                  <a:cubicBezTo>
                    <a:pt x="26710" y="3928"/>
                    <a:pt x="26705" y="3928"/>
                    <a:pt x="26705" y="3923"/>
                  </a:cubicBezTo>
                  <a:cubicBezTo>
                    <a:pt x="26716" y="3907"/>
                    <a:pt x="26731" y="3902"/>
                    <a:pt x="26741" y="3887"/>
                  </a:cubicBezTo>
                  <a:close/>
                  <a:moveTo>
                    <a:pt x="5087" y="3800"/>
                  </a:moveTo>
                  <a:cubicBezTo>
                    <a:pt x="5092" y="3841"/>
                    <a:pt x="5133" y="3877"/>
                    <a:pt x="5169" y="3917"/>
                  </a:cubicBezTo>
                  <a:cubicBezTo>
                    <a:pt x="5158" y="3928"/>
                    <a:pt x="5143" y="3948"/>
                    <a:pt x="5138" y="3968"/>
                  </a:cubicBezTo>
                  <a:cubicBezTo>
                    <a:pt x="5113" y="3907"/>
                    <a:pt x="5092" y="3851"/>
                    <a:pt x="5087" y="3800"/>
                  </a:cubicBezTo>
                  <a:close/>
                  <a:moveTo>
                    <a:pt x="6954" y="3953"/>
                  </a:moveTo>
                  <a:lnTo>
                    <a:pt x="6954" y="3953"/>
                  </a:lnTo>
                  <a:cubicBezTo>
                    <a:pt x="6954" y="3958"/>
                    <a:pt x="6964" y="3968"/>
                    <a:pt x="6964" y="3973"/>
                  </a:cubicBezTo>
                  <a:cubicBezTo>
                    <a:pt x="6954" y="3968"/>
                    <a:pt x="6954" y="3958"/>
                    <a:pt x="6954" y="3953"/>
                  </a:cubicBezTo>
                  <a:close/>
                  <a:moveTo>
                    <a:pt x="9202" y="3958"/>
                  </a:moveTo>
                  <a:cubicBezTo>
                    <a:pt x="9202" y="3958"/>
                    <a:pt x="9192" y="3968"/>
                    <a:pt x="9192" y="3973"/>
                  </a:cubicBezTo>
                  <a:cubicBezTo>
                    <a:pt x="9192" y="3968"/>
                    <a:pt x="9192" y="3968"/>
                    <a:pt x="9202" y="3958"/>
                  </a:cubicBezTo>
                  <a:close/>
                  <a:moveTo>
                    <a:pt x="22789" y="4009"/>
                  </a:moveTo>
                  <a:cubicBezTo>
                    <a:pt x="22789" y="4014"/>
                    <a:pt x="22790" y="4017"/>
                    <a:pt x="22791" y="4017"/>
                  </a:cubicBezTo>
                  <a:cubicBezTo>
                    <a:pt x="22791" y="4017"/>
                    <a:pt x="22791" y="4014"/>
                    <a:pt x="22789" y="4009"/>
                  </a:cubicBezTo>
                  <a:close/>
                  <a:moveTo>
                    <a:pt x="10947" y="3948"/>
                  </a:moveTo>
                  <a:lnTo>
                    <a:pt x="10952" y="3953"/>
                  </a:lnTo>
                  <a:cubicBezTo>
                    <a:pt x="10942" y="3973"/>
                    <a:pt x="10927" y="3999"/>
                    <a:pt x="10911" y="4024"/>
                  </a:cubicBezTo>
                  <a:cubicBezTo>
                    <a:pt x="10906" y="4009"/>
                    <a:pt x="10896" y="4004"/>
                    <a:pt x="10896" y="3994"/>
                  </a:cubicBezTo>
                  <a:cubicBezTo>
                    <a:pt x="10916" y="3979"/>
                    <a:pt x="10937" y="3968"/>
                    <a:pt x="10947" y="3948"/>
                  </a:cubicBezTo>
                  <a:close/>
                  <a:moveTo>
                    <a:pt x="8948" y="3943"/>
                  </a:moveTo>
                  <a:cubicBezTo>
                    <a:pt x="8963" y="3953"/>
                    <a:pt x="8989" y="3968"/>
                    <a:pt x="9029" y="3984"/>
                  </a:cubicBezTo>
                  <a:cubicBezTo>
                    <a:pt x="9014" y="3999"/>
                    <a:pt x="8999" y="4019"/>
                    <a:pt x="8978" y="4029"/>
                  </a:cubicBezTo>
                  <a:cubicBezTo>
                    <a:pt x="8963" y="4004"/>
                    <a:pt x="8958" y="3973"/>
                    <a:pt x="8948" y="3943"/>
                  </a:cubicBezTo>
                  <a:close/>
                  <a:moveTo>
                    <a:pt x="15851" y="3958"/>
                  </a:moveTo>
                  <a:lnTo>
                    <a:pt x="15851" y="3958"/>
                  </a:lnTo>
                  <a:cubicBezTo>
                    <a:pt x="15856" y="3989"/>
                    <a:pt x="15851" y="4029"/>
                    <a:pt x="15840" y="4060"/>
                  </a:cubicBezTo>
                  <a:cubicBezTo>
                    <a:pt x="15825" y="4045"/>
                    <a:pt x="15815" y="4014"/>
                    <a:pt x="15800" y="3999"/>
                  </a:cubicBezTo>
                  <a:cubicBezTo>
                    <a:pt x="15820" y="3984"/>
                    <a:pt x="15840" y="3973"/>
                    <a:pt x="15851" y="3958"/>
                  </a:cubicBezTo>
                  <a:close/>
                  <a:moveTo>
                    <a:pt x="5026" y="4024"/>
                  </a:moveTo>
                  <a:lnTo>
                    <a:pt x="5026" y="4024"/>
                  </a:lnTo>
                  <a:cubicBezTo>
                    <a:pt x="5041" y="4029"/>
                    <a:pt x="5057" y="4045"/>
                    <a:pt x="5067" y="4055"/>
                  </a:cubicBezTo>
                  <a:cubicBezTo>
                    <a:pt x="5062" y="4070"/>
                    <a:pt x="5057" y="4075"/>
                    <a:pt x="5041" y="4085"/>
                  </a:cubicBezTo>
                  <a:cubicBezTo>
                    <a:pt x="5036" y="4070"/>
                    <a:pt x="5036" y="4040"/>
                    <a:pt x="5026" y="4024"/>
                  </a:cubicBezTo>
                  <a:close/>
                  <a:moveTo>
                    <a:pt x="7397" y="4080"/>
                  </a:moveTo>
                  <a:lnTo>
                    <a:pt x="7402" y="4085"/>
                  </a:lnTo>
                  <a:lnTo>
                    <a:pt x="7402" y="4096"/>
                  </a:lnTo>
                  <a:cubicBezTo>
                    <a:pt x="7397" y="4096"/>
                    <a:pt x="7397" y="4085"/>
                    <a:pt x="7397" y="4080"/>
                  </a:cubicBezTo>
                  <a:close/>
                  <a:moveTo>
                    <a:pt x="13617" y="4024"/>
                  </a:moveTo>
                  <a:lnTo>
                    <a:pt x="13617" y="4024"/>
                  </a:lnTo>
                  <a:cubicBezTo>
                    <a:pt x="13612" y="4050"/>
                    <a:pt x="13607" y="4075"/>
                    <a:pt x="13602" y="4096"/>
                  </a:cubicBezTo>
                  <a:cubicBezTo>
                    <a:pt x="13592" y="4080"/>
                    <a:pt x="13587" y="4060"/>
                    <a:pt x="13587" y="4050"/>
                  </a:cubicBezTo>
                  <a:cubicBezTo>
                    <a:pt x="13602" y="4034"/>
                    <a:pt x="13612" y="4029"/>
                    <a:pt x="13617" y="4024"/>
                  </a:cubicBezTo>
                  <a:close/>
                  <a:moveTo>
                    <a:pt x="21944" y="3917"/>
                  </a:moveTo>
                  <a:lnTo>
                    <a:pt x="21944" y="3917"/>
                  </a:lnTo>
                  <a:cubicBezTo>
                    <a:pt x="21919" y="3979"/>
                    <a:pt x="21893" y="4045"/>
                    <a:pt x="21868" y="4101"/>
                  </a:cubicBezTo>
                  <a:cubicBezTo>
                    <a:pt x="21843" y="4070"/>
                    <a:pt x="21817" y="4034"/>
                    <a:pt x="21797" y="4004"/>
                  </a:cubicBezTo>
                  <a:cubicBezTo>
                    <a:pt x="21848" y="3979"/>
                    <a:pt x="21899" y="3948"/>
                    <a:pt x="21944" y="3917"/>
                  </a:cubicBezTo>
                  <a:close/>
                  <a:moveTo>
                    <a:pt x="7091" y="4060"/>
                  </a:moveTo>
                  <a:lnTo>
                    <a:pt x="7091" y="4070"/>
                  </a:lnTo>
                  <a:cubicBezTo>
                    <a:pt x="7076" y="4080"/>
                    <a:pt x="7056" y="4096"/>
                    <a:pt x="7046" y="4106"/>
                  </a:cubicBezTo>
                  <a:cubicBezTo>
                    <a:pt x="7040" y="4101"/>
                    <a:pt x="7040" y="4096"/>
                    <a:pt x="7030" y="4085"/>
                  </a:cubicBezTo>
                  <a:cubicBezTo>
                    <a:pt x="7051" y="4085"/>
                    <a:pt x="7071" y="4075"/>
                    <a:pt x="7091" y="4060"/>
                  </a:cubicBezTo>
                  <a:close/>
                  <a:moveTo>
                    <a:pt x="10845" y="4024"/>
                  </a:moveTo>
                  <a:lnTo>
                    <a:pt x="10886" y="4060"/>
                  </a:lnTo>
                  <a:cubicBezTo>
                    <a:pt x="10871" y="4080"/>
                    <a:pt x="10855" y="4106"/>
                    <a:pt x="10835" y="4126"/>
                  </a:cubicBezTo>
                  <a:cubicBezTo>
                    <a:pt x="10830" y="4106"/>
                    <a:pt x="10820" y="4085"/>
                    <a:pt x="10820" y="4070"/>
                  </a:cubicBezTo>
                  <a:cubicBezTo>
                    <a:pt x="10820" y="4060"/>
                    <a:pt x="10820" y="4055"/>
                    <a:pt x="10815" y="4045"/>
                  </a:cubicBezTo>
                  <a:cubicBezTo>
                    <a:pt x="10830" y="4034"/>
                    <a:pt x="10835" y="4029"/>
                    <a:pt x="10845" y="4024"/>
                  </a:cubicBezTo>
                  <a:close/>
                  <a:moveTo>
                    <a:pt x="23684" y="3760"/>
                  </a:moveTo>
                  <a:lnTo>
                    <a:pt x="23684" y="3760"/>
                  </a:lnTo>
                  <a:cubicBezTo>
                    <a:pt x="23750" y="3816"/>
                    <a:pt x="23811" y="3846"/>
                    <a:pt x="23887" y="3862"/>
                  </a:cubicBezTo>
                  <a:cubicBezTo>
                    <a:pt x="23862" y="3907"/>
                    <a:pt x="23837" y="3953"/>
                    <a:pt x="23806" y="3989"/>
                  </a:cubicBezTo>
                  <a:cubicBezTo>
                    <a:pt x="23862" y="3958"/>
                    <a:pt x="23918" y="3923"/>
                    <a:pt x="23964" y="3882"/>
                  </a:cubicBezTo>
                  <a:lnTo>
                    <a:pt x="23969" y="3882"/>
                  </a:lnTo>
                  <a:cubicBezTo>
                    <a:pt x="23943" y="3958"/>
                    <a:pt x="23918" y="4029"/>
                    <a:pt x="23887" y="4090"/>
                  </a:cubicBezTo>
                  <a:cubicBezTo>
                    <a:pt x="23882" y="4111"/>
                    <a:pt x="23867" y="4131"/>
                    <a:pt x="23862" y="4157"/>
                  </a:cubicBezTo>
                  <a:cubicBezTo>
                    <a:pt x="23786" y="4034"/>
                    <a:pt x="23730" y="3902"/>
                    <a:pt x="23684" y="3760"/>
                  </a:cubicBezTo>
                  <a:close/>
                  <a:moveTo>
                    <a:pt x="9111" y="4029"/>
                  </a:moveTo>
                  <a:cubicBezTo>
                    <a:pt x="9126" y="4034"/>
                    <a:pt x="9136" y="4045"/>
                    <a:pt x="9141" y="4050"/>
                  </a:cubicBezTo>
                  <a:cubicBezTo>
                    <a:pt x="9116" y="4085"/>
                    <a:pt x="9085" y="4131"/>
                    <a:pt x="9050" y="4162"/>
                  </a:cubicBezTo>
                  <a:cubicBezTo>
                    <a:pt x="9034" y="4136"/>
                    <a:pt x="9024" y="4111"/>
                    <a:pt x="9004" y="4085"/>
                  </a:cubicBezTo>
                  <a:cubicBezTo>
                    <a:pt x="9050" y="4075"/>
                    <a:pt x="9080" y="4055"/>
                    <a:pt x="9111" y="4029"/>
                  </a:cubicBezTo>
                  <a:close/>
                  <a:moveTo>
                    <a:pt x="21705" y="4034"/>
                  </a:moveTo>
                  <a:lnTo>
                    <a:pt x="21705" y="4034"/>
                  </a:lnTo>
                  <a:cubicBezTo>
                    <a:pt x="21720" y="4080"/>
                    <a:pt x="21776" y="4126"/>
                    <a:pt x="21832" y="4162"/>
                  </a:cubicBezTo>
                  <a:cubicBezTo>
                    <a:pt x="21822" y="4187"/>
                    <a:pt x="21807" y="4207"/>
                    <a:pt x="21802" y="4233"/>
                  </a:cubicBezTo>
                  <a:cubicBezTo>
                    <a:pt x="21756" y="4162"/>
                    <a:pt x="21720" y="4096"/>
                    <a:pt x="21705" y="4034"/>
                  </a:cubicBezTo>
                  <a:close/>
                  <a:moveTo>
                    <a:pt x="5092" y="4238"/>
                  </a:moveTo>
                  <a:cubicBezTo>
                    <a:pt x="5092" y="4238"/>
                    <a:pt x="5087" y="4238"/>
                    <a:pt x="5087" y="4243"/>
                  </a:cubicBezTo>
                  <a:lnTo>
                    <a:pt x="5087" y="4238"/>
                  </a:lnTo>
                  <a:close/>
                  <a:moveTo>
                    <a:pt x="6883" y="4029"/>
                  </a:moveTo>
                  <a:lnTo>
                    <a:pt x="6883" y="4029"/>
                  </a:lnTo>
                  <a:cubicBezTo>
                    <a:pt x="6898" y="4055"/>
                    <a:pt x="6918" y="4080"/>
                    <a:pt x="6944" y="4106"/>
                  </a:cubicBezTo>
                  <a:cubicBezTo>
                    <a:pt x="6944" y="4121"/>
                    <a:pt x="6939" y="4131"/>
                    <a:pt x="6929" y="4146"/>
                  </a:cubicBezTo>
                  <a:cubicBezTo>
                    <a:pt x="6944" y="4136"/>
                    <a:pt x="6949" y="4131"/>
                    <a:pt x="6964" y="4126"/>
                  </a:cubicBezTo>
                  <a:lnTo>
                    <a:pt x="6979" y="4146"/>
                  </a:lnTo>
                  <a:cubicBezTo>
                    <a:pt x="6969" y="4151"/>
                    <a:pt x="6964" y="4157"/>
                    <a:pt x="6949" y="4157"/>
                  </a:cubicBezTo>
                  <a:lnTo>
                    <a:pt x="7000" y="4157"/>
                  </a:lnTo>
                  <a:cubicBezTo>
                    <a:pt x="7010" y="4162"/>
                    <a:pt x="7020" y="4177"/>
                    <a:pt x="7030" y="4182"/>
                  </a:cubicBezTo>
                  <a:cubicBezTo>
                    <a:pt x="7020" y="4207"/>
                    <a:pt x="7000" y="4233"/>
                    <a:pt x="6974" y="4253"/>
                  </a:cubicBezTo>
                  <a:cubicBezTo>
                    <a:pt x="6929" y="4172"/>
                    <a:pt x="6898" y="4096"/>
                    <a:pt x="6883" y="4029"/>
                  </a:cubicBezTo>
                  <a:close/>
                  <a:moveTo>
                    <a:pt x="28287" y="4233"/>
                  </a:moveTo>
                  <a:lnTo>
                    <a:pt x="28287" y="4274"/>
                  </a:lnTo>
                  <a:lnTo>
                    <a:pt x="28277" y="4279"/>
                  </a:lnTo>
                  <a:cubicBezTo>
                    <a:pt x="28282" y="4258"/>
                    <a:pt x="28287" y="4243"/>
                    <a:pt x="28287" y="4233"/>
                  </a:cubicBezTo>
                  <a:close/>
                  <a:moveTo>
                    <a:pt x="22570" y="3887"/>
                  </a:moveTo>
                  <a:lnTo>
                    <a:pt x="22570" y="3887"/>
                  </a:lnTo>
                  <a:cubicBezTo>
                    <a:pt x="22641" y="3953"/>
                    <a:pt x="22717" y="3999"/>
                    <a:pt x="22789" y="4009"/>
                  </a:cubicBezTo>
                  <a:lnTo>
                    <a:pt x="22794" y="4009"/>
                  </a:lnTo>
                  <a:cubicBezTo>
                    <a:pt x="22875" y="4004"/>
                    <a:pt x="22941" y="3994"/>
                    <a:pt x="22992" y="3968"/>
                  </a:cubicBezTo>
                  <a:lnTo>
                    <a:pt x="22992" y="3968"/>
                  </a:lnTo>
                  <a:cubicBezTo>
                    <a:pt x="22987" y="3984"/>
                    <a:pt x="22977" y="4004"/>
                    <a:pt x="22967" y="4024"/>
                  </a:cubicBezTo>
                  <a:cubicBezTo>
                    <a:pt x="22916" y="4141"/>
                    <a:pt x="22840" y="4238"/>
                    <a:pt x="22743" y="4314"/>
                  </a:cubicBezTo>
                  <a:cubicBezTo>
                    <a:pt x="22667" y="4187"/>
                    <a:pt x="22621" y="4034"/>
                    <a:pt x="22570" y="3887"/>
                  </a:cubicBezTo>
                  <a:close/>
                  <a:moveTo>
                    <a:pt x="28114" y="4263"/>
                  </a:moveTo>
                  <a:cubicBezTo>
                    <a:pt x="28119" y="4284"/>
                    <a:pt x="28119" y="4304"/>
                    <a:pt x="28130" y="4324"/>
                  </a:cubicBezTo>
                  <a:lnTo>
                    <a:pt x="28064" y="4335"/>
                  </a:lnTo>
                  <a:cubicBezTo>
                    <a:pt x="28084" y="4309"/>
                    <a:pt x="28104" y="4284"/>
                    <a:pt x="28114" y="4263"/>
                  </a:cubicBezTo>
                  <a:close/>
                  <a:moveTo>
                    <a:pt x="6842" y="4238"/>
                  </a:moveTo>
                  <a:cubicBezTo>
                    <a:pt x="6862" y="4258"/>
                    <a:pt x="6888" y="4279"/>
                    <a:pt x="6918" y="4309"/>
                  </a:cubicBezTo>
                  <a:cubicBezTo>
                    <a:pt x="6898" y="4324"/>
                    <a:pt x="6878" y="4329"/>
                    <a:pt x="6862" y="4340"/>
                  </a:cubicBezTo>
                  <a:cubicBezTo>
                    <a:pt x="6852" y="4309"/>
                    <a:pt x="6847" y="4279"/>
                    <a:pt x="6842" y="4238"/>
                  </a:cubicBezTo>
                  <a:close/>
                  <a:moveTo>
                    <a:pt x="6949" y="4335"/>
                  </a:moveTo>
                  <a:lnTo>
                    <a:pt x="6949" y="4335"/>
                  </a:lnTo>
                  <a:cubicBezTo>
                    <a:pt x="6929" y="4360"/>
                    <a:pt x="6903" y="4380"/>
                    <a:pt x="6878" y="4401"/>
                  </a:cubicBezTo>
                  <a:cubicBezTo>
                    <a:pt x="6878" y="4391"/>
                    <a:pt x="6873" y="4385"/>
                    <a:pt x="6873" y="4380"/>
                  </a:cubicBezTo>
                  <a:cubicBezTo>
                    <a:pt x="6898" y="4365"/>
                    <a:pt x="6923" y="4355"/>
                    <a:pt x="6949" y="4335"/>
                  </a:cubicBezTo>
                  <a:close/>
                  <a:moveTo>
                    <a:pt x="22819" y="4375"/>
                  </a:moveTo>
                  <a:cubicBezTo>
                    <a:pt x="22814" y="4380"/>
                    <a:pt x="22809" y="4391"/>
                    <a:pt x="22799" y="4401"/>
                  </a:cubicBezTo>
                  <a:cubicBezTo>
                    <a:pt x="22799" y="4385"/>
                    <a:pt x="22814" y="4380"/>
                    <a:pt x="22819" y="4375"/>
                  </a:cubicBezTo>
                  <a:close/>
                  <a:moveTo>
                    <a:pt x="27886" y="4187"/>
                  </a:moveTo>
                  <a:lnTo>
                    <a:pt x="27926" y="4207"/>
                  </a:lnTo>
                  <a:cubicBezTo>
                    <a:pt x="27931" y="4258"/>
                    <a:pt x="27921" y="4299"/>
                    <a:pt x="27901" y="4380"/>
                  </a:cubicBezTo>
                  <a:lnTo>
                    <a:pt x="27840" y="4401"/>
                  </a:lnTo>
                  <a:cubicBezTo>
                    <a:pt x="27809" y="4360"/>
                    <a:pt x="27784" y="4314"/>
                    <a:pt x="27758" y="4274"/>
                  </a:cubicBezTo>
                  <a:cubicBezTo>
                    <a:pt x="27809" y="4248"/>
                    <a:pt x="27855" y="4212"/>
                    <a:pt x="27886" y="4187"/>
                  </a:cubicBezTo>
                  <a:close/>
                  <a:moveTo>
                    <a:pt x="21670" y="4268"/>
                  </a:moveTo>
                  <a:cubicBezTo>
                    <a:pt x="21690" y="4284"/>
                    <a:pt x="21720" y="4309"/>
                    <a:pt x="21756" y="4335"/>
                  </a:cubicBezTo>
                  <a:cubicBezTo>
                    <a:pt x="21746" y="4355"/>
                    <a:pt x="21726" y="4380"/>
                    <a:pt x="21715" y="4411"/>
                  </a:cubicBezTo>
                  <a:cubicBezTo>
                    <a:pt x="21705" y="4396"/>
                    <a:pt x="21705" y="4391"/>
                    <a:pt x="21700" y="4380"/>
                  </a:cubicBezTo>
                  <a:cubicBezTo>
                    <a:pt x="21690" y="4350"/>
                    <a:pt x="21675" y="4309"/>
                    <a:pt x="21670" y="4268"/>
                  </a:cubicBezTo>
                  <a:close/>
                  <a:moveTo>
                    <a:pt x="22723" y="4441"/>
                  </a:moveTo>
                  <a:cubicBezTo>
                    <a:pt x="22733" y="4457"/>
                    <a:pt x="22738" y="4462"/>
                    <a:pt x="22743" y="4467"/>
                  </a:cubicBezTo>
                  <a:lnTo>
                    <a:pt x="22723" y="4487"/>
                  </a:lnTo>
                  <a:cubicBezTo>
                    <a:pt x="22717" y="4472"/>
                    <a:pt x="22712" y="4467"/>
                    <a:pt x="22712" y="4457"/>
                  </a:cubicBezTo>
                  <a:cubicBezTo>
                    <a:pt x="22717" y="4457"/>
                    <a:pt x="22723" y="4446"/>
                    <a:pt x="22723" y="4441"/>
                  </a:cubicBezTo>
                  <a:close/>
                  <a:moveTo>
                    <a:pt x="23816" y="4548"/>
                  </a:moveTo>
                  <a:lnTo>
                    <a:pt x="23837" y="4569"/>
                  </a:lnTo>
                  <a:cubicBezTo>
                    <a:pt x="23837" y="4569"/>
                    <a:pt x="23831" y="4584"/>
                    <a:pt x="23831" y="4594"/>
                  </a:cubicBezTo>
                  <a:cubicBezTo>
                    <a:pt x="23826" y="4584"/>
                    <a:pt x="23826" y="4563"/>
                    <a:pt x="23816" y="4548"/>
                  </a:cubicBezTo>
                  <a:close/>
                  <a:moveTo>
                    <a:pt x="22799" y="4569"/>
                  </a:moveTo>
                  <a:cubicBezTo>
                    <a:pt x="22799" y="4584"/>
                    <a:pt x="22794" y="4589"/>
                    <a:pt x="22794" y="4604"/>
                  </a:cubicBezTo>
                  <a:cubicBezTo>
                    <a:pt x="22789" y="4594"/>
                    <a:pt x="22784" y="4589"/>
                    <a:pt x="22784" y="4584"/>
                  </a:cubicBezTo>
                  <a:cubicBezTo>
                    <a:pt x="22789" y="4579"/>
                    <a:pt x="22794" y="4579"/>
                    <a:pt x="22799" y="4569"/>
                  </a:cubicBezTo>
                  <a:close/>
                  <a:moveTo>
                    <a:pt x="27117" y="4609"/>
                  </a:moveTo>
                  <a:lnTo>
                    <a:pt x="27117" y="4625"/>
                  </a:lnTo>
                  <a:lnTo>
                    <a:pt x="27112" y="4625"/>
                  </a:lnTo>
                  <a:cubicBezTo>
                    <a:pt x="27112" y="4619"/>
                    <a:pt x="27117" y="4614"/>
                    <a:pt x="27117" y="4609"/>
                  </a:cubicBezTo>
                  <a:close/>
                  <a:moveTo>
                    <a:pt x="31777" y="1"/>
                  </a:moveTo>
                  <a:cubicBezTo>
                    <a:pt x="31812" y="153"/>
                    <a:pt x="31802" y="301"/>
                    <a:pt x="31812" y="464"/>
                  </a:cubicBezTo>
                  <a:cubicBezTo>
                    <a:pt x="31823" y="845"/>
                    <a:pt x="31441" y="1339"/>
                    <a:pt x="31334" y="1410"/>
                  </a:cubicBezTo>
                  <a:cubicBezTo>
                    <a:pt x="31522" y="1369"/>
                    <a:pt x="31645" y="1252"/>
                    <a:pt x="31726" y="1125"/>
                  </a:cubicBezTo>
                  <a:lnTo>
                    <a:pt x="31726" y="1125"/>
                  </a:lnTo>
                  <a:cubicBezTo>
                    <a:pt x="31711" y="1181"/>
                    <a:pt x="31675" y="1313"/>
                    <a:pt x="31634" y="1430"/>
                  </a:cubicBezTo>
                  <a:cubicBezTo>
                    <a:pt x="31467" y="1812"/>
                    <a:pt x="31217" y="2330"/>
                    <a:pt x="31049" y="2422"/>
                  </a:cubicBezTo>
                  <a:cubicBezTo>
                    <a:pt x="31059" y="2424"/>
                    <a:pt x="31070" y="2424"/>
                    <a:pt x="31080" y="2424"/>
                  </a:cubicBezTo>
                  <a:cubicBezTo>
                    <a:pt x="31236" y="2424"/>
                    <a:pt x="31417" y="2251"/>
                    <a:pt x="31517" y="2132"/>
                  </a:cubicBezTo>
                  <a:lnTo>
                    <a:pt x="31517" y="2132"/>
                  </a:lnTo>
                  <a:cubicBezTo>
                    <a:pt x="31517" y="2152"/>
                    <a:pt x="31517" y="2173"/>
                    <a:pt x="31512" y="2183"/>
                  </a:cubicBezTo>
                  <a:lnTo>
                    <a:pt x="31512" y="2198"/>
                  </a:lnTo>
                  <a:cubicBezTo>
                    <a:pt x="31421" y="2346"/>
                    <a:pt x="31294" y="2463"/>
                    <a:pt x="31141" y="2580"/>
                  </a:cubicBezTo>
                  <a:cubicBezTo>
                    <a:pt x="31278" y="2554"/>
                    <a:pt x="31380" y="2508"/>
                    <a:pt x="31456" y="2458"/>
                  </a:cubicBezTo>
                  <a:lnTo>
                    <a:pt x="31456" y="2458"/>
                  </a:lnTo>
                  <a:cubicBezTo>
                    <a:pt x="31446" y="2488"/>
                    <a:pt x="31436" y="2524"/>
                    <a:pt x="31431" y="2554"/>
                  </a:cubicBezTo>
                  <a:cubicBezTo>
                    <a:pt x="31395" y="2676"/>
                    <a:pt x="31344" y="2783"/>
                    <a:pt x="31283" y="2885"/>
                  </a:cubicBezTo>
                  <a:cubicBezTo>
                    <a:pt x="31126" y="2737"/>
                    <a:pt x="31004" y="2554"/>
                    <a:pt x="30897" y="2381"/>
                  </a:cubicBezTo>
                  <a:cubicBezTo>
                    <a:pt x="30856" y="2320"/>
                    <a:pt x="30821" y="2254"/>
                    <a:pt x="30785" y="2193"/>
                  </a:cubicBezTo>
                  <a:lnTo>
                    <a:pt x="30785" y="2193"/>
                  </a:lnTo>
                  <a:cubicBezTo>
                    <a:pt x="30836" y="2219"/>
                    <a:pt x="30897" y="2239"/>
                    <a:pt x="30948" y="2249"/>
                  </a:cubicBezTo>
                  <a:cubicBezTo>
                    <a:pt x="30887" y="2203"/>
                    <a:pt x="30821" y="2142"/>
                    <a:pt x="30800" y="2071"/>
                  </a:cubicBezTo>
                  <a:lnTo>
                    <a:pt x="30800" y="2071"/>
                  </a:lnTo>
                  <a:cubicBezTo>
                    <a:pt x="30858" y="2149"/>
                    <a:pt x="30975" y="2171"/>
                    <a:pt x="31083" y="2171"/>
                  </a:cubicBezTo>
                  <a:cubicBezTo>
                    <a:pt x="31108" y="2171"/>
                    <a:pt x="31133" y="2170"/>
                    <a:pt x="31156" y="2168"/>
                  </a:cubicBezTo>
                  <a:cubicBezTo>
                    <a:pt x="30999" y="2122"/>
                    <a:pt x="30795" y="2015"/>
                    <a:pt x="30698" y="1898"/>
                  </a:cubicBezTo>
                  <a:cubicBezTo>
                    <a:pt x="30622" y="1807"/>
                    <a:pt x="30597" y="1669"/>
                    <a:pt x="30551" y="1567"/>
                  </a:cubicBezTo>
                  <a:lnTo>
                    <a:pt x="30551" y="1583"/>
                  </a:lnTo>
                  <a:cubicBezTo>
                    <a:pt x="30556" y="1669"/>
                    <a:pt x="30546" y="1766"/>
                    <a:pt x="30515" y="1847"/>
                  </a:cubicBezTo>
                  <a:cubicBezTo>
                    <a:pt x="30449" y="2010"/>
                    <a:pt x="30342" y="2112"/>
                    <a:pt x="30190" y="2213"/>
                  </a:cubicBezTo>
                  <a:cubicBezTo>
                    <a:pt x="30175" y="2219"/>
                    <a:pt x="30164" y="2224"/>
                    <a:pt x="30149" y="2239"/>
                  </a:cubicBezTo>
                  <a:cubicBezTo>
                    <a:pt x="30058" y="2122"/>
                    <a:pt x="29981" y="1985"/>
                    <a:pt x="29935" y="1812"/>
                  </a:cubicBezTo>
                  <a:lnTo>
                    <a:pt x="29935" y="1812"/>
                  </a:lnTo>
                  <a:cubicBezTo>
                    <a:pt x="29996" y="1868"/>
                    <a:pt x="30073" y="1918"/>
                    <a:pt x="30159" y="1949"/>
                  </a:cubicBezTo>
                  <a:cubicBezTo>
                    <a:pt x="30041" y="1835"/>
                    <a:pt x="29994" y="1693"/>
                    <a:pt x="29945" y="1587"/>
                  </a:cubicBezTo>
                  <a:lnTo>
                    <a:pt x="29945" y="1587"/>
                  </a:lnTo>
                  <a:cubicBezTo>
                    <a:pt x="30001" y="1697"/>
                    <a:pt x="30163" y="1742"/>
                    <a:pt x="30297" y="1791"/>
                  </a:cubicBezTo>
                  <a:cubicBezTo>
                    <a:pt x="30220" y="1745"/>
                    <a:pt x="30022" y="1608"/>
                    <a:pt x="29935" y="1481"/>
                  </a:cubicBezTo>
                  <a:cubicBezTo>
                    <a:pt x="29859" y="1364"/>
                    <a:pt x="29813" y="1237"/>
                    <a:pt x="29793" y="1105"/>
                  </a:cubicBezTo>
                  <a:cubicBezTo>
                    <a:pt x="29788" y="1054"/>
                    <a:pt x="29783" y="998"/>
                    <a:pt x="29778" y="947"/>
                  </a:cubicBezTo>
                  <a:lnTo>
                    <a:pt x="29757" y="820"/>
                  </a:lnTo>
                  <a:lnTo>
                    <a:pt x="29757" y="820"/>
                  </a:lnTo>
                  <a:cubicBezTo>
                    <a:pt x="29762" y="942"/>
                    <a:pt x="29737" y="1059"/>
                    <a:pt x="29727" y="1181"/>
                  </a:cubicBezTo>
                  <a:cubicBezTo>
                    <a:pt x="29691" y="1476"/>
                    <a:pt x="29335" y="1812"/>
                    <a:pt x="29249" y="1857"/>
                  </a:cubicBezTo>
                  <a:cubicBezTo>
                    <a:pt x="29401" y="1847"/>
                    <a:pt x="29508" y="1771"/>
                    <a:pt x="29584" y="1684"/>
                  </a:cubicBezTo>
                  <a:lnTo>
                    <a:pt x="29584" y="1684"/>
                  </a:lnTo>
                  <a:cubicBezTo>
                    <a:pt x="29564" y="1730"/>
                    <a:pt x="29523" y="1822"/>
                    <a:pt x="29478" y="1913"/>
                  </a:cubicBezTo>
                  <a:cubicBezTo>
                    <a:pt x="29305" y="2188"/>
                    <a:pt x="29055" y="2559"/>
                    <a:pt x="28913" y="2605"/>
                  </a:cubicBezTo>
                  <a:cubicBezTo>
                    <a:pt x="28931" y="2611"/>
                    <a:pt x="28950" y="2613"/>
                    <a:pt x="28969" y="2613"/>
                  </a:cubicBezTo>
                  <a:cubicBezTo>
                    <a:pt x="29086" y="2613"/>
                    <a:pt x="29222" y="2517"/>
                    <a:pt x="29305" y="2442"/>
                  </a:cubicBezTo>
                  <a:lnTo>
                    <a:pt x="29305" y="2442"/>
                  </a:lnTo>
                  <a:cubicBezTo>
                    <a:pt x="29305" y="2453"/>
                    <a:pt x="29300" y="2468"/>
                    <a:pt x="29295" y="2478"/>
                  </a:cubicBezTo>
                  <a:lnTo>
                    <a:pt x="29295" y="2483"/>
                  </a:lnTo>
                  <a:cubicBezTo>
                    <a:pt x="29203" y="2585"/>
                    <a:pt x="29096" y="2661"/>
                    <a:pt x="28964" y="2732"/>
                  </a:cubicBezTo>
                  <a:cubicBezTo>
                    <a:pt x="29071" y="2727"/>
                    <a:pt x="29152" y="2707"/>
                    <a:pt x="29218" y="2676"/>
                  </a:cubicBezTo>
                  <a:lnTo>
                    <a:pt x="29218" y="2676"/>
                  </a:lnTo>
                  <a:cubicBezTo>
                    <a:pt x="29203" y="2702"/>
                    <a:pt x="29198" y="2722"/>
                    <a:pt x="29183" y="2748"/>
                  </a:cubicBezTo>
                  <a:cubicBezTo>
                    <a:pt x="29132" y="2854"/>
                    <a:pt x="29076" y="2941"/>
                    <a:pt x="28999" y="3017"/>
                  </a:cubicBezTo>
                  <a:cubicBezTo>
                    <a:pt x="28898" y="2875"/>
                    <a:pt x="28821" y="2712"/>
                    <a:pt x="28750" y="2559"/>
                  </a:cubicBezTo>
                  <a:cubicBezTo>
                    <a:pt x="28720" y="2493"/>
                    <a:pt x="28694" y="2427"/>
                    <a:pt x="28669" y="2356"/>
                  </a:cubicBezTo>
                  <a:lnTo>
                    <a:pt x="28669" y="2356"/>
                  </a:lnTo>
                  <a:cubicBezTo>
                    <a:pt x="28720" y="2391"/>
                    <a:pt x="28771" y="2417"/>
                    <a:pt x="28821" y="2432"/>
                  </a:cubicBezTo>
                  <a:cubicBezTo>
                    <a:pt x="28771" y="2376"/>
                    <a:pt x="28710" y="2305"/>
                    <a:pt x="28699" y="2239"/>
                  </a:cubicBezTo>
                  <a:lnTo>
                    <a:pt x="28699" y="2239"/>
                  </a:lnTo>
                  <a:cubicBezTo>
                    <a:pt x="28760" y="2341"/>
                    <a:pt x="28923" y="2371"/>
                    <a:pt x="29045" y="2381"/>
                  </a:cubicBezTo>
                  <a:cubicBezTo>
                    <a:pt x="28893" y="2315"/>
                    <a:pt x="28699" y="2178"/>
                    <a:pt x="28618" y="2051"/>
                  </a:cubicBezTo>
                  <a:cubicBezTo>
                    <a:pt x="28547" y="1949"/>
                    <a:pt x="28547" y="1812"/>
                    <a:pt x="28516" y="1700"/>
                  </a:cubicBezTo>
                  <a:lnTo>
                    <a:pt x="28516" y="1715"/>
                  </a:lnTo>
                  <a:cubicBezTo>
                    <a:pt x="28511" y="1807"/>
                    <a:pt x="28486" y="1898"/>
                    <a:pt x="28445" y="1985"/>
                  </a:cubicBezTo>
                  <a:cubicBezTo>
                    <a:pt x="28364" y="2137"/>
                    <a:pt x="28236" y="2224"/>
                    <a:pt x="28074" y="2305"/>
                  </a:cubicBezTo>
                  <a:cubicBezTo>
                    <a:pt x="28053" y="2315"/>
                    <a:pt x="28033" y="2320"/>
                    <a:pt x="28023" y="2325"/>
                  </a:cubicBezTo>
                  <a:cubicBezTo>
                    <a:pt x="28052" y="2331"/>
                    <a:pt x="28081" y="2334"/>
                    <a:pt x="28109" y="2334"/>
                  </a:cubicBezTo>
                  <a:cubicBezTo>
                    <a:pt x="28189" y="2334"/>
                    <a:pt x="28262" y="2310"/>
                    <a:pt x="28318" y="2254"/>
                  </a:cubicBezTo>
                  <a:lnTo>
                    <a:pt x="28318" y="2254"/>
                  </a:lnTo>
                  <a:cubicBezTo>
                    <a:pt x="28262" y="2330"/>
                    <a:pt x="28252" y="2381"/>
                    <a:pt x="28140" y="2442"/>
                  </a:cubicBezTo>
                  <a:cubicBezTo>
                    <a:pt x="28226" y="2442"/>
                    <a:pt x="28287" y="2417"/>
                    <a:pt x="28338" y="2371"/>
                  </a:cubicBezTo>
                  <a:lnTo>
                    <a:pt x="28338" y="2371"/>
                  </a:lnTo>
                  <a:cubicBezTo>
                    <a:pt x="28277" y="2631"/>
                    <a:pt x="28084" y="2880"/>
                    <a:pt x="27860" y="3058"/>
                  </a:cubicBezTo>
                  <a:cubicBezTo>
                    <a:pt x="27830" y="3073"/>
                    <a:pt x="27799" y="3109"/>
                    <a:pt x="27769" y="3124"/>
                  </a:cubicBezTo>
                  <a:cubicBezTo>
                    <a:pt x="27860" y="3119"/>
                    <a:pt x="27972" y="3078"/>
                    <a:pt x="28058" y="3012"/>
                  </a:cubicBezTo>
                  <a:lnTo>
                    <a:pt x="28058" y="3012"/>
                  </a:lnTo>
                  <a:cubicBezTo>
                    <a:pt x="27987" y="3154"/>
                    <a:pt x="27931" y="3297"/>
                    <a:pt x="27835" y="3419"/>
                  </a:cubicBezTo>
                  <a:cubicBezTo>
                    <a:pt x="27702" y="3333"/>
                    <a:pt x="27499" y="3149"/>
                    <a:pt x="27438" y="2885"/>
                  </a:cubicBezTo>
                  <a:lnTo>
                    <a:pt x="27438" y="2885"/>
                  </a:lnTo>
                  <a:cubicBezTo>
                    <a:pt x="27479" y="2931"/>
                    <a:pt x="27540" y="2966"/>
                    <a:pt x="27601" y="2992"/>
                  </a:cubicBezTo>
                  <a:cubicBezTo>
                    <a:pt x="27521" y="2907"/>
                    <a:pt x="27484" y="2805"/>
                    <a:pt x="27447" y="2726"/>
                  </a:cubicBezTo>
                  <a:lnTo>
                    <a:pt x="27447" y="2726"/>
                  </a:lnTo>
                  <a:cubicBezTo>
                    <a:pt x="27492" y="2803"/>
                    <a:pt x="27608" y="2832"/>
                    <a:pt x="27702" y="2865"/>
                  </a:cubicBezTo>
                  <a:cubicBezTo>
                    <a:pt x="27646" y="2834"/>
                    <a:pt x="27499" y="2727"/>
                    <a:pt x="27428" y="2631"/>
                  </a:cubicBezTo>
                  <a:cubicBezTo>
                    <a:pt x="27372" y="2549"/>
                    <a:pt x="27341" y="2447"/>
                    <a:pt x="27326" y="2351"/>
                  </a:cubicBezTo>
                  <a:cubicBezTo>
                    <a:pt x="27321" y="2315"/>
                    <a:pt x="27316" y="2269"/>
                    <a:pt x="27316" y="2229"/>
                  </a:cubicBezTo>
                  <a:lnTo>
                    <a:pt x="27301" y="2137"/>
                  </a:lnTo>
                  <a:lnTo>
                    <a:pt x="27301" y="2137"/>
                  </a:lnTo>
                  <a:cubicBezTo>
                    <a:pt x="27311" y="2224"/>
                    <a:pt x="27290" y="2315"/>
                    <a:pt x="27275" y="2407"/>
                  </a:cubicBezTo>
                  <a:cubicBezTo>
                    <a:pt x="27250" y="2631"/>
                    <a:pt x="26985" y="2885"/>
                    <a:pt x="26919" y="2910"/>
                  </a:cubicBezTo>
                  <a:cubicBezTo>
                    <a:pt x="27036" y="2905"/>
                    <a:pt x="27117" y="2844"/>
                    <a:pt x="27173" y="2783"/>
                  </a:cubicBezTo>
                  <a:lnTo>
                    <a:pt x="27173" y="2783"/>
                  </a:lnTo>
                  <a:cubicBezTo>
                    <a:pt x="27163" y="2814"/>
                    <a:pt x="27133" y="2890"/>
                    <a:pt x="27092" y="2956"/>
                  </a:cubicBezTo>
                  <a:cubicBezTo>
                    <a:pt x="26965" y="3160"/>
                    <a:pt x="26777" y="3444"/>
                    <a:pt x="26665" y="3475"/>
                  </a:cubicBezTo>
                  <a:cubicBezTo>
                    <a:pt x="26677" y="3478"/>
                    <a:pt x="26690" y="3480"/>
                    <a:pt x="26703" y="3480"/>
                  </a:cubicBezTo>
                  <a:cubicBezTo>
                    <a:pt x="26793" y="3480"/>
                    <a:pt x="26898" y="3410"/>
                    <a:pt x="26965" y="3348"/>
                  </a:cubicBezTo>
                  <a:lnTo>
                    <a:pt x="26965" y="3348"/>
                  </a:lnTo>
                  <a:cubicBezTo>
                    <a:pt x="26965" y="3363"/>
                    <a:pt x="26960" y="3368"/>
                    <a:pt x="26960" y="3383"/>
                  </a:cubicBezTo>
                  <a:lnTo>
                    <a:pt x="26960" y="3388"/>
                  </a:lnTo>
                  <a:cubicBezTo>
                    <a:pt x="26894" y="3465"/>
                    <a:pt x="26807" y="3521"/>
                    <a:pt x="26710" y="3572"/>
                  </a:cubicBezTo>
                  <a:cubicBezTo>
                    <a:pt x="26792" y="3566"/>
                    <a:pt x="26853" y="3551"/>
                    <a:pt x="26904" y="3526"/>
                  </a:cubicBezTo>
                  <a:lnTo>
                    <a:pt x="26904" y="3526"/>
                  </a:lnTo>
                  <a:cubicBezTo>
                    <a:pt x="26894" y="3546"/>
                    <a:pt x="26889" y="3566"/>
                    <a:pt x="26878" y="3577"/>
                  </a:cubicBezTo>
                  <a:cubicBezTo>
                    <a:pt x="26853" y="3628"/>
                    <a:pt x="26827" y="3673"/>
                    <a:pt x="26792" y="3719"/>
                  </a:cubicBezTo>
                  <a:cubicBezTo>
                    <a:pt x="26782" y="3714"/>
                    <a:pt x="26777" y="3704"/>
                    <a:pt x="26761" y="3694"/>
                  </a:cubicBezTo>
                  <a:cubicBezTo>
                    <a:pt x="26538" y="3500"/>
                    <a:pt x="26354" y="3246"/>
                    <a:pt x="26298" y="2982"/>
                  </a:cubicBezTo>
                  <a:lnTo>
                    <a:pt x="26298" y="2982"/>
                  </a:lnTo>
                  <a:cubicBezTo>
                    <a:pt x="26349" y="3027"/>
                    <a:pt x="26410" y="3058"/>
                    <a:pt x="26502" y="3058"/>
                  </a:cubicBezTo>
                  <a:cubicBezTo>
                    <a:pt x="26395" y="3002"/>
                    <a:pt x="26380" y="2951"/>
                    <a:pt x="26329" y="2865"/>
                  </a:cubicBezTo>
                  <a:lnTo>
                    <a:pt x="26329" y="2865"/>
                  </a:lnTo>
                  <a:cubicBezTo>
                    <a:pt x="26389" y="2932"/>
                    <a:pt x="26467" y="2956"/>
                    <a:pt x="26554" y="2956"/>
                  </a:cubicBezTo>
                  <a:cubicBezTo>
                    <a:pt x="26579" y="2956"/>
                    <a:pt x="26604" y="2954"/>
                    <a:pt x="26629" y="2951"/>
                  </a:cubicBezTo>
                  <a:cubicBezTo>
                    <a:pt x="26609" y="2936"/>
                    <a:pt x="26588" y="2936"/>
                    <a:pt x="26578" y="2926"/>
                  </a:cubicBezTo>
                  <a:cubicBezTo>
                    <a:pt x="26410" y="2834"/>
                    <a:pt x="26283" y="2737"/>
                    <a:pt x="26207" y="2580"/>
                  </a:cubicBezTo>
                  <a:cubicBezTo>
                    <a:pt x="26171" y="2498"/>
                    <a:pt x="26146" y="2402"/>
                    <a:pt x="26146" y="2305"/>
                  </a:cubicBezTo>
                  <a:lnTo>
                    <a:pt x="26146" y="2295"/>
                  </a:lnTo>
                  <a:cubicBezTo>
                    <a:pt x="26105" y="2402"/>
                    <a:pt x="26100" y="2544"/>
                    <a:pt x="26029" y="2646"/>
                  </a:cubicBezTo>
                  <a:cubicBezTo>
                    <a:pt x="25942" y="2763"/>
                    <a:pt x="25744" y="2900"/>
                    <a:pt x="25586" y="2961"/>
                  </a:cubicBezTo>
                  <a:cubicBezTo>
                    <a:pt x="25714" y="2956"/>
                    <a:pt x="25886" y="2931"/>
                    <a:pt x="25942" y="2829"/>
                  </a:cubicBezTo>
                  <a:lnTo>
                    <a:pt x="25942" y="2829"/>
                  </a:lnTo>
                  <a:cubicBezTo>
                    <a:pt x="25927" y="2900"/>
                    <a:pt x="25866" y="2971"/>
                    <a:pt x="25810" y="3027"/>
                  </a:cubicBezTo>
                  <a:cubicBezTo>
                    <a:pt x="25861" y="3007"/>
                    <a:pt x="25917" y="2982"/>
                    <a:pt x="25968" y="2951"/>
                  </a:cubicBezTo>
                  <a:lnTo>
                    <a:pt x="25968" y="2951"/>
                  </a:lnTo>
                  <a:cubicBezTo>
                    <a:pt x="25942" y="3017"/>
                    <a:pt x="25912" y="3088"/>
                    <a:pt x="25871" y="3154"/>
                  </a:cubicBezTo>
                  <a:cubicBezTo>
                    <a:pt x="25836" y="3231"/>
                    <a:pt x="25795" y="3307"/>
                    <a:pt x="25749" y="3383"/>
                  </a:cubicBezTo>
                  <a:cubicBezTo>
                    <a:pt x="25607" y="3282"/>
                    <a:pt x="25363" y="3063"/>
                    <a:pt x="25281" y="2707"/>
                  </a:cubicBezTo>
                  <a:lnTo>
                    <a:pt x="25281" y="2707"/>
                  </a:lnTo>
                  <a:cubicBezTo>
                    <a:pt x="25332" y="2758"/>
                    <a:pt x="25393" y="2803"/>
                    <a:pt x="25459" y="2834"/>
                  </a:cubicBezTo>
                  <a:cubicBezTo>
                    <a:pt x="25370" y="2731"/>
                    <a:pt x="25333" y="2615"/>
                    <a:pt x="25292" y="2518"/>
                  </a:cubicBezTo>
                  <a:lnTo>
                    <a:pt x="25292" y="2518"/>
                  </a:lnTo>
                  <a:cubicBezTo>
                    <a:pt x="25340" y="2606"/>
                    <a:pt x="25468" y="2639"/>
                    <a:pt x="25571" y="2681"/>
                  </a:cubicBezTo>
                  <a:cubicBezTo>
                    <a:pt x="25510" y="2646"/>
                    <a:pt x="25352" y="2519"/>
                    <a:pt x="25276" y="2397"/>
                  </a:cubicBezTo>
                  <a:cubicBezTo>
                    <a:pt x="25210" y="2295"/>
                    <a:pt x="25179" y="2178"/>
                    <a:pt x="25159" y="2061"/>
                  </a:cubicBezTo>
                  <a:cubicBezTo>
                    <a:pt x="25154" y="2010"/>
                    <a:pt x="25149" y="1964"/>
                    <a:pt x="25149" y="1913"/>
                  </a:cubicBezTo>
                  <a:lnTo>
                    <a:pt x="25134" y="1791"/>
                  </a:lnTo>
                  <a:lnTo>
                    <a:pt x="25134" y="1791"/>
                  </a:lnTo>
                  <a:cubicBezTo>
                    <a:pt x="25139" y="1898"/>
                    <a:pt x="25123" y="2010"/>
                    <a:pt x="25108" y="2122"/>
                  </a:cubicBezTo>
                  <a:cubicBezTo>
                    <a:pt x="25083" y="2391"/>
                    <a:pt x="24798" y="2697"/>
                    <a:pt x="24722" y="2732"/>
                  </a:cubicBezTo>
                  <a:cubicBezTo>
                    <a:pt x="24844" y="2727"/>
                    <a:pt x="24930" y="2656"/>
                    <a:pt x="24996" y="2575"/>
                  </a:cubicBezTo>
                  <a:lnTo>
                    <a:pt x="24996" y="2575"/>
                  </a:lnTo>
                  <a:cubicBezTo>
                    <a:pt x="24976" y="2610"/>
                    <a:pt x="24945" y="2702"/>
                    <a:pt x="24905" y="2783"/>
                  </a:cubicBezTo>
                  <a:cubicBezTo>
                    <a:pt x="24767" y="3032"/>
                    <a:pt x="24559" y="3373"/>
                    <a:pt x="24447" y="3414"/>
                  </a:cubicBezTo>
                  <a:cubicBezTo>
                    <a:pt x="24460" y="3418"/>
                    <a:pt x="24473" y="3419"/>
                    <a:pt x="24486" y="3419"/>
                  </a:cubicBezTo>
                  <a:cubicBezTo>
                    <a:pt x="24582" y="3419"/>
                    <a:pt x="24697" y="3333"/>
                    <a:pt x="24772" y="3261"/>
                  </a:cubicBezTo>
                  <a:lnTo>
                    <a:pt x="24772" y="3261"/>
                  </a:lnTo>
                  <a:cubicBezTo>
                    <a:pt x="24772" y="3271"/>
                    <a:pt x="24767" y="3287"/>
                    <a:pt x="24757" y="3297"/>
                  </a:cubicBezTo>
                  <a:lnTo>
                    <a:pt x="24757" y="3307"/>
                  </a:lnTo>
                  <a:cubicBezTo>
                    <a:pt x="24686" y="3399"/>
                    <a:pt x="24594" y="3470"/>
                    <a:pt x="24493" y="3526"/>
                  </a:cubicBezTo>
                  <a:cubicBezTo>
                    <a:pt x="24579" y="3521"/>
                    <a:pt x="24645" y="3511"/>
                    <a:pt x="24701" y="3475"/>
                  </a:cubicBezTo>
                  <a:lnTo>
                    <a:pt x="24701" y="3475"/>
                  </a:lnTo>
                  <a:cubicBezTo>
                    <a:pt x="24696" y="3495"/>
                    <a:pt x="24681" y="3521"/>
                    <a:pt x="24676" y="3541"/>
                  </a:cubicBezTo>
                  <a:cubicBezTo>
                    <a:pt x="24650" y="3597"/>
                    <a:pt x="24625" y="3648"/>
                    <a:pt x="24600" y="3694"/>
                  </a:cubicBezTo>
                  <a:cubicBezTo>
                    <a:pt x="24483" y="3566"/>
                    <a:pt x="24396" y="3409"/>
                    <a:pt x="24350" y="3246"/>
                  </a:cubicBezTo>
                  <a:lnTo>
                    <a:pt x="24350" y="3246"/>
                  </a:lnTo>
                  <a:cubicBezTo>
                    <a:pt x="24391" y="3282"/>
                    <a:pt x="24447" y="3307"/>
                    <a:pt x="24503" y="3307"/>
                  </a:cubicBezTo>
                  <a:cubicBezTo>
                    <a:pt x="24422" y="3261"/>
                    <a:pt x="24406" y="3216"/>
                    <a:pt x="24366" y="3144"/>
                  </a:cubicBezTo>
                  <a:lnTo>
                    <a:pt x="24366" y="3144"/>
                  </a:lnTo>
                  <a:cubicBezTo>
                    <a:pt x="24409" y="3195"/>
                    <a:pt x="24463" y="3212"/>
                    <a:pt x="24522" y="3212"/>
                  </a:cubicBezTo>
                  <a:cubicBezTo>
                    <a:pt x="24546" y="3212"/>
                    <a:pt x="24570" y="3210"/>
                    <a:pt x="24594" y="3205"/>
                  </a:cubicBezTo>
                  <a:cubicBezTo>
                    <a:pt x="24579" y="3195"/>
                    <a:pt x="24569" y="3195"/>
                    <a:pt x="24554" y="3185"/>
                  </a:cubicBezTo>
                  <a:cubicBezTo>
                    <a:pt x="24422" y="3114"/>
                    <a:pt x="24325" y="3043"/>
                    <a:pt x="24254" y="2910"/>
                  </a:cubicBezTo>
                  <a:cubicBezTo>
                    <a:pt x="24223" y="2839"/>
                    <a:pt x="24198" y="2758"/>
                    <a:pt x="24193" y="2676"/>
                  </a:cubicBezTo>
                  <a:lnTo>
                    <a:pt x="24193" y="2661"/>
                  </a:lnTo>
                  <a:cubicBezTo>
                    <a:pt x="24172" y="2758"/>
                    <a:pt x="24177" y="2885"/>
                    <a:pt x="24137" y="2976"/>
                  </a:cubicBezTo>
                  <a:cubicBezTo>
                    <a:pt x="24076" y="3088"/>
                    <a:pt x="23938" y="3216"/>
                    <a:pt x="23831" y="3282"/>
                  </a:cubicBezTo>
                  <a:cubicBezTo>
                    <a:pt x="23923" y="3266"/>
                    <a:pt x="24045" y="3236"/>
                    <a:pt x="24086" y="3139"/>
                  </a:cubicBezTo>
                  <a:lnTo>
                    <a:pt x="24086" y="3139"/>
                  </a:lnTo>
                  <a:cubicBezTo>
                    <a:pt x="24076" y="3205"/>
                    <a:pt x="24040" y="3266"/>
                    <a:pt x="23999" y="3317"/>
                  </a:cubicBezTo>
                  <a:cubicBezTo>
                    <a:pt x="24040" y="3297"/>
                    <a:pt x="24076" y="3271"/>
                    <a:pt x="24111" y="3241"/>
                  </a:cubicBezTo>
                  <a:lnTo>
                    <a:pt x="24111" y="3241"/>
                  </a:lnTo>
                  <a:cubicBezTo>
                    <a:pt x="24096" y="3307"/>
                    <a:pt x="24076" y="3368"/>
                    <a:pt x="24050" y="3424"/>
                  </a:cubicBezTo>
                  <a:cubicBezTo>
                    <a:pt x="24015" y="3546"/>
                    <a:pt x="23969" y="3668"/>
                    <a:pt x="23913" y="3790"/>
                  </a:cubicBezTo>
                  <a:cubicBezTo>
                    <a:pt x="23781" y="3678"/>
                    <a:pt x="23618" y="3511"/>
                    <a:pt x="23557" y="3271"/>
                  </a:cubicBezTo>
                  <a:lnTo>
                    <a:pt x="23557" y="3271"/>
                  </a:lnTo>
                  <a:cubicBezTo>
                    <a:pt x="23608" y="3317"/>
                    <a:pt x="23669" y="3353"/>
                    <a:pt x="23735" y="3388"/>
                  </a:cubicBezTo>
                  <a:cubicBezTo>
                    <a:pt x="23642" y="3290"/>
                    <a:pt x="23605" y="3178"/>
                    <a:pt x="23566" y="3093"/>
                  </a:cubicBezTo>
                  <a:lnTo>
                    <a:pt x="23566" y="3093"/>
                  </a:lnTo>
                  <a:cubicBezTo>
                    <a:pt x="23612" y="3182"/>
                    <a:pt x="23739" y="3217"/>
                    <a:pt x="23847" y="3256"/>
                  </a:cubicBezTo>
                  <a:cubicBezTo>
                    <a:pt x="23786" y="3221"/>
                    <a:pt x="23628" y="3109"/>
                    <a:pt x="23557" y="3002"/>
                  </a:cubicBezTo>
                  <a:cubicBezTo>
                    <a:pt x="23491" y="2910"/>
                    <a:pt x="23460" y="2803"/>
                    <a:pt x="23440" y="2702"/>
                  </a:cubicBezTo>
                  <a:cubicBezTo>
                    <a:pt x="23435" y="2656"/>
                    <a:pt x="23430" y="2610"/>
                    <a:pt x="23430" y="2575"/>
                  </a:cubicBezTo>
                  <a:lnTo>
                    <a:pt x="23414" y="2463"/>
                  </a:lnTo>
                  <a:lnTo>
                    <a:pt x="23414" y="2463"/>
                  </a:lnTo>
                  <a:cubicBezTo>
                    <a:pt x="23425" y="2570"/>
                    <a:pt x="23404" y="2656"/>
                    <a:pt x="23389" y="2758"/>
                  </a:cubicBezTo>
                  <a:cubicBezTo>
                    <a:pt x="23363" y="2992"/>
                    <a:pt x="23079" y="3266"/>
                    <a:pt x="23002" y="3297"/>
                  </a:cubicBezTo>
                  <a:cubicBezTo>
                    <a:pt x="23124" y="3292"/>
                    <a:pt x="23211" y="3226"/>
                    <a:pt x="23277" y="3160"/>
                  </a:cubicBezTo>
                  <a:lnTo>
                    <a:pt x="23277" y="3160"/>
                  </a:lnTo>
                  <a:cubicBezTo>
                    <a:pt x="23257" y="3195"/>
                    <a:pt x="23226" y="3271"/>
                    <a:pt x="23185" y="3343"/>
                  </a:cubicBezTo>
                  <a:cubicBezTo>
                    <a:pt x="23048" y="3566"/>
                    <a:pt x="22850" y="3862"/>
                    <a:pt x="22728" y="3902"/>
                  </a:cubicBezTo>
                  <a:cubicBezTo>
                    <a:pt x="22741" y="3906"/>
                    <a:pt x="22755" y="3908"/>
                    <a:pt x="22769" y="3908"/>
                  </a:cubicBezTo>
                  <a:cubicBezTo>
                    <a:pt x="22865" y="3908"/>
                    <a:pt x="22982" y="3827"/>
                    <a:pt x="23048" y="3770"/>
                  </a:cubicBezTo>
                  <a:lnTo>
                    <a:pt x="23048" y="3770"/>
                  </a:lnTo>
                  <a:cubicBezTo>
                    <a:pt x="23048" y="3780"/>
                    <a:pt x="23043" y="3795"/>
                    <a:pt x="23043" y="3800"/>
                  </a:cubicBezTo>
                  <a:lnTo>
                    <a:pt x="23043" y="3806"/>
                  </a:lnTo>
                  <a:cubicBezTo>
                    <a:pt x="22972" y="3887"/>
                    <a:pt x="22880" y="3948"/>
                    <a:pt x="22779" y="4004"/>
                  </a:cubicBezTo>
                  <a:lnTo>
                    <a:pt x="22717" y="3938"/>
                  </a:lnTo>
                  <a:cubicBezTo>
                    <a:pt x="22550" y="3760"/>
                    <a:pt x="22412" y="3516"/>
                    <a:pt x="22367" y="3261"/>
                  </a:cubicBezTo>
                  <a:lnTo>
                    <a:pt x="22367" y="3261"/>
                  </a:lnTo>
                  <a:cubicBezTo>
                    <a:pt x="22407" y="3297"/>
                    <a:pt x="22458" y="3327"/>
                    <a:pt x="22519" y="3338"/>
                  </a:cubicBezTo>
                  <a:cubicBezTo>
                    <a:pt x="22443" y="3277"/>
                    <a:pt x="22433" y="3236"/>
                    <a:pt x="22392" y="3149"/>
                  </a:cubicBezTo>
                  <a:lnTo>
                    <a:pt x="22392" y="3149"/>
                  </a:lnTo>
                  <a:cubicBezTo>
                    <a:pt x="22439" y="3214"/>
                    <a:pt x="22508" y="3238"/>
                    <a:pt x="22577" y="3238"/>
                  </a:cubicBezTo>
                  <a:cubicBezTo>
                    <a:pt x="22590" y="3238"/>
                    <a:pt x="22603" y="3237"/>
                    <a:pt x="22616" y="3236"/>
                  </a:cubicBezTo>
                  <a:lnTo>
                    <a:pt x="22575" y="3216"/>
                  </a:lnTo>
                  <a:cubicBezTo>
                    <a:pt x="22448" y="3124"/>
                    <a:pt x="22361" y="3037"/>
                    <a:pt x="22295" y="2890"/>
                  </a:cubicBezTo>
                  <a:cubicBezTo>
                    <a:pt x="22270" y="2814"/>
                    <a:pt x="22255" y="2717"/>
                    <a:pt x="22255" y="2631"/>
                  </a:cubicBezTo>
                  <a:lnTo>
                    <a:pt x="22255" y="2615"/>
                  </a:lnTo>
                  <a:cubicBezTo>
                    <a:pt x="22229" y="2717"/>
                    <a:pt x="22219" y="2854"/>
                    <a:pt x="22168" y="2956"/>
                  </a:cubicBezTo>
                  <a:cubicBezTo>
                    <a:pt x="22107" y="3068"/>
                    <a:pt x="21954" y="3195"/>
                    <a:pt x="21837" y="3261"/>
                  </a:cubicBezTo>
                  <a:cubicBezTo>
                    <a:pt x="21934" y="3251"/>
                    <a:pt x="22061" y="3226"/>
                    <a:pt x="22107" y="3134"/>
                  </a:cubicBezTo>
                  <a:lnTo>
                    <a:pt x="22107" y="3134"/>
                  </a:lnTo>
                  <a:cubicBezTo>
                    <a:pt x="22102" y="3195"/>
                    <a:pt x="22051" y="3266"/>
                    <a:pt x="22010" y="3317"/>
                  </a:cubicBezTo>
                  <a:cubicBezTo>
                    <a:pt x="22051" y="3297"/>
                    <a:pt x="22087" y="3277"/>
                    <a:pt x="22127" y="3246"/>
                  </a:cubicBezTo>
                  <a:lnTo>
                    <a:pt x="22127" y="3246"/>
                  </a:lnTo>
                  <a:cubicBezTo>
                    <a:pt x="22107" y="3312"/>
                    <a:pt x="22082" y="3378"/>
                    <a:pt x="22056" y="3444"/>
                  </a:cubicBezTo>
                  <a:cubicBezTo>
                    <a:pt x="21985" y="3633"/>
                    <a:pt x="21899" y="3836"/>
                    <a:pt x="21776" y="3999"/>
                  </a:cubicBezTo>
                  <a:cubicBezTo>
                    <a:pt x="21756" y="3963"/>
                    <a:pt x="21736" y="3933"/>
                    <a:pt x="21720" y="3907"/>
                  </a:cubicBezTo>
                  <a:cubicBezTo>
                    <a:pt x="21634" y="3780"/>
                    <a:pt x="21573" y="3633"/>
                    <a:pt x="21522" y="3490"/>
                  </a:cubicBezTo>
                  <a:lnTo>
                    <a:pt x="21522" y="3490"/>
                  </a:lnTo>
                  <a:cubicBezTo>
                    <a:pt x="21634" y="3572"/>
                    <a:pt x="21756" y="3607"/>
                    <a:pt x="21914" y="3622"/>
                  </a:cubicBezTo>
                  <a:cubicBezTo>
                    <a:pt x="21782" y="3546"/>
                    <a:pt x="21492" y="3348"/>
                    <a:pt x="21400" y="2997"/>
                  </a:cubicBezTo>
                  <a:lnTo>
                    <a:pt x="21400" y="2997"/>
                  </a:lnTo>
                  <a:cubicBezTo>
                    <a:pt x="21451" y="3048"/>
                    <a:pt x="21517" y="3083"/>
                    <a:pt x="21578" y="3114"/>
                  </a:cubicBezTo>
                  <a:cubicBezTo>
                    <a:pt x="21485" y="3016"/>
                    <a:pt x="21449" y="2904"/>
                    <a:pt x="21410" y="2818"/>
                  </a:cubicBezTo>
                  <a:lnTo>
                    <a:pt x="21410" y="2818"/>
                  </a:lnTo>
                  <a:cubicBezTo>
                    <a:pt x="21455" y="2908"/>
                    <a:pt x="21582" y="2942"/>
                    <a:pt x="21695" y="2982"/>
                  </a:cubicBezTo>
                  <a:cubicBezTo>
                    <a:pt x="21629" y="2946"/>
                    <a:pt x="21471" y="2834"/>
                    <a:pt x="21400" y="2727"/>
                  </a:cubicBezTo>
                  <a:cubicBezTo>
                    <a:pt x="21339" y="2636"/>
                    <a:pt x="21303" y="2529"/>
                    <a:pt x="21288" y="2427"/>
                  </a:cubicBezTo>
                  <a:cubicBezTo>
                    <a:pt x="21278" y="2381"/>
                    <a:pt x="21273" y="2336"/>
                    <a:pt x="21273" y="2300"/>
                  </a:cubicBezTo>
                  <a:lnTo>
                    <a:pt x="21263" y="2193"/>
                  </a:lnTo>
                  <a:lnTo>
                    <a:pt x="21263" y="2193"/>
                  </a:lnTo>
                  <a:cubicBezTo>
                    <a:pt x="21268" y="2295"/>
                    <a:pt x="21247" y="2381"/>
                    <a:pt x="21237" y="2483"/>
                  </a:cubicBezTo>
                  <a:cubicBezTo>
                    <a:pt x="21212" y="2717"/>
                    <a:pt x="20932" y="2987"/>
                    <a:pt x="20856" y="3022"/>
                  </a:cubicBezTo>
                  <a:cubicBezTo>
                    <a:pt x="20703" y="2910"/>
                    <a:pt x="20505" y="2707"/>
                    <a:pt x="20423" y="2402"/>
                  </a:cubicBezTo>
                  <a:lnTo>
                    <a:pt x="20423" y="2402"/>
                  </a:lnTo>
                  <a:cubicBezTo>
                    <a:pt x="20479" y="2453"/>
                    <a:pt x="20540" y="2498"/>
                    <a:pt x="20612" y="2529"/>
                  </a:cubicBezTo>
                  <a:cubicBezTo>
                    <a:pt x="20507" y="2414"/>
                    <a:pt x="20461" y="2284"/>
                    <a:pt x="20411" y="2178"/>
                  </a:cubicBezTo>
                  <a:lnTo>
                    <a:pt x="20411" y="2178"/>
                  </a:lnTo>
                  <a:cubicBezTo>
                    <a:pt x="20464" y="2286"/>
                    <a:pt x="20603" y="2321"/>
                    <a:pt x="20718" y="2356"/>
                  </a:cubicBezTo>
                  <a:cubicBezTo>
                    <a:pt x="20652" y="2320"/>
                    <a:pt x="20479" y="2193"/>
                    <a:pt x="20398" y="2076"/>
                  </a:cubicBezTo>
                  <a:cubicBezTo>
                    <a:pt x="20327" y="1974"/>
                    <a:pt x="20281" y="1847"/>
                    <a:pt x="20256" y="1720"/>
                  </a:cubicBezTo>
                  <a:cubicBezTo>
                    <a:pt x="20245" y="1669"/>
                    <a:pt x="20235" y="1618"/>
                    <a:pt x="20230" y="1562"/>
                  </a:cubicBezTo>
                  <a:lnTo>
                    <a:pt x="20210" y="1435"/>
                  </a:lnTo>
                  <a:lnTo>
                    <a:pt x="20210" y="1435"/>
                  </a:lnTo>
                  <a:cubicBezTo>
                    <a:pt x="20225" y="1557"/>
                    <a:pt x="20210" y="1669"/>
                    <a:pt x="20205" y="1791"/>
                  </a:cubicBezTo>
                  <a:cubicBezTo>
                    <a:pt x="20195" y="2076"/>
                    <a:pt x="19915" y="2427"/>
                    <a:pt x="19838" y="2473"/>
                  </a:cubicBezTo>
                  <a:cubicBezTo>
                    <a:pt x="19966" y="2453"/>
                    <a:pt x="20052" y="2376"/>
                    <a:pt x="20118" y="2280"/>
                  </a:cubicBezTo>
                  <a:lnTo>
                    <a:pt x="20118" y="2280"/>
                  </a:lnTo>
                  <a:cubicBezTo>
                    <a:pt x="20103" y="2325"/>
                    <a:pt x="20072" y="2422"/>
                    <a:pt x="20032" y="2508"/>
                  </a:cubicBezTo>
                  <a:cubicBezTo>
                    <a:pt x="19899" y="2788"/>
                    <a:pt x="19711" y="3165"/>
                    <a:pt x="19594" y="3216"/>
                  </a:cubicBezTo>
                  <a:cubicBezTo>
                    <a:pt x="19605" y="3219"/>
                    <a:pt x="19617" y="3220"/>
                    <a:pt x="19628" y="3220"/>
                  </a:cubicBezTo>
                  <a:cubicBezTo>
                    <a:pt x="19730" y="3220"/>
                    <a:pt x="19852" y="3110"/>
                    <a:pt x="19925" y="3032"/>
                  </a:cubicBezTo>
                  <a:lnTo>
                    <a:pt x="19925" y="3032"/>
                  </a:lnTo>
                  <a:cubicBezTo>
                    <a:pt x="19925" y="3043"/>
                    <a:pt x="19920" y="3058"/>
                    <a:pt x="19920" y="3068"/>
                  </a:cubicBezTo>
                  <a:lnTo>
                    <a:pt x="19920" y="3078"/>
                  </a:lnTo>
                  <a:cubicBezTo>
                    <a:pt x="19849" y="3185"/>
                    <a:pt x="19762" y="3266"/>
                    <a:pt x="19650" y="3338"/>
                  </a:cubicBezTo>
                  <a:cubicBezTo>
                    <a:pt x="19742" y="3322"/>
                    <a:pt x="19813" y="3297"/>
                    <a:pt x="19869" y="3266"/>
                  </a:cubicBezTo>
                  <a:lnTo>
                    <a:pt x="19869" y="3266"/>
                  </a:lnTo>
                  <a:cubicBezTo>
                    <a:pt x="19864" y="3292"/>
                    <a:pt x="19854" y="3312"/>
                    <a:pt x="19844" y="3338"/>
                  </a:cubicBezTo>
                  <a:cubicBezTo>
                    <a:pt x="19818" y="3419"/>
                    <a:pt x="19777" y="3495"/>
                    <a:pt x="19737" y="3566"/>
                  </a:cubicBezTo>
                  <a:cubicBezTo>
                    <a:pt x="19589" y="3383"/>
                    <a:pt x="19482" y="3129"/>
                    <a:pt x="19396" y="2890"/>
                  </a:cubicBezTo>
                  <a:cubicBezTo>
                    <a:pt x="19365" y="2814"/>
                    <a:pt x="19340" y="2737"/>
                    <a:pt x="19315" y="2661"/>
                  </a:cubicBezTo>
                  <a:lnTo>
                    <a:pt x="19315" y="2661"/>
                  </a:lnTo>
                  <a:cubicBezTo>
                    <a:pt x="19360" y="2697"/>
                    <a:pt x="19406" y="2727"/>
                    <a:pt x="19447" y="2742"/>
                  </a:cubicBezTo>
                  <a:cubicBezTo>
                    <a:pt x="19396" y="2687"/>
                    <a:pt x="19345" y="2605"/>
                    <a:pt x="19335" y="2529"/>
                  </a:cubicBezTo>
                  <a:lnTo>
                    <a:pt x="19335" y="2529"/>
                  </a:lnTo>
                  <a:cubicBezTo>
                    <a:pt x="19386" y="2641"/>
                    <a:pt x="19533" y="2676"/>
                    <a:pt x="19635" y="2676"/>
                  </a:cubicBezTo>
                  <a:cubicBezTo>
                    <a:pt x="19503" y="2605"/>
                    <a:pt x="19335" y="2458"/>
                    <a:pt x="19259" y="2325"/>
                  </a:cubicBezTo>
                  <a:cubicBezTo>
                    <a:pt x="19192" y="2208"/>
                    <a:pt x="19187" y="2056"/>
                    <a:pt x="19157" y="1929"/>
                  </a:cubicBezTo>
                  <a:lnTo>
                    <a:pt x="19157" y="1944"/>
                  </a:lnTo>
                  <a:cubicBezTo>
                    <a:pt x="19157" y="2046"/>
                    <a:pt x="19136" y="2152"/>
                    <a:pt x="19106" y="2249"/>
                  </a:cubicBezTo>
                  <a:cubicBezTo>
                    <a:pt x="19045" y="2427"/>
                    <a:pt x="18933" y="2529"/>
                    <a:pt x="18796" y="2631"/>
                  </a:cubicBezTo>
                  <a:cubicBezTo>
                    <a:pt x="18780" y="2641"/>
                    <a:pt x="18760" y="2641"/>
                    <a:pt x="18750" y="2656"/>
                  </a:cubicBezTo>
                  <a:cubicBezTo>
                    <a:pt x="18771" y="2660"/>
                    <a:pt x="18792" y="2663"/>
                    <a:pt x="18813" y="2663"/>
                  </a:cubicBezTo>
                  <a:cubicBezTo>
                    <a:pt x="18887" y="2663"/>
                    <a:pt x="18952" y="2631"/>
                    <a:pt x="19004" y="2559"/>
                  </a:cubicBezTo>
                  <a:lnTo>
                    <a:pt x="19004" y="2559"/>
                  </a:lnTo>
                  <a:cubicBezTo>
                    <a:pt x="18958" y="2656"/>
                    <a:pt x="18948" y="2707"/>
                    <a:pt x="18857" y="2778"/>
                  </a:cubicBezTo>
                  <a:cubicBezTo>
                    <a:pt x="18928" y="2768"/>
                    <a:pt x="18984" y="2737"/>
                    <a:pt x="19025" y="2687"/>
                  </a:cubicBezTo>
                  <a:lnTo>
                    <a:pt x="19025" y="2687"/>
                  </a:lnTo>
                  <a:cubicBezTo>
                    <a:pt x="18984" y="2931"/>
                    <a:pt x="18877" y="3160"/>
                    <a:pt x="18745" y="3353"/>
                  </a:cubicBezTo>
                  <a:cubicBezTo>
                    <a:pt x="18674" y="3271"/>
                    <a:pt x="18618" y="3185"/>
                    <a:pt x="18567" y="3073"/>
                  </a:cubicBezTo>
                  <a:cubicBezTo>
                    <a:pt x="18552" y="3048"/>
                    <a:pt x="18546" y="3022"/>
                    <a:pt x="18531" y="2997"/>
                  </a:cubicBezTo>
                  <a:lnTo>
                    <a:pt x="18531" y="2997"/>
                  </a:lnTo>
                  <a:cubicBezTo>
                    <a:pt x="18602" y="3032"/>
                    <a:pt x="18684" y="3048"/>
                    <a:pt x="18786" y="3058"/>
                  </a:cubicBezTo>
                  <a:cubicBezTo>
                    <a:pt x="18653" y="2987"/>
                    <a:pt x="18541" y="2905"/>
                    <a:pt x="18450" y="2793"/>
                  </a:cubicBezTo>
                  <a:lnTo>
                    <a:pt x="18450" y="2788"/>
                  </a:lnTo>
                  <a:cubicBezTo>
                    <a:pt x="18445" y="2778"/>
                    <a:pt x="18445" y="2763"/>
                    <a:pt x="18440" y="2742"/>
                  </a:cubicBezTo>
                  <a:lnTo>
                    <a:pt x="18440" y="2742"/>
                  </a:lnTo>
                  <a:cubicBezTo>
                    <a:pt x="18527" y="2826"/>
                    <a:pt x="18663" y="2924"/>
                    <a:pt x="18781" y="2924"/>
                  </a:cubicBezTo>
                  <a:cubicBezTo>
                    <a:pt x="18800" y="2924"/>
                    <a:pt x="18819" y="2921"/>
                    <a:pt x="18836" y="2915"/>
                  </a:cubicBezTo>
                  <a:cubicBezTo>
                    <a:pt x="18694" y="2870"/>
                    <a:pt x="18440" y="2478"/>
                    <a:pt x="18262" y="2183"/>
                  </a:cubicBezTo>
                  <a:cubicBezTo>
                    <a:pt x="18211" y="2096"/>
                    <a:pt x="18165" y="1995"/>
                    <a:pt x="18145" y="1944"/>
                  </a:cubicBezTo>
                  <a:lnTo>
                    <a:pt x="18145" y="1944"/>
                  </a:lnTo>
                  <a:cubicBezTo>
                    <a:pt x="18221" y="2030"/>
                    <a:pt x="18338" y="2117"/>
                    <a:pt x="18490" y="2122"/>
                  </a:cubicBezTo>
                  <a:cubicBezTo>
                    <a:pt x="18394" y="2081"/>
                    <a:pt x="18038" y="1725"/>
                    <a:pt x="17997" y="1415"/>
                  </a:cubicBezTo>
                  <a:cubicBezTo>
                    <a:pt x="17982" y="1288"/>
                    <a:pt x="17956" y="1161"/>
                    <a:pt x="17961" y="1033"/>
                  </a:cubicBezTo>
                  <a:lnTo>
                    <a:pt x="17961" y="1033"/>
                  </a:lnTo>
                  <a:lnTo>
                    <a:pt x="17946" y="1176"/>
                  </a:lnTo>
                  <a:cubicBezTo>
                    <a:pt x="17946" y="1232"/>
                    <a:pt x="17941" y="1288"/>
                    <a:pt x="17936" y="1344"/>
                  </a:cubicBezTo>
                  <a:cubicBezTo>
                    <a:pt x="17916" y="1486"/>
                    <a:pt x="17880" y="1623"/>
                    <a:pt x="17804" y="1745"/>
                  </a:cubicBezTo>
                  <a:cubicBezTo>
                    <a:pt x="17712" y="1888"/>
                    <a:pt x="17524" y="2040"/>
                    <a:pt x="17448" y="2081"/>
                  </a:cubicBezTo>
                  <a:cubicBezTo>
                    <a:pt x="17578" y="2028"/>
                    <a:pt x="17735" y="1984"/>
                    <a:pt x="17790" y="1868"/>
                  </a:cubicBezTo>
                  <a:lnTo>
                    <a:pt x="17790" y="1868"/>
                  </a:lnTo>
                  <a:cubicBezTo>
                    <a:pt x="17742" y="1986"/>
                    <a:pt x="17695" y="2129"/>
                    <a:pt x="17585" y="2254"/>
                  </a:cubicBezTo>
                  <a:cubicBezTo>
                    <a:pt x="17672" y="2219"/>
                    <a:pt x="17748" y="2168"/>
                    <a:pt x="17804" y="2102"/>
                  </a:cubicBezTo>
                  <a:lnTo>
                    <a:pt x="17804" y="2102"/>
                  </a:lnTo>
                  <a:cubicBezTo>
                    <a:pt x="17733" y="2412"/>
                    <a:pt x="17555" y="2636"/>
                    <a:pt x="17392" y="2778"/>
                  </a:cubicBezTo>
                  <a:cubicBezTo>
                    <a:pt x="17315" y="2717"/>
                    <a:pt x="17244" y="2641"/>
                    <a:pt x="17198" y="2575"/>
                  </a:cubicBezTo>
                  <a:cubicBezTo>
                    <a:pt x="17148" y="2478"/>
                    <a:pt x="17143" y="2356"/>
                    <a:pt x="17117" y="2254"/>
                  </a:cubicBezTo>
                  <a:lnTo>
                    <a:pt x="17117" y="2269"/>
                  </a:lnTo>
                  <a:cubicBezTo>
                    <a:pt x="17117" y="2351"/>
                    <a:pt x="17097" y="2437"/>
                    <a:pt x="17071" y="2514"/>
                  </a:cubicBezTo>
                  <a:cubicBezTo>
                    <a:pt x="17015" y="2661"/>
                    <a:pt x="16934" y="2742"/>
                    <a:pt x="16812" y="2829"/>
                  </a:cubicBezTo>
                  <a:lnTo>
                    <a:pt x="16771" y="2844"/>
                  </a:lnTo>
                  <a:cubicBezTo>
                    <a:pt x="16791" y="2848"/>
                    <a:pt x="16810" y="2850"/>
                    <a:pt x="16828" y="2850"/>
                  </a:cubicBezTo>
                  <a:cubicBezTo>
                    <a:pt x="16891" y="2850"/>
                    <a:pt x="16945" y="2827"/>
                    <a:pt x="16985" y="2768"/>
                  </a:cubicBezTo>
                  <a:lnTo>
                    <a:pt x="16985" y="2768"/>
                  </a:lnTo>
                  <a:cubicBezTo>
                    <a:pt x="16944" y="2844"/>
                    <a:pt x="16939" y="2890"/>
                    <a:pt x="16863" y="2941"/>
                  </a:cubicBezTo>
                  <a:cubicBezTo>
                    <a:pt x="16919" y="2941"/>
                    <a:pt x="16970" y="2910"/>
                    <a:pt x="17000" y="2870"/>
                  </a:cubicBezTo>
                  <a:lnTo>
                    <a:pt x="17000" y="2870"/>
                  </a:lnTo>
                  <a:cubicBezTo>
                    <a:pt x="16990" y="2956"/>
                    <a:pt x="16964" y="3037"/>
                    <a:pt x="16934" y="3119"/>
                  </a:cubicBezTo>
                  <a:cubicBezTo>
                    <a:pt x="16786" y="3022"/>
                    <a:pt x="16593" y="2854"/>
                    <a:pt x="16512" y="2600"/>
                  </a:cubicBezTo>
                  <a:lnTo>
                    <a:pt x="16512" y="2600"/>
                  </a:lnTo>
                  <a:cubicBezTo>
                    <a:pt x="16568" y="2641"/>
                    <a:pt x="16634" y="2681"/>
                    <a:pt x="16695" y="2702"/>
                  </a:cubicBezTo>
                  <a:cubicBezTo>
                    <a:pt x="16603" y="2615"/>
                    <a:pt x="16561" y="2511"/>
                    <a:pt x="16517" y="2428"/>
                  </a:cubicBezTo>
                  <a:lnTo>
                    <a:pt x="16517" y="2428"/>
                  </a:lnTo>
                  <a:cubicBezTo>
                    <a:pt x="16570" y="2503"/>
                    <a:pt x="16696" y="2527"/>
                    <a:pt x="16797" y="2559"/>
                  </a:cubicBezTo>
                  <a:cubicBezTo>
                    <a:pt x="16731" y="2529"/>
                    <a:pt x="16563" y="2427"/>
                    <a:pt x="16486" y="2325"/>
                  </a:cubicBezTo>
                  <a:cubicBezTo>
                    <a:pt x="16415" y="2234"/>
                    <a:pt x="16380" y="2132"/>
                    <a:pt x="16354" y="2025"/>
                  </a:cubicBezTo>
                  <a:cubicBezTo>
                    <a:pt x="16339" y="1979"/>
                    <a:pt x="16334" y="1939"/>
                    <a:pt x="16329" y="1893"/>
                  </a:cubicBezTo>
                  <a:lnTo>
                    <a:pt x="16308" y="1786"/>
                  </a:lnTo>
                  <a:lnTo>
                    <a:pt x="16308" y="1786"/>
                  </a:lnTo>
                  <a:cubicBezTo>
                    <a:pt x="16324" y="1888"/>
                    <a:pt x="16308" y="1979"/>
                    <a:pt x="16303" y="2081"/>
                  </a:cubicBezTo>
                  <a:cubicBezTo>
                    <a:pt x="16288" y="2325"/>
                    <a:pt x="16018" y="2615"/>
                    <a:pt x="15947" y="2656"/>
                  </a:cubicBezTo>
                  <a:cubicBezTo>
                    <a:pt x="16069" y="2641"/>
                    <a:pt x="16156" y="2575"/>
                    <a:pt x="16212" y="2498"/>
                  </a:cubicBezTo>
                  <a:lnTo>
                    <a:pt x="16212" y="2498"/>
                  </a:lnTo>
                  <a:cubicBezTo>
                    <a:pt x="16201" y="2534"/>
                    <a:pt x="16171" y="2615"/>
                    <a:pt x="16135" y="2687"/>
                  </a:cubicBezTo>
                  <a:cubicBezTo>
                    <a:pt x="16008" y="2920"/>
                    <a:pt x="15825" y="3241"/>
                    <a:pt x="15713" y="3287"/>
                  </a:cubicBezTo>
                  <a:cubicBezTo>
                    <a:pt x="15724" y="3289"/>
                    <a:pt x="15735" y="3291"/>
                    <a:pt x="15747" y="3291"/>
                  </a:cubicBezTo>
                  <a:cubicBezTo>
                    <a:pt x="15843" y="3291"/>
                    <a:pt x="15960" y="3201"/>
                    <a:pt x="16029" y="3124"/>
                  </a:cubicBezTo>
                  <a:lnTo>
                    <a:pt x="16029" y="3124"/>
                  </a:lnTo>
                  <a:cubicBezTo>
                    <a:pt x="16029" y="3139"/>
                    <a:pt x="16023" y="3149"/>
                    <a:pt x="16023" y="3160"/>
                  </a:cubicBezTo>
                  <a:lnTo>
                    <a:pt x="16023" y="3165"/>
                  </a:lnTo>
                  <a:cubicBezTo>
                    <a:pt x="15957" y="3251"/>
                    <a:pt x="15871" y="3322"/>
                    <a:pt x="15769" y="3378"/>
                  </a:cubicBezTo>
                  <a:cubicBezTo>
                    <a:pt x="15856" y="3368"/>
                    <a:pt x="15922" y="3348"/>
                    <a:pt x="15973" y="3322"/>
                  </a:cubicBezTo>
                  <a:lnTo>
                    <a:pt x="15973" y="3322"/>
                  </a:lnTo>
                  <a:lnTo>
                    <a:pt x="15952" y="3378"/>
                  </a:lnTo>
                  <a:cubicBezTo>
                    <a:pt x="15901" y="3505"/>
                    <a:pt x="15830" y="3617"/>
                    <a:pt x="15739" y="3699"/>
                  </a:cubicBezTo>
                  <a:cubicBezTo>
                    <a:pt x="15601" y="3546"/>
                    <a:pt x="15510" y="3363"/>
                    <a:pt x="15418" y="3190"/>
                  </a:cubicBezTo>
                  <a:cubicBezTo>
                    <a:pt x="15388" y="3124"/>
                    <a:pt x="15357" y="3058"/>
                    <a:pt x="15322" y="2992"/>
                  </a:cubicBezTo>
                  <a:lnTo>
                    <a:pt x="15322" y="2992"/>
                  </a:lnTo>
                  <a:cubicBezTo>
                    <a:pt x="15372" y="3022"/>
                    <a:pt x="15423" y="3048"/>
                    <a:pt x="15474" y="3063"/>
                  </a:cubicBezTo>
                  <a:cubicBezTo>
                    <a:pt x="15418" y="3012"/>
                    <a:pt x="15357" y="2941"/>
                    <a:pt x="15347" y="2870"/>
                  </a:cubicBezTo>
                  <a:lnTo>
                    <a:pt x="15347" y="2870"/>
                  </a:lnTo>
                  <a:cubicBezTo>
                    <a:pt x="15408" y="2971"/>
                    <a:pt x="15571" y="2997"/>
                    <a:pt x="15693" y="2997"/>
                  </a:cubicBezTo>
                  <a:cubicBezTo>
                    <a:pt x="15540" y="2936"/>
                    <a:pt x="15347" y="2814"/>
                    <a:pt x="15260" y="2692"/>
                  </a:cubicBezTo>
                  <a:cubicBezTo>
                    <a:pt x="15189" y="2590"/>
                    <a:pt x="15184" y="2458"/>
                    <a:pt x="15143" y="2351"/>
                  </a:cubicBezTo>
                  <a:lnTo>
                    <a:pt x="15143" y="2361"/>
                  </a:lnTo>
                  <a:cubicBezTo>
                    <a:pt x="15143" y="2453"/>
                    <a:pt x="15118" y="2549"/>
                    <a:pt x="15088" y="2631"/>
                  </a:cubicBezTo>
                  <a:cubicBezTo>
                    <a:pt x="15011" y="2783"/>
                    <a:pt x="14889" y="2870"/>
                    <a:pt x="14731" y="2966"/>
                  </a:cubicBezTo>
                  <a:cubicBezTo>
                    <a:pt x="14721" y="2982"/>
                    <a:pt x="14696" y="2982"/>
                    <a:pt x="14681" y="2992"/>
                  </a:cubicBezTo>
                  <a:cubicBezTo>
                    <a:pt x="14708" y="2997"/>
                    <a:pt x="14735" y="2999"/>
                    <a:pt x="14761" y="2999"/>
                  </a:cubicBezTo>
                  <a:cubicBezTo>
                    <a:pt x="14846" y="2999"/>
                    <a:pt x="14921" y="2972"/>
                    <a:pt x="14976" y="2910"/>
                  </a:cubicBezTo>
                  <a:lnTo>
                    <a:pt x="14976" y="2910"/>
                  </a:lnTo>
                  <a:cubicBezTo>
                    <a:pt x="14925" y="2992"/>
                    <a:pt x="14909" y="3037"/>
                    <a:pt x="14808" y="3093"/>
                  </a:cubicBezTo>
                  <a:cubicBezTo>
                    <a:pt x="14889" y="3093"/>
                    <a:pt x="14955" y="3063"/>
                    <a:pt x="15006" y="3017"/>
                  </a:cubicBezTo>
                  <a:lnTo>
                    <a:pt x="15006" y="3017"/>
                  </a:lnTo>
                  <a:cubicBezTo>
                    <a:pt x="14965" y="3216"/>
                    <a:pt x="14854" y="3404"/>
                    <a:pt x="14706" y="3572"/>
                  </a:cubicBezTo>
                  <a:cubicBezTo>
                    <a:pt x="14681" y="3526"/>
                    <a:pt x="14660" y="3475"/>
                    <a:pt x="14650" y="3419"/>
                  </a:cubicBezTo>
                  <a:lnTo>
                    <a:pt x="14650" y="3419"/>
                  </a:lnTo>
                  <a:cubicBezTo>
                    <a:pt x="14675" y="3444"/>
                    <a:pt x="14701" y="3470"/>
                    <a:pt x="14731" y="3480"/>
                  </a:cubicBezTo>
                  <a:cubicBezTo>
                    <a:pt x="14690" y="3430"/>
                    <a:pt x="14678" y="3380"/>
                    <a:pt x="14661" y="3337"/>
                  </a:cubicBezTo>
                  <a:lnTo>
                    <a:pt x="14661" y="3337"/>
                  </a:lnTo>
                  <a:cubicBezTo>
                    <a:pt x="14683" y="3378"/>
                    <a:pt x="14742" y="3401"/>
                    <a:pt x="14787" y="3424"/>
                  </a:cubicBezTo>
                  <a:cubicBezTo>
                    <a:pt x="14757" y="3404"/>
                    <a:pt x="14686" y="3343"/>
                    <a:pt x="14655" y="3287"/>
                  </a:cubicBezTo>
                  <a:cubicBezTo>
                    <a:pt x="14630" y="3236"/>
                    <a:pt x="14620" y="3185"/>
                    <a:pt x="14609" y="3124"/>
                  </a:cubicBezTo>
                  <a:lnTo>
                    <a:pt x="14609" y="3063"/>
                  </a:lnTo>
                  <a:lnTo>
                    <a:pt x="14609" y="3012"/>
                  </a:lnTo>
                  <a:cubicBezTo>
                    <a:pt x="14609" y="3063"/>
                    <a:pt x="14599" y="3109"/>
                    <a:pt x="14584" y="3160"/>
                  </a:cubicBezTo>
                  <a:cubicBezTo>
                    <a:pt x="14559" y="3277"/>
                    <a:pt x="14406" y="3399"/>
                    <a:pt x="14370" y="3414"/>
                  </a:cubicBezTo>
                  <a:cubicBezTo>
                    <a:pt x="14431" y="3414"/>
                    <a:pt x="14477" y="3388"/>
                    <a:pt x="14518" y="3353"/>
                  </a:cubicBezTo>
                  <a:lnTo>
                    <a:pt x="14518" y="3353"/>
                  </a:lnTo>
                  <a:cubicBezTo>
                    <a:pt x="14503" y="3373"/>
                    <a:pt x="14482" y="3414"/>
                    <a:pt x="14467" y="3444"/>
                  </a:cubicBezTo>
                  <a:cubicBezTo>
                    <a:pt x="14457" y="3455"/>
                    <a:pt x="14447" y="3465"/>
                    <a:pt x="14442" y="3475"/>
                  </a:cubicBezTo>
                  <a:cubicBezTo>
                    <a:pt x="14345" y="3439"/>
                    <a:pt x="14177" y="3200"/>
                    <a:pt x="14065" y="3022"/>
                  </a:cubicBezTo>
                  <a:cubicBezTo>
                    <a:pt x="14035" y="2966"/>
                    <a:pt x="13999" y="2905"/>
                    <a:pt x="13989" y="2880"/>
                  </a:cubicBezTo>
                  <a:lnTo>
                    <a:pt x="13989" y="2880"/>
                  </a:lnTo>
                  <a:cubicBezTo>
                    <a:pt x="14040" y="2936"/>
                    <a:pt x="14116" y="2987"/>
                    <a:pt x="14213" y="2987"/>
                  </a:cubicBezTo>
                  <a:cubicBezTo>
                    <a:pt x="14146" y="2961"/>
                    <a:pt x="13913" y="2737"/>
                    <a:pt x="13887" y="2549"/>
                  </a:cubicBezTo>
                  <a:cubicBezTo>
                    <a:pt x="13872" y="2463"/>
                    <a:pt x="13862" y="2386"/>
                    <a:pt x="13862" y="2305"/>
                  </a:cubicBezTo>
                  <a:lnTo>
                    <a:pt x="13857" y="2397"/>
                  </a:lnTo>
                  <a:cubicBezTo>
                    <a:pt x="13857" y="2432"/>
                    <a:pt x="13846" y="2463"/>
                    <a:pt x="13841" y="2503"/>
                  </a:cubicBezTo>
                  <a:cubicBezTo>
                    <a:pt x="13831" y="2590"/>
                    <a:pt x="13806" y="2676"/>
                    <a:pt x="13755" y="2753"/>
                  </a:cubicBezTo>
                  <a:cubicBezTo>
                    <a:pt x="13694" y="2839"/>
                    <a:pt x="13567" y="2936"/>
                    <a:pt x="13516" y="2961"/>
                  </a:cubicBezTo>
                  <a:cubicBezTo>
                    <a:pt x="13605" y="2931"/>
                    <a:pt x="13714" y="2897"/>
                    <a:pt x="13752" y="2819"/>
                  </a:cubicBezTo>
                  <a:lnTo>
                    <a:pt x="13752" y="2819"/>
                  </a:lnTo>
                  <a:cubicBezTo>
                    <a:pt x="13718" y="2894"/>
                    <a:pt x="13687" y="2988"/>
                    <a:pt x="13612" y="3068"/>
                  </a:cubicBezTo>
                  <a:cubicBezTo>
                    <a:pt x="13663" y="3043"/>
                    <a:pt x="13714" y="3012"/>
                    <a:pt x="13760" y="2971"/>
                  </a:cubicBezTo>
                  <a:lnTo>
                    <a:pt x="13760" y="2971"/>
                  </a:lnTo>
                  <a:cubicBezTo>
                    <a:pt x="13719" y="3139"/>
                    <a:pt x="13628" y="3266"/>
                    <a:pt x="13531" y="3353"/>
                  </a:cubicBezTo>
                  <a:cubicBezTo>
                    <a:pt x="13500" y="3322"/>
                    <a:pt x="13475" y="3287"/>
                    <a:pt x="13455" y="3251"/>
                  </a:cubicBezTo>
                  <a:cubicBezTo>
                    <a:pt x="13409" y="3170"/>
                    <a:pt x="13389" y="3083"/>
                    <a:pt x="13383" y="2992"/>
                  </a:cubicBezTo>
                  <a:cubicBezTo>
                    <a:pt x="13383" y="2956"/>
                    <a:pt x="13378" y="2915"/>
                    <a:pt x="13383" y="2885"/>
                  </a:cubicBezTo>
                  <a:lnTo>
                    <a:pt x="13383" y="2793"/>
                  </a:lnTo>
                  <a:cubicBezTo>
                    <a:pt x="13383" y="2880"/>
                    <a:pt x="13358" y="2956"/>
                    <a:pt x="13338" y="3037"/>
                  </a:cubicBezTo>
                  <a:cubicBezTo>
                    <a:pt x="13312" y="3165"/>
                    <a:pt x="13200" y="3292"/>
                    <a:pt x="13104" y="3373"/>
                  </a:cubicBezTo>
                  <a:cubicBezTo>
                    <a:pt x="12992" y="3251"/>
                    <a:pt x="12870" y="3083"/>
                    <a:pt x="12829" y="2859"/>
                  </a:cubicBezTo>
                  <a:lnTo>
                    <a:pt x="12829" y="2859"/>
                  </a:lnTo>
                  <a:cubicBezTo>
                    <a:pt x="12875" y="2910"/>
                    <a:pt x="12941" y="2956"/>
                    <a:pt x="13002" y="2992"/>
                  </a:cubicBezTo>
                  <a:cubicBezTo>
                    <a:pt x="12917" y="2886"/>
                    <a:pt x="12891" y="2766"/>
                    <a:pt x="12856" y="2670"/>
                  </a:cubicBezTo>
                  <a:lnTo>
                    <a:pt x="12856" y="2670"/>
                  </a:lnTo>
                  <a:cubicBezTo>
                    <a:pt x="12894" y="2769"/>
                    <a:pt x="13024" y="2814"/>
                    <a:pt x="13129" y="2865"/>
                  </a:cubicBezTo>
                  <a:cubicBezTo>
                    <a:pt x="13068" y="2829"/>
                    <a:pt x="12921" y="2692"/>
                    <a:pt x="12854" y="2585"/>
                  </a:cubicBezTo>
                  <a:cubicBezTo>
                    <a:pt x="12799" y="2488"/>
                    <a:pt x="12773" y="2381"/>
                    <a:pt x="12768" y="2269"/>
                  </a:cubicBezTo>
                  <a:cubicBezTo>
                    <a:pt x="12763" y="2224"/>
                    <a:pt x="12763" y="2178"/>
                    <a:pt x="12768" y="2132"/>
                  </a:cubicBezTo>
                  <a:lnTo>
                    <a:pt x="12763" y="2025"/>
                  </a:lnTo>
                  <a:cubicBezTo>
                    <a:pt x="12763" y="2127"/>
                    <a:pt x="12727" y="2224"/>
                    <a:pt x="12712" y="2320"/>
                  </a:cubicBezTo>
                  <a:cubicBezTo>
                    <a:pt x="12661" y="2554"/>
                    <a:pt x="12346" y="2809"/>
                    <a:pt x="12270" y="2834"/>
                  </a:cubicBezTo>
                  <a:cubicBezTo>
                    <a:pt x="12275" y="2834"/>
                    <a:pt x="12280" y="2834"/>
                    <a:pt x="12285" y="2834"/>
                  </a:cubicBezTo>
                  <a:cubicBezTo>
                    <a:pt x="12400" y="2834"/>
                    <a:pt x="12491" y="2780"/>
                    <a:pt x="12559" y="2717"/>
                  </a:cubicBezTo>
                  <a:lnTo>
                    <a:pt x="12559" y="2717"/>
                  </a:lnTo>
                  <a:cubicBezTo>
                    <a:pt x="12539" y="2753"/>
                    <a:pt x="12493" y="2829"/>
                    <a:pt x="12448" y="2895"/>
                  </a:cubicBezTo>
                  <a:cubicBezTo>
                    <a:pt x="12336" y="3048"/>
                    <a:pt x="12183" y="3241"/>
                    <a:pt x="12061" y="3348"/>
                  </a:cubicBezTo>
                  <a:cubicBezTo>
                    <a:pt x="11949" y="3200"/>
                    <a:pt x="11857" y="3032"/>
                    <a:pt x="11776" y="2870"/>
                  </a:cubicBezTo>
                  <a:cubicBezTo>
                    <a:pt x="11735" y="2803"/>
                    <a:pt x="11705" y="2732"/>
                    <a:pt x="11679" y="2656"/>
                  </a:cubicBezTo>
                  <a:lnTo>
                    <a:pt x="11679" y="2656"/>
                  </a:lnTo>
                  <a:cubicBezTo>
                    <a:pt x="11730" y="2687"/>
                    <a:pt x="11786" y="2712"/>
                    <a:pt x="11847" y="2732"/>
                  </a:cubicBezTo>
                  <a:cubicBezTo>
                    <a:pt x="11786" y="2676"/>
                    <a:pt x="11720" y="2605"/>
                    <a:pt x="11705" y="2529"/>
                  </a:cubicBezTo>
                  <a:lnTo>
                    <a:pt x="11705" y="2529"/>
                  </a:lnTo>
                  <a:cubicBezTo>
                    <a:pt x="11771" y="2636"/>
                    <a:pt x="11949" y="2661"/>
                    <a:pt x="12076" y="2666"/>
                  </a:cubicBezTo>
                  <a:cubicBezTo>
                    <a:pt x="11908" y="2605"/>
                    <a:pt x="11705" y="2473"/>
                    <a:pt x="11608" y="2346"/>
                  </a:cubicBezTo>
                  <a:cubicBezTo>
                    <a:pt x="11532" y="2234"/>
                    <a:pt x="11527" y="2096"/>
                    <a:pt x="11491" y="1979"/>
                  </a:cubicBezTo>
                  <a:lnTo>
                    <a:pt x="11491" y="1995"/>
                  </a:lnTo>
                  <a:cubicBezTo>
                    <a:pt x="11491" y="2091"/>
                    <a:pt x="11466" y="2193"/>
                    <a:pt x="11425" y="2274"/>
                  </a:cubicBezTo>
                  <a:cubicBezTo>
                    <a:pt x="11344" y="2437"/>
                    <a:pt x="11217" y="2534"/>
                    <a:pt x="11044" y="2631"/>
                  </a:cubicBezTo>
                  <a:cubicBezTo>
                    <a:pt x="11023" y="2641"/>
                    <a:pt x="11008" y="2641"/>
                    <a:pt x="10988" y="2656"/>
                  </a:cubicBezTo>
                  <a:cubicBezTo>
                    <a:pt x="11014" y="2660"/>
                    <a:pt x="11040" y="2663"/>
                    <a:pt x="11065" y="2663"/>
                  </a:cubicBezTo>
                  <a:cubicBezTo>
                    <a:pt x="11156" y="2663"/>
                    <a:pt x="11238" y="2632"/>
                    <a:pt x="11298" y="2564"/>
                  </a:cubicBezTo>
                  <a:lnTo>
                    <a:pt x="11298" y="2564"/>
                  </a:lnTo>
                  <a:cubicBezTo>
                    <a:pt x="11242" y="2656"/>
                    <a:pt x="11227" y="2707"/>
                    <a:pt x="11120" y="2763"/>
                  </a:cubicBezTo>
                  <a:cubicBezTo>
                    <a:pt x="11211" y="2758"/>
                    <a:pt x="11273" y="2727"/>
                    <a:pt x="11328" y="2681"/>
                  </a:cubicBezTo>
                  <a:lnTo>
                    <a:pt x="11328" y="2681"/>
                  </a:lnTo>
                  <a:cubicBezTo>
                    <a:pt x="11273" y="2946"/>
                    <a:pt x="11095" y="3210"/>
                    <a:pt x="10881" y="3404"/>
                  </a:cubicBezTo>
                  <a:cubicBezTo>
                    <a:pt x="10794" y="3312"/>
                    <a:pt x="10703" y="3165"/>
                    <a:pt x="10682" y="2966"/>
                  </a:cubicBezTo>
                  <a:lnTo>
                    <a:pt x="10682" y="2966"/>
                  </a:lnTo>
                  <a:cubicBezTo>
                    <a:pt x="10713" y="3007"/>
                    <a:pt x="10744" y="3043"/>
                    <a:pt x="10789" y="3068"/>
                  </a:cubicBezTo>
                  <a:cubicBezTo>
                    <a:pt x="10734" y="2988"/>
                    <a:pt x="10719" y="2893"/>
                    <a:pt x="10703" y="2822"/>
                  </a:cubicBezTo>
                  <a:lnTo>
                    <a:pt x="10703" y="2822"/>
                  </a:lnTo>
                  <a:cubicBezTo>
                    <a:pt x="10720" y="2896"/>
                    <a:pt x="10805" y="2936"/>
                    <a:pt x="10871" y="2971"/>
                  </a:cubicBezTo>
                  <a:cubicBezTo>
                    <a:pt x="10835" y="2941"/>
                    <a:pt x="10744" y="2839"/>
                    <a:pt x="10703" y="2758"/>
                  </a:cubicBezTo>
                  <a:cubicBezTo>
                    <a:pt x="10667" y="2681"/>
                    <a:pt x="10652" y="2600"/>
                    <a:pt x="10652" y="2514"/>
                  </a:cubicBezTo>
                  <a:lnTo>
                    <a:pt x="10652" y="2412"/>
                  </a:lnTo>
                  <a:lnTo>
                    <a:pt x="10652" y="2330"/>
                  </a:lnTo>
                  <a:cubicBezTo>
                    <a:pt x="10652" y="2407"/>
                    <a:pt x="10632" y="2483"/>
                    <a:pt x="10616" y="2559"/>
                  </a:cubicBezTo>
                  <a:cubicBezTo>
                    <a:pt x="10586" y="2742"/>
                    <a:pt x="10398" y="2936"/>
                    <a:pt x="10347" y="2961"/>
                  </a:cubicBezTo>
                  <a:cubicBezTo>
                    <a:pt x="10423" y="2961"/>
                    <a:pt x="10479" y="2920"/>
                    <a:pt x="10525" y="2870"/>
                  </a:cubicBezTo>
                  <a:lnTo>
                    <a:pt x="10525" y="2870"/>
                  </a:lnTo>
                  <a:cubicBezTo>
                    <a:pt x="10510" y="2895"/>
                    <a:pt x="10484" y="2956"/>
                    <a:pt x="10459" y="3007"/>
                  </a:cubicBezTo>
                  <a:cubicBezTo>
                    <a:pt x="10357" y="3170"/>
                    <a:pt x="10220" y="3394"/>
                    <a:pt x="10143" y="3414"/>
                  </a:cubicBezTo>
                  <a:cubicBezTo>
                    <a:pt x="10154" y="3419"/>
                    <a:pt x="10166" y="3422"/>
                    <a:pt x="10178" y="3422"/>
                  </a:cubicBezTo>
                  <a:cubicBezTo>
                    <a:pt x="10235" y="3422"/>
                    <a:pt x="10306" y="3369"/>
                    <a:pt x="10352" y="3327"/>
                  </a:cubicBezTo>
                  <a:lnTo>
                    <a:pt x="10352" y="3327"/>
                  </a:lnTo>
                  <a:cubicBezTo>
                    <a:pt x="10352" y="3338"/>
                    <a:pt x="10347" y="3348"/>
                    <a:pt x="10347" y="3353"/>
                  </a:cubicBezTo>
                  <a:lnTo>
                    <a:pt x="10347" y="3363"/>
                  </a:lnTo>
                  <a:cubicBezTo>
                    <a:pt x="10296" y="3419"/>
                    <a:pt x="10235" y="3465"/>
                    <a:pt x="10169" y="3500"/>
                  </a:cubicBezTo>
                  <a:cubicBezTo>
                    <a:pt x="10225" y="3500"/>
                    <a:pt x="10260" y="3495"/>
                    <a:pt x="10301" y="3480"/>
                  </a:cubicBezTo>
                  <a:lnTo>
                    <a:pt x="10301" y="3480"/>
                  </a:lnTo>
                  <a:cubicBezTo>
                    <a:pt x="10296" y="3495"/>
                    <a:pt x="10286" y="3516"/>
                    <a:pt x="10281" y="3526"/>
                  </a:cubicBezTo>
                  <a:cubicBezTo>
                    <a:pt x="10273" y="3550"/>
                    <a:pt x="10258" y="3577"/>
                    <a:pt x="10243" y="3602"/>
                  </a:cubicBezTo>
                  <a:lnTo>
                    <a:pt x="10243" y="3602"/>
                  </a:lnTo>
                  <a:cubicBezTo>
                    <a:pt x="10224" y="3594"/>
                    <a:pt x="10206" y="3586"/>
                    <a:pt x="10188" y="3578"/>
                  </a:cubicBezTo>
                  <a:lnTo>
                    <a:pt x="10188" y="3578"/>
                  </a:lnTo>
                  <a:cubicBezTo>
                    <a:pt x="10201" y="3593"/>
                    <a:pt x="10215" y="3608"/>
                    <a:pt x="10230" y="3622"/>
                  </a:cubicBezTo>
                  <a:cubicBezTo>
                    <a:pt x="10234" y="3616"/>
                    <a:pt x="10239" y="3609"/>
                    <a:pt x="10243" y="3602"/>
                  </a:cubicBezTo>
                  <a:lnTo>
                    <a:pt x="10243" y="3602"/>
                  </a:lnTo>
                  <a:cubicBezTo>
                    <a:pt x="10247" y="3604"/>
                    <a:pt x="10251" y="3605"/>
                    <a:pt x="10255" y="3607"/>
                  </a:cubicBezTo>
                  <a:cubicBezTo>
                    <a:pt x="10225" y="3648"/>
                    <a:pt x="10199" y="3678"/>
                    <a:pt x="10169" y="3714"/>
                  </a:cubicBezTo>
                  <a:cubicBezTo>
                    <a:pt x="10128" y="3653"/>
                    <a:pt x="10092" y="3587"/>
                    <a:pt x="10057" y="3516"/>
                  </a:cubicBezTo>
                  <a:lnTo>
                    <a:pt x="10057" y="3516"/>
                  </a:lnTo>
                  <a:cubicBezTo>
                    <a:pt x="10101" y="3540"/>
                    <a:pt x="10143" y="3559"/>
                    <a:pt x="10188" y="3578"/>
                  </a:cubicBezTo>
                  <a:lnTo>
                    <a:pt x="10188" y="3578"/>
                  </a:lnTo>
                  <a:cubicBezTo>
                    <a:pt x="10062" y="3438"/>
                    <a:pt x="9967" y="3269"/>
                    <a:pt x="9889" y="3109"/>
                  </a:cubicBezTo>
                  <a:cubicBezTo>
                    <a:pt x="9853" y="3048"/>
                    <a:pt x="9828" y="2987"/>
                    <a:pt x="9802" y="2931"/>
                  </a:cubicBezTo>
                  <a:lnTo>
                    <a:pt x="9802" y="2931"/>
                  </a:lnTo>
                  <a:cubicBezTo>
                    <a:pt x="9848" y="2956"/>
                    <a:pt x="9899" y="2982"/>
                    <a:pt x="9945" y="2992"/>
                  </a:cubicBezTo>
                  <a:cubicBezTo>
                    <a:pt x="9894" y="2946"/>
                    <a:pt x="9838" y="2885"/>
                    <a:pt x="9828" y="2819"/>
                  </a:cubicBezTo>
                  <a:lnTo>
                    <a:pt x="9828" y="2819"/>
                  </a:lnTo>
                  <a:cubicBezTo>
                    <a:pt x="9879" y="2910"/>
                    <a:pt x="10031" y="2936"/>
                    <a:pt x="10143" y="2936"/>
                  </a:cubicBezTo>
                  <a:cubicBezTo>
                    <a:pt x="10001" y="2880"/>
                    <a:pt x="9828" y="2768"/>
                    <a:pt x="9752" y="2661"/>
                  </a:cubicBezTo>
                  <a:cubicBezTo>
                    <a:pt x="9691" y="2575"/>
                    <a:pt x="9686" y="2453"/>
                    <a:pt x="9650" y="2356"/>
                  </a:cubicBezTo>
                  <a:lnTo>
                    <a:pt x="9650" y="2371"/>
                  </a:lnTo>
                  <a:cubicBezTo>
                    <a:pt x="9650" y="2453"/>
                    <a:pt x="9635" y="2534"/>
                    <a:pt x="9599" y="2605"/>
                  </a:cubicBezTo>
                  <a:cubicBezTo>
                    <a:pt x="9533" y="2748"/>
                    <a:pt x="9421" y="2824"/>
                    <a:pt x="9279" y="2905"/>
                  </a:cubicBezTo>
                  <a:cubicBezTo>
                    <a:pt x="9263" y="2910"/>
                    <a:pt x="9243" y="2915"/>
                    <a:pt x="9233" y="2926"/>
                  </a:cubicBezTo>
                  <a:cubicBezTo>
                    <a:pt x="9253" y="2928"/>
                    <a:pt x="9273" y="2929"/>
                    <a:pt x="9293" y="2929"/>
                  </a:cubicBezTo>
                  <a:cubicBezTo>
                    <a:pt x="9372" y="2929"/>
                    <a:pt x="9443" y="2909"/>
                    <a:pt x="9492" y="2844"/>
                  </a:cubicBezTo>
                  <a:lnTo>
                    <a:pt x="9492" y="2844"/>
                  </a:lnTo>
                  <a:cubicBezTo>
                    <a:pt x="9446" y="2915"/>
                    <a:pt x="9436" y="2961"/>
                    <a:pt x="9345" y="3012"/>
                  </a:cubicBezTo>
                  <a:cubicBezTo>
                    <a:pt x="9421" y="3012"/>
                    <a:pt x="9482" y="2982"/>
                    <a:pt x="9523" y="2941"/>
                  </a:cubicBezTo>
                  <a:lnTo>
                    <a:pt x="9523" y="2941"/>
                  </a:lnTo>
                  <a:cubicBezTo>
                    <a:pt x="9472" y="3170"/>
                    <a:pt x="9319" y="3399"/>
                    <a:pt x="9126" y="3566"/>
                  </a:cubicBezTo>
                  <a:cubicBezTo>
                    <a:pt x="9111" y="3577"/>
                    <a:pt x="9090" y="3592"/>
                    <a:pt x="9075" y="3602"/>
                  </a:cubicBezTo>
                  <a:cubicBezTo>
                    <a:pt x="9060" y="3592"/>
                    <a:pt x="9050" y="3577"/>
                    <a:pt x="9039" y="3566"/>
                  </a:cubicBezTo>
                  <a:cubicBezTo>
                    <a:pt x="8923" y="3424"/>
                    <a:pt x="8831" y="3266"/>
                    <a:pt x="8770" y="3099"/>
                  </a:cubicBezTo>
                  <a:lnTo>
                    <a:pt x="8770" y="3099"/>
                  </a:lnTo>
                  <a:cubicBezTo>
                    <a:pt x="8933" y="3190"/>
                    <a:pt x="9111" y="3236"/>
                    <a:pt x="9345" y="3251"/>
                  </a:cubicBezTo>
                  <a:cubicBezTo>
                    <a:pt x="9156" y="3170"/>
                    <a:pt x="8734" y="2951"/>
                    <a:pt x="8617" y="2570"/>
                  </a:cubicBezTo>
                  <a:lnTo>
                    <a:pt x="8617" y="2570"/>
                  </a:lnTo>
                  <a:cubicBezTo>
                    <a:pt x="8694" y="2615"/>
                    <a:pt x="8775" y="2661"/>
                    <a:pt x="8872" y="2697"/>
                  </a:cubicBezTo>
                  <a:cubicBezTo>
                    <a:pt x="8741" y="2590"/>
                    <a:pt x="8684" y="2470"/>
                    <a:pt x="8631" y="2375"/>
                  </a:cubicBezTo>
                  <a:lnTo>
                    <a:pt x="8631" y="2375"/>
                  </a:lnTo>
                  <a:cubicBezTo>
                    <a:pt x="8696" y="2476"/>
                    <a:pt x="8884" y="2510"/>
                    <a:pt x="9034" y="2554"/>
                  </a:cubicBezTo>
                  <a:cubicBezTo>
                    <a:pt x="8938" y="2514"/>
                    <a:pt x="8719" y="2386"/>
                    <a:pt x="8617" y="2274"/>
                  </a:cubicBezTo>
                  <a:cubicBezTo>
                    <a:pt x="8526" y="2173"/>
                    <a:pt x="8480" y="2066"/>
                    <a:pt x="8455" y="1944"/>
                  </a:cubicBezTo>
                  <a:cubicBezTo>
                    <a:pt x="8449" y="1898"/>
                    <a:pt x="8444" y="1847"/>
                    <a:pt x="8439" y="1801"/>
                  </a:cubicBezTo>
                  <a:lnTo>
                    <a:pt x="8419" y="1690"/>
                  </a:lnTo>
                  <a:lnTo>
                    <a:pt x="8419" y="1690"/>
                  </a:lnTo>
                  <a:cubicBezTo>
                    <a:pt x="8424" y="1796"/>
                    <a:pt x="8393" y="1898"/>
                    <a:pt x="8373" y="2005"/>
                  </a:cubicBezTo>
                  <a:cubicBezTo>
                    <a:pt x="8327" y="2269"/>
                    <a:pt x="7910" y="2554"/>
                    <a:pt x="7803" y="2585"/>
                  </a:cubicBezTo>
                  <a:cubicBezTo>
                    <a:pt x="7981" y="2580"/>
                    <a:pt x="8109" y="2514"/>
                    <a:pt x="8200" y="2442"/>
                  </a:cubicBezTo>
                  <a:lnTo>
                    <a:pt x="8200" y="2442"/>
                  </a:lnTo>
                  <a:cubicBezTo>
                    <a:pt x="8175" y="2478"/>
                    <a:pt x="8124" y="2559"/>
                    <a:pt x="8068" y="2636"/>
                  </a:cubicBezTo>
                  <a:cubicBezTo>
                    <a:pt x="7905" y="2824"/>
                    <a:pt x="7692" y="3058"/>
                    <a:pt x="7524" y="3170"/>
                  </a:cubicBezTo>
                  <a:cubicBezTo>
                    <a:pt x="7478" y="3109"/>
                    <a:pt x="7447" y="3037"/>
                    <a:pt x="7407" y="2966"/>
                  </a:cubicBezTo>
                  <a:cubicBezTo>
                    <a:pt x="7386" y="2931"/>
                    <a:pt x="7371" y="2885"/>
                    <a:pt x="7351" y="2844"/>
                  </a:cubicBezTo>
                  <a:lnTo>
                    <a:pt x="7351" y="2844"/>
                  </a:lnTo>
                  <a:cubicBezTo>
                    <a:pt x="7381" y="2865"/>
                    <a:pt x="7412" y="2880"/>
                    <a:pt x="7437" y="2890"/>
                  </a:cubicBezTo>
                  <a:cubicBezTo>
                    <a:pt x="7407" y="2859"/>
                    <a:pt x="7371" y="2814"/>
                    <a:pt x="7361" y="2778"/>
                  </a:cubicBezTo>
                  <a:lnTo>
                    <a:pt x="7361" y="2778"/>
                  </a:lnTo>
                  <a:cubicBezTo>
                    <a:pt x="7402" y="2839"/>
                    <a:pt x="7498" y="2854"/>
                    <a:pt x="7575" y="2854"/>
                  </a:cubicBezTo>
                  <a:cubicBezTo>
                    <a:pt x="7478" y="2814"/>
                    <a:pt x="7361" y="2737"/>
                    <a:pt x="7310" y="2671"/>
                  </a:cubicBezTo>
                  <a:cubicBezTo>
                    <a:pt x="7269" y="2605"/>
                    <a:pt x="7259" y="2529"/>
                    <a:pt x="7244" y="2458"/>
                  </a:cubicBezTo>
                  <a:lnTo>
                    <a:pt x="7244" y="2468"/>
                  </a:lnTo>
                  <a:cubicBezTo>
                    <a:pt x="7244" y="2524"/>
                    <a:pt x="7229" y="2575"/>
                    <a:pt x="7203" y="2625"/>
                  </a:cubicBezTo>
                  <a:cubicBezTo>
                    <a:pt x="7157" y="2722"/>
                    <a:pt x="7081" y="2773"/>
                    <a:pt x="6990" y="2829"/>
                  </a:cubicBezTo>
                  <a:cubicBezTo>
                    <a:pt x="6979" y="2834"/>
                    <a:pt x="6969" y="2834"/>
                    <a:pt x="6954" y="2839"/>
                  </a:cubicBezTo>
                  <a:cubicBezTo>
                    <a:pt x="6971" y="2843"/>
                    <a:pt x="6989" y="2845"/>
                    <a:pt x="7005" y="2845"/>
                  </a:cubicBezTo>
                  <a:cubicBezTo>
                    <a:pt x="7056" y="2845"/>
                    <a:pt x="7101" y="2827"/>
                    <a:pt x="7132" y="2788"/>
                  </a:cubicBezTo>
                  <a:lnTo>
                    <a:pt x="7132" y="2788"/>
                  </a:lnTo>
                  <a:cubicBezTo>
                    <a:pt x="7101" y="2839"/>
                    <a:pt x="7096" y="2865"/>
                    <a:pt x="7030" y="2905"/>
                  </a:cubicBezTo>
                  <a:cubicBezTo>
                    <a:pt x="7081" y="2905"/>
                    <a:pt x="7122" y="2885"/>
                    <a:pt x="7147" y="2859"/>
                  </a:cubicBezTo>
                  <a:lnTo>
                    <a:pt x="7147" y="2859"/>
                  </a:lnTo>
                  <a:cubicBezTo>
                    <a:pt x="7117" y="3017"/>
                    <a:pt x="7005" y="3170"/>
                    <a:pt x="6878" y="3282"/>
                  </a:cubicBezTo>
                  <a:cubicBezTo>
                    <a:pt x="6862" y="3292"/>
                    <a:pt x="6842" y="3312"/>
                    <a:pt x="6822" y="3322"/>
                  </a:cubicBezTo>
                  <a:cubicBezTo>
                    <a:pt x="6878" y="3317"/>
                    <a:pt x="6944" y="3287"/>
                    <a:pt x="6995" y="3246"/>
                  </a:cubicBezTo>
                  <a:lnTo>
                    <a:pt x="6995" y="3246"/>
                  </a:lnTo>
                  <a:cubicBezTo>
                    <a:pt x="6964" y="3317"/>
                    <a:pt x="6939" y="3388"/>
                    <a:pt x="6898" y="3449"/>
                  </a:cubicBezTo>
                  <a:cubicBezTo>
                    <a:pt x="6801" y="3343"/>
                    <a:pt x="6715" y="3195"/>
                    <a:pt x="6689" y="3012"/>
                  </a:cubicBezTo>
                  <a:lnTo>
                    <a:pt x="6689" y="3012"/>
                  </a:lnTo>
                  <a:cubicBezTo>
                    <a:pt x="6735" y="3063"/>
                    <a:pt x="6786" y="3104"/>
                    <a:pt x="6847" y="3134"/>
                  </a:cubicBezTo>
                  <a:cubicBezTo>
                    <a:pt x="6768" y="3036"/>
                    <a:pt x="6742" y="2923"/>
                    <a:pt x="6713" y="2837"/>
                  </a:cubicBezTo>
                  <a:lnTo>
                    <a:pt x="6713" y="2837"/>
                  </a:lnTo>
                  <a:cubicBezTo>
                    <a:pt x="6747" y="2928"/>
                    <a:pt x="6865" y="2968"/>
                    <a:pt x="6964" y="3012"/>
                  </a:cubicBezTo>
                  <a:cubicBezTo>
                    <a:pt x="6903" y="2976"/>
                    <a:pt x="6766" y="2854"/>
                    <a:pt x="6710" y="2753"/>
                  </a:cubicBezTo>
                  <a:cubicBezTo>
                    <a:pt x="6659" y="2661"/>
                    <a:pt x="6634" y="2559"/>
                    <a:pt x="6623" y="2458"/>
                  </a:cubicBezTo>
                  <a:cubicBezTo>
                    <a:pt x="6623" y="2417"/>
                    <a:pt x="6618" y="2376"/>
                    <a:pt x="6623" y="2330"/>
                  </a:cubicBezTo>
                  <a:lnTo>
                    <a:pt x="6618" y="2229"/>
                  </a:lnTo>
                  <a:cubicBezTo>
                    <a:pt x="6618" y="2325"/>
                    <a:pt x="6588" y="2417"/>
                    <a:pt x="6567" y="2503"/>
                  </a:cubicBezTo>
                  <a:cubicBezTo>
                    <a:pt x="6522" y="2727"/>
                    <a:pt x="6232" y="2961"/>
                    <a:pt x="6160" y="2987"/>
                  </a:cubicBezTo>
                  <a:cubicBezTo>
                    <a:pt x="6166" y="2987"/>
                    <a:pt x="6171" y="2987"/>
                    <a:pt x="6177" y="2987"/>
                  </a:cubicBezTo>
                  <a:cubicBezTo>
                    <a:pt x="6285" y="2987"/>
                    <a:pt x="6367" y="2938"/>
                    <a:pt x="6430" y="2880"/>
                  </a:cubicBezTo>
                  <a:lnTo>
                    <a:pt x="6430" y="2880"/>
                  </a:lnTo>
                  <a:cubicBezTo>
                    <a:pt x="6410" y="2910"/>
                    <a:pt x="6369" y="2982"/>
                    <a:pt x="6328" y="3043"/>
                  </a:cubicBezTo>
                  <a:cubicBezTo>
                    <a:pt x="6201" y="3210"/>
                    <a:pt x="6028" y="3434"/>
                    <a:pt x="5906" y="3511"/>
                  </a:cubicBezTo>
                  <a:cubicBezTo>
                    <a:pt x="5850" y="3409"/>
                    <a:pt x="5820" y="3297"/>
                    <a:pt x="5804" y="3195"/>
                  </a:cubicBezTo>
                  <a:lnTo>
                    <a:pt x="5804" y="3195"/>
                  </a:lnTo>
                  <a:cubicBezTo>
                    <a:pt x="5845" y="3236"/>
                    <a:pt x="5896" y="3266"/>
                    <a:pt x="5957" y="3271"/>
                  </a:cubicBezTo>
                  <a:cubicBezTo>
                    <a:pt x="5876" y="3221"/>
                    <a:pt x="5871" y="3180"/>
                    <a:pt x="5835" y="3109"/>
                  </a:cubicBezTo>
                  <a:lnTo>
                    <a:pt x="5835" y="3109"/>
                  </a:lnTo>
                  <a:cubicBezTo>
                    <a:pt x="5879" y="3170"/>
                    <a:pt x="5952" y="3197"/>
                    <a:pt x="6027" y="3197"/>
                  </a:cubicBezTo>
                  <a:cubicBezTo>
                    <a:pt x="6039" y="3197"/>
                    <a:pt x="6052" y="3197"/>
                    <a:pt x="6064" y="3195"/>
                  </a:cubicBezTo>
                  <a:lnTo>
                    <a:pt x="6028" y="3180"/>
                  </a:lnTo>
                  <a:cubicBezTo>
                    <a:pt x="5901" y="3093"/>
                    <a:pt x="5809" y="3012"/>
                    <a:pt x="5759" y="2880"/>
                  </a:cubicBezTo>
                  <a:cubicBezTo>
                    <a:pt x="5733" y="2809"/>
                    <a:pt x="5723" y="2732"/>
                    <a:pt x="5728" y="2661"/>
                  </a:cubicBezTo>
                  <a:lnTo>
                    <a:pt x="5728" y="2651"/>
                  </a:lnTo>
                  <a:cubicBezTo>
                    <a:pt x="5692" y="2732"/>
                    <a:pt x="5677" y="2839"/>
                    <a:pt x="5616" y="2926"/>
                  </a:cubicBezTo>
                  <a:cubicBezTo>
                    <a:pt x="5540" y="3012"/>
                    <a:pt x="5372" y="3104"/>
                    <a:pt x="5240" y="3144"/>
                  </a:cubicBezTo>
                  <a:cubicBezTo>
                    <a:pt x="5258" y="3146"/>
                    <a:pt x="5277" y="3147"/>
                    <a:pt x="5296" y="3147"/>
                  </a:cubicBezTo>
                  <a:cubicBezTo>
                    <a:pt x="5386" y="3147"/>
                    <a:pt x="5484" y="3126"/>
                    <a:pt x="5530" y="3063"/>
                  </a:cubicBezTo>
                  <a:lnTo>
                    <a:pt x="5530" y="3063"/>
                  </a:lnTo>
                  <a:cubicBezTo>
                    <a:pt x="5520" y="3119"/>
                    <a:pt x="5464" y="3170"/>
                    <a:pt x="5413" y="3210"/>
                  </a:cubicBezTo>
                  <a:cubicBezTo>
                    <a:pt x="5453" y="3195"/>
                    <a:pt x="5499" y="3185"/>
                    <a:pt x="5540" y="3160"/>
                  </a:cubicBezTo>
                  <a:lnTo>
                    <a:pt x="5540" y="3160"/>
                  </a:lnTo>
                  <a:cubicBezTo>
                    <a:pt x="5514" y="3210"/>
                    <a:pt x="5479" y="3266"/>
                    <a:pt x="5448" y="3317"/>
                  </a:cubicBezTo>
                  <a:cubicBezTo>
                    <a:pt x="5362" y="3465"/>
                    <a:pt x="5260" y="3622"/>
                    <a:pt x="5123" y="3745"/>
                  </a:cubicBezTo>
                  <a:lnTo>
                    <a:pt x="5087" y="3668"/>
                  </a:lnTo>
                  <a:cubicBezTo>
                    <a:pt x="5021" y="3536"/>
                    <a:pt x="4970" y="3383"/>
                    <a:pt x="4945" y="3231"/>
                  </a:cubicBezTo>
                  <a:lnTo>
                    <a:pt x="4945" y="3231"/>
                  </a:lnTo>
                  <a:cubicBezTo>
                    <a:pt x="5041" y="3317"/>
                    <a:pt x="5148" y="3368"/>
                    <a:pt x="5296" y="3399"/>
                  </a:cubicBezTo>
                  <a:cubicBezTo>
                    <a:pt x="5184" y="3317"/>
                    <a:pt x="4940" y="3088"/>
                    <a:pt x="4884" y="2732"/>
                  </a:cubicBezTo>
                  <a:lnTo>
                    <a:pt x="4884" y="2732"/>
                  </a:lnTo>
                  <a:cubicBezTo>
                    <a:pt x="4929" y="2783"/>
                    <a:pt x="4980" y="2829"/>
                    <a:pt x="5036" y="2859"/>
                  </a:cubicBezTo>
                  <a:cubicBezTo>
                    <a:pt x="4967" y="2762"/>
                    <a:pt x="4940" y="2652"/>
                    <a:pt x="4912" y="2568"/>
                  </a:cubicBezTo>
                  <a:lnTo>
                    <a:pt x="4912" y="2568"/>
                  </a:lnTo>
                  <a:cubicBezTo>
                    <a:pt x="4949" y="2653"/>
                    <a:pt x="5054" y="2691"/>
                    <a:pt x="5143" y="2737"/>
                  </a:cubicBezTo>
                  <a:cubicBezTo>
                    <a:pt x="5087" y="2702"/>
                    <a:pt x="4960" y="2575"/>
                    <a:pt x="4904" y="2458"/>
                  </a:cubicBezTo>
                  <a:cubicBezTo>
                    <a:pt x="4853" y="2366"/>
                    <a:pt x="4833" y="2254"/>
                    <a:pt x="4828" y="2147"/>
                  </a:cubicBezTo>
                  <a:cubicBezTo>
                    <a:pt x="4828" y="2102"/>
                    <a:pt x="4818" y="2061"/>
                    <a:pt x="4828" y="2015"/>
                  </a:cubicBezTo>
                  <a:lnTo>
                    <a:pt x="4818" y="1908"/>
                  </a:lnTo>
                  <a:cubicBezTo>
                    <a:pt x="4818" y="2010"/>
                    <a:pt x="4792" y="2096"/>
                    <a:pt x="4777" y="2193"/>
                  </a:cubicBezTo>
                  <a:cubicBezTo>
                    <a:pt x="4731" y="2427"/>
                    <a:pt x="4451" y="2676"/>
                    <a:pt x="4385" y="2702"/>
                  </a:cubicBezTo>
                  <a:cubicBezTo>
                    <a:pt x="4390" y="2702"/>
                    <a:pt x="4395" y="2702"/>
                    <a:pt x="4399" y="2702"/>
                  </a:cubicBezTo>
                  <a:cubicBezTo>
                    <a:pt x="4504" y="2702"/>
                    <a:pt x="4586" y="2648"/>
                    <a:pt x="4640" y="2585"/>
                  </a:cubicBezTo>
                  <a:lnTo>
                    <a:pt x="4640" y="2585"/>
                  </a:lnTo>
                  <a:cubicBezTo>
                    <a:pt x="4624" y="2620"/>
                    <a:pt x="4584" y="2697"/>
                    <a:pt x="4548" y="2758"/>
                  </a:cubicBezTo>
                  <a:cubicBezTo>
                    <a:pt x="4528" y="2788"/>
                    <a:pt x="4502" y="2824"/>
                    <a:pt x="4477" y="2854"/>
                  </a:cubicBezTo>
                  <a:cubicBezTo>
                    <a:pt x="4355" y="2783"/>
                    <a:pt x="4268" y="2722"/>
                    <a:pt x="4207" y="2605"/>
                  </a:cubicBezTo>
                  <a:cubicBezTo>
                    <a:pt x="4182" y="2544"/>
                    <a:pt x="4166" y="2473"/>
                    <a:pt x="4166" y="2407"/>
                  </a:cubicBezTo>
                  <a:lnTo>
                    <a:pt x="4166" y="2417"/>
                  </a:lnTo>
                  <a:cubicBezTo>
                    <a:pt x="4141" y="2498"/>
                    <a:pt x="4131" y="2600"/>
                    <a:pt x="4075" y="2671"/>
                  </a:cubicBezTo>
                  <a:cubicBezTo>
                    <a:pt x="4039" y="2717"/>
                    <a:pt x="3973" y="2778"/>
                    <a:pt x="3902" y="2824"/>
                  </a:cubicBezTo>
                  <a:cubicBezTo>
                    <a:pt x="3810" y="2707"/>
                    <a:pt x="3724" y="2559"/>
                    <a:pt x="3693" y="2376"/>
                  </a:cubicBezTo>
                  <a:lnTo>
                    <a:pt x="3693" y="2376"/>
                  </a:lnTo>
                  <a:cubicBezTo>
                    <a:pt x="3739" y="2427"/>
                    <a:pt x="3800" y="2473"/>
                    <a:pt x="3866" y="2508"/>
                  </a:cubicBezTo>
                  <a:cubicBezTo>
                    <a:pt x="3777" y="2404"/>
                    <a:pt x="3751" y="2286"/>
                    <a:pt x="3721" y="2195"/>
                  </a:cubicBezTo>
                  <a:lnTo>
                    <a:pt x="3721" y="2195"/>
                  </a:lnTo>
                  <a:cubicBezTo>
                    <a:pt x="3756" y="2292"/>
                    <a:pt x="3889" y="2337"/>
                    <a:pt x="3994" y="2391"/>
                  </a:cubicBezTo>
                  <a:cubicBezTo>
                    <a:pt x="3927" y="2351"/>
                    <a:pt x="3785" y="2219"/>
                    <a:pt x="3719" y="2112"/>
                  </a:cubicBezTo>
                  <a:cubicBezTo>
                    <a:pt x="3663" y="2015"/>
                    <a:pt x="3637" y="1908"/>
                    <a:pt x="3632" y="1791"/>
                  </a:cubicBezTo>
                  <a:cubicBezTo>
                    <a:pt x="3622" y="1745"/>
                    <a:pt x="3622" y="1705"/>
                    <a:pt x="3632" y="1659"/>
                  </a:cubicBezTo>
                  <a:lnTo>
                    <a:pt x="3622" y="1552"/>
                  </a:lnTo>
                  <a:cubicBezTo>
                    <a:pt x="3622" y="1654"/>
                    <a:pt x="3592" y="1745"/>
                    <a:pt x="3571" y="1842"/>
                  </a:cubicBezTo>
                  <a:cubicBezTo>
                    <a:pt x="3531" y="2040"/>
                    <a:pt x="3307" y="2249"/>
                    <a:pt x="3190" y="2325"/>
                  </a:cubicBezTo>
                  <a:cubicBezTo>
                    <a:pt x="2997" y="2102"/>
                    <a:pt x="2844" y="1822"/>
                    <a:pt x="2808" y="1552"/>
                  </a:cubicBezTo>
                  <a:lnTo>
                    <a:pt x="2808" y="1552"/>
                  </a:lnTo>
                  <a:cubicBezTo>
                    <a:pt x="2859" y="1598"/>
                    <a:pt x="2936" y="1644"/>
                    <a:pt x="3027" y="1659"/>
                  </a:cubicBezTo>
                  <a:cubicBezTo>
                    <a:pt x="2910" y="1583"/>
                    <a:pt x="2905" y="1527"/>
                    <a:pt x="2849" y="1425"/>
                  </a:cubicBezTo>
                  <a:lnTo>
                    <a:pt x="2849" y="1425"/>
                  </a:lnTo>
                  <a:cubicBezTo>
                    <a:pt x="2920" y="1520"/>
                    <a:pt x="3031" y="1553"/>
                    <a:pt x="3152" y="1553"/>
                  </a:cubicBezTo>
                  <a:cubicBezTo>
                    <a:pt x="3161" y="1553"/>
                    <a:pt x="3171" y="1553"/>
                    <a:pt x="3180" y="1552"/>
                  </a:cubicBezTo>
                  <a:cubicBezTo>
                    <a:pt x="3159" y="1537"/>
                    <a:pt x="3139" y="1532"/>
                    <a:pt x="3124" y="1517"/>
                  </a:cubicBezTo>
                  <a:cubicBezTo>
                    <a:pt x="2946" y="1400"/>
                    <a:pt x="2808" y="1283"/>
                    <a:pt x="2732" y="1089"/>
                  </a:cubicBezTo>
                  <a:cubicBezTo>
                    <a:pt x="2702" y="998"/>
                    <a:pt x="2681" y="881"/>
                    <a:pt x="2691" y="779"/>
                  </a:cubicBezTo>
                  <a:lnTo>
                    <a:pt x="2691" y="769"/>
                  </a:lnTo>
                  <a:cubicBezTo>
                    <a:pt x="2640" y="886"/>
                    <a:pt x="2615" y="1049"/>
                    <a:pt x="2524" y="1155"/>
                  </a:cubicBezTo>
                  <a:cubicBezTo>
                    <a:pt x="2412" y="1288"/>
                    <a:pt x="2173" y="1415"/>
                    <a:pt x="1989" y="1471"/>
                  </a:cubicBezTo>
                  <a:cubicBezTo>
                    <a:pt x="2013" y="1472"/>
                    <a:pt x="2038" y="1473"/>
                    <a:pt x="2063" y="1473"/>
                  </a:cubicBezTo>
                  <a:cubicBezTo>
                    <a:pt x="2192" y="1473"/>
                    <a:pt x="2338" y="1448"/>
                    <a:pt x="2401" y="1359"/>
                  </a:cubicBezTo>
                  <a:lnTo>
                    <a:pt x="2401" y="1359"/>
                  </a:lnTo>
                  <a:cubicBezTo>
                    <a:pt x="2386" y="1435"/>
                    <a:pt x="2300" y="1511"/>
                    <a:pt x="2234" y="1567"/>
                  </a:cubicBezTo>
                  <a:cubicBezTo>
                    <a:pt x="2290" y="1557"/>
                    <a:pt x="2361" y="1532"/>
                    <a:pt x="2417" y="1496"/>
                  </a:cubicBezTo>
                  <a:lnTo>
                    <a:pt x="2417" y="1496"/>
                  </a:lnTo>
                  <a:cubicBezTo>
                    <a:pt x="2376" y="1573"/>
                    <a:pt x="2335" y="1649"/>
                    <a:pt x="2290" y="1720"/>
                  </a:cubicBezTo>
                  <a:cubicBezTo>
                    <a:pt x="2157" y="1949"/>
                    <a:pt x="1989" y="2198"/>
                    <a:pt x="1776" y="2376"/>
                  </a:cubicBezTo>
                  <a:cubicBezTo>
                    <a:pt x="1867" y="2346"/>
                    <a:pt x="1969" y="2310"/>
                    <a:pt x="2061" y="2269"/>
                  </a:cubicBezTo>
                  <a:lnTo>
                    <a:pt x="2061" y="2269"/>
                  </a:lnTo>
                  <a:cubicBezTo>
                    <a:pt x="2010" y="2351"/>
                    <a:pt x="1954" y="2437"/>
                    <a:pt x="1893" y="2508"/>
                  </a:cubicBezTo>
                  <a:cubicBezTo>
                    <a:pt x="1755" y="2397"/>
                    <a:pt x="1577" y="2193"/>
                    <a:pt x="1527" y="1903"/>
                  </a:cubicBezTo>
                  <a:lnTo>
                    <a:pt x="1527" y="1903"/>
                  </a:lnTo>
                  <a:cubicBezTo>
                    <a:pt x="1572" y="1954"/>
                    <a:pt x="1633" y="2000"/>
                    <a:pt x="1699" y="2040"/>
                  </a:cubicBezTo>
                  <a:cubicBezTo>
                    <a:pt x="1609" y="1930"/>
                    <a:pt x="1583" y="1815"/>
                    <a:pt x="1553" y="1719"/>
                  </a:cubicBezTo>
                  <a:lnTo>
                    <a:pt x="1553" y="1719"/>
                  </a:lnTo>
                  <a:cubicBezTo>
                    <a:pt x="1586" y="1818"/>
                    <a:pt x="1716" y="1868"/>
                    <a:pt x="1827" y="1918"/>
                  </a:cubicBezTo>
                  <a:cubicBezTo>
                    <a:pt x="1761" y="1878"/>
                    <a:pt x="1613" y="1745"/>
                    <a:pt x="1552" y="1639"/>
                  </a:cubicBezTo>
                  <a:cubicBezTo>
                    <a:pt x="1496" y="1542"/>
                    <a:pt x="1471" y="1435"/>
                    <a:pt x="1460" y="1318"/>
                  </a:cubicBezTo>
                  <a:cubicBezTo>
                    <a:pt x="1455" y="1277"/>
                    <a:pt x="1455" y="1232"/>
                    <a:pt x="1460" y="1186"/>
                  </a:cubicBezTo>
                  <a:lnTo>
                    <a:pt x="1455" y="1079"/>
                  </a:lnTo>
                  <a:cubicBezTo>
                    <a:pt x="1455" y="1181"/>
                    <a:pt x="1425" y="1277"/>
                    <a:pt x="1404" y="1369"/>
                  </a:cubicBezTo>
                  <a:cubicBezTo>
                    <a:pt x="1354" y="1613"/>
                    <a:pt x="1043" y="1862"/>
                    <a:pt x="967" y="1888"/>
                  </a:cubicBezTo>
                  <a:cubicBezTo>
                    <a:pt x="972" y="1888"/>
                    <a:pt x="978" y="1888"/>
                    <a:pt x="983" y="1888"/>
                  </a:cubicBezTo>
                  <a:cubicBezTo>
                    <a:pt x="1102" y="1888"/>
                    <a:pt x="1194" y="1834"/>
                    <a:pt x="1257" y="1771"/>
                  </a:cubicBezTo>
                  <a:lnTo>
                    <a:pt x="1257" y="1771"/>
                  </a:lnTo>
                  <a:cubicBezTo>
                    <a:pt x="1242" y="1801"/>
                    <a:pt x="1196" y="1878"/>
                    <a:pt x="1150" y="1949"/>
                  </a:cubicBezTo>
                  <a:cubicBezTo>
                    <a:pt x="992" y="2157"/>
                    <a:pt x="758" y="2453"/>
                    <a:pt x="636" y="2478"/>
                  </a:cubicBezTo>
                  <a:cubicBezTo>
                    <a:pt x="654" y="2484"/>
                    <a:pt x="672" y="2487"/>
                    <a:pt x="691" y="2487"/>
                  </a:cubicBezTo>
                  <a:cubicBezTo>
                    <a:pt x="786" y="2487"/>
                    <a:pt x="900" y="2422"/>
                    <a:pt x="972" y="2371"/>
                  </a:cubicBezTo>
                  <a:lnTo>
                    <a:pt x="972" y="2371"/>
                  </a:lnTo>
                  <a:cubicBezTo>
                    <a:pt x="967" y="2381"/>
                    <a:pt x="967" y="2397"/>
                    <a:pt x="962" y="2402"/>
                  </a:cubicBezTo>
                  <a:lnTo>
                    <a:pt x="962" y="2407"/>
                  </a:lnTo>
                  <a:cubicBezTo>
                    <a:pt x="886" y="2483"/>
                    <a:pt x="784" y="2539"/>
                    <a:pt x="672" y="2585"/>
                  </a:cubicBezTo>
                  <a:cubicBezTo>
                    <a:pt x="764" y="2585"/>
                    <a:pt x="825" y="2580"/>
                    <a:pt x="886" y="2559"/>
                  </a:cubicBezTo>
                  <a:lnTo>
                    <a:pt x="886" y="2559"/>
                  </a:lnTo>
                  <a:cubicBezTo>
                    <a:pt x="870" y="2580"/>
                    <a:pt x="865" y="2600"/>
                    <a:pt x="850" y="2615"/>
                  </a:cubicBezTo>
                  <a:cubicBezTo>
                    <a:pt x="758" y="2783"/>
                    <a:pt x="631" y="2890"/>
                    <a:pt x="463" y="2982"/>
                  </a:cubicBezTo>
                  <a:cubicBezTo>
                    <a:pt x="402" y="3012"/>
                    <a:pt x="341" y="3037"/>
                    <a:pt x="275" y="3063"/>
                  </a:cubicBezTo>
                  <a:cubicBezTo>
                    <a:pt x="312" y="3076"/>
                    <a:pt x="346" y="3082"/>
                    <a:pt x="379" y="3082"/>
                  </a:cubicBezTo>
                  <a:cubicBezTo>
                    <a:pt x="484" y="3082"/>
                    <a:pt x="574" y="3023"/>
                    <a:pt x="667" y="2961"/>
                  </a:cubicBezTo>
                  <a:lnTo>
                    <a:pt x="667" y="2961"/>
                  </a:lnTo>
                  <a:cubicBezTo>
                    <a:pt x="580" y="3073"/>
                    <a:pt x="453" y="3144"/>
                    <a:pt x="331" y="3221"/>
                  </a:cubicBezTo>
                  <a:cubicBezTo>
                    <a:pt x="348" y="3230"/>
                    <a:pt x="369" y="3233"/>
                    <a:pt x="392" y="3233"/>
                  </a:cubicBezTo>
                  <a:cubicBezTo>
                    <a:pt x="471" y="3233"/>
                    <a:pt x="576" y="3187"/>
                    <a:pt x="631" y="3160"/>
                  </a:cubicBezTo>
                  <a:lnTo>
                    <a:pt x="631" y="3160"/>
                  </a:lnTo>
                  <a:cubicBezTo>
                    <a:pt x="611" y="3266"/>
                    <a:pt x="514" y="3394"/>
                    <a:pt x="458" y="3465"/>
                  </a:cubicBezTo>
                  <a:cubicBezTo>
                    <a:pt x="336" y="3622"/>
                    <a:pt x="158" y="3745"/>
                    <a:pt x="1" y="3856"/>
                  </a:cubicBezTo>
                  <a:cubicBezTo>
                    <a:pt x="21" y="3859"/>
                    <a:pt x="41" y="3861"/>
                    <a:pt x="61" y="3861"/>
                  </a:cubicBezTo>
                  <a:cubicBezTo>
                    <a:pt x="225" y="3861"/>
                    <a:pt x="392" y="3773"/>
                    <a:pt x="514" y="3673"/>
                  </a:cubicBezTo>
                  <a:lnTo>
                    <a:pt x="514" y="3673"/>
                  </a:lnTo>
                  <a:cubicBezTo>
                    <a:pt x="418" y="3821"/>
                    <a:pt x="275" y="3907"/>
                    <a:pt x="148" y="4024"/>
                  </a:cubicBezTo>
                  <a:cubicBezTo>
                    <a:pt x="166" y="4028"/>
                    <a:pt x="185" y="4029"/>
                    <a:pt x="203" y="4029"/>
                  </a:cubicBezTo>
                  <a:cubicBezTo>
                    <a:pt x="369" y="4029"/>
                    <a:pt x="520" y="3889"/>
                    <a:pt x="621" y="3770"/>
                  </a:cubicBezTo>
                  <a:lnTo>
                    <a:pt x="621" y="3770"/>
                  </a:lnTo>
                  <a:cubicBezTo>
                    <a:pt x="606" y="3877"/>
                    <a:pt x="530" y="3963"/>
                    <a:pt x="469" y="4055"/>
                  </a:cubicBezTo>
                  <a:cubicBezTo>
                    <a:pt x="545" y="4029"/>
                    <a:pt x="641" y="3984"/>
                    <a:pt x="713" y="3923"/>
                  </a:cubicBezTo>
                  <a:lnTo>
                    <a:pt x="713" y="4014"/>
                  </a:lnTo>
                  <a:cubicBezTo>
                    <a:pt x="682" y="4060"/>
                    <a:pt x="641" y="4106"/>
                    <a:pt x="606" y="4151"/>
                  </a:cubicBezTo>
                  <a:cubicBezTo>
                    <a:pt x="641" y="4141"/>
                    <a:pt x="682" y="4131"/>
                    <a:pt x="713" y="4111"/>
                  </a:cubicBezTo>
                  <a:lnTo>
                    <a:pt x="713" y="13674"/>
                  </a:lnTo>
                  <a:lnTo>
                    <a:pt x="29254" y="13674"/>
                  </a:lnTo>
                  <a:cubicBezTo>
                    <a:pt x="30571" y="13674"/>
                    <a:pt x="31441" y="13928"/>
                    <a:pt x="32728" y="14233"/>
                  </a:cubicBezTo>
                  <a:cubicBezTo>
                    <a:pt x="33720" y="13801"/>
                    <a:pt x="34493" y="13592"/>
                    <a:pt x="35378" y="12977"/>
                  </a:cubicBezTo>
                  <a:cubicBezTo>
                    <a:pt x="36263" y="12356"/>
                    <a:pt x="37036" y="11537"/>
                    <a:pt x="37423" y="10535"/>
                  </a:cubicBezTo>
                  <a:cubicBezTo>
                    <a:pt x="37057" y="8012"/>
                    <a:pt x="34752" y="6639"/>
                    <a:pt x="33939" y="4238"/>
                  </a:cubicBezTo>
                  <a:cubicBezTo>
                    <a:pt x="33964" y="4233"/>
                    <a:pt x="34000" y="4228"/>
                    <a:pt x="34025" y="4223"/>
                  </a:cubicBezTo>
                  <a:cubicBezTo>
                    <a:pt x="33730" y="4172"/>
                    <a:pt x="33552" y="4085"/>
                    <a:pt x="33420" y="3984"/>
                  </a:cubicBezTo>
                  <a:lnTo>
                    <a:pt x="33420" y="3984"/>
                  </a:lnTo>
                  <a:cubicBezTo>
                    <a:pt x="33496" y="4019"/>
                    <a:pt x="33725" y="4034"/>
                    <a:pt x="33796" y="4034"/>
                  </a:cubicBezTo>
                  <a:cubicBezTo>
                    <a:pt x="33293" y="3841"/>
                    <a:pt x="33135" y="3622"/>
                    <a:pt x="32962" y="3333"/>
                  </a:cubicBezTo>
                  <a:cubicBezTo>
                    <a:pt x="32937" y="3282"/>
                    <a:pt x="32911" y="3221"/>
                    <a:pt x="32886" y="3165"/>
                  </a:cubicBezTo>
                  <a:lnTo>
                    <a:pt x="32886" y="3165"/>
                  </a:lnTo>
                  <a:cubicBezTo>
                    <a:pt x="32998" y="3236"/>
                    <a:pt x="33349" y="3399"/>
                    <a:pt x="33450" y="3399"/>
                  </a:cubicBezTo>
                  <a:cubicBezTo>
                    <a:pt x="33196" y="3256"/>
                    <a:pt x="32967" y="2987"/>
                    <a:pt x="32886" y="2809"/>
                  </a:cubicBezTo>
                  <a:lnTo>
                    <a:pt x="32886" y="2809"/>
                  </a:lnTo>
                  <a:cubicBezTo>
                    <a:pt x="32947" y="2905"/>
                    <a:pt x="33150" y="2992"/>
                    <a:pt x="33262" y="3032"/>
                  </a:cubicBezTo>
                  <a:cubicBezTo>
                    <a:pt x="33329" y="3060"/>
                    <a:pt x="33403" y="3063"/>
                    <a:pt x="33478" y="3063"/>
                  </a:cubicBezTo>
                  <a:cubicBezTo>
                    <a:pt x="33499" y="3063"/>
                    <a:pt x="33520" y="3063"/>
                    <a:pt x="33542" y="3063"/>
                  </a:cubicBezTo>
                  <a:cubicBezTo>
                    <a:pt x="33298" y="3058"/>
                    <a:pt x="33043" y="2758"/>
                    <a:pt x="32906" y="2600"/>
                  </a:cubicBezTo>
                  <a:cubicBezTo>
                    <a:pt x="32738" y="2417"/>
                    <a:pt x="32606" y="2203"/>
                    <a:pt x="32499" y="1985"/>
                  </a:cubicBezTo>
                  <a:lnTo>
                    <a:pt x="32499" y="1985"/>
                  </a:lnTo>
                  <a:cubicBezTo>
                    <a:pt x="32662" y="2070"/>
                    <a:pt x="32831" y="2105"/>
                    <a:pt x="33032" y="2105"/>
                  </a:cubicBezTo>
                  <a:cubicBezTo>
                    <a:pt x="33070" y="2105"/>
                    <a:pt x="33110" y="2104"/>
                    <a:pt x="33150" y="2102"/>
                  </a:cubicBezTo>
                  <a:cubicBezTo>
                    <a:pt x="32931" y="2020"/>
                    <a:pt x="32423" y="1771"/>
                    <a:pt x="32199" y="1237"/>
                  </a:cubicBezTo>
                  <a:lnTo>
                    <a:pt x="32199" y="1237"/>
                  </a:lnTo>
                  <a:cubicBezTo>
                    <a:pt x="32285" y="1303"/>
                    <a:pt x="32397" y="1349"/>
                    <a:pt x="32504" y="1379"/>
                  </a:cubicBezTo>
                  <a:cubicBezTo>
                    <a:pt x="32337" y="1251"/>
                    <a:pt x="32250" y="1080"/>
                    <a:pt x="32162" y="954"/>
                  </a:cubicBezTo>
                  <a:lnTo>
                    <a:pt x="32162" y="954"/>
                  </a:lnTo>
                  <a:cubicBezTo>
                    <a:pt x="32258" y="1081"/>
                    <a:pt x="32464" y="1106"/>
                    <a:pt x="32642" y="1145"/>
                  </a:cubicBezTo>
                  <a:cubicBezTo>
                    <a:pt x="32535" y="1105"/>
                    <a:pt x="32260" y="967"/>
                    <a:pt x="32123" y="820"/>
                  </a:cubicBezTo>
                  <a:cubicBezTo>
                    <a:pt x="32001" y="693"/>
                    <a:pt x="31924" y="535"/>
                    <a:pt x="31873" y="367"/>
                  </a:cubicBezTo>
                  <a:cubicBezTo>
                    <a:pt x="31853" y="306"/>
                    <a:pt x="31838" y="235"/>
                    <a:pt x="31823" y="164"/>
                  </a:cubicBezTo>
                  <a:lnTo>
                    <a:pt x="31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-239162">
              <a:off x="3840692" y="4894612"/>
              <a:ext cx="6596783" cy="1228272"/>
            </a:xfrm>
            <a:custGeom>
              <a:avLst/>
              <a:gdLst/>
              <a:ahLst/>
              <a:cxnLst/>
              <a:rect l="l" t="t" r="r" b="b"/>
              <a:pathLst>
                <a:path w="41396" h="7708" extrusionOk="0">
                  <a:moveTo>
                    <a:pt x="30744" y="66"/>
                  </a:moveTo>
                  <a:cubicBezTo>
                    <a:pt x="28620" y="66"/>
                    <a:pt x="15345" y="735"/>
                    <a:pt x="6378" y="735"/>
                  </a:cubicBezTo>
                  <a:cubicBezTo>
                    <a:pt x="3754" y="735"/>
                    <a:pt x="1499" y="678"/>
                    <a:pt x="0" y="530"/>
                  </a:cubicBezTo>
                  <a:lnTo>
                    <a:pt x="0" y="530"/>
                  </a:lnTo>
                  <a:cubicBezTo>
                    <a:pt x="468" y="3022"/>
                    <a:pt x="6435" y="6232"/>
                    <a:pt x="12061" y="7096"/>
                  </a:cubicBezTo>
                  <a:cubicBezTo>
                    <a:pt x="14649" y="7512"/>
                    <a:pt x="17532" y="7707"/>
                    <a:pt x="20468" y="7707"/>
                  </a:cubicBezTo>
                  <a:cubicBezTo>
                    <a:pt x="24640" y="7707"/>
                    <a:pt x="28920" y="7314"/>
                    <a:pt x="32611" y="6603"/>
                  </a:cubicBezTo>
                  <a:cubicBezTo>
                    <a:pt x="34676" y="6196"/>
                    <a:pt x="36741" y="5601"/>
                    <a:pt x="38409" y="4955"/>
                  </a:cubicBezTo>
                  <a:cubicBezTo>
                    <a:pt x="39834" y="4441"/>
                    <a:pt x="40297" y="3693"/>
                    <a:pt x="41395" y="3098"/>
                  </a:cubicBezTo>
                  <a:lnTo>
                    <a:pt x="41273" y="865"/>
                  </a:lnTo>
                  <a:cubicBezTo>
                    <a:pt x="39935" y="1"/>
                    <a:pt x="33933" y="118"/>
                    <a:pt x="30871" y="67"/>
                  </a:cubicBezTo>
                  <a:cubicBezTo>
                    <a:pt x="30835" y="66"/>
                    <a:pt x="30792" y="66"/>
                    <a:pt x="307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-74435" y="1193566"/>
            <a:ext cx="418729" cy="467001"/>
            <a:chOff x="3604950" y="2842325"/>
            <a:chExt cx="76550" cy="85375"/>
          </a:xfrm>
        </p:grpSpPr>
        <p:sp>
          <p:nvSpPr>
            <p:cNvPr id="177" name="Google Shape;177;p5"/>
            <p:cNvSpPr/>
            <p:nvPr/>
          </p:nvSpPr>
          <p:spPr>
            <a:xfrm>
              <a:off x="3614975" y="2861825"/>
              <a:ext cx="55975" cy="48300"/>
            </a:xfrm>
            <a:custGeom>
              <a:avLst/>
              <a:gdLst/>
              <a:ahLst/>
              <a:cxnLst/>
              <a:rect l="l" t="t" r="r" b="b"/>
              <a:pathLst>
                <a:path w="2239" h="1932" extrusionOk="0">
                  <a:moveTo>
                    <a:pt x="678" y="202"/>
                  </a:moveTo>
                  <a:cubicBezTo>
                    <a:pt x="813" y="303"/>
                    <a:pt x="953" y="403"/>
                    <a:pt x="1089" y="504"/>
                  </a:cubicBezTo>
                  <a:cubicBezTo>
                    <a:pt x="1098" y="511"/>
                    <a:pt x="1109" y="514"/>
                    <a:pt x="1121" y="514"/>
                  </a:cubicBezTo>
                  <a:cubicBezTo>
                    <a:pt x="1128" y="514"/>
                    <a:pt x="1135" y="513"/>
                    <a:pt x="1142" y="510"/>
                  </a:cubicBezTo>
                  <a:lnTo>
                    <a:pt x="1142" y="510"/>
                  </a:lnTo>
                  <a:cubicBezTo>
                    <a:pt x="1145" y="509"/>
                    <a:pt x="1149" y="508"/>
                    <a:pt x="1152" y="506"/>
                  </a:cubicBezTo>
                  <a:lnTo>
                    <a:pt x="1152" y="506"/>
                  </a:lnTo>
                  <a:cubicBezTo>
                    <a:pt x="1158" y="503"/>
                    <a:pt x="1164" y="498"/>
                    <a:pt x="1170" y="492"/>
                  </a:cubicBezTo>
                  <a:lnTo>
                    <a:pt x="1170" y="492"/>
                  </a:lnTo>
                  <a:cubicBezTo>
                    <a:pt x="1297" y="396"/>
                    <a:pt x="1431" y="300"/>
                    <a:pt x="1563" y="204"/>
                  </a:cubicBezTo>
                  <a:lnTo>
                    <a:pt x="1563" y="204"/>
                  </a:lnTo>
                  <a:cubicBezTo>
                    <a:pt x="1545" y="373"/>
                    <a:pt x="1531" y="539"/>
                    <a:pt x="1511" y="707"/>
                  </a:cubicBezTo>
                  <a:cubicBezTo>
                    <a:pt x="1511" y="727"/>
                    <a:pt x="1522" y="753"/>
                    <a:pt x="1542" y="768"/>
                  </a:cubicBezTo>
                  <a:cubicBezTo>
                    <a:pt x="1699" y="837"/>
                    <a:pt x="1853" y="902"/>
                    <a:pt x="2009" y="972"/>
                  </a:cubicBezTo>
                  <a:lnTo>
                    <a:pt x="2009" y="972"/>
                  </a:lnTo>
                  <a:cubicBezTo>
                    <a:pt x="1853" y="1041"/>
                    <a:pt x="1699" y="1108"/>
                    <a:pt x="1542" y="1180"/>
                  </a:cubicBezTo>
                  <a:cubicBezTo>
                    <a:pt x="1522" y="1185"/>
                    <a:pt x="1511" y="1216"/>
                    <a:pt x="1511" y="1236"/>
                  </a:cubicBezTo>
                  <a:cubicBezTo>
                    <a:pt x="1531" y="1408"/>
                    <a:pt x="1545" y="1573"/>
                    <a:pt x="1562" y="1739"/>
                  </a:cubicBezTo>
                  <a:lnTo>
                    <a:pt x="1562" y="1739"/>
                  </a:lnTo>
                  <a:cubicBezTo>
                    <a:pt x="1425" y="1639"/>
                    <a:pt x="1287" y="1539"/>
                    <a:pt x="1155" y="1439"/>
                  </a:cubicBezTo>
                  <a:cubicBezTo>
                    <a:pt x="1145" y="1432"/>
                    <a:pt x="1132" y="1428"/>
                    <a:pt x="1120" y="1428"/>
                  </a:cubicBezTo>
                  <a:cubicBezTo>
                    <a:pt x="1108" y="1428"/>
                    <a:pt x="1097" y="1432"/>
                    <a:pt x="1089" y="1439"/>
                  </a:cubicBezTo>
                  <a:cubicBezTo>
                    <a:pt x="953" y="1540"/>
                    <a:pt x="813" y="1640"/>
                    <a:pt x="678" y="1741"/>
                  </a:cubicBezTo>
                  <a:lnTo>
                    <a:pt x="678" y="1741"/>
                  </a:lnTo>
                  <a:cubicBezTo>
                    <a:pt x="696" y="1572"/>
                    <a:pt x="713" y="1404"/>
                    <a:pt x="733" y="1236"/>
                  </a:cubicBezTo>
                  <a:cubicBezTo>
                    <a:pt x="733" y="1216"/>
                    <a:pt x="718" y="1190"/>
                    <a:pt x="703" y="1180"/>
                  </a:cubicBezTo>
                  <a:cubicBezTo>
                    <a:pt x="545" y="1108"/>
                    <a:pt x="388" y="1041"/>
                    <a:pt x="231" y="972"/>
                  </a:cubicBezTo>
                  <a:lnTo>
                    <a:pt x="231" y="972"/>
                  </a:lnTo>
                  <a:cubicBezTo>
                    <a:pt x="388" y="902"/>
                    <a:pt x="545" y="837"/>
                    <a:pt x="703" y="768"/>
                  </a:cubicBezTo>
                  <a:cubicBezTo>
                    <a:pt x="718" y="758"/>
                    <a:pt x="733" y="727"/>
                    <a:pt x="733" y="707"/>
                  </a:cubicBezTo>
                  <a:cubicBezTo>
                    <a:pt x="713" y="539"/>
                    <a:pt x="696" y="371"/>
                    <a:pt x="678" y="202"/>
                  </a:cubicBezTo>
                  <a:close/>
                  <a:moveTo>
                    <a:pt x="601" y="1"/>
                  </a:moveTo>
                  <a:cubicBezTo>
                    <a:pt x="567" y="1"/>
                    <a:pt x="531" y="28"/>
                    <a:pt x="535" y="66"/>
                  </a:cubicBezTo>
                  <a:cubicBezTo>
                    <a:pt x="559" y="271"/>
                    <a:pt x="578" y="467"/>
                    <a:pt x="601" y="667"/>
                  </a:cubicBezTo>
                  <a:lnTo>
                    <a:pt x="601" y="667"/>
                  </a:lnTo>
                  <a:cubicBezTo>
                    <a:pt x="419" y="748"/>
                    <a:pt x="233" y="829"/>
                    <a:pt x="46" y="910"/>
                  </a:cubicBezTo>
                  <a:cubicBezTo>
                    <a:pt x="1" y="931"/>
                    <a:pt x="1" y="1002"/>
                    <a:pt x="46" y="1017"/>
                  </a:cubicBezTo>
                  <a:cubicBezTo>
                    <a:pt x="233" y="1103"/>
                    <a:pt x="419" y="1180"/>
                    <a:pt x="601" y="1265"/>
                  </a:cubicBezTo>
                  <a:lnTo>
                    <a:pt x="601" y="1265"/>
                  </a:lnTo>
                  <a:cubicBezTo>
                    <a:pt x="578" y="1468"/>
                    <a:pt x="558" y="1663"/>
                    <a:pt x="535" y="1867"/>
                  </a:cubicBezTo>
                  <a:cubicBezTo>
                    <a:pt x="531" y="1899"/>
                    <a:pt x="571" y="1931"/>
                    <a:pt x="605" y="1931"/>
                  </a:cubicBezTo>
                  <a:cubicBezTo>
                    <a:pt x="615" y="1931"/>
                    <a:pt x="624" y="1928"/>
                    <a:pt x="631" y="1923"/>
                  </a:cubicBezTo>
                  <a:cubicBezTo>
                    <a:pt x="793" y="1804"/>
                    <a:pt x="960" y="1685"/>
                    <a:pt x="1122" y="1565"/>
                  </a:cubicBezTo>
                  <a:lnTo>
                    <a:pt x="1122" y="1565"/>
                  </a:lnTo>
                  <a:cubicBezTo>
                    <a:pt x="1285" y="1685"/>
                    <a:pt x="1451" y="1804"/>
                    <a:pt x="1613" y="1923"/>
                  </a:cubicBezTo>
                  <a:cubicBezTo>
                    <a:pt x="1622" y="1929"/>
                    <a:pt x="1633" y="1932"/>
                    <a:pt x="1643" y="1932"/>
                  </a:cubicBezTo>
                  <a:cubicBezTo>
                    <a:pt x="1677" y="1932"/>
                    <a:pt x="1712" y="1905"/>
                    <a:pt x="1705" y="1867"/>
                  </a:cubicBezTo>
                  <a:cubicBezTo>
                    <a:pt x="1681" y="1662"/>
                    <a:pt x="1666" y="1467"/>
                    <a:pt x="1643" y="1263"/>
                  </a:cubicBezTo>
                  <a:lnTo>
                    <a:pt x="1643" y="1263"/>
                  </a:lnTo>
                  <a:cubicBezTo>
                    <a:pt x="1828" y="1179"/>
                    <a:pt x="2013" y="1103"/>
                    <a:pt x="2198" y="1017"/>
                  </a:cubicBezTo>
                  <a:cubicBezTo>
                    <a:pt x="2239" y="1002"/>
                    <a:pt x="2239" y="931"/>
                    <a:pt x="2198" y="910"/>
                  </a:cubicBezTo>
                  <a:cubicBezTo>
                    <a:pt x="2013" y="830"/>
                    <a:pt x="1828" y="749"/>
                    <a:pt x="1643" y="669"/>
                  </a:cubicBezTo>
                  <a:lnTo>
                    <a:pt x="1643" y="669"/>
                  </a:lnTo>
                  <a:cubicBezTo>
                    <a:pt x="1666" y="468"/>
                    <a:pt x="1681" y="267"/>
                    <a:pt x="1705" y="66"/>
                  </a:cubicBezTo>
                  <a:cubicBezTo>
                    <a:pt x="1712" y="31"/>
                    <a:pt x="1675" y="2"/>
                    <a:pt x="1641" y="2"/>
                  </a:cubicBezTo>
                  <a:cubicBezTo>
                    <a:pt x="1631" y="2"/>
                    <a:pt x="1621" y="4"/>
                    <a:pt x="1613" y="10"/>
                  </a:cubicBezTo>
                  <a:cubicBezTo>
                    <a:pt x="1451" y="129"/>
                    <a:pt x="1285" y="248"/>
                    <a:pt x="1122" y="367"/>
                  </a:cubicBezTo>
                  <a:lnTo>
                    <a:pt x="1122" y="367"/>
                  </a:lnTo>
                  <a:cubicBezTo>
                    <a:pt x="960" y="248"/>
                    <a:pt x="793" y="129"/>
                    <a:pt x="631" y="10"/>
                  </a:cubicBezTo>
                  <a:cubicBezTo>
                    <a:pt x="623" y="4"/>
                    <a:pt x="612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641300" y="2842325"/>
              <a:ext cx="3450" cy="85375"/>
            </a:xfrm>
            <a:custGeom>
              <a:avLst/>
              <a:gdLst/>
              <a:ahLst/>
              <a:cxnLst/>
              <a:rect l="l" t="t" r="r" b="b"/>
              <a:pathLst>
                <a:path w="138" h="3415" extrusionOk="0">
                  <a:moveTo>
                    <a:pt x="69" y="0"/>
                  </a:moveTo>
                  <a:cubicBezTo>
                    <a:pt x="37" y="0"/>
                    <a:pt x="6" y="19"/>
                    <a:pt x="6" y="58"/>
                  </a:cubicBezTo>
                  <a:lnTo>
                    <a:pt x="6" y="383"/>
                  </a:lnTo>
                  <a:lnTo>
                    <a:pt x="6" y="1172"/>
                  </a:lnTo>
                  <a:lnTo>
                    <a:pt x="6" y="2123"/>
                  </a:lnTo>
                  <a:lnTo>
                    <a:pt x="6" y="2947"/>
                  </a:lnTo>
                  <a:cubicBezTo>
                    <a:pt x="6" y="3079"/>
                    <a:pt x="1" y="3211"/>
                    <a:pt x="6" y="3344"/>
                  </a:cubicBezTo>
                  <a:lnTo>
                    <a:pt x="6" y="3354"/>
                  </a:lnTo>
                  <a:cubicBezTo>
                    <a:pt x="6" y="3394"/>
                    <a:pt x="37" y="3415"/>
                    <a:pt x="69" y="3415"/>
                  </a:cubicBezTo>
                  <a:cubicBezTo>
                    <a:pt x="101" y="3415"/>
                    <a:pt x="133" y="3394"/>
                    <a:pt x="133" y="3354"/>
                  </a:cubicBezTo>
                  <a:lnTo>
                    <a:pt x="133" y="3028"/>
                  </a:lnTo>
                  <a:lnTo>
                    <a:pt x="133" y="2240"/>
                  </a:lnTo>
                  <a:lnTo>
                    <a:pt x="133" y="1284"/>
                  </a:lnTo>
                  <a:lnTo>
                    <a:pt x="133" y="465"/>
                  </a:lnTo>
                  <a:cubicBezTo>
                    <a:pt x="133" y="332"/>
                    <a:pt x="138" y="200"/>
                    <a:pt x="133" y="63"/>
                  </a:cubicBezTo>
                  <a:lnTo>
                    <a:pt x="133" y="58"/>
                  </a:lnTo>
                  <a:cubicBezTo>
                    <a:pt x="133" y="19"/>
                    <a:pt x="10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627975" y="2851275"/>
              <a:ext cx="30000" cy="11225"/>
            </a:xfrm>
            <a:custGeom>
              <a:avLst/>
              <a:gdLst/>
              <a:ahLst/>
              <a:cxnLst/>
              <a:rect l="l" t="t" r="r" b="b"/>
              <a:pathLst>
                <a:path w="1200" h="449" extrusionOk="0">
                  <a:moveTo>
                    <a:pt x="94" y="1"/>
                  </a:moveTo>
                  <a:cubicBezTo>
                    <a:pt x="38" y="1"/>
                    <a:pt x="0" y="83"/>
                    <a:pt x="61" y="122"/>
                  </a:cubicBezTo>
                  <a:cubicBezTo>
                    <a:pt x="233" y="229"/>
                    <a:pt x="396" y="335"/>
                    <a:pt x="569" y="437"/>
                  </a:cubicBezTo>
                  <a:cubicBezTo>
                    <a:pt x="579" y="445"/>
                    <a:pt x="591" y="449"/>
                    <a:pt x="602" y="449"/>
                  </a:cubicBezTo>
                  <a:cubicBezTo>
                    <a:pt x="614" y="449"/>
                    <a:pt x="625" y="445"/>
                    <a:pt x="635" y="437"/>
                  </a:cubicBezTo>
                  <a:cubicBezTo>
                    <a:pt x="803" y="335"/>
                    <a:pt x="971" y="229"/>
                    <a:pt x="1144" y="127"/>
                  </a:cubicBezTo>
                  <a:cubicBezTo>
                    <a:pt x="1199" y="93"/>
                    <a:pt x="1166" y="9"/>
                    <a:pt x="1112" y="9"/>
                  </a:cubicBezTo>
                  <a:cubicBezTo>
                    <a:pt x="1101" y="9"/>
                    <a:pt x="1090" y="13"/>
                    <a:pt x="1078" y="20"/>
                  </a:cubicBezTo>
                  <a:cubicBezTo>
                    <a:pt x="916" y="115"/>
                    <a:pt x="763" y="215"/>
                    <a:pt x="603" y="310"/>
                  </a:cubicBezTo>
                  <a:lnTo>
                    <a:pt x="603" y="310"/>
                  </a:lnTo>
                  <a:cubicBezTo>
                    <a:pt x="441" y="210"/>
                    <a:pt x="284" y="105"/>
                    <a:pt x="127" y="10"/>
                  </a:cubicBezTo>
                  <a:cubicBezTo>
                    <a:pt x="116" y="4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628200" y="2908325"/>
              <a:ext cx="30000" cy="11250"/>
            </a:xfrm>
            <a:custGeom>
              <a:avLst/>
              <a:gdLst/>
              <a:ahLst/>
              <a:cxnLst/>
              <a:rect l="l" t="t" r="r" b="b"/>
              <a:pathLst>
                <a:path w="1200" h="450" extrusionOk="0">
                  <a:moveTo>
                    <a:pt x="598" y="0"/>
                  </a:moveTo>
                  <a:cubicBezTo>
                    <a:pt x="587" y="0"/>
                    <a:pt x="575" y="4"/>
                    <a:pt x="565" y="12"/>
                  </a:cubicBezTo>
                  <a:cubicBezTo>
                    <a:pt x="397" y="114"/>
                    <a:pt x="230" y="220"/>
                    <a:pt x="57" y="322"/>
                  </a:cubicBezTo>
                  <a:cubicBezTo>
                    <a:pt x="1" y="361"/>
                    <a:pt x="36" y="443"/>
                    <a:pt x="91" y="443"/>
                  </a:cubicBezTo>
                  <a:cubicBezTo>
                    <a:pt x="101" y="443"/>
                    <a:pt x="112" y="440"/>
                    <a:pt x="123" y="434"/>
                  </a:cubicBezTo>
                  <a:cubicBezTo>
                    <a:pt x="284" y="339"/>
                    <a:pt x="437" y="235"/>
                    <a:pt x="597" y="139"/>
                  </a:cubicBezTo>
                  <a:lnTo>
                    <a:pt x="597" y="139"/>
                  </a:lnTo>
                  <a:cubicBezTo>
                    <a:pt x="759" y="244"/>
                    <a:pt x="916" y="344"/>
                    <a:pt x="1074" y="439"/>
                  </a:cubicBezTo>
                  <a:cubicBezTo>
                    <a:pt x="1086" y="447"/>
                    <a:pt x="1097" y="450"/>
                    <a:pt x="1108" y="450"/>
                  </a:cubicBezTo>
                  <a:cubicBezTo>
                    <a:pt x="1163" y="450"/>
                    <a:pt x="1200" y="365"/>
                    <a:pt x="1140" y="327"/>
                  </a:cubicBezTo>
                  <a:cubicBezTo>
                    <a:pt x="967" y="220"/>
                    <a:pt x="804" y="114"/>
                    <a:pt x="631" y="12"/>
                  </a:cubicBezTo>
                  <a:cubicBezTo>
                    <a:pt x="621" y="4"/>
                    <a:pt x="610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605100" y="2863575"/>
              <a:ext cx="75750" cy="44675"/>
            </a:xfrm>
            <a:custGeom>
              <a:avLst/>
              <a:gdLst/>
              <a:ahLst/>
              <a:cxnLst/>
              <a:rect l="l" t="t" r="r" b="b"/>
              <a:pathLst>
                <a:path w="3030" h="1787" extrusionOk="0">
                  <a:moveTo>
                    <a:pt x="2943" y="0"/>
                  </a:moveTo>
                  <a:cubicBezTo>
                    <a:pt x="2932" y="0"/>
                    <a:pt x="2921" y="4"/>
                    <a:pt x="2908" y="11"/>
                  </a:cubicBezTo>
                  <a:cubicBezTo>
                    <a:pt x="2812" y="67"/>
                    <a:pt x="2720" y="118"/>
                    <a:pt x="2629" y="174"/>
                  </a:cubicBezTo>
                  <a:cubicBezTo>
                    <a:pt x="2400" y="306"/>
                    <a:pt x="2176" y="434"/>
                    <a:pt x="1947" y="571"/>
                  </a:cubicBezTo>
                  <a:cubicBezTo>
                    <a:pt x="1677" y="729"/>
                    <a:pt x="1393" y="886"/>
                    <a:pt x="1123" y="1049"/>
                  </a:cubicBezTo>
                  <a:cubicBezTo>
                    <a:pt x="884" y="1191"/>
                    <a:pt x="645" y="1324"/>
                    <a:pt x="411" y="1466"/>
                  </a:cubicBezTo>
                  <a:cubicBezTo>
                    <a:pt x="294" y="1532"/>
                    <a:pt x="172" y="1593"/>
                    <a:pt x="65" y="1670"/>
                  </a:cubicBezTo>
                  <a:lnTo>
                    <a:pt x="60" y="1670"/>
                  </a:lnTo>
                  <a:cubicBezTo>
                    <a:pt x="0" y="1700"/>
                    <a:pt x="37" y="1787"/>
                    <a:pt x="90" y="1787"/>
                  </a:cubicBezTo>
                  <a:cubicBezTo>
                    <a:pt x="100" y="1787"/>
                    <a:pt x="110" y="1784"/>
                    <a:pt x="121" y="1776"/>
                  </a:cubicBezTo>
                  <a:cubicBezTo>
                    <a:pt x="218" y="1720"/>
                    <a:pt x="314" y="1670"/>
                    <a:pt x="406" y="1614"/>
                  </a:cubicBezTo>
                  <a:cubicBezTo>
                    <a:pt x="630" y="1476"/>
                    <a:pt x="853" y="1349"/>
                    <a:pt x="1082" y="1217"/>
                  </a:cubicBezTo>
                  <a:cubicBezTo>
                    <a:pt x="1357" y="1059"/>
                    <a:pt x="1637" y="902"/>
                    <a:pt x="1911" y="734"/>
                  </a:cubicBezTo>
                  <a:cubicBezTo>
                    <a:pt x="2145" y="596"/>
                    <a:pt x="2390" y="459"/>
                    <a:pt x="2624" y="322"/>
                  </a:cubicBezTo>
                  <a:cubicBezTo>
                    <a:pt x="2735" y="250"/>
                    <a:pt x="2858" y="194"/>
                    <a:pt x="2964" y="118"/>
                  </a:cubicBezTo>
                  <a:lnTo>
                    <a:pt x="2975" y="118"/>
                  </a:lnTo>
                  <a:cubicBezTo>
                    <a:pt x="3029" y="80"/>
                    <a:pt x="2997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662400" y="2857350"/>
              <a:ext cx="16975" cy="25100"/>
            </a:xfrm>
            <a:custGeom>
              <a:avLst/>
              <a:gdLst/>
              <a:ahLst/>
              <a:cxnLst/>
              <a:rect l="l" t="t" r="r" b="b"/>
              <a:pathLst>
                <a:path w="679" h="1004" extrusionOk="0">
                  <a:moveTo>
                    <a:pt x="90" y="1"/>
                  </a:moveTo>
                  <a:cubicBezTo>
                    <a:pt x="58" y="1"/>
                    <a:pt x="26" y="21"/>
                    <a:pt x="26" y="62"/>
                  </a:cubicBezTo>
                  <a:cubicBezTo>
                    <a:pt x="21" y="255"/>
                    <a:pt x="11" y="459"/>
                    <a:pt x="1" y="657"/>
                  </a:cubicBezTo>
                  <a:cubicBezTo>
                    <a:pt x="1" y="677"/>
                    <a:pt x="11" y="703"/>
                    <a:pt x="31" y="718"/>
                  </a:cubicBezTo>
                  <a:cubicBezTo>
                    <a:pt x="204" y="810"/>
                    <a:pt x="382" y="906"/>
                    <a:pt x="555" y="998"/>
                  </a:cubicBezTo>
                  <a:cubicBezTo>
                    <a:pt x="563" y="1002"/>
                    <a:pt x="572" y="1003"/>
                    <a:pt x="579" y="1003"/>
                  </a:cubicBezTo>
                  <a:cubicBezTo>
                    <a:pt x="636" y="1003"/>
                    <a:pt x="679" y="917"/>
                    <a:pt x="616" y="881"/>
                  </a:cubicBezTo>
                  <a:cubicBezTo>
                    <a:pt x="454" y="790"/>
                    <a:pt x="288" y="704"/>
                    <a:pt x="129" y="618"/>
                  </a:cubicBezTo>
                  <a:lnTo>
                    <a:pt x="129" y="618"/>
                  </a:lnTo>
                  <a:cubicBezTo>
                    <a:pt x="134" y="437"/>
                    <a:pt x="139" y="247"/>
                    <a:pt x="154" y="62"/>
                  </a:cubicBezTo>
                  <a:cubicBezTo>
                    <a:pt x="154" y="21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606025" y="2889650"/>
              <a:ext cx="17000" cy="25175"/>
            </a:xfrm>
            <a:custGeom>
              <a:avLst/>
              <a:gdLst/>
              <a:ahLst/>
              <a:cxnLst/>
              <a:rect l="l" t="t" r="r" b="b"/>
              <a:pathLst>
                <a:path w="680" h="1007" extrusionOk="0">
                  <a:moveTo>
                    <a:pt x="100" y="1"/>
                  </a:moveTo>
                  <a:cubicBezTo>
                    <a:pt x="41" y="1"/>
                    <a:pt x="1" y="92"/>
                    <a:pt x="64" y="123"/>
                  </a:cubicBezTo>
                  <a:cubicBezTo>
                    <a:pt x="221" y="214"/>
                    <a:pt x="388" y="305"/>
                    <a:pt x="551" y="387"/>
                  </a:cubicBezTo>
                  <a:lnTo>
                    <a:pt x="551" y="387"/>
                  </a:lnTo>
                  <a:cubicBezTo>
                    <a:pt x="545" y="573"/>
                    <a:pt x="536" y="762"/>
                    <a:pt x="526" y="942"/>
                  </a:cubicBezTo>
                  <a:cubicBezTo>
                    <a:pt x="526" y="985"/>
                    <a:pt x="558" y="1007"/>
                    <a:pt x="590" y="1007"/>
                  </a:cubicBezTo>
                  <a:cubicBezTo>
                    <a:pt x="622" y="1007"/>
                    <a:pt x="654" y="985"/>
                    <a:pt x="654" y="942"/>
                  </a:cubicBezTo>
                  <a:cubicBezTo>
                    <a:pt x="659" y="749"/>
                    <a:pt x="664" y="545"/>
                    <a:pt x="679" y="347"/>
                  </a:cubicBezTo>
                  <a:cubicBezTo>
                    <a:pt x="679" y="326"/>
                    <a:pt x="664" y="301"/>
                    <a:pt x="649" y="291"/>
                  </a:cubicBezTo>
                  <a:cubicBezTo>
                    <a:pt x="476" y="194"/>
                    <a:pt x="298" y="98"/>
                    <a:pt x="125" y="6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604950" y="2864400"/>
              <a:ext cx="76550" cy="43100"/>
            </a:xfrm>
            <a:custGeom>
              <a:avLst/>
              <a:gdLst/>
              <a:ahLst/>
              <a:cxnLst/>
              <a:rect l="l" t="t" r="r" b="b"/>
              <a:pathLst>
                <a:path w="3062" h="1724" extrusionOk="0">
                  <a:moveTo>
                    <a:pt x="93" y="0"/>
                  </a:moveTo>
                  <a:cubicBezTo>
                    <a:pt x="39" y="0"/>
                    <a:pt x="0" y="85"/>
                    <a:pt x="61" y="116"/>
                  </a:cubicBezTo>
                  <a:cubicBezTo>
                    <a:pt x="157" y="167"/>
                    <a:pt x="249" y="222"/>
                    <a:pt x="346" y="273"/>
                  </a:cubicBezTo>
                  <a:lnTo>
                    <a:pt x="1032" y="655"/>
                  </a:lnTo>
                  <a:cubicBezTo>
                    <a:pt x="1312" y="807"/>
                    <a:pt x="1592" y="970"/>
                    <a:pt x="1867" y="1123"/>
                  </a:cubicBezTo>
                  <a:cubicBezTo>
                    <a:pt x="2106" y="1255"/>
                    <a:pt x="2345" y="1387"/>
                    <a:pt x="2584" y="1520"/>
                  </a:cubicBezTo>
                  <a:cubicBezTo>
                    <a:pt x="2701" y="1586"/>
                    <a:pt x="2813" y="1657"/>
                    <a:pt x="2935" y="1713"/>
                  </a:cubicBezTo>
                  <a:lnTo>
                    <a:pt x="2940" y="1713"/>
                  </a:lnTo>
                  <a:cubicBezTo>
                    <a:pt x="2951" y="1720"/>
                    <a:pt x="2962" y="1723"/>
                    <a:pt x="2973" y="1723"/>
                  </a:cubicBezTo>
                  <a:cubicBezTo>
                    <a:pt x="3027" y="1723"/>
                    <a:pt x="3062" y="1636"/>
                    <a:pt x="3006" y="1606"/>
                  </a:cubicBezTo>
                  <a:cubicBezTo>
                    <a:pt x="2909" y="1555"/>
                    <a:pt x="2813" y="1494"/>
                    <a:pt x="2716" y="1443"/>
                  </a:cubicBezTo>
                  <a:lnTo>
                    <a:pt x="2029" y="1062"/>
                  </a:lnTo>
                  <a:cubicBezTo>
                    <a:pt x="1750" y="909"/>
                    <a:pt x="1470" y="752"/>
                    <a:pt x="1200" y="599"/>
                  </a:cubicBezTo>
                  <a:cubicBezTo>
                    <a:pt x="956" y="467"/>
                    <a:pt x="722" y="334"/>
                    <a:pt x="478" y="197"/>
                  </a:cubicBezTo>
                  <a:cubicBezTo>
                    <a:pt x="366" y="136"/>
                    <a:pt x="249" y="65"/>
                    <a:pt x="132" y="9"/>
                  </a:cubicBezTo>
                  <a:lnTo>
                    <a:pt x="122" y="9"/>
                  </a:lnTo>
                  <a:cubicBezTo>
                    <a:pt x="112" y="3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662675" y="2889050"/>
              <a:ext cx="17150" cy="24950"/>
            </a:xfrm>
            <a:custGeom>
              <a:avLst/>
              <a:gdLst/>
              <a:ahLst/>
              <a:cxnLst/>
              <a:rect l="l" t="t" r="r" b="b"/>
              <a:pathLst>
                <a:path w="686" h="998" extrusionOk="0">
                  <a:moveTo>
                    <a:pt x="592" y="1"/>
                  </a:moveTo>
                  <a:cubicBezTo>
                    <a:pt x="582" y="1"/>
                    <a:pt x="571" y="3"/>
                    <a:pt x="560" y="10"/>
                  </a:cubicBezTo>
                  <a:cubicBezTo>
                    <a:pt x="382" y="101"/>
                    <a:pt x="214" y="198"/>
                    <a:pt x="36" y="295"/>
                  </a:cubicBezTo>
                  <a:cubicBezTo>
                    <a:pt x="15" y="305"/>
                    <a:pt x="0" y="325"/>
                    <a:pt x="0" y="350"/>
                  </a:cubicBezTo>
                  <a:cubicBezTo>
                    <a:pt x="10" y="549"/>
                    <a:pt x="20" y="747"/>
                    <a:pt x="26" y="941"/>
                  </a:cubicBezTo>
                  <a:cubicBezTo>
                    <a:pt x="31" y="978"/>
                    <a:pt x="64" y="997"/>
                    <a:pt x="95" y="997"/>
                  </a:cubicBezTo>
                  <a:cubicBezTo>
                    <a:pt x="128" y="997"/>
                    <a:pt x="158" y="977"/>
                    <a:pt x="153" y="935"/>
                  </a:cubicBezTo>
                  <a:cubicBezTo>
                    <a:pt x="148" y="750"/>
                    <a:pt x="139" y="569"/>
                    <a:pt x="129" y="384"/>
                  </a:cubicBezTo>
                  <a:lnTo>
                    <a:pt x="129" y="384"/>
                  </a:lnTo>
                  <a:cubicBezTo>
                    <a:pt x="296" y="294"/>
                    <a:pt x="459" y="207"/>
                    <a:pt x="626" y="116"/>
                  </a:cubicBezTo>
                  <a:cubicBezTo>
                    <a:pt x="686" y="82"/>
                    <a:pt x="64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605925" y="2857475"/>
              <a:ext cx="17100" cy="25025"/>
            </a:xfrm>
            <a:custGeom>
              <a:avLst/>
              <a:gdLst/>
              <a:ahLst/>
              <a:cxnLst/>
              <a:rect l="l" t="t" r="r" b="b"/>
              <a:pathLst>
                <a:path w="684" h="1001" extrusionOk="0">
                  <a:moveTo>
                    <a:pt x="592" y="0"/>
                  </a:moveTo>
                  <a:cubicBezTo>
                    <a:pt x="559" y="0"/>
                    <a:pt x="528" y="21"/>
                    <a:pt x="530" y="62"/>
                  </a:cubicBezTo>
                  <a:cubicBezTo>
                    <a:pt x="535" y="247"/>
                    <a:pt x="549" y="432"/>
                    <a:pt x="555" y="613"/>
                  </a:cubicBezTo>
                  <a:lnTo>
                    <a:pt x="555" y="613"/>
                  </a:lnTo>
                  <a:cubicBezTo>
                    <a:pt x="388" y="704"/>
                    <a:pt x="225" y="790"/>
                    <a:pt x="57" y="881"/>
                  </a:cubicBezTo>
                  <a:cubicBezTo>
                    <a:pt x="1" y="916"/>
                    <a:pt x="38" y="1000"/>
                    <a:pt x="95" y="1000"/>
                  </a:cubicBezTo>
                  <a:cubicBezTo>
                    <a:pt x="104" y="1000"/>
                    <a:pt x="114" y="998"/>
                    <a:pt x="124" y="993"/>
                  </a:cubicBezTo>
                  <a:cubicBezTo>
                    <a:pt x="302" y="896"/>
                    <a:pt x="475" y="800"/>
                    <a:pt x="653" y="703"/>
                  </a:cubicBezTo>
                  <a:cubicBezTo>
                    <a:pt x="668" y="693"/>
                    <a:pt x="683" y="672"/>
                    <a:pt x="683" y="647"/>
                  </a:cubicBezTo>
                  <a:cubicBezTo>
                    <a:pt x="678" y="449"/>
                    <a:pt x="663" y="250"/>
                    <a:pt x="658" y="57"/>
                  </a:cubicBezTo>
                  <a:cubicBezTo>
                    <a:pt x="655" y="19"/>
                    <a:pt x="62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5"/>
          <p:cNvGrpSpPr/>
          <p:nvPr/>
        </p:nvGrpSpPr>
        <p:grpSpPr>
          <a:xfrm>
            <a:off x="272160" y="-13420"/>
            <a:ext cx="8704888" cy="4094985"/>
            <a:chOff x="272160" y="-13420"/>
            <a:chExt cx="8704888" cy="4094985"/>
          </a:xfrm>
        </p:grpSpPr>
        <p:sp>
          <p:nvSpPr>
            <p:cNvPr id="188" name="Google Shape;188;p5"/>
            <p:cNvSpPr/>
            <p:nvPr/>
          </p:nvSpPr>
          <p:spPr>
            <a:xfrm flipH="1">
              <a:off x="8950662" y="40580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flipH="1">
              <a:off x="8269723" y="35641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flipH="1">
              <a:off x="1497920" y="33081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flipH="1">
              <a:off x="6201096" y="3564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flipH="1">
              <a:off x="3426611" y="3358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flipH="1">
              <a:off x="272160" y="2584613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flipH="1">
              <a:off x="4653516" y="-1342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flipH="1">
              <a:off x="408463" y="5958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flipH="1">
              <a:off x="8712296" y="243550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ubTitle" idx="1"/>
          </p:nvPr>
        </p:nvSpPr>
        <p:spPr>
          <a:xfrm>
            <a:off x="4985194" y="14390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2"/>
          </p:nvPr>
        </p:nvSpPr>
        <p:spPr>
          <a:xfrm>
            <a:off x="1211006" y="14390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363819" y="476505"/>
            <a:ext cx="8535236" cy="1529041"/>
            <a:chOff x="363819" y="476505"/>
            <a:chExt cx="8535236" cy="1529041"/>
          </a:xfrm>
        </p:grpSpPr>
        <p:grpSp>
          <p:nvGrpSpPr>
            <p:cNvPr id="368" name="Google Shape;368;p8"/>
            <p:cNvGrpSpPr/>
            <p:nvPr/>
          </p:nvGrpSpPr>
          <p:grpSpPr>
            <a:xfrm flipH="1">
              <a:off x="363819" y="476505"/>
              <a:ext cx="468276" cy="517405"/>
              <a:chOff x="3443675" y="2844775"/>
              <a:chExt cx="100750" cy="111325"/>
            </a:xfrm>
          </p:grpSpPr>
          <p:sp>
            <p:nvSpPr>
              <p:cNvPr id="369" name="Google Shape;369;p8"/>
              <p:cNvSpPr/>
              <p:nvPr/>
            </p:nvSpPr>
            <p:spPr>
              <a:xfrm>
                <a:off x="3489725" y="2896375"/>
                <a:ext cx="827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09" extrusionOk="0">
                    <a:moveTo>
                      <a:pt x="189" y="78"/>
                    </a:moveTo>
                    <a:cubicBezTo>
                      <a:pt x="199" y="83"/>
                      <a:pt x="204" y="83"/>
                      <a:pt x="219" y="88"/>
                    </a:cubicBezTo>
                    <a:cubicBezTo>
                      <a:pt x="219" y="88"/>
                      <a:pt x="224" y="88"/>
                      <a:pt x="224" y="98"/>
                    </a:cubicBezTo>
                    <a:cubicBezTo>
                      <a:pt x="224" y="98"/>
                      <a:pt x="229" y="98"/>
                      <a:pt x="229" y="103"/>
                    </a:cubicBezTo>
                    <a:lnTo>
                      <a:pt x="244" y="113"/>
                    </a:lnTo>
                    <a:cubicBezTo>
                      <a:pt x="255" y="113"/>
                      <a:pt x="265" y="139"/>
                      <a:pt x="265" y="159"/>
                    </a:cubicBezTo>
                    <a:cubicBezTo>
                      <a:pt x="265" y="180"/>
                      <a:pt x="255" y="200"/>
                      <a:pt x="244" y="215"/>
                    </a:cubicBezTo>
                    <a:lnTo>
                      <a:pt x="239" y="225"/>
                    </a:lnTo>
                    <a:lnTo>
                      <a:pt x="229" y="230"/>
                    </a:lnTo>
                    <a:lnTo>
                      <a:pt x="224" y="236"/>
                    </a:lnTo>
                    <a:cubicBezTo>
                      <a:pt x="219" y="241"/>
                      <a:pt x="219" y="241"/>
                      <a:pt x="214" y="241"/>
                    </a:cubicBezTo>
                    <a:lnTo>
                      <a:pt x="199" y="241"/>
                    </a:lnTo>
                    <a:cubicBezTo>
                      <a:pt x="188" y="245"/>
                      <a:pt x="177" y="247"/>
                      <a:pt x="166" y="247"/>
                    </a:cubicBezTo>
                    <a:cubicBezTo>
                      <a:pt x="140" y="247"/>
                      <a:pt x="115" y="235"/>
                      <a:pt x="97" y="210"/>
                    </a:cubicBezTo>
                    <a:lnTo>
                      <a:pt x="92" y="205"/>
                    </a:lnTo>
                    <a:lnTo>
                      <a:pt x="92" y="200"/>
                    </a:lnTo>
                    <a:cubicBezTo>
                      <a:pt x="92" y="200"/>
                      <a:pt x="87" y="190"/>
                      <a:pt x="92" y="190"/>
                    </a:cubicBezTo>
                    <a:cubicBezTo>
                      <a:pt x="92" y="185"/>
                      <a:pt x="87" y="180"/>
                      <a:pt x="87" y="180"/>
                    </a:cubicBezTo>
                    <a:lnTo>
                      <a:pt x="87" y="174"/>
                    </a:lnTo>
                    <a:lnTo>
                      <a:pt x="87" y="164"/>
                    </a:lnTo>
                    <a:lnTo>
                      <a:pt x="87" y="139"/>
                    </a:lnTo>
                    <a:cubicBezTo>
                      <a:pt x="87" y="134"/>
                      <a:pt x="87" y="129"/>
                      <a:pt x="92" y="129"/>
                    </a:cubicBezTo>
                    <a:cubicBezTo>
                      <a:pt x="92" y="129"/>
                      <a:pt x="92" y="124"/>
                      <a:pt x="97" y="113"/>
                    </a:cubicBezTo>
                    <a:cubicBezTo>
                      <a:pt x="102" y="103"/>
                      <a:pt x="102" y="103"/>
                      <a:pt x="117" y="98"/>
                    </a:cubicBezTo>
                    <a:cubicBezTo>
                      <a:pt x="122" y="88"/>
                      <a:pt x="127" y="83"/>
                      <a:pt x="143" y="78"/>
                    </a:cubicBezTo>
                    <a:close/>
                    <a:moveTo>
                      <a:pt x="171" y="1"/>
                    </a:moveTo>
                    <a:cubicBezTo>
                      <a:pt x="127" y="1"/>
                      <a:pt x="80" y="21"/>
                      <a:pt x="51" y="57"/>
                    </a:cubicBezTo>
                    <a:cubicBezTo>
                      <a:pt x="16" y="108"/>
                      <a:pt x="0" y="180"/>
                      <a:pt x="41" y="236"/>
                    </a:cubicBezTo>
                    <a:cubicBezTo>
                      <a:pt x="67" y="283"/>
                      <a:pt x="123" y="309"/>
                      <a:pt x="177" y="309"/>
                    </a:cubicBezTo>
                    <a:cubicBezTo>
                      <a:pt x="186" y="309"/>
                      <a:pt x="195" y="308"/>
                      <a:pt x="204" y="307"/>
                    </a:cubicBezTo>
                    <a:cubicBezTo>
                      <a:pt x="275" y="291"/>
                      <a:pt x="326" y="225"/>
                      <a:pt x="331" y="154"/>
                    </a:cubicBezTo>
                    <a:cubicBezTo>
                      <a:pt x="330" y="149"/>
                      <a:pt x="328" y="145"/>
                      <a:pt x="325" y="142"/>
                    </a:cubicBezTo>
                    <a:lnTo>
                      <a:pt x="325" y="142"/>
                    </a:lnTo>
                    <a:cubicBezTo>
                      <a:pt x="319" y="87"/>
                      <a:pt x="284" y="35"/>
                      <a:pt x="224" y="12"/>
                    </a:cubicBezTo>
                    <a:cubicBezTo>
                      <a:pt x="208" y="4"/>
                      <a:pt x="190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3493525" y="2844775"/>
                <a:ext cx="17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2132" extrusionOk="0">
                    <a:moveTo>
                      <a:pt x="34" y="0"/>
                    </a:moveTo>
                    <a:cubicBezTo>
                      <a:pt x="17" y="0"/>
                      <a:pt x="1" y="11"/>
                      <a:pt x="1" y="31"/>
                    </a:cubicBezTo>
                    <a:lnTo>
                      <a:pt x="1" y="728"/>
                    </a:lnTo>
                    <a:lnTo>
                      <a:pt x="1" y="1847"/>
                    </a:lnTo>
                    <a:lnTo>
                      <a:pt x="1" y="2101"/>
                    </a:lnTo>
                    <a:cubicBezTo>
                      <a:pt x="1" y="2121"/>
                      <a:pt x="17" y="2132"/>
                      <a:pt x="34" y="2132"/>
                    </a:cubicBezTo>
                    <a:cubicBezTo>
                      <a:pt x="50" y="2132"/>
                      <a:pt x="67" y="2121"/>
                      <a:pt x="67" y="2101"/>
                    </a:cubicBezTo>
                    <a:lnTo>
                      <a:pt x="67" y="1404"/>
                    </a:lnTo>
                    <a:lnTo>
                      <a:pt x="67" y="285"/>
                    </a:lnTo>
                    <a:lnTo>
                      <a:pt x="67" y="31"/>
                    </a:lnTo>
                    <a:cubicBezTo>
                      <a:pt x="67" y="11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3489150" y="2848550"/>
                <a:ext cx="103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8" extrusionOk="0">
                    <a:moveTo>
                      <a:pt x="36" y="0"/>
                    </a:moveTo>
                    <a:cubicBezTo>
                      <a:pt x="17" y="0"/>
                      <a:pt x="1" y="19"/>
                      <a:pt x="13" y="38"/>
                    </a:cubicBezTo>
                    <a:cubicBezTo>
                      <a:pt x="18" y="53"/>
                      <a:pt x="39" y="68"/>
                      <a:pt x="49" y="83"/>
                    </a:cubicBezTo>
                    <a:lnTo>
                      <a:pt x="110" y="139"/>
                    </a:lnTo>
                    <a:lnTo>
                      <a:pt x="186" y="216"/>
                    </a:lnTo>
                    <a:cubicBezTo>
                      <a:pt x="191" y="223"/>
                      <a:pt x="199" y="227"/>
                      <a:pt x="206" y="227"/>
                    </a:cubicBezTo>
                    <a:cubicBezTo>
                      <a:pt x="214" y="227"/>
                      <a:pt x="222" y="223"/>
                      <a:pt x="227" y="216"/>
                    </a:cubicBezTo>
                    <a:lnTo>
                      <a:pt x="390" y="58"/>
                    </a:lnTo>
                    <a:cubicBezTo>
                      <a:pt x="413" y="34"/>
                      <a:pt x="388" y="2"/>
                      <a:pt x="364" y="2"/>
                    </a:cubicBezTo>
                    <a:cubicBezTo>
                      <a:pt x="357" y="2"/>
                      <a:pt x="350" y="5"/>
                      <a:pt x="344" y="12"/>
                    </a:cubicBezTo>
                    <a:lnTo>
                      <a:pt x="205" y="150"/>
                    </a:lnTo>
                    <a:lnTo>
                      <a:pt x="205" y="150"/>
                    </a:lnTo>
                    <a:cubicBezTo>
                      <a:pt x="187" y="135"/>
                      <a:pt x="169" y="122"/>
                      <a:pt x="150" y="104"/>
                    </a:cubicBezTo>
                    <a:cubicBezTo>
                      <a:pt x="135" y="83"/>
                      <a:pt x="115" y="63"/>
                      <a:pt x="95" y="53"/>
                    </a:cubicBezTo>
                    <a:lnTo>
                      <a:pt x="74" y="32"/>
                    </a:lnTo>
                    <a:lnTo>
                      <a:pt x="69" y="27"/>
                    </a:lnTo>
                    <a:cubicBezTo>
                      <a:pt x="61" y="8"/>
                      <a:pt x="48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3484675" y="2851125"/>
                <a:ext cx="187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95" extrusionOk="0">
                    <a:moveTo>
                      <a:pt x="47" y="1"/>
                    </a:moveTo>
                    <a:cubicBezTo>
                      <a:pt x="22" y="1"/>
                      <a:pt x="1" y="33"/>
                      <a:pt x="24" y="57"/>
                    </a:cubicBezTo>
                    <a:cubicBezTo>
                      <a:pt x="141" y="163"/>
                      <a:pt x="253" y="280"/>
                      <a:pt x="370" y="387"/>
                    </a:cubicBezTo>
                    <a:cubicBezTo>
                      <a:pt x="375" y="392"/>
                      <a:pt x="383" y="395"/>
                      <a:pt x="391" y="395"/>
                    </a:cubicBezTo>
                    <a:cubicBezTo>
                      <a:pt x="399" y="395"/>
                      <a:pt x="408" y="392"/>
                      <a:pt x="416" y="387"/>
                    </a:cubicBezTo>
                    <a:cubicBezTo>
                      <a:pt x="523" y="280"/>
                      <a:pt x="624" y="163"/>
                      <a:pt x="731" y="57"/>
                    </a:cubicBezTo>
                    <a:cubicBezTo>
                      <a:pt x="751" y="33"/>
                      <a:pt x="728" y="1"/>
                      <a:pt x="705" y="1"/>
                    </a:cubicBezTo>
                    <a:cubicBezTo>
                      <a:pt x="698" y="1"/>
                      <a:pt x="691" y="4"/>
                      <a:pt x="686" y="11"/>
                    </a:cubicBezTo>
                    <a:cubicBezTo>
                      <a:pt x="586" y="110"/>
                      <a:pt x="491" y="219"/>
                      <a:pt x="392" y="319"/>
                    </a:cubicBezTo>
                    <a:lnTo>
                      <a:pt x="392" y="319"/>
                    </a:lnTo>
                    <a:cubicBezTo>
                      <a:pt x="284" y="219"/>
                      <a:pt x="179" y="110"/>
                      <a:pt x="70" y="11"/>
                    </a:cubicBezTo>
                    <a:cubicBezTo>
                      <a:pt x="63" y="4"/>
                      <a:pt x="55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3489150" y="2862025"/>
                <a:ext cx="103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8" extrusionOk="0">
                    <a:moveTo>
                      <a:pt x="37" y="1"/>
                    </a:moveTo>
                    <a:cubicBezTo>
                      <a:pt x="18" y="1"/>
                      <a:pt x="0" y="22"/>
                      <a:pt x="13" y="48"/>
                    </a:cubicBezTo>
                    <a:cubicBezTo>
                      <a:pt x="18" y="58"/>
                      <a:pt x="39" y="78"/>
                      <a:pt x="49" y="89"/>
                    </a:cubicBezTo>
                    <a:lnTo>
                      <a:pt x="110" y="150"/>
                    </a:lnTo>
                    <a:cubicBezTo>
                      <a:pt x="135" y="175"/>
                      <a:pt x="161" y="201"/>
                      <a:pt x="186" y="216"/>
                    </a:cubicBezTo>
                    <a:cubicBezTo>
                      <a:pt x="191" y="223"/>
                      <a:pt x="199" y="227"/>
                      <a:pt x="206" y="227"/>
                    </a:cubicBezTo>
                    <a:cubicBezTo>
                      <a:pt x="214" y="227"/>
                      <a:pt x="222" y="223"/>
                      <a:pt x="227" y="216"/>
                    </a:cubicBezTo>
                    <a:lnTo>
                      <a:pt x="390" y="58"/>
                    </a:lnTo>
                    <a:cubicBezTo>
                      <a:pt x="413" y="35"/>
                      <a:pt x="388" y="2"/>
                      <a:pt x="364" y="2"/>
                    </a:cubicBezTo>
                    <a:cubicBezTo>
                      <a:pt x="357" y="2"/>
                      <a:pt x="350" y="5"/>
                      <a:pt x="344" y="12"/>
                    </a:cubicBezTo>
                    <a:lnTo>
                      <a:pt x="206" y="155"/>
                    </a:lnTo>
                    <a:lnTo>
                      <a:pt x="206" y="155"/>
                    </a:lnTo>
                    <a:cubicBezTo>
                      <a:pt x="187" y="138"/>
                      <a:pt x="169" y="122"/>
                      <a:pt x="150" y="104"/>
                    </a:cubicBezTo>
                    <a:cubicBezTo>
                      <a:pt x="135" y="84"/>
                      <a:pt x="115" y="63"/>
                      <a:pt x="95" y="53"/>
                    </a:cubicBezTo>
                    <a:lnTo>
                      <a:pt x="74" y="33"/>
                    </a:lnTo>
                    <a:lnTo>
                      <a:pt x="69" y="28"/>
                    </a:lnTo>
                    <a:cubicBezTo>
                      <a:pt x="61" y="9"/>
                      <a:pt x="49" y="1"/>
                      <a:pt x="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3489150" y="2882875"/>
                <a:ext cx="103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8" extrusionOk="0">
                    <a:moveTo>
                      <a:pt x="37" y="1"/>
                    </a:moveTo>
                    <a:cubicBezTo>
                      <a:pt x="17" y="1"/>
                      <a:pt x="1" y="21"/>
                      <a:pt x="13" y="43"/>
                    </a:cubicBezTo>
                    <a:cubicBezTo>
                      <a:pt x="18" y="58"/>
                      <a:pt x="39" y="68"/>
                      <a:pt x="49" y="84"/>
                    </a:cubicBezTo>
                    <a:lnTo>
                      <a:pt x="110" y="140"/>
                    </a:lnTo>
                    <a:lnTo>
                      <a:pt x="186" y="216"/>
                    </a:lnTo>
                    <a:cubicBezTo>
                      <a:pt x="191" y="224"/>
                      <a:pt x="199" y="227"/>
                      <a:pt x="206" y="227"/>
                    </a:cubicBezTo>
                    <a:cubicBezTo>
                      <a:pt x="214" y="227"/>
                      <a:pt x="222" y="224"/>
                      <a:pt x="227" y="216"/>
                    </a:cubicBezTo>
                    <a:lnTo>
                      <a:pt x="390" y="58"/>
                    </a:lnTo>
                    <a:cubicBezTo>
                      <a:pt x="413" y="35"/>
                      <a:pt x="388" y="2"/>
                      <a:pt x="364" y="2"/>
                    </a:cubicBezTo>
                    <a:cubicBezTo>
                      <a:pt x="357" y="2"/>
                      <a:pt x="350" y="5"/>
                      <a:pt x="344" y="13"/>
                    </a:cubicBezTo>
                    <a:lnTo>
                      <a:pt x="205" y="151"/>
                    </a:lnTo>
                    <a:lnTo>
                      <a:pt x="205" y="151"/>
                    </a:lnTo>
                    <a:cubicBezTo>
                      <a:pt x="187" y="135"/>
                      <a:pt x="169" y="122"/>
                      <a:pt x="150" y="104"/>
                    </a:cubicBezTo>
                    <a:cubicBezTo>
                      <a:pt x="135" y="84"/>
                      <a:pt x="115" y="63"/>
                      <a:pt x="95" y="53"/>
                    </a:cubicBezTo>
                    <a:lnTo>
                      <a:pt x="74" y="33"/>
                    </a:lnTo>
                    <a:lnTo>
                      <a:pt x="69" y="28"/>
                    </a:lnTo>
                    <a:cubicBezTo>
                      <a:pt x="61" y="8"/>
                      <a:pt x="48" y="1"/>
                      <a:pt x="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3484675" y="2864600"/>
                <a:ext cx="187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99" extrusionOk="0">
                    <a:moveTo>
                      <a:pt x="705" y="1"/>
                    </a:moveTo>
                    <a:cubicBezTo>
                      <a:pt x="698" y="1"/>
                      <a:pt x="691" y="4"/>
                      <a:pt x="686" y="11"/>
                    </a:cubicBezTo>
                    <a:cubicBezTo>
                      <a:pt x="586" y="115"/>
                      <a:pt x="491" y="220"/>
                      <a:pt x="392" y="320"/>
                    </a:cubicBezTo>
                    <a:lnTo>
                      <a:pt x="392" y="320"/>
                    </a:lnTo>
                    <a:cubicBezTo>
                      <a:pt x="284" y="220"/>
                      <a:pt x="179" y="115"/>
                      <a:pt x="70" y="11"/>
                    </a:cubicBezTo>
                    <a:cubicBezTo>
                      <a:pt x="64" y="6"/>
                      <a:pt x="57" y="4"/>
                      <a:pt x="50" y="4"/>
                    </a:cubicBezTo>
                    <a:cubicBezTo>
                      <a:pt x="24" y="4"/>
                      <a:pt x="0" y="37"/>
                      <a:pt x="24" y="57"/>
                    </a:cubicBezTo>
                    <a:cubicBezTo>
                      <a:pt x="141" y="164"/>
                      <a:pt x="253" y="281"/>
                      <a:pt x="370" y="387"/>
                    </a:cubicBezTo>
                    <a:cubicBezTo>
                      <a:pt x="375" y="395"/>
                      <a:pt x="383" y="399"/>
                      <a:pt x="391" y="399"/>
                    </a:cubicBezTo>
                    <a:cubicBezTo>
                      <a:pt x="399" y="399"/>
                      <a:pt x="408" y="395"/>
                      <a:pt x="416" y="387"/>
                    </a:cubicBezTo>
                    <a:cubicBezTo>
                      <a:pt x="523" y="281"/>
                      <a:pt x="624" y="164"/>
                      <a:pt x="731" y="57"/>
                    </a:cubicBezTo>
                    <a:cubicBezTo>
                      <a:pt x="751" y="33"/>
                      <a:pt x="728" y="1"/>
                      <a:pt x="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3489150" y="2876050"/>
                <a:ext cx="10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6" extrusionOk="0">
                    <a:moveTo>
                      <a:pt x="364" y="1"/>
                    </a:moveTo>
                    <a:cubicBezTo>
                      <a:pt x="357" y="1"/>
                      <a:pt x="350" y="4"/>
                      <a:pt x="344" y="11"/>
                    </a:cubicBezTo>
                    <a:lnTo>
                      <a:pt x="206" y="153"/>
                    </a:lnTo>
                    <a:lnTo>
                      <a:pt x="206" y="153"/>
                    </a:lnTo>
                    <a:cubicBezTo>
                      <a:pt x="187" y="137"/>
                      <a:pt x="169" y="121"/>
                      <a:pt x="150" y="102"/>
                    </a:cubicBezTo>
                    <a:cubicBezTo>
                      <a:pt x="135" y="82"/>
                      <a:pt x="115" y="62"/>
                      <a:pt x="95" y="52"/>
                    </a:cubicBezTo>
                    <a:lnTo>
                      <a:pt x="74" y="31"/>
                    </a:lnTo>
                    <a:lnTo>
                      <a:pt x="69" y="26"/>
                    </a:lnTo>
                    <a:cubicBezTo>
                      <a:pt x="62" y="10"/>
                      <a:pt x="50" y="3"/>
                      <a:pt x="38" y="3"/>
                    </a:cubicBezTo>
                    <a:cubicBezTo>
                      <a:pt x="18" y="3"/>
                      <a:pt x="0" y="24"/>
                      <a:pt x="13" y="46"/>
                    </a:cubicBezTo>
                    <a:cubicBezTo>
                      <a:pt x="18" y="57"/>
                      <a:pt x="39" y="72"/>
                      <a:pt x="49" y="82"/>
                    </a:cubicBezTo>
                    <a:lnTo>
                      <a:pt x="110" y="138"/>
                    </a:lnTo>
                    <a:lnTo>
                      <a:pt x="186" y="214"/>
                    </a:lnTo>
                    <a:cubicBezTo>
                      <a:pt x="191" y="222"/>
                      <a:pt x="199" y="226"/>
                      <a:pt x="206" y="226"/>
                    </a:cubicBezTo>
                    <a:cubicBezTo>
                      <a:pt x="214" y="226"/>
                      <a:pt x="222" y="222"/>
                      <a:pt x="227" y="214"/>
                    </a:cubicBezTo>
                    <a:lnTo>
                      <a:pt x="390" y="57"/>
                    </a:lnTo>
                    <a:cubicBezTo>
                      <a:pt x="413" y="33"/>
                      <a:pt x="388" y="1"/>
                      <a:pt x="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3492900" y="2902850"/>
                <a:ext cx="1675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2130" extrusionOk="0">
                    <a:moveTo>
                      <a:pt x="34" y="1"/>
                    </a:moveTo>
                    <a:cubicBezTo>
                      <a:pt x="17" y="1"/>
                      <a:pt x="0" y="10"/>
                      <a:pt x="0" y="27"/>
                    </a:cubicBezTo>
                    <a:lnTo>
                      <a:pt x="0" y="729"/>
                    </a:lnTo>
                    <a:lnTo>
                      <a:pt x="0" y="1848"/>
                    </a:lnTo>
                    <a:lnTo>
                      <a:pt x="0" y="2103"/>
                    </a:lnTo>
                    <a:cubicBezTo>
                      <a:pt x="0" y="2121"/>
                      <a:pt x="17" y="2129"/>
                      <a:pt x="34" y="2129"/>
                    </a:cubicBezTo>
                    <a:cubicBezTo>
                      <a:pt x="50" y="2129"/>
                      <a:pt x="67" y="2121"/>
                      <a:pt x="67" y="2103"/>
                    </a:cubicBezTo>
                    <a:lnTo>
                      <a:pt x="67" y="1401"/>
                    </a:lnTo>
                    <a:lnTo>
                      <a:pt x="67" y="282"/>
                    </a:lnTo>
                    <a:lnTo>
                      <a:pt x="67" y="27"/>
                    </a:lnTo>
                    <a:cubicBezTo>
                      <a:pt x="67" y="10"/>
                      <a:pt x="50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3488675" y="2946700"/>
                <a:ext cx="102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9" extrusionOk="0">
                    <a:moveTo>
                      <a:pt x="206" y="0"/>
                    </a:moveTo>
                    <a:cubicBezTo>
                      <a:pt x="197" y="0"/>
                      <a:pt x="190" y="3"/>
                      <a:pt x="185" y="8"/>
                    </a:cubicBezTo>
                    <a:lnTo>
                      <a:pt x="27" y="171"/>
                    </a:lnTo>
                    <a:cubicBezTo>
                      <a:pt x="1" y="193"/>
                      <a:pt x="22" y="224"/>
                      <a:pt x="45" y="224"/>
                    </a:cubicBezTo>
                    <a:cubicBezTo>
                      <a:pt x="53" y="224"/>
                      <a:pt x="61" y="221"/>
                      <a:pt x="68" y="211"/>
                    </a:cubicBezTo>
                    <a:lnTo>
                      <a:pt x="208" y="76"/>
                    </a:lnTo>
                    <a:lnTo>
                      <a:pt x="208" y="76"/>
                    </a:lnTo>
                    <a:cubicBezTo>
                      <a:pt x="226" y="92"/>
                      <a:pt x="243" y="107"/>
                      <a:pt x="261" y="125"/>
                    </a:cubicBezTo>
                    <a:cubicBezTo>
                      <a:pt x="281" y="140"/>
                      <a:pt x="297" y="161"/>
                      <a:pt x="317" y="176"/>
                    </a:cubicBezTo>
                    <a:lnTo>
                      <a:pt x="337" y="191"/>
                    </a:lnTo>
                    <a:lnTo>
                      <a:pt x="342" y="201"/>
                    </a:lnTo>
                    <a:cubicBezTo>
                      <a:pt x="352" y="221"/>
                      <a:pt x="365" y="228"/>
                      <a:pt x="377" y="228"/>
                    </a:cubicBezTo>
                    <a:cubicBezTo>
                      <a:pt x="396" y="228"/>
                      <a:pt x="411" y="208"/>
                      <a:pt x="398" y="186"/>
                    </a:cubicBezTo>
                    <a:cubicBezTo>
                      <a:pt x="393" y="176"/>
                      <a:pt x="373" y="155"/>
                      <a:pt x="363" y="145"/>
                    </a:cubicBezTo>
                    <a:lnTo>
                      <a:pt x="307" y="84"/>
                    </a:lnTo>
                    <a:lnTo>
                      <a:pt x="231" y="8"/>
                    </a:lnTo>
                    <a:cubicBezTo>
                      <a:pt x="223" y="3"/>
                      <a:pt x="214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484675" y="2939850"/>
                <a:ext cx="187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397" extrusionOk="0">
                    <a:moveTo>
                      <a:pt x="360" y="1"/>
                    </a:moveTo>
                    <a:cubicBezTo>
                      <a:pt x="352" y="1"/>
                      <a:pt x="345" y="5"/>
                      <a:pt x="340" y="12"/>
                    </a:cubicBezTo>
                    <a:cubicBezTo>
                      <a:pt x="228" y="119"/>
                      <a:pt x="126" y="231"/>
                      <a:pt x="19" y="343"/>
                    </a:cubicBezTo>
                    <a:cubicBezTo>
                      <a:pt x="0" y="366"/>
                      <a:pt x="21" y="397"/>
                      <a:pt x="43" y="397"/>
                    </a:cubicBezTo>
                    <a:cubicBezTo>
                      <a:pt x="50" y="397"/>
                      <a:pt x="58" y="393"/>
                      <a:pt x="65" y="384"/>
                    </a:cubicBezTo>
                    <a:cubicBezTo>
                      <a:pt x="165" y="283"/>
                      <a:pt x="261" y="179"/>
                      <a:pt x="361" y="74"/>
                    </a:cubicBezTo>
                    <a:lnTo>
                      <a:pt x="361" y="74"/>
                    </a:lnTo>
                    <a:cubicBezTo>
                      <a:pt x="466" y="179"/>
                      <a:pt x="575" y="283"/>
                      <a:pt x="680" y="384"/>
                    </a:cubicBezTo>
                    <a:cubicBezTo>
                      <a:pt x="688" y="393"/>
                      <a:pt x="697" y="397"/>
                      <a:pt x="706" y="397"/>
                    </a:cubicBezTo>
                    <a:cubicBezTo>
                      <a:pt x="730" y="397"/>
                      <a:pt x="749" y="366"/>
                      <a:pt x="726" y="343"/>
                    </a:cubicBezTo>
                    <a:cubicBezTo>
                      <a:pt x="609" y="231"/>
                      <a:pt x="497" y="119"/>
                      <a:pt x="380" y="12"/>
                    </a:cubicBezTo>
                    <a:cubicBezTo>
                      <a:pt x="375" y="5"/>
                      <a:pt x="36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3488675" y="2933350"/>
                <a:ext cx="10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5" extrusionOk="0">
                    <a:moveTo>
                      <a:pt x="206" y="0"/>
                    </a:moveTo>
                    <a:cubicBezTo>
                      <a:pt x="197" y="0"/>
                      <a:pt x="190" y="3"/>
                      <a:pt x="185" y="8"/>
                    </a:cubicBezTo>
                    <a:lnTo>
                      <a:pt x="27" y="171"/>
                    </a:lnTo>
                    <a:cubicBezTo>
                      <a:pt x="1" y="193"/>
                      <a:pt x="22" y="224"/>
                      <a:pt x="45" y="224"/>
                    </a:cubicBezTo>
                    <a:cubicBezTo>
                      <a:pt x="53" y="224"/>
                      <a:pt x="61" y="220"/>
                      <a:pt x="68" y="211"/>
                    </a:cubicBezTo>
                    <a:lnTo>
                      <a:pt x="208" y="76"/>
                    </a:lnTo>
                    <a:lnTo>
                      <a:pt x="208" y="76"/>
                    </a:lnTo>
                    <a:cubicBezTo>
                      <a:pt x="226" y="92"/>
                      <a:pt x="243" y="107"/>
                      <a:pt x="261" y="125"/>
                    </a:cubicBezTo>
                    <a:cubicBezTo>
                      <a:pt x="281" y="145"/>
                      <a:pt x="297" y="160"/>
                      <a:pt x="317" y="176"/>
                    </a:cubicBezTo>
                    <a:lnTo>
                      <a:pt x="337" y="196"/>
                    </a:lnTo>
                    <a:lnTo>
                      <a:pt x="342" y="201"/>
                    </a:lnTo>
                    <a:cubicBezTo>
                      <a:pt x="351" y="217"/>
                      <a:pt x="363" y="223"/>
                      <a:pt x="373" y="223"/>
                    </a:cubicBezTo>
                    <a:cubicBezTo>
                      <a:pt x="394" y="223"/>
                      <a:pt x="412" y="199"/>
                      <a:pt x="398" y="176"/>
                    </a:cubicBezTo>
                    <a:cubicBezTo>
                      <a:pt x="393" y="160"/>
                      <a:pt x="373" y="150"/>
                      <a:pt x="363" y="135"/>
                    </a:cubicBezTo>
                    <a:lnTo>
                      <a:pt x="307" y="79"/>
                    </a:lnTo>
                    <a:cubicBezTo>
                      <a:pt x="281" y="54"/>
                      <a:pt x="256" y="28"/>
                      <a:pt x="231" y="8"/>
                    </a:cubicBezTo>
                    <a:cubicBezTo>
                      <a:pt x="223" y="3"/>
                      <a:pt x="214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3488675" y="2912125"/>
                <a:ext cx="10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6" extrusionOk="0">
                    <a:moveTo>
                      <a:pt x="206" y="1"/>
                    </a:moveTo>
                    <a:cubicBezTo>
                      <a:pt x="197" y="1"/>
                      <a:pt x="190" y="5"/>
                      <a:pt x="185" y="12"/>
                    </a:cubicBezTo>
                    <a:lnTo>
                      <a:pt x="27" y="170"/>
                    </a:lnTo>
                    <a:cubicBezTo>
                      <a:pt x="0" y="197"/>
                      <a:pt x="22" y="227"/>
                      <a:pt x="46" y="227"/>
                    </a:cubicBezTo>
                    <a:cubicBezTo>
                      <a:pt x="54" y="227"/>
                      <a:pt x="61" y="223"/>
                      <a:pt x="68" y="216"/>
                    </a:cubicBezTo>
                    <a:lnTo>
                      <a:pt x="208" y="80"/>
                    </a:lnTo>
                    <a:lnTo>
                      <a:pt x="208" y="80"/>
                    </a:lnTo>
                    <a:cubicBezTo>
                      <a:pt x="226" y="96"/>
                      <a:pt x="243" y="110"/>
                      <a:pt x="261" y="124"/>
                    </a:cubicBezTo>
                    <a:cubicBezTo>
                      <a:pt x="281" y="145"/>
                      <a:pt x="297" y="165"/>
                      <a:pt x="317" y="175"/>
                    </a:cubicBezTo>
                    <a:lnTo>
                      <a:pt x="337" y="196"/>
                    </a:lnTo>
                    <a:lnTo>
                      <a:pt x="342" y="201"/>
                    </a:lnTo>
                    <a:cubicBezTo>
                      <a:pt x="353" y="225"/>
                      <a:pt x="367" y="235"/>
                      <a:pt x="380" y="235"/>
                    </a:cubicBezTo>
                    <a:cubicBezTo>
                      <a:pt x="397" y="235"/>
                      <a:pt x="410" y="215"/>
                      <a:pt x="398" y="190"/>
                    </a:cubicBezTo>
                    <a:cubicBezTo>
                      <a:pt x="393" y="180"/>
                      <a:pt x="373" y="160"/>
                      <a:pt x="363" y="145"/>
                    </a:cubicBezTo>
                    <a:lnTo>
                      <a:pt x="307" y="89"/>
                    </a:lnTo>
                    <a:lnTo>
                      <a:pt x="231" y="12"/>
                    </a:lnTo>
                    <a:cubicBezTo>
                      <a:pt x="223" y="5"/>
                      <a:pt x="214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484675" y="2926350"/>
                <a:ext cx="187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96" extrusionOk="0">
                    <a:moveTo>
                      <a:pt x="360" y="0"/>
                    </a:moveTo>
                    <a:cubicBezTo>
                      <a:pt x="352" y="0"/>
                      <a:pt x="345" y="3"/>
                      <a:pt x="340" y="8"/>
                    </a:cubicBezTo>
                    <a:cubicBezTo>
                      <a:pt x="228" y="120"/>
                      <a:pt x="126" y="232"/>
                      <a:pt x="19" y="339"/>
                    </a:cubicBezTo>
                    <a:cubicBezTo>
                      <a:pt x="0" y="366"/>
                      <a:pt x="21" y="395"/>
                      <a:pt x="44" y="395"/>
                    </a:cubicBezTo>
                    <a:cubicBezTo>
                      <a:pt x="51" y="395"/>
                      <a:pt x="59" y="392"/>
                      <a:pt x="65" y="384"/>
                    </a:cubicBezTo>
                    <a:cubicBezTo>
                      <a:pt x="165" y="284"/>
                      <a:pt x="261" y="175"/>
                      <a:pt x="361" y="74"/>
                    </a:cubicBezTo>
                    <a:lnTo>
                      <a:pt x="361" y="74"/>
                    </a:lnTo>
                    <a:cubicBezTo>
                      <a:pt x="466" y="175"/>
                      <a:pt x="575" y="284"/>
                      <a:pt x="680" y="384"/>
                    </a:cubicBezTo>
                    <a:cubicBezTo>
                      <a:pt x="687" y="390"/>
                      <a:pt x="694" y="392"/>
                      <a:pt x="700" y="392"/>
                    </a:cubicBezTo>
                    <a:cubicBezTo>
                      <a:pt x="727" y="392"/>
                      <a:pt x="750" y="359"/>
                      <a:pt x="726" y="339"/>
                    </a:cubicBezTo>
                    <a:cubicBezTo>
                      <a:pt x="609" y="232"/>
                      <a:pt x="497" y="120"/>
                      <a:pt x="380" y="8"/>
                    </a:cubicBezTo>
                    <a:cubicBezTo>
                      <a:pt x="375" y="3"/>
                      <a:pt x="36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3488650" y="2919000"/>
                <a:ext cx="1030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8" extrusionOk="0">
                    <a:moveTo>
                      <a:pt x="207" y="1"/>
                    </a:moveTo>
                    <a:cubicBezTo>
                      <a:pt x="198" y="1"/>
                      <a:pt x="191" y="4"/>
                      <a:pt x="186" y="12"/>
                    </a:cubicBezTo>
                    <a:lnTo>
                      <a:pt x="28" y="170"/>
                    </a:lnTo>
                    <a:cubicBezTo>
                      <a:pt x="1" y="193"/>
                      <a:pt x="24" y="226"/>
                      <a:pt x="48" y="226"/>
                    </a:cubicBezTo>
                    <a:cubicBezTo>
                      <a:pt x="56" y="226"/>
                      <a:pt x="63" y="223"/>
                      <a:pt x="69" y="216"/>
                    </a:cubicBezTo>
                    <a:lnTo>
                      <a:pt x="209" y="79"/>
                    </a:lnTo>
                    <a:lnTo>
                      <a:pt x="209" y="79"/>
                    </a:lnTo>
                    <a:cubicBezTo>
                      <a:pt x="227" y="94"/>
                      <a:pt x="244" y="106"/>
                      <a:pt x="262" y="124"/>
                    </a:cubicBezTo>
                    <a:cubicBezTo>
                      <a:pt x="282" y="144"/>
                      <a:pt x="298" y="165"/>
                      <a:pt x="318" y="175"/>
                    </a:cubicBezTo>
                    <a:lnTo>
                      <a:pt x="338" y="195"/>
                    </a:lnTo>
                    <a:lnTo>
                      <a:pt x="343" y="200"/>
                    </a:lnTo>
                    <a:cubicBezTo>
                      <a:pt x="353" y="220"/>
                      <a:pt x="367" y="228"/>
                      <a:pt x="379" y="228"/>
                    </a:cubicBezTo>
                    <a:cubicBezTo>
                      <a:pt x="398" y="228"/>
                      <a:pt x="412" y="209"/>
                      <a:pt x="399" y="190"/>
                    </a:cubicBezTo>
                    <a:cubicBezTo>
                      <a:pt x="394" y="175"/>
                      <a:pt x="374" y="160"/>
                      <a:pt x="364" y="144"/>
                    </a:cubicBezTo>
                    <a:lnTo>
                      <a:pt x="308" y="88"/>
                    </a:lnTo>
                    <a:lnTo>
                      <a:pt x="232" y="12"/>
                    </a:lnTo>
                    <a:cubicBezTo>
                      <a:pt x="224" y="4"/>
                      <a:pt x="215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3443675" y="2899575"/>
                <a:ext cx="481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62" extrusionOk="0">
                    <a:moveTo>
                      <a:pt x="37" y="1"/>
                    </a:moveTo>
                    <a:cubicBezTo>
                      <a:pt x="1" y="1"/>
                      <a:pt x="1" y="62"/>
                      <a:pt x="37" y="62"/>
                    </a:cubicBezTo>
                    <a:lnTo>
                      <a:pt x="1888" y="62"/>
                    </a:lnTo>
                    <a:cubicBezTo>
                      <a:pt x="1924" y="62"/>
                      <a:pt x="1924" y="1"/>
                      <a:pt x="1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3460425" y="2895650"/>
                <a:ext cx="6300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91" extrusionOk="0">
                    <a:moveTo>
                      <a:pt x="57" y="1"/>
                    </a:moveTo>
                    <a:cubicBezTo>
                      <a:pt x="32" y="1"/>
                      <a:pt x="10" y="36"/>
                      <a:pt x="38" y="56"/>
                    </a:cubicBezTo>
                    <a:lnTo>
                      <a:pt x="173" y="191"/>
                    </a:lnTo>
                    <a:lnTo>
                      <a:pt x="173" y="191"/>
                    </a:lnTo>
                    <a:cubicBezTo>
                      <a:pt x="157" y="209"/>
                      <a:pt x="142" y="227"/>
                      <a:pt x="124" y="244"/>
                    </a:cubicBezTo>
                    <a:cubicBezTo>
                      <a:pt x="104" y="265"/>
                      <a:pt x="89" y="285"/>
                      <a:pt x="74" y="305"/>
                    </a:cubicBezTo>
                    <a:lnTo>
                      <a:pt x="53" y="320"/>
                    </a:lnTo>
                    <a:lnTo>
                      <a:pt x="48" y="331"/>
                    </a:lnTo>
                    <a:cubicBezTo>
                      <a:pt x="0" y="344"/>
                      <a:pt x="16" y="391"/>
                      <a:pt x="47" y="391"/>
                    </a:cubicBezTo>
                    <a:cubicBezTo>
                      <a:pt x="52" y="391"/>
                      <a:pt x="58" y="389"/>
                      <a:pt x="63" y="387"/>
                    </a:cubicBezTo>
                    <a:cubicBezTo>
                      <a:pt x="74" y="382"/>
                      <a:pt x="94" y="361"/>
                      <a:pt x="104" y="346"/>
                    </a:cubicBezTo>
                    <a:lnTo>
                      <a:pt x="165" y="290"/>
                    </a:lnTo>
                    <a:lnTo>
                      <a:pt x="241" y="214"/>
                    </a:lnTo>
                    <a:cubicBezTo>
                      <a:pt x="252" y="203"/>
                      <a:pt x="252" y="183"/>
                      <a:pt x="241" y="168"/>
                    </a:cubicBezTo>
                    <a:lnTo>
                      <a:pt x="79" y="10"/>
                    </a:lnTo>
                    <a:cubicBezTo>
                      <a:pt x="72" y="3"/>
                      <a:pt x="6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3480250" y="2895650"/>
                <a:ext cx="63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91" extrusionOk="0">
                    <a:moveTo>
                      <a:pt x="61" y="1"/>
                    </a:moveTo>
                    <a:cubicBezTo>
                      <a:pt x="34" y="1"/>
                      <a:pt x="15" y="36"/>
                      <a:pt x="38" y="56"/>
                    </a:cubicBezTo>
                    <a:lnTo>
                      <a:pt x="174" y="191"/>
                    </a:lnTo>
                    <a:lnTo>
                      <a:pt x="174" y="191"/>
                    </a:lnTo>
                    <a:cubicBezTo>
                      <a:pt x="158" y="209"/>
                      <a:pt x="143" y="227"/>
                      <a:pt x="125" y="244"/>
                    </a:cubicBezTo>
                    <a:cubicBezTo>
                      <a:pt x="110" y="265"/>
                      <a:pt x="89" y="285"/>
                      <a:pt x="74" y="305"/>
                    </a:cubicBezTo>
                    <a:lnTo>
                      <a:pt x="59" y="320"/>
                    </a:lnTo>
                    <a:lnTo>
                      <a:pt x="49" y="331"/>
                    </a:lnTo>
                    <a:cubicBezTo>
                      <a:pt x="1" y="344"/>
                      <a:pt x="16" y="391"/>
                      <a:pt x="48" y="391"/>
                    </a:cubicBezTo>
                    <a:cubicBezTo>
                      <a:pt x="53" y="391"/>
                      <a:pt x="58" y="389"/>
                      <a:pt x="64" y="387"/>
                    </a:cubicBezTo>
                    <a:cubicBezTo>
                      <a:pt x="74" y="382"/>
                      <a:pt x="94" y="361"/>
                      <a:pt x="110" y="346"/>
                    </a:cubicBezTo>
                    <a:lnTo>
                      <a:pt x="166" y="290"/>
                    </a:lnTo>
                    <a:lnTo>
                      <a:pt x="242" y="214"/>
                    </a:lnTo>
                    <a:cubicBezTo>
                      <a:pt x="252" y="203"/>
                      <a:pt x="252" y="183"/>
                      <a:pt x="242" y="168"/>
                    </a:cubicBezTo>
                    <a:lnTo>
                      <a:pt x="84" y="10"/>
                    </a:lnTo>
                    <a:cubicBezTo>
                      <a:pt x="76" y="3"/>
                      <a:pt x="68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3449050" y="2891375"/>
                <a:ext cx="104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23" extrusionOk="0">
                    <a:moveTo>
                      <a:pt x="51" y="1"/>
                    </a:moveTo>
                    <a:cubicBezTo>
                      <a:pt x="25" y="1"/>
                      <a:pt x="1" y="34"/>
                      <a:pt x="25" y="54"/>
                    </a:cubicBezTo>
                    <a:cubicBezTo>
                      <a:pt x="129" y="154"/>
                      <a:pt x="234" y="249"/>
                      <a:pt x="334" y="352"/>
                    </a:cubicBezTo>
                    <a:lnTo>
                      <a:pt x="334" y="352"/>
                    </a:lnTo>
                    <a:cubicBezTo>
                      <a:pt x="234" y="457"/>
                      <a:pt x="129" y="565"/>
                      <a:pt x="25" y="669"/>
                    </a:cubicBezTo>
                    <a:cubicBezTo>
                      <a:pt x="1" y="690"/>
                      <a:pt x="28" y="723"/>
                      <a:pt x="53" y="723"/>
                    </a:cubicBezTo>
                    <a:cubicBezTo>
                      <a:pt x="59" y="723"/>
                      <a:pt x="66" y="721"/>
                      <a:pt x="71" y="715"/>
                    </a:cubicBezTo>
                    <a:cubicBezTo>
                      <a:pt x="178" y="603"/>
                      <a:pt x="295" y="486"/>
                      <a:pt x="401" y="374"/>
                    </a:cubicBezTo>
                    <a:cubicBezTo>
                      <a:pt x="417" y="359"/>
                      <a:pt x="417" y="339"/>
                      <a:pt x="401" y="329"/>
                    </a:cubicBezTo>
                    <a:cubicBezTo>
                      <a:pt x="295" y="222"/>
                      <a:pt x="178" y="120"/>
                      <a:pt x="71" y="8"/>
                    </a:cubicBezTo>
                    <a:cubicBezTo>
                      <a:pt x="65" y="3"/>
                      <a:pt x="58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3464475" y="2893150"/>
                <a:ext cx="86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79" extrusionOk="0">
                    <a:moveTo>
                      <a:pt x="49" y="1"/>
                    </a:moveTo>
                    <a:cubicBezTo>
                      <a:pt x="23" y="1"/>
                      <a:pt x="0" y="34"/>
                      <a:pt x="29" y="54"/>
                    </a:cubicBezTo>
                    <a:cubicBezTo>
                      <a:pt x="107" y="128"/>
                      <a:pt x="182" y="203"/>
                      <a:pt x="264" y="281"/>
                    </a:cubicBezTo>
                    <a:lnTo>
                      <a:pt x="264" y="281"/>
                    </a:lnTo>
                    <a:cubicBezTo>
                      <a:pt x="182" y="360"/>
                      <a:pt x="107" y="443"/>
                      <a:pt x="29" y="522"/>
                    </a:cubicBezTo>
                    <a:cubicBezTo>
                      <a:pt x="9" y="549"/>
                      <a:pt x="28" y="579"/>
                      <a:pt x="49" y="579"/>
                    </a:cubicBezTo>
                    <a:cubicBezTo>
                      <a:pt x="56" y="579"/>
                      <a:pt x="63" y="576"/>
                      <a:pt x="69" y="568"/>
                    </a:cubicBezTo>
                    <a:cubicBezTo>
                      <a:pt x="161" y="482"/>
                      <a:pt x="242" y="390"/>
                      <a:pt x="334" y="303"/>
                    </a:cubicBezTo>
                    <a:cubicBezTo>
                      <a:pt x="344" y="288"/>
                      <a:pt x="344" y="268"/>
                      <a:pt x="334" y="258"/>
                    </a:cubicBezTo>
                    <a:cubicBezTo>
                      <a:pt x="242" y="176"/>
                      <a:pt x="161" y="90"/>
                      <a:pt x="69" y="8"/>
                    </a:cubicBezTo>
                    <a:cubicBezTo>
                      <a:pt x="63" y="3"/>
                      <a:pt x="56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3496325" y="2899575"/>
                <a:ext cx="481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62" extrusionOk="0">
                    <a:moveTo>
                      <a:pt x="36" y="1"/>
                    </a:moveTo>
                    <a:cubicBezTo>
                      <a:pt x="1" y="1"/>
                      <a:pt x="1" y="62"/>
                      <a:pt x="36" y="62"/>
                    </a:cubicBezTo>
                    <a:lnTo>
                      <a:pt x="1888" y="62"/>
                    </a:lnTo>
                    <a:cubicBezTo>
                      <a:pt x="1924" y="62"/>
                      <a:pt x="1924" y="1"/>
                      <a:pt x="1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3521500" y="2895525"/>
                <a:ext cx="62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89" extrusionOk="0">
                    <a:moveTo>
                      <a:pt x="205" y="1"/>
                    </a:moveTo>
                    <a:cubicBezTo>
                      <a:pt x="200" y="1"/>
                      <a:pt x="194" y="2"/>
                      <a:pt x="189" y="5"/>
                    </a:cubicBezTo>
                    <a:cubicBezTo>
                      <a:pt x="174" y="10"/>
                      <a:pt x="159" y="30"/>
                      <a:pt x="143" y="41"/>
                    </a:cubicBezTo>
                    <a:lnTo>
                      <a:pt x="82" y="97"/>
                    </a:lnTo>
                    <a:cubicBezTo>
                      <a:pt x="57" y="122"/>
                      <a:pt x="31" y="147"/>
                      <a:pt x="16" y="173"/>
                    </a:cubicBezTo>
                    <a:cubicBezTo>
                      <a:pt x="1" y="188"/>
                      <a:pt x="1" y="208"/>
                      <a:pt x="16" y="219"/>
                    </a:cubicBezTo>
                    <a:lnTo>
                      <a:pt x="174" y="376"/>
                    </a:lnTo>
                    <a:cubicBezTo>
                      <a:pt x="181" y="385"/>
                      <a:pt x="190" y="389"/>
                      <a:pt x="198" y="389"/>
                    </a:cubicBezTo>
                    <a:cubicBezTo>
                      <a:pt x="222" y="389"/>
                      <a:pt x="243" y="355"/>
                      <a:pt x="220" y="336"/>
                    </a:cubicBezTo>
                    <a:lnTo>
                      <a:pt x="83" y="195"/>
                    </a:lnTo>
                    <a:lnTo>
                      <a:pt x="83" y="195"/>
                    </a:lnTo>
                    <a:cubicBezTo>
                      <a:pt x="98" y="177"/>
                      <a:pt x="111" y="160"/>
                      <a:pt x="128" y="142"/>
                    </a:cubicBezTo>
                    <a:cubicBezTo>
                      <a:pt x="148" y="122"/>
                      <a:pt x="169" y="107"/>
                      <a:pt x="179" y="86"/>
                    </a:cubicBezTo>
                    <a:lnTo>
                      <a:pt x="199" y="66"/>
                    </a:lnTo>
                    <a:lnTo>
                      <a:pt x="204" y="61"/>
                    </a:lnTo>
                    <a:cubicBezTo>
                      <a:pt x="248" y="44"/>
                      <a:pt x="232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3501675" y="2895525"/>
                <a:ext cx="62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89" extrusionOk="0">
                    <a:moveTo>
                      <a:pt x="201" y="1"/>
                    </a:moveTo>
                    <a:cubicBezTo>
                      <a:pt x="196" y="1"/>
                      <a:pt x="190" y="2"/>
                      <a:pt x="184" y="5"/>
                    </a:cubicBezTo>
                    <a:cubicBezTo>
                      <a:pt x="173" y="10"/>
                      <a:pt x="153" y="30"/>
                      <a:pt x="143" y="41"/>
                    </a:cubicBezTo>
                    <a:lnTo>
                      <a:pt x="82" y="97"/>
                    </a:lnTo>
                    <a:cubicBezTo>
                      <a:pt x="56" y="122"/>
                      <a:pt x="31" y="147"/>
                      <a:pt x="16" y="173"/>
                    </a:cubicBezTo>
                    <a:cubicBezTo>
                      <a:pt x="0" y="188"/>
                      <a:pt x="0" y="208"/>
                      <a:pt x="16" y="219"/>
                    </a:cubicBezTo>
                    <a:lnTo>
                      <a:pt x="173" y="376"/>
                    </a:lnTo>
                    <a:cubicBezTo>
                      <a:pt x="181" y="385"/>
                      <a:pt x="189" y="389"/>
                      <a:pt x="197" y="389"/>
                    </a:cubicBezTo>
                    <a:cubicBezTo>
                      <a:pt x="222" y="389"/>
                      <a:pt x="242" y="355"/>
                      <a:pt x="219" y="336"/>
                    </a:cubicBezTo>
                    <a:lnTo>
                      <a:pt x="79" y="195"/>
                    </a:lnTo>
                    <a:lnTo>
                      <a:pt x="79" y="195"/>
                    </a:lnTo>
                    <a:cubicBezTo>
                      <a:pt x="95" y="178"/>
                      <a:pt x="110" y="160"/>
                      <a:pt x="128" y="142"/>
                    </a:cubicBezTo>
                    <a:cubicBezTo>
                      <a:pt x="148" y="122"/>
                      <a:pt x="163" y="107"/>
                      <a:pt x="178" y="86"/>
                    </a:cubicBezTo>
                    <a:lnTo>
                      <a:pt x="199" y="66"/>
                    </a:lnTo>
                    <a:lnTo>
                      <a:pt x="204" y="61"/>
                    </a:lnTo>
                    <a:cubicBezTo>
                      <a:pt x="247" y="44"/>
                      <a:pt x="232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3528625" y="2891325"/>
                <a:ext cx="104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25" extrusionOk="0">
                    <a:moveTo>
                      <a:pt x="366" y="1"/>
                    </a:moveTo>
                    <a:cubicBezTo>
                      <a:pt x="359" y="1"/>
                      <a:pt x="352" y="4"/>
                      <a:pt x="347" y="10"/>
                    </a:cubicBezTo>
                    <a:cubicBezTo>
                      <a:pt x="240" y="127"/>
                      <a:pt x="123" y="239"/>
                      <a:pt x="16" y="356"/>
                    </a:cubicBezTo>
                    <a:cubicBezTo>
                      <a:pt x="1" y="366"/>
                      <a:pt x="1" y="387"/>
                      <a:pt x="16" y="402"/>
                    </a:cubicBezTo>
                    <a:cubicBezTo>
                      <a:pt x="123" y="509"/>
                      <a:pt x="240" y="610"/>
                      <a:pt x="347" y="717"/>
                    </a:cubicBezTo>
                    <a:cubicBezTo>
                      <a:pt x="353" y="723"/>
                      <a:pt x="360" y="725"/>
                      <a:pt x="367" y="725"/>
                    </a:cubicBezTo>
                    <a:cubicBezTo>
                      <a:pt x="393" y="725"/>
                      <a:pt x="417" y="692"/>
                      <a:pt x="392" y="671"/>
                    </a:cubicBezTo>
                    <a:cubicBezTo>
                      <a:pt x="293" y="572"/>
                      <a:pt x="185" y="477"/>
                      <a:pt x="84" y="378"/>
                    </a:cubicBezTo>
                    <a:lnTo>
                      <a:pt x="84" y="378"/>
                    </a:lnTo>
                    <a:cubicBezTo>
                      <a:pt x="185" y="270"/>
                      <a:pt x="293" y="165"/>
                      <a:pt x="392" y="56"/>
                    </a:cubicBezTo>
                    <a:cubicBezTo>
                      <a:pt x="416" y="36"/>
                      <a:pt x="391" y="1"/>
                      <a:pt x="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3515025" y="2893225"/>
                <a:ext cx="86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79" extrusionOk="0">
                    <a:moveTo>
                      <a:pt x="296" y="0"/>
                    </a:moveTo>
                    <a:cubicBezTo>
                      <a:pt x="288" y="0"/>
                      <a:pt x="281" y="3"/>
                      <a:pt x="275" y="11"/>
                    </a:cubicBezTo>
                    <a:cubicBezTo>
                      <a:pt x="184" y="102"/>
                      <a:pt x="102" y="189"/>
                      <a:pt x="16" y="280"/>
                    </a:cubicBezTo>
                    <a:cubicBezTo>
                      <a:pt x="1" y="290"/>
                      <a:pt x="1" y="311"/>
                      <a:pt x="16" y="326"/>
                    </a:cubicBezTo>
                    <a:cubicBezTo>
                      <a:pt x="102" y="407"/>
                      <a:pt x="184" y="489"/>
                      <a:pt x="275" y="570"/>
                    </a:cubicBezTo>
                    <a:cubicBezTo>
                      <a:pt x="282" y="576"/>
                      <a:pt x="290" y="578"/>
                      <a:pt x="297" y="578"/>
                    </a:cubicBezTo>
                    <a:cubicBezTo>
                      <a:pt x="322" y="578"/>
                      <a:pt x="345" y="549"/>
                      <a:pt x="321" y="529"/>
                    </a:cubicBezTo>
                    <a:cubicBezTo>
                      <a:pt x="238" y="451"/>
                      <a:pt x="163" y="376"/>
                      <a:pt x="81" y="302"/>
                    </a:cubicBezTo>
                    <a:lnTo>
                      <a:pt x="81" y="302"/>
                    </a:lnTo>
                    <a:cubicBezTo>
                      <a:pt x="163" y="219"/>
                      <a:pt x="238" y="140"/>
                      <a:pt x="321" y="56"/>
                    </a:cubicBezTo>
                    <a:cubicBezTo>
                      <a:pt x="344" y="33"/>
                      <a:pt x="320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3495600" y="2872650"/>
                <a:ext cx="474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093" extrusionOk="0">
                    <a:moveTo>
                      <a:pt x="1851" y="0"/>
                    </a:moveTo>
                    <a:cubicBezTo>
                      <a:pt x="1846" y="0"/>
                      <a:pt x="1841" y="1"/>
                      <a:pt x="1836" y="4"/>
                    </a:cubicBezTo>
                    <a:cubicBezTo>
                      <a:pt x="1632" y="116"/>
                      <a:pt x="1429" y="233"/>
                      <a:pt x="1225" y="350"/>
                    </a:cubicBezTo>
                    <a:cubicBezTo>
                      <a:pt x="900" y="539"/>
                      <a:pt x="574" y="722"/>
                      <a:pt x="259" y="905"/>
                    </a:cubicBezTo>
                    <a:cubicBezTo>
                      <a:pt x="182" y="951"/>
                      <a:pt x="111" y="986"/>
                      <a:pt x="35" y="1032"/>
                    </a:cubicBezTo>
                    <a:cubicBezTo>
                      <a:pt x="0" y="1049"/>
                      <a:pt x="21" y="1092"/>
                      <a:pt x="50" y="1092"/>
                    </a:cubicBezTo>
                    <a:cubicBezTo>
                      <a:pt x="55" y="1092"/>
                      <a:pt x="60" y="1091"/>
                      <a:pt x="65" y="1088"/>
                    </a:cubicBezTo>
                    <a:cubicBezTo>
                      <a:pt x="269" y="976"/>
                      <a:pt x="472" y="859"/>
                      <a:pt x="676" y="742"/>
                    </a:cubicBezTo>
                    <a:cubicBezTo>
                      <a:pt x="1001" y="554"/>
                      <a:pt x="1327" y="371"/>
                      <a:pt x="1642" y="188"/>
                    </a:cubicBezTo>
                    <a:cubicBezTo>
                      <a:pt x="1719" y="142"/>
                      <a:pt x="1790" y="106"/>
                      <a:pt x="1866" y="60"/>
                    </a:cubicBezTo>
                    <a:cubicBezTo>
                      <a:pt x="1896" y="43"/>
                      <a:pt x="1879" y="0"/>
                      <a:pt x="1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3534225" y="2870825"/>
                <a:ext cx="75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5" extrusionOk="0">
                    <a:moveTo>
                      <a:pt x="99" y="0"/>
                    </a:moveTo>
                    <a:cubicBezTo>
                      <a:pt x="89" y="0"/>
                      <a:pt x="78" y="5"/>
                      <a:pt x="72" y="16"/>
                    </a:cubicBezTo>
                    <a:cubicBezTo>
                      <a:pt x="67" y="32"/>
                      <a:pt x="62" y="52"/>
                      <a:pt x="51" y="67"/>
                    </a:cubicBezTo>
                    <a:lnTo>
                      <a:pt x="36" y="144"/>
                    </a:lnTo>
                    <a:cubicBezTo>
                      <a:pt x="26" y="179"/>
                      <a:pt x="16" y="215"/>
                      <a:pt x="11" y="245"/>
                    </a:cubicBezTo>
                    <a:cubicBezTo>
                      <a:pt x="1" y="266"/>
                      <a:pt x="16" y="281"/>
                      <a:pt x="26" y="286"/>
                    </a:cubicBezTo>
                    <a:cubicBezTo>
                      <a:pt x="102" y="301"/>
                      <a:pt x="174" y="322"/>
                      <a:pt x="250" y="342"/>
                    </a:cubicBezTo>
                    <a:cubicBezTo>
                      <a:pt x="254" y="343"/>
                      <a:pt x="257" y="344"/>
                      <a:pt x="260" y="344"/>
                    </a:cubicBezTo>
                    <a:cubicBezTo>
                      <a:pt x="289" y="344"/>
                      <a:pt x="302" y="290"/>
                      <a:pt x="270" y="281"/>
                    </a:cubicBezTo>
                    <a:cubicBezTo>
                      <a:pt x="202" y="263"/>
                      <a:pt x="139" y="245"/>
                      <a:pt x="72" y="227"/>
                    </a:cubicBezTo>
                    <a:lnTo>
                      <a:pt x="72" y="227"/>
                    </a:lnTo>
                    <a:cubicBezTo>
                      <a:pt x="76" y="203"/>
                      <a:pt x="82" y="180"/>
                      <a:pt x="92" y="159"/>
                    </a:cubicBezTo>
                    <a:lnTo>
                      <a:pt x="113" y="82"/>
                    </a:lnTo>
                    <a:cubicBezTo>
                      <a:pt x="113" y="67"/>
                      <a:pt x="118" y="62"/>
                      <a:pt x="118" y="47"/>
                    </a:cubicBezTo>
                    <a:cubicBezTo>
                      <a:pt x="118" y="42"/>
                      <a:pt x="118" y="42"/>
                      <a:pt x="123" y="37"/>
                    </a:cubicBezTo>
                    <a:cubicBezTo>
                      <a:pt x="140" y="20"/>
                      <a:pt x="120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3528125" y="2868450"/>
                <a:ext cx="1305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637" extrusionOk="0">
                    <a:moveTo>
                      <a:pt x="159" y="1"/>
                    </a:moveTo>
                    <a:cubicBezTo>
                      <a:pt x="146" y="1"/>
                      <a:pt x="132" y="8"/>
                      <a:pt x="128" y="25"/>
                    </a:cubicBezTo>
                    <a:cubicBezTo>
                      <a:pt x="87" y="177"/>
                      <a:pt x="41" y="330"/>
                      <a:pt x="6" y="483"/>
                    </a:cubicBezTo>
                    <a:cubicBezTo>
                      <a:pt x="0" y="503"/>
                      <a:pt x="11" y="513"/>
                      <a:pt x="21" y="518"/>
                    </a:cubicBezTo>
                    <a:cubicBezTo>
                      <a:pt x="168" y="559"/>
                      <a:pt x="321" y="595"/>
                      <a:pt x="468" y="635"/>
                    </a:cubicBezTo>
                    <a:cubicBezTo>
                      <a:pt x="471" y="636"/>
                      <a:pt x="474" y="636"/>
                      <a:pt x="476" y="636"/>
                    </a:cubicBezTo>
                    <a:cubicBezTo>
                      <a:pt x="507" y="636"/>
                      <a:pt x="522" y="583"/>
                      <a:pt x="489" y="569"/>
                    </a:cubicBezTo>
                    <a:cubicBezTo>
                      <a:pt x="350" y="536"/>
                      <a:pt x="207" y="498"/>
                      <a:pt x="68" y="464"/>
                    </a:cubicBezTo>
                    <a:lnTo>
                      <a:pt x="68" y="464"/>
                    </a:lnTo>
                    <a:cubicBezTo>
                      <a:pt x="103" y="321"/>
                      <a:pt x="145" y="178"/>
                      <a:pt x="184" y="35"/>
                    </a:cubicBezTo>
                    <a:cubicBezTo>
                      <a:pt x="195" y="14"/>
                      <a:pt x="178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3522525" y="2877500"/>
                <a:ext cx="75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6" extrusionOk="0">
                    <a:moveTo>
                      <a:pt x="95" y="0"/>
                    </a:moveTo>
                    <a:cubicBezTo>
                      <a:pt x="86" y="0"/>
                      <a:pt x="77" y="5"/>
                      <a:pt x="72" y="19"/>
                    </a:cubicBezTo>
                    <a:cubicBezTo>
                      <a:pt x="62" y="29"/>
                      <a:pt x="57" y="49"/>
                      <a:pt x="52" y="70"/>
                    </a:cubicBezTo>
                    <a:lnTo>
                      <a:pt x="31" y="146"/>
                    </a:lnTo>
                    <a:cubicBezTo>
                      <a:pt x="26" y="177"/>
                      <a:pt x="11" y="217"/>
                      <a:pt x="6" y="248"/>
                    </a:cubicBezTo>
                    <a:cubicBezTo>
                      <a:pt x="1" y="268"/>
                      <a:pt x="11" y="278"/>
                      <a:pt x="26" y="283"/>
                    </a:cubicBezTo>
                    <a:cubicBezTo>
                      <a:pt x="102" y="304"/>
                      <a:pt x="174" y="324"/>
                      <a:pt x="250" y="345"/>
                    </a:cubicBezTo>
                    <a:cubicBezTo>
                      <a:pt x="253" y="345"/>
                      <a:pt x="255" y="346"/>
                      <a:pt x="258" y="346"/>
                    </a:cubicBezTo>
                    <a:cubicBezTo>
                      <a:pt x="288" y="346"/>
                      <a:pt x="303" y="292"/>
                      <a:pt x="265" y="278"/>
                    </a:cubicBezTo>
                    <a:cubicBezTo>
                      <a:pt x="197" y="260"/>
                      <a:pt x="137" y="246"/>
                      <a:pt x="70" y="229"/>
                    </a:cubicBezTo>
                    <a:lnTo>
                      <a:pt x="70" y="229"/>
                    </a:lnTo>
                    <a:cubicBezTo>
                      <a:pt x="75" y="206"/>
                      <a:pt x="80" y="181"/>
                      <a:pt x="87" y="156"/>
                    </a:cubicBezTo>
                    <a:lnTo>
                      <a:pt x="107" y="80"/>
                    </a:lnTo>
                    <a:cubicBezTo>
                      <a:pt x="107" y="70"/>
                      <a:pt x="113" y="65"/>
                      <a:pt x="113" y="49"/>
                    </a:cubicBezTo>
                    <a:cubicBezTo>
                      <a:pt x="113" y="44"/>
                      <a:pt x="113" y="44"/>
                      <a:pt x="118" y="34"/>
                    </a:cubicBezTo>
                    <a:cubicBezTo>
                      <a:pt x="131" y="21"/>
                      <a:pt x="113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3504350" y="2887850"/>
                <a:ext cx="75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4" extrusionOk="0">
                    <a:moveTo>
                      <a:pt x="98" y="1"/>
                    </a:moveTo>
                    <a:cubicBezTo>
                      <a:pt x="88" y="1"/>
                      <a:pt x="78" y="5"/>
                      <a:pt x="71" y="17"/>
                    </a:cubicBezTo>
                    <a:cubicBezTo>
                      <a:pt x="66" y="32"/>
                      <a:pt x="61" y="47"/>
                      <a:pt x="51" y="68"/>
                    </a:cubicBezTo>
                    <a:lnTo>
                      <a:pt x="36" y="144"/>
                    </a:lnTo>
                    <a:cubicBezTo>
                      <a:pt x="26" y="175"/>
                      <a:pt x="16" y="215"/>
                      <a:pt x="10" y="246"/>
                    </a:cubicBezTo>
                    <a:cubicBezTo>
                      <a:pt x="0" y="266"/>
                      <a:pt x="16" y="276"/>
                      <a:pt x="26" y="287"/>
                    </a:cubicBezTo>
                    <a:cubicBezTo>
                      <a:pt x="102" y="302"/>
                      <a:pt x="173" y="322"/>
                      <a:pt x="250" y="343"/>
                    </a:cubicBezTo>
                    <a:cubicBezTo>
                      <a:pt x="253" y="343"/>
                      <a:pt x="256" y="344"/>
                      <a:pt x="258" y="344"/>
                    </a:cubicBezTo>
                    <a:cubicBezTo>
                      <a:pt x="292" y="344"/>
                      <a:pt x="303" y="290"/>
                      <a:pt x="270" y="276"/>
                    </a:cubicBezTo>
                    <a:cubicBezTo>
                      <a:pt x="202" y="263"/>
                      <a:pt x="138" y="245"/>
                      <a:pt x="71" y="227"/>
                    </a:cubicBezTo>
                    <a:lnTo>
                      <a:pt x="71" y="227"/>
                    </a:lnTo>
                    <a:cubicBezTo>
                      <a:pt x="75" y="204"/>
                      <a:pt x="81" y="181"/>
                      <a:pt x="92" y="159"/>
                    </a:cubicBezTo>
                    <a:lnTo>
                      <a:pt x="112" y="78"/>
                    </a:lnTo>
                    <a:cubicBezTo>
                      <a:pt x="112" y="68"/>
                      <a:pt x="117" y="63"/>
                      <a:pt x="117" y="47"/>
                    </a:cubicBezTo>
                    <a:cubicBezTo>
                      <a:pt x="117" y="42"/>
                      <a:pt x="117" y="42"/>
                      <a:pt x="122" y="37"/>
                    </a:cubicBezTo>
                    <a:cubicBezTo>
                      <a:pt x="136" y="20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516300" y="2875200"/>
                <a:ext cx="131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33" extrusionOk="0">
                    <a:moveTo>
                      <a:pt x="157" y="1"/>
                    </a:moveTo>
                    <a:cubicBezTo>
                      <a:pt x="146" y="1"/>
                      <a:pt x="133" y="6"/>
                      <a:pt x="128" y="19"/>
                    </a:cubicBezTo>
                    <a:cubicBezTo>
                      <a:pt x="92" y="172"/>
                      <a:pt x="46" y="325"/>
                      <a:pt x="5" y="477"/>
                    </a:cubicBezTo>
                    <a:cubicBezTo>
                      <a:pt x="0" y="498"/>
                      <a:pt x="16" y="513"/>
                      <a:pt x="26" y="518"/>
                    </a:cubicBezTo>
                    <a:cubicBezTo>
                      <a:pt x="173" y="553"/>
                      <a:pt x="326" y="594"/>
                      <a:pt x="473" y="630"/>
                    </a:cubicBezTo>
                    <a:cubicBezTo>
                      <a:pt x="477" y="631"/>
                      <a:pt x="481" y="632"/>
                      <a:pt x="484" y="632"/>
                    </a:cubicBezTo>
                    <a:cubicBezTo>
                      <a:pt x="513" y="632"/>
                      <a:pt x="525" y="578"/>
                      <a:pt x="489" y="569"/>
                    </a:cubicBezTo>
                    <a:cubicBezTo>
                      <a:pt x="355" y="531"/>
                      <a:pt x="213" y="497"/>
                      <a:pt x="74" y="459"/>
                    </a:cubicBezTo>
                    <a:lnTo>
                      <a:pt x="74" y="459"/>
                    </a:lnTo>
                    <a:cubicBezTo>
                      <a:pt x="109" y="318"/>
                      <a:pt x="150" y="176"/>
                      <a:pt x="184" y="35"/>
                    </a:cubicBezTo>
                    <a:cubicBezTo>
                      <a:pt x="196" y="16"/>
                      <a:pt x="177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510325" y="2884500"/>
                <a:ext cx="7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2" extrusionOk="0">
                    <a:moveTo>
                      <a:pt x="94" y="0"/>
                    </a:moveTo>
                    <a:cubicBezTo>
                      <a:pt x="84" y="0"/>
                      <a:pt x="73" y="5"/>
                      <a:pt x="66" y="19"/>
                    </a:cubicBezTo>
                    <a:cubicBezTo>
                      <a:pt x="61" y="29"/>
                      <a:pt x="56" y="49"/>
                      <a:pt x="51" y="70"/>
                    </a:cubicBezTo>
                    <a:lnTo>
                      <a:pt x="31" y="146"/>
                    </a:lnTo>
                    <a:cubicBezTo>
                      <a:pt x="26" y="176"/>
                      <a:pt x="11" y="212"/>
                      <a:pt x="5" y="248"/>
                    </a:cubicBezTo>
                    <a:cubicBezTo>
                      <a:pt x="0" y="263"/>
                      <a:pt x="11" y="278"/>
                      <a:pt x="26" y="283"/>
                    </a:cubicBezTo>
                    <a:cubicBezTo>
                      <a:pt x="102" y="304"/>
                      <a:pt x="168" y="324"/>
                      <a:pt x="244" y="339"/>
                    </a:cubicBezTo>
                    <a:cubicBezTo>
                      <a:pt x="249" y="341"/>
                      <a:pt x="253" y="342"/>
                      <a:pt x="257" y="342"/>
                    </a:cubicBezTo>
                    <a:cubicBezTo>
                      <a:pt x="289" y="342"/>
                      <a:pt x="301" y="292"/>
                      <a:pt x="265" y="278"/>
                    </a:cubicBezTo>
                    <a:cubicBezTo>
                      <a:pt x="197" y="260"/>
                      <a:pt x="134" y="246"/>
                      <a:pt x="67" y="229"/>
                    </a:cubicBezTo>
                    <a:lnTo>
                      <a:pt x="67" y="229"/>
                    </a:lnTo>
                    <a:cubicBezTo>
                      <a:pt x="72" y="204"/>
                      <a:pt x="80" y="178"/>
                      <a:pt x="87" y="156"/>
                    </a:cubicBezTo>
                    <a:lnTo>
                      <a:pt x="107" y="80"/>
                    </a:lnTo>
                    <a:cubicBezTo>
                      <a:pt x="107" y="70"/>
                      <a:pt x="112" y="59"/>
                      <a:pt x="112" y="49"/>
                    </a:cubicBezTo>
                    <a:cubicBezTo>
                      <a:pt x="112" y="44"/>
                      <a:pt x="112" y="44"/>
                      <a:pt x="117" y="34"/>
                    </a:cubicBezTo>
                    <a:cubicBezTo>
                      <a:pt x="134" y="20"/>
                      <a:pt x="115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445075" y="2900875"/>
                <a:ext cx="474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098" extrusionOk="0">
                    <a:moveTo>
                      <a:pt x="1847" y="1"/>
                    </a:moveTo>
                    <a:cubicBezTo>
                      <a:pt x="1842" y="1"/>
                      <a:pt x="1837" y="2"/>
                      <a:pt x="1832" y="5"/>
                    </a:cubicBezTo>
                    <a:cubicBezTo>
                      <a:pt x="1629" y="117"/>
                      <a:pt x="1425" y="234"/>
                      <a:pt x="1222" y="356"/>
                    </a:cubicBezTo>
                    <a:cubicBezTo>
                      <a:pt x="896" y="539"/>
                      <a:pt x="576" y="722"/>
                      <a:pt x="255" y="910"/>
                    </a:cubicBezTo>
                    <a:cubicBezTo>
                      <a:pt x="179" y="951"/>
                      <a:pt x="108" y="991"/>
                      <a:pt x="31" y="1037"/>
                    </a:cubicBezTo>
                    <a:cubicBezTo>
                      <a:pt x="1" y="1050"/>
                      <a:pt x="19" y="1097"/>
                      <a:pt x="51" y="1097"/>
                    </a:cubicBezTo>
                    <a:cubicBezTo>
                      <a:pt x="56" y="1097"/>
                      <a:pt x="61" y="1096"/>
                      <a:pt x="67" y="1093"/>
                    </a:cubicBezTo>
                    <a:cubicBezTo>
                      <a:pt x="270" y="976"/>
                      <a:pt x="474" y="864"/>
                      <a:pt x="672" y="742"/>
                    </a:cubicBezTo>
                    <a:cubicBezTo>
                      <a:pt x="998" y="559"/>
                      <a:pt x="1323" y="376"/>
                      <a:pt x="1644" y="188"/>
                    </a:cubicBezTo>
                    <a:cubicBezTo>
                      <a:pt x="1720" y="147"/>
                      <a:pt x="1786" y="106"/>
                      <a:pt x="1863" y="61"/>
                    </a:cubicBezTo>
                    <a:cubicBezTo>
                      <a:pt x="1898" y="47"/>
                      <a:pt x="1876" y="1"/>
                      <a:pt x="1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446300" y="2921425"/>
                <a:ext cx="75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6" extrusionOk="0">
                    <a:moveTo>
                      <a:pt x="46" y="0"/>
                    </a:moveTo>
                    <a:cubicBezTo>
                      <a:pt x="15" y="0"/>
                      <a:pt x="0" y="54"/>
                      <a:pt x="33" y="68"/>
                    </a:cubicBezTo>
                    <a:cubicBezTo>
                      <a:pt x="101" y="86"/>
                      <a:pt x="165" y="100"/>
                      <a:pt x="232" y="117"/>
                    </a:cubicBezTo>
                    <a:lnTo>
                      <a:pt x="232" y="117"/>
                    </a:lnTo>
                    <a:cubicBezTo>
                      <a:pt x="228" y="140"/>
                      <a:pt x="222" y="165"/>
                      <a:pt x="211" y="190"/>
                    </a:cubicBezTo>
                    <a:lnTo>
                      <a:pt x="196" y="266"/>
                    </a:lnTo>
                    <a:cubicBezTo>
                      <a:pt x="196" y="276"/>
                      <a:pt x="186" y="281"/>
                      <a:pt x="186" y="297"/>
                    </a:cubicBezTo>
                    <a:cubicBezTo>
                      <a:pt x="186" y="302"/>
                      <a:pt x="186" y="302"/>
                      <a:pt x="181" y="307"/>
                    </a:cubicBezTo>
                    <a:cubicBezTo>
                      <a:pt x="164" y="324"/>
                      <a:pt x="183" y="346"/>
                      <a:pt x="204" y="346"/>
                    </a:cubicBezTo>
                    <a:cubicBezTo>
                      <a:pt x="215" y="346"/>
                      <a:pt x="225" y="340"/>
                      <a:pt x="232" y="327"/>
                    </a:cubicBezTo>
                    <a:cubicBezTo>
                      <a:pt x="237" y="317"/>
                      <a:pt x="247" y="297"/>
                      <a:pt x="252" y="276"/>
                    </a:cubicBezTo>
                    <a:lnTo>
                      <a:pt x="272" y="200"/>
                    </a:lnTo>
                    <a:cubicBezTo>
                      <a:pt x="277" y="169"/>
                      <a:pt x="288" y="129"/>
                      <a:pt x="298" y="98"/>
                    </a:cubicBezTo>
                    <a:cubicBezTo>
                      <a:pt x="303" y="78"/>
                      <a:pt x="288" y="68"/>
                      <a:pt x="277" y="63"/>
                    </a:cubicBezTo>
                    <a:cubicBezTo>
                      <a:pt x="201" y="42"/>
                      <a:pt x="130" y="22"/>
                      <a:pt x="54" y="2"/>
                    </a:cubicBezTo>
                    <a:cubicBezTo>
                      <a:pt x="51" y="1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446950" y="2916575"/>
                <a:ext cx="131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35" extrusionOk="0">
                    <a:moveTo>
                      <a:pt x="43" y="0"/>
                    </a:moveTo>
                    <a:cubicBezTo>
                      <a:pt x="14" y="0"/>
                      <a:pt x="1" y="54"/>
                      <a:pt x="33" y="63"/>
                    </a:cubicBezTo>
                    <a:cubicBezTo>
                      <a:pt x="171" y="101"/>
                      <a:pt x="313" y="135"/>
                      <a:pt x="452" y="173"/>
                    </a:cubicBezTo>
                    <a:lnTo>
                      <a:pt x="452" y="173"/>
                    </a:lnTo>
                    <a:cubicBezTo>
                      <a:pt x="418" y="314"/>
                      <a:pt x="376" y="456"/>
                      <a:pt x="338" y="597"/>
                    </a:cubicBezTo>
                    <a:cubicBezTo>
                      <a:pt x="329" y="621"/>
                      <a:pt x="346" y="634"/>
                      <a:pt x="365" y="634"/>
                    </a:cubicBezTo>
                    <a:cubicBezTo>
                      <a:pt x="378" y="634"/>
                      <a:pt x="393" y="628"/>
                      <a:pt x="399" y="613"/>
                    </a:cubicBezTo>
                    <a:cubicBezTo>
                      <a:pt x="435" y="455"/>
                      <a:pt x="480" y="307"/>
                      <a:pt x="516" y="155"/>
                    </a:cubicBezTo>
                    <a:cubicBezTo>
                      <a:pt x="526" y="135"/>
                      <a:pt x="511" y="119"/>
                      <a:pt x="501" y="114"/>
                    </a:cubicBezTo>
                    <a:cubicBezTo>
                      <a:pt x="353" y="79"/>
                      <a:pt x="201" y="38"/>
                      <a:pt x="53" y="2"/>
                    </a:cubicBezTo>
                    <a:cubicBezTo>
                      <a:pt x="49" y="1"/>
                      <a:pt x="46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458025" y="2914775"/>
                <a:ext cx="755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5" extrusionOk="0">
                    <a:moveTo>
                      <a:pt x="46" y="1"/>
                    </a:moveTo>
                    <a:cubicBezTo>
                      <a:pt x="13" y="1"/>
                      <a:pt x="1" y="55"/>
                      <a:pt x="37" y="64"/>
                    </a:cubicBezTo>
                    <a:cubicBezTo>
                      <a:pt x="105" y="82"/>
                      <a:pt x="168" y="100"/>
                      <a:pt x="234" y="118"/>
                    </a:cubicBezTo>
                    <a:lnTo>
                      <a:pt x="234" y="118"/>
                    </a:lnTo>
                    <a:cubicBezTo>
                      <a:pt x="229" y="141"/>
                      <a:pt x="222" y="166"/>
                      <a:pt x="215" y="186"/>
                    </a:cubicBezTo>
                    <a:lnTo>
                      <a:pt x="195" y="263"/>
                    </a:lnTo>
                    <a:cubicBezTo>
                      <a:pt x="195" y="278"/>
                      <a:pt x="190" y="283"/>
                      <a:pt x="190" y="293"/>
                    </a:cubicBezTo>
                    <a:cubicBezTo>
                      <a:pt x="190" y="303"/>
                      <a:pt x="190" y="303"/>
                      <a:pt x="185" y="308"/>
                    </a:cubicBezTo>
                    <a:cubicBezTo>
                      <a:pt x="171" y="325"/>
                      <a:pt x="190" y="345"/>
                      <a:pt x="210" y="345"/>
                    </a:cubicBezTo>
                    <a:cubicBezTo>
                      <a:pt x="219" y="345"/>
                      <a:pt x="229" y="340"/>
                      <a:pt x="236" y="329"/>
                    </a:cubicBezTo>
                    <a:cubicBezTo>
                      <a:pt x="241" y="313"/>
                      <a:pt x="246" y="293"/>
                      <a:pt x="251" y="278"/>
                    </a:cubicBezTo>
                    <a:lnTo>
                      <a:pt x="271" y="201"/>
                    </a:lnTo>
                    <a:cubicBezTo>
                      <a:pt x="276" y="166"/>
                      <a:pt x="292" y="130"/>
                      <a:pt x="297" y="100"/>
                    </a:cubicBezTo>
                    <a:cubicBezTo>
                      <a:pt x="302" y="79"/>
                      <a:pt x="292" y="64"/>
                      <a:pt x="276" y="59"/>
                    </a:cubicBezTo>
                    <a:cubicBezTo>
                      <a:pt x="200" y="39"/>
                      <a:pt x="134" y="23"/>
                      <a:pt x="58" y="3"/>
                    </a:cubicBezTo>
                    <a:cubicBezTo>
                      <a:pt x="53" y="2"/>
                      <a:pt x="50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3476200" y="2904475"/>
                <a:ext cx="7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39" extrusionOk="0">
                    <a:moveTo>
                      <a:pt x="43" y="1"/>
                    </a:moveTo>
                    <a:cubicBezTo>
                      <a:pt x="14" y="1"/>
                      <a:pt x="1" y="55"/>
                      <a:pt x="33" y="64"/>
                    </a:cubicBezTo>
                    <a:cubicBezTo>
                      <a:pt x="100" y="82"/>
                      <a:pt x="164" y="100"/>
                      <a:pt x="231" y="115"/>
                    </a:cubicBezTo>
                    <a:lnTo>
                      <a:pt x="231" y="115"/>
                    </a:lnTo>
                    <a:cubicBezTo>
                      <a:pt x="227" y="139"/>
                      <a:pt x="221" y="165"/>
                      <a:pt x="211" y="186"/>
                    </a:cubicBezTo>
                    <a:lnTo>
                      <a:pt x="195" y="262"/>
                    </a:lnTo>
                    <a:cubicBezTo>
                      <a:pt x="195" y="273"/>
                      <a:pt x="185" y="283"/>
                      <a:pt x="185" y="293"/>
                    </a:cubicBezTo>
                    <a:cubicBezTo>
                      <a:pt x="185" y="298"/>
                      <a:pt x="185" y="298"/>
                      <a:pt x="180" y="308"/>
                    </a:cubicBezTo>
                    <a:cubicBezTo>
                      <a:pt x="166" y="319"/>
                      <a:pt x="186" y="339"/>
                      <a:pt x="206" y="339"/>
                    </a:cubicBezTo>
                    <a:cubicBezTo>
                      <a:pt x="215" y="339"/>
                      <a:pt x="225" y="335"/>
                      <a:pt x="231" y="324"/>
                    </a:cubicBezTo>
                    <a:cubicBezTo>
                      <a:pt x="236" y="313"/>
                      <a:pt x="246" y="293"/>
                      <a:pt x="251" y="273"/>
                    </a:cubicBezTo>
                    <a:lnTo>
                      <a:pt x="272" y="196"/>
                    </a:lnTo>
                    <a:cubicBezTo>
                      <a:pt x="277" y="166"/>
                      <a:pt x="287" y="130"/>
                      <a:pt x="297" y="95"/>
                    </a:cubicBezTo>
                    <a:cubicBezTo>
                      <a:pt x="302" y="79"/>
                      <a:pt x="287" y="64"/>
                      <a:pt x="277" y="59"/>
                    </a:cubicBezTo>
                    <a:cubicBezTo>
                      <a:pt x="200" y="39"/>
                      <a:pt x="129" y="18"/>
                      <a:pt x="53" y="3"/>
                    </a:cubicBezTo>
                    <a:cubicBezTo>
                      <a:pt x="49" y="2"/>
                      <a:pt x="46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3458650" y="2909850"/>
                <a:ext cx="131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35" extrusionOk="0">
                    <a:moveTo>
                      <a:pt x="49" y="1"/>
                    </a:moveTo>
                    <a:cubicBezTo>
                      <a:pt x="15" y="1"/>
                      <a:pt x="0" y="54"/>
                      <a:pt x="38" y="68"/>
                    </a:cubicBezTo>
                    <a:cubicBezTo>
                      <a:pt x="177" y="102"/>
                      <a:pt x="321" y="140"/>
                      <a:pt x="457" y="174"/>
                    </a:cubicBezTo>
                    <a:lnTo>
                      <a:pt x="457" y="174"/>
                    </a:lnTo>
                    <a:cubicBezTo>
                      <a:pt x="418" y="317"/>
                      <a:pt x="376" y="459"/>
                      <a:pt x="343" y="602"/>
                    </a:cubicBezTo>
                    <a:cubicBezTo>
                      <a:pt x="331" y="620"/>
                      <a:pt x="350" y="635"/>
                      <a:pt x="369" y="635"/>
                    </a:cubicBezTo>
                    <a:cubicBezTo>
                      <a:pt x="382" y="635"/>
                      <a:pt x="395" y="628"/>
                      <a:pt x="399" y="612"/>
                    </a:cubicBezTo>
                    <a:cubicBezTo>
                      <a:pt x="440" y="460"/>
                      <a:pt x="480" y="307"/>
                      <a:pt x="521" y="154"/>
                    </a:cubicBezTo>
                    <a:cubicBezTo>
                      <a:pt x="526" y="134"/>
                      <a:pt x="516" y="124"/>
                      <a:pt x="501" y="119"/>
                    </a:cubicBezTo>
                    <a:cubicBezTo>
                      <a:pt x="353" y="78"/>
                      <a:pt x="201" y="42"/>
                      <a:pt x="58" y="2"/>
                    </a:cubicBezTo>
                    <a:cubicBezTo>
                      <a:pt x="55" y="1"/>
                      <a:pt x="52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3470350" y="2907800"/>
                <a:ext cx="745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45" extrusionOk="0">
                    <a:moveTo>
                      <a:pt x="41" y="0"/>
                    </a:moveTo>
                    <a:cubicBezTo>
                      <a:pt x="10" y="0"/>
                      <a:pt x="1" y="54"/>
                      <a:pt x="33" y="63"/>
                    </a:cubicBezTo>
                    <a:cubicBezTo>
                      <a:pt x="100" y="81"/>
                      <a:pt x="164" y="99"/>
                      <a:pt x="231" y="117"/>
                    </a:cubicBezTo>
                    <a:lnTo>
                      <a:pt x="231" y="117"/>
                    </a:lnTo>
                    <a:cubicBezTo>
                      <a:pt x="226" y="141"/>
                      <a:pt x="221" y="165"/>
                      <a:pt x="211" y="185"/>
                    </a:cubicBezTo>
                    <a:lnTo>
                      <a:pt x="190" y="262"/>
                    </a:lnTo>
                    <a:cubicBezTo>
                      <a:pt x="190" y="277"/>
                      <a:pt x="185" y="282"/>
                      <a:pt x="185" y="292"/>
                    </a:cubicBezTo>
                    <a:cubicBezTo>
                      <a:pt x="185" y="302"/>
                      <a:pt x="185" y="302"/>
                      <a:pt x="180" y="308"/>
                    </a:cubicBezTo>
                    <a:cubicBezTo>
                      <a:pt x="163" y="325"/>
                      <a:pt x="183" y="344"/>
                      <a:pt x="204" y="344"/>
                    </a:cubicBezTo>
                    <a:cubicBezTo>
                      <a:pt x="214" y="344"/>
                      <a:pt x="224" y="339"/>
                      <a:pt x="231" y="328"/>
                    </a:cubicBezTo>
                    <a:cubicBezTo>
                      <a:pt x="236" y="313"/>
                      <a:pt x="241" y="292"/>
                      <a:pt x="251" y="277"/>
                    </a:cubicBezTo>
                    <a:lnTo>
                      <a:pt x="267" y="201"/>
                    </a:lnTo>
                    <a:cubicBezTo>
                      <a:pt x="272" y="165"/>
                      <a:pt x="287" y="129"/>
                      <a:pt x="292" y="99"/>
                    </a:cubicBezTo>
                    <a:cubicBezTo>
                      <a:pt x="297" y="79"/>
                      <a:pt x="287" y="63"/>
                      <a:pt x="277" y="58"/>
                    </a:cubicBezTo>
                    <a:cubicBezTo>
                      <a:pt x="201" y="38"/>
                      <a:pt x="129" y="23"/>
                      <a:pt x="53" y="2"/>
                    </a:cubicBezTo>
                    <a:cubicBezTo>
                      <a:pt x="49" y="1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3495325" y="2901500"/>
                <a:ext cx="4710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107" extrusionOk="0">
                    <a:moveTo>
                      <a:pt x="48" y="0"/>
                    </a:moveTo>
                    <a:cubicBezTo>
                      <a:pt x="17" y="0"/>
                      <a:pt x="1" y="40"/>
                      <a:pt x="31" y="61"/>
                    </a:cubicBezTo>
                    <a:cubicBezTo>
                      <a:pt x="234" y="183"/>
                      <a:pt x="432" y="300"/>
                      <a:pt x="636" y="417"/>
                    </a:cubicBezTo>
                    <a:cubicBezTo>
                      <a:pt x="961" y="605"/>
                      <a:pt x="1277" y="794"/>
                      <a:pt x="1602" y="977"/>
                    </a:cubicBezTo>
                    <a:cubicBezTo>
                      <a:pt x="1679" y="1022"/>
                      <a:pt x="1750" y="1063"/>
                      <a:pt x="1826" y="1104"/>
                    </a:cubicBezTo>
                    <a:cubicBezTo>
                      <a:pt x="1830" y="1106"/>
                      <a:pt x="1834" y="1107"/>
                      <a:pt x="1838" y="1107"/>
                    </a:cubicBezTo>
                    <a:cubicBezTo>
                      <a:pt x="1864" y="1107"/>
                      <a:pt x="1883" y="1066"/>
                      <a:pt x="1857" y="1048"/>
                    </a:cubicBezTo>
                    <a:cubicBezTo>
                      <a:pt x="1653" y="926"/>
                      <a:pt x="1455" y="814"/>
                      <a:pt x="1251" y="692"/>
                    </a:cubicBezTo>
                    <a:cubicBezTo>
                      <a:pt x="931" y="509"/>
                      <a:pt x="611" y="315"/>
                      <a:pt x="285" y="132"/>
                    </a:cubicBezTo>
                    <a:cubicBezTo>
                      <a:pt x="209" y="86"/>
                      <a:pt x="143" y="51"/>
                      <a:pt x="66" y="5"/>
                    </a:cubicBezTo>
                    <a:cubicBezTo>
                      <a:pt x="60" y="2"/>
                      <a:pt x="53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3533850" y="2922100"/>
                <a:ext cx="7650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7" extrusionOk="0">
                    <a:moveTo>
                      <a:pt x="260" y="0"/>
                    </a:moveTo>
                    <a:cubicBezTo>
                      <a:pt x="239" y="0"/>
                      <a:pt x="219" y="10"/>
                      <a:pt x="204" y="15"/>
                    </a:cubicBezTo>
                    <a:lnTo>
                      <a:pt x="128" y="36"/>
                    </a:lnTo>
                    <a:cubicBezTo>
                      <a:pt x="92" y="46"/>
                      <a:pt x="56" y="51"/>
                      <a:pt x="26" y="66"/>
                    </a:cubicBezTo>
                    <a:cubicBezTo>
                      <a:pt x="5" y="71"/>
                      <a:pt x="0" y="86"/>
                      <a:pt x="5" y="102"/>
                    </a:cubicBezTo>
                    <a:cubicBezTo>
                      <a:pt x="26" y="178"/>
                      <a:pt x="41" y="249"/>
                      <a:pt x="61" y="326"/>
                    </a:cubicBezTo>
                    <a:cubicBezTo>
                      <a:pt x="68" y="340"/>
                      <a:pt x="81" y="347"/>
                      <a:pt x="93" y="347"/>
                    </a:cubicBezTo>
                    <a:cubicBezTo>
                      <a:pt x="112" y="347"/>
                      <a:pt x="131" y="332"/>
                      <a:pt x="128" y="305"/>
                    </a:cubicBezTo>
                    <a:cubicBezTo>
                      <a:pt x="110" y="238"/>
                      <a:pt x="92" y="178"/>
                      <a:pt x="74" y="113"/>
                    </a:cubicBezTo>
                    <a:lnTo>
                      <a:pt x="74" y="113"/>
                    </a:lnTo>
                    <a:cubicBezTo>
                      <a:pt x="97" y="104"/>
                      <a:pt x="122" y="99"/>
                      <a:pt x="153" y="92"/>
                    </a:cubicBezTo>
                    <a:lnTo>
                      <a:pt x="229" y="71"/>
                    </a:lnTo>
                    <a:cubicBezTo>
                      <a:pt x="239" y="71"/>
                      <a:pt x="245" y="66"/>
                      <a:pt x="260" y="66"/>
                    </a:cubicBezTo>
                    <a:lnTo>
                      <a:pt x="270" y="66"/>
                    </a:lnTo>
                    <a:cubicBezTo>
                      <a:pt x="306" y="66"/>
                      <a:pt x="306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3527750" y="2916975"/>
                <a:ext cx="1345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636" extrusionOk="0">
                    <a:moveTo>
                      <a:pt x="493" y="0"/>
                    </a:moveTo>
                    <a:cubicBezTo>
                      <a:pt x="490" y="0"/>
                      <a:pt x="487" y="1"/>
                      <a:pt x="483" y="2"/>
                    </a:cubicBezTo>
                    <a:cubicBezTo>
                      <a:pt x="331" y="47"/>
                      <a:pt x="178" y="88"/>
                      <a:pt x="26" y="129"/>
                    </a:cubicBezTo>
                    <a:cubicBezTo>
                      <a:pt x="5" y="139"/>
                      <a:pt x="0" y="154"/>
                      <a:pt x="5" y="169"/>
                    </a:cubicBezTo>
                    <a:cubicBezTo>
                      <a:pt x="51" y="312"/>
                      <a:pt x="92" y="459"/>
                      <a:pt x="132" y="612"/>
                    </a:cubicBezTo>
                    <a:cubicBezTo>
                      <a:pt x="139" y="629"/>
                      <a:pt x="152" y="636"/>
                      <a:pt x="165" y="636"/>
                    </a:cubicBezTo>
                    <a:cubicBezTo>
                      <a:pt x="183" y="636"/>
                      <a:pt x="202" y="621"/>
                      <a:pt x="199" y="597"/>
                    </a:cubicBezTo>
                    <a:cubicBezTo>
                      <a:pt x="156" y="458"/>
                      <a:pt x="122" y="320"/>
                      <a:pt x="80" y="177"/>
                    </a:cubicBezTo>
                    <a:lnTo>
                      <a:pt x="80" y="177"/>
                    </a:lnTo>
                    <a:cubicBezTo>
                      <a:pt x="223" y="139"/>
                      <a:pt x="366" y="100"/>
                      <a:pt x="509" y="58"/>
                    </a:cubicBezTo>
                    <a:cubicBezTo>
                      <a:pt x="537" y="53"/>
                      <a:pt x="531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3522025" y="2915350"/>
                <a:ext cx="765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5" extrusionOk="0">
                    <a:moveTo>
                      <a:pt x="260" y="0"/>
                    </a:moveTo>
                    <a:cubicBezTo>
                      <a:pt x="244" y="0"/>
                      <a:pt x="224" y="6"/>
                      <a:pt x="204" y="11"/>
                    </a:cubicBezTo>
                    <a:lnTo>
                      <a:pt x="127" y="31"/>
                    </a:lnTo>
                    <a:cubicBezTo>
                      <a:pt x="97" y="41"/>
                      <a:pt x="56" y="51"/>
                      <a:pt x="26" y="61"/>
                    </a:cubicBezTo>
                    <a:cubicBezTo>
                      <a:pt x="5" y="67"/>
                      <a:pt x="0" y="82"/>
                      <a:pt x="5" y="102"/>
                    </a:cubicBezTo>
                    <a:cubicBezTo>
                      <a:pt x="26" y="178"/>
                      <a:pt x="46" y="245"/>
                      <a:pt x="66" y="321"/>
                    </a:cubicBezTo>
                    <a:cubicBezTo>
                      <a:pt x="71" y="338"/>
                      <a:pt x="82" y="345"/>
                      <a:pt x="95" y="345"/>
                    </a:cubicBezTo>
                    <a:cubicBezTo>
                      <a:pt x="112" y="345"/>
                      <a:pt x="130" y="330"/>
                      <a:pt x="127" y="306"/>
                    </a:cubicBezTo>
                    <a:cubicBezTo>
                      <a:pt x="110" y="239"/>
                      <a:pt x="96" y="176"/>
                      <a:pt x="79" y="110"/>
                    </a:cubicBezTo>
                    <a:lnTo>
                      <a:pt x="79" y="110"/>
                    </a:lnTo>
                    <a:cubicBezTo>
                      <a:pt x="102" y="103"/>
                      <a:pt x="128" y="98"/>
                      <a:pt x="153" y="87"/>
                    </a:cubicBezTo>
                    <a:lnTo>
                      <a:pt x="229" y="67"/>
                    </a:lnTo>
                    <a:cubicBezTo>
                      <a:pt x="244" y="67"/>
                      <a:pt x="250" y="61"/>
                      <a:pt x="260" y="61"/>
                    </a:cubicBezTo>
                    <a:lnTo>
                      <a:pt x="275" y="61"/>
                    </a:lnTo>
                    <a:cubicBezTo>
                      <a:pt x="306" y="61"/>
                      <a:pt x="306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3504100" y="2904800"/>
                <a:ext cx="75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8" extrusionOk="0">
                    <a:moveTo>
                      <a:pt x="260" y="0"/>
                    </a:moveTo>
                    <a:cubicBezTo>
                      <a:pt x="239" y="0"/>
                      <a:pt x="224" y="5"/>
                      <a:pt x="204" y="16"/>
                    </a:cubicBezTo>
                    <a:lnTo>
                      <a:pt x="127" y="31"/>
                    </a:lnTo>
                    <a:cubicBezTo>
                      <a:pt x="92" y="46"/>
                      <a:pt x="56" y="51"/>
                      <a:pt x="26" y="66"/>
                    </a:cubicBezTo>
                    <a:cubicBezTo>
                      <a:pt x="5" y="71"/>
                      <a:pt x="0" y="82"/>
                      <a:pt x="5" y="102"/>
                    </a:cubicBezTo>
                    <a:cubicBezTo>
                      <a:pt x="26" y="178"/>
                      <a:pt x="46" y="249"/>
                      <a:pt x="61" y="326"/>
                    </a:cubicBezTo>
                    <a:cubicBezTo>
                      <a:pt x="67" y="340"/>
                      <a:pt x="80" y="347"/>
                      <a:pt x="93" y="347"/>
                    </a:cubicBezTo>
                    <a:cubicBezTo>
                      <a:pt x="112" y="347"/>
                      <a:pt x="130" y="333"/>
                      <a:pt x="127" y="305"/>
                    </a:cubicBezTo>
                    <a:cubicBezTo>
                      <a:pt x="110" y="239"/>
                      <a:pt x="92" y="177"/>
                      <a:pt x="78" y="111"/>
                    </a:cubicBezTo>
                    <a:lnTo>
                      <a:pt x="78" y="111"/>
                    </a:lnTo>
                    <a:cubicBezTo>
                      <a:pt x="100" y="103"/>
                      <a:pt x="124" y="98"/>
                      <a:pt x="153" y="87"/>
                    </a:cubicBezTo>
                    <a:lnTo>
                      <a:pt x="229" y="71"/>
                    </a:lnTo>
                    <a:cubicBezTo>
                      <a:pt x="239" y="71"/>
                      <a:pt x="249" y="66"/>
                      <a:pt x="260" y="66"/>
                    </a:cubicBezTo>
                    <a:lnTo>
                      <a:pt x="275" y="66"/>
                    </a:lnTo>
                    <a:cubicBezTo>
                      <a:pt x="300" y="66"/>
                      <a:pt x="300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3516175" y="2910200"/>
                <a:ext cx="133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635" extrusionOk="0">
                    <a:moveTo>
                      <a:pt x="494" y="1"/>
                    </a:moveTo>
                    <a:cubicBezTo>
                      <a:pt x="491" y="1"/>
                      <a:pt x="487" y="1"/>
                      <a:pt x="484" y="3"/>
                    </a:cubicBezTo>
                    <a:cubicBezTo>
                      <a:pt x="331" y="44"/>
                      <a:pt x="178" y="84"/>
                      <a:pt x="26" y="130"/>
                    </a:cubicBezTo>
                    <a:cubicBezTo>
                      <a:pt x="5" y="135"/>
                      <a:pt x="0" y="156"/>
                      <a:pt x="5" y="166"/>
                    </a:cubicBezTo>
                    <a:cubicBezTo>
                      <a:pt x="51" y="313"/>
                      <a:pt x="87" y="456"/>
                      <a:pt x="133" y="613"/>
                    </a:cubicBezTo>
                    <a:cubicBezTo>
                      <a:pt x="139" y="628"/>
                      <a:pt x="152" y="635"/>
                      <a:pt x="165" y="635"/>
                    </a:cubicBezTo>
                    <a:cubicBezTo>
                      <a:pt x="183" y="635"/>
                      <a:pt x="202" y="620"/>
                      <a:pt x="199" y="593"/>
                    </a:cubicBezTo>
                    <a:cubicBezTo>
                      <a:pt x="156" y="456"/>
                      <a:pt x="118" y="319"/>
                      <a:pt x="80" y="178"/>
                    </a:cubicBezTo>
                    <a:lnTo>
                      <a:pt x="80" y="178"/>
                    </a:lnTo>
                    <a:cubicBezTo>
                      <a:pt x="223" y="136"/>
                      <a:pt x="366" y="102"/>
                      <a:pt x="509" y="59"/>
                    </a:cubicBezTo>
                    <a:cubicBezTo>
                      <a:pt x="532" y="54"/>
                      <a:pt x="522" y="1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3509950" y="2908100"/>
                <a:ext cx="75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50" extrusionOk="0">
                    <a:moveTo>
                      <a:pt x="259" y="0"/>
                    </a:moveTo>
                    <a:cubicBezTo>
                      <a:pt x="244" y="0"/>
                      <a:pt x="224" y="11"/>
                      <a:pt x="204" y="16"/>
                    </a:cubicBezTo>
                    <a:lnTo>
                      <a:pt x="127" y="36"/>
                    </a:lnTo>
                    <a:cubicBezTo>
                      <a:pt x="97" y="46"/>
                      <a:pt x="56" y="51"/>
                      <a:pt x="26" y="67"/>
                    </a:cubicBezTo>
                    <a:cubicBezTo>
                      <a:pt x="5" y="72"/>
                      <a:pt x="0" y="87"/>
                      <a:pt x="5" y="102"/>
                    </a:cubicBezTo>
                    <a:cubicBezTo>
                      <a:pt x="26" y="179"/>
                      <a:pt x="46" y="250"/>
                      <a:pt x="66" y="326"/>
                    </a:cubicBezTo>
                    <a:cubicBezTo>
                      <a:pt x="70" y="342"/>
                      <a:pt x="82" y="350"/>
                      <a:pt x="94" y="350"/>
                    </a:cubicBezTo>
                    <a:cubicBezTo>
                      <a:pt x="111" y="350"/>
                      <a:pt x="130" y="333"/>
                      <a:pt x="127" y="306"/>
                    </a:cubicBezTo>
                    <a:cubicBezTo>
                      <a:pt x="109" y="238"/>
                      <a:pt x="95" y="179"/>
                      <a:pt x="78" y="114"/>
                    </a:cubicBezTo>
                    <a:lnTo>
                      <a:pt x="78" y="114"/>
                    </a:lnTo>
                    <a:cubicBezTo>
                      <a:pt x="102" y="107"/>
                      <a:pt x="127" y="99"/>
                      <a:pt x="153" y="92"/>
                    </a:cubicBezTo>
                    <a:lnTo>
                      <a:pt x="229" y="72"/>
                    </a:lnTo>
                    <a:cubicBezTo>
                      <a:pt x="244" y="72"/>
                      <a:pt x="249" y="67"/>
                      <a:pt x="259" y="67"/>
                    </a:cubicBezTo>
                    <a:lnTo>
                      <a:pt x="275" y="67"/>
                    </a:lnTo>
                    <a:cubicBezTo>
                      <a:pt x="300" y="67"/>
                      <a:pt x="300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3445700" y="2871625"/>
                <a:ext cx="47075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109" extrusionOk="0">
                    <a:moveTo>
                      <a:pt x="45" y="1"/>
                    </a:moveTo>
                    <a:cubicBezTo>
                      <a:pt x="19" y="1"/>
                      <a:pt x="1" y="48"/>
                      <a:pt x="27" y="61"/>
                    </a:cubicBezTo>
                    <a:cubicBezTo>
                      <a:pt x="230" y="183"/>
                      <a:pt x="429" y="300"/>
                      <a:pt x="632" y="417"/>
                    </a:cubicBezTo>
                    <a:cubicBezTo>
                      <a:pt x="958" y="605"/>
                      <a:pt x="1273" y="793"/>
                      <a:pt x="1599" y="976"/>
                    </a:cubicBezTo>
                    <a:cubicBezTo>
                      <a:pt x="1675" y="1022"/>
                      <a:pt x="1746" y="1063"/>
                      <a:pt x="1822" y="1103"/>
                    </a:cubicBezTo>
                    <a:cubicBezTo>
                      <a:pt x="1828" y="1107"/>
                      <a:pt x="1834" y="1108"/>
                      <a:pt x="1839" y="1108"/>
                    </a:cubicBezTo>
                    <a:cubicBezTo>
                      <a:pt x="1866" y="1108"/>
                      <a:pt x="1883" y="1069"/>
                      <a:pt x="1853" y="1047"/>
                    </a:cubicBezTo>
                    <a:cubicBezTo>
                      <a:pt x="1649" y="925"/>
                      <a:pt x="1451" y="813"/>
                      <a:pt x="1248" y="691"/>
                    </a:cubicBezTo>
                    <a:cubicBezTo>
                      <a:pt x="922" y="508"/>
                      <a:pt x="607" y="315"/>
                      <a:pt x="281" y="132"/>
                    </a:cubicBezTo>
                    <a:cubicBezTo>
                      <a:pt x="205" y="86"/>
                      <a:pt x="134" y="50"/>
                      <a:pt x="57" y="5"/>
                    </a:cubicBezTo>
                    <a:cubicBezTo>
                      <a:pt x="53" y="2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3446750" y="2870050"/>
                <a:ext cx="76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8" extrusionOk="0">
                    <a:moveTo>
                      <a:pt x="207" y="1"/>
                    </a:moveTo>
                    <a:cubicBezTo>
                      <a:pt x="189" y="1"/>
                      <a:pt x="172" y="15"/>
                      <a:pt x="178" y="42"/>
                    </a:cubicBezTo>
                    <a:cubicBezTo>
                      <a:pt x="191" y="108"/>
                      <a:pt x="208" y="171"/>
                      <a:pt x="226" y="236"/>
                    </a:cubicBezTo>
                    <a:lnTo>
                      <a:pt x="226" y="236"/>
                    </a:lnTo>
                    <a:cubicBezTo>
                      <a:pt x="202" y="244"/>
                      <a:pt x="178" y="250"/>
                      <a:pt x="153" y="261"/>
                    </a:cubicBezTo>
                    <a:lnTo>
                      <a:pt x="76" y="276"/>
                    </a:lnTo>
                    <a:cubicBezTo>
                      <a:pt x="61" y="276"/>
                      <a:pt x="56" y="286"/>
                      <a:pt x="41" y="286"/>
                    </a:cubicBezTo>
                    <a:lnTo>
                      <a:pt x="31" y="286"/>
                    </a:lnTo>
                    <a:cubicBezTo>
                      <a:pt x="0" y="286"/>
                      <a:pt x="0" y="347"/>
                      <a:pt x="41" y="347"/>
                    </a:cubicBezTo>
                    <a:cubicBezTo>
                      <a:pt x="61" y="347"/>
                      <a:pt x="81" y="342"/>
                      <a:pt x="102" y="337"/>
                    </a:cubicBezTo>
                    <a:lnTo>
                      <a:pt x="178" y="317"/>
                    </a:lnTo>
                    <a:cubicBezTo>
                      <a:pt x="209" y="302"/>
                      <a:pt x="244" y="297"/>
                      <a:pt x="280" y="286"/>
                    </a:cubicBezTo>
                    <a:cubicBezTo>
                      <a:pt x="295" y="276"/>
                      <a:pt x="305" y="266"/>
                      <a:pt x="295" y="246"/>
                    </a:cubicBezTo>
                    <a:cubicBezTo>
                      <a:pt x="280" y="169"/>
                      <a:pt x="259" y="98"/>
                      <a:pt x="239" y="22"/>
                    </a:cubicBezTo>
                    <a:cubicBezTo>
                      <a:pt x="233" y="7"/>
                      <a:pt x="220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3446950" y="2868025"/>
                <a:ext cx="134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635" extrusionOk="0">
                    <a:moveTo>
                      <a:pt x="372" y="0"/>
                    </a:moveTo>
                    <a:cubicBezTo>
                      <a:pt x="353" y="0"/>
                      <a:pt x="335" y="15"/>
                      <a:pt x="338" y="42"/>
                    </a:cubicBezTo>
                    <a:cubicBezTo>
                      <a:pt x="381" y="181"/>
                      <a:pt x="419" y="315"/>
                      <a:pt x="458" y="457"/>
                    </a:cubicBezTo>
                    <a:lnTo>
                      <a:pt x="458" y="457"/>
                    </a:lnTo>
                    <a:cubicBezTo>
                      <a:pt x="314" y="499"/>
                      <a:pt x="171" y="533"/>
                      <a:pt x="28" y="576"/>
                    </a:cubicBezTo>
                    <a:cubicBezTo>
                      <a:pt x="0" y="581"/>
                      <a:pt x="6" y="634"/>
                      <a:pt x="40" y="634"/>
                    </a:cubicBezTo>
                    <a:cubicBezTo>
                      <a:pt x="44" y="634"/>
                      <a:pt x="48" y="634"/>
                      <a:pt x="53" y="632"/>
                    </a:cubicBezTo>
                    <a:cubicBezTo>
                      <a:pt x="206" y="586"/>
                      <a:pt x="358" y="551"/>
                      <a:pt x="511" y="505"/>
                    </a:cubicBezTo>
                    <a:cubicBezTo>
                      <a:pt x="531" y="500"/>
                      <a:pt x="536" y="479"/>
                      <a:pt x="531" y="469"/>
                    </a:cubicBezTo>
                    <a:cubicBezTo>
                      <a:pt x="485" y="322"/>
                      <a:pt x="450" y="174"/>
                      <a:pt x="404" y="22"/>
                    </a:cubicBezTo>
                    <a:cubicBezTo>
                      <a:pt x="398" y="7"/>
                      <a:pt x="38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3458425" y="2876925"/>
                <a:ext cx="76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48" extrusionOk="0">
                    <a:moveTo>
                      <a:pt x="213" y="0"/>
                    </a:moveTo>
                    <a:cubicBezTo>
                      <a:pt x="194" y="0"/>
                      <a:pt x="176" y="15"/>
                      <a:pt x="179" y="42"/>
                    </a:cubicBezTo>
                    <a:cubicBezTo>
                      <a:pt x="197" y="108"/>
                      <a:pt x="214" y="171"/>
                      <a:pt x="229" y="236"/>
                    </a:cubicBezTo>
                    <a:lnTo>
                      <a:pt x="229" y="236"/>
                    </a:lnTo>
                    <a:cubicBezTo>
                      <a:pt x="206" y="244"/>
                      <a:pt x="183" y="248"/>
                      <a:pt x="154" y="256"/>
                    </a:cubicBezTo>
                    <a:lnTo>
                      <a:pt x="77" y="276"/>
                    </a:lnTo>
                    <a:cubicBezTo>
                      <a:pt x="67" y="276"/>
                      <a:pt x="57" y="281"/>
                      <a:pt x="47" y="281"/>
                    </a:cubicBezTo>
                    <a:lnTo>
                      <a:pt x="32" y="281"/>
                    </a:lnTo>
                    <a:cubicBezTo>
                      <a:pt x="1" y="281"/>
                      <a:pt x="1" y="347"/>
                      <a:pt x="47" y="347"/>
                    </a:cubicBezTo>
                    <a:cubicBezTo>
                      <a:pt x="67" y="347"/>
                      <a:pt x="82" y="342"/>
                      <a:pt x="103" y="332"/>
                    </a:cubicBezTo>
                    <a:lnTo>
                      <a:pt x="179" y="317"/>
                    </a:lnTo>
                    <a:cubicBezTo>
                      <a:pt x="210" y="301"/>
                      <a:pt x="250" y="296"/>
                      <a:pt x="281" y="281"/>
                    </a:cubicBezTo>
                    <a:cubicBezTo>
                      <a:pt x="301" y="276"/>
                      <a:pt x="306" y="266"/>
                      <a:pt x="301" y="245"/>
                    </a:cubicBezTo>
                    <a:cubicBezTo>
                      <a:pt x="281" y="169"/>
                      <a:pt x="260" y="98"/>
                      <a:pt x="245" y="22"/>
                    </a:cubicBezTo>
                    <a:cubicBezTo>
                      <a:pt x="239" y="7"/>
                      <a:pt x="226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3476625" y="2887400"/>
                <a:ext cx="74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46" extrusionOk="0">
                    <a:moveTo>
                      <a:pt x="202" y="1"/>
                    </a:moveTo>
                    <a:cubicBezTo>
                      <a:pt x="184" y="1"/>
                      <a:pt x="165" y="16"/>
                      <a:pt x="168" y="40"/>
                    </a:cubicBezTo>
                    <a:cubicBezTo>
                      <a:pt x="186" y="107"/>
                      <a:pt x="204" y="169"/>
                      <a:pt x="222" y="235"/>
                    </a:cubicBezTo>
                    <a:lnTo>
                      <a:pt x="222" y="235"/>
                    </a:lnTo>
                    <a:cubicBezTo>
                      <a:pt x="198" y="242"/>
                      <a:pt x="173" y="247"/>
                      <a:pt x="143" y="259"/>
                    </a:cubicBezTo>
                    <a:lnTo>
                      <a:pt x="66" y="279"/>
                    </a:lnTo>
                    <a:cubicBezTo>
                      <a:pt x="56" y="279"/>
                      <a:pt x="51" y="284"/>
                      <a:pt x="36" y="284"/>
                    </a:cubicBezTo>
                    <a:lnTo>
                      <a:pt x="26" y="284"/>
                    </a:lnTo>
                    <a:cubicBezTo>
                      <a:pt x="0" y="284"/>
                      <a:pt x="0" y="345"/>
                      <a:pt x="36" y="345"/>
                    </a:cubicBezTo>
                    <a:cubicBezTo>
                      <a:pt x="56" y="345"/>
                      <a:pt x="77" y="340"/>
                      <a:pt x="92" y="335"/>
                    </a:cubicBezTo>
                    <a:lnTo>
                      <a:pt x="168" y="315"/>
                    </a:lnTo>
                    <a:cubicBezTo>
                      <a:pt x="204" y="305"/>
                      <a:pt x="239" y="294"/>
                      <a:pt x="270" y="284"/>
                    </a:cubicBezTo>
                    <a:cubicBezTo>
                      <a:pt x="290" y="279"/>
                      <a:pt x="295" y="264"/>
                      <a:pt x="290" y="244"/>
                    </a:cubicBezTo>
                    <a:cubicBezTo>
                      <a:pt x="270" y="167"/>
                      <a:pt x="255" y="101"/>
                      <a:pt x="234" y="25"/>
                    </a:cubicBezTo>
                    <a:cubicBezTo>
                      <a:pt x="228" y="8"/>
                      <a:pt x="215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458625" y="2874825"/>
                <a:ext cx="1332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636" extrusionOk="0">
                    <a:moveTo>
                      <a:pt x="371" y="1"/>
                    </a:moveTo>
                    <a:cubicBezTo>
                      <a:pt x="352" y="1"/>
                      <a:pt x="333" y="17"/>
                      <a:pt x="339" y="45"/>
                    </a:cubicBezTo>
                    <a:cubicBezTo>
                      <a:pt x="377" y="178"/>
                      <a:pt x="415" y="316"/>
                      <a:pt x="457" y="458"/>
                    </a:cubicBezTo>
                    <a:lnTo>
                      <a:pt x="457" y="458"/>
                    </a:lnTo>
                    <a:cubicBezTo>
                      <a:pt x="313" y="496"/>
                      <a:pt x="168" y="535"/>
                      <a:pt x="24" y="579"/>
                    </a:cubicBezTo>
                    <a:cubicBezTo>
                      <a:pt x="0" y="583"/>
                      <a:pt x="11" y="636"/>
                      <a:pt x="41" y="636"/>
                    </a:cubicBezTo>
                    <a:cubicBezTo>
                      <a:pt x="44" y="636"/>
                      <a:pt x="46" y="635"/>
                      <a:pt x="49" y="635"/>
                    </a:cubicBezTo>
                    <a:cubicBezTo>
                      <a:pt x="202" y="589"/>
                      <a:pt x="354" y="553"/>
                      <a:pt x="507" y="507"/>
                    </a:cubicBezTo>
                    <a:cubicBezTo>
                      <a:pt x="527" y="502"/>
                      <a:pt x="532" y="482"/>
                      <a:pt x="527" y="467"/>
                    </a:cubicBezTo>
                    <a:cubicBezTo>
                      <a:pt x="481" y="324"/>
                      <a:pt x="446" y="177"/>
                      <a:pt x="400" y="24"/>
                    </a:cubicBezTo>
                    <a:cubicBezTo>
                      <a:pt x="396" y="8"/>
                      <a:pt x="384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470650" y="2884050"/>
                <a:ext cx="75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8" extrusionOk="0">
                    <a:moveTo>
                      <a:pt x="207" y="0"/>
                    </a:moveTo>
                    <a:cubicBezTo>
                      <a:pt x="189" y="0"/>
                      <a:pt x="170" y="15"/>
                      <a:pt x="173" y="42"/>
                    </a:cubicBezTo>
                    <a:cubicBezTo>
                      <a:pt x="191" y="108"/>
                      <a:pt x="205" y="171"/>
                      <a:pt x="222" y="237"/>
                    </a:cubicBezTo>
                    <a:lnTo>
                      <a:pt x="222" y="237"/>
                    </a:lnTo>
                    <a:cubicBezTo>
                      <a:pt x="200" y="244"/>
                      <a:pt x="176" y="250"/>
                      <a:pt x="148" y="261"/>
                    </a:cubicBezTo>
                    <a:lnTo>
                      <a:pt x="72" y="276"/>
                    </a:lnTo>
                    <a:cubicBezTo>
                      <a:pt x="61" y="276"/>
                      <a:pt x="51" y="286"/>
                      <a:pt x="41" y="286"/>
                    </a:cubicBezTo>
                    <a:lnTo>
                      <a:pt x="26" y="286"/>
                    </a:lnTo>
                    <a:cubicBezTo>
                      <a:pt x="0" y="286"/>
                      <a:pt x="0" y="347"/>
                      <a:pt x="41" y="347"/>
                    </a:cubicBezTo>
                    <a:cubicBezTo>
                      <a:pt x="61" y="347"/>
                      <a:pt x="77" y="342"/>
                      <a:pt x="97" y="337"/>
                    </a:cubicBezTo>
                    <a:lnTo>
                      <a:pt x="173" y="316"/>
                    </a:lnTo>
                    <a:cubicBezTo>
                      <a:pt x="204" y="301"/>
                      <a:pt x="244" y="296"/>
                      <a:pt x="275" y="286"/>
                    </a:cubicBezTo>
                    <a:cubicBezTo>
                      <a:pt x="295" y="276"/>
                      <a:pt x="300" y="266"/>
                      <a:pt x="295" y="245"/>
                    </a:cubicBezTo>
                    <a:cubicBezTo>
                      <a:pt x="275" y="169"/>
                      <a:pt x="255" y="98"/>
                      <a:pt x="239" y="21"/>
                    </a:cubicBezTo>
                    <a:cubicBezTo>
                      <a:pt x="233" y="7"/>
                      <a:pt x="220" y="0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3468550" y="2856700"/>
                <a:ext cx="252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668" extrusionOk="0">
                    <a:moveTo>
                      <a:pt x="45" y="1"/>
                    </a:moveTo>
                    <a:cubicBezTo>
                      <a:pt x="22" y="1"/>
                      <a:pt x="1" y="23"/>
                      <a:pt x="18" y="47"/>
                    </a:cubicBezTo>
                    <a:cubicBezTo>
                      <a:pt x="115" y="225"/>
                      <a:pt x="227" y="414"/>
                      <a:pt x="328" y="592"/>
                    </a:cubicBezTo>
                    <a:cubicBezTo>
                      <a:pt x="491" y="876"/>
                      <a:pt x="659" y="1166"/>
                      <a:pt x="822" y="1451"/>
                    </a:cubicBezTo>
                    <a:cubicBezTo>
                      <a:pt x="863" y="1517"/>
                      <a:pt x="898" y="1589"/>
                      <a:pt x="939" y="1650"/>
                    </a:cubicBezTo>
                    <a:cubicBezTo>
                      <a:pt x="945" y="1662"/>
                      <a:pt x="955" y="1668"/>
                      <a:pt x="965" y="1668"/>
                    </a:cubicBezTo>
                    <a:cubicBezTo>
                      <a:pt x="987" y="1668"/>
                      <a:pt x="1009" y="1643"/>
                      <a:pt x="995" y="1619"/>
                    </a:cubicBezTo>
                    <a:cubicBezTo>
                      <a:pt x="893" y="1441"/>
                      <a:pt x="786" y="1258"/>
                      <a:pt x="685" y="1080"/>
                    </a:cubicBezTo>
                    <a:cubicBezTo>
                      <a:pt x="517" y="790"/>
                      <a:pt x="354" y="500"/>
                      <a:pt x="186" y="215"/>
                    </a:cubicBezTo>
                    <a:cubicBezTo>
                      <a:pt x="150" y="149"/>
                      <a:pt x="110" y="83"/>
                      <a:pt x="74" y="17"/>
                    </a:cubicBezTo>
                    <a:cubicBezTo>
                      <a:pt x="66" y="6"/>
                      <a:pt x="55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3473250" y="2869475"/>
                <a:ext cx="91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86" extrusionOk="0">
                    <a:moveTo>
                      <a:pt x="320" y="1"/>
                    </a:moveTo>
                    <a:cubicBezTo>
                      <a:pt x="308" y="1"/>
                      <a:pt x="297" y="6"/>
                      <a:pt x="293" y="19"/>
                    </a:cubicBezTo>
                    <a:cubicBezTo>
                      <a:pt x="275" y="87"/>
                      <a:pt x="257" y="151"/>
                      <a:pt x="239" y="217"/>
                    </a:cubicBezTo>
                    <a:lnTo>
                      <a:pt x="239" y="217"/>
                    </a:lnTo>
                    <a:cubicBezTo>
                      <a:pt x="216" y="213"/>
                      <a:pt x="191" y="208"/>
                      <a:pt x="171" y="198"/>
                    </a:cubicBezTo>
                    <a:lnTo>
                      <a:pt x="95" y="182"/>
                    </a:lnTo>
                    <a:cubicBezTo>
                      <a:pt x="79" y="182"/>
                      <a:pt x="74" y="172"/>
                      <a:pt x="64" y="172"/>
                    </a:cubicBezTo>
                    <a:cubicBezTo>
                      <a:pt x="54" y="172"/>
                      <a:pt x="54" y="172"/>
                      <a:pt x="49" y="167"/>
                    </a:cubicBezTo>
                    <a:cubicBezTo>
                      <a:pt x="44" y="162"/>
                      <a:pt x="40" y="161"/>
                      <a:pt x="35" y="161"/>
                    </a:cubicBezTo>
                    <a:cubicBezTo>
                      <a:pt x="15" y="161"/>
                      <a:pt x="0" y="201"/>
                      <a:pt x="34" y="218"/>
                    </a:cubicBezTo>
                    <a:cubicBezTo>
                      <a:pt x="44" y="223"/>
                      <a:pt x="64" y="233"/>
                      <a:pt x="85" y="238"/>
                    </a:cubicBezTo>
                    <a:lnTo>
                      <a:pt x="161" y="259"/>
                    </a:lnTo>
                    <a:cubicBezTo>
                      <a:pt x="191" y="264"/>
                      <a:pt x="227" y="274"/>
                      <a:pt x="263" y="284"/>
                    </a:cubicBezTo>
                    <a:cubicBezTo>
                      <a:pt x="265" y="285"/>
                      <a:pt x="267" y="285"/>
                      <a:pt x="269" y="285"/>
                    </a:cubicBezTo>
                    <a:cubicBezTo>
                      <a:pt x="282" y="285"/>
                      <a:pt x="294" y="272"/>
                      <a:pt x="298" y="264"/>
                    </a:cubicBezTo>
                    <a:cubicBezTo>
                      <a:pt x="318" y="187"/>
                      <a:pt x="334" y="116"/>
                      <a:pt x="354" y="40"/>
                    </a:cubicBezTo>
                    <a:cubicBezTo>
                      <a:pt x="364" y="17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3483125" y="2886650"/>
                <a:ext cx="9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85" extrusionOk="0">
                    <a:moveTo>
                      <a:pt x="319" y="1"/>
                    </a:moveTo>
                    <a:cubicBezTo>
                      <a:pt x="307" y="1"/>
                      <a:pt x="295" y="6"/>
                      <a:pt x="290" y="19"/>
                    </a:cubicBezTo>
                    <a:cubicBezTo>
                      <a:pt x="276" y="87"/>
                      <a:pt x="259" y="151"/>
                      <a:pt x="241" y="218"/>
                    </a:cubicBezTo>
                    <a:lnTo>
                      <a:pt x="241" y="218"/>
                    </a:lnTo>
                    <a:cubicBezTo>
                      <a:pt x="217" y="214"/>
                      <a:pt x="193" y="208"/>
                      <a:pt x="168" y="197"/>
                    </a:cubicBezTo>
                    <a:lnTo>
                      <a:pt x="91" y="182"/>
                    </a:lnTo>
                    <a:cubicBezTo>
                      <a:pt x="81" y="182"/>
                      <a:pt x="76" y="172"/>
                      <a:pt x="61" y="172"/>
                    </a:cubicBezTo>
                    <a:cubicBezTo>
                      <a:pt x="56" y="172"/>
                      <a:pt x="56" y="172"/>
                      <a:pt x="51" y="167"/>
                    </a:cubicBezTo>
                    <a:cubicBezTo>
                      <a:pt x="47" y="163"/>
                      <a:pt x="42" y="162"/>
                      <a:pt x="38" y="162"/>
                    </a:cubicBezTo>
                    <a:cubicBezTo>
                      <a:pt x="17" y="162"/>
                      <a:pt x="0" y="201"/>
                      <a:pt x="30" y="218"/>
                    </a:cubicBezTo>
                    <a:cubicBezTo>
                      <a:pt x="46" y="223"/>
                      <a:pt x="61" y="233"/>
                      <a:pt x="81" y="238"/>
                    </a:cubicBezTo>
                    <a:lnTo>
                      <a:pt x="157" y="253"/>
                    </a:lnTo>
                    <a:cubicBezTo>
                      <a:pt x="188" y="263"/>
                      <a:pt x="229" y="274"/>
                      <a:pt x="259" y="284"/>
                    </a:cubicBezTo>
                    <a:cubicBezTo>
                      <a:pt x="262" y="284"/>
                      <a:pt x="265" y="285"/>
                      <a:pt x="267" y="285"/>
                    </a:cubicBezTo>
                    <a:cubicBezTo>
                      <a:pt x="282" y="285"/>
                      <a:pt x="290" y="272"/>
                      <a:pt x="295" y="263"/>
                    </a:cubicBezTo>
                    <a:cubicBezTo>
                      <a:pt x="315" y="187"/>
                      <a:pt x="336" y="116"/>
                      <a:pt x="356" y="40"/>
                    </a:cubicBezTo>
                    <a:cubicBezTo>
                      <a:pt x="362" y="17"/>
                      <a:pt x="340" y="1"/>
                      <a:pt x="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3464150" y="2857700"/>
                <a:ext cx="16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08" extrusionOk="0">
                    <a:moveTo>
                      <a:pt x="609" y="0"/>
                    </a:moveTo>
                    <a:cubicBezTo>
                      <a:pt x="597" y="0"/>
                      <a:pt x="585" y="7"/>
                      <a:pt x="581" y="23"/>
                    </a:cubicBezTo>
                    <a:cubicBezTo>
                      <a:pt x="542" y="162"/>
                      <a:pt x="509" y="305"/>
                      <a:pt x="471" y="441"/>
                    </a:cubicBezTo>
                    <a:lnTo>
                      <a:pt x="471" y="441"/>
                    </a:lnTo>
                    <a:cubicBezTo>
                      <a:pt x="329" y="402"/>
                      <a:pt x="188" y="361"/>
                      <a:pt x="47" y="328"/>
                    </a:cubicBezTo>
                    <a:cubicBezTo>
                      <a:pt x="41" y="325"/>
                      <a:pt x="36" y="324"/>
                      <a:pt x="32" y="324"/>
                    </a:cubicBezTo>
                    <a:cubicBezTo>
                      <a:pt x="4" y="324"/>
                      <a:pt x="0" y="375"/>
                      <a:pt x="31" y="384"/>
                    </a:cubicBezTo>
                    <a:cubicBezTo>
                      <a:pt x="184" y="424"/>
                      <a:pt x="337" y="465"/>
                      <a:pt x="489" y="506"/>
                    </a:cubicBezTo>
                    <a:cubicBezTo>
                      <a:pt x="493" y="507"/>
                      <a:pt x="496" y="507"/>
                      <a:pt x="500" y="507"/>
                    </a:cubicBezTo>
                    <a:cubicBezTo>
                      <a:pt x="515" y="507"/>
                      <a:pt x="526" y="498"/>
                      <a:pt x="530" y="485"/>
                    </a:cubicBezTo>
                    <a:cubicBezTo>
                      <a:pt x="565" y="338"/>
                      <a:pt x="606" y="185"/>
                      <a:pt x="642" y="43"/>
                    </a:cubicBezTo>
                    <a:cubicBezTo>
                      <a:pt x="651" y="18"/>
                      <a:pt x="630" y="0"/>
                      <a:pt x="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473275" y="2871875"/>
                <a:ext cx="132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11" extrusionOk="0">
                    <a:moveTo>
                      <a:pt x="486" y="0"/>
                    </a:moveTo>
                    <a:cubicBezTo>
                      <a:pt x="474" y="0"/>
                      <a:pt x="461" y="6"/>
                      <a:pt x="455" y="20"/>
                    </a:cubicBezTo>
                    <a:cubicBezTo>
                      <a:pt x="427" y="128"/>
                      <a:pt x="403" y="232"/>
                      <a:pt x="375" y="344"/>
                    </a:cubicBezTo>
                    <a:lnTo>
                      <a:pt x="375" y="344"/>
                    </a:lnTo>
                    <a:cubicBezTo>
                      <a:pt x="264" y="315"/>
                      <a:pt x="160" y="287"/>
                      <a:pt x="48" y="254"/>
                    </a:cubicBezTo>
                    <a:cubicBezTo>
                      <a:pt x="46" y="253"/>
                      <a:pt x="43" y="253"/>
                      <a:pt x="41" y="253"/>
                    </a:cubicBezTo>
                    <a:cubicBezTo>
                      <a:pt x="15" y="253"/>
                      <a:pt x="0" y="306"/>
                      <a:pt x="38" y="315"/>
                    </a:cubicBezTo>
                    <a:cubicBezTo>
                      <a:pt x="160" y="346"/>
                      <a:pt x="272" y="376"/>
                      <a:pt x="394" y="407"/>
                    </a:cubicBezTo>
                    <a:cubicBezTo>
                      <a:pt x="399" y="409"/>
                      <a:pt x="403" y="410"/>
                      <a:pt x="406" y="410"/>
                    </a:cubicBezTo>
                    <a:cubicBezTo>
                      <a:pt x="419" y="410"/>
                      <a:pt x="425" y="399"/>
                      <a:pt x="429" y="391"/>
                    </a:cubicBezTo>
                    <a:cubicBezTo>
                      <a:pt x="465" y="274"/>
                      <a:pt x="490" y="163"/>
                      <a:pt x="521" y="40"/>
                    </a:cubicBezTo>
                    <a:cubicBezTo>
                      <a:pt x="527" y="16"/>
                      <a:pt x="507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494550" y="2902500"/>
                <a:ext cx="2517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664" extrusionOk="0">
                    <a:moveTo>
                      <a:pt x="45" y="0"/>
                    </a:moveTo>
                    <a:cubicBezTo>
                      <a:pt x="23" y="0"/>
                      <a:pt x="0" y="22"/>
                      <a:pt x="11" y="46"/>
                    </a:cubicBezTo>
                    <a:cubicBezTo>
                      <a:pt x="112" y="224"/>
                      <a:pt x="219" y="413"/>
                      <a:pt x="326" y="591"/>
                    </a:cubicBezTo>
                    <a:cubicBezTo>
                      <a:pt x="489" y="876"/>
                      <a:pt x="657" y="1166"/>
                      <a:pt x="820" y="1455"/>
                    </a:cubicBezTo>
                    <a:cubicBezTo>
                      <a:pt x="855" y="1517"/>
                      <a:pt x="896" y="1588"/>
                      <a:pt x="937" y="1649"/>
                    </a:cubicBezTo>
                    <a:cubicBezTo>
                      <a:pt x="941" y="1659"/>
                      <a:pt x="950" y="1664"/>
                      <a:pt x="959" y="1664"/>
                    </a:cubicBezTo>
                    <a:cubicBezTo>
                      <a:pt x="981" y="1664"/>
                      <a:pt x="1007" y="1640"/>
                      <a:pt x="992" y="1618"/>
                    </a:cubicBezTo>
                    <a:cubicBezTo>
                      <a:pt x="891" y="1440"/>
                      <a:pt x="784" y="1257"/>
                      <a:pt x="682" y="1079"/>
                    </a:cubicBezTo>
                    <a:cubicBezTo>
                      <a:pt x="514" y="794"/>
                      <a:pt x="346" y="499"/>
                      <a:pt x="184" y="214"/>
                    </a:cubicBezTo>
                    <a:cubicBezTo>
                      <a:pt x="148" y="148"/>
                      <a:pt x="107" y="82"/>
                      <a:pt x="72" y="16"/>
                    </a:cubicBezTo>
                    <a:cubicBezTo>
                      <a:pt x="65" y="5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3505750" y="2924350"/>
                <a:ext cx="915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84" extrusionOk="0">
                    <a:moveTo>
                      <a:pt x="97" y="0"/>
                    </a:moveTo>
                    <a:cubicBezTo>
                      <a:pt x="82" y="0"/>
                      <a:pt x="71" y="9"/>
                      <a:pt x="66" y="22"/>
                    </a:cubicBezTo>
                    <a:cubicBezTo>
                      <a:pt x="46" y="98"/>
                      <a:pt x="31" y="164"/>
                      <a:pt x="10" y="241"/>
                    </a:cubicBezTo>
                    <a:cubicBezTo>
                      <a:pt x="1" y="266"/>
                      <a:pt x="23" y="283"/>
                      <a:pt x="43" y="283"/>
                    </a:cubicBezTo>
                    <a:cubicBezTo>
                      <a:pt x="55" y="283"/>
                      <a:pt x="68" y="277"/>
                      <a:pt x="71" y="261"/>
                    </a:cubicBezTo>
                    <a:cubicBezTo>
                      <a:pt x="89" y="194"/>
                      <a:pt x="107" y="130"/>
                      <a:pt x="125" y="64"/>
                    </a:cubicBezTo>
                    <a:lnTo>
                      <a:pt x="125" y="64"/>
                    </a:lnTo>
                    <a:cubicBezTo>
                      <a:pt x="148" y="69"/>
                      <a:pt x="173" y="76"/>
                      <a:pt x="194" y="83"/>
                    </a:cubicBezTo>
                    <a:lnTo>
                      <a:pt x="270" y="103"/>
                    </a:lnTo>
                    <a:cubicBezTo>
                      <a:pt x="285" y="103"/>
                      <a:pt x="290" y="108"/>
                      <a:pt x="300" y="108"/>
                    </a:cubicBezTo>
                    <a:cubicBezTo>
                      <a:pt x="310" y="108"/>
                      <a:pt x="310" y="108"/>
                      <a:pt x="316" y="113"/>
                    </a:cubicBezTo>
                    <a:cubicBezTo>
                      <a:pt x="320" y="118"/>
                      <a:pt x="325" y="120"/>
                      <a:pt x="329" y="120"/>
                    </a:cubicBezTo>
                    <a:cubicBezTo>
                      <a:pt x="350" y="120"/>
                      <a:pt x="365" y="79"/>
                      <a:pt x="336" y="63"/>
                    </a:cubicBezTo>
                    <a:cubicBezTo>
                      <a:pt x="321" y="58"/>
                      <a:pt x="300" y="52"/>
                      <a:pt x="285" y="47"/>
                    </a:cubicBezTo>
                    <a:lnTo>
                      <a:pt x="209" y="27"/>
                    </a:lnTo>
                    <a:cubicBezTo>
                      <a:pt x="173" y="22"/>
                      <a:pt x="138" y="7"/>
                      <a:pt x="107" y="2"/>
                    </a:cubicBezTo>
                    <a:cubicBezTo>
                      <a:pt x="103" y="1"/>
                      <a:pt x="100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3495925" y="2907175"/>
                <a:ext cx="91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84" extrusionOk="0">
                    <a:moveTo>
                      <a:pt x="93" y="1"/>
                    </a:moveTo>
                    <a:cubicBezTo>
                      <a:pt x="79" y="1"/>
                      <a:pt x="72" y="10"/>
                      <a:pt x="68" y="22"/>
                    </a:cubicBezTo>
                    <a:cubicBezTo>
                      <a:pt x="47" y="99"/>
                      <a:pt x="27" y="165"/>
                      <a:pt x="7" y="241"/>
                    </a:cubicBezTo>
                    <a:cubicBezTo>
                      <a:pt x="0" y="266"/>
                      <a:pt x="21" y="283"/>
                      <a:pt x="42" y="283"/>
                    </a:cubicBezTo>
                    <a:cubicBezTo>
                      <a:pt x="54" y="283"/>
                      <a:pt x="67" y="277"/>
                      <a:pt x="73" y="261"/>
                    </a:cubicBezTo>
                    <a:cubicBezTo>
                      <a:pt x="91" y="193"/>
                      <a:pt x="105" y="130"/>
                      <a:pt x="122" y="63"/>
                    </a:cubicBezTo>
                    <a:lnTo>
                      <a:pt x="122" y="63"/>
                    </a:lnTo>
                    <a:cubicBezTo>
                      <a:pt x="145" y="67"/>
                      <a:pt x="170" y="73"/>
                      <a:pt x="195" y="83"/>
                    </a:cubicBezTo>
                    <a:lnTo>
                      <a:pt x="271" y="104"/>
                    </a:lnTo>
                    <a:cubicBezTo>
                      <a:pt x="281" y="104"/>
                      <a:pt x="286" y="109"/>
                      <a:pt x="302" y="109"/>
                    </a:cubicBezTo>
                    <a:cubicBezTo>
                      <a:pt x="307" y="109"/>
                      <a:pt x="307" y="109"/>
                      <a:pt x="312" y="114"/>
                    </a:cubicBezTo>
                    <a:cubicBezTo>
                      <a:pt x="316" y="117"/>
                      <a:pt x="320" y="119"/>
                      <a:pt x="325" y="119"/>
                    </a:cubicBezTo>
                    <a:cubicBezTo>
                      <a:pt x="347" y="119"/>
                      <a:pt x="366" y="80"/>
                      <a:pt x="332" y="63"/>
                    </a:cubicBezTo>
                    <a:cubicBezTo>
                      <a:pt x="322" y="58"/>
                      <a:pt x="302" y="53"/>
                      <a:pt x="281" y="48"/>
                    </a:cubicBezTo>
                    <a:lnTo>
                      <a:pt x="205" y="27"/>
                    </a:lnTo>
                    <a:cubicBezTo>
                      <a:pt x="174" y="22"/>
                      <a:pt x="134" y="7"/>
                      <a:pt x="103" y="2"/>
                    </a:cubicBezTo>
                    <a:cubicBezTo>
                      <a:pt x="100" y="1"/>
                      <a:pt x="96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3507675" y="2930525"/>
                <a:ext cx="1632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06" extrusionOk="0">
                    <a:moveTo>
                      <a:pt x="150" y="0"/>
                    </a:moveTo>
                    <a:cubicBezTo>
                      <a:pt x="137" y="0"/>
                      <a:pt x="129" y="11"/>
                      <a:pt x="122" y="19"/>
                    </a:cubicBezTo>
                    <a:cubicBezTo>
                      <a:pt x="86" y="167"/>
                      <a:pt x="45" y="319"/>
                      <a:pt x="10" y="467"/>
                    </a:cubicBezTo>
                    <a:cubicBezTo>
                      <a:pt x="0" y="489"/>
                      <a:pt x="23" y="506"/>
                      <a:pt x="44" y="506"/>
                    </a:cubicBezTo>
                    <a:cubicBezTo>
                      <a:pt x="56" y="506"/>
                      <a:pt x="67" y="500"/>
                      <a:pt x="71" y="487"/>
                    </a:cubicBezTo>
                    <a:cubicBezTo>
                      <a:pt x="109" y="349"/>
                      <a:pt x="142" y="206"/>
                      <a:pt x="180" y="68"/>
                    </a:cubicBezTo>
                    <a:lnTo>
                      <a:pt x="180" y="68"/>
                    </a:lnTo>
                    <a:cubicBezTo>
                      <a:pt x="322" y="102"/>
                      <a:pt x="463" y="144"/>
                      <a:pt x="605" y="182"/>
                    </a:cubicBezTo>
                    <a:cubicBezTo>
                      <a:pt x="608" y="183"/>
                      <a:pt x="611" y="183"/>
                      <a:pt x="614" y="183"/>
                    </a:cubicBezTo>
                    <a:cubicBezTo>
                      <a:pt x="647" y="183"/>
                      <a:pt x="653" y="135"/>
                      <a:pt x="620" y="121"/>
                    </a:cubicBezTo>
                    <a:cubicBezTo>
                      <a:pt x="467" y="85"/>
                      <a:pt x="315" y="39"/>
                      <a:pt x="162" y="4"/>
                    </a:cubicBezTo>
                    <a:cubicBezTo>
                      <a:pt x="158" y="1"/>
                      <a:pt x="153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501650" y="2918750"/>
                <a:ext cx="131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11" extrusionOk="0">
                    <a:moveTo>
                      <a:pt x="126" y="0"/>
                    </a:moveTo>
                    <a:cubicBezTo>
                      <a:pt x="113" y="0"/>
                      <a:pt x="102" y="10"/>
                      <a:pt x="98" y="22"/>
                    </a:cubicBezTo>
                    <a:cubicBezTo>
                      <a:pt x="68" y="134"/>
                      <a:pt x="42" y="251"/>
                      <a:pt x="7" y="373"/>
                    </a:cubicBezTo>
                    <a:cubicBezTo>
                      <a:pt x="0" y="395"/>
                      <a:pt x="21" y="411"/>
                      <a:pt x="41" y="411"/>
                    </a:cubicBezTo>
                    <a:cubicBezTo>
                      <a:pt x="54" y="411"/>
                      <a:pt x="67" y="404"/>
                      <a:pt x="73" y="388"/>
                    </a:cubicBezTo>
                    <a:cubicBezTo>
                      <a:pt x="101" y="284"/>
                      <a:pt x="125" y="175"/>
                      <a:pt x="153" y="66"/>
                    </a:cubicBezTo>
                    <a:lnTo>
                      <a:pt x="153" y="66"/>
                    </a:lnTo>
                    <a:cubicBezTo>
                      <a:pt x="264" y="98"/>
                      <a:pt x="372" y="126"/>
                      <a:pt x="480" y="154"/>
                    </a:cubicBezTo>
                    <a:cubicBezTo>
                      <a:pt x="483" y="156"/>
                      <a:pt x="486" y="157"/>
                      <a:pt x="489" y="157"/>
                    </a:cubicBezTo>
                    <a:cubicBezTo>
                      <a:pt x="514" y="157"/>
                      <a:pt x="526" y="103"/>
                      <a:pt x="490" y="98"/>
                    </a:cubicBezTo>
                    <a:cubicBezTo>
                      <a:pt x="373" y="68"/>
                      <a:pt x="251" y="32"/>
                      <a:pt x="134" y="2"/>
                    </a:cubicBezTo>
                    <a:cubicBezTo>
                      <a:pt x="131" y="1"/>
                      <a:pt x="12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467850" y="2902150"/>
                <a:ext cx="2557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664" extrusionOk="0">
                    <a:moveTo>
                      <a:pt x="982" y="1"/>
                    </a:moveTo>
                    <a:cubicBezTo>
                      <a:pt x="971" y="1"/>
                      <a:pt x="960" y="6"/>
                      <a:pt x="952" y="20"/>
                    </a:cubicBezTo>
                    <a:cubicBezTo>
                      <a:pt x="845" y="198"/>
                      <a:pt x="738" y="376"/>
                      <a:pt x="636" y="559"/>
                    </a:cubicBezTo>
                    <a:cubicBezTo>
                      <a:pt x="463" y="844"/>
                      <a:pt x="301" y="1129"/>
                      <a:pt x="128" y="1419"/>
                    </a:cubicBezTo>
                    <a:cubicBezTo>
                      <a:pt x="87" y="1480"/>
                      <a:pt x="51" y="1551"/>
                      <a:pt x="11" y="1612"/>
                    </a:cubicBezTo>
                    <a:cubicBezTo>
                      <a:pt x="0" y="1640"/>
                      <a:pt x="21" y="1663"/>
                      <a:pt x="43" y="1663"/>
                    </a:cubicBezTo>
                    <a:cubicBezTo>
                      <a:pt x="53" y="1663"/>
                      <a:pt x="64" y="1659"/>
                      <a:pt x="72" y="1647"/>
                    </a:cubicBezTo>
                    <a:cubicBezTo>
                      <a:pt x="178" y="1469"/>
                      <a:pt x="285" y="1291"/>
                      <a:pt x="387" y="1103"/>
                    </a:cubicBezTo>
                    <a:cubicBezTo>
                      <a:pt x="560" y="818"/>
                      <a:pt x="723" y="534"/>
                      <a:pt x="896" y="249"/>
                    </a:cubicBezTo>
                    <a:cubicBezTo>
                      <a:pt x="936" y="183"/>
                      <a:pt x="972" y="111"/>
                      <a:pt x="1013" y="50"/>
                    </a:cubicBezTo>
                    <a:cubicBezTo>
                      <a:pt x="1023" y="23"/>
                      <a:pt x="1004" y="1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3472850" y="2923950"/>
                <a:ext cx="900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94" extrusionOk="0">
                    <a:moveTo>
                      <a:pt x="271" y="0"/>
                    </a:moveTo>
                    <a:cubicBezTo>
                      <a:pt x="267" y="0"/>
                      <a:pt x="263" y="1"/>
                      <a:pt x="258" y="2"/>
                    </a:cubicBezTo>
                    <a:cubicBezTo>
                      <a:pt x="182" y="23"/>
                      <a:pt x="111" y="43"/>
                      <a:pt x="34" y="63"/>
                    </a:cubicBezTo>
                    <a:cubicBezTo>
                      <a:pt x="0" y="73"/>
                      <a:pt x="8" y="125"/>
                      <a:pt x="49" y="125"/>
                    </a:cubicBezTo>
                    <a:cubicBezTo>
                      <a:pt x="51" y="125"/>
                      <a:pt x="53" y="125"/>
                      <a:pt x="55" y="124"/>
                    </a:cubicBezTo>
                    <a:cubicBezTo>
                      <a:pt x="121" y="107"/>
                      <a:pt x="184" y="93"/>
                      <a:pt x="249" y="76"/>
                    </a:cubicBezTo>
                    <a:lnTo>
                      <a:pt x="249" y="76"/>
                    </a:lnTo>
                    <a:cubicBezTo>
                      <a:pt x="257" y="100"/>
                      <a:pt x="261" y="125"/>
                      <a:pt x="268" y="150"/>
                    </a:cubicBezTo>
                    <a:lnTo>
                      <a:pt x="289" y="226"/>
                    </a:lnTo>
                    <a:cubicBezTo>
                      <a:pt x="289" y="241"/>
                      <a:pt x="294" y="246"/>
                      <a:pt x="294" y="257"/>
                    </a:cubicBezTo>
                    <a:lnTo>
                      <a:pt x="294" y="272"/>
                    </a:lnTo>
                    <a:cubicBezTo>
                      <a:pt x="294" y="286"/>
                      <a:pt x="307" y="293"/>
                      <a:pt x="322" y="293"/>
                    </a:cubicBezTo>
                    <a:cubicBezTo>
                      <a:pt x="340" y="293"/>
                      <a:pt x="360" y="282"/>
                      <a:pt x="360" y="257"/>
                    </a:cubicBezTo>
                    <a:cubicBezTo>
                      <a:pt x="360" y="241"/>
                      <a:pt x="355" y="221"/>
                      <a:pt x="345" y="201"/>
                    </a:cubicBezTo>
                    <a:lnTo>
                      <a:pt x="329" y="124"/>
                    </a:lnTo>
                    <a:cubicBezTo>
                      <a:pt x="314" y="94"/>
                      <a:pt x="309" y="53"/>
                      <a:pt x="294" y="23"/>
                    </a:cubicBezTo>
                    <a:cubicBezTo>
                      <a:pt x="290" y="7"/>
                      <a:pt x="283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3482800" y="2906975"/>
                <a:ext cx="9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92" extrusionOk="0">
                    <a:moveTo>
                      <a:pt x="275" y="1"/>
                    </a:moveTo>
                    <a:cubicBezTo>
                      <a:pt x="271" y="1"/>
                      <a:pt x="266" y="2"/>
                      <a:pt x="262" y="5"/>
                    </a:cubicBezTo>
                    <a:cubicBezTo>
                      <a:pt x="186" y="20"/>
                      <a:pt x="115" y="40"/>
                      <a:pt x="38" y="61"/>
                    </a:cubicBezTo>
                    <a:cubicBezTo>
                      <a:pt x="1" y="70"/>
                      <a:pt x="11" y="123"/>
                      <a:pt x="49" y="123"/>
                    </a:cubicBezTo>
                    <a:cubicBezTo>
                      <a:pt x="52" y="123"/>
                      <a:pt x="55" y="123"/>
                      <a:pt x="59" y="122"/>
                    </a:cubicBezTo>
                    <a:cubicBezTo>
                      <a:pt x="126" y="108"/>
                      <a:pt x="185" y="91"/>
                      <a:pt x="250" y="73"/>
                    </a:cubicBezTo>
                    <a:lnTo>
                      <a:pt x="250" y="73"/>
                    </a:lnTo>
                    <a:cubicBezTo>
                      <a:pt x="257" y="98"/>
                      <a:pt x="265" y="121"/>
                      <a:pt x="272" y="147"/>
                    </a:cubicBezTo>
                    <a:lnTo>
                      <a:pt x="293" y="224"/>
                    </a:lnTo>
                    <a:cubicBezTo>
                      <a:pt x="293" y="239"/>
                      <a:pt x="298" y="244"/>
                      <a:pt x="298" y="259"/>
                    </a:cubicBezTo>
                    <a:lnTo>
                      <a:pt x="298" y="269"/>
                    </a:lnTo>
                    <a:cubicBezTo>
                      <a:pt x="300" y="283"/>
                      <a:pt x="316" y="291"/>
                      <a:pt x="331" y="291"/>
                    </a:cubicBezTo>
                    <a:cubicBezTo>
                      <a:pt x="349" y="291"/>
                      <a:pt x="366" y="281"/>
                      <a:pt x="364" y="259"/>
                    </a:cubicBezTo>
                    <a:cubicBezTo>
                      <a:pt x="364" y="239"/>
                      <a:pt x="354" y="218"/>
                      <a:pt x="349" y="198"/>
                    </a:cubicBezTo>
                    <a:lnTo>
                      <a:pt x="328" y="122"/>
                    </a:lnTo>
                    <a:cubicBezTo>
                      <a:pt x="318" y="91"/>
                      <a:pt x="313" y="56"/>
                      <a:pt x="298" y="20"/>
                    </a:cubicBezTo>
                    <a:cubicBezTo>
                      <a:pt x="294" y="9"/>
                      <a:pt x="285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3463575" y="2930050"/>
                <a:ext cx="16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23" extrusionOk="0">
                    <a:moveTo>
                      <a:pt x="490" y="1"/>
                    </a:moveTo>
                    <a:cubicBezTo>
                      <a:pt x="487" y="1"/>
                      <a:pt x="484" y="1"/>
                      <a:pt x="482" y="2"/>
                    </a:cubicBezTo>
                    <a:cubicBezTo>
                      <a:pt x="334" y="38"/>
                      <a:pt x="182" y="84"/>
                      <a:pt x="39" y="125"/>
                    </a:cubicBezTo>
                    <a:cubicBezTo>
                      <a:pt x="0" y="134"/>
                      <a:pt x="12" y="186"/>
                      <a:pt x="49" y="186"/>
                    </a:cubicBezTo>
                    <a:cubicBezTo>
                      <a:pt x="51" y="186"/>
                      <a:pt x="53" y="186"/>
                      <a:pt x="54" y="186"/>
                    </a:cubicBezTo>
                    <a:cubicBezTo>
                      <a:pt x="191" y="153"/>
                      <a:pt x="331" y="111"/>
                      <a:pt x="468" y="73"/>
                    </a:cubicBezTo>
                    <a:lnTo>
                      <a:pt x="468" y="73"/>
                    </a:lnTo>
                    <a:cubicBezTo>
                      <a:pt x="507" y="217"/>
                      <a:pt x="550" y="362"/>
                      <a:pt x="583" y="506"/>
                    </a:cubicBezTo>
                    <a:cubicBezTo>
                      <a:pt x="585" y="517"/>
                      <a:pt x="594" y="522"/>
                      <a:pt x="605" y="522"/>
                    </a:cubicBezTo>
                    <a:cubicBezTo>
                      <a:pt x="623" y="522"/>
                      <a:pt x="646" y="507"/>
                      <a:pt x="639" y="481"/>
                    </a:cubicBezTo>
                    <a:cubicBezTo>
                      <a:pt x="604" y="328"/>
                      <a:pt x="558" y="175"/>
                      <a:pt x="522" y="23"/>
                    </a:cubicBezTo>
                    <a:cubicBezTo>
                      <a:pt x="515" y="7"/>
                      <a:pt x="501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472975" y="2918425"/>
                <a:ext cx="1307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20" extrusionOk="0">
                    <a:moveTo>
                      <a:pt x="391" y="1"/>
                    </a:moveTo>
                    <a:cubicBezTo>
                      <a:pt x="387" y="1"/>
                      <a:pt x="383" y="2"/>
                      <a:pt x="380" y="5"/>
                    </a:cubicBezTo>
                    <a:lnTo>
                      <a:pt x="34" y="96"/>
                    </a:lnTo>
                    <a:cubicBezTo>
                      <a:pt x="0" y="111"/>
                      <a:pt x="8" y="163"/>
                      <a:pt x="49" y="163"/>
                    </a:cubicBezTo>
                    <a:cubicBezTo>
                      <a:pt x="51" y="163"/>
                      <a:pt x="53" y="163"/>
                      <a:pt x="55" y="162"/>
                    </a:cubicBezTo>
                    <a:lnTo>
                      <a:pt x="368" y="75"/>
                    </a:lnTo>
                    <a:lnTo>
                      <a:pt x="368" y="75"/>
                    </a:lnTo>
                    <a:cubicBezTo>
                      <a:pt x="396" y="186"/>
                      <a:pt x="429" y="294"/>
                      <a:pt x="457" y="401"/>
                    </a:cubicBezTo>
                    <a:cubicBezTo>
                      <a:pt x="458" y="414"/>
                      <a:pt x="468" y="420"/>
                      <a:pt x="479" y="420"/>
                    </a:cubicBezTo>
                    <a:cubicBezTo>
                      <a:pt x="499" y="420"/>
                      <a:pt x="522" y="402"/>
                      <a:pt x="513" y="376"/>
                    </a:cubicBezTo>
                    <a:cubicBezTo>
                      <a:pt x="482" y="254"/>
                      <a:pt x="452" y="142"/>
                      <a:pt x="416" y="20"/>
                    </a:cubicBezTo>
                    <a:cubicBezTo>
                      <a:pt x="412" y="9"/>
                      <a:pt x="401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494700" y="2857150"/>
                <a:ext cx="2565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63" extrusionOk="0">
                    <a:moveTo>
                      <a:pt x="985" y="1"/>
                    </a:moveTo>
                    <a:cubicBezTo>
                      <a:pt x="975" y="1"/>
                      <a:pt x="964" y="6"/>
                      <a:pt x="956" y="19"/>
                    </a:cubicBezTo>
                    <a:cubicBezTo>
                      <a:pt x="844" y="197"/>
                      <a:pt x="737" y="375"/>
                      <a:pt x="636" y="558"/>
                    </a:cubicBezTo>
                    <a:cubicBezTo>
                      <a:pt x="463" y="843"/>
                      <a:pt x="300" y="1133"/>
                      <a:pt x="127" y="1418"/>
                    </a:cubicBezTo>
                    <a:cubicBezTo>
                      <a:pt x="91" y="1479"/>
                      <a:pt x="51" y="1550"/>
                      <a:pt x="15" y="1616"/>
                    </a:cubicBezTo>
                    <a:cubicBezTo>
                      <a:pt x="1" y="1641"/>
                      <a:pt x="20" y="1663"/>
                      <a:pt x="42" y="1663"/>
                    </a:cubicBezTo>
                    <a:cubicBezTo>
                      <a:pt x="52" y="1663"/>
                      <a:pt x="63" y="1658"/>
                      <a:pt x="71" y="1647"/>
                    </a:cubicBezTo>
                    <a:cubicBezTo>
                      <a:pt x="178" y="1469"/>
                      <a:pt x="285" y="1291"/>
                      <a:pt x="386" y="1108"/>
                    </a:cubicBezTo>
                    <a:cubicBezTo>
                      <a:pt x="559" y="818"/>
                      <a:pt x="727" y="533"/>
                      <a:pt x="895" y="248"/>
                    </a:cubicBezTo>
                    <a:cubicBezTo>
                      <a:pt x="936" y="182"/>
                      <a:pt x="971" y="116"/>
                      <a:pt x="1012" y="50"/>
                    </a:cubicBezTo>
                    <a:cubicBezTo>
                      <a:pt x="1026" y="25"/>
                      <a:pt x="1006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506250" y="2869500"/>
                <a:ext cx="90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90" extrusionOk="0">
                    <a:moveTo>
                      <a:pt x="39" y="1"/>
                    </a:moveTo>
                    <a:cubicBezTo>
                      <a:pt x="21" y="1"/>
                      <a:pt x="1" y="11"/>
                      <a:pt x="1" y="34"/>
                    </a:cubicBezTo>
                    <a:cubicBezTo>
                      <a:pt x="1" y="54"/>
                      <a:pt x="6" y="69"/>
                      <a:pt x="16" y="90"/>
                    </a:cubicBezTo>
                    <a:lnTo>
                      <a:pt x="36" y="166"/>
                    </a:lnTo>
                    <a:cubicBezTo>
                      <a:pt x="46" y="197"/>
                      <a:pt x="51" y="237"/>
                      <a:pt x="67" y="268"/>
                    </a:cubicBezTo>
                    <a:cubicBezTo>
                      <a:pt x="71" y="283"/>
                      <a:pt x="80" y="290"/>
                      <a:pt x="92" y="290"/>
                    </a:cubicBezTo>
                    <a:cubicBezTo>
                      <a:pt x="95" y="290"/>
                      <a:pt x="99" y="289"/>
                      <a:pt x="102" y="288"/>
                    </a:cubicBezTo>
                    <a:cubicBezTo>
                      <a:pt x="179" y="268"/>
                      <a:pt x="250" y="247"/>
                      <a:pt x="326" y="232"/>
                    </a:cubicBezTo>
                    <a:cubicBezTo>
                      <a:pt x="360" y="218"/>
                      <a:pt x="352" y="166"/>
                      <a:pt x="311" y="166"/>
                    </a:cubicBezTo>
                    <a:cubicBezTo>
                      <a:pt x="310" y="166"/>
                      <a:pt x="308" y="166"/>
                      <a:pt x="306" y="166"/>
                    </a:cubicBezTo>
                    <a:cubicBezTo>
                      <a:pt x="238" y="184"/>
                      <a:pt x="178" y="202"/>
                      <a:pt x="112" y="217"/>
                    </a:cubicBezTo>
                    <a:lnTo>
                      <a:pt x="112" y="217"/>
                    </a:lnTo>
                    <a:cubicBezTo>
                      <a:pt x="104" y="194"/>
                      <a:pt x="99" y="170"/>
                      <a:pt x="92" y="141"/>
                    </a:cubicBezTo>
                    <a:lnTo>
                      <a:pt x="72" y="64"/>
                    </a:lnTo>
                    <a:cubicBezTo>
                      <a:pt x="72" y="54"/>
                      <a:pt x="67" y="44"/>
                      <a:pt x="67" y="34"/>
                    </a:cubicBezTo>
                    <a:lnTo>
                      <a:pt x="67" y="18"/>
                    </a:lnTo>
                    <a:cubicBezTo>
                      <a:pt x="67" y="7"/>
                      <a:pt x="54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496325" y="2886575"/>
                <a:ext cx="90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94" extrusionOk="0">
                    <a:moveTo>
                      <a:pt x="36" y="1"/>
                    </a:moveTo>
                    <a:cubicBezTo>
                      <a:pt x="19" y="1"/>
                      <a:pt x="1" y="12"/>
                      <a:pt x="1" y="37"/>
                    </a:cubicBezTo>
                    <a:cubicBezTo>
                      <a:pt x="1" y="58"/>
                      <a:pt x="6" y="73"/>
                      <a:pt x="11" y="93"/>
                    </a:cubicBezTo>
                    <a:lnTo>
                      <a:pt x="31" y="170"/>
                    </a:lnTo>
                    <a:cubicBezTo>
                      <a:pt x="41" y="200"/>
                      <a:pt x="52" y="241"/>
                      <a:pt x="62" y="271"/>
                    </a:cubicBezTo>
                    <a:cubicBezTo>
                      <a:pt x="66" y="287"/>
                      <a:pt x="76" y="294"/>
                      <a:pt x="89" y="294"/>
                    </a:cubicBezTo>
                    <a:cubicBezTo>
                      <a:pt x="93" y="294"/>
                      <a:pt x="98" y="293"/>
                      <a:pt x="103" y="292"/>
                    </a:cubicBezTo>
                    <a:cubicBezTo>
                      <a:pt x="179" y="271"/>
                      <a:pt x="245" y="251"/>
                      <a:pt x="321" y="236"/>
                    </a:cubicBezTo>
                    <a:cubicBezTo>
                      <a:pt x="360" y="221"/>
                      <a:pt x="348" y="169"/>
                      <a:pt x="311" y="169"/>
                    </a:cubicBezTo>
                    <a:cubicBezTo>
                      <a:pt x="309" y="169"/>
                      <a:pt x="308" y="169"/>
                      <a:pt x="306" y="170"/>
                    </a:cubicBezTo>
                    <a:cubicBezTo>
                      <a:pt x="239" y="188"/>
                      <a:pt x="176" y="205"/>
                      <a:pt x="110" y="220"/>
                    </a:cubicBezTo>
                    <a:lnTo>
                      <a:pt x="110" y="220"/>
                    </a:lnTo>
                    <a:cubicBezTo>
                      <a:pt x="104" y="197"/>
                      <a:pt x="98" y="173"/>
                      <a:pt x="87" y="144"/>
                    </a:cubicBezTo>
                    <a:lnTo>
                      <a:pt x="67" y="68"/>
                    </a:lnTo>
                    <a:cubicBezTo>
                      <a:pt x="67" y="58"/>
                      <a:pt x="62" y="48"/>
                      <a:pt x="62" y="37"/>
                    </a:cubicBezTo>
                    <a:lnTo>
                      <a:pt x="62" y="22"/>
                    </a:lnTo>
                    <a:cubicBezTo>
                      <a:pt x="62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508450" y="2857750"/>
                <a:ext cx="161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19" extrusionOk="0">
                    <a:moveTo>
                      <a:pt x="42" y="0"/>
                    </a:moveTo>
                    <a:cubicBezTo>
                      <a:pt x="24" y="0"/>
                      <a:pt x="1" y="14"/>
                      <a:pt x="4" y="41"/>
                    </a:cubicBezTo>
                    <a:cubicBezTo>
                      <a:pt x="40" y="193"/>
                      <a:pt x="86" y="346"/>
                      <a:pt x="126" y="499"/>
                    </a:cubicBezTo>
                    <a:cubicBezTo>
                      <a:pt x="130" y="510"/>
                      <a:pt x="141" y="518"/>
                      <a:pt x="151" y="518"/>
                    </a:cubicBezTo>
                    <a:cubicBezTo>
                      <a:pt x="155" y="518"/>
                      <a:pt x="159" y="517"/>
                      <a:pt x="162" y="514"/>
                    </a:cubicBezTo>
                    <a:cubicBezTo>
                      <a:pt x="309" y="478"/>
                      <a:pt x="462" y="433"/>
                      <a:pt x="609" y="392"/>
                    </a:cubicBezTo>
                    <a:cubicBezTo>
                      <a:pt x="643" y="382"/>
                      <a:pt x="636" y="330"/>
                      <a:pt x="595" y="330"/>
                    </a:cubicBezTo>
                    <a:cubicBezTo>
                      <a:pt x="593" y="330"/>
                      <a:pt x="591" y="331"/>
                      <a:pt x="589" y="331"/>
                    </a:cubicBezTo>
                    <a:cubicBezTo>
                      <a:pt x="453" y="364"/>
                      <a:pt x="312" y="405"/>
                      <a:pt x="175" y="444"/>
                    </a:cubicBezTo>
                    <a:lnTo>
                      <a:pt x="175" y="444"/>
                    </a:lnTo>
                    <a:cubicBezTo>
                      <a:pt x="136" y="297"/>
                      <a:pt x="98" y="158"/>
                      <a:pt x="60" y="10"/>
                    </a:cubicBezTo>
                    <a:cubicBezTo>
                      <a:pt x="58" y="4"/>
                      <a:pt x="51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3502150" y="2872000"/>
                <a:ext cx="130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19" extrusionOk="0">
                    <a:moveTo>
                      <a:pt x="43" y="0"/>
                    </a:moveTo>
                    <a:cubicBezTo>
                      <a:pt x="24" y="0"/>
                      <a:pt x="0" y="17"/>
                      <a:pt x="7" y="41"/>
                    </a:cubicBezTo>
                    <a:cubicBezTo>
                      <a:pt x="37" y="163"/>
                      <a:pt x="73" y="275"/>
                      <a:pt x="104" y="397"/>
                    </a:cubicBezTo>
                    <a:cubicBezTo>
                      <a:pt x="107" y="412"/>
                      <a:pt x="120" y="419"/>
                      <a:pt x="131" y="419"/>
                    </a:cubicBezTo>
                    <a:cubicBezTo>
                      <a:pt x="134" y="419"/>
                      <a:pt x="137" y="418"/>
                      <a:pt x="139" y="417"/>
                    </a:cubicBezTo>
                    <a:lnTo>
                      <a:pt x="485" y="320"/>
                    </a:lnTo>
                    <a:cubicBezTo>
                      <a:pt x="519" y="306"/>
                      <a:pt x="511" y="254"/>
                      <a:pt x="470" y="254"/>
                    </a:cubicBezTo>
                    <a:cubicBezTo>
                      <a:pt x="469" y="254"/>
                      <a:pt x="467" y="254"/>
                      <a:pt x="465" y="254"/>
                    </a:cubicBezTo>
                    <a:lnTo>
                      <a:pt x="152" y="343"/>
                    </a:lnTo>
                    <a:lnTo>
                      <a:pt x="152" y="343"/>
                    </a:lnTo>
                    <a:cubicBezTo>
                      <a:pt x="123" y="232"/>
                      <a:pt x="91" y="128"/>
                      <a:pt x="63" y="15"/>
                    </a:cubicBezTo>
                    <a:cubicBezTo>
                      <a:pt x="61" y="5"/>
                      <a:pt x="53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8"/>
            <p:cNvGrpSpPr/>
            <p:nvPr/>
          </p:nvGrpSpPr>
          <p:grpSpPr>
            <a:xfrm flipH="1">
              <a:off x="8430784" y="1483273"/>
              <a:ext cx="468272" cy="522273"/>
              <a:chOff x="3604950" y="2842325"/>
              <a:chExt cx="76550" cy="85375"/>
            </a:xfrm>
          </p:grpSpPr>
          <p:sp>
            <p:nvSpPr>
              <p:cNvPr id="443" name="Google Shape;443;p8"/>
              <p:cNvSpPr/>
              <p:nvPr/>
            </p:nvSpPr>
            <p:spPr>
              <a:xfrm>
                <a:off x="3614975" y="2861825"/>
                <a:ext cx="559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32" extrusionOk="0">
                    <a:moveTo>
                      <a:pt x="678" y="202"/>
                    </a:moveTo>
                    <a:cubicBezTo>
                      <a:pt x="813" y="303"/>
                      <a:pt x="953" y="403"/>
                      <a:pt x="1089" y="504"/>
                    </a:cubicBezTo>
                    <a:cubicBezTo>
                      <a:pt x="1098" y="511"/>
                      <a:pt x="1109" y="514"/>
                      <a:pt x="1121" y="514"/>
                    </a:cubicBezTo>
                    <a:cubicBezTo>
                      <a:pt x="1128" y="514"/>
                      <a:pt x="1135" y="513"/>
                      <a:pt x="1142" y="510"/>
                    </a:cubicBezTo>
                    <a:lnTo>
                      <a:pt x="1142" y="510"/>
                    </a:lnTo>
                    <a:cubicBezTo>
                      <a:pt x="1145" y="509"/>
                      <a:pt x="1149" y="508"/>
                      <a:pt x="1152" y="506"/>
                    </a:cubicBezTo>
                    <a:lnTo>
                      <a:pt x="1152" y="506"/>
                    </a:lnTo>
                    <a:cubicBezTo>
                      <a:pt x="1158" y="503"/>
                      <a:pt x="1164" y="498"/>
                      <a:pt x="1170" y="492"/>
                    </a:cubicBezTo>
                    <a:lnTo>
                      <a:pt x="1170" y="492"/>
                    </a:lnTo>
                    <a:cubicBezTo>
                      <a:pt x="1297" y="396"/>
                      <a:pt x="1431" y="300"/>
                      <a:pt x="1563" y="204"/>
                    </a:cubicBezTo>
                    <a:lnTo>
                      <a:pt x="1563" y="204"/>
                    </a:lnTo>
                    <a:cubicBezTo>
                      <a:pt x="1545" y="373"/>
                      <a:pt x="1531" y="539"/>
                      <a:pt x="1511" y="707"/>
                    </a:cubicBezTo>
                    <a:cubicBezTo>
                      <a:pt x="1511" y="727"/>
                      <a:pt x="1522" y="753"/>
                      <a:pt x="1542" y="768"/>
                    </a:cubicBezTo>
                    <a:cubicBezTo>
                      <a:pt x="1699" y="837"/>
                      <a:pt x="1853" y="902"/>
                      <a:pt x="2009" y="972"/>
                    </a:cubicBezTo>
                    <a:lnTo>
                      <a:pt x="2009" y="972"/>
                    </a:lnTo>
                    <a:cubicBezTo>
                      <a:pt x="1853" y="1041"/>
                      <a:pt x="1699" y="1108"/>
                      <a:pt x="1542" y="1180"/>
                    </a:cubicBezTo>
                    <a:cubicBezTo>
                      <a:pt x="1522" y="1185"/>
                      <a:pt x="1511" y="1216"/>
                      <a:pt x="1511" y="1236"/>
                    </a:cubicBezTo>
                    <a:cubicBezTo>
                      <a:pt x="1531" y="1408"/>
                      <a:pt x="1545" y="1573"/>
                      <a:pt x="1562" y="1739"/>
                    </a:cubicBezTo>
                    <a:lnTo>
                      <a:pt x="1562" y="1739"/>
                    </a:lnTo>
                    <a:cubicBezTo>
                      <a:pt x="1425" y="1639"/>
                      <a:pt x="1287" y="1539"/>
                      <a:pt x="1155" y="1439"/>
                    </a:cubicBezTo>
                    <a:cubicBezTo>
                      <a:pt x="1145" y="1432"/>
                      <a:pt x="1132" y="1428"/>
                      <a:pt x="1120" y="1428"/>
                    </a:cubicBezTo>
                    <a:cubicBezTo>
                      <a:pt x="1108" y="1428"/>
                      <a:pt x="1097" y="1432"/>
                      <a:pt x="1089" y="1439"/>
                    </a:cubicBezTo>
                    <a:cubicBezTo>
                      <a:pt x="953" y="1540"/>
                      <a:pt x="813" y="1640"/>
                      <a:pt x="678" y="1741"/>
                    </a:cubicBezTo>
                    <a:lnTo>
                      <a:pt x="678" y="1741"/>
                    </a:lnTo>
                    <a:cubicBezTo>
                      <a:pt x="696" y="1572"/>
                      <a:pt x="713" y="1404"/>
                      <a:pt x="733" y="1236"/>
                    </a:cubicBezTo>
                    <a:cubicBezTo>
                      <a:pt x="733" y="1216"/>
                      <a:pt x="718" y="1190"/>
                      <a:pt x="703" y="1180"/>
                    </a:cubicBezTo>
                    <a:cubicBezTo>
                      <a:pt x="545" y="1108"/>
                      <a:pt x="388" y="1041"/>
                      <a:pt x="231" y="972"/>
                    </a:cubicBezTo>
                    <a:lnTo>
                      <a:pt x="231" y="972"/>
                    </a:lnTo>
                    <a:cubicBezTo>
                      <a:pt x="388" y="902"/>
                      <a:pt x="545" y="837"/>
                      <a:pt x="703" y="768"/>
                    </a:cubicBezTo>
                    <a:cubicBezTo>
                      <a:pt x="718" y="758"/>
                      <a:pt x="733" y="727"/>
                      <a:pt x="733" y="707"/>
                    </a:cubicBezTo>
                    <a:cubicBezTo>
                      <a:pt x="713" y="539"/>
                      <a:pt x="696" y="371"/>
                      <a:pt x="678" y="202"/>
                    </a:cubicBezTo>
                    <a:close/>
                    <a:moveTo>
                      <a:pt x="601" y="1"/>
                    </a:moveTo>
                    <a:cubicBezTo>
                      <a:pt x="567" y="1"/>
                      <a:pt x="531" y="28"/>
                      <a:pt x="535" y="66"/>
                    </a:cubicBezTo>
                    <a:cubicBezTo>
                      <a:pt x="559" y="271"/>
                      <a:pt x="578" y="467"/>
                      <a:pt x="601" y="667"/>
                    </a:cubicBezTo>
                    <a:lnTo>
                      <a:pt x="601" y="667"/>
                    </a:lnTo>
                    <a:cubicBezTo>
                      <a:pt x="419" y="748"/>
                      <a:pt x="233" y="829"/>
                      <a:pt x="46" y="910"/>
                    </a:cubicBezTo>
                    <a:cubicBezTo>
                      <a:pt x="1" y="931"/>
                      <a:pt x="1" y="1002"/>
                      <a:pt x="46" y="1017"/>
                    </a:cubicBezTo>
                    <a:cubicBezTo>
                      <a:pt x="233" y="1103"/>
                      <a:pt x="419" y="1180"/>
                      <a:pt x="601" y="1265"/>
                    </a:cubicBezTo>
                    <a:lnTo>
                      <a:pt x="601" y="1265"/>
                    </a:lnTo>
                    <a:cubicBezTo>
                      <a:pt x="578" y="1468"/>
                      <a:pt x="558" y="1663"/>
                      <a:pt x="535" y="1867"/>
                    </a:cubicBezTo>
                    <a:cubicBezTo>
                      <a:pt x="531" y="1899"/>
                      <a:pt x="571" y="1931"/>
                      <a:pt x="605" y="1931"/>
                    </a:cubicBezTo>
                    <a:cubicBezTo>
                      <a:pt x="615" y="1931"/>
                      <a:pt x="624" y="1928"/>
                      <a:pt x="631" y="1923"/>
                    </a:cubicBezTo>
                    <a:cubicBezTo>
                      <a:pt x="793" y="1804"/>
                      <a:pt x="960" y="1685"/>
                      <a:pt x="1122" y="1565"/>
                    </a:cubicBezTo>
                    <a:lnTo>
                      <a:pt x="1122" y="1565"/>
                    </a:lnTo>
                    <a:cubicBezTo>
                      <a:pt x="1285" y="1685"/>
                      <a:pt x="1451" y="1804"/>
                      <a:pt x="1613" y="1923"/>
                    </a:cubicBezTo>
                    <a:cubicBezTo>
                      <a:pt x="1622" y="1929"/>
                      <a:pt x="1633" y="1932"/>
                      <a:pt x="1643" y="1932"/>
                    </a:cubicBezTo>
                    <a:cubicBezTo>
                      <a:pt x="1677" y="1932"/>
                      <a:pt x="1712" y="1905"/>
                      <a:pt x="1705" y="1867"/>
                    </a:cubicBezTo>
                    <a:cubicBezTo>
                      <a:pt x="1681" y="1662"/>
                      <a:pt x="1666" y="1467"/>
                      <a:pt x="1643" y="1263"/>
                    </a:cubicBezTo>
                    <a:lnTo>
                      <a:pt x="1643" y="1263"/>
                    </a:lnTo>
                    <a:cubicBezTo>
                      <a:pt x="1828" y="1179"/>
                      <a:pt x="2013" y="1103"/>
                      <a:pt x="2198" y="1017"/>
                    </a:cubicBezTo>
                    <a:cubicBezTo>
                      <a:pt x="2239" y="1002"/>
                      <a:pt x="2239" y="931"/>
                      <a:pt x="2198" y="910"/>
                    </a:cubicBezTo>
                    <a:cubicBezTo>
                      <a:pt x="2013" y="830"/>
                      <a:pt x="1828" y="749"/>
                      <a:pt x="1643" y="669"/>
                    </a:cubicBezTo>
                    <a:lnTo>
                      <a:pt x="1643" y="669"/>
                    </a:lnTo>
                    <a:cubicBezTo>
                      <a:pt x="1666" y="468"/>
                      <a:pt x="1681" y="267"/>
                      <a:pt x="1705" y="66"/>
                    </a:cubicBezTo>
                    <a:cubicBezTo>
                      <a:pt x="1712" y="31"/>
                      <a:pt x="1675" y="2"/>
                      <a:pt x="1641" y="2"/>
                    </a:cubicBezTo>
                    <a:cubicBezTo>
                      <a:pt x="1631" y="2"/>
                      <a:pt x="1621" y="4"/>
                      <a:pt x="1613" y="10"/>
                    </a:cubicBezTo>
                    <a:cubicBezTo>
                      <a:pt x="1451" y="129"/>
                      <a:pt x="1285" y="248"/>
                      <a:pt x="1122" y="367"/>
                    </a:cubicBezTo>
                    <a:lnTo>
                      <a:pt x="1122" y="367"/>
                    </a:lnTo>
                    <a:cubicBezTo>
                      <a:pt x="960" y="248"/>
                      <a:pt x="793" y="129"/>
                      <a:pt x="631" y="10"/>
                    </a:cubicBezTo>
                    <a:cubicBezTo>
                      <a:pt x="623" y="4"/>
                      <a:pt x="612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3641300" y="2842325"/>
                <a:ext cx="34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415" extrusionOk="0">
                    <a:moveTo>
                      <a:pt x="69" y="0"/>
                    </a:moveTo>
                    <a:cubicBezTo>
                      <a:pt x="37" y="0"/>
                      <a:pt x="6" y="19"/>
                      <a:pt x="6" y="58"/>
                    </a:cubicBezTo>
                    <a:lnTo>
                      <a:pt x="6" y="383"/>
                    </a:lnTo>
                    <a:lnTo>
                      <a:pt x="6" y="1172"/>
                    </a:lnTo>
                    <a:lnTo>
                      <a:pt x="6" y="2123"/>
                    </a:lnTo>
                    <a:lnTo>
                      <a:pt x="6" y="2947"/>
                    </a:lnTo>
                    <a:cubicBezTo>
                      <a:pt x="6" y="3079"/>
                      <a:pt x="1" y="3211"/>
                      <a:pt x="6" y="3344"/>
                    </a:cubicBezTo>
                    <a:lnTo>
                      <a:pt x="6" y="3354"/>
                    </a:lnTo>
                    <a:cubicBezTo>
                      <a:pt x="6" y="3394"/>
                      <a:pt x="37" y="3415"/>
                      <a:pt x="69" y="3415"/>
                    </a:cubicBezTo>
                    <a:cubicBezTo>
                      <a:pt x="101" y="3415"/>
                      <a:pt x="133" y="3394"/>
                      <a:pt x="133" y="3354"/>
                    </a:cubicBezTo>
                    <a:lnTo>
                      <a:pt x="133" y="3028"/>
                    </a:lnTo>
                    <a:lnTo>
                      <a:pt x="133" y="2240"/>
                    </a:lnTo>
                    <a:lnTo>
                      <a:pt x="133" y="1284"/>
                    </a:lnTo>
                    <a:lnTo>
                      <a:pt x="133" y="465"/>
                    </a:lnTo>
                    <a:cubicBezTo>
                      <a:pt x="133" y="332"/>
                      <a:pt x="138" y="200"/>
                      <a:pt x="133" y="63"/>
                    </a:cubicBezTo>
                    <a:lnTo>
                      <a:pt x="133" y="58"/>
                    </a:lnTo>
                    <a:cubicBezTo>
                      <a:pt x="133" y="19"/>
                      <a:pt x="101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3627975" y="2851275"/>
                <a:ext cx="300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49" extrusionOk="0">
                    <a:moveTo>
                      <a:pt x="94" y="1"/>
                    </a:moveTo>
                    <a:cubicBezTo>
                      <a:pt x="38" y="1"/>
                      <a:pt x="0" y="83"/>
                      <a:pt x="61" y="122"/>
                    </a:cubicBezTo>
                    <a:cubicBezTo>
                      <a:pt x="233" y="229"/>
                      <a:pt x="396" y="335"/>
                      <a:pt x="569" y="437"/>
                    </a:cubicBezTo>
                    <a:cubicBezTo>
                      <a:pt x="579" y="445"/>
                      <a:pt x="591" y="449"/>
                      <a:pt x="602" y="449"/>
                    </a:cubicBezTo>
                    <a:cubicBezTo>
                      <a:pt x="614" y="449"/>
                      <a:pt x="625" y="445"/>
                      <a:pt x="635" y="437"/>
                    </a:cubicBezTo>
                    <a:cubicBezTo>
                      <a:pt x="803" y="335"/>
                      <a:pt x="971" y="229"/>
                      <a:pt x="1144" y="127"/>
                    </a:cubicBezTo>
                    <a:cubicBezTo>
                      <a:pt x="1199" y="93"/>
                      <a:pt x="1166" y="9"/>
                      <a:pt x="1112" y="9"/>
                    </a:cubicBezTo>
                    <a:cubicBezTo>
                      <a:pt x="1101" y="9"/>
                      <a:pt x="1090" y="13"/>
                      <a:pt x="1078" y="20"/>
                    </a:cubicBezTo>
                    <a:cubicBezTo>
                      <a:pt x="916" y="115"/>
                      <a:pt x="763" y="215"/>
                      <a:pt x="603" y="310"/>
                    </a:cubicBezTo>
                    <a:lnTo>
                      <a:pt x="603" y="310"/>
                    </a:lnTo>
                    <a:cubicBezTo>
                      <a:pt x="441" y="210"/>
                      <a:pt x="284" y="105"/>
                      <a:pt x="127" y="10"/>
                    </a:cubicBezTo>
                    <a:cubicBezTo>
                      <a:pt x="116" y="4"/>
                      <a:pt x="10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3628200" y="2908325"/>
                <a:ext cx="300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50" extrusionOk="0">
                    <a:moveTo>
                      <a:pt x="598" y="0"/>
                    </a:moveTo>
                    <a:cubicBezTo>
                      <a:pt x="587" y="0"/>
                      <a:pt x="575" y="4"/>
                      <a:pt x="565" y="12"/>
                    </a:cubicBezTo>
                    <a:cubicBezTo>
                      <a:pt x="397" y="114"/>
                      <a:pt x="230" y="220"/>
                      <a:pt x="57" y="322"/>
                    </a:cubicBezTo>
                    <a:cubicBezTo>
                      <a:pt x="1" y="361"/>
                      <a:pt x="36" y="443"/>
                      <a:pt x="91" y="443"/>
                    </a:cubicBezTo>
                    <a:cubicBezTo>
                      <a:pt x="101" y="443"/>
                      <a:pt x="112" y="440"/>
                      <a:pt x="123" y="434"/>
                    </a:cubicBezTo>
                    <a:cubicBezTo>
                      <a:pt x="284" y="339"/>
                      <a:pt x="437" y="235"/>
                      <a:pt x="597" y="139"/>
                    </a:cubicBezTo>
                    <a:lnTo>
                      <a:pt x="597" y="139"/>
                    </a:lnTo>
                    <a:cubicBezTo>
                      <a:pt x="759" y="244"/>
                      <a:pt x="916" y="344"/>
                      <a:pt x="1074" y="439"/>
                    </a:cubicBezTo>
                    <a:cubicBezTo>
                      <a:pt x="1086" y="447"/>
                      <a:pt x="1097" y="450"/>
                      <a:pt x="1108" y="450"/>
                    </a:cubicBezTo>
                    <a:cubicBezTo>
                      <a:pt x="1163" y="450"/>
                      <a:pt x="1200" y="365"/>
                      <a:pt x="1140" y="327"/>
                    </a:cubicBezTo>
                    <a:cubicBezTo>
                      <a:pt x="967" y="220"/>
                      <a:pt x="804" y="114"/>
                      <a:pt x="631" y="12"/>
                    </a:cubicBezTo>
                    <a:cubicBezTo>
                      <a:pt x="621" y="4"/>
                      <a:pt x="610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3605100" y="2863575"/>
                <a:ext cx="757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1787" extrusionOk="0">
                    <a:moveTo>
                      <a:pt x="2943" y="0"/>
                    </a:moveTo>
                    <a:cubicBezTo>
                      <a:pt x="2932" y="0"/>
                      <a:pt x="2921" y="4"/>
                      <a:pt x="2908" y="11"/>
                    </a:cubicBezTo>
                    <a:cubicBezTo>
                      <a:pt x="2812" y="67"/>
                      <a:pt x="2720" y="118"/>
                      <a:pt x="2629" y="174"/>
                    </a:cubicBezTo>
                    <a:cubicBezTo>
                      <a:pt x="2400" y="306"/>
                      <a:pt x="2176" y="434"/>
                      <a:pt x="1947" y="571"/>
                    </a:cubicBezTo>
                    <a:cubicBezTo>
                      <a:pt x="1677" y="729"/>
                      <a:pt x="1393" y="886"/>
                      <a:pt x="1123" y="1049"/>
                    </a:cubicBezTo>
                    <a:cubicBezTo>
                      <a:pt x="884" y="1191"/>
                      <a:pt x="645" y="1324"/>
                      <a:pt x="411" y="1466"/>
                    </a:cubicBezTo>
                    <a:cubicBezTo>
                      <a:pt x="294" y="1532"/>
                      <a:pt x="172" y="1593"/>
                      <a:pt x="65" y="1670"/>
                    </a:cubicBezTo>
                    <a:lnTo>
                      <a:pt x="60" y="1670"/>
                    </a:lnTo>
                    <a:cubicBezTo>
                      <a:pt x="0" y="1700"/>
                      <a:pt x="37" y="1787"/>
                      <a:pt x="90" y="1787"/>
                    </a:cubicBezTo>
                    <a:cubicBezTo>
                      <a:pt x="100" y="1787"/>
                      <a:pt x="110" y="1784"/>
                      <a:pt x="121" y="1776"/>
                    </a:cubicBezTo>
                    <a:cubicBezTo>
                      <a:pt x="218" y="1720"/>
                      <a:pt x="314" y="1670"/>
                      <a:pt x="406" y="1614"/>
                    </a:cubicBezTo>
                    <a:cubicBezTo>
                      <a:pt x="630" y="1476"/>
                      <a:pt x="853" y="1349"/>
                      <a:pt x="1082" y="1217"/>
                    </a:cubicBezTo>
                    <a:cubicBezTo>
                      <a:pt x="1357" y="1059"/>
                      <a:pt x="1637" y="902"/>
                      <a:pt x="1911" y="734"/>
                    </a:cubicBezTo>
                    <a:cubicBezTo>
                      <a:pt x="2145" y="596"/>
                      <a:pt x="2390" y="459"/>
                      <a:pt x="2624" y="322"/>
                    </a:cubicBezTo>
                    <a:cubicBezTo>
                      <a:pt x="2735" y="250"/>
                      <a:pt x="2858" y="194"/>
                      <a:pt x="2964" y="118"/>
                    </a:cubicBezTo>
                    <a:lnTo>
                      <a:pt x="2975" y="118"/>
                    </a:lnTo>
                    <a:cubicBezTo>
                      <a:pt x="3029" y="80"/>
                      <a:pt x="2997" y="0"/>
                      <a:pt x="2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3662400" y="2857350"/>
                <a:ext cx="16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004" extrusionOk="0">
                    <a:moveTo>
                      <a:pt x="90" y="1"/>
                    </a:moveTo>
                    <a:cubicBezTo>
                      <a:pt x="58" y="1"/>
                      <a:pt x="26" y="21"/>
                      <a:pt x="26" y="62"/>
                    </a:cubicBezTo>
                    <a:cubicBezTo>
                      <a:pt x="21" y="255"/>
                      <a:pt x="11" y="459"/>
                      <a:pt x="1" y="657"/>
                    </a:cubicBezTo>
                    <a:cubicBezTo>
                      <a:pt x="1" y="677"/>
                      <a:pt x="11" y="703"/>
                      <a:pt x="31" y="718"/>
                    </a:cubicBezTo>
                    <a:cubicBezTo>
                      <a:pt x="204" y="810"/>
                      <a:pt x="382" y="906"/>
                      <a:pt x="555" y="998"/>
                    </a:cubicBezTo>
                    <a:cubicBezTo>
                      <a:pt x="563" y="1002"/>
                      <a:pt x="572" y="1003"/>
                      <a:pt x="579" y="1003"/>
                    </a:cubicBezTo>
                    <a:cubicBezTo>
                      <a:pt x="636" y="1003"/>
                      <a:pt x="679" y="917"/>
                      <a:pt x="616" y="881"/>
                    </a:cubicBezTo>
                    <a:cubicBezTo>
                      <a:pt x="454" y="790"/>
                      <a:pt x="288" y="704"/>
                      <a:pt x="129" y="618"/>
                    </a:cubicBezTo>
                    <a:lnTo>
                      <a:pt x="129" y="618"/>
                    </a:lnTo>
                    <a:cubicBezTo>
                      <a:pt x="134" y="437"/>
                      <a:pt x="139" y="247"/>
                      <a:pt x="154" y="62"/>
                    </a:cubicBezTo>
                    <a:cubicBezTo>
                      <a:pt x="154" y="21"/>
                      <a:pt x="122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3606025" y="2889650"/>
                <a:ext cx="170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07" extrusionOk="0">
                    <a:moveTo>
                      <a:pt x="100" y="1"/>
                    </a:moveTo>
                    <a:cubicBezTo>
                      <a:pt x="41" y="1"/>
                      <a:pt x="1" y="92"/>
                      <a:pt x="64" y="123"/>
                    </a:cubicBezTo>
                    <a:cubicBezTo>
                      <a:pt x="221" y="214"/>
                      <a:pt x="388" y="305"/>
                      <a:pt x="551" y="387"/>
                    </a:cubicBezTo>
                    <a:lnTo>
                      <a:pt x="551" y="387"/>
                    </a:lnTo>
                    <a:cubicBezTo>
                      <a:pt x="545" y="573"/>
                      <a:pt x="536" y="762"/>
                      <a:pt x="526" y="942"/>
                    </a:cubicBezTo>
                    <a:cubicBezTo>
                      <a:pt x="526" y="985"/>
                      <a:pt x="558" y="1007"/>
                      <a:pt x="590" y="1007"/>
                    </a:cubicBezTo>
                    <a:cubicBezTo>
                      <a:pt x="622" y="1007"/>
                      <a:pt x="654" y="985"/>
                      <a:pt x="654" y="942"/>
                    </a:cubicBezTo>
                    <a:cubicBezTo>
                      <a:pt x="659" y="749"/>
                      <a:pt x="664" y="545"/>
                      <a:pt x="679" y="347"/>
                    </a:cubicBezTo>
                    <a:cubicBezTo>
                      <a:pt x="679" y="326"/>
                      <a:pt x="664" y="301"/>
                      <a:pt x="649" y="291"/>
                    </a:cubicBezTo>
                    <a:cubicBezTo>
                      <a:pt x="476" y="194"/>
                      <a:pt x="298" y="98"/>
                      <a:pt x="125" y="6"/>
                    </a:cubicBezTo>
                    <a:cubicBezTo>
                      <a:pt x="116" y="2"/>
                      <a:pt x="108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3604950" y="2864400"/>
                <a:ext cx="7655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724" extrusionOk="0">
                    <a:moveTo>
                      <a:pt x="93" y="0"/>
                    </a:moveTo>
                    <a:cubicBezTo>
                      <a:pt x="39" y="0"/>
                      <a:pt x="0" y="85"/>
                      <a:pt x="61" y="116"/>
                    </a:cubicBezTo>
                    <a:cubicBezTo>
                      <a:pt x="157" y="167"/>
                      <a:pt x="249" y="222"/>
                      <a:pt x="346" y="273"/>
                    </a:cubicBezTo>
                    <a:lnTo>
                      <a:pt x="1032" y="655"/>
                    </a:lnTo>
                    <a:cubicBezTo>
                      <a:pt x="1312" y="807"/>
                      <a:pt x="1592" y="970"/>
                      <a:pt x="1867" y="1123"/>
                    </a:cubicBezTo>
                    <a:cubicBezTo>
                      <a:pt x="2106" y="1255"/>
                      <a:pt x="2345" y="1387"/>
                      <a:pt x="2584" y="1520"/>
                    </a:cubicBezTo>
                    <a:cubicBezTo>
                      <a:pt x="2701" y="1586"/>
                      <a:pt x="2813" y="1657"/>
                      <a:pt x="2935" y="1713"/>
                    </a:cubicBezTo>
                    <a:lnTo>
                      <a:pt x="2940" y="1713"/>
                    </a:lnTo>
                    <a:cubicBezTo>
                      <a:pt x="2951" y="1720"/>
                      <a:pt x="2962" y="1723"/>
                      <a:pt x="2973" y="1723"/>
                    </a:cubicBezTo>
                    <a:cubicBezTo>
                      <a:pt x="3027" y="1723"/>
                      <a:pt x="3062" y="1636"/>
                      <a:pt x="3006" y="1606"/>
                    </a:cubicBezTo>
                    <a:cubicBezTo>
                      <a:pt x="2909" y="1555"/>
                      <a:pt x="2813" y="1494"/>
                      <a:pt x="2716" y="1443"/>
                    </a:cubicBezTo>
                    <a:lnTo>
                      <a:pt x="2029" y="1062"/>
                    </a:lnTo>
                    <a:cubicBezTo>
                      <a:pt x="1750" y="909"/>
                      <a:pt x="1470" y="752"/>
                      <a:pt x="1200" y="599"/>
                    </a:cubicBezTo>
                    <a:cubicBezTo>
                      <a:pt x="956" y="467"/>
                      <a:pt x="722" y="334"/>
                      <a:pt x="478" y="197"/>
                    </a:cubicBezTo>
                    <a:cubicBezTo>
                      <a:pt x="366" y="136"/>
                      <a:pt x="249" y="65"/>
                      <a:pt x="132" y="9"/>
                    </a:cubicBezTo>
                    <a:lnTo>
                      <a:pt x="122" y="9"/>
                    </a:lnTo>
                    <a:cubicBezTo>
                      <a:pt x="112" y="3"/>
                      <a:pt x="102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3662675" y="2889050"/>
                <a:ext cx="1715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998" extrusionOk="0">
                    <a:moveTo>
                      <a:pt x="592" y="1"/>
                    </a:moveTo>
                    <a:cubicBezTo>
                      <a:pt x="582" y="1"/>
                      <a:pt x="571" y="3"/>
                      <a:pt x="560" y="10"/>
                    </a:cubicBezTo>
                    <a:cubicBezTo>
                      <a:pt x="382" y="101"/>
                      <a:pt x="214" y="198"/>
                      <a:pt x="36" y="295"/>
                    </a:cubicBezTo>
                    <a:cubicBezTo>
                      <a:pt x="15" y="305"/>
                      <a:pt x="0" y="325"/>
                      <a:pt x="0" y="350"/>
                    </a:cubicBezTo>
                    <a:cubicBezTo>
                      <a:pt x="10" y="549"/>
                      <a:pt x="20" y="747"/>
                      <a:pt x="26" y="941"/>
                    </a:cubicBezTo>
                    <a:cubicBezTo>
                      <a:pt x="31" y="978"/>
                      <a:pt x="64" y="997"/>
                      <a:pt x="95" y="997"/>
                    </a:cubicBezTo>
                    <a:cubicBezTo>
                      <a:pt x="128" y="997"/>
                      <a:pt x="158" y="977"/>
                      <a:pt x="153" y="935"/>
                    </a:cubicBezTo>
                    <a:cubicBezTo>
                      <a:pt x="148" y="750"/>
                      <a:pt x="139" y="569"/>
                      <a:pt x="129" y="384"/>
                    </a:cubicBezTo>
                    <a:lnTo>
                      <a:pt x="129" y="384"/>
                    </a:lnTo>
                    <a:cubicBezTo>
                      <a:pt x="296" y="294"/>
                      <a:pt x="459" y="207"/>
                      <a:pt x="626" y="116"/>
                    </a:cubicBezTo>
                    <a:cubicBezTo>
                      <a:pt x="686" y="82"/>
                      <a:pt x="648" y="1"/>
                      <a:pt x="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3605925" y="2857475"/>
                <a:ext cx="171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001" extrusionOk="0">
                    <a:moveTo>
                      <a:pt x="592" y="0"/>
                    </a:moveTo>
                    <a:cubicBezTo>
                      <a:pt x="559" y="0"/>
                      <a:pt x="528" y="21"/>
                      <a:pt x="530" y="62"/>
                    </a:cubicBezTo>
                    <a:cubicBezTo>
                      <a:pt x="535" y="247"/>
                      <a:pt x="549" y="432"/>
                      <a:pt x="555" y="613"/>
                    </a:cubicBezTo>
                    <a:lnTo>
                      <a:pt x="555" y="613"/>
                    </a:lnTo>
                    <a:cubicBezTo>
                      <a:pt x="388" y="704"/>
                      <a:pt x="225" y="790"/>
                      <a:pt x="57" y="881"/>
                    </a:cubicBezTo>
                    <a:cubicBezTo>
                      <a:pt x="1" y="916"/>
                      <a:pt x="38" y="1000"/>
                      <a:pt x="95" y="1000"/>
                    </a:cubicBezTo>
                    <a:cubicBezTo>
                      <a:pt x="104" y="1000"/>
                      <a:pt x="114" y="998"/>
                      <a:pt x="124" y="993"/>
                    </a:cubicBezTo>
                    <a:cubicBezTo>
                      <a:pt x="302" y="896"/>
                      <a:pt x="475" y="800"/>
                      <a:pt x="653" y="703"/>
                    </a:cubicBezTo>
                    <a:cubicBezTo>
                      <a:pt x="668" y="693"/>
                      <a:pt x="683" y="672"/>
                      <a:pt x="683" y="647"/>
                    </a:cubicBezTo>
                    <a:cubicBezTo>
                      <a:pt x="678" y="449"/>
                      <a:pt x="663" y="250"/>
                      <a:pt x="658" y="57"/>
                    </a:cubicBezTo>
                    <a:cubicBezTo>
                      <a:pt x="655" y="19"/>
                      <a:pt x="623" y="0"/>
                      <a:pt x="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8"/>
          <p:cNvGrpSpPr/>
          <p:nvPr/>
        </p:nvGrpSpPr>
        <p:grpSpPr>
          <a:xfrm>
            <a:off x="-1119765" y="1542888"/>
            <a:ext cx="12464038" cy="5422571"/>
            <a:chOff x="-1119765" y="1542888"/>
            <a:chExt cx="12464038" cy="5422571"/>
          </a:xfrm>
        </p:grpSpPr>
        <p:grpSp>
          <p:nvGrpSpPr>
            <p:cNvPr id="454" name="Google Shape;454;p8"/>
            <p:cNvGrpSpPr/>
            <p:nvPr/>
          </p:nvGrpSpPr>
          <p:grpSpPr>
            <a:xfrm flipH="1">
              <a:off x="-1119765" y="3396564"/>
              <a:ext cx="3620110" cy="1149631"/>
              <a:chOff x="6242225" y="146350"/>
              <a:chExt cx="1018000" cy="323275"/>
            </a:xfrm>
          </p:grpSpPr>
          <p:sp>
            <p:nvSpPr>
              <p:cNvPr id="455" name="Google Shape;455;p8"/>
              <p:cNvSpPr/>
              <p:nvPr/>
            </p:nvSpPr>
            <p:spPr>
              <a:xfrm>
                <a:off x="6242225" y="146350"/>
                <a:ext cx="607250" cy="323275"/>
              </a:xfrm>
              <a:custGeom>
                <a:avLst/>
                <a:gdLst/>
                <a:ahLst/>
                <a:cxnLst/>
                <a:rect l="l" t="t" r="r" b="b"/>
                <a:pathLst>
                  <a:path w="24290" h="12931" extrusionOk="0">
                    <a:moveTo>
                      <a:pt x="18447" y="0"/>
                    </a:moveTo>
                    <a:cubicBezTo>
                      <a:pt x="18092" y="0"/>
                      <a:pt x="17735" y="91"/>
                      <a:pt x="17479" y="274"/>
                    </a:cubicBezTo>
                    <a:lnTo>
                      <a:pt x="479" y="12315"/>
                    </a:lnTo>
                    <a:cubicBezTo>
                      <a:pt x="1" y="12650"/>
                      <a:pt x="169" y="12930"/>
                      <a:pt x="845" y="12930"/>
                    </a:cubicBezTo>
                    <a:lnTo>
                      <a:pt x="24290" y="12930"/>
                    </a:lnTo>
                    <a:cubicBezTo>
                      <a:pt x="23572" y="12238"/>
                      <a:pt x="22942" y="11475"/>
                      <a:pt x="22229" y="10911"/>
                    </a:cubicBezTo>
                    <a:cubicBezTo>
                      <a:pt x="20770" y="9720"/>
                      <a:pt x="19254" y="8647"/>
                      <a:pt x="18023" y="7335"/>
                    </a:cubicBezTo>
                    <a:cubicBezTo>
                      <a:pt x="17290" y="6495"/>
                      <a:pt x="16670" y="5504"/>
                      <a:pt x="16955" y="4512"/>
                    </a:cubicBezTo>
                    <a:cubicBezTo>
                      <a:pt x="17173" y="3672"/>
                      <a:pt x="19422" y="2879"/>
                      <a:pt x="19198" y="2167"/>
                    </a:cubicBezTo>
                    <a:cubicBezTo>
                      <a:pt x="19081" y="1689"/>
                      <a:pt x="17962" y="1607"/>
                      <a:pt x="17850" y="1093"/>
                    </a:cubicBezTo>
                    <a:cubicBezTo>
                      <a:pt x="17733" y="773"/>
                      <a:pt x="18074" y="458"/>
                      <a:pt x="18353" y="219"/>
                    </a:cubicBezTo>
                    <a:cubicBezTo>
                      <a:pt x="18435" y="147"/>
                      <a:pt x="18537" y="76"/>
                      <a:pt x="18648" y="10"/>
                    </a:cubicBezTo>
                    <a:cubicBezTo>
                      <a:pt x="18582" y="3"/>
                      <a:pt x="18515" y="0"/>
                      <a:pt x="18447" y="0"/>
                    </a:cubicBezTo>
                    <a:close/>
                  </a:path>
                </a:pathLst>
              </a:custGeom>
              <a:solidFill>
                <a:srgbClr val="0E1A1E">
                  <a:alpha val="44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6658825" y="146575"/>
                <a:ext cx="601400" cy="322925"/>
              </a:xfrm>
              <a:custGeom>
                <a:avLst/>
                <a:gdLst/>
                <a:ahLst/>
                <a:cxnLst/>
                <a:rect l="l" t="t" r="r" b="b"/>
                <a:pathLst>
                  <a:path w="24056" h="12917" extrusionOk="0">
                    <a:moveTo>
                      <a:pt x="1979" y="1"/>
                    </a:moveTo>
                    <a:cubicBezTo>
                      <a:pt x="1873" y="67"/>
                      <a:pt x="1771" y="138"/>
                      <a:pt x="1679" y="215"/>
                    </a:cubicBezTo>
                    <a:cubicBezTo>
                      <a:pt x="1399" y="449"/>
                      <a:pt x="1064" y="764"/>
                      <a:pt x="1181" y="1084"/>
                    </a:cubicBezTo>
                    <a:cubicBezTo>
                      <a:pt x="1293" y="1603"/>
                      <a:pt x="2412" y="1680"/>
                      <a:pt x="2529" y="2158"/>
                    </a:cubicBezTo>
                    <a:cubicBezTo>
                      <a:pt x="2747" y="2875"/>
                      <a:pt x="504" y="3674"/>
                      <a:pt x="280" y="4503"/>
                    </a:cubicBezTo>
                    <a:cubicBezTo>
                      <a:pt x="1" y="5505"/>
                      <a:pt x="621" y="6497"/>
                      <a:pt x="1349" y="7326"/>
                    </a:cubicBezTo>
                    <a:cubicBezTo>
                      <a:pt x="2585" y="8638"/>
                      <a:pt x="4106" y="9706"/>
                      <a:pt x="5545" y="10897"/>
                    </a:cubicBezTo>
                    <a:cubicBezTo>
                      <a:pt x="6257" y="11461"/>
                      <a:pt x="6888" y="12224"/>
                      <a:pt x="7605" y="12916"/>
                    </a:cubicBezTo>
                    <a:lnTo>
                      <a:pt x="23257" y="12916"/>
                    </a:lnTo>
                    <a:cubicBezTo>
                      <a:pt x="23928" y="12916"/>
                      <a:pt x="24055" y="12667"/>
                      <a:pt x="23537" y="12362"/>
                    </a:cubicBezTo>
                    <a:lnTo>
                      <a:pt x="2630" y="199"/>
                    </a:lnTo>
                    <a:cubicBezTo>
                      <a:pt x="2442" y="93"/>
                      <a:pt x="2213" y="26"/>
                      <a:pt x="1979" y="1"/>
                    </a:cubicBezTo>
                    <a:close/>
                  </a:path>
                </a:pathLst>
              </a:custGeom>
              <a:solidFill>
                <a:srgbClr val="FCFCFC">
                  <a:alpha val="28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8"/>
            <p:cNvSpPr/>
            <p:nvPr/>
          </p:nvSpPr>
          <p:spPr>
            <a:xfrm rot="-828902">
              <a:off x="1901558" y="2590603"/>
              <a:ext cx="9178263" cy="3327140"/>
            </a:xfrm>
            <a:custGeom>
              <a:avLst/>
              <a:gdLst/>
              <a:ahLst/>
              <a:cxnLst/>
              <a:rect l="l" t="t" r="r" b="b"/>
              <a:pathLst>
                <a:path w="52602" h="19069" extrusionOk="0">
                  <a:moveTo>
                    <a:pt x="47346" y="0"/>
                  </a:moveTo>
                  <a:cubicBezTo>
                    <a:pt x="44710" y="0"/>
                    <a:pt x="42030" y="2455"/>
                    <a:pt x="43309" y="5227"/>
                  </a:cubicBezTo>
                  <a:cubicBezTo>
                    <a:pt x="42612" y="5277"/>
                    <a:pt x="41803" y="5603"/>
                    <a:pt x="41961" y="6468"/>
                  </a:cubicBezTo>
                  <a:cubicBezTo>
                    <a:pt x="41814" y="6078"/>
                    <a:pt x="41218" y="5885"/>
                    <a:pt x="40613" y="5885"/>
                  </a:cubicBezTo>
                  <a:cubicBezTo>
                    <a:pt x="39876" y="5885"/>
                    <a:pt x="39125" y="6171"/>
                    <a:pt x="39153" y="6732"/>
                  </a:cubicBezTo>
                  <a:cubicBezTo>
                    <a:pt x="38956" y="6607"/>
                    <a:pt x="38699" y="6547"/>
                    <a:pt x="38432" y="6547"/>
                  </a:cubicBezTo>
                  <a:cubicBezTo>
                    <a:pt x="37669" y="6547"/>
                    <a:pt x="36833" y="7040"/>
                    <a:pt x="37154" y="7922"/>
                  </a:cubicBezTo>
                  <a:cubicBezTo>
                    <a:pt x="36967" y="7738"/>
                    <a:pt x="36663" y="7639"/>
                    <a:pt x="36367" y="7639"/>
                  </a:cubicBezTo>
                  <a:cubicBezTo>
                    <a:pt x="35889" y="7639"/>
                    <a:pt x="35434" y="7896"/>
                    <a:pt x="35531" y="8462"/>
                  </a:cubicBezTo>
                  <a:cubicBezTo>
                    <a:pt x="35373" y="8029"/>
                    <a:pt x="35211" y="7597"/>
                    <a:pt x="34727" y="7597"/>
                  </a:cubicBezTo>
                  <a:cubicBezTo>
                    <a:pt x="34295" y="7597"/>
                    <a:pt x="33812" y="8141"/>
                    <a:pt x="33812" y="8574"/>
                  </a:cubicBezTo>
                  <a:cubicBezTo>
                    <a:pt x="33588" y="8324"/>
                    <a:pt x="33068" y="8189"/>
                    <a:pt x="32551" y="8189"/>
                  </a:cubicBezTo>
                  <a:cubicBezTo>
                    <a:pt x="31941" y="8189"/>
                    <a:pt x="31333" y="8377"/>
                    <a:pt x="31218" y="8787"/>
                  </a:cubicBezTo>
                  <a:cubicBezTo>
                    <a:pt x="30881" y="8273"/>
                    <a:pt x="30358" y="8030"/>
                    <a:pt x="29802" y="8030"/>
                  </a:cubicBezTo>
                  <a:cubicBezTo>
                    <a:pt x="29367" y="8030"/>
                    <a:pt x="28913" y="8178"/>
                    <a:pt x="28511" y="8462"/>
                  </a:cubicBezTo>
                  <a:cubicBezTo>
                    <a:pt x="28408" y="7968"/>
                    <a:pt x="27977" y="7750"/>
                    <a:pt x="27526" y="7750"/>
                  </a:cubicBezTo>
                  <a:cubicBezTo>
                    <a:pt x="27289" y="7750"/>
                    <a:pt x="27046" y="7810"/>
                    <a:pt x="26843" y="7922"/>
                  </a:cubicBezTo>
                  <a:cubicBezTo>
                    <a:pt x="26843" y="7139"/>
                    <a:pt x="26467" y="5486"/>
                    <a:pt x="24737" y="5435"/>
                  </a:cubicBezTo>
                  <a:cubicBezTo>
                    <a:pt x="24706" y="5434"/>
                    <a:pt x="24675" y="5433"/>
                    <a:pt x="24644" y="5433"/>
                  </a:cubicBezTo>
                  <a:cubicBezTo>
                    <a:pt x="23272" y="5433"/>
                    <a:pt x="21916" y="6638"/>
                    <a:pt x="22011" y="8095"/>
                  </a:cubicBezTo>
                  <a:cubicBezTo>
                    <a:pt x="21888" y="7909"/>
                    <a:pt x="21679" y="7824"/>
                    <a:pt x="21463" y="7824"/>
                  </a:cubicBezTo>
                  <a:cubicBezTo>
                    <a:pt x="21054" y="7824"/>
                    <a:pt x="20618" y="8128"/>
                    <a:pt x="20688" y="8624"/>
                  </a:cubicBezTo>
                  <a:cubicBezTo>
                    <a:pt x="20606" y="8358"/>
                    <a:pt x="20320" y="8222"/>
                    <a:pt x="20011" y="8222"/>
                  </a:cubicBezTo>
                  <a:cubicBezTo>
                    <a:pt x="19687" y="8222"/>
                    <a:pt x="19339" y="8371"/>
                    <a:pt x="19172" y="8675"/>
                  </a:cubicBezTo>
                  <a:cubicBezTo>
                    <a:pt x="18767" y="7459"/>
                    <a:pt x="17757" y="6944"/>
                    <a:pt x="16773" y="6944"/>
                  </a:cubicBezTo>
                  <a:cubicBezTo>
                    <a:pt x="16263" y="6944"/>
                    <a:pt x="15760" y="7083"/>
                    <a:pt x="15352" y="7332"/>
                  </a:cubicBezTo>
                  <a:cubicBezTo>
                    <a:pt x="15017" y="7541"/>
                    <a:pt x="14437" y="8218"/>
                    <a:pt x="14366" y="8940"/>
                  </a:cubicBezTo>
                  <a:cubicBezTo>
                    <a:pt x="14106" y="8616"/>
                    <a:pt x="13807" y="8389"/>
                    <a:pt x="13446" y="8389"/>
                  </a:cubicBezTo>
                  <a:cubicBezTo>
                    <a:pt x="13206" y="8389"/>
                    <a:pt x="12938" y="8489"/>
                    <a:pt x="12636" y="8726"/>
                  </a:cubicBezTo>
                  <a:cubicBezTo>
                    <a:pt x="12507" y="8282"/>
                    <a:pt x="12088" y="8167"/>
                    <a:pt x="11675" y="8167"/>
                  </a:cubicBezTo>
                  <a:cubicBezTo>
                    <a:pt x="11582" y="8167"/>
                    <a:pt x="11489" y="8173"/>
                    <a:pt x="11400" y="8182"/>
                  </a:cubicBezTo>
                  <a:cubicBezTo>
                    <a:pt x="11438" y="7513"/>
                    <a:pt x="10974" y="7033"/>
                    <a:pt x="10386" y="7033"/>
                  </a:cubicBezTo>
                  <a:cubicBezTo>
                    <a:pt x="10259" y="7033"/>
                    <a:pt x="10126" y="7056"/>
                    <a:pt x="9991" y="7104"/>
                  </a:cubicBezTo>
                  <a:cubicBezTo>
                    <a:pt x="9732" y="5263"/>
                    <a:pt x="8162" y="4794"/>
                    <a:pt x="6502" y="4794"/>
                  </a:cubicBezTo>
                  <a:cubicBezTo>
                    <a:pt x="5386" y="4794"/>
                    <a:pt x="4230" y="5006"/>
                    <a:pt x="3404" y="5155"/>
                  </a:cubicBezTo>
                  <a:lnTo>
                    <a:pt x="977" y="13218"/>
                  </a:lnTo>
                  <a:cubicBezTo>
                    <a:pt x="1" y="14032"/>
                    <a:pt x="5866" y="18742"/>
                    <a:pt x="6349" y="18793"/>
                  </a:cubicBezTo>
                  <a:cubicBezTo>
                    <a:pt x="7294" y="18965"/>
                    <a:pt x="8311" y="19032"/>
                    <a:pt x="9362" y="19032"/>
                  </a:cubicBezTo>
                  <a:cubicBezTo>
                    <a:pt x="12275" y="19032"/>
                    <a:pt x="15452" y="18519"/>
                    <a:pt x="18109" y="18325"/>
                  </a:cubicBezTo>
                  <a:cubicBezTo>
                    <a:pt x="19137" y="18243"/>
                    <a:pt x="20141" y="18209"/>
                    <a:pt x="21130" y="18209"/>
                  </a:cubicBezTo>
                  <a:cubicBezTo>
                    <a:pt x="26104" y="18209"/>
                    <a:pt x="30673" y="19068"/>
                    <a:pt x="35762" y="19068"/>
                  </a:cubicBezTo>
                  <a:cubicBezTo>
                    <a:pt x="36304" y="19068"/>
                    <a:pt x="36853" y="19058"/>
                    <a:pt x="37408" y="19037"/>
                  </a:cubicBezTo>
                  <a:cubicBezTo>
                    <a:pt x="41030" y="18869"/>
                    <a:pt x="46554" y="14250"/>
                    <a:pt x="49092" y="11112"/>
                  </a:cubicBezTo>
                  <a:cubicBezTo>
                    <a:pt x="51086" y="8736"/>
                    <a:pt x="52602" y="3014"/>
                    <a:pt x="49631" y="745"/>
                  </a:cubicBezTo>
                  <a:cubicBezTo>
                    <a:pt x="48949" y="228"/>
                    <a:pt x="48149" y="0"/>
                    <a:pt x="47346" y="0"/>
                  </a:cubicBezTo>
                  <a:close/>
                </a:path>
              </a:pathLst>
            </a:custGeom>
            <a:solidFill>
              <a:srgbClr val="FCFCFC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-566097" y="3613382"/>
              <a:ext cx="10089650" cy="1383196"/>
            </a:xfrm>
            <a:custGeom>
              <a:avLst/>
              <a:gdLst/>
              <a:ahLst/>
              <a:cxnLst/>
              <a:rect l="l" t="t" r="r" b="b"/>
              <a:pathLst>
                <a:path w="53833" h="7380" extrusionOk="0">
                  <a:moveTo>
                    <a:pt x="53557" y="2934"/>
                  </a:moveTo>
                  <a:lnTo>
                    <a:pt x="53557" y="2934"/>
                  </a:lnTo>
                  <a:cubicBezTo>
                    <a:pt x="53559" y="2935"/>
                    <a:pt x="53561" y="2935"/>
                    <a:pt x="53563" y="2936"/>
                  </a:cubicBezTo>
                  <a:cubicBezTo>
                    <a:pt x="53561" y="2935"/>
                    <a:pt x="53559" y="2935"/>
                    <a:pt x="53557" y="2934"/>
                  </a:cubicBezTo>
                  <a:close/>
                  <a:moveTo>
                    <a:pt x="40821" y="2864"/>
                  </a:moveTo>
                  <a:cubicBezTo>
                    <a:pt x="40887" y="2905"/>
                    <a:pt x="40964" y="2951"/>
                    <a:pt x="41040" y="2981"/>
                  </a:cubicBezTo>
                  <a:cubicBezTo>
                    <a:pt x="41035" y="3002"/>
                    <a:pt x="41020" y="3017"/>
                    <a:pt x="41015" y="3037"/>
                  </a:cubicBezTo>
                  <a:cubicBezTo>
                    <a:pt x="40959" y="3002"/>
                    <a:pt x="40898" y="2961"/>
                    <a:pt x="40847" y="2910"/>
                  </a:cubicBezTo>
                  <a:cubicBezTo>
                    <a:pt x="40847" y="2910"/>
                    <a:pt x="40847" y="2905"/>
                    <a:pt x="40842" y="2905"/>
                  </a:cubicBezTo>
                  <a:lnTo>
                    <a:pt x="40821" y="2864"/>
                  </a:lnTo>
                  <a:close/>
                  <a:moveTo>
                    <a:pt x="40948" y="3108"/>
                  </a:moveTo>
                  <a:cubicBezTo>
                    <a:pt x="40959" y="3114"/>
                    <a:pt x="40969" y="3114"/>
                    <a:pt x="40984" y="3114"/>
                  </a:cubicBezTo>
                  <a:cubicBezTo>
                    <a:pt x="40974" y="3119"/>
                    <a:pt x="40974" y="3134"/>
                    <a:pt x="40969" y="3139"/>
                  </a:cubicBezTo>
                  <a:cubicBezTo>
                    <a:pt x="40964" y="3134"/>
                    <a:pt x="40959" y="3119"/>
                    <a:pt x="40948" y="3108"/>
                  </a:cubicBezTo>
                  <a:close/>
                  <a:moveTo>
                    <a:pt x="11207" y="3022"/>
                  </a:moveTo>
                  <a:lnTo>
                    <a:pt x="11207" y="3022"/>
                  </a:lnTo>
                  <a:cubicBezTo>
                    <a:pt x="11186" y="3073"/>
                    <a:pt x="11166" y="3119"/>
                    <a:pt x="11141" y="3170"/>
                  </a:cubicBezTo>
                  <a:lnTo>
                    <a:pt x="11064" y="3093"/>
                  </a:lnTo>
                  <a:cubicBezTo>
                    <a:pt x="11110" y="3078"/>
                    <a:pt x="11161" y="3058"/>
                    <a:pt x="11207" y="3022"/>
                  </a:cubicBezTo>
                  <a:close/>
                  <a:moveTo>
                    <a:pt x="11039" y="3241"/>
                  </a:moveTo>
                  <a:cubicBezTo>
                    <a:pt x="11054" y="3256"/>
                    <a:pt x="11075" y="3266"/>
                    <a:pt x="11085" y="3281"/>
                  </a:cubicBezTo>
                  <a:cubicBezTo>
                    <a:pt x="11085" y="3287"/>
                    <a:pt x="11085" y="3292"/>
                    <a:pt x="11080" y="3297"/>
                  </a:cubicBezTo>
                  <a:lnTo>
                    <a:pt x="11039" y="3241"/>
                  </a:lnTo>
                  <a:close/>
                  <a:moveTo>
                    <a:pt x="18038" y="3901"/>
                  </a:moveTo>
                  <a:cubicBezTo>
                    <a:pt x="18040" y="3902"/>
                    <a:pt x="18042" y="3904"/>
                    <a:pt x="18044" y="3905"/>
                  </a:cubicBezTo>
                  <a:lnTo>
                    <a:pt x="18044" y="3905"/>
                  </a:lnTo>
                  <a:cubicBezTo>
                    <a:pt x="18046" y="3904"/>
                    <a:pt x="18047" y="3903"/>
                    <a:pt x="18048" y="3902"/>
                  </a:cubicBezTo>
                  <a:cubicBezTo>
                    <a:pt x="18045" y="3902"/>
                    <a:pt x="18042" y="3901"/>
                    <a:pt x="18038" y="3901"/>
                  </a:cubicBezTo>
                  <a:close/>
                  <a:moveTo>
                    <a:pt x="13706" y="3938"/>
                  </a:moveTo>
                  <a:lnTo>
                    <a:pt x="13706" y="3938"/>
                  </a:lnTo>
                  <a:cubicBezTo>
                    <a:pt x="13711" y="3941"/>
                    <a:pt x="13715" y="3944"/>
                    <a:pt x="13720" y="3948"/>
                  </a:cubicBezTo>
                  <a:cubicBezTo>
                    <a:pt x="13721" y="3946"/>
                    <a:pt x="13722" y="3945"/>
                    <a:pt x="13724" y="3944"/>
                  </a:cubicBezTo>
                  <a:lnTo>
                    <a:pt x="13724" y="3944"/>
                  </a:lnTo>
                  <a:cubicBezTo>
                    <a:pt x="13718" y="3942"/>
                    <a:pt x="13712" y="3940"/>
                    <a:pt x="13706" y="3938"/>
                  </a:cubicBezTo>
                  <a:close/>
                  <a:moveTo>
                    <a:pt x="38390" y="3663"/>
                  </a:moveTo>
                  <a:cubicBezTo>
                    <a:pt x="38512" y="3745"/>
                    <a:pt x="38630" y="3822"/>
                    <a:pt x="38765" y="3822"/>
                  </a:cubicBezTo>
                  <a:cubicBezTo>
                    <a:pt x="38805" y="3822"/>
                    <a:pt x="38846" y="3815"/>
                    <a:pt x="38888" y="3800"/>
                  </a:cubicBezTo>
                  <a:lnTo>
                    <a:pt x="38888" y="3800"/>
                  </a:lnTo>
                  <a:cubicBezTo>
                    <a:pt x="38863" y="3856"/>
                    <a:pt x="38832" y="3912"/>
                    <a:pt x="38787" y="3968"/>
                  </a:cubicBezTo>
                  <a:cubicBezTo>
                    <a:pt x="38644" y="3877"/>
                    <a:pt x="38497" y="3790"/>
                    <a:pt x="38390" y="3663"/>
                  </a:cubicBezTo>
                  <a:close/>
                  <a:moveTo>
                    <a:pt x="36589" y="3927"/>
                  </a:moveTo>
                  <a:lnTo>
                    <a:pt x="36665" y="3968"/>
                  </a:lnTo>
                  <a:cubicBezTo>
                    <a:pt x="36650" y="3978"/>
                    <a:pt x="36640" y="3983"/>
                    <a:pt x="36625" y="3999"/>
                  </a:cubicBezTo>
                  <a:cubicBezTo>
                    <a:pt x="36615" y="3973"/>
                    <a:pt x="36599" y="3948"/>
                    <a:pt x="36589" y="3927"/>
                  </a:cubicBezTo>
                  <a:close/>
                  <a:moveTo>
                    <a:pt x="12809" y="3866"/>
                  </a:moveTo>
                  <a:lnTo>
                    <a:pt x="12712" y="4034"/>
                  </a:lnTo>
                  <a:cubicBezTo>
                    <a:pt x="12682" y="4009"/>
                    <a:pt x="12657" y="3978"/>
                    <a:pt x="12631" y="3953"/>
                  </a:cubicBezTo>
                  <a:cubicBezTo>
                    <a:pt x="12687" y="3922"/>
                    <a:pt x="12753" y="3897"/>
                    <a:pt x="12809" y="3866"/>
                  </a:cubicBezTo>
                  <a:close/>
                  <a:moveTo>
                    <a:pt x="39850" y="3673"/>
                  </a:moveTo>
                  <a:cubicBezTo>
                    <a:pt x="39829" y="3780"/>
                    <a:pt x="39768" y="3927"/>
                    <a:pt x="39672" y="4060"/>
                  </a:cubicBezTo>
                  <a:cubicBezTo>
                    <a:pt x="39626" y="4024"/>
                    <a:pt x="39590" y="3983"/>
                    <a:pt x="39555" y="3943"/>
                  </a:cubicBezTo>
                  <a:cubicBezTo>
                    <a:pt x="39570" y="3943"/>
                    <a:pt x="39575" y="3933"/>
                    <a:pt x="39590" y="3927"/>
                  </a:cubicBezTo>
                  <a:cubicBezTo>
                    <a:pt x="39667" y="3877"/>
                    <a:pt x="39819" y="3765"/>
                    <a:pt x="39850" y="3673"/>
                  </a:cubicBezTo>
                  <a:close/>
                  <a:moveTo>
                    <a:pt x="30099" y="4060"/>
                  </a:moveTo>
                  <a:lnTo>
                    <a:pt x="30099" y="4060"/>
                  </a:lnTo>
                  <a:cubicBezTo>
                    <a:pt x="30099" y="4060"/>
                    <a:pt x="30099" y="4060"/>
                    <a:pt x="30099" y="4060"/>
                  </a:cubicBezTo>
                  <a:close/>
                  <a:moveTo>
                    <a:pt x="16246" y="4137"/>
                  </a:moveTo>
                  <a:cubicBezTo>
                    <a:pt x="16237" y="4138"/>
                    <a:pt x="16229" y="4138"/>
                    <a:pt x="16221" y="4138"/>
                  </a:cubicBezTo>
                  <a:cubicBezTo>
                    <a:pt x="16218" y="4138"/>
                    <a:pt x="16216" y="4138"/>
                    <a:pt x="16213" y="4138"/>
                  </a:cubicBezTo>
                  <a:lnTo>
                    <a:pt x="16213" y="4138"/>
                  </a:lnTo>
                  <a:cubicBezTo>
                    <a:pt x="16219" y="4147"/>
                    <a:pt x="16228" y="4151"/>
                    <a:pt x="16238" y="4151"/>
                  </a:cubicBezTo>
                  <a:cubicBezTo>
                    <a:pt x="16240" y="4149"/>
                    <a:pt x="16243" y="4143"/>
                    <a:pt x="16246" y="4137"/>
                  </a:cubicBezTo>
                  <a:close/>
                  <a:moveTo>
                    <a:pt x="39509" y="4019"/>
                  </a:moveTo>
                  <a:lnTo>
                    <a:pt x="39509" y="4019"/>
                  </a:lnTo>
                  <a:cubicBezTo>
                    <a:pt x="39560" y="4039"/>
                    <a:pt x="39611" y="4060"/>
                    <a:pt x="39667" y="4080"/>
                  </a:cubicBezTo>
                  <a:cubicBezTo>
                    <a:pt x="39646" y="4105"/>
                    <a:pt x="39626" y="4136"/>
                    <a:pt x="39600" y="4161"/>
                  </a:cubicBezTo>
                  <a:cubicBezTo>
                    <a:pt x="39565" y="4121"/>
                    <a:pt x="39539" y="4070"/>
                    <a:pt x="39509" y="4019"/>
                  </a:cubicBezTo>
                  <a:close/>
                  <a:moveTo>
                    <a:pt x="12580" y="4105"/>
                  </a:moveTo>
                  <a:lnTo>
                    <a:pt x="12580" y="4105"/>
                  </a:lnTo>
                  <a:cubicBezTo>
                    <a:pt x="12601" y="4126"/>
                    <a:pt x="12616" y="4146"/>
                    <a:pt x="12636" y="4156"/>
                  </a:cubicBezTo>
                  <a:cubicBezTo>
                    <a:pt x="12631" y="4161"/>
                    <a:pt x="12626" y="4167"/>
                    <a:pt x="12626" y="4177"/>
                  </a:cubicBezTo>
                  <a:cubicBezTo>
                    <a:pt x="12606" y="4151"/>
                    <a:pt x="12590" y="4131"/>
                    <a:pt x="12580" y="4105"/>
                  </a:cubicBezTo>
                  <a:close/>
                  <a:moveTo>
                    <a:pt x="14025" y="3902"/>
                  </a:moveTo>
                  <a:lnTo>
                    <a:pt x="14025" y="3902"/>
                  </a:lnTo>
                  <a:cubicBezTo>
                    <a:pt x="14015" y="3922"/>
                    <a:pt x="14015" y="3933"/>
                    <a:pt x="14010" y="3948"/>
                  </a:cubicBezTo>
                  <a:cubicBezTo>
                    <a:pt x="14010" y="3948"/>
                    <a:pt x="14010" y="3953"/>
                    <a:pt x="14004" y="3953"/>
                  </a:cubicBezTo>
                  <a:cubicBezTo>
                    <a:pt x="13923" y="4050"/>
                    <a:pt x="13821" y="4121"/>
                    <a:pt x="13699" y="4182"/>
                  </a:cubicBezTo>
                  <a:cubicBezTo>
                    <a:pt x="13679" y="4151"/>
                    <a:pt x="13659" y="4121"/>
                    <a:pt x="13643" y="4080"/>
                  </a:cubicBezTo>
                  <a:cubicBezTo>
                    <a:pt x="13771" y="4080"/>
                    <a:pt x="13928" y="3983"/>
                    <a:pt x="14025" y="3902"/>
                  </a:cubicBezTo>
                  <a:close/>
                  <a:moveTo>
                    <a:pt x="37006" y="3709"/>
                  </a:moveTo>
                  <a:cubicBezTo>
                    <a:pt x="36981" y="3846"/>
                    <a:pt x="36889" y="4039"/>
                    <a:pt x="36752" y="4202"/>
                  </a:cubicBezTo>
                  <a:cubicBezTo>
                    <a:pt x="36737" y="4167"/>
                    <a:pt x="36716" y="4131"/>
                    <a:pt x="36696" y="4105"/>
                  </a:cubicBezTo>
                  <a:cubicBezTo>
                    <a:pt x="36676" y="4075"/>
                    <a:pt x="36660" y="4050"/>
                    <a:pt x="36640" y="4019"/>
                  </a:cubicBezTo>
                  <a:cubicBezTo>
                    <a:pt x="36665" y="4009"/>
                    <a:pt x="36691" y="3999"/>
                    <a:pt x="36711" y="3983"/>
                  </a:cubicBezTo>
                  <a:cubicBezTo>
                    <a:pt x="36727" y="3994"/>
                    <a:pt x="36752" y="4004"/>
                    <a:pt x="36772" y="4009"/>
                  </a:cubicBezTo>
                  <a:lnTo>
                    <a:pt x="36737" y="3973"/>
                  </a:lnTo>
                  <a:cubicBezTo>
                    <a:pt x="36742" y="3973"/>
                    <a:pt x="36742" y="3963"/>
                    <a:pt x="36747" y="3963"/>
                  </a:cubicBezTo>
                  <a:cubicBezTo>
                    <a:pt x="36823" y="3912"/>
                    <a:pt x="36976" y="3800"/>
                    <a:pt x="37006" y="3709"/>
                  </a:cubicBezTo>
                  <a:close/>
                  <a:moveTo>
                    <a:pt x="18150" y="3907"/>
                  </a:moveTo>
                  <a:cubicBezTo>
                    <a:pt x="18135" y="3968"/>
                    <a:pt x="18084" y="4029"/>
                    <a:pt x="18033" y="4075"/>
                  </a:cubicBezTo>
                  <a:cubicBezTo>
                    <a:pt x="18079" y="4060"/>
                    <a:pt x="18125" y="4034"/>
                    <a:pt x="18170" y="4009"/>
                  </a:cubicBezTo>
                  <a:lnTo>
                    <a:pt x="18170" y="4009"/>
                  </a:lnTo>
                  <a:cubicBezTo>
                    <a:pt x="18145" y="4070"/>
                    <a:pt x="18115" y="4126"/>
                    <a:pt x="18084" y="4182"/>
                  </a:cubicBezTo>
                  <a:cubicBezTo>
                    <a:pt x="18069" y="4222"/>
                    <a:pt x="18053" y="4253"/>
                    <a:pt x="18028" y="4289"/>
                  </a:cubicBezTo>
                  <a:cubicBezTo>
                    <a:pt x="17957" y="4207"/>
                    <a:pt x="17901" y="4121"/>
                    <a:pt x="17855" y="4019"/>
                  </a:cubicBezTo>
                  <a:cubicBezTo>
                    <a:pt x="17967" y="4009"/>
                    <a:pt x="18099" y="3994"/>
                    <a:pt x="18150" y="3907"/>
                  </a:cubicBezTo>
                  <a:close/>
                  <a:moveTo>
                    <a:pt x="13918" y="4156"/>
                  </a:moveTo>
                  <a:cubicBezTo>
                    <a:pt x="13908" y="4187"/>
                    <a:pt x="13898" y="4212"/>
                    <a:pt x="13888" y="4233"/>
                  </a:cubicBezTo>
                  <a:cubicBezTo>
                    <a:pt x="13872" y="4273"/>
                    <a:pt x="13852" y="4304"/>
                    <a:pt x="13832" y="4334"/>
                  </a:cubicBezTo>
                  <a:cubicBezTo>
                    <a:pt x="13786" y="4294"/>
                    <a:pt x="13750" y="4258"/>
                    <a:pt x="13720" y="4207"/>
                  </a:cubicBezTo>
                  <a:cubicBezTo>
                    <a:pt x="13801" y="4202"/>
                    <a:pt x="13862" y="4182"/>
                    <a:pt x="13918" y="4156"/>
                  </a:cubicBezTo>
                  <a:close/>
                  <a:moveTo>
                    <a:pt x="31504" y="4342"/>
                  </a:moveTo>
                  <a:lnTo>
                    <a:pt x="31504" y="4342"/>
                  </a:lnTo>
                  <a:cubicBezTo>
                    <a:pt x="31511" y="4351"/>
                    <a:pt x="31523" y="4355"/>
                    <a:pt x="31528" y="4360"/>
                  </a:cubicBezTo>
                  <a:cubicBezTo>
                    <a:pt x="31530" y="4359"/>
                    <a:pt x="31531" y="4358"/>
                    <a:pt x="31533" y="4356"/>
                  </a:cubicBezTo>
                  <a:lnTo>
                    <a:pt x="31533" y="4356"/>
                  </a:lnTo>
                  <a:cubicBezTo>
                    <a:pt x="31523" y="4352"/>
                    <a:pt x="31514" y="4347"/>
                    <a:pt x="31504" y="4342"/>
                  </a:cubicBezTo>
                  <a:close/>
                  <a:moveTo>
                    <a:pt x="38441" y="3917"/>
                  </a:moveTo>
                  <a:lnTo>
                    <a:pt x="38441" y="3917"/>
                  </a:lnTo>
                  <a:cubicBezTo>
                    <a:pt x="38507" y="3953"/>
                    <a:pt x="38649" y="4009"/>
                    <a:pt x="38751" y="4009"/>
                  </a:cubicBezTo>
                  <a:cubicBezTo>
                    <a:pt x="38720" y="4050"/>
                    <a:pt x="38685" y="4080"/>
                    <a:pt x="38654" y="4121"/>
                  </a:cubicBezTo>
                  <a:cubicBezTo>
                    <a:pt x="38634" y="4136"/>
                    <a:pt x="38609" y="4161"/>
                    <a:pt x="38583" y="4182"/>
                  </a:cubicBezTo>
                  <a:cubicBezTo>
                    <a:pt x="38659" y="4161"/>
                    <a:pt x="38746" y="4121"/>
                    <a:pt x="38812" y="4060"/>
                  </a:cubicBezTo>
                  <a:lnTo>
                    <a:pt x="38812" y="4060"/>
                  </a:lnTo>
                  <a:cubicBezTo>
                    <a:pt x="38787" y="4161"/>
                    <a:pt x="38756" y="4263"/>
                    <a:pt x="38705" y="4365"/>
                  </a:cubicBezTo>
                  <a:cubicBezTo>
                    <a:pt x="38695" y="4350"/>
                    <a:pt x="38675" y="4334"/>
                    <a:pt x="38659" y="4314"/>
                  </a:cubicBezTo>
                  <a:cubicBezTo>
                    <a:pt x="38583" y="4222"/>
                    <a:pt x="38466" y="4055"/>
                    <a:pt x="38441" y="3917"/>
                  </a:cubicBezTo>
                  <a:close/>
                  <a:moveTo>
                    <a:pt x="39926" y="3978"/>
                  </a:moveTo>
                  <a:cubicBezTo>
                    <a:pt x="39916" y="4024"/>
                    <a:pt x="39901" y="4075"/>
                    <a:pt x="39890" y="4121"/>
                  </a:cubicBezTo>
                  <a:cubicBezTo>
                    <a:pt x="39855" y="4222"/>
                    <a:pt x="39824" y="4314"/>
                    <a:pt x="39779" y="4406"/>
                  </a:cubicBezTo>
                  <a:cubicBezTo>
                    <a:pt x="39723" y="4334"/>
                    <a:pt x="39677" y="4258"/>
                    <a:pt x="39636" y="4207"/>
                  </a:cubicBezTo>
                  <a:cubicBezTo>
                    <a:pt x="39743" y="4136"/>
                    <a:pt x="39870" y="4029"/>
                    <a:pt x="39926" y="3978"/>
                  </a:cubicBezTo>
                  <a:close/>
                  <a:moveTo>
                    <a:pt x="37078" y="4009"/>
                  </a:moveTo>
                  <a:lnTo>
                    <a:pt x="37078" y="4009"/>
                  </a:lnTo>
                  <a:cubicBezTo>
                    <a:pt x="37072" y="4060"/>
                    <a:pt x="37057" y="4111"/>
                    <a:pt x="37047" y="4156"/>
                  </a:cubicBezTo>
                  <a:cubicBezTo>
                    <a:pt x="37016" y="4258"/>
                    <a:pt x="36981" y="4355"/>
                    <a:pt x="36940" y="4441"/>
                  </a:cubicBezTo>
                  <a:cubicBezTo>
                    <a:pt x="36874" y="4390"/>
                    <a:pt x="36823" y="4314"/>
                    <a:pt x="36777" y="4248"/>
                  </a:cubicBezTo>
                  <a:cubicBezTo>
                    <a:pt x="36889" y="4177"/>
                    <a:pt x="37027" y="4060"/>
                    <a:pt x="37078" y="4009"/>
                  </a:cubicBezTo>
                  <a:close/>
                  <a:moveTo>
                    <a:pt x="13643" y="4289"/>
                  </a:moveTo>
                  <a:cubicBezTo>
                    <a:pt x="13679" y="4329"/>
                    <a:pt x="13725" y="4375"/>
                    <a:pt x="13786" y="4400"/>
                  </a:cubicBezTo>
                  <a:cubicBezTo>
                    <a:pt x="13776" y="4416"/>
                    <a:pt x="13760" y="4436"/>
                    <a:pt x="13750" y="4451"/>
                  </a:cubicBezTo>
                  <a:cubicBezTo>
                    <a:pt x="13704" y="4390"/>
                    <a:pt x="13664" y="4334"/>
                    <a:pt x="13643" y="4289"/>
                  </a:cubicBezTo>
                  <a:close/>
                  <a:moveTo>
                    <a:pt x="10474" y="4248"/>
                  </a:moveTo>
                  <a:cubicBezTo>
                    <a:pt x="10495" y="4294"/>
                    <a:pt x="10520" y="4350"/>
                    <a:pt x="10546" y="4400"/>
                  </a:cubicBezTo>
                  <a:cubicBezTo>
                    <a:pt x="10515" y="4431"/>
                    <a:pt x="10479" y="4456"/>
                    <a:pt x="10454" y="4482"/>
                  </a:cubicBezTo>
                  <a:cubicBezTo>
                    <a:pt x="10454" y="4400"/>
                    <a:pt x="10454" y="4324"/>
                    <a:pt x="10474" y="4248"/>
                  </a:cubicBezTo>
                  <a:close/>
                  <a:moveTo>
                    <a:pt x="12611" y="4441"/>
                  </a:moveTo>
                  <a:lnTo>
                    <a:pt x="12590" y="4482"/>
                  </a:lnTo>
                  <a:cubicBezTo>
                    <a:pt x="12590" y="4467"/>
                    <a:pt x="12585" y="4456"/>
                    <a:pt x="12585" y="4451"/>
                  </a:cubicBezTo>
                  <a:cubicBezTo>
                    <a:pt x="12590" y="4451"/>
                    <a:pt x="12601" y="4441"/>
                    <a:pt x="12611" y="4441"/>
                  </a:cubicBezTo>
                  <a:close/>
                  <a:moveTo>
                    <a:pt x="29946" y="4446"/>
                  </a:moveTo>
                  <a:cubicBezTo>
                    <a:pt x="29977" y="4462"/>
                    <a:pt x="30007" y="4482"/>
                    <a:pt x="30038" y="4502"/>
                  </a:cubicBezTo>
                  <a:lnTo>
                    <a:pt x="30022" y="4517"/>
                  </a:lnTo>
                  <a:cubicBezTo>
                    <a:pt x="29997" y="4492"/>
                    <a:pt x="29971" y="4472"/>
                    <a:pt x="29946" y="4446"/>
                  </a:cubicBezTo>
                  <a:close/>
                  <a:moveTo>
                    <a:pt x="10749" y="4385"/>
                  </a:moveTo>
                  <a:cubicBezTo>
                    <a:pt x="10774" y="4416"/>
                    <a:pt x="10800" y="4446"/>
                    <a:pt x="10830" y="4472"/>
                  </a:cubicBezTo>
                  <a:lnTo>
                    <a:pt x="10795" y="4548"/>
                  </a:lnTo>
                  <a:cubicBezTo>
                    <a:pt x="10769" y="4502"/>
                    <a:pt x="10744" y="4451"/>
                    <a:pt x="10724" y="4400"/>
                  </a:cubicBezTo>
                  <a:cubicBezTo>
                    <a:pt x="10729" y="4390"/>
                    <a:pt x="10744" y="4385"/>
                    <a:pt x="10749" y="4385"/>
                  </a:cubicBezTo>
                  <a:close/>
                  <a:moveTo>
                    <a:pt x="30073" y="4517"/>
                  </a:moveTo>
                  <a:cubicBezTo>
                    <a:pt x="30078" y="4528"/>
                    <a:pt x="30083" y="4528"/>
                    <a:pt x="30088" y="4533"/>
                  </a:cubicBezTo>
                  <a:cubicBezTo>
                    <a:pt x="30083" y="4543"/>
                    <a:pt x="30083" y="4558"/>
                    <a:pt x="30078" y="4563"/>
                  </a:cubicBezTo>
                  <a:cubicBezTo>
                    <a:pt x="30063" y="4558"/>
                    <a:pt x="30058" y="4543"/>
                    <a:pt x="30048" y="4538"/>
                  </a:cubicBezTo>
                  <a:cubicBezTo>
                    <a:pt x="30053" y="4533"/>
                    <a:pt x="30058" y="4528"/>
                    <a:pt x="30073" y="4517"/>
                  </a:cubicBezTo>
                  <a:close/>
                  <a:moveTo>
                    <a:pt x="16324" y="4314"/>
                  </a:moveTo>
                  <a:cubicBezTo>
                    <a:pt x="16293" y="4390"/>
                    <a:pt x="16243" y="4492"/>
                    <a:pt x="16166" y="4594"/>
                  </a:cubicBezTo>
                  <a:cubicBezTo>
                    <a:pt x="16141" y="4563"/>
                    <a:pt x="16121" y="4533"/>
                    <a:pt x="16100" y="4502"/>
                  </a:cubicBezTo>
                  <a:cubicBezTo>
                    <a:pt x="16192" y="4451"/>
                    <a:pt x="16288" y="4380"/>
                    <a:pt x="16324" y="4314"/>
                  </a:cubicBezTo>
                  <a:close/>
                  <a:moveTo>
                    <a:pt x="30124" y="4584"/>
                  </a:moveTo>
                  <a:lnTo>
                    <a:pt x="30124" y="4594"/>
                  </a:lnTo>
                  <a:lnTo>
                    <a:pt x="30114" y="4589"/>
                  </a:lnTo>
                  <a:cubicBezTo>
                    <a:pt x="30114" y="4584"/>
                    <a:pt x="30124" y="4584"/>
                    <a:pt x="30124" y="4584"/>
                  </a:cubicBezTo>
                  <a:close/>
                  <a:moveTo>
                    <a:pt x="36767" y="4451"/>
                  </a:moveTo>
                  <a:lnTo>
                    <a:pt x="36767" y="4451"/>
                  </a:lnTo>
                  <a:cubicBezTo>
                    <a:pt x="36808" y="4462"/>
                    <a:pt x="36864" y="4477"/>
                    <a:pt x="36915" y="4487"/>
                  </a:cubicBezTo>
                  <a:cubicBezTo>
                    <a:pt x="36889" y="4528"/>
                    <a:pt x="36864" y="4563"/>
                    <a:pt x="36828" y="4594"/>
                  </a:cubicBezTo>
                  <a:cubicBezTo>
                    <a:pt x="36828" y="4589"/>
                    <a:pt x="36823" y="4584"/>
                    <a:pt x="36823" y="4579"/>
                  </a:cubicBezTo>
                  <a:cubicBezTo>
                    <a:pt x="36803" y="4533"/>
                    <a:pt x="36788" y="4492"/>
                    <a:pt x="36767" y="4451"/>
                  </a:cubicBezTo>
                  <a:close/>
                  <a:moveTo>
                    <a:pt x="38609" y="4609"/>
                  </a:moveTo>
                  <a:cubicBezTo>
                    <a:pt x="38629" y="4619"/>
                    <a:pt x="38644" y="4634"/>
                    <a:pt x="38659" y="4645"/>
                  </a:cubicBezTo>
                  <a:cubicBezTo>
                    <a:pt x="38659" y="4655"/>
                    <a:pt x="38654" y="4660"/>
                    <a:pt x="38649" y="4665"/>
                  </a:cubicBezTo>
                  <a:cubicBezTo>
                    <a:pt x="38634" y="4645"/>
                    <a:pt x="38619" y="4629"/>
                    <a:pt x="38604" y="4609"/>
                  </a:cubicBezTo>
                  <a:close/>
                  <a:moveTo>
                    <a:pt x="41925" y="4634"/>
                  </a:moveTo>
                  <a:cubicBezTo>
                    <a:pt x="41930" y="4645"/>
                    <a:pt x="41930" y="4655"/>
                    <a:pt x="41935" y="4665"/>
                  </a:cubicBezTo>
                  <a:lnTo>
                    <a:pt x="41925" y="4655"/>
                  </a:lnTo>
                  <a:lnTo>
                    <a:pt x="41925" y="4634"/>
                  </a:lnTo>
                  <a:close/>
                  <a:moveTo>
                    <a:pt x="41579" y="4665"/>
                  </a:moveTo>
                  <a:cubicBezTo>
                    <a:pt x="41584" y="4685"/>
                    <a:pt x="41584" y="4711"/>
                    <a:pt x="41589" y="4731"/>
                  </a:cubicBezTo>
                  <a:cubicBezTo>
                    <a:pt x="41579" y="4721"/>
                    <a:pt x="41574" y="4716"/>
                    <a:pt x="41569" y="4706"/>
                  </a:cubicBezTo>
                  <a:cubicBezTo>
                    <a:pt x="41574" y="4690"/>
                    <a:pt x="41579" y="4680"/>
                    <a:pt x="41579" y="4665"/>
                  </a:cubicBezTo>
                  <a:close/>
                  <a:moveTo>
                    <a:pt x="24697" y="4604"/>
                  </a:moveTo>
                  <a:lnTo>
                    <a:pt x="24697" y="4604"/>
                  </a:lnTo>
                  <a:cubicBezTo>
                    <a:pt x="24671" y="4645"/>
                    <a:pt x="24656" y="4690"/>
                    <a:pt x="24630" y="4736"/>
                  </a:cubicBezTo>
                  <a:cubicBezTo>
                    <a:pt x="24595" y="4716"/>
                    <a:pt x="24564" y="4696"/>
                    <a:pt x="24534" y="4685"/>
                  </a:cubicBezTo>
                  <a:cubicBezTo>
                    <a:pt x="24590" y="4660"/>
                    <a:pt x="24646" y="4634"/>
                    <a:pt x="24697" y="4604"/>
                  </a:cubicBezTo>
                  <a:close/>
                  <a:moveTo>
                    <a:pt x="14849" y="3907"/>
                  </a:moveTo>
                  <a:lnTo>
                    <a:pt x="14849" y="3907"/>
                  </a:lnTo>
                  <a:cubicBezTo>
                    <a:pt x="14996" y="4019"/>
                    <a:pt x="15154" y="4070"/>
                    <a:pt x="15358" y="4095"/>
                  </a:cubicBezTo>
                  <a:cubicBezTo>
                    <a:pt x="15322" y="4111"/>
                    <a:pt x="15281" y="4131"/>
                    <a:pt x="15246" y="4146"/>
                  </a:cubicBezTo>
                  <a:cubicBezTo>
                    <a:pt x="15373" y="4136"/>
                    <a:pt x="15541" y="4111"/>
                    <a:pt x="15607" y="4009"/>
                  </a:cubicBezTo>
                  <a:lnTo>
                    <a:pt x="15607" y="4009"/>
                  </a:lnTo>
                  <a:cubicBezTo>
                    <a:pt x="15592" y="4080"/>
                    <a:pt x="15530" y="4151"/>
                    <a:pt x="15475" y="4207"/>
                  </a:cubicBezTo>
                  <a:cubicBezTo>
                    <a:pt x="15525" y="4187"/>
                    <a:pt x="15581" y="4161"/>
                    <a:pt x="15632" y="4131"/>
                  </a:cubicBezTo>
                  <a:lnTo>
                    <a:pt x="15632" y="4131"/>
                  </a:lnTo>
                  <a:cubicBezTo>
                    <a:pt x="15602" y="4207"/>
                    <a:pt x="15561" y="4278"/>
                    <a:pt x="15530" y="4339"/>
                  </a:cubicBezTo>
                  <a:cubicBezTo>
                    <a:pt x="15464" y="4477"/>
                    <a:pt x="15388" y="4614"/>
                    <a:pt x="15297" y="4746"/>
                  </a:cubicBezTo>
                  <a:cubicBezTo>
                    <a:pt x="15220" y="4655"/>
                    <a:pt x="15149" y="4548"/>
                    <a:pt x="15103" y="4477"/>
                  </a:cubicBezTo>
                  <a:cubicBezTo>
                    <a:pt x="14996" y="4304"/>
                    <a:pt x="14915" y="4105"/>
                    <a:pt x="14849" y="3907"/>
                  </a:cubicBezTo>
                  <a:close/>
                  <a:moveTo>
                    <a:pt x="22072" y="4614"/>
                  </a:moveTo>
                  <a:cubicBezTo>
                    <a:pt x="22062" y="4655"/>
                    <a:pt x="22046" y="4701"/>
                    <a:pt x="22016" y="4746"/>
                  </a:cubicBezTo>
                  <a:cubicBezTo>
                    <a:pt x="22001" y="4731"/>
                    <a:pt x="21985" y="4716"/>
                    <a:pt x="21970" y="4696"/>
                  </a:cubicBezTo>
                  <a:cubicBezTo>
                    <a:pt x="22021" y="4675"/>
                    <a:pt x="22062" y="4655"/>
                    <a:pt x="22072" y="4614"/>
                  </a:cubicBezTo>
                  <a:close/>
                  <a:moveTo>
                    <a:pt x="30383" y="4634"/>
                  </a:moveTo>
                  <a:cubicBezTo>
                    <a:pt x="30419" y="4638"/>
                    <a:pt x="30458" y="4642"/>
                    <a:pt x="30497" y="4642"/>
                  </a:cubicBezTo>
                  <a:cubicBezTo>
                    <a:pt x="30513" y="4642"/>
                    <a:pt x="30530" y="4641"/>
                    <a:pt x="30546" y="4640"/>
                  </a:cubicBezTo>
                  <a:lnTo>
                    <a:pt x="30546" y="4640"/>
                  </a:lnTo>
                  <a:cubicBezTo>
                    <a:pt x="30531" y="4675"/>
                    <a:pt x="30511" y="4716"/>
                    <a:pt x="30480" y="4746"/>
                  </a:cubicBezTo>
                  <a:lnTo>
                    <a:pt x="30383" y="4634"/>
                  </a:lnTo>
                  <a:close/>
                  <a:moveTo>
                    <a:pt x="16355" y="4675"/>
                  </a:moveTo>
                  <a:cubicBezTo>
                    <a:pt x="16344" y="4716"/>
                    <a:pt x="16329" y="4746"/>
                    <a:pt x="16324" y="4772"/>
                  </a:cubicBezTo>
                  <a:cubicBezTo>
                    <a:pt x="16314" y="4762"/>
                    <a:pt x="16299" y="4741"/>
                    <a:pt x="16278" y="4726"/>
                  </a:cubicBezTo>
                  <a:cubicBezTo>
                    <a:pt x="16314" y="4711"/>
                    <a:pt x="16339" y="4690"/>
                    <a:pt x="16355" y="4675"/>
                  </a:cubicBezTo>
                  <a:close/>
                  <a:moveTo>
                    <a:pt x="41350" y="4736"/>
                  </a:moveTo>
                  <a:lnTo>
                    <a:pt x="41350" y="4736"/>
                  </a:lnTo>
                  <a:cubicBezTo>
                    <a:pt x="41345" y="4751"/>
                    <a:pt x="41345" y="4772"/>
                    <a:pt x="41340" y="4792"/>
                  </a:cubicBezTo>
                  <a:cubicBezTo>
                    <a:pt x="41340" y="4787"/>
                    <a:pt x="41330" y="4782"/>
                    <a:pt x="41325" y="4772"/>
                  </a:cubicBezTo>
                  <a:cubicBezTo>
                    <a:pt x="41330" y="4762"/>
                    <a:pt x="41345" y="4746"/>
                    <a:pt x="41350" y="4736"/>
                  </a:cubicBezTo>
                  <a:close/>
                  <a:moveTo>
                    <a:pt x="22077" y="4711"/>
                  </a:moveTo>
                  <a:cubicBezTo>
                    <a:pt x="22077" y="4741"/>
                    <a:pt x="22072" y="4772"/>
                    <a:pt x="22062" y="4797"/>
                  </a:cubicBezTo>
                  <a:lnTo>
                    <a:pt x="22021" y="4762"/>
                  </a:lnTo>
                  <a:cubicBezTo>
                    <a:pt x="22041" y="4746"/>
                    <a:pt x="22067" y="4731"/>
                    <a:pt x="22077" y="4711"/>
                  </a:cubicBezTo>
                  <a:close/>
                  <a:moveTo>
                    <a:pt x="35445" y="4782"/>
                  </a:moveTo>
                  <a:cubicBezTo>
                    <a:pt x="35455" y="4787"/>
                    <a:pt x="35470" y="4792"/>
                    <a:pt x="35475" y="4797"/>
                  </a:cubicBezTo>
                  <a:lnTo>
                    <a:pt x="35470" y="4807"/>
                  </a:lnTo>
                  <a:lnTo>
                    <a:pt x="35445" y="4782"/>
                  </a:lnTo>
                  <a:close/>
                  <a:moveTo>
                    <a:pt x="29987" y="4716"/>
                  </a:moveTo>
                  <a:cubicBezTo>
                    <a:pt x="30007" y="4731"/>
                    <a:pt x="30033" y="4736"/>
                    <a:pt x="30063" y="4746"/>
                  </a:cubicBezTo>
                  <a:cubicBezTo>
                    <a:pt x="30053" y="4772"/>
                    <a:pt x="30038" y="4792"/>
                    <a:pt x="30022" y="4818"/>
                  </a:cubicBezTo>
                  <a:cubicBezTo>
                    <a:pt x="30007" y="4787"/>
                    <a:pt x="29997" y="4746"/>
                    <a:pt x="29987" y="4716"/>
                  </a:cubicBezTo>
                  <a:close/>
                  <a:moveTo>
                    <a:pt x="41060" y="4762"/>
                  </a:moveTo>
                  <a:cubicBezTo>
                    <a:pt x="41065" y="4767"/>
                    <a:pt x="41071" y="4772"/>
                    <a:pt x="41071" y="4777"/>
                  </a:cubicBezTo>
                  <a:cubicBezTo>
                    <a:pt x="41071" y="4792"/>
                    <a:pt x="41065" y="4802"/>
                    <a:pt x="41065" y="4818"/>
                  </a:cubicBezTo>
                  <a:cubicBezTo>
                    <a:pt x="41060" y="4797"/>
                    <a:pt x="41050" y="4787"/>
                    <a:pt x="41045" y="4772"/>
                  </a:cubicBezTo>
                  <a:cubicBezTo>
                    <a:pt x="41050" y="4767"/>
                    <a:pt x="41050" y="4762"/>
                    <a:pt x="41060" y="4762"/>
                  </a:cubicBezTo>
                  <a:close/>
                  <a:moveTo>
                    <a:pt x="27967" y="4400"/>
                  </a:moveTo>
                  <a:cubicBezTo>
                    <a:pt x="27922" y="4517"/>
                    <a:pt x="27799" y="4685"/>
                    <a:pt x="27642" y="4823"/>
                  </a:cubicBezTo>
                  <a:cubicBezTo>
                    <a:pt x="27637" y="4818"/>
                    <a:pt x="27632" y="4813"/>
                    <a:pt x="27616" y="4807"/>
                  </a:cubicBezTo>
                  <a:cubicBezTo>
                    <a:pt x="27565" y="4767"/>
                    <a:pt x="27515" y="4721"/>
                    <a:pt x="27469" y="4670"/>
                  </a:cubicBezTo>
                  <a:cubicBezTo>
                    <a:pt x="27504" y="4665"/>
                    <a:pt x="27535" y="4660"/>
                    <a:pt x="27565" y="4645"/>
                  </a:cubicBezTo>
                  <a:cubicBezTo>
                    <a:pt x="27688" y="4594"/>
                    <a:pt x="27911" y="4492"/>
                    <a:pt x="27967" y="4400"/>
                  </a:cubicBezTo>
                  <a:close/>
                  <a:moveTo>
                    <a:pt x="33512" y="4746"/>
                  </a:moveTo>
                  <a:lnTo>
                    <a:pt x="33512" y="4746"/>
                  </a:lnTo>
                  <a:cubicBezTo>
                    <a:pt x="33497" y="4772"/>
                    <a:pt x="33486" y="4807"/>
                    <a:pt x="33466" y="4838"/>
                  </a:cubicBezTo>
                  <a:cubicBezTo>
                    <a:pt x="33461" y="4838"/>
                    <a:pt x="33456" y="4833"/>
                    <a:pt x="33456" y="4833"/>
                  </a:cubicBezTo>
                  <a:cubicBezTo>
                    <a:pt x="33446" y="4833"/>
                    <a:pt x="33446" y="4823"/>
                    <a:pt x="33441" y="4823"/>
                  </a:cubicBezTo>
                  <a:cubicBezTo>
                    <a:pt x="33466" y="4797"/>
                    <a:pt x="33491" y="4772"/>
                    <a:pt x="33512" y="4746"/>
                  </a:cubicBezTo>
                  <a:close/>
                  <a:moveTo>
                    <a:pt x="34789" y="4807"/>
                  </a:moveTo>
                  <a:cubicBezTo>
                    <a:pt x="34789" y="4813"/>
                    <a:pt x="34783" y="4823"/>
                    <a:pt x="34783" y="4838"/>
                  </a:cubicBezTo>
                  <a:cubicBezTo>
                    <a:pt x="34783" y="4838"/>
                    <a:pt x="34778" y="4838"/>
                    <a:pt x="34778" y="4833"/>
                  </a:cubicBezTo>
                  <a:cubicBezTo>
                    <a:pt x="34778" y="4818"/>
                    <a:pt x="34783" y="4813"/>
                    <a:pt x="34789" y="4807"/>
                  </a:cubicBezTo>
                  <a:close/>
                  <a:moveTo>
                    <a:pt x="36737" y="4807"/>
                  </a:moveTo>
                  <a:lnTo>
                    <a:pt x="36752" y="4823"/>
                  </a:lnTo>
                  <a:lnTo>
                    <a:pt x="36737" y="4843"/>
                  </a:lnTo>
                  <a:lnTo>
                    <a:pt x="36737" y="4807"/>
                  </a:lnTo>
                  <a:close/>
                  <a:moveTo>
                    <a:pt x="40791" y="4690"/>
                  </a:moveTo>
                  <a:cubicBezTo>
                    <a:pt x="40806" y="4716"/>
                    <a:pt x="40821" y="4746"/>
                    <a:pt x="40842" y="4782"/>
                  </a:cubicBezTo>
                  <a:cubicBezTo>
                    <a:pt x="40821" y="4797"/>
                    <a:pt x="40811" y="4818"/>
                    <a:pt x="40791" y="4843"/>
                  </a:cubicBezTo>
                  <a:cubicBezTo>
                    <a:pt x="40786" y="4792"/>
                    <a:pt x="40786" y="4741"/>
                    <a:pt x="40791" y="4690"/>
                  </a:cubicBezTo>
                  <a:close/>
                  <a:moveTo>
                    <a:pt x="30587" y="4833"/>
                  </a:moveTo>
                  <a:cubicBezTo>
                    <a:pt x="30582" y="4838"/>
                    <a:pt x="30572" y="4843"/>
                    <a:pt x="30572" y="4848"/>
                  </a:cubicBezTo>
                  <a:lnTo>
                    <a:pt x="30562" y="4838"/>
                  </a:lnTo>
                  <a:cubicBezTo>
                    <a:pt x="30567" y="4838"/>
                    <a:pt x="30572" y="4833"/>
                    <a:pt x="30587" y="4833"/>
                  </a:cubicBezTo>
                  <a:close/>
                  <a:moveTo>
                    <a:pt x="33201" y="4807"/>
                  </a:moveTo>
                  <a:lnTo>
                    <a:pt x="33201" y="4807"/>
                  </a:lnTo>
                  <a:cubicBezTo>
                    <a:pt x="33227" y="4823"/>
                    <a:pt x="33252" y="4843"/>
                    <a:pt x="33278" y="4858"/>
                  </a:cubicBezTo>
                  <a:cubicBezTo>
                    <a:pt x="33268" y="4863"/>
                    <a:pt x="33263" y="4863"/>
                    <a:pt x="33257" y="4868"/>
                  </a:cubicBezTo>
                  <a:cubicBezTo>
                    <a:pt x="33237" y="4848"/>
                    <a:pt x="33217" y="4833"/>
                    <a:pt x="33201" y="4807"/>
                  </a:cubicBezTo>
                  <a:close/>
                  <a:moveTo>
                    <a:pt x="35557" y="4843"/>
                  </a:moveTo>
                  <a:cubicBezTo>
                    <a:pt x="35567" y="4843"/>
                    <a:pt x="35577" y="4848"/>
                    <a:pt x="35582" y="4848"/>
                  </a:cubicBezTo>
                  <a:cubicBezTo>
                    <a:pt x="35582" y="4863"/>
                    <a:pt x="35572" y="4868"/>
                    <a:pt x="35567" y="4884"/>
                  </a:cubicBezTo>
                  <a:cubicBezTo>
                    <a:pt x="35552" y="4874"/>
                    <a:pt x="35546" y="4868"/>
                    <a:pt x="35531" y="4863"/>
                  </a:cubicBezTo>
                  <a:cubicBezTo>
                    <a:pt x="35546" y="4858"/>
                    <a:pt x="35552" y="4848"/>
                    <a:pt x="35557" y="4843"/>
                  </a:cubicBezTo>
                  <a:close/>
                  <a:moveTo>
                    <a:pt x="15057" y="4645"/>
                  </a:moveTo>
                  <a:cubicBezTo>
                    <a:pt x="15083" y="4701"/>
                    <a:pt x="15169" y="4767"/>
                    <a:pt x="15235" y="4818"/>
                  </a:cubicBezTo>
                  <a:cubicBezTo>
                    <a:pt x="15220" y="4843"/>
                    <a:pt x="15195" y="4868"/>
                    <a:pt x="15174" y="4894"/>
                  </a:cubicBezTo>
                  <a:cubicBezTo>
                    <a:pt x="15124" y="4807"/>
                    <a:pt x="15078" y="4716"/>
                    <a:pt x="15057" y="4645"/>
                  </a:cubicBezTo>
                  <a:close/>
                  <a:moveTo>
                    <a:pt x="40058" y="4640"/>
                  </a:moveTo>
                  <a:lnTo>
                    <a:pt x="40058" y="4640"/>
                  </a:lnTo>
                  <a:cubicBezTo>
                    <a:pt x="40043" y="4711"/>
                    <a:pt x="40007" y="4797"/>
                    <a:pt x="39972" y="4894"/>
                  </a:cubicBezTo>
                  <a:cubicBezTo>
                    <a:pt x="39946" y="4874"/>
                    <a:pt x="39926" y="4848"/>
                    <a:pt x="39906" y="4823"/>
                  </a:cubicBezTo>
                  <a:cubicBezTo>
                    <a:pt x="39972" y="4767"/>
                    <a:pt x="40023" y="4706"/>
                    <a:pt x="40058" y="4640"/>
                  </a:cubicBezTo>
                  <a:close/>
                  <a:moveTo>
                    <a:pt x="24330" y="4721"/>
                  </a:moveTo>
                  <a:lnTo>
                    <a:pt x="24330" y="4721"/>
                  </a:lnTo>
                  <a:cubicBezTo>
                    <a:pt x="24402" y="4772"/>
                    <a:pt x="24478" y="4818"/>
                    <a:pt x="24544" y="4858"/>
                  </a:cubicBezTo>
                  <a:cubicBezTo>
                    <a:pt x="24539" y="4868"/>
                    <a:pt x="24529" y="4884"/>
                    <a:pt x="24519" y="4899"/>
                  </a:cubicBezTo>
                  <a:cubicBezTo>
                    <a:pt x="24452" y="4848"/>
                    <a:pt x="24386" y="4787"/>
                    <a:pt x="24330" y="4721"/>
                  </a:cubicBezTo>
                  <a:close/>
                  <a:moveTo>
                    <a:pt x="41711" y="4731"/>
                  </a:moveTo>
                  <a:cubicBezTo>
                    <a:pt x="41722" y="4736"/>
                    <a:pt x="41727" y="4736"/>
                    <a:pt x="41732" y="4736"/>
                  </a:cubicBezTo>
                  <a:cubicBezTo>
                    <a:pt x="41747" y="4792"/>
                    <a:pt x="41762" y="4848"/>
                    <a:pt x="41798" y="4899"/>
                  </a:cubicBezTo>
                  <a:cubicBezTo>
                    <a:pt x="41757" y="4874"/>
                    <a:pt x="41727" y="4843"/>
                    <a:pt x="41686" y="4818"/>
                  </a:cubicBezTo>
                  <a:cubicBezTo>
                    <a:pt x="41696" y="4787"/>
                    <a:pt x="41701" y="4757"/>
                    <a:pt x="41711" y="4731"/>
                  </a:cubicBezTo>
                  <a:close/>
                  <a:moveTo>
                    <a:pt x="38451" y="4716"/>
                  </a:moveTo>
                  <a:lnTo>
                    <a:pt x="38451" y="4716"/>
                  </a:lnTo>
                  <a:cubicBezTo>
                    <a:pt x="38492" y="4762"/>
                    <a:pt x="38532" y="4807"/>
                    <a:pt x="38578" y="4848"/>
                  </a:cubicBezTo>
                  <a:cubicBezTo>
                    <a:pt x="38568" y="4863"/>
                    <a:pt x="38553" y="4889"/>
                    <a:pt x="38532" y="4909"/>
                  </a:cubicBezTo>
                  <a:cubicBezTo>
                    <a:pt x="38497" y="4848"/>
                    <a:pt x="38466" y="4787"/>
                    <a:pt x="38451" y="4716"/>
                  </a:cubicBezTo>
                  <a:close/>
                  <a:moveTo>
                    <a:pt x="16222" y="4823"/>
                  </a:moveTo>
                  <a:lnTo>
                    <a:pt x="16222" y="4823"/>
                  </a:lnTo>
                  <a:cubicBezTo>
                    <a:pt x="16243" y="4838"/>
                    <a:pt x="16263" y="4848"/>
                    <a:pt x="16288" y="4863"/>
                  </a:cubicBezTo>
                  <a:cubicBezTo>
                    <a:pt x="16278" y="4884"/>
                    <a:pt x="16273" y="4894"/>
                    <a:pt x="16263" y="4914"/>
                  </a:cubicBezTo>
                  <a:cubicBezTo>
                    <a:pt x="16248" y="4884"/>
                    <a:pt x="16238" y="4858"/>
                    <a:pt x="16222" y="4823"/>
                  </a:cubicBezTo>
                  <a:close/>
                  <a:moveTo>
                    <a:pt x="27464" y="4772"/>
                  </a:moveTo>
                  <a:cubicBezTo>
                    <a:pt x="27510" y="4807"/>
                    <a:pt x="27560" y="4823"/>
                    <a:pt x="27616" y="4843"/>
                  </a:cubicBezTo>
                  <a:cubicBezTo>
                    <a:pt x="27591" y="4868"/>
                    <a:pt x="27560" y="4889"/>
                    <a:pt x="27535" y="4914"/>
                  </a:cubicBezTo>
                  <a:cubicBezTo>
                    <a:pt x="27510" y="4863"/>
                    <a:pt x="27489" y="4818"/>
                    <a:pt x="27464" y="4772"/>
                  </a:cubicBezTo>
                  <a:close/>
                  <a:moveTo>
                    <a:pt x="30078" y="4889"/>
                  </a:moveTo>
                  <a:cubicBezTo>
                    <a:pt x="30078" y="4894"/>
                    <a:pt x="30073" y="4899"/>
                    <a:pt x="30073" y="4914"/>
                  </a:cubicBezTo>
                  <a:cubicBezTo>
                    <a:pt x="30073" y="4909"/>
                    <a:pt x="30063" y="4909"/>
                    <a:pt x="30063" y="4899"/>
                  </a:cubicBezTo>
                  <a:cubicBezTo>
                    <a:pt x="30073" y="4899"/>
                    <a:pt x="30078" y="4894"/>
                    <a:pt x="30078" y="4889"/>
                  </a:cubicBezTo>
                  <a:close/>
                  <a:moveTo>
                    <a:pt x="30470" y="4863"/>
                  </a:moveTo>
                  <a:lnTo>
                    <a:pt x="30470" y="4863"/>
                  </a:lnTo>
                  <a:cubicBezTo>
                    <a:pt x="30490" y="4874"/>
                    <a:pt x="30516" y="4894"/>
                    <a:pt x="30546" y="4909"/>
                  </a:cubicBezTo>
                  <a:cubicBezTo>
                    <a:pt x="30541" y="4914"/>
                    <a:pt x="30541" y="4919"/>
                    <a:pt x="30536" y="4935"/>
                  </a:cubicBezTo>
                  <a:cubicBezTo>
                    <a:pt x="30516" y="4919"/>
                    <a:pt x="30495" y="4899"/>
                    <a:pt x="30480" y="4889"/>
                  </a:cubicBezTo>
                  <a:lnTo>
                    <a:pt x="30480" y="4879"/>
                  </a:lnTo>
                  <a:cubicBezTo>
                    <a:pt x="30470" y="4874"/>
                    <a:pt x="30470" y="4868"/>
                    <a:pt x="30470" y="4863"/>
                  </a:cubicBezTo>
                  <a:close/>
                  <a:moveTo>
                    <a:pt x="37220" y="4675"/>
                  </a:moveTo>
                  <a:lnTo>
                    <a:pt x="37220" y="4675"/>
                  </a:lnTo>
                  <a:cubicBezTo>
                    <a:pt x="37200" y="4746"/>
                    <a:pt x="37169" y="4838"/>
                    <a:pt x="37128" y="4935"/>
                  </a:cubicBezTo>
                  <a:cubicBezTo>
                    <a:pt x="37098" y="4919"/>
                    <a:pt x="37072" y="4899"/>
                    <a:pt x="37047" y="4884"/>
                  </a:cubicBezTo>
                  <a:cubicBezTo>
                    <a:pt x="37123" y="4818"/>
                    <a:pt x="37179" y="4746"/>
                    <a:pt x="37220" y="4675"/>
                  </a:cubicBezTo>
                  <a:close/>
                  <a:moveTo>
                    <a:pt x="31513" y="4690"/>
                  </a:moveTo>
                  <a:cubicBezTo>
                    <a:pt x="31574" y="4757"/>
                    <a:pt x="31655" y="4818"/>
                    <a:pt x="31792" y="4833"/>
                  </a:cubicBezTo>
                  <a:cubicBezTo>
                    <a:pt x="31767" y="4868"/>
                    <a:pt x="31752" y="4899"/>
                    <a:pt x="31726" y="4940"/>
                  </a:cubicBezTo>
                  <a:cubicBezTo>
                    <a:pt x="31635" y="4884"/>
                    <a:pt x="31559" y="4767"/>
                    <a:pt x="31513" y="4690"/>
                  </a:cubicBezTo>
                  <a:close/>
                  <a:moveTo>
                    <a:pt x="34529" y="4813"/>
                  </a:moveTo>
                  <a:lnTo>
                    <a:pt x="34529" y="4813"/>
                  </a:lnTo>
                  <a:cubicBezTo>
                    <a:pt x="34580" y="4833"/>
                    <a:pt x="34636" y="4843"/>
                    <a:pt x="34692" y="4843"/>
                  </a:cubicBezTo>
                  <a:cubicBezTo>
                    <a:pt x="34666" y="4884"/>
                    <a:pt x="34636" y="4919"/>
                    <a:pt x="34600" y="4940"/>
                  </a:cubicBezTo>
                  <a:cubicBezTo>
                    <a:pt x="34580" y="4899"/>
                    <a:pt x="34555" y="4858"/>
                    <a:pt x="34529" y="4813"/>
                  </a:cubicBezTo>
                  <a:close/>
                  <a:moveTo>
                    <a:pt x="18857" y="4943"/>
                  </a:moveTo>
                  <a:cubicBezTo>
                    <a:pt x="18854" y="4944"/>
                    <a:pt x="18850" y="4944"/>
                    <a:pt x="18847" y="4945"/>
                  </a:cubicBezTo>
                  <a:cubicBezTo>
                    <a:pt x="18848" y="4946"/>
                    <a:pt x="18849" y="4948"/>
                    <a:pt x="18850" y="4949"/>
                  </a:cubicBezTo>
                  <a:lnTo>
                    <a:pt x="18850" y="4949"/>
                  </a:lnTo>
                  <a:cubicBezTo>
                    <a:pt x="18852" y="4947"/>
                    <a:pt x="18855" y="4945"/>
                    <a:pt x="18857" y="4943"/>
                  </a:cubicBezTo>
                  <a:close/>
                  <a:moveTo>
                    <a:pt x="35470" y="4894"/>
                  </a:moveTo>
                  <a:lnTo>
                    <a:pt x="35470" y="4894"/>
                  </a:lnTo>
                  <a:cubicBezTo>
                    <a:pt x="35480" y="4899"/>
                    <a:pt x="35506" y="4914"/>
                    <a:pt x="35526" y="4919"/>
                  </a:cubicBezTo>
                  <a:cubicBezTo>
                    <a:pt x="35516" y="4940"/>
                    <a:pt x="35501" y="4950"/>
                    <a:pt x="35490" y="4960"/>
                  </a:cubicBezTo>
                  <a:cubicBezTo>
                    <a:pt x="35475" y="4940"/>
                    <a:pt x="35470" y="4914"/>
                    <a:pt x="35470" y="4894"/>
                  </a:cubicBezTo>
                  <a:close/>
                  <a:moveTo>
                    <a:pt x="33339" y="4889"/>
                  </a:moveTo>
                  <a:cubicBezTo>
                    <a:pt x="33364" y="4899"/>
                    <a:pt x="33390" y="4914"/>
                    <a:pt x="33415" y="4919"/>
                  </a:cubicBezTo>
                  <a:cubicBezTo>
                    <a:pt x="33405" y="4940"/>
                    <a:pt x="33390" y="4950"/>
                    <a:pt x="33380" y="4965"/>
                  </a:cubicBezTo>
                  <a:cubicBezTo>
                    <a:pt x="33354" y="4945"/>
                    <a:pt x="33329" y="4924"/>
                    <a:pt x="33303" y="4899"/>
                  </a:cubicBezTo>
                  <a:cubicBezTo>
                    <a:pt x="33313" y="4894"/>
                    <a:pt x="33329" y="4894"/>
                    <a:pt x="33339" y="4889"/>
                  </a:cubicBezTo>
                  <a:close/>
                  <a:moveTo>
                    <a:pt x="21762" y="4619"/>
                  </a:moveTo>
                  <a:cubicBezTo>
                    <a:pt x="21797" y="4711"/>
                    <a:pt x="21950" y="4807"/>
                    <a:pt x="22036" y="4848"/>
                  </a:cubicBezTo>
                  <a:cubicBezTo>
                    <a:pt x="22011" y="4894"/>
                    <a:pt x="21975" y="4940"/>
                    <a:pt x="21945" y="4970"/>
                  </a:cubicBezTo>
                  <a:cubicBezTo>
                    <a:pt x="21858" y="4848"/>
                    <a:pt x="21787" y="4716"/>
                    <a:pt x="21762" y="4619"/>
                  </a:cubicBezTo>
                  <a:close/>
                  <a:moveTo>
                    <a:pt x="36548" y="4894"/>
                  </a:moveTo>
                  <a:cubicBezTo>
                    <a:pt x="36554" y="4919"/>
                    <a:pt x="36569" y="4940"/>
                    <a:pt x="36589" y="4960"/>
                  </a:cubicBezTo>
                  <a:cubicBezTo>
                    <a:pt x="36574" y="4965"/>
                    <a:pt x="36559" y="4970"/>
                    <a:pt x="36543" y="4985"/>
                  </a:cubicBezTo>
                  <a:cubicBezTo>
                    <a:pt x="36543" y="4950"/>
                    <a:pt x="36543" y="4919"/>
                    <a:pt x="36548" y="4894"/>
                  </a:cubicBezTo>
                  <a:close/>
                  <a:moveTo>
                    <a:pt x="31635" y="4940"/>
                  </a:moveTo>
                  <a:lnTo>
                    <a:pt x="31711" y="4960"/>
                  </a:lnTo>
                  <a:cubicBezTo>
                    <a:pt x="31706" y="4970"/>
                    <a:pt x="31691" y="4985"/>
                    <a:pt x="31681" y="4996"/>
                  </a:cubicBezTo>
                  <a:cubicBezTo>
                    <a:pt x="31660" y="4975"/>
                    <a:pt x="31650" y="4960"/>
                    <a:pt x="31635" y="4940"/>
                  </a:cubicBezTo>
                  <a:close/>
                  <a:moveTo>
                    <a:pt x="15312" y="4863"/>
                  </a:moveTo>
                  <a:cubicBezTo>
                    <a:pt x="15322" y="4868"/>
                    <a:pt x="15332" y="4874"/>
                    <a:pt x="15337" y="4874"/>
                  </a:cubicBezTo>
                  <a:cubicBezTo>
                    <a:pt x="15312" y="4924"/>
                    <a:pt x="15286" y="4970"/>
                    <a:pt x="15261" y="5016"/>
                  </a:cubicBezTo>
                  <a:cubicBezTo>
                    <a:pt x="15235" y="4985"/>
                    <a:pt x="15220" y="4950"/>
                    <a:pt x="15195" y="4919"/>
                  </a:cubicBezTo>
                  <a:cubicBezTo>
                    <a:pt x="15230" y="4899"/>
                    <a:pt x="15276" y="4884"/>
                    <a:pt x="15312" y="4863"/>
                  </a:cubicBezTo>
                  <a:close/>
                  <a:moveTo>
                    <a:pt x="13648" y="4945"/>
                  </a:moveTo>
                  <a:cubicBezTo>
                    <a:pt x="13643" y="4975"/>
                    <a:pt x="13633" y="5001"/>
                    <a:pt x="13628" y="5026"/>
                  </a:cubicBezTo>
                  <a:cubicBezTo>
                    <a:pt x="13623" y="5001"/>
                    <a:pt x="13618" y="4980"/>
                    <a:pt x="13618" y="4965"/>
                  </a:cubicBezTo>
                  <a:cubicBezTo>
                    <a:pt x="13628" y="4960"/>
                    <a:pt x="13633" y="4950"/>
                    <a:pt x="13648" y="4945"/>
                  </a:cubicBezTo>
                  <a:close/>
                  <a:moveTo>
                    <a:pt x="40221" y="4716"/>
                  </a:moveTo>
                  <a:cubicBezTo>
                    <a:pt x="40206" y="4823"/>
                    <a:pt x="40206" y="4924"/>
                    <a:pt x="40180" y="5026"/>
                  </a:cubicBezTo>
                  <a:cubicBezTo>
                    <a:pt x="40135" y="5016"/>
                    <a:pt x="40099" y="4996"/>
                    <a:pt x="40068" y="4970"/>
                  </a:cubicBezTo>
                  <a:cubicBezTo>
                    <a:pt x="40145" y="4884"/>
                    <a:pt x="40201" y="4787"/>
                    <a:pt x="40221" y="4716"/>
                  </a:cubicBezTo>
                  <a:close/>
                  <a:moveTo>
                    <a:pt x="34768" y="4848"/>
                  </a:moveTo>
                  <a:cubicBezTo>
                    <a:pt x="34753" y="4914"/>
                    <a:pt x="34707" y="4985"/>
                    <a:pt x="34656" y="5041"/>
                  </a:cubicBezTo>
                  <a:cubicBezTo>
                    <a:pt x="34636" y="5011"/>
                    <a:pt x="34616" y="4985"/>
                    <a:pt x="34600" y="4950"/>
                  </a:cubicBezTo>
                  <a:lnTo>
                    <a:pt x="34600" y="4945"/>
                  </a:lnTo>
                  <a:cubicBezTo>
                    <a:pt x="34626" y="4940"/>
                    <a:pt x="34641" y="4935"/>
                    <a:pt x="34661" y="4919"/>
                  </a:cubicBezTo>
                  <a:cubicBezTo>
                    <a:pt x="34687" y="4909"/>
                    <a:pt x="34727" y="4884"/>
                    <a:pt x="34753" y="4848"/>
                  </a:cubicBezTo>
                  <a:close/>
                  <a:moveTo>
                    <a:pt x="41218" y="4899"/>
                  </a:moveTo>
                  <a:lnTo>
                    <a:pt x="41274" y="4940"/>
                  </a:lnTo>
                  <a:cubicBezTo>
                    <a:pt x="41264" y="4975"/>
                    <a:pt x="41243" y="5016"/>
                    <a:pt x="41223" y="5052"/>
                  </a:cubicBezTo>
                  <a:cubicBezTo>
                    <a:pt x="41198" y="5026"/>
                    <a:pt x="41177" y="4996"/>
                    <a:pt x="41152" y="4965"/>
                  </a:cubicBezTo>
                  <a:cubicBezTo>
                    <a:pt x="41177" y="4945"/>
                    <a:pt x="41198" y="4924"/>
                    <a:pt x="41218" y="4899"/>
                  </a:cubicBezTo>
                  <a:close/>
                  <a:moveTo>
                    <a:pt x="22621" y="4792"/>
                  </a:moveTo>
                  <a:cubicBezTo>
                    <a:pt x="22605" y="4868"/>
                    <a:pt x="22571" y="4962"/>
                    <a:pt x="22522" y="5060"/>
                  </a:cubicBezTo>
                  <a:lnTo>
                    <a:pt x="22522" y="5060"/>
                  </a:lnTo>
                  <a:cubicBezTo>
                    <a:pt x="22483" y="5036"/>
                    <a:pt x="22453" y="5021"/>
                    <a:pt x="22428" y="5001"/>
                  </a:cubicBezTo>
                  <a:cubicBezTo>
                    <a:pt x="22433" y="4996"/>
                    <a:pt x="22438" y="4991"/>
                    <a:pt x="22448" y="4991"/>
                  </a:cubicBezTo>
                  <a:cubicBezTo>
                    <a:pt x="22471" y="4998"/>
                    <a:pt x="22493" y="5003"/>
                    <a:pt x="22517" y="5003"/>
                  </a:cubicBezTo>
                  <a:cubicBezTo>
                    <a:pt x="22526" y="5003"/>
                    <a:pt x="22535" y="5002"/>
                    <a:pt x="22545" y="5001"/>
                  </a:cubicBezTo>
                  <a:cubicBezTo>
                    <a:pt x="22525" y="4996"/>
                    <a:pt x="22504" y="4985"/>
                    <a:pt x="22479" y="4965"/>
                  </a:cubicBezTo>
                  <a:cubicBezTo>
                    <a:pt x="22545" y="4909"/>
                    <a:pt x="22601" y="4848"/>
                    <a:pt x="22621" y="4792"/>
                  </a:cubicBezTo>
                  <a:close/>
                  <a:moveTo>
                    <a:pt x="12855" y="4924"/>
                  </a:moveTo>
                  <a:cubicBezTo>
                    <a:pt x="12860" y="4970"/>
                    <a:pt x="12860" y="5016"/>
                    <a:pt x="12860" y="5062"/>
                  </a:cubicBezTo>
                  <a:cubicBezTo>
                    <a:pt x="12845" y="5041"/>
                    <a:pt x="12835" y="5016"/>
                    <a:pt x="12819" y="4996"/>
                  </a:cubicBezTo>
                  <a:cubicBezTo>
                    <a:pt x="12835" y="4975"/>
                    <a:pt x="12845" y="4950"/>
                    <a:pt x="12855" y="4924"/>
                  </a:cubicBezTo>
                  <a:close/>
                  <a:moveTo>
                    <a:pt x="22046" y="4965"/>
                  </a:moveTo>
                  <a:lnTo>
                    <a:pt x="22046" y="4965"/>
                  </a:lnTo>
                  <a:cubicBezTo>
                    <a:pt x="22041" y="4996"/>
                    <a:pt x="22026" y="5026"/>
                    <a:pt x="22021" y="5062"/>
                  </a:cubicBezTo>
                  <a:cubicBezTo>
                    <a:pt x="22011" y="5047"/>
                    <a:pt x="21996" y="5026"/>
                    <a:pt x="21975" y="5011"/>
                  </a:cubicBezTo>
                  <a:cubicBezTo>
                    <a:pt x="22001" y="4996"/>
                    <a:pt x="22026" y="4985"/>
                    <a:pt x="22046" y="4965"/>
                  </a:cubicBezTo>
                  <a:close/>
                  <a:moveTo>
                    <a:pt x="36381" y="4863"/>
                  </a:moveTo>
                  <a:cubicBezTo>
                    <a:pt x="36381" y="4919"/>
                    <a:pt x="36411" y="4975"/>
                    <a:pt x="36457" y="5036"/>
                  </a:cubicBezTo>
                  <a:cubicBezTo>
                    <a:pt x="36432" y="5041"/>
                    <a:pt x="36406" y="5052"/>
                    <a:pt x="36381" y="5067"/>
                  </a:cubicBezTo>
                  <a:cubicBezTo>
                    <a:pt x="36370" y="4996"/>
                    <a:pt x="36365" y="4924"/>
                    <a:pt x="36381" y="4863"/>
                  </a:cubicBezTo>
                  <a:close/>
                  <a:moveTo>
                    <a:pt x="25800" y="4858"/>
                  </a:moveTo>
                  <a:lnTo>
                    <a:pt x="25800" y="4858"/>
                  </a:lnTo>
                  <a:cubicBezTo>
                    <a:pt x="25780" y="4935"/>
                    <a:pt x="25755" y="5001"/>
                    <a:pt x="25724" y="5072"/>
                  </a:cubicBezTo>
                  <a:cubicBezTo>
                    <a:pt x="25678" y="5036"/>
                    <a:pt x="25638" y="4991"/>
                    <a:pt x="25607" y="4945"/>
                  </a:cubicBezTo>
                  <a:cubicBezTo>
                    <a:pt x="25689" y="4935"/>
                    <a:pt x="25744" y="4909"/>
                    <a:pt x="25800" y="4858"/>
                  </a:cubicBezTo>
                  <a:close/>
                  <a:moveTo>
                    <a:pt x="38176" y="4757"/>
                  </a:moveTo>
                  <a:lnTo>
                    <a:pt x="38176" y="4757"/>
                  </a:lnTo>
                  <a:cubicBezTo>
                    <a:pt x="38242" y="4843"/>
                    <a:pt x="38344" y="4924"/>
                    <a:pt x="38456" y="4991"/>
                  </a:cubicBezTo>
                  <a:cubicBezTo>
                    <a:pt x="38425" y="5016"/>
                    <a:pt x="38400" y="5047"/>
                    <a:pt x="38370" y="5072"/>
                  </a:cubicBezTo>
                  <a:cubicBezTo>
                    <a:pt x="38288" y="4975"/>
                    <a:pt x="38222" y="4874"/>
                    <a:pt x="38176" y="4757"/>
                  </a:cubicBezTo>
                  <a:close/>
                  <a:moveTo>
                    <a:pt x="24391" y="5041"/>
                  </a:moveTo>
                  <a:lnTo>
                    <a:pt x="24391" y="5041"/>
                  </a:lnTo>
                  <a:cubicBezTo>
                    <a:pt x="24402" y="5047"/>
                    <a:pt x="24412" y="5052"/>
                    <a:pt x="24427" y="5052"/>
                  </a:cubicBezTo>
                  <a:cubicBezTo>
                    <a:pt x="24417" y="5062"/>
                    <a:pt x="24412" y="5067"/>
                    <a:pt x="24407" y="5077"/>
                  </a:cubicBezTo>
                  <a:cubicBezTo>
                    <a:pt x="24402" y="5067"/>
                    <a:pt x="24402" y="5052"/>
                    <a:pt x="24391" y="5041"/>
                  </a:cubicBezTo>
                  <a:close/>
                  <a:moveTo>
                    <a:pt x="40643" y="4731"/>
                  </a:moveTo>
                  <a:lnTo>
                    <a:pt x="40643" y="4731"/>
                  </a:lnTo>
                  <a:cubicBezTo>
                    <a:pt x="40689" y="4782"/>
                    <a:pt x="40709" y="4843"/>
                    <a:pt x="40720" y="4914"/>
                  </a:cubicBezTo>
                  <a:cubicBezTo>
                    <a:pt x="40659" y="4985"/>
                    <a:pt x="40587" y="5052"/>
                    <a:pt x="40526" y="5118"/>
                  </a:cubicBezTo>
                  <a:cubicBezTo>
                    <a:pt x="40592" y="5011"/>
                    <a:pt x="40659" y="4868"/>
                    <a:pt x="40643" y="4731"/>
                  </a:cubicBezTo>
                  <a:close/>
                  <a:moveTo>
                    <a:pt x="31915" y="4858"/>
                  </a:moveTo>
                  <a:lnTo>
                    <a:pt x="31915" y="4858"/>
                  </a:lnTo>
                  <a:cubicBezTo>
                    <a:pt x="31904" y="4935"/>
                    <a:pt x="31864" y="5026"/>
                    <a:pt x="31808" y="5123"/>
                  </a:cubicBezTo>
                  <a:lnTo>
                    <a:pt x="31731" y="5047"/>
                  </a:lnTo>
                  <a:cubicBezTo>
                    <a:pt x="31803" y="4996"/>
                    <a:pt x="31889" y="4919"/>
                    <a:pt x="31915" y="4858"/>
                  </a:cubicBezTo>
                  <a:close/>
                  <a:moveTo>
                    <a:pt x="22418" y="5047"/>
                  </a:moveTo>
                  <a:cubicBezTo>
                    <a:pt x="22448" y="5061"/>
                    <a:pt x="22478" y="5062"/>
                    <a:pt x="22522" y="5062"/>
                  </a:cubicBezTo>
                  <a:lnTo>
                    <a:pt x="22522" y="5062"/>
                  </a:lnTo>
                  <a:cubicBezTo>
                    <a:pt x="22508" y="5089"/>
                    <a:pt x="22494" y="5116"/>
                    <a:pt x="22479" y="5143"/>
                  </a:cubicBezTo>
                  <a:cubicBezTo>
                    <a:pt x="22458" y="5123"/>
                    <a:pt x="22443" y="5097"/>
                    <a:pt x="22428" y="5072"/>
                  </a:cubicBezTo>
                  <a:cubicBezTo>
                    <a:pt x="22423" y="5067"/>
                    <a:pt x="22418" y="5052"/>
                    <a:pt x="22418" y="5047"/>
                  </a:cubicBezTo>
                  <a:close/>
                  <a:moveTo>
                    <a:pt x="34819" y="4935"/>
                  </a:moveTo>
                  <a:cubicBezTo>
                    <a:pt x="34814" y="4965"/>
                    <a:pt x="34814" y="4991"/>
                    <a:pt x="34809" y="5011"/>
                  </a:cubicBezTo>
                  <a:cubicBezTo>
                    <a:pt x="34794" y="5062"/>
                    <a:pt x="34778" y="5102"/>
                    <a:pt x="34753" y="5148"/>
                  </a:cubicBezTo>
                  <a:cubicBezTo>
                    <a:pt x="34717" y="5118"/>
                    <a:pt x="34692" y="5087"/>
                    <a:pt x="34666" y="5052"/>
                  </a:cubicBezTo>
                  <a:cubicBezTo>
                    <a:pt x="34717" y="5021"/>
                    <a:pt x="34789" y="4965"/>
                    <a:pt x="34819" y="4935"/>
                  </a:cubicBezTo>
                  <a:close/>
                  <a:moveTo>
                    <a:pt x="19519" y="5128"/>
                  </a:moveTo>
                  <a:cubicBezTo>
                    <a:pt x="19529" y="5138"/>
                    <a:pt x="19534" y="5143"/>
                    <a:pt x="19549" y="5148"/>
                  </a:cubicBezTo>
                  <a:lnTo>
                    <a:pt x="19544" y="5153"/>
                  </a:lnTo>
                  <a:lnTo>
                    <a:pt x="19519" y="5128"/>
                  </a:lnTo>
                  <a:close/>
                  <a:moveTo>
                    <a:pt x="28039" y="4716"/>
                  </a:moveTo>
                  <a:cubicBezTo>
                    <a:pt x="28018" y="4772"/>
                    <a:pt x="27998" y="4823"/>
                    <a:pt x="27978" y="4868"/>
                  </a:cubicBezTo>
                  <a:cubicBezTo>
                    <a:pt x="27916" y="4975"/>
                    <a:pt x="27861" y="5077"/>
                    <a:pt x="27774" y="5174"/>
                  </a:cubicBezTo>
                  <a:cubicBezTo>
                    <a:pt x="27672" y="5118"/>
                    <a:pt x="27611" y="5036"/>
                    <a:pt x="27560" y="4950"/>
                  </a:cubicBezTo>
                  <a:cubicBezTo>
                    <a:pt x="27723" y="4889"/>
                    <a:pt x="27947" y="4767"/>
                    <a:pt x="28039" y="4716"/>
                  </a:cubicBezTo>
                  <a:close/>
                  <a:moveTo>
                    <a:pt x="33242" y="5041"/>
                  </a:moveTo>
                  <a:lnTo>
                    <a:pt x="33242" y="5041"/>
                  </a:lnTo>
                  <a:cubicBezTo>
                    <a:pt x="33247" y="5047"/>
                    <a:pt x="33263" y="5052"/>
                    <a:pt x="33278" y="5052"/>
                  </a:cubicBezTo>
                  <a:lnTo>
                    <a:pt x="33268" y="5062"/>
                  </a:lnTo>
                  <a:lnTo>
                    <a:pt x="33283" y="5062"/>
                  </a:lnTo>
                  <a:cubicBezTo>
                    <a:pt x="33303" y="5072"/>
                    <a:pt x="33324" y="5077"/>
                    <a:pt x="33359" y="5092"/>
                  </a:cubicBezTo>
                  <a:cubicBezTo>
                    <a:pt x="33339" y="5118"/>
                    <a:pt x="33318" y="5148"/>
                    <a:pt x="33293" y="5174"/>
                  </a:cubicBezTo>
                  <a:cubicBezTo>
                    <a:pt x="33278" y="5128"/>
                    <a:pt x="33257" y="5087"/>
                    <a:pt x="33242" y="5041"/>
                  </a:cubicBezTo>
                  <a:close/>
                  <a:moveTo>
                    <a:pt x="38548" y="5036"/>
                  </a:moveTo>
                  <a:cubicBezTo>
                    <a:pt x="38553" y="5036"/>
                    <a:pt x="38553" y="5041"/>
                    <a:pt x="38558" y="5041"/>
                  </a:cubicBezTo>
                  <a:cubicBezTo>
                    <a:pt x="38532" y="5092"/>
                    <a:pt x="38497" y="5138"/>
                    <a:pt x="38456" y="5179"/>
                  </a:cubicBezTo>
                  <a:cubicBezTo>
                    <a:pt x="38446" y="5163"/>
                    <a:pt x="38425" y="5143"/>
                    <a:pt x="38415" y="5123"/>
                  </a:cubicBezTo>
                  <a:cubicBezTo>
                    <a:pt x="38466" y="5097"/>
                    <a:pt x="38517" y="5067"/>
                    <a:pt x="38548" y="5036"/>
                  </a:cubicBezTo>
                  <a:close/>
                  <a:moveTo>
                    <a:pt x="18781" y="5026"/>
                  </a:moveTo>
                  <a:lnTo>
                    <a:pt x="18781" y="5026"/>
                  </a:lnTo>
                  <a:cubicBezTo>
                    <a:pt x="18816" y="5072"/>
                    <a:pt x="18862" y="5108"/>
                    <a:pt x="18933" y="5143"/>
                  </a:cubicBezTo>
                  <a:cubicBezTo>
                    <a:pt x="18918" y="5158"/>
                    <a:pt x="18913" y="5179"/>
                    <a:pt x="18893" y="5199"/>
                  </a:cubicBezTo>
                  <a:cubicBezTo>
                    <a:pt x="18847" y="5138"/>
                    <a:pt x="18806" y="5077"/>
                    <a:pt x="18781" y="5026"/>
                  </a:cubicBezTo>
                  <a:close/>
                  <a:moveTo>
                    <a:pt x="25531" y="5026"/>
                  </a:moveTo>
                  <a:lnTo>
                    <a:pt x="25531" y="5026"/>
                  </a:lnTo>
                  <a:cubicBezTo>
                    <a:pt x="25572" y="5072"/>
                    <a:pt x="25612" y="5108"/>
                    <a:pt x="25683" y="5143"/>
                  </a:cubicBezTo>
                  <a:cubicBezTo>
                    <a:pt x="25673" y="5158"/>
                    <a:pt x="25663" y="5179"/>
                    <a:pt x="25648" y="5199"/>
                  </a:cubicBezTo>
                  <a:cubicBezTo>
                    <a:pt x="25602" y="5138"/>
                    <a:pt x="25556" y="5072"/>
                    <a:pt x="25531" y="5026"/>
                  </a:cubicBezTo>
                  <a:close/>
                  <a:moveTo>
                    <a:pt x="31726" y="5169"/>
                  </a:moveTo>
                  <a:cubicBezTo>
                    <a:pt x="31731" y="5179"/>
                    <a:pt x="31742" y="5189"/>
                    <a:pt x="31757" y="5199"/>
                  </a:cubicBezTo>
                  <a:cubicBezTo>
                    <a:pt x="31757" y="5204"/>
                    <a:pt x="31752" y="5214"/>
                    <a:pt x="31752" y="5214"/>
                  </a:cubicBezTo>
                  <a:cubicBezTo>
                    <a:pt x="31742" y="5199"/>
                    <a:pt x="31731" y="5189"/>
                    <a:pt x="31726" y="5169"/>
                  </a:cubicBezTo>
                  <a:close/>
                  <a:moveTo>
                    <a:pt x="19661" y="5194"/>
                  </a:moveTo>
                  <a:lnTo>
                    <a:pt x="19661" y="5194"/>
                  </a:lnTo>
                  <a:cubicBezTo>
                    <a:pt x="19656" y="5204"/>
                    <a:pt x="19651" y="5219"/>
                    <a:pt x="19640" y="5225"/>
                  </a:cubicBezTo>
                  <a:cubicBezTo>
                    <a:pt x="19630" y="5219"/>
                    <a:pt x="19625" y="5214"/>
                    <a:pt x="19610" y="5204"/>
                  </a:cubicBezTo>
                  <a:cubicBezTo>
                    <a:pt x="19630" y="5204"/>
                    <a:pt x="19646" y="5199"/>
                    <a:pt x="19661" y="5194"/>
                  </a:cubicBezTo>
                  <a:close/>
                  <a:moveTo>
                    <a:pt x="15007" y="4945"/>
                  </a:moveTo>
                  <a:cubicBezTo>
                    <a:pt x="15047" y="4975"/>
                    <a:pt x="15129" y="5036"/>
                    <a:pt x="15210" y="5092"/>
                  </a:cubicBezTo>
                  <a:cubicBezTo>
                    <a:pt x="15185" y="5128"/>
                    <a:pt x="15154" y="5189"/>
                    <a:pt x="15118" y="5245"/>
                  </a:cubicBezTo>
                  <a:cubicBezTo>
                    <a:pt x="15093" y="5194"/>
                    <a:pt x="15073" y="5143"/>
                    <a:pt x="15052" y="5092"/>
                  </a:cubicBezTo>
                  <a:cubicBezTo>
                    <a:pt x="15042" y="5047"/>
                    <a:pt x="15022" y="4996"/>
                    <a:pt x="15007" y="4945"/>
                  </a:cubicBezTo>
                  <a:close/>
                  <a:moveTo>
                    <a:pt x="18974" y="5153"/>
                  </a:moveTo>
                  <a:lnTo>
                    <a:pt x="18974" y="5153"/>
                  </a:lnTo>
                  <a:cubicBezTo>
                    <a:pt x="18969" y="5179"/>
                    <a:pt x="18964" y="5214"/>
                    <a:pt x="18944" y="5245"/>
                  </a:cubicBezTo>
                  <a:lnTo>
                    <a:pt x="18918" y="5219"/>
                  </a:lnTo>
                  <a:cubicBezTo>
                    <a:pt x="18939" y="5199"/>
                    <a:pt x="18964" y="5179"/>
                    <a:pt x="18974" y="5153"/>
                  </a:cubicBezTo>
                  <a:close/>
                  <a:moveTo>
                    <a:pt x="24508" y="5174"/>
                  </a:moveTo>
                  <a:lnTo>
                    <a:pt x="24508" y="5174"/>
                  </a:lnTo>
                  <a:cubicBezTo>
                    <a:pt x="24493" y="5199"/>
                    <a:pt x="24488" y="5225"/>
                    <a:pt x="24478" y="5245"/>
                  </a:cubicBezTo>
                  <a:cubicBezTo>
                    <a:pt x="24468" y="5225"/>
                    <a:pt x="24458" y="5214"/>
                    <a:pt x="24452" y="5194"/>
                  </a:cubicBezTo>
                  <a:lnTo>
                    <a:pt x="24508" y="5174"/>
                  </a:lnTo>
                  <a:close/>
                  <a:moveTo>
                    <a:pt x="25729" y="5153"/>
                  </a:moveTo>
                  <a:cubicBezTo>
                    <a:pt x="25724" y="5179"/>
                    <a:pt x="25714" y="5214"/>
                    <a:pt x="25699" y="5245"/>
                  </a:cubicBezTo>
                  <a:lnTo>
                    <a:pt x="25673" y="5219"/>
                  </a:lnTo>
                  <a:cubicBezTo>
                    <a:pt x="25689" y="5199"/>
                    <a:pt x="25714" y="5179"/>
                    <a:pt x="25729" y="5153"/>
                  </a:cubicBezTo>
                  <a:close/>
                  <a:moveTo>
                    <a:pt x="31981" y="5128"/>
                  </a:moveTo>
                  <a:lnTo>
                    <a:pt x="31981" y="5128"/>
                  </a:lnTo>
                  <a:cubicBezTo>
                    <a:pt x="31971" y="5169"/>
                    <a:pt x="31965" y="5204"/>
                    <a:pt x="31955" y="5245"/>
                  </a:cubicBezTo>
                  <a:cubicBezTo>
                    <a:pt x="31935" y="5230"/>
                    <a:pt x="31915" y="5219"/>
                    <a:pt x="31894" y="5199"/>
                  </a:cubicBezTo>
                  <a:cubicBezTo>
                    <a:pt x="31930" y="5174"/>
                    <a:pt x="31960" y="5148"/>
                    <a:pt x="31981" y="5128"/>
                  </a:cubicBezTo>
                  <a:close/>
                  <a:moveTo>
                    <a:pt x="27555" y="5097"/>
                  </a:moveTo>
                  <a:cubicBezTo>
                    <a:pt x="27591" y="5138"/>
                    <a:pt x="27657" y="5179"/>
                    <a:pt x="27744" y="5199"/>
                  </a:cubicBezTo>
                  <a:lnTo>
                    <a:pt x="27688" y="5255"/>
                  </a:lnTo>
                  <a:cubicBezTo>
                    <a:pt x="27632" y="5204"/>
                    <a:pt x="27586" y="5148"/>
                    <a:pt x="27555" y="5097"/>
                  </a:cubicBezTo>
                  <a:close/>
                  <a:moveTo>
                    <a:pt x="22703" y="5143"/>
                  </a:moveTo>
                  <a:cubicBezTo>
                    <a:pt x="22703" y="5194"/>
                    <a:pt x="22687" y="5230"/>
                    <a:pt x="22682" y="5270"/>
                  </a:cubicBezTo>
                  <a:cubicBezTo>
                    <a:pt x="22662" y="5265"/>
                    <a:pt x="22647" y="5250"/>
                    <a:pt x="22626" y="5245"/>
                  </a:cubicBezTo>
                  <a:cubicBezTo>
                    <a:pt x="22621" y="5240"/>
                    <a:pt x="22611" y="5240"/>
                    <a:pt x="22606" y="5230"/>
                  </a:cubicBezTo>
                  <a:cubicBezTo>
                    <a:pt x="22642" y="5199"/>
                    <a:pt x="22682" y="5169"/>
                    <a:pt x="22703" y="5143"/>
                  </a:cubicBezTo>
                  <a:close/>
                  <a:moveTo>
                    <a:pt x="13038" y="4894"/>
                  </a:moveTo>
                  <a:cubicBezTo>
                    <a:pt x="13058" y="5021"/>
                    <a:pt x="13023" y="5153"/>
                    <a:pt x="13023" y="5280"/>
                  </a:cubicBezTo>
                  <a:cubicBezTo>
                    <a:pt x="12987" y="5240"/>
                    <a:pt x="12946" y="5189"/>
                    <a:pt x="12911" y="5143"/>
                  </a:cubicBezTo>
                  <a:cubicBezTo>
                    <a:pt x="12982" y="5062"/>
                    <a:pt x="13038" y="4970"/>
                    <a:pt x="13038" y="4894"/>
                  </a:cubicBezTo>
                  <a:close/>
                  <a:moveTo>
                    <a:pt x="19010" y="5255"/>
                  </a:moveTo>
                  <a:cubicBezTo>
                    <a:pt x="19010" y="5270"/>
                    <a:pt x="19000" y="5280"/>
                    <a:pt x="19000" y="5296"/>
                  </a:cubicBezTo>
                  <a:cubicBezTo>
                    <a:pt x="18994" y="5291"/>
                    <a:pt x="18989" y="5291"/>
                    <a:pt x="18984" y="5280"/>
                  </a:cubicBezTo>
                  <a:cubicBezTo>
                    <a:pt x="18994" y="5275"/>
                    <a:pt x="19000" y="5265"/>
                    <a:pt x="19010" y="5255"/>
                  </a:cubicBezTo>
                  <a:close/>
                  <a:moveTo>
                    <a:pt x="25760" y="5255"/>
                  </a:moveTo>
                  <a:cubicBezTo>
                    <a:pt x="25760" y="5270"/>
                    <a:pt x="25760" y="5280"/>
                    <a:pt x="25755" y="5296"/>
                  </a:cubicBezTo>
                  <a:cubicBezTo>
                    <a:pt x="25750" y="5291"/>
                    <a:pt x="25739" y="5291"/>
                    <a:pt x="25734" y="5280"/>
                  </a:cubicBezTo>
                  <a:cubicBezTo>
                    <a:pt x="25744" y="5275"/>
                    <a:pt x="25755" y="5265"/>
                    <a:pt x="25760" y="5255"/>
                  </a:cubicBezTo>
                  <a:close/>
                  <a:moveTo>
                    <a:pt x="19534" y="5219"/>
                  </a:moveTo>
                  <a:lnTo>
                    <a:pt x="19534" y="5219"/>
                  </a:lnTo>
                  <a:cubicBezTo>
                    <a:pt x="19554" y="5230"/>
                    <a:pt x="19595" y="5245"/>
                    <a:pt x="19630" y="5255"/>
                  </a:cubicBezTo>
                  <a:cubicBezTo>
                    <a:pt x="19625" y="5275"/>
                    <a:pt x="19620" y="5291"/>
                    <a:pt x="19610" y="5301"/>
                  </a:cubicBezTo>
                  <a:cubicBezTo>
                    <a:pt x="19605" y="5316"/>
                    <a:pt x="19600" y="5326"/>
                    <a:pt x="19595" y="5331"/>
                  </a:cubicBezTo>
                  <a:cubicBezTo>
                    <a:pt x="19569" y="5301"/>
                    <a:pt x="19549" y="5255"/>
                    <a:pt x="19534" y="5219"/>
                  </a:cubicBezTo>
                  <a:close/>
                  <a:moveTo>
                    <a:pt x="21711" y="4919"/>
                  </a:moveTo>
                  <a:cubicBezTo>
                    <a:pt x="21741" y="4945"/>
                    <a:pt x="21807" y="4991"/>
                    <a:pt x="21868" y="5041"/>
                  </a:cubicBezTo>
                  <a:cubicBezTo>
                    <a:pt x="21863" y="5047"/>
                    <a:pt x="21848" y="5052"/>
                    <a:pt x="21843" y="5062"/>
                  </a:cubicBezTo>
                  <a:cubicBezTo>
                    <a:pt x="21858" y="5062"/>
                    <a:pt x="21868" y="5052"/>
                    <a:pt x="21884" y="5052"/>
                  </a:cubicBezTo>
                  <a:cubicBezTo>
                    <a:pt x="21919" y="5077"/>
                    <a:pt x="21960" y="5102"/>
                    <a:pt x="21996" y="5123"/>
                  </a:cubicBezTo>
                  <a:cubicBezTo>
                    <a:pt x="21985" y="5148"/>
                    <a:pt x="21975" y="5174"/>
                    <a:pt x="21965" y="5194"/>
                  </a:cubicBezTo>
                  <a:cubicBezTo>
                    <a:pt x="21945" y="5230"/>
                    <a:pt x="21914" y="5291"/>
                    <a:pt x="21874" y="5331"/>
                  </a:cubicBezTo>
                  <a:cubicBezTo>
                    <a:pt x="21833" y="5245"/>
                    <a:pt x="21792" y="5163"/>
                    <a:pt x="21757" y="5067"/>
                  </a:cubicBezTo>
                  <a:cubicBezTo>
                    <a:pt x="21741" y="5021"/>
                    <a:pt x="21721" y="4970"/>
                    <a:pt x="21711" y="4919"/>
                  </a:cubicBezTo>
                  <a:close/>
                  <a:moveTo>
                    <a:pt x="30796" y="5291"/>
                  </a:moveTo>
                  <a:cubicBezTo>
                    <a:pt x="30796" y="5301"/>
                    <a:pt x="30801" y="5321"/>
                    <a:pt x="30801" y="5331"/>
                  </a:cubicBezTo>
                  <a:cubicBezTo>
                    <a:pt x="30790" y="5331"/>
                    <a:pt x="30785" y="5326"/>
                    <a:pt x="30770" y="5321"/>
                  </a:cubicBezTo>
                  <a:cubicBezTo>
                    <a:pt x="30775" y="5316"/>
                    <a:pt x="30785" y="5301"/>
                    <a:pt x="30785" y="5291"/>
                  </a:cubicBezTo>
                  <a:close/>
                  <a:moveTo>
                    <a:pt x="22575" y="5270"/>
                  </a:moveTo>
                  <a:cubicBezTo>
                    <a:pt x="22606" y="5291"/>
                    <a:pt x="22647" y="5301"/>
                    <a:pt x="22682" y="5301"/>
                  </a:cubicBezTo>
                  <a:cubicBezTo>
                    <a:pt x="22677" y="5306"/>
                    <a:pt x="22672" y="5321"/>
                    <a:pt x="22672" y="5331"/>
                  </a:cubicBezTo>
                  <a:cubicBezTo>
                    <a:pt x="22672" y="5342"/>
                    <a:pt x="22672" y="5342"/>
                    <a:pt x="22662" y="5347"/>
                  </a:cubicBezTo>
                  <a:cubicBezTo>
                    <a:pt x="22626" y="5326"/>
                    <a:pt x="22596" y="5301"/>
                    <a:pt x="22560" y="5275"/>
                  </a:cubicBezTo>
                  <a:cubicBezTo>
                    <a:pt x="22570" y="5275"/>
                    <a:pt x="22570" y="5270"/>
                    <a:pt x="22575" y="5270"/>
                  </a:cubicBezTo>
                  <a:close/>
                  <a:moveTo>
                    <a:pt x="18949" y="5306"/>
                  </a:moveTo>
                  <a:cubicBezTo>
                    <a:pt x="18969" y="5306"/>
                    <a:pt x="18984" y="5316"/>
                    <a:pt x="18994" y="5316"/>
                  </a:cubicBezTo>
                  <a:cubicBezTo>
                    <a:pt x="18989" y="5331"/>
                    <a:pt x="18984" y="5352"/>
                    <a:pt x="18974" y="5377"/>
                  </a:cubicBezTo>
                  <a:cubicBezTo>
                    <a:pt x="18964" y="5357"/>
                    <a:pt x="18944" y="5342"/>
                    <a:pt x="18933" y="5321"/>
                  </a:cubicBezTo>
                  <a:cubicBezTo>
                    <a:pt x="18939" y="5316"/>
                    <a:pt x="18944" y="5306"/>
                    <a:pt x="18949" y="5306"/>
                  </a:cubicBezTo>
                  <a:close/>
                  <a:moveTo>
                    <a:pt x="25709" y="5306"/>
                  </a:moveTo>
                  <a:cubicBezTo>
                    <a:pt x="25724" y="5306"/>
                    <a:pt x="25734" y="5316"/>
                    <a:pt x="25755" y="5316"/>
                  </a:cubicBezTo>
                  <a:cubicBezTo>
                    <a:pt x="25750" y="5331"/>
                    <a:pt x="25739" y="5352"/>
                    <a:pt x="25734" y="5377"/>
                  </a:cubicBezTo>
                  <a:cubicBezTo>
                    <a:pt x="25724" y="5357"/>
                    <a:pt x="25704" y="5342"/>
                    <a:pt x="25689" y="5321"/>
                  </a:cubicBezTo>
                  <a:cubicBezTo>
                    <a:pt x="25699" y="5316"/>
                    <a:pt x="25704" y="5306"/>
                    <a:pt x="25709" y="5306"/>
                  </a:cubicBezTo>
                  <a:close/>
                  <a:moveTo>
                    <a:pt x="31828" y="5250"/>
                  </a:moveTo>
                  <a:cubicBezTo>
                    <a:pt x="31859" y="5270"/>
                    <a:pt x="31894" y="5280"/>
                    <a:pt x="31935" y="5296"/>
                  </a:cubicBezTo>
                  <a:cubicBezTo>
                    <a:pt x="31930" y="5326"/>
                    <a:pt x="31920" y="5357"/>
                    <a:pt x="31909" y="5382"/>
                  </a:cubicBezTo>
                  <a:cubicBezTo>
                    <a:pt x="31864" y="5352"/>
                    <a:pt x="31828" y="5316"/>
                    <a:pt x="31792" y="5275"/>
                  </a:cubicBezTo>
                  <a:cubicBezTo>
                    <a:pt x="31808" y="5270"/>
                    <a:pt x="31818" y="5255"/>
                    <a:pt x="31828" y="5250"/>
                  </a:cubicBezTo>
                  <a:close/>
                  <a:moveTo>
                    <a:pt x="21991" y="5255"/>
                  </a:moveTo>
                  <a:cubicBezTo>
                    <a:pt x="21985" y="5296"/>
                    <a:pt x="21960" y="5347"/>
                    <a:pt x="21924" y="5397"/>
                  </a:cubicBezTo>
                  <a:cubicBezTo>
                    <a:pt x="21914" y="5382"/>
                    <a:pt x="21899" y="5367"/>
                    <a:pt x="21894" y="5352"/>
                  </a:cubicBezTo>
                  <a:cubicBezTo>
                    <a:pt x="21924" y="5331"/>
                    <a:pt x="21975" y="5291"/>
                    <a:pt x="21991" y="5255"/>
                  </a:cubicBezTo>
                  <a:close/>
                  <a:moveTo>
                    <a:pt x="34519" y="5204"/>
                  </a:moveTo>
                  <a:lnTo>
                    <a:pt x="34519" y="5204"/>
                  </a:lnTo>
                  <a:cubicBezTo>
                    <a:pt x="34560" y="5235"/>
                    <a:pt x="34595" y="5260"/>
                    <a:pt x="34641" y="5286"/>
                  </a:cubicBezTo>
                  <a:cubicBezTo>
                    <a:pt x="34616" y="5311"/>
                    <a:pt x="34585" y="5336"/>
                    <a:pt x="34549" y="5362"/>
                  </a:cubicBezTo>
                  <a:cubicBezTo>
                    <a:pt x="34575" y="5357"/>
                    <a:pt x="34646" y="5331"/>
                    <a:pt x="34682" y="5316"/>
                  </a:cubicBezTo>
                  <a:lnTo>
                    <a:pt x="34682" y="5316"/>
                  </a:lnTo>
                  <a:cubicBezTo>
                    <a:pt x="34656" y="5347"/>
                    <a:pt x="34616" y="5377"/>
                    <a:pt x="34560" y="5408"/>
                  </a:cubicBezTo>
                  <a:cubicBezTo>
                    <a:pt x="34555" y="5382"/>
                    <a:pt x="34549" y="5357"/>
                    <a:pt x="34539" y="5342"/>
                  </a:cubicBezTo>
                  <a:cubicBezTo>
                    <a:pt x="34529" y="5275"/>
                    <a:pt x="34529" y="5270"/>
                    <a:pt x="34519" y="5204"/>
                  </a:cubicBezTo>
                  <a:close/>
                  <a:moveTo>
                    <a:pt x="22021" y="5367"/>
                  </a:moveTo>
                  <a:lnTo>
                    <a:pt x="22021" y="5367"/>
                  </a:lnTo>
                  <a:cubicBezTo>
                    <a:pt x="22016" y="5392"/>
                    <a:pt x="22011" y="5408"/>
                    <a:pt x="22001" y="5428"/>
                  </a:cubicBezTo>
                  <a:cubicBezTo>
                    <a:pt x="21996" y="5448"/>
                    <a:pt x="21991" y="5459"/>
                    <a:pt x="21991" y="5474"/>
                  </a:cubicBezTo>
                  <a:cubicBezTo>
                    <a:pt x="21975" y="5459"/>
                    <a:pt x="21965" y="5443"/>
                    <a:pt x="21950" y="5423"/>
                  </a:cubicBezTo>
                  <a:cubicBezTo>
                    <a:pt x="21985" y="5403"/>
                    <a:pt x="22011" y="5377"/>
                    <a:pt x="22021" y="5367"/>
                  </a:cubicBezTo>
                  <a:close/>
                  <a:moveTo>
                    <a:pt x="22545" y="5331"/>
                  </a:moveTo>
                  <a:cubicBezTo>
                    <a:pt x="22570" y="5347"/>
                    <a:pt x="22621" y="5367"/>
                    <a:pt x="22657" y="5372"/>
                  </a:cubicBezTo>
                  <a:cubicBezTo>
                    <a:pt x="22647" y="5408"/>
                    <a:pt x="22631" y="5443"/>
                    <a:pt x="22621" y="5479"/>
                  </a:cubicBezTo>
                  <a:cubicBezTo>
                    <a:pt x="22586" y="5443"/>
                    <a:pt x="22550" y="5382"/>
                    <a:pt x="22545" y="5331"/>
                  </a:cubicBezTo>
                  <a:close/>
                  <a:moveTo>
                    <a:pt x="26675" y="5214"/>
                  </a:moveTo>
                  <a:lnTo>
                    <a:pt x="26675" y="5214"/>
                  </a:lnTo>
                  <a:cubicBezTo>
                    <a:pt x="26670" y="5250"/>
                    <a:pt x="26650" y="5291"/>
                    <a:pt x="26630" y="5321"/>
                  </a:cubicBezTo>
                  <a:cubicBezTo>
                    <a:pt x="26599" y="5382"/>
                    <a:pt x="26553" y="5443"/>
                    <a:pt x="26497" y="5499"/>
                  </a:cubicBezTo>
                  <a:cubicBezTo>
                    <a:pt x="26452" y="5459"/>
                    <a:pt x="26411" y="5423"/>
                    <a:pt x="26370" y="5377"/>
                  </a:cubicBezTo>
                  <a:cubicBezTo>
                    <a:pt x="26340" y="5342"/>
                    <a:pt x="26294" y="5275"/>
                    <a:pt x="26284" y="5225"/>
                  </a:cubicBezTo>
                  <a:lnTo>
                    <a:pt x="26284" y="5225"/>
                  </a:lnTo>
                  <a:cubicBezTo>
                    <a:pt x="26311" y="5240"/>
                    <a:pt x="26359" y="5262"/>
                    <a:pt x="26396" y="5262"/>
                  </a:cubicBezTo>
                  <a:cubicBezTo>
                    <a:pt x="26408" y="5262"/>
                    <a:pt x="26418" y="5260"/>
                    <a:pt x="26426" y="5255"/>
                  </a:cubicBezTo>
                  <a:cubicBezTo>
                    <a:pt x="26492" y="5250"/>
                    <a:pt x="26589" y="5240"/>
                    <a:pt x="26675" y="5214"/>
                  </a:cubicBezTo>
                  <a:close/>
                  <a:moveTo>
                    <a:pt x="30734" y="5367"/>
                  </a:moveTo>
                  <a:cubicBezTo>
                    <a:pt x="30750" y="5372"/>
                    <a:pt x="30775" y="5382"/>
                    <a:pt x="30796" y="5382"/>
                  </a:cubicBezTo>
                  <a:cubicBezTo>
                    <a:pt x="30796" y="5428"/>
                    <a:pt x="30790" y="5474"/>
                    <a:pt x="30775" y="5520"/>
                  </a:cubicBezTo>
                  <a:cubicBezTo>
                    <a:pt x="30750" y="5484"/>
                    <a:pt x="30719" y="5433"/>
                    <a:pt x="30699" y="5392"/>
                  </a:cubicBezTo>
                  <a:cubicBezTo>
                    <a:pt x="30714" y="5382"/>
                    <a:pt x="30719" y="5372"/>
                    <a:pt x="30734" y="5367"/>
                  </a:cubicBezTo>
                  <a:close/>
                  <a:moveTo>
                    <a:pt x="33583" y="5301"/>
                  </a:moveTo>
                  <a:cubicBezTo>
                    <a:pt x="33608" y="5377"/>
                    <a:pt x="33593" y="5408"/>
                    <a:pt x="33573" y="5545"/>
                  </a:cubicBezTo>
                  <a:cubicBezTo>
                    <a:pt x="33532" y="5504"/>
                    <a:pt x="33491" y="5459"/>
                    <a:pt x="33461" y="5418"/>
                  </a:cubicBezTo>
                  <a:cubicBezTo>
                    <a:pt x="33461" y="5418"/>
                    <a:pt x="33461" y="5408"/>
                    <a:pt x="33456" y="5408"/>
                  </a:cubicBezTo>
                  <a:cubicBezTo>
                    <a:pt x="33507" y="5372"/>
                    <a:pt x="33547" y="5331"/>
                    <a:pt x="33583" y="5301"/>
                  </a:cubicBezTo>
                  <a:close/>
                  <a:moveTo>
                    <a:pt x="13297" y="4899"/>
                  </a:moveTo>
                  <a:lnTo>
                    <a:pt x="13297" y="4899"/>
                  </a:lnTo>
                  <a:cubicBezTo>
                    <a:pt x="13303" y="4940"/>
                    <a:pt x="13318" y="4975"/>
                    <a:pt x="13323" y="5016"/>
                  </a:cubicBezTo>
                  <a:cubicBezTo>
                    <a:pt x="13297" y="5031"/>
                    <a:pt x="13277" y="5047"/>
                    <a:pt x="13252" y="5067"/>
                  </a:cubicBezTo>
                  <a:cubicBezTo>
                    <a:pt x="13277" y="5077"/>
                    <a:pt x="13303" y="5077"/>
                    <a:pt x="13338" y="5077"/>
                  </a:cubicBezTo>
                  <a:cubicBezTo>
                    <a:pt x="13343" y="5108"/>
                    <a:pt x="13353" y="5143"/>
                    <a:pt x="13369" y="5169"/>
                  </a:cubicBezTo>
                  <a:cubicBezTo>
                    <a:pt x="13394" y="5133"/>
                    <a:pt x="13404" y="5097"/>
                    <a:pt x="13414" y="5057"/>
                  </a:cubicBezTo>
                  <a:cubicBezTo>
                    <a:pt x="13445" y="5052"/>
                    <a:pt x="13475" y="5041"/>
                    <a:pt x="13506" y="5026"/>
                  </a:cubicBezTo>
                  <a:cubicBezTo>
                    <a:pt x="13531" y="5057"/>
                    <a:pt x="13567" y="5082"/>
                    <a:pt x="13598" y="5108"/>
                  </a:cubicBezTo>
                  <a:cubicBezTo>
                    <a:pt x="13557" y="5199"/>
                    <a:pt x="13496" y="5296"/>
                    <a:pt x="13450" y="5367"/>
                  </a:cubicBezTo>
                  <a:cubicBezTo>
                    <a:pt x="13404" y="5433"/>
                    <a:pt x="13348" y="5499"/>
                    <a:pt x="13292" y="5560"/>
                  </a:cubicBezTo>
                  <a:cubicBezTo>
                    <a:pt x="13201" y="5479"/>
                    <a:pt x="13119" y="5392"/>
                    <a:pt x="13038" y="5296"/>
                  </a:cubicBezTo>
                  <a:cubicBezTo>
                    <a:pt x="13140" y="5194"/>
                    <a:pt x="13303" y="5036"/>
                    <a:pt x="13297" y="4899"/>
                  </a:cubicBezTo>
                  <a:close/>
                  <a:moveTo>
                    <a:pt x="26345" y="5484"/>
                  </a:moveTo>
                  <a:cubicBezTo>
                    <a:pt x="26375" y="5509"/>
                    <a:pt x="26411" y="5530"/>
                    <a:pt x="26446" y="5550"/>
                  </a:cubicBezTo>
                  <a:cubicBezTo>
                    <a:pt x="26441" y="5555"/>
                    <a:pt x="26436" y="5560"/>
                    <a:pt x="26421" y="5570"/>
                  </a:cubicBezTo>
                  <a:cubicBezTo>
                    <a:pt x="26396" y="5545"/>
                    <a:pt x="26365" y="5520"/>
                    <a:pt x="26345" y="5484"/>
                  </a:cubicBezTo>
                  <a:close/>
                  <a:moveTo>
                    <a:pt x="19345" y="5535"/>
                  </a:moveTo>
                  <a:cubicBezTo>
                    <a:pt x="19351" y="5550"/>
                    <a:pt x="19356" y="5555"/>
                    <a:pt x="19366" y="5570"/>
                  </a:cubicBezTo>
                  <a:cubicBezTo>
                    <a:pt x="19356" y="5576"/>
                    <a:pt x="19351" y="5576"/>
                    <a:pt x="19345" y="5581"/>
                  </a:cubicBezTo>
                  <a:lnTo>
                    <a:pt x="19345" y="5535"/>
                  </a:lnTo>
                  <a:close/>
                  <a:moveTo>
                    <a:pt x="19640" y="5520"/>
                  </a:moveTo>
                  <a:cubicBezTo>
                    <a:pt x="19656" y="5525"/>
                    <a:pt x="19676" y="5535"/>
                    <a:pt x="19686" y="5545"/>
                  </a:cubicBezTo>
                  <a:lnTo>
                    <a:pt x="19686" y="5581"/>
                  </a:lnTo>
                  <a:cubicBezTo>
                    <a:pt x="19671" y="5560"/>
                    <a:pt x="19651" y="5550"/>
                    <a:pt x="19630" y="5530"/>
                  </a:cubicBezTo>
                  <a:lnTo>
                    <a:pt x="19640" y="5520"/>
                  </a:lnTo>
                  <a:close/>
                  <a:moveTo>
                    <a:pt x="19025" y="5570"/>
                  </a:moveTo>
                  <a:cubicBezTo>
                    <a:pt x="19035" y="5576"/>
                    <a:pt x="19040" y="5581"/>
                    <a:pt x="19045" y="5581"/>
                  </a:cubicBezTo>
                  <a:cubicBezTo>
                    <a:pt x="19040" y="5596"/>
                    <a:pt x="19040" y="5596"/>
                    <a:pt x="19035" y="5601"/>
                  </a:cubicBezTo>
                  <a:cubicBezTo>
                    <a:pt x="19025" y="5596"/>
                    <a:pt x="19020" y="5581"/>
                    <a:pt x="19020" y="5576"/>
                  </a:cubicBezTo>
                  <a:lnTo>
                    <a:pt x="19025" y="5570"/>
                  </a:lnTo>
                  <a:close/>
                  <a:moveTo>
                    <a:pt x="19213" y="5545"/>
                  </a:moveTo>
                  <a:cubicBezTo>
                    <a:pt x="19213" y="5560"/>
                    <a:pt x="19218" y="5581"/>
                    <a:pt x="19218" y="5601"/>
                  </a:cubicBezTo>
                  <a:lnTo>
                    <a:pt x="19198" y="5581"/>
                  </a:lnTo>
                  <a:cubicBezTo>
                    <a:pt x="19203" y="5570"/>
                    <a:pt x="19213" y="5555"/>
                    <a:pt x="19213" y="5545"/>
                  </a:cubicBezTo>
                  <a:close/>
                  <a:moveTo>
                    <a:pt x="25785" y="5570"/>
                  </a:moveTo>
                  <a:cubicBezTo>
                    <a:pt x="25790" y="5576"/>
                    <a:pt x="25800" y="5581"/>
                    <a:pt x="25806" y="5581"/>
                  </a:cubicBezTo>
                  <a:cubicBezTo>
                    <a:pt x="25790" y="5596"/>
                    <a:pt x="25790" y="5596"/>
                    <a:pt x="25790" y="5601"/>
                  </a:cubicBezTo>
                  <a:cubicBezTo>
                    <a:pt x="25785" y="5596"/>
                    <a:pt x="25780" y="5581"/>
                    <a:pt x="25780" y="5576"/>
                  </a:cubicBezTo>
                  <a:lnTo>
                    <a:pt x="25785" y="5570"/>
                  </a:lnTo>
                  <a:close/>
                  <a:moveTo>
                    <a:pt x="25963" y="5545"/>
                  </a:moveTo>
                  <a:cubicBezTo>
                    <a:pt x="25963" y="5560"/>
                    <a:pt x="25968" y="5581"/>
                    <a:pt x="25968" y="5601"/>
                  </a:cubicBezTo>
                  <a:lnTo>
                    <a:pt x="25953" y="5581"/>
                  </a:lnTo>
                  <a:cubicBezTo>
                    <a:pt x="25958" y="5570"/>
                    <a:pt x="25963" y="5555"/>
                    <a:pt x="25963" y="5545"/>
                  </a:cubicBezTo>
                  <a:close/>
                  <a:moveTo>
                    <a:pt x="28150" y="5428"/>
                  </a:moveTo>
                  <a:lnTo>
                    <a:pt x="28150" y="5428"/>
                  </a:lnTo>
                  <a:cubicBezTo>
                    <a:pt x="28140" y="5484"/>
                    <a:pt x="28105" y="5545"/>
                    <a:pt x="28064" y="5606"/>
                  </a:cubicBezTo>
                  <a:cubicBezTo>
                    <a:pt x="28044" y="5596"/>
                    <a:pt x="28018" y="5581"/>
                    <a:pt x="27998" y="5570"/>
                  </a:cubicBezTo>
                  <a:cubicBezTo>
                    <a:pt x="28064" y="5525"/>
                    <a:pt x="28115" y="5479"/>
                    <a:pt x="28150" y="5428"/>
                  </a:cubicBezTo>
                  <a:close/>
                  <a:moveTo>
                    <a:pt x="19290" y="5555"/>
                  </a:moveTo>
                  <a:cubicBezTo>
                    <a:pt x="19300" y="5570"/>
                    <a:pt x="19305" y="5581"/>
                    <a:pt x="19305" y="5601"/>
                  </a:cubicBezTo>
                  <a:cubicBezTo>
                    <a:pt x="19300" y="5606"/>
                    <a:pt x="19290" y="5606"/>
                    <a:pt x="19279" y="5611"/>
                  </a:cubicBezTo>
                  <a:cubicBezTo>
                    <a:pt x="19290" y="5586"/>
                    <a:pt x="19290" y="5576"/>
                    <a:pt x="19290" y="5555"/>
                  </a:cubicBezTo>
                  <a:close/>
                  <a:moveTo>
                    <a:pt x="26294" y="5530"/>
                  </a:moveTo>
                  <a:cubicBezTo>
                    <a:pt x="26314" y="5555"/>
                    <a:pt x="26340" y="5576"/>
                    <a:pt x="26365" y="5601"/>
                  </a:cubicBezTo>
                  <a:cubicBezTo>
                    <a:pt x="26350" y="5606"/>
                    <a:pt x="26345" y="5611"/>
                    <a:pt x="26335" y="5611"/>
                  </a:cubicBezTo>
                  <a:cubicBezTo>
                    <a:pt x="26314" y="5586"/>
                    <a:pt x="26299" y="5560"/>
                    <a:pt x="26294" y="5530"/>
                  </a:cubicBezTo>
                  <a:close/>
                  <a:moveTo>
                    <a:pt x="27393" y="5581"/>
                  </a:moveTo>
                  <a:cubicBezTo>
                    <a:pt x="27398" y="5586"/>
                    <a:pt x="27398" y="5596"/>
                    <a:pt x="27408" y="5601"/>
                  </a:cubicBezTo>
                  <a:cubicBezTo>
                    <a:pt x="27403" y="5606"/>
                    <a:pt x="27387" y="5606"/>
                    <a:pt x="27382" y="5611"/>
                  </a:cubicBezTo>
                  <a:cubicBezTo>
                    <a:pt x="27382" y="5601"/>
                    <a:pt x="27387" y="5586"/>
                    <a:pt x="27393" y="5581"/>
                  </a:cubicBezTo>
                  <a:close/>
                  <a:moveTo>
                    <a:pt x="29926" y="5560"/>
                  </a:moveTo>
                  <a:cubicBezTo>
                    <a:pt x="29936" y="5576"/>
                    <a:pt x="29951" y="5586"/>
                    <a:pt x="29971" y="5601"/>
                  </a:cubicBezTo>
                  <a:cubicBezTo>
                    <a:pt x="29956" y="5621"/>
                    <a:pt x="29951" y="5626"/>
                    <a:pt x="29946" y="5637"/>
                  </a:cubicBezTo>
                  <a:cubicBezTo>
                    <a:pt x="29936" y="5611"/>
                    <a:pt x="29926" y="5586"/>
                    <a:pt x="29926" y="5560"/>
                  </a:cubicBezTo>
                  <a:close/>
                  <a:moveTo>
                    <a:pt x="18761" y="5596"/>
                  </a:moveTo>
                  <a:cubicBezTo>
                    <a:pt x="18771" y="5606"/>
                    <a:pt x="18791" y="5616"/>
                    <a:pt x="18811" y="5631"/>
                  </a:cubicBezTo>
                  <a:cubicBezTo>
                    <a:pt x="18791" y="5647"/>
                    <a:pt x="18771" y="5652"/>
                    <a:pt x="18745" y="5662"/>
                  </a:cubicBezTo>
                  <a:cubicBezTo>
                    <a:pt x="18745" y="5647"/>
                    <a:pt x="18755" y="5616"/>
                    <a:pt x="18761" y="5596"/>
                  </a:cubicBezTo>
                  <a:close/>
                  <a:moveTo>
                    <a:pt x="25510" y="5596"/>
                  </a:moveTo>
                  <a:cubicBezTo>
                    <a:pt x="25526" y="5606"/>
                    <a:pt x="25546" y="5616"/>
                    <a:pt x="25561" y="5631"/>
                  </a:cubicBezTo>
                  <a:cubicBezTo>
                    <a:pt x="25546" y="5647"/>
                    <a:pt x="25526" y="5652"/>
                    <a:pt x="25500" y="5662"/>
                  </a:cubicBezTo>
                  <a:cubicBezTo>
                    <a:pt x="25500" y="5647"/>
                    <a:pt x="25505" y="5616"/>
                    <a:pt x="25510" y="5596"/>
                  </a:cubicBezTo>
                  <a:close/>
                  <a:moveTo>
                    <a:pt x="22219" y="5652"/>
                  </a:moveTo>
                  <a:lnTo>
                    <a:pt x="22219" y="5672"/>
                  </a:lnTo>
                  <a:lnTo>
                    <a:pt x="22214" y="5662"/>
                  </a:lnTo>
                  <a:cubicBezTo>
                    <a:pt x="22214" y="5662"/>
                    <a:pt x="22219" y="5657"/>
                    <a:pt x="22219" y="5652"/>
                  </a:cubicBezTo>
                  <a:close/>
                  <a:moveTo>
                    <a:pt x="19320" y="5621"/>
                  </a:moveTo>
                  <a:cubicBezTo>
                    <a:pt x="19325" y="5637"/>
                    <a:pt x="19325" y="5657"/>
                    <a:pt x="19330" y="5677"/>
                  </a:cubicBezTo>
                  <a:cubicBezTo>
                    <a:pt x="19315" y="5672"/>
                    <a:pt x="19295" y="5657"/>
                    <a:pt x="19274" y="5637"/>
                  </a:cubicBezTo>
                  <a:cubicBezTo>
                    <a:pt x="19274" y="5631"/>
                    <a:pt x="19279" y="5626"/>
                    <a:pt x="19279" y="5621"/>
                  </a:cubicBezTo>
                  <a:close/>
                  <a:moveTo>
                    <a:pt x="26039" y="5550"/>
                  </a:moveTo>
                  <a:cubicBezTo>
                    <a:pt x="26065" y="5581"/>
                    <a:pt x="26070" y="5631"/>
                    <a:pt x="26085" y="5677"/>
                  </a:cubicBezTo>
                  <a:cubicBezTo>
                    <a:pt x="26065" y="5672"/>
                    <a:pt x="26045" y="5657"/>
                    <a:pt x="26029" y="5637"/>
                  </a:cubicBezTo>
                  <a:cubicBezTo>
                    <a:pt x="26039" y="5611"/>
                    <a:pt x="26045" y="5581"/>
                    <a:pt x="26039" y="5550"/>
                  </a:cubicBezTo>
                  <a:close/>
                  <a:moveTo>
                    <a:pt x="19086" y="5621"/>
                  </a:moveTo>
                  <a:cubicBezTo>
                    <a:pt x="19091" y="5626"/>
                    <a:pt x="19101" y="5631"/>
                    <a:pt x="19117" y="5637"/>
                  </a:cubicBezTo>
                  <a:cubicBezTo>
                    <a:pt x="19117" y="5657"/>
                    <a:pt x="19111" y="5672"/>
                    <a:pt x="19101" y="5687"/>
                  </a:cubicBezTo>
                  <a:cubicBezTo>
                    <a:pt x="19091" y="5677"/>
                    <a:pt x="19076" y="5657"/>
                    <a:pt x="19066" y="5647"/>
                  </a:cubicBezTo>
                  <a:cubicBezTo>
                    <a:pt x="19071" y="5637"/>
                    <a:pt x="19076" y="5626"/>
                    <a:pt x="19086" y="5621"/>
                  </a:cubicBezTo>
                  <a:close/>
                  <a:moveTo>
                    <a:pt x="25836" y="5621"/>
                  </a:moveTo>
                  <a:cubicBezTo>
                    <a:pt x="25841" y="5626"/>
                    <a:pt x="25856" y="5631"/>
                    <a:pt x="25867" y="5637"/>
                  </a:cubicBezTo>
                  <a:cubicBezTo>
                    <a:pt x="25867" y="5657"/>
                    <a:pt x="25861" y="5672"/>
                    <a:pt x="25856" y="5687"/>
                  </a:cubicBezTo>
                  <a:cubicBezTo>
                    <a:pt x="25841" y="5677"/>
                    <a:pt x="25831" y="5657"/>
                    <a:pt x="25816" y="5647"/>
                  </a:cubicBezTo>
                  <a:cubicBezTo>
                    <a:pt x="25826" y="5637"/>
                    <a:pt x="25831" y="5626"/>
                    <a:pt x="25836" y="5621"/>
                  </a:cubicBezTo>
                  <a:close/>
                  <a:moveTo>
                    <a:pt x="27276" y="5581"/>
                  </a:moveTo>
                  <a:cubicBezTo>
                    <a:pt x="27281" y="5606"/>
                    <a:pt x="27286" y="5637"/>
                    <a:pt x="27301" y="5662"/>
                  </a:cubicBezTo>
                  <a:cubicBezTo>
                    <a:pt x="27265" y="5672"/>
                    <a:pt x="27235" y="5682"/>
                    <a:pt x="27204" y="5698"/>
                  </a:cubicBezTo>
                  <a:cubicBezTo>
                    <a:pt x="27235" y="5657"/>
                    <a:pt x="27260" y="5611"/>
                    <a:pt x="27265" y="5581"/>
                  </a:cubicBezTo>
                  <a:close/>
                  <a:moveTo>
                    <a:pt x="16573" y="5682"/>
                  </a:moveTo>
                  <a:cubicBezTo>
                    <a:pt x="16568" y="5698"/>
                    <a:pt x="16558" y="5713"/>
                    <a:pt x="16558" y="5728"/>
                  </a:cubicBezTo>
                  <a:cubicBezTo>
                    <a:pt x="16553" y="5723"/>
                    <a:pt x="16553" y="5713"/>
                    <a:pt x="16548" y="5713"/>
                  </a:cubicBezTo>
                  <a:cubicBezTo>
                    <a:pt x="16553" y="5703"/>
                    <a:pt x="16558" y="5698"/>
                    <a:pt x="16568" y="5682"/>
                  </a:cubicBezTo>
                  <a:close/>
                  <a:moveTo>
                    <a:pt x="22118" y="5687"/>
                  </a:moveTo>
                  <a:cubicBezTo>
                    <a:pt x="22118" y="5687"/>
                    <a:pt x="22123" y="5687"/>
                    <a:pt x="22128" y="5698"/>
                  </a:cubicBezTo>
                  <a:cubicBezTo>
                    <a:pt x="22123" y="5708"/>
                    <a:pt x="22123" y="5723"/>
                    <a:pt x="22123" y="5733"/>
                  </a:cubicBezTo>
                  <a:lnTo>
                    <a:pt x="22102" y="5713"/>
                  </a:lnTo>
                  <a:cubicBezTo>
                    <a:pt x="22113" y="5708"/>
                    <a:pt x="22118" y="5703"/>
                    <a:pt x="22118" y="5687"/>
                  </a:cubicBezTo>
                  <a:close/>
                  <a:moveTo>
                    <a:pt x="17285" y="5723"/>
                  </a:moveTo>
                  <a:cubicBezTo>
                    <a:pt x="17285" y="5728"/>
                    <a:pt x="17290" y="5733"/>
                    <a:pt x="17290" y="5733"/>
                  </a:cubicBezTo>
                  <a:cubicBezTo>
                    <a:pt x="17285" y="5738"/>
                    <a:pt x="17280" y="5738"/>
                    <a:pt x="17280" y="5738"/>
                  </a:cubicBezTo>
                  <a:cubicBezTo>
                    <a:pt x="17280" y="5733"/>
                    <a:pt x="17280" y="5728"/>
                    <a:pt x="17285" y="5723"/>
                  </a:cubicBezTo>
                  <a:close/>
                  <a:moveTo>
                    <a:pt x="22296" y="5662"/>
                  </a:moveTo>
                  <a:cubicBezTo>
                    <a:pt x="22316" y="5682"/>
                    <a:pt x="22321" y="5713"/>
                    <a:pt x="22326" y="5738"/>
                  </a:cubicBezTo>
                  <a:cubicBezTo>
                    <a:pt x="22316" y="5733"/>
                    <a:pt x="22301" y="5728"/>
                    <a:pt x="22291" y="5713"/>
                  </a:cubicBezTo>
                  <a:cubicBezTo>
                    <a:pt x="22296" y="5703"/>
                    <a:pt x="22296" y="5682"/>
                    <a:pt x="22296" y="5662"/>
                  </a:cubicBezTo>
                  <a:close/>
                  <a:moveTo>
                    <a:pt x="22438" y="5657"/>
                  </a:moveTo>
                  <a:lnTo>
                    <a:pt x="22438" y="5657"/>
                  </a:lnTo>
                  <a:cubicBezTo>
                    <a:pt x="22458" y="5682"/>
                    <a:pt x="22479" y="5703"/>
                    <a:pt x="22509" y="5723"/>
                  </a:cubicBezTo>
                  <a:cubicBezTo>
                    <a:pt x="22504" y="5733"/>
                    <a:pt x="22499" y="5738"/>
                    <a:pt x="22494" y="5754"/>
                  </a:cubicBezTo>
                  <a:cubicBezTo>
                    <a:pt x="22474" y="5723"/>
                    <a:pt x="22453" y="5698"/>
                    <a:pt x="22438" y="5657"/>
                  </a:cubicBezTo>
                  <a:close/>
                  <a:moveTo>
                    <a:pt x="12641" y="5275"/>
                  </a:moveTo>
                  <a:cubicBezTo>
                    <a:pt x="12789" y="5433"/>
                    <a:pt x="12982" y="5586"/>
                    <a:pt x="13196" y="5652"/>
                  </a:cubicBezTo>
                  <a:cubicBezTo>
                    <a:pt x="13145" y="5703"/>
                    <a:pt x="13094" y="5748"/>
                    <a:pt x="13043" y="5789"/>
                  </a:cubicBezTo>
                  <a:cubicBezTo>
                    <a:pt x="12891" y="5631"/>
                    <a:pt x="12738" y="5479"/>
                    <a:pt x="12641" y="5275"/>
                  </a:cubicBezTo>
                  <a:close/>
                  <a:moveTo>
                    <a:pt x="24936" y="5626"/>
                  </a:moveTo>
                  <a:cubicBezTo>
                    <a:pt x="24941" y="5687"/>
                    <a:pt x="24941" y="5748"/>
                    <a:pt x="24936" y="5799"/>
                  </a:cubicBezTo>
                  <a:cubicBezTo>
                    <a:pt x="24920" y="5784"/>
                    <a:pt x="24900" y="5774"/>
                    <a:pt x="24890" y="5754"/>
                  </a:cubicBezTo>
                  <a:cubicBezTo>
                    <a:pt x="24915" y="5708"/>
                    <a:pt x="24926" y="5662"/>
                    <a:pt x="24936" y="5626"/>
                  </a:cubicBezTo>
                  <a:close/>
                  <a:moveTo>
                    <a:pt x="14930" y="5621"/>
                  </a:moveTo>
                  <a:cubicBezTo>
                    <a:pt x="14956" y="5662"/>
                    <a:pt x="14996" y="5708"/>
                    <a:pt x="15032" y="5748"/>
                  </a:cubicBezTo>
                  <a:cubicBezTo>
                    <a:pt x="15022" y="5764"/>
                    <a:pt x="15007" y="5784"/>
                    <a:pt x="15001" y="5804"/>
                  </a:cubicBezTo>
                  <a:cubicBezTo>
                    <a:pt x="14971" y="5733"/>
                    <a:pt x="14946" y="5672"/>
                    <a:pt x="14930" y="5621"/>
                  </a:cubicBezTo>
                  <a:close/>
                  <a:moveTo>
                    <a:pt x="22194" y="5713"/>
                  </a:moveTo>
                  <a:cubicBezTo>
                    <a:pt x="22204" y="5723"/>
                    <a:pt x="22219" y="5723"/>
                    <a:pt x="22230" y="5728"/>
                  </a:cubicBezTo>
                  <a:cubicBezTo>
                    <a:pt x="22230" y="5754"/>
                    <a:pt x="22240" y="5784"/>
                    <a:pt x="22240" y="5810"/>
                  </a:cubicBezTo>
                  <a:cubicBezTo>
                    <a:pt x="22204" y="5789"/>
                    <a:pt x="22179" y="5779"/>
                    <a:pt x="22163" y="5759"/>
                  </a:cubicBezTo>
                  <a:cubicBezTo>
                    <a:pt x="22174" y="5743"/>
                    <a:pt x="22179" y="5728"/>
                    <a:pt x="22194" y="5713"/>
                  </a:cubicBezTo>
                  <a:close/>
                  <a:moveTo>
                    <a:pt x="18155" y="5728"/>
                  </a:moveTo>
                  <a:lnTo>
                    <a:pt x="18186" y="5759"/>
                  </a:lnTo>
                  <a:cubicBezTo>
                    <a:pt x="18181" y="5779"/>
                    <a:pt x="18181" y="5799"/>
                    <a:pt x="18181" y="5815"/>
                  </a:cubicBezTo>
                  <a:cubicBezTo>
                    <a:pt x="18170" y="5799"/>
                    <a:pt x="18155" y="5774"/>
                    <a:pt x="18145" y="5754"/>
                  </a:cubicBezTo>
                  <a:cubicBezTo>
                    <a:pt x="18150" y="5748"/>
                    <a:pt x="18150" y="5738"/>
                    <a:pt x="18155" y="5728"/>
                  </a:cubicBezTo>
                  <a:close/>
                  <a:moveTo>
                    <a:pt x="30099" y="5713"/>
                  </a:moveTo>
                  <a:lnTo>
                    <a:pt x="30104" y="5723"/>
                  </a:lnTo>
                  <a:cubicBezTo>
                    <a:pt x="30099" y="5754"/>
                    <a:pt x="30083" y="5789"/>
                    <a:pt x="30063" y="5830"/>
                  </a:cubicBezTo>
                  <a:cubicBezTo>
                    <a:pt x="30053" y="5815"/>
                    <a:pt x="30038" y="5804"/>
                    <a:pt x="30033" y="5789"/>
                  </a:cubicBezTo>
                  <a:cubicBezTo>
                    <a:pt x="30058" y="5764"/>
                    <a:pt x="30078" y="5743"/>
                    <a:pt x="30099" y="5713"/>
                  </a:cubicBezTo>
                  <a:close/>
                  <a:moveTo>
                    <a:pt x="22347" y="5647"/>
                  </a:moveTo>
                  <a:lnTo>
                    <a:pt x="22347" y="5647"/>
                  </a:lnTo>
                  <a:cubicBezTo>
                    <a:pt x="22372" y="5687"/>
                    <a:pt x="22408" y="5754"/>
                    <a:pt x="22458" y="5784"/>
                  </a:cubicBezTo>
                  <a:cubicBezTo>
                    <a:pt x="22448" y="5825"/>
                    <a:pt x="22423" y="5855"/>
                    <a:pt x="22392" y="5886"/>
                  </a:cubicBezTo>
                  <a:cubicBezTo>
                    <a:pt x="22331" y="5860"/>
                    <a:pt x="22291" y="5835"/>
                    <a:pt x="22245" y="5815"/>
                  </a:cubicBezTo>
                  <a:lnTo>
                    <a:pt x="22280" y="5738"/>
                  </a:lnTo>
                  <a:cubicBezTo>
                    <a:pt x="22301" y="5743"/>
                    <a:pt x="22311" y="5743"/>
                    <a:pt x="22326" y="5754"/>
                  </a:cubicBezTo>
                  <a:cubicBezTo>
                    <a:pt x="22331" y="5784"/>
                    <a:pt x="22336" y="5810"/>
                    <a:pt x="22357" y="5830"/>
                  </a:cubicBezTo>
                  <a:cubicBezTo>
                    <a:pt x="22362" y="5774"/>
                    <a:pt x="22336" y="5708"/>
                    <a:pt x="22347" y="5647"/>
                  </a:cubicBezTo>
                  <a:close/>
                  <a:moveTo>
                    <a:pt x="29519" y="5586"/>
                  </a:moveTo>
                  <a:cubicBezTo>
                    <a:pt x="29575" y="5657"/>
                    <a:pt x="29671" y="5733"/>
                    <a:pt x="29773" y="5789"/>
                  </a:cubicBezTo>
                  <a:cubicBezTo>
                    <a:pt x="29768" y="5789"/>
                    <a:pt x="29768" y="5799"/>
                    <a:pt x="29758" y="5799"/>
                  </a:cubicBezTo>
                  <a:cubicBezTo>
                    <a:pt x="29768" y="5799"/>
                    <a:pt x="29773" y="5799"/>
                    <a:pt x="29778" y="5789"/>
                  </a:cubicBezTo>
                  <a:cubicBezTo>
                    <a:pt x="29793" y="5799"/>
                    <a:pt x="29804" y="5810"/>
                    <a:pt x="29824" y="5815"/>
                  </a:cubicBezTo>
                  <a:cubicBezTo>
                    <a:pt x="29799" y="5850"/>
                    <a:pt x="29758" y="5865"/>
                    <a:pt x="29707" y="5886"/>
                  </a:cubicBezTo>
                  <a:cubicBezTo>
                    <a:pt x="29626" y="5789"/>
                    <a:pt x="29554" y="5698"/>
                    <a:pt x="29519" y="5586"/>
                  </a:cubicBezTo>
                  <a:close/>
                  <a:moveTo>
                    <a:pt x="30165" y="5774"/>
                  </a:moveTo>
                  <a:lnTo>
                    <a:pt x="30170" y="5779"/>
                  </a:lnTo>
                  <a:cubicBezTo>
                    <a:pt x="30175" y="5835"/>
                    <a:pt x="30165" y="5886"/>
                    <a:pt x="30150" y="5937"/>
                  </a:cubicBezTo>
                  <a:cubicBezTo>
                    <a:pt x="30129" y="5916"/>
                    <a:pt x="30114" y="5901"/>
                    <a:pt x="30099" y="5876"/>
                  </a:cubicBezTo>
                  <a:cubicBezTo>
                    <a:pt x="30129" y="5840"/>
                    <a:pt x="30155" y="5804"/>
                    <a:pt x="30165" y="5774"/>
                  </a:cubicBezTo>
                  <a:close/>
                  <a:moveTo>
                    <a:pt x="16853" y="5682"/>
                  </a:moveTo>
                  <a:lnTo>
                    <a:pt x="16853" y="5682"/>
                  </a:lnTo>
                  <a:cubicBezTo>
                    <a:pt x="16858" y="5789"/>
                    <a:pt x="16853" y="5901"/>
                    <a:pt x="16838" y="6003"/>
                  </a:cubicBezTo>
                  <a:cubicBezTo>
                    <a:pt x="16797" y="5967"/>
                    <a:pt x="16751" y="5932"/>
                    <a:pt x="16711" y="5891"/>
                  </a:cubicBezTo>
                  <a:cubicBezTo>
                    <a:pt x="16772" y="5830"/>
                    <a:pt x="16822" y="5759"/>
                    <a:pt x="16853" y="5682"/>
                  </a:cubicBezTo>
                  <a:close/>
                  <a:moveTo>
                    <a:pt x="14773" y="5708"/>
                  </a:moveTo>
                  <a:cubicBezTo>
                    <a:pt x="14798" y="5774"/>
                    <a:pt x="14849" y="5850"/>
                    <a:pt x="14920" y="5926"/>
                  </a:cubicBezTo>
                  <a:cubicBezTo>
                    <a:pt x="14900" y="5952"/>
                    <a:pt x="14879" y="5977"/>
                    <a:pt x="14854" y="5993"/>
                  </a:cubicBezTo>
                  <a:cubicBezTo>
                    <a:pt x="14849" y="6008"/>
                    <a:pt x="14839" y="6013"/>
                    <a:pt x="14829" y="6018"/>
                  </a:cubicBezTo>
                  <a:cubicBezTo>
                    <a:pt x="14798" y="5916"/>
                    <a:pt x="14793" y="5810"/>
                    <a:pt x="14773" y="5708"/>
                  </a:cubicBezTo>
                  <a:close/>
                  <a:moveTo>
                    <a:pt x="15169" y="5982"/>
                  </a:moveTo>
                  <a:cubicBezTo>
                    <a:pt x="15174" y="6033"/>
                    <a:pt x="15174" y="6059"/>
                    <a:pt x="15169" y="6084"/>
                  </a:cubicBezTo>
                  <a:cubicBezTo>
                    <a:pt x="15154" y="6064"/>
                    <a:pt x="15144" y="6043"/>
                    <a:pt x="15124" y="6028"/>
                  </a:cubicBezTo>
                  <a:cubicBezTo>
                    <a:pt x="15134" y="6013"/>
                    <a:pt x="15154" y="6003"/>
                    <a:pt x="15169" y="5982"/>
                  </a:cubicBezTo>
                  <a:close/>
                  <a:moveTo>
                    <a:pt x="16624" y="5988"/>
                  </a:moveTo>
                  <a:cubicBezTo>
                    <a:pt x="16670" y="6033"/>
                    <a:pt x="16746" y="6084"/>
                    <a:pt x="16828" y="6120"/>
                  </a:cubicBezTo>
                  <a:cubicBezTo>
                    <a:pt x="16833" y="6145"/>
                    <a:pt x="16833" y="6186"/>
                    <a:pt x="16828" y="6222"/>
                  </a:cubicBezTo>
                  <a:cubicBezTo>
                    <a:pt x="16746" y="6155"/>
                    <a:pt x="16675" y="6079"/>
                    <a:pt x="16624" y="5988"/>
                  </a:cubicBezTo>
                  <a:close/>
                  <a:moveTo>
                    <a:pt x="50094" y="1"/>
                  </a:moveTo>
                  <a:lnTo>
                    <a:pt x="50099" y="168"/>
                  </a:lnTo>
                  <a:cubicBezTo>
                    <a:pt x="50104" y="240"/>
                    <a:pt x="50115" y="311"/>
                    <a:pt x="50115" y="387"/>
                  </a:cubicBezTo>
                  <a:cubicBezTo>
                    <a:pt x="50120" y="565"/>
                    <a:pt x="50089" y="743"/>
                    <a:pt x="50013" y="901"/>
                  </a:cubicBezTo>
                  <a:cubicBezTo>
                    <a:pt x="49921" y="1084"/>
                    <a:pt x="49692" y="1313"/>
                    <a:pt x="49596" y="1384"/>
                  </a:cubicBezTo>
                  <a:cubicBezTo>
                    <a:pt x="49765" y="1290"/>
                    <a:pt x="49968" y="1200"/>
                    <a:pt x="50020" y="1039"/>
                  </a:cubicBezTo>
                  <a:lnTo>
                    <a:pt x="50020" y="1039"/>
                  </a:lnTo>
                  <a:cubicBezTo>
                    <a:pt x="49976" y="1190"/>
                    <a:pt x="49944" y="1383"/>
                    <a:pt x="49820" y="1567"/>
                  </a:cubicBezTo>
                  <a:cubicBezTo>
                    <a:pt x="49921" y="1506"/>
                    <a:pt x="50013" y="1430"/>
                    <a:pt x="50079" y="1338"/>
                  </a:cubicBezTo>
                  <a:lnTo>
                    <a:pt x="50079" y="1338"/>
                  </a:lnTo>
                  <a:cubicBezTo>
                    <a:pt x="50028" y="1933"/>
                    <a:pt x="49606" y="2330"/>
                    <a:pt x="49408" y="2483"/>
                  </a:cubicBezTo>
                  <a:cubicBezTo>
                    <a:pt x="49667" y="2417"/>
                    <a:pt x="49860" y="2320"/>
                    <a:pt x="50023" y="2162"/>
                  </a:cubicBezTo>
                  <a:lnTo>
                    <a:pt x="50023" y="2162"/>
                  </a:lnTo>
                  <a:cubicBezTo>
                    <a:pt x="49987" y="2417"/>
                    <a:pt x="49916" y="2661"/>
                    <a:pt x="49814" y="2900"/>
                  </a:cubicBezTo>
                  <a:cubicBezTo>
                    <a:pt x="49774" y="2981"/>
                    <a:pt x="49733" y="3088"/>
                    <a:pt x="49672" y="3195"/>
                  </a:cubicBezTo>
                  <a:cubicBezTo>
                    <a:pt x="49631" y="3159"/>
                    <a:pt x="49591" y="3108"/>
                    <a:pt x="49555" y="3068"/>
                  </a:cubicBezTo>
                  <a:cubicBezTo>
                    <a:pt x="49530" y="3037"/>
                    <a:pt x="49504" y="3002"/>
                    <a:pt x="49494" y="2986"/>
                  </a:cubicBezTo>
                  <a:lnTo>
                    <a:pt x="49494" y="2986"/>
                  </a:lnTo>
                  <a:cubicBezTo>
                    <a:pt x="49531" y="3014"/>
                    <a:pt x="49575" y="3033"/>
                    <a:pt x="49628" y="3033"/>
                  </a:cubicBezTo>
                  <a:cubicBezTo>
                    <a:pt x="49634" y="3033"/>
                    <a:pt x="49640" y="3033"/>
                    <a:pt x="49647" y="3032"/>
                  </a:cubicBezTo>
                  <a:cubicBezTo>
                    <a:pt x="49611" y="3017"/>
                    <a:pt x="49438" y="2910"/>
                    <a:pt x="49408" y="2788"/>
                  </a:cubicBezTo>
                  <a:cubicBezTo>
                    <a:pt x="49392" y="2737"/>
                    <a:pt x="49377" y="2696"/>
                    <a:pt x="49367" y="2646"/>
                  </a:cubicBezTo>
                  <a:lnTo>
                    <a:pt x="49367" y="2702"/>
                  </a:lnTo>
                  <a:cubicBezTo>
                    <a:pt x="49367" y="2722"/>
                    <a:pt x="49377" y="2747"/>
                    <a:pt x="49377" y="2773"/>
                  </a:cubicBezTo>
                  <a:cubicBezTo>
                    <a:pt x="49377" y="2829"/>
                    <a:pt x="49367" y="2880"/>
                    <a:pt x="49341" y="2930"/>
                  </a:cubicBezTo>
                  <a:cubicBezTo>
                    <a:pt x="49326" y="2976"/>
                    <a:pt x="49280" y="3027"/>
                    <a:pt x="49240" y="3058"/>
                  </a:cubicBezTo>
                  <a:cubicBezTo>
                    <a:pt x="49174" y="2976"/>
                    <a:pt x="49107" y="2890"/>
                    <a:pt x="49057" y="2829"/>
                  </a:cubicBezTo>
                  <a:cubicBezTo>
                    <a:pt x="48934" y="2661"/>
                    <a:pt x="48833" y="2478"/>
                    <a:pt x="48767" y="2290"/>
                  </a:cubicBezTo>
                  <a:lnTo>
                    <a:pt x="48767" y="2290"/>
                  </a:lnTo>
                  <a:cubicBezTo>
                    <a:pt x="48924" y="2381"/>
                    <a:pt x="49087" y="2427"/>
                    <a:pt x="49306" y="2432"/>
                  </a:cubicBezTo>
                  <a:cubicBezTo>
                    <a:pt x="49128" y="2345"/>
                    <a:pt x="48716" y="2101"/>
                    <a:pt x="48568" y="1654"/>
                  </a:cubicBezTo>
                  <a:lnTo>
                    <a:pt x="48568" y="1654"/>
                  </a:lnTo>
                  <a:cubicBezTo>
                    <a:pt x="48639" y="1710"/>
                    <a:pt x="48726" y="1755"/>
                    <a:pt x="48817" y="1786"/>
                  </a:cubicBezTo>
                  <a:cubicBezTo>
                    <a:pt x="48682" y="1661"/>
                    <a:pt x="48621" y="1516"/>
                    <a:pt x="48566" y="1405"/>
                  </a:cubicBezTo>
                  <a:lnTo>
                    <a:pt x="48566" y="1405"/>
                  </a:lnTo>
                  <a:cubicBezTo>
                    <a:pt x="48629" y="1527"/>
                    <a:pt x="48804" y="1558"/>
                    <a:pt x="48955" y="1603"/>
                  </a:cubicBezTo>
                  <a:cubicBezTo>
                    <a:pt x="48868" y="1562"/>
                    <a:pt x="48650" y="1425"/>
                    <a:pt x="48543" y="1287"/>
                  </a:cubicBezTo>
                  <a:cubicBezTo>
                    <a:pt x="48451" y="1176"/>
                    <a:pt x="48395" y="1043"/>
                    <a:pt x="48370" y="901"/>
                  </a:cubicBezTo>
                  <a:cubicBezTo>
                    <a:pt x="48360" y="845"/>
                    <a:pt x="48344" y="789"/>
                    <a:pt x="48339" y="728"/>
                  </a:cubicBezTo>
                  <a:lnTo>
                    <a:pt x="48314" y="591"/>
                  </a:lnTo>
                  <a:lnTo>
                    <a:pt x="48314" y="591"/>
                  </a:lnTo>
                  <a:cubicBezTo>
                    <a:pt x="48324" y="718"/>
                    <a:pt x="48314" y="845"/>
                    <a:pt x="48299" y="977"/>
                  </a:cubicBezTo>
                  <a:cubicBezTo>
                    <a:pt x="48283" y="1298"/>
                    <a:pt x="47927" y="1679"/>
                    <a:pt x="47826" y="1720"/>
                  </a:cubicBezTo>
                  <a:cubicBezTo>
                    <a:pt x="47988" y="1705"/>
                    <a:pt x="48095" y="1613"/>
                    <a:pt x="48182" y="1516"/>
                  </a:cubicBezTo>
                  <a:lnTo>
                    <a:pt x="48182" y="1516"/>
                  </a:lnTo>
                  <a:cubicBezTo>
                    <a:pt x="48161" y="1567"/>
                    <a:pt x="48121" y="1669"/>
                    <a:pt x="48080" y="1766"/>
                  </a:cubicBezTo>
                  <a:cubicBezTo>
                    <a:pt x="47907" y="2071"/>
                    <a:pt x="47663" y="2483"/>
                    <a:pt x="47510" y="2544"/>
                  </a:cubicBezTo>
                  <a:cubicBezTo>
                    <a:pt x="47524" y="2547"/>
                    <a:pt x="47539" y="2548"/>
                    <a:pt x="47554" y="2548"/>
                  </a:cubicBezTo>
                  <a:cubicBezTo>
                    <a:pt x="47687" y="2548"/>
                    <a:pt x="47841" y="2432"/>
                    <a:pt x="47932" y="2340"/>
                  </a:cubicBezTo>
                  <a:lnTo>
                    <a:pt x="47932" y="2340"/>
                  </a:lnTo>
                  <a:cubicBezTo>
                    <a:pt x="47932" y="2351"/>
                    <a:pt x="47927" y="2371"/>
                    <a:pt x="47917" y="2381"/>
                  </a:cubicBezTo>
                  <a:lnTo>
                    <a:pt x="47917" y="2391"/>
                  </a:lnTo>
                  <a:cubicBezTo>
                    <a:pt x="47831" y="2503"/>
                    <a:pt x="47714" y="2595"/>
                    <a:pt x="47576" y="2676"/>
                  </a:cubicBezTo>
                  <a:cubicBezTo>
                    <a:pt x="47688" y="2661"/>
                    <a:pt x="47780" y="2635"/>
                    <a:pt x="47851" y="2600"/>
                  </a:cubicBezTo>
                  <a:lnTo>
                    <a:pt x="47851" y="2600"/>
                  </a:lnTo>
                  <a:cubicBezTo>
                    <a:pt x="47841" y="2625"/>
                    <a:pt x="47831" y="2651"/>
                    <a:pt x="47826" y="2676"/>
                  </a:cubicBezTo>
                  <a:cubicBezTo>
                    <a:pt x="47775" y="2808"/>
                    <a:pt x="47698" y="2925"/>
                    <a:pt x="47607" y="3017"/>
                  </a:cubicBezTo>
                  <a:cubicBezTo>
                    <a:pt x="47561" y="2961"/>
                    <a:pt x="47525" y="2900"/>
                    <a:pt x="47505" y="2829"/>
                  </a:cubicBezTo>
                  <a:lnTo>
                    <a:pt x="47505" y="2829"/>
                  </a:lnTo>
                  <a:cubicBezTo>
                    <a:pt x="47546" y="2854"/>
                    <a:pt x="47597" y="2864"/>
                    <a:pt x="47653" y="2864"/>
                  </a:cubicBezTo>
                  <a:cubicBezTo>
                    <a:pt x="47576" y="2834"/>
                    <a:pt x="47561" y="2803"/>
                    <a:pt x="47520" y="2758"/>
                  </a:cubicBezTo>
                  <a:lnTo>
                    <a:pt x="47520" y="2758"/>
                  </a:lnTo>
                  <a:cubicBezTo>
                    <a:pt x="47559" y="2792"/>
                    <a:pt x="47607" y="2806"/>
                    <a:pt x="47661" y="2806"/>
                  </a:cubicBezTo>
                  <a:cubicBezTo>
                    <a:pt x="47686" y="2806"/>
                    <a:pt x="47712" y="2803"/>
                    <a:pt x="47739" y="2798"/>
                  </a:cubicBezTo>
                  <a:cubicBezTo>
                    <a:pt x="47729" y="2788"/>
                    <a:pt x="47714" y="2788"/>
                    <a:pt x="47704" y="2783"/>
                  </a:cubicBezTo>
                  <a:cubicBezTo>
                    <a:pt x="47576" y="2732"/>
                    <a:pt x="47485" y="2681"/>
                    <a:pt x="47424" y="2585"/>
                  </a:cubicBezTo>
                  <a:cubicBezTo>
                    <a:pt x="47393" y="2534"/>
                    <a:pt x="47373" y="2478"/>
                    <a:pt x="47368" y="2422"/>
                  </a:cubicBezTo>
                  <a:lnTo>
                    <a:pt x="47368" y="2417"/>
                  </a:lnTo>
                  <a:cubicBezTo>
                    <a:pt x="47347" y="2483"/>
                    <a:pt x="47347" y="2574"/>
                    <a:pt x="47297" y="2635"/>
                  </a:cubicBezTo>
                  <a:cubicBezTo>
                    <a:pt x="47241" y="2722"/>
                    <a:pt x="47098" y="2808"/>
                    <a:pt x="46991" y="2859"/>
                  </a:cubicBezTo>
                  <a:cubicBezTo>
                    <a:pt x="47078" y="2854"/>
                    <a:pt x="47200" y="2829"/>
                    <a:pt x="47241" y="2758"/>
                  </a:cubicBezTo>
                  <a:lnTo>
                    <a:pt x="47241" y="2758"/>
                  </a:lnTo>
                  <a:cubicBezTo>
                    <a:pt x="47230" y="2803"/>
                    <a:pt x="47190" y="2854"/>
                    <a:pt x="47149" y="2885"/>
                  </a:cubicBezTo>
                  <a:cubicBezTo>
                    <a:pt x="47190" y="2875"/>
                    <a:pt x="47225" y="2854"/>
                    <a:pt x="47256" y="2834"/>
                  </a:cubicBezTo>
                  <a:lnTo>
                    <a:pt x="47256" y="2834"/>
                  </a:lnTo>
                  <a:lnTo>
                    <a:pt x="47200" y="2966"/>
                  </a:lnTo>
                  <a:cubicBezTo>
                    <a:pt x="47139" y="3108"/>
                    <a:pt x="47052" y="3256"/>
                    <a:pt x="46935" y="3368"/>
                  </a:cubicBezTo>
                  <a:cubicBezTo>
                    <a:pt x="46991" y="3342"/>
                    <a:pt x="47047" y="3317"/>
                    <a:pt x="47103" y="3287"/>
                  </a:cubicBezTo>
                  <a:lnTo>
                    <a:pt x="47103" y="3287"/>
                  </a:lnTo>
                  <a:cubicBezTo>
                    <a:pt x="47078" y="3342"/>
                    <a:pt x="47052" y="3393"/>
                    <a:pt x="47017" y="3444"/>
                  </a:cubicBezTo>
                  <a:cubicBezTo>
                    <a:pt x="46976" y="3500"/>
                    <a:pt x="46941" y="3587"/>
                    <a:pt x="46885" y="3653"/>
                  </a:cubicBezTo>
                  <a:cubicBezTo>
                    <a:pt x="46813" y="3622"/>
                    <a:pt x="46757" y="3571"/>
                    <a:pt x="46712" y="3510"/>
                  </a:cubicBezTo>
                  <a:cubicBezTo>
                    <a:pt x="46707" y="3500"/>
                    <a:pt x="46696" y="3490"/>
                    <a:pt x="46691" y="3485"/>
                  </a:cubicBezTo>
                  <a:lnTo>
                    <a:pt x="46691" y="3485"/>
                  </a:lnTo>
                  <a:cubicBezTo>
                    <a:pt x="46713" y="3488"/>
                    <a:pt x="46737" y="3492"/>
                    <a:pt x="46764" y="3492"/>
                  </a:cubicBezTo>
                  <a:cubicBezTo>
                    <a:pt x="46775" y="3492"/>
                    <a:pt x="46786" y="3491"/>
                    <a:pt x="46798" y="3490"/>
                  </a:cubicBezTo>
                  <a:cubicBezTo>
                    <a:pt x="46742" y="3470"/>
                    <a:pt x="46691" y="3444"/>
                    <a:pt x="46645" y="3414"/>
                  </a:cubicBezTo>
                  <a:lnTo>
                    <a:pt x="46645" y="3409"/>
                  </a:lnTo>
                  <a:cubicBezTo>
                    <a:pt x="46645" y="3398"/>
                    <a:pt x="46640" y="3393"/>
                    <a:pt x="46640" y="3393"/>
                  </a:cubicBezTo>
                  <a:lnTo>
                    <a:pt x="46640" y="3393"/>
                  </a:lnTo>
                  <a:cubicBezTo>
                    <a:pt x="46675" y="3417"/>
                    <a:pt x="46731" y="3443"/>
                    <a:pt x="46778" y="3443"/>
                  </a:cubicBezTo>
                  <a:cubicBezTo>
                    <a:pt x="46792" y="3443"/>
                    <a:pt x="46806" y="3440"/>
                    <a:pt x="46818" y="3434"/>
                  </a:cubicBezTo>
                  <a:cubicBezTo>
                    <a:pt x="46757" y="3424"/>
                    <a:pt x="46630" y="3287"/>
                    <a:pt x="46539" y="3185"/>
                  </a:cubicBezTo>
                  <a:cubicBezTo>
                    <a:pt x="46513" y="3154"/>
                    <a:pt x="46488" y="3114"/>
                    <a:pt x="46483" y="3103"/>
                  </a:cubicBezTo>
                  <a:lnTo>
                    <a:pt x="46483" y="3103"/>
                  </a:lnTo>
                  <a:cubicBezTo>
                    <a:pt x="46512" y="3129"/>
                    <a:pt x="46552" y="3147"/>
                    <a:pt x="46602" y="3147"/>
                  </a:cubicBezTo>
                  <a:cubicBezTo>
                    <a:pt x="46612" y="3147"/>
                    <a:pt x="46624" y="3146"/>
                    <a:pt x="46635" y="3144"/>
                  </a:cubicBezTo>
                  <a:cubicBezTo>
                    <a:pt x="46595" y="3134"/>
                    <a:pt x="46427" y="3027"/>
                    <a:pt x="46391" y="2905"/>
                  </a:cubicBezTo>
                  <a:cubicBezTo>
                    <a:pt x="46381" y="2854"/>
                    <a:pt x="46361" y="2808"/>
                    <a:pt x="46356" y="2758"/>
                  </a:cubicBezTo>
                  <a:lnTo>
                    <a:pt x="46356" y="2813"/>
                  </a:lnTo>
                  <a:cubicBezTo>
                    <a:pt x="46356" y="2834"/>
                    <a:pt x="46361" y="2859"/>
                    <a:pt x="46361" y="2880"/>
                  </a:cubicBezTo>
                  <a:cubicBezTo>
                    <a:pt x="46361" y="2936"/>
                    <a:pt x="46356" y="2986"/>
                    <a:pt x="46330" y="3037"/>
                  </a:cubicBezTo>
                  <a:cubicBezTo>
                    <a:pt x="46305" y="3093"/>
                    <a:pt x="46228" y="3164"/>
                    <a:pt x="46203" y="3190"/>
                  </a:cubicBezTo>
                  <a:cubicBezTo>
                    <a:pt x="46254" y="3159"/>
                    <a:pt x="46325" y="3134"/>
                    <a:pt x="46335" y="3083"/>
                  </a:cubicBezTo>
                  <a:lnTo>
                    <a:pt x="46335" y="3083"/>
                  </a:lnTo>
                  <a:cubicBezTo>
                    <a:pt x="46325" y="3134"/>
                    <a:pt x="46310" y="3190"/>
                    <a:pt x="46274" y="3246"/>
                  </a:cubicBezTo>
                  <a:cubicBezTo>
                    <a:pt x="46305" y="3231"/>
                    <a:pt x="46330" y="3205"/>
                    <a:pt x="46356" y="3180"/>
                  </a:cubicBezTo>
                  <a:lnTo>
                    <a:pt x="46356" y="3180"/>
                  </a:lnTo>
                  <a:cubicBezTo>
                    <a:pt x="46335" y="3358"/>
                    <a:pt x="46213" y="3485"/>
                    <a:pt x="46152" y="3526"/>
                  </a:cubicBezTo>
                  <a:cubicBezTo>
                    <a:pt x="46071" y="3424"/>
                    <a:pt x="46010" y="3307"/>
                    <a:pt x="45949" y="3190"/>
                  </a:cubicBezTo>
                  <a:lnTo>
                    <a:pt x="45949" y="3190"/>
                  </a:lnTo>
                  <a:cubicBezTo>
                    <a:pt x="46030" y="3241"/>
                    <a:pt x="46122" y="3271"/>
                    <a:pt x="46208" y="3281"/>
                  </a:cubicBezTo>
                  <a:cubicBezTo>
                    <a:pt x="46183" y="3261"/>
                    <a:pt x="46152" y="3241"/>
                    <a:pt x="46127" y="3220"/>
                  </a:cubicBezTo>
                  <a:cubicBezTo>
                    <a:pt x="45923" y="3078"/>
                    <a:pt x="45755" y="2875"/>
                    <a:pt x="45689" y="2651"/>
                  </a:cubicBezTo>
                  <a:lnTo>
                    <a:pt x="45689" y="2651"/>
                  </a:lnTo>
                  <a:cubicBezTo>
                    <a:pt x="45726" y="2679"/>
                    <a:pt x="45781" y="2702"/>
                    <a:pt x="45848" y="2702"/>
                  </a:cubicBezTo>
                  <a:cubicBezTo>
                    <a:pt x="45854" y="2702"/>
                    <a:pt x="45861" y="2702"/>
                    <a:pt x="45867" y="2702"/>
                  </a:cubicBezTo>
                  <a:cubicBezTo>
                    <a:pt x="45771" y="2656"/>
                    <a:pt x="45755" y="2620"/>
                    <a:pt x="45704" y="2549"/>
                  </a:cubicBezTo>
                  <a:lnTo>
                    <a:pt x="45704" y="2549"/>
                  </a:lnTo>
                  <a:cubicBezTo>
                    <a:pt x="45754" y="2591"/>
                    <a:pt x="45813" y="2612"/>
                    <a:pt x="45879" y="2612"/>
                  </a:cubicBezTo>
                  <a:cubicBezTo>
                    <a:pt x="45908" y="2612"/>
                    <a:pt x="45938" y="2608"/>
                    <a:pt x="45969" y="2600"/>
                  </a:cubicBezTo>
                  <a:cubicBezTo>
                    <a:pt x="45954" y="2595"/>
                    <a:pt x="45933" y="2595"/>
                    <a:pt x="45923" y="2579"/>
                  </a:cubicBezTo>
                  <a:cubicBezTo>
                    <a:pt x="45776" y="2508"/>
                    <a:pt x="45664" y="2442"/>
                    <a:pt x="45587" y="2315"/>
                  </a:cubicBezTo>
                  <a:cubicBezTo>
                    <a:pt x="45547" y="2244"/>
                    <a:pt x="45521" y="2167"/>
                    <a:pt x="45516" y="2091"/>
                  </a:cubicBezTo>
                  <a:lnTo>
                    <a:pt x="45516" y="2076"/>
                  </a:lnTo>
                  <a:cubicBezTo>
                    <a:pt x="45491" y="2173"/>
                    <a:pt x="45491" y="2290"/>
                    <a:pt x="45440" y="2381"/>
                  </a:cubicBezTo>
                  <a:cubicBezTo>
                    <a:pt x="45409" y="2432"/>
                    <a:pt x="45359" y="2483"/>
                    <a:pt x="45298" y="2529"/>
                  </a:cubicBezTo>
                  <a:cubicBezTo>
                    <a:pt x="45140" y="2447"/>
                    <a:pt x="45003" y="2351"/>
                    <a:pt x="44901" y="2228"/>
                  </a:cubicBezTo>
                  <a:cubicBezTo>
                    <a:pt x="44901" y="2223"/>
                    <a:pt x="44901" y="2223"/>
                    <a:pt x="44891" y="2218"/>
                  </a:cubicBezTo>
                  <a:cubicBezTo>
                    <a:pt x="44886" y="2203"/>
                    <a:pt x="44880" y="2188"/>
                    <a:pt x="44875" y="2167"/>
                  </a:cubicBezTo>
                  <a:lnTo>
                    <a:pt x="44875" y="2167"/>
                  </a:lnTo>
                  <a:cubicBezTo>
                    <a:pt x="44988" y="2263"/>
                    <a:pt x="45175" y="2388"/>
                    <a:pt x="45332" y="2388"/>
                  </a:cubicBezTo>
                  <a:cubicBezTo>
                    <a:pt x="45359" y="2388"/>
                    <a:pt x="45385" y="2384"/>
                    <a:pt x="45409" y="2376"/>
                  </a:cubicBezTo>
                  <a:cubicBezTo>
                    <a:pt x="45216" y="2320"/>
                    <a:pt x="44875" y="1832"/>
                    <a:pt x="44636" y="1465"/>
                  </a:cubicBezTo>
                  <a:cubicBezTo>
                    <a:pt x="44575" y="1354"/>
                    <a:pt x="44519" y="1232"/>
                    <a:pt x="44484" y="1170"/>
                  </a:cubicBezTo>
                  <a:lnTo>
                    <a:pt x="44484" y="1170"/>
                  </a:lnTo>
                  <a:cubicBezTo>
                    <a:pt x="44596" y="1282"/>
                    <a:pt x="44738" y="1379"/>
                    <a:pt x="44941" y="1389"/>
                  </a:cubicBezTo>
                  <a:cubicBezTo>
                    <a:pt x="44824" y="1338"/>
                    <a:pt x="44346" y="901"/>
                    <a:pt x="44295" y="514"/>
                  </a:cubicBezTo>
                  <a:cubicBezTo>
                    <a:pt x="44275" y="357"/>
                    <a:pt x="44240" y="194"/>
                    <a:pt x="44250" y="36"/>
                  </a:cubicBezTo>
                  <a:lnTo>
                    <a:pt x="44250" y="36"/>
                  </a:lnTo>
                  <a:lnTo>
                    <a:pt x="44229" y="209"/>
                  </a:lnTo>
                  <a:cubicBezTo>
                    <a:pt x="44224" y="280"/>
                    <a:pt x="44219" y="346"/>
                    <a:pt x="44214" y="423"/>
                  </a:cubicBezTo>
                  <a:cubicBezTo>
                    <a:pt x="44189" y="601"/>
                    <a:pt x="44138" y="774"/>
                    <a:pt x="44036" y="921"/>
                  </a:cubicBezTo>
                  <a:cubicBezTo>
                    <a:pt x="43914" y="1094"/>
                    <a:pt x="43660" y="1282"/>
                    <a:pt x="43553" y="1338"/>
                  </a:cubicBezTo>
                  <a:cubicBezTo>
                    <a:pt x="43724" y="1276"/>
                    <a:pt x="43931" y="1219"/>
                    <a:pt x="44007" y="1082"/>
                  </a:cubicBezTo>
                  <a:lnTo>
                    <a:pt x="44007" y="1082"/>
                  </a:lnTo>
                  <a:cubicBezTo>
                    <a:pt x="43942" y="1225"/>
                    <a:pt x="43883" y="1400"/>
                    <a:pt x="43736" y="1557"/>
                  </a:cubicBezTo>
                  <a:cubicBezTo>
                    <a:pt x="43843" y="1506"/>
                    <a:pt x="43944" y="1440"/>
                    <a:pt x="44026" y="1364"/>
                  </a:cubicBezTo>
                  <a:lnTo>
                    <a:pt x="44026" y="1364"/>
                  </a:lnTo>
                  <a:cubicBezTo>
                    <a:pt x="43889" y="1939"/>
                    <a:pt x="43405" y="2274"/>
                    <a:pt x="43187" y="2401"/>
                  </a:cubicBezTo>
                  <a:cubicBezTo>
                    <a:pt x="43456" y="2371"/>
                    <a:pt x="43660" y="2305"/>
                    <a:pt x="43843" y="2167"/>
                  </a:cubicBezTo>
                  <a:lnTo>
                    <a:pt x="43843" y="2167"/>
                  </a:lnTo>
                  <a:cubicBezTo>
                    <a:pt x="43766" y="2407"/>
                    <a:pt x="43665" y="2651"/>
                    <a:pt x="43527" y="2864"/>
                  </a:cubicBezTo>
                  <a:cubicBezTo>
                    <a:pt x="43517" y="2875"/>
                    <a:pt x="43512" y="2885"/>
                    <a:pt x="43507" y="2900"/>
                  </a:cubicBezTo>
                  <a:cubicBezTo>
                    <a:pt x="43502" y="2900"/>
                    <a:pt x="43487" y="2890"/>
                    <a:pt x="43482" y="2890"/>
                  </a:cubicBezTo>
                  <a:cubicBezTo>
                    <a:pt x="43304" y="2808"/>
                    <a:pt x="43171" y="2727"/>
                    <a:pt x="43080" y="2574"/>
                  </a:cubicBezTo>
                  <a:cubicBezTo>
                    <a:pt x="43034" y="2493"/>
                    <a:pt x="43003" y="2401"/>
                    <a:pt x="42998" y="2305"/>
                  </a:cubicBezTo>
                  <a:lnTo>
                    <a:pt x="42998" y="2295"/>
                  </a:lnTo>
                  <a:cubicBezTo>
                    <a:pt x="42968" y="2407"/>
                    <a:pt x="42973" y="2539"/>
                    <a:pt x="42902" y="2651"/>
                  </a:cubicBezTo>
                  <a:cubicBezTo>
                    <a:pt x="42841" y="2747"/>
                    <a:pt x="42719" y="2854"/>
                    <a:pt x="42597" y="2930"/>
                  </a:cubicBezTo>
                  <a:cubicBezTo>
                    <a:pt x="42413" y="2834"/>
                    <a:pt x="42017" y="2595"/>
                    <a:pt x="41879" y="2152"/>
                  </a:cubicBezTo>
                  <a:lnTo>
                    <a:pt x="41879" y="2152"/>
                  </a:lnTo>
                  <a:cubicBezTo>
                    <a:pt x="41945" y="2208"/>
                    <a:pt x="42037" y="2254"/>
                    <a:pt x="42123" y="2284"/>
                  </a:cubicBezTo>
                  <a:cubicBezTo>
                    <a:pt x="41991" y="2157"/>
                    <a:pt x="41930" y="2015"/>
                    <a:pt x="41869" y="1898"/>
                  </a:cubicBezTo>
                  <a:lnTo>
                    <a:pt x="41869" y="1898"/>
                  </a:lnTo>
                  <a:cubicBezTo>
                    <a:pt x="41936" y="2025"/>
                    <a:pt x="42113" y="2056"/>
                    <a:pt x="42266" y="2101"/>
                  </a:cubicBezTo>
                  <a:cubicBezTo>
                    <a:pt x="42174" y="2066"/>
                    <a:pt x="41961" y="1923"/>
                    <a:pt x="41854" y="1791"/>
                  </a:cubicBezTo>
                  <a:cubicBezTo>
                    <a:pt x="41762" y="1679"/>
                    <a:pt x="41706" y="1542"/>
                    <a:pt x="41681" y="1404"/>
                  </a:cubicBezTo>
                  <a:cubicBezTo>
                    <a:pt x="41671" y="1349"/>
                    <a:pt x="41655" y="1287"/>
                    <a:pt x="41650" y="1232"/>
                  </a:cubicBezTo>
                  <a:lnTo>
                    <a:pt x="41625" y="1089"/>
                  </a:lnTo>
                  <a:lnTo>
                    <a:pt x="41625" y="1089"/>
                  </a:lnTo>
                  <a:cubicBezTo>
                    <a:pt x="41635" y="1216"/>
                    <a:pt x="41625" y="1343"/>
                    <a:pt x="41610" y="1481"/>
                  </a:cubicBezTo>
                  <a:cubicBezTo>
                    <a:pt x="41589" y="1796"/>
                    <a:pt x="41233" y="2178"/>
                    <a:pt x="41132" y="2223"/>
                  </a:cubicBezTo>
                  <a:cubicBezTo>
                    <a:pt x="41299" y="2203"/>
                    <a:pt x="41406" y="2117"/>
                    <a:pt x="41488" y="2020"/>
                  </a:cubicBezTo>
                  <a:lnTo>
                    <a:pt x="41488" y="2020"/>
                  </a:lnTo>
                  <a:cubicBezTo>
                    <a:pt x="41472" y="2071"/>
                    <a:pt x="41432" y="2173"/>
                    <a:pt x="41381" y="2269"/>
                  </a:cubicBezTo>
                  <a:cubicBezTo>
                    <a:pt x="41274" y="2457"/>
                    <a:pt x="41162" y="2651"/>
                    <a:pt x="41060" y="2854"/>
                  </a:cubicBezTo>
                  <a:cubicBezTo>
                    <a:pt x="40908" y="2712"/>
                    <a:pt x="40714" y="2478"/>
                    <a:pt x="40567" y="2295"/>
                  </a:cubicBezTo>
                  <a:cubicBezTo>
                    <a:pt x="40511" y="2203"/>
                    <a:pt x="40455" y="2112"/>
                    <a:pt x="40430" y="2066"/>
                  </a:cubicBezTo>
                  <a:lnTo>
                    <a:pt x="40430" y="2066"/>
                  </a:lnTo>
                  <a:cubicBezTo>
                    <a:pt x="40523" y="2145"/>
                    <a:pt x="40636" y="2219"/>
                    <a:pt x="40795" y="2219"/>
                  </a:cubicBezTo>
                  <a:cubicBezTo>
                    <a:pt x="40801" y="2219"/>
                    <a:pt x="40806" y="2218"/>
                    <a:pt x="40811" y="2218"/>
                  </a:cubicBezTo>
                  <a:cubicBezTo>
                    <a:pt x="40709" y="2183"/>
                    <a:pt x="40297" y="1862"/>
                    <a:pt x="40231" y="1547"/>
                  </a:cubicBezTo>
                  <a:cubicBezTo>
                    <a:pt x="40206" y="1420"/>
                    <a:pt x="40170" y="1303"/>
                    <a:pt x="40160" y="1165"/>
                  </a:cubicBezTo>
                  <a:lnTo>
                    <a:pt x="40155" y="1308"/>
                  </a:lnTo>
                  <a:cubicBezTo>
                    <a:pt x="40155" y="1364"/>
                    <a:pt x="40155" y="1420"/>
                    <a:pt x="40150" y="1481"/>
                  </a:cubicBezTo>
                  <a:cubicBezTo>
                    <a:pt x="40145" y="1623"/>
                    <a:pt x="40109" y="1766"/>
                    <a:pt x="40033" y="1893"/>
                  </a:cubicBezTo>
                  <a:cubicBezTo>
                    <a:pt x="39951" y="2040"/>
                    <a:pt x="39753" y="2203"/>
                    <a:pt x="39672" y="2259"/>
                  </a:cubicBezTo>
                  <a:cubicBezTo>
                    <a:pt x="39816" y="2199"/>
                    <a:pt x="39985" y="2135"/>
                    <a:pt x="40030" y="2008"/>
                  </a:cubicBezTo>
                  <a:lnTo>
                    <a:pt x="40030" y="2008"/>
                  </a:lnTo>
                  <a:cubicBezTo>
                    <a:pt x="39990" y="2129"/>
                    <a:pt x="39949" y="2282"/>
                    <a:pt x="39840" y="2422"/>
                  </a:cubicBezTo>
                  <a:cubicBezTo>
                    <a:pt x="39921" y="2376"/>
                    <a:pt x="39997" y="2320"/>
                    <a:pt x="40058" y="2249"/>
                  </a:cubicBezTo>
                  <a:lnTo>
                    <a:pt x="40058" y="2249"/>
                  </a:lnTo>
                  <a:cubicBezTo>
                    <a:pt x="39982" y="2717"/>
                    <a:pt x="39616" y="3017"/>
                    <a:pt x="39448" y="3134"/>
                  </a:cubicBezTo>
                  <a:cubicBezTo>
                    <a:pt x="39667" y="3093"/>
                    <a:pt x="39819" y="3022"/>
                    <a:pt x="39967" y="2905"/>
                  </a:cubicBezTo>
                  <a:lnTo>
                    <a:pt x="39967" y="2905"/>
                  </a:lnTo>
                  <a:cubicBezTo>
                    <a:pt x="39921" y="3108"/>
                    <a:pt x="39850" y="3302"/>
                    <a:pt x="39753" y="3480"/>
                  </a:cubicBezTo>
                  <a:cubicBezTo>
                    <a:pt x="39697" y="3597"/>
                    <a:pt x="39600" y="3775"/>
                    <a:pt x="39483" y="3887"/>
                  </a:cubicBezTo>
                  <a:cubicBezTo>
                    <a:pt x="39412" y="3800"/>
                    <a:pt x="39346" y="3704"/>
                    <a:pt x="39295" y="3617"/>
                  </a:cubicBezTo>
                  <a:cubicBezTo>
                    <a:pt x="39265" y="3566"/>
                    <a:pt x="39234" y="3515"/>
                    <a:pt x="39209" y="3465"/>
                  </a:cubicBezTo>
                  <a:lnTo>
                    <a:pt x="39209" y="3465"/>
                  </a:lnTo>
                  <a:cubicBezTo>
                    <a:pt x="39255" y="3480"/>
                    <a:pt x="39295" y="3500"/>
                    <a:pt x="39336" y="3510"/>
                  </a:cubicBezTo>
                  <a:cubicBezTo>
                    <a:pt x="39285" y="3470"/>
                    <a:pt x="39229" y="3419"/>
                    <a:pt x="39214" y="3363"/>
                  </a:cubicBezTo>
                  <a:lnTo>
                    <a:pt x="39214" y="3363"/>
                  </a:lnTo>
                  <a:cubicBezTo>
                    <a:pt x="39262" y="3429"/>
                    <a:pt x="39371" y="3445"/>
                    <a:pt x="39466" y="3445"/>
                  </a:cubicBezTo>
                  <a:cubicBezTo>
                    <a:pt x="39481" y="3445"/>
                    <a:pt x="39495" y="3445"/>
                    <a:pt x="39509" y="3444"/>
                  </a:cubicBezTo>
                  <a:cubicBezTo>
                    <a:pt x="39372" y="3404"/>
                    <a:pt x="39209" y="3317"/>
                    <a:pt x="39133" y="3220"/>
                  </a:cubicBezTo>
                  <a:cubicBezTo>
                    <a:pt x="39066" y="3144"/>
                    <a:pt x="39046" y="3037"/>
                    <a:pt x="39016" y="2956"/>
                  </a:cubicBezTo>
                  <a:lnTo>
                    <a:pt x="39016" y="2966"/>
                  </a:lnTo>
                  <a:cubicBezTo>
                    <a:pt x="39021" y="3042"/>
                    <a:pt x="39010" y="3119"/>
                    <a:pt x="38985" y="3185"/>
                  </a:cubicBezTo>
                  <a:cubicBezTo>
                    <a:pt x="38934" y="3317"/>
                    <a:pt x="38837" y="3393"/>
                    <a:pt x="38710" y="3485"/>
                  </a:cubicBezTo>
                  <a:lnTo>
                    <a:pt x="38675" y="3500"/>
                  </a:lnTo>
                  <a:cubicBezTo>
                    <a:pt x="38688" y="3502"/>
                    <a:pt x="38700" y="3502"/>
                    <a:pt x="38713" y="3502"/>
                  </a:cubicBezTo>
                  <a:cubicBezTo>
                    <a:pt x="38791" y="3502"/>
                    <a:pt x="38865" y="3475"/>
                    <a:pt x="38909" y="3414"/>
                  </a:cubicBezTo>
                  <a:lnTo>
                    <a:pt x="38909" y="3414"/>
                  </a:lnTo>
                  <a:cubicBezTo>
                    <a:pt x="38868" y="3485"/>
                    <a:pt x="38863" y="3521"/>
                    <a:pt x="38787" y="3576"/>
                  </a:cubicBezTo>
                  <a:cubicBezTo>
                    <a:pt x="38853" y="3571"/>
                    <a:pt x="38909" y="3541"/>
                    <a:pt x="38939" y="3500"/>
                  </a:cubicBezTo>
                  <a:lnTo>
                    <a:pt x="38939" y="3500"/>
                  </a:lnTo>
                  <a:cubicBezTo>
                    <a:pt x="38929" y="3592"/>
                    <a:pt x="38904" y="3678"/>
                    <a:pt x="38858" y="3770"/>
                  </a:cubicBezTo>
                  <a:cubicBezTo>
                    <a:pt x="38766" y="3744"/>
                    <a:pt x="38700" y="3704"/>
                    <a:pt x="38614" y="3668"/>
                  </a:cubicBezTo>
                  <a:cubicBezTo>
                    <a:pt x="38400" y="3556"/>
                    <a:pt x="38227" y="3414"/>
                    <a:pt x="38105" y="3195"/>
                  </a:cubicBezTo>
                  <a:cubicBezTo>
                    <a:pt x="38095" y="3170"/>
                    <a:pt x="38080" y="3149"/>
                    <a:pt x="38069" y="3129"/>
                  </a:cubicBezTo>
                  <a:lnTo>
                    <a:pt x="38069" y="3129"/>
                  </a:lnTo>
                  <a:cubicBezTo>
                    <a:pt x="38146" y="3149"/>
                    <a:pt x="38232" y="3164"/>
                    <a:pt x="38349" y="3164"/>
                  </a:cubicBezTo>
                  <a:cubicBezTo>
                    <a:pt x="38202" y="3108"/>
                    <a:pt x="38074" y="3032"/>
                    <a:pt x="37968" y="2930"/>
                  </a:cubicBezTo>
                  <a:cubicBezTo>
                    <a:pt x="37968" y="2930"/>
                    <a:pt x="37968" y="2920"/>
                    <a:pt x="37963" y="2920"/>
                  </a:cubicBezTo>
                  <a:lnTo>
                    <a:pt x="37942" y="2885"/>
                  </a:lnTo>
                  <a:lnTo>
                    <a:pt x="37942" y="2885"/>
                  </a:lnTo>
                  <a:cubicBezTo>
                    <a:pt x="38034" y="2951"/>
                    <a:pt x="38184" y="3035"/>
                    <a:pt x="38308" y="3035"/>
                  </a:cubicBezTo>
                  <a:cubicBezTo>
                    <a:pt x="38335" y="3035"/>
                    <a:pt x="38361" y="3031"/>
                    <a:pt x="38385" y="3022"/>
                  </a:cubicBezTo>
                  <a:cubicBezTo>
                    <a:pt x="38227" y="2986"/>
                    <a:pt x="37922" y="2620"/>
                    <a:pt x="37713" y="2340"/>
                  </a:cubicBezTo>
                  <a:cubicBezTo>
                    <a:pt x="37657" y="2249"/>
                    <a:pt x="37596" y="2152"/>
                    <a:pt x="37571" y="2112"/>
                  </a:cubicBezTo>
                  <a:lnTo>
                    <a:pt x="37571" y="2112"/>
                  </a:lnTo>
                  <a:cubicBezTo>
                    <a:pt x="37662" y="2188"/>
                    <a:pt x="37775" y="2260"/>
                    <a:pt x="37923" y="2260"/>
                  </a:cubicBezTo>
                  <a:cubicBezTo>
                    <a:pt x="37933" y="2260"/>
                    <a:pt x="37943" y="2260"/>
                    <a:pt x="37952" y="2259"/>
                  </a:cubicBezTo>
                  <a:cubicBezTo>
                    <a:pt x="37851" y="2228"/>
                    <a:pt x="37439" y="1903"/>
                    <a:pt x="37378" y="1593"/>
                  </a:cubicBezTo>
                  <a:cubicBezTo>
                    <a:pt x="37352" y="1465"/>
                    <a:pt x="37311" y="1349"/>
                    <a:pt x="37306" y="1211"/>
                  </a:cubicBezTo>
                  <a:lnTo>
                    <a:pt x="37301" y="1354"/>
                  </a:lnTo>
                  <a:cubicBezTo>
                    <a:pt x="37301" y="1410"/>
                    <a:pt x="37301" y="1465"/>
                    <a:pt x="37291" y="1527"/>
                  </a:cubicBezTo>
                  <a:cubicBezTo>
                    <a:pt x="37286" y="1669"/>
                    <a:pt x="37256" y="1811"/>
                    <a:pt x="37179" y="1939"/>
                  </a:cubicBezTo>
                  <a:cubicBezTo>
                    <a:pt x="37098" y="2086"/>
                    <a:pt x="36899" y="2249"/>
                    <a:pt x="36818" y="2305"/>
                  </a:cubicBezTo>
                  <a:cubicBezTo>
                    <a:pt x="36962" y="2245"/>
                    <a:pt x="37126" y="2181"/>
                    <a:pt x="37176" y="2054"/>
                  </a:cubicBezTo>
                  <a:lnTo>
                    <a:pt x="37176" y="2054"/>
                  </a:lnTo>
                  <a:cubicBezTo>
                    <a:pt x="37132" y="2175"/>
                    <a:pt x="37095" y="2329"/>
                    <a:pt x="36981" y="2468"/>
                  </a:cubicBezTo>
                  <a:cubicBezTo>
                    <a:pt x="37062" y="2422"/>
                    <a:pt x="37139" y="2366"/>
                    <a:pt x="37205" y="2295"/>
                  </a:cubicBezTo>
                  <a:lnTo>
                    <a:pt x="37205" y="2295"/>
                  </a:lnTo>
                  <a:cubicBezTo>
                    <a:pt x="37128" y="2763"/>
                    <a:pt x="36757" y="3063"/>
                    <a:pt x="36594" y="3175"/>
                  </a:cubicBezTo>
                  <a:cubicBezTo>
                    <a:pt x="36808" y="3139"/>
                    <a:pt x="36966" y="3068"/>
                    <a:pt x="37108" y="2946"/>
                  </a:cubicBezTo>
                  <a:lnTo>
                    <a:pt x="37108" y="2946"/>
                  </a:lnTo>
                  <a:cubicBezTo>
                    <a:pt x="37062" y="3149"/>
                    <a:pt x="36996" y="3348"/>
                    <a:pt x="36899" y="3526"/>
                  </a:cubicBezTo>
                  <a:cubicBezTo>
                    <a:pt x="36844" y="3638"/>
                    <a:pt x="36752" y="3805"/>
                    <a:pt x="36645" y="3912"/>
                  </a:cubicBezTo>
                  <a:cubicBezTo>
                    <a:pt x="36543" y="3800"/>
                    <a:pt x="36467" y="3658"/>
                    <a:pt x="36401" y="3526"/>
                  </a:cubicBezTo>
                  <a:cubicBezTo>
                    <a:pt x="36376" y="3475"/>
                    <a:pt x="36350" y="3424"/>
                    <a:pt x="36335" y="3373"/>
                  </a:cubicBezTo>
                  <a:lnTo>
                    <a:pt x="36335" y="3373"/>
                  </a:lnTo>
                  <a:cubicBezTo>
                    <a:pt x="36370" y="3398"/>
                    <a:pt x="36416" y="3419"/>
                    <a:pt x="36452" y="3429"/>
                  </a:cubicBezTo>
                  <a:cubicBezTo>
                    <a:pt x="36411" y="3393"/>
                    <a:pt x="36360" y="3337"/>
                    <a:pt x="36350" y="3287"/>
                  </a:cubicBezTo>
                  <a:lnTo>
                    <a:pt x="36350" y="3287"/>
                  </a:lnTo>
                  <a:cubicBezTo>
                    <a:pt x="36396" y="3363"/>
                    <a:pt x="36528" y="3383"/>
                    <a:pt x="36625" y="3388"/>
                  </a:cubicBezTo>
                  <a:cubicBezTo>
                    <a:pt x="36503" y="3337"/>
                    <a:pt x="36350" y="3241"/>
                    <a:pt x="36284" y="3144"/>
                  </a:cubicBezTo>
                  <a:cubicBezTo>
                    <a:pt x="36223" y="3068"/>
                    <a:pt x="36218" y="2961"/>
                    <a:pt x="36192" y="2880"/>
                  </a:cubicBezTo>
                  <a:lnTo>
                    <a:pt x="36192" y="2890"/>
                  </a:lnTo>
                  <a:cubicBezTo>
                    <a:pt x="36192" y="2961"/>
                    <a:pt x="36172" y="3037"/>
                    <a:pt x="36147" y="3103"/>
                  </a:cubicBezTo>
                  <a:cubicBezTo>
                    <a:pt x="36091" y="3220"/>
                    <a:pt x="35989" y="3292"/>
                    <a:pt x="35862" y="3363"/>
                  </a:cubicBezTo>
                  <a:lnTo>
                    <a:pt x="35826" y="3383"/>
                  </a:lnTo>
                  <a:cubicBezTo>
                    <a:pt x="35844" y="3385"/>
                    <a:pt x="35863" y="3387"/>
                    <a:pt x="35881" y="3387"/>
                  </a:cubicBezTo>
                  <a:cubicBezTo>
                    <a:pt x="35950" y="3387"/>
                    <a:pt x="36015" y="3369"/>
                    <a:pt x="36055" y="3317"/>
                  </a:cubicBezTo>
                  <a:lnTo>
                    <a:pt x="36055" y="3317"/>
                  </a:lnTo>
                  <a:cubicBezTo>
                    <a:pt x="36014" y="3383"/>
                    <a:pt x="36004" y="3419"/>
                    <a:pt x="35918" y="3465"/>
                  </a:cubicBezTo>
                  <a:cubicBezTo>
                    <a:pt x="35984" y="3465"/>
                    <a:pt x="36035" y="3439"/>
                    <a:pt x="36075" y="3404"/>
                  </a:cubicBezTo>
                  <a:lnTo>
                    <a:pt x="36075" y="3404"/>
                  </a:lnTo>
                  <a:cubicBezTo>
                    <a:pt x="36030" y="3612"/>
                    <a:pt x="35887" y="3805"/>
                    <a:pt x="35719" y="3953"/>
                  </a:cubicBezTo>
                  <a:cubicBezTo>
                    <a:pt x="35699" y="3973"/>
                    <a:pt x="35663" y="3994"/>
                    <a:pt x="35648" y="4009"/>
                  </a:cubicBezTo>
                  <a:cubicBezTo>
                    <a:pt x="35724" y="4004"/>
                    <a:pt x="35806" y="3958"/>
                    <a:pt x="35877" y="3912"/>
                  </a:cubicBezTo>
                  <a:lnTo>
                    <a:pt x="35877" y="3912"/>
                  </a:lnTo>
                  <a:cubicBezTo>
                    <a:pt x="35786" y="4126"/>
                    <a:pt x="35719" y="4345"/>
                    <a:pt x="35445" y="4456"/>
                  </a:cubicBezTo>
                  <a:cubicBezTo>
                    <a:pt x="35450" y="4457"/>
                    <a:pt x="35455" y="4457"/>
                    <a:pt x="35461" y="4457"/>
                  </a:cubicBezTo>
                  <a:cubicBezTo>
                    <a:pt x="35619" y="4457"/>
                    <a:pt x="35721" y="4383"/>
                    <a:pt x="35780" y="4314"/>
                  </a:cubicBezTo>
                  <a:lnTo>
                    <a:pt x="35780" y="4314"/>
                  </a:lnTo>
                  <a:cubicBezTo>
                    <a:pt x="35730" y="4395"/>
                    <a:pt x="35643" y="4533"/>
                    <a:pt x="35536" y="4584"/>
                  </a:cubicBezTo>
                  <a:cubicBezTo>
                    <a:pt x="35577" y="4573"/>
                    <a:pt x="35623" y="4568"/>
                    <a:pt x="35658" y="4558"/>
                  </a:cubicBezTo>
                  <a:lnTo>
                    <a:pt x="35658" y="4558"/>
                  </a:lnTo>
                  <a:cubicBezTo>
                    <a:pt x="35618" y="4629"/>
                    <a:pt x="35546" y="4696"/>
                    <a:pt x="35475" y="4762"/>
                  </a:cubicBezTo>
                  <a:cubicBezTo>
                    <a:pt x="35399" y="4711"/>
                    <a:pt x="35328" y="4655"/>
                    <a:pt x="35282" y="4568"/>
                  </a:cubicBezTo>
                  <a:cubicBezTo>
                    <a:pt x="35277" y="4558"/>
                    <a:pt x="35272" y="4543"/>
                    <a:pt x="35267" y="4538"/>
                  </a:cubicBezTo>
                  <a:lnTo>
                    <a:pt x="35267" y="4538"/>
                  </a:lnTo>
                  <a:cubicBezTo>
                    <a:pt x="35302" y="4553"/>
                    <a:pt x="35343" y="4558"/>
                    <a:pt x="35399" y="4558"/>
                  </a:cubicBezTo>
                  <a:cubicBezTo>
                    <a:pt x="35328" y="4533"/>
                    <a:pt x="35267" y="4492"/>
                    <a:pt x="35221" y="4446"/>
                  </a:cubicBezTo>
                  <a:lnTo>
                    <a:pt x="35221" y="4441"/>
                  </a:lnTo>
                  <a:cubicBezTo>
                    <a:pt x="35216" y="4436"/>
                    <a:pt x="35216" y="4431"/>
                    <a:pt x="35216" y="4421"/>
                  </a:cubicBezTo>
                  <a:lnTo>
                    <a:pt x="35216" y="4421"/>
                  </a:lnTo>
                  <a:cubicBezTo>
                    <a:pt x="35261" y="4454"/>
                    <a:pt x="35327" y="4494"/>
                    <a:pt x="35386" y="4494"/>
                  </a:cubicBezTo>
                  <a:cubicBezTo>
                    <a:pt x="35399" y="4494"/>
                    <a:pt x="35412" y="4492"/>
                    <a:pt x="35424" y="4487"/>
                  </a:cubicBezTo>
                  <a:cubicBezTo>
                    <a:pt x="35348" y="4467"/>
                    <a:pt x="35206" y="4289"/>
                    <a:pt x="35104" y="4161"/>
                  </a:cubicBezTo>
                  <a:cubicBezTo>
                    <a:pt x="35078" y="4116"/>
                    <a:pt x="35048" y="4075"/>
                    <a:pt x="35043" y="4055"/>
                  </a:cubicBezTo>
                  <a:lnTo>
                    <a:pt x="35043" y="4055"/>
                  </a:lnTo>
                  <a:cubicBezTo>
                    <a:pt x="35086" y="4088"/>
                    <a:pt x="35138" y="4126"/>
                    <a:pt x="35208" y="4126"/>
                  </a:cubicBezTo>
                  <a:cubicBezTo>
                    <a:pt x="35212" y="4126"/>
                    <a:pt x="35217" y="4126"/>
                    <a:pt x="35221" y="4126"/>
                  </a:cubicBezTo>
                  <a:cubicBezTo>
                    <a:pt x="35170" y="4111"/>
                    <a:pt x="34977" y="3953"/>
                    <a:pt x="34946" y="3805"/>
                  </a:cubicBezTo>
                  <a:cubicBezTo>
                    <a:pt x="34936" y="3749"/>
                    <a:pt x="34916" y="3683"/>
                    <a:pt x="34916" y="3627"/>
                  </a:cubicBezTo>
                  <a:lnTo>
                    <a:pt x="34916" y="3693"/>
                  </a:lnTo>
                  <a:lnTo>
                    <a:pt x="34916" y="3775"/>
                  </a:lnTo>
                  <a:cubicBezTo>
                    <a:pt x="34911" y="3846"/>
                    <a:pt x="34895" y="3907"/>
                    <a:pt x="34865" y="3973"/>
                  </a:cubicBezTo>
                  <a:cubicBezTo>
                    <a:pt x="34824" y="4039"/>
                    <a:pt x="34733" y="4116"/>
                    <a:pt x="34692" y="4146"/>
                  </a:cubicBezTo>
                  <a:cubicBezTo>
                    <a:pt x="34763" y="4111"/>
                    <a:pt x="34844" y="4080"/>
                    <a:pt x="34865" y="4024"/>
                  </a:cubicBezTo>
                  <a:lnTo>
                    <a:pt x="34865" y="4024"/>
                  </a:lnTo>
                  <a:cubicBezTo>
                    <a:pt x="34844" y="4080"/>
                    <a:pt x="34824" y="4156"/>
                    <a:pt x="34768" y="4222"/>
                  </a:cubicBezTo>
                  <a:cubicBezTo>
                    <a:pt x="34809" y="4202"/>
                    <a:pt x="34844" y="4172"/>
                    <a:pt x="34875" y="4136"/>
                  </a:cubicBezTo>
                  <a:lnTo>
                    <a:pt x="34875" y="4136"/>
                  </a:lnTo>
                  <a:cubicBezTo>
                    <a:pt x="34839" y="4360"/>
                    <a:pt x="34666" y="4502"/>
                    <a:pt x="34585" y="4558"/>
                  </a:cubicBezTo>
                  <a:cubicBezTo>
                    <a:pt x="34687" y="4538"/>
                    <a:pt x="34763" y="4507"/>
                    <a:pt x="34824" y="4451"/>
                  </a:cubicBezTo>
                  <a:lnTo>
                    <a:pt x="34824" y="4451"/>
                  </a:lnTo>
                  <a:cubicBezTo>
                    <a:pt x="34809" y="4543"/>
                    <a:pt x="34768" y="4640"/>
                    <a:pt x="34722" y="4721"/>
                  </a:cubicBezTo>
                  <a:cubicBezTo>
                    <a:pt x="34712" y="4741"/>
                    <a:pt x="34697" y="4772"/>
                    <a:pt x="34682" y="4797"/>
                  </a:cubicBezTo>
                  <a:cubicBezTo>
                    <a:pt x="34555" y="4716"/>
                    <a:pt x="34463" y="4553"/>
                    <a:pt x="34382" y="4456"/>
                  </a:cubicBezTo>
                  <a:cubicBezTo>
                    <a:pt x="34331" y="4400"/>
                    <a:pt x="34295" y="4334"/>
                    <a:pt x="34249" y="4263"/>
                  </a:cubicBezTo>
                  <a:lnTo>
                    <a:pt x="34249" y="4263"/>
                  </a:lnTo>
                  <a:cubicBezTo>
                    <a:pt x="34310" y="4299"/>
                    <a:pt x="34387" y="4324"/>
                    <a:pt x="34458" y="4339"/>
                  </a:cubicBezTo>
                  <a:cubicBezTo>
                    <a:pt x="34300" y="4212"/>
                    <a:pt x="34178" y="4034"/>
                    <a:pt x="34076" y="3866"/>
                  </a:cubicBezTo>
                  <a:cubicBezTo>
                    <a:pt x="34046" y="3816"/>
                    <a:pt x="34015" y="3754"/>
                    <a:pt x="33990" y="3704"/>
                  </a:cubicBezTo>
                  <a:lnTo>
                    <a:pt x="33990" y="3704"/>
                  </a:lnTo>
                  <a:cubicBezTo>
                    <a:pt x="34031" y="3724"/>
                    <a:pt x="34076" y="3744"/>
                    <a:pt x="34122" y="3754"/>
                  </a:cubicBezTo>
                  <a:cubicBezTo>
                    <a:pt x="34071" y="3719"/>
                    <a:pt x="34015" y="3663"/>
                    <a:pt x="33995" y="3602"/>
                  </a:cubicBezTo>
                  <a:lnTo>
                    <a:pt x="33995" y="3602"/>
                  </a:lnTo>
                  <a:cubicBezTo>
                    <a:pt x="34042" y="3675"/>
                    <a:pt x="34154" y="3690"/>
                    <a:pt x="34248" y="3690"/>
                  </a:cubicBezTo>
                  <a:cubicBezTo>
                    <a:pt x="34266" y="3690"/>
                    <a:pt x="34284" y="3689"/>
                    <a:pt x="34300" y="3688"/>
                  </a:cubicBezTo>
                  <a:cubicBezTo>
                    <a:pt x="34168" y="3648"/>
                    <a:pt x="33990" y="3551"/>
                    <a:pt x="33903" y="3459"/>
                  </a:cubicBezTo>
                  <a:cubicBezTo>
                    <a:pt x="33837" y="3373"/>
                    <a:pt x="33822" y="3266"/>
                    <a:pt x="33786" y="3180"/>
                  </a:cubicBezTo>
                  <a:lnTo>
                    <a:pt x="33786" y="3190"/>
                  </a:lnTo>
                  <a:cubicBezTo>
                    <a:pt x="33792" y="3266"/>
                    <a:pt x="33776" y="3348"/>
                    <a:pt x="33751" y="3419"/>
                  </a:cubicBezTo>
                  <a:cubicBezTo>
                    <a:pt x="33700" y="3551"/>
                    <a:pt x="33598" y="3643"/>
                    <a:pt x="33466" y="3724"/>
                  </a:cubicBezTo>
                  <a:cubicBezTo>
                    <a:pt x="33456" y="3729"/>
                    <a:pt x="33435" y="3739"/>
                    <a:pt x="33420" y="3749"/>
                  </a:cubicBezTo>
                  <a:cubicBezTo>
                    <a:pt x="33429" y="3750"/>
                    <a:pt x="33437" y="3750"/>
                    <a:pt x="33445" y="3750"/>
                  </a:cubicBezTo>
                  <a:cubicBezTo>
                    <a:pt x="33537" y="3750"/>
                    <a:pt x="33618" y="3724"/>
                    <a:pt x="33664" y="3663"/>
                  </a:cubicBezTo>
                  <a:lnTo>
                    <a:pt x="33664" y="3663"/>
                  </a:lnTo>
                  <a:cubicBezTo>
                    <a:pt x="33624" y="3729"/>
                    <a:pt x="33619" y="3775"/>
                    <a:pt x="33537" y="3831"/>
                  </a:cubicBezTo>
                  <a:cubicBezTo>
                    <a:pt x="33608" y="3826"/>
                    <a:pt x="33659" y="3795"/>
                    <a:pt x="33695" y="3754"/>
                  </a:cubicBezTo>
                  <a:lnTo>
                    <a:pt x="33695" y="3754"/>
                  </a:lnTo>
                  <a:cubicBezTo>
                    <a:pt x="33669" y="3978"/>
                    <a:pt x="33537" y="4207"/>
                    <a:pt x="33359" y="4380"/>
                  </a:cubicBezTo>
                  <a:cubicBezTo>
                    <a:pt x="33334" y="4400"/>
                    <a:pt x="33308" y="4426"/>
                    <a:pt x="33288" y="4451"/>
                  </a:cubicBezTo>
                  <a:cubicBezTo>
                    <a:pt x="33369" y="4431"/>
                    <a:pt x="33456" y="4385"/>
                    <a:pt x="33522" y="4324"/>
                  </a:cubicBezTo>
                  <a:lnTo>
                    <a:pt x="33522" y="4324"/>
                  </a:lnTo>
                  <a:cubicBezTo>
                    <a:pt x="33466" y="4487"/>
                    <a:pt x="33420" y="4655"/>
                    <a:pt x="33303" y="4787"/>
                  </a:cubicBezTo>
                  <a:cubicBezTo>
                    <a:pt x="33140" y="4690"/>
                    <a:pt x="33013" y="4568"/>
                    <a:pt x="32922" y="4400"/>
                  </a:cubicBezTo>
                  <a:cubicBezTo>
                    <a:pt x="32906" y="4380"/>
                    <a:pt x="32896" y="4355"/>
                    <a:pt x="32881" y="4334"/>
                  </a:cubicBezTo>
                  <a:lnTo>
                    <a:pt x="32881" y="4334"/>
                  </a:lnTo>
                  <a:cubicBezTo>
                    <a:pt x="32937" y="4354"/>
                    <a:pt x="32999" y="4368"/>
                    <a:pt x="33075" y="4368"/>
                  </a:cubicBezTo>
                  <a:cubicBezTo>
                    <a:pt x="33096" y="4368"/>
                    <a:pt x="33118" y="4367"/>
                    <a:pt x="33140" y="4365"/>
                  </a:cubicBezTo>
                  <a:cubicBezTo>
                    <a:pt x="33003" y="4309"/>
                    <a:pt x="32886" y="4248"/>
                    <a:pt x="32784" y="4151"/>
                  </a:cubicBezTo>
                  <a:cubicBezTo>
                    <a:pt x="32784" y="4151"/>
                    <a:pt x="32784" y="4146"/>
                    <a:pt x="32779" y="4146"/>
                  </a:cubicBezTo>
                  <a:cubicBezTo>
                    <a:pt x="32774" y="4131"/>
                    <a:pt x="32769" y="4121"/>
                    <a:pt x="32769" y="4105"/>
                  </a:cubicBezTo>
                  <a:lnTo>
                    <a:pt x="32769" y="4105"/>
                  </a:lnTo>
                  <a:cubicBezTo>
                    <a:pt x="32856" y="4167"/>
                    <a:pt x="32993" y="4246"/>
                    <a:pt x="33107" y="4246"/>
                  </a:cubicBezTo>
                  <a:cubicBezTo>
                    <a:pt x="33133" y="4246"/>
                    <a:pt x="33158" y="4242"/>
                    <a:pt x="33181" y="4233"/>
                  </a:cubicBezTo>
                  <a:cubicBezTo>
                    <a:pt x="33034" y="4202"/>
                    <a:pt x="32749" y="3851"/>
                    <a:pt x="32550" y="3597"/>
                  </a:cubicBezTo>
                  <a:cubicBezTo>
                    <a:pt x="32494" y="3515"/>
                    <a:pt x="32444" y="3424"/>
                    <a:pt x="32418" y="3383"/>
                  </a:cubicBezTo>
                  <a:lnTo>
                    <a:pt x="32418" y="3383"/>
                  </a:lnTo>
                  <a:cubicBezTo>
                    <a:pt x="32496" y="3461"/>
                    <a:pt x="32612" y="3521"/>
                    <a:pt x="32757" y="3521"/>
                  </a:cubicBezTo>
                  <a:cubicBezTo>
                    <a:pt x="32762" y="3521"/>
                    <a:pt x="32768" y="3521"/>
                    <a:pt x="32774" y="3521"/>
                  </a:cubicBezTo>
                  <a:cubicBezTo>
                    <a:pt x="32678" y="3490"/>
                    <a:pt x="32296" y="3185"/>
                    <a:pt x="32235" y="2900"/>
                  </a:cubicBezTo>
                  <a:cubicBezTo>
                    <a:pt x="32210" y="2778"/>
                    <a:pt x="32174" y="2661"/>
                    <a:pt x="32169" y="2544"/>
                  </a:cubicBezTo>
                  <a:lnTo>
                    <a:pt x="32164" y="2676"/>
                  </a:lnTo>
                  <a:cubicBezTo>
                    <a:pt x="32164" y="2727"/>
                    <a:pt x="32164" y="2783"/>
                    <a:pt x="32159" y="2834"/>
                  </a:cubicBezTo>
                  <a:cubicBezTo>
                    <a:pt x="32149" y="2966"/>
                    <a:pt x="32118" y="3103"/>
                    <a:pt x="32047" y="3215"/>
                  </a:cubicBezTo>
                  <a:cubicBezTo>
                    <a:pt x="31971" y="3348"/>
                    <a:pt x="31787" y="3510"/>
                    <a:pt x="31711" y="3561"/>
                  </a:cubicBezTo>
                  <a:cubicBezTo>
                    <a:pt x="31838" y="3498"/>
                    <a:pt x="31997" y="3444"/>
                    <a:pt x="32042" y="3332"/>
                  </a:cubicBezTo>
                  <a:lnTo>
                    <a:pt x="32042" y="3332"/>
                  </a:lnTo>
                  <a:cubicBezTo>
                    <a:pt x="32003" y="3446"/>
                    <a:pt x="31966" y="3582"/>
                    <a:pt x="31864" y="3714"/>
                  </a:cubicBezTo>
                  <a:cubicBezTo>
                    <a:pt x="31940" y="3668"/>
                    <a:pt x="32016" y="3617"/>
                    <a:pt x="32072" y="3551"/>
                  </a:cubicBezTo>
                  <a:lnTo>
                    <a:pt x="32072" y="3551"/>
                  </a:lnTo>
                  <a:cubicBezTo>
                    <a:pt x="32007" y="3969"/>
                    <a:pt x="31692" y="4242"/>
                    <a:pt x="31533" y="4356"/>
                  </a:cubicBezTo>
                  <a:lnTo>
                    <a:pt x="31533" y="4356"/>
                  </a:lnTo>
                  <a:cubicBezTo>
                    <a:pt x="31573" y="4375"/>
                    <a:pt x="31615" y="4388"/>
                    <a:pt x="31655" y="4390"/>
                  </a:cubicBezTo>
                  <a:cubicBezTo>
                    <a:pt x="31640" y="4385"/>
                    <a:pt x="31630" y="4375"/>
                    <a:pt x="31614" y="4360"/>
                  </a:cubicBezTo>
                  <a:cubicBezTo>
                    <a:pt x="31803" y="4319"/>
                    <a:pt x="31940" y="4263"/>
                    <a:pt x="32067" y="4156"/>
                  </a:cubicBezTo>
                  <a:lnTo>
                    <a:pt x="32067" y="4156"/>
                  </a:lnTo>
                  <a:cubicBezTo>
                    <a:pt x="32016" y="4339"/>
                    <a:pt x="31955" y="4533"/>
                    <a:pt x="31864" y="4696"/>
                  </a:cubicBezTo>
                  <a:cubicBezTo>
                    <a:pt x="31843" y="4731"/>
                    <a:pt x="31828" y="4767"/>
                    <a:pt x="31808" y="4813"/>
                  </a:cubicBezTo>
                  <a:cubicBezTo>
                    <a:pt x="31579" y="4696"/>
                    <a:pt x="31508" y="4487"/>
                    <a:pt x="31426" y="4294"/>
                  </a:cubicBezTo>
                  <a:lnTo>
                    <a:pt x="31426" y="4294"/>
                  </a:lnTo>
                  <a:cubicBezTo>
                    <a:pt x="31451" y="4312"/>
                    <a:pt x="31478" y="4328"/>
                    <a:pt x="31504" y="4342"/>
                  </a:cubicBezTo>
                  <a:lnTo>
                    <a:pt x="31504" y="4342"/>
                  </a:lnTo>
                  <a:cubicBezTo>
                    <a:pt x="31504" y="4341"/>
                    <a:pt x="31503" y="4340"/>
                    <a:pt x="31503" y="4339"/>
                  </a:cubicBezTo>
                  <a:cubicBezTo>
                    <a:pt x="31330" y="4197"/>
                    <a:pt x="31192" y="3999"/>
                    <a:pt x="31146" y="3795"/>
                  </a:cubicBezTo>
                  <a:lnTo>
                    <a:pt x="31146" y="3795"/>
                  </a:lnTo>
                  <a:cubicBezTo>
                    <a:pt x="31182" y="3826"/>
                    <a:pt x="31233" y="3851"/>
                    <a:pt x="31299" y="3851"/>
                  </a:cubicBezTo>
                  <a:cubicBezTo>
                    <a:pt x="31218" y="3805"/>
                    <a:pt x="31208" y="3770"/>
                    <a:pt x="31167" y="3704"/>
                  </a:cubicBezTo>
                  <a:lnTo>
                    <a:pt x="31167" y="3704"/>
                  </a:lnTo>
                  <a:cubicBezTo>
                    <a:pt x="31211" y="3756"/>
                    <a:pt x="31271" y="3773"/>
                    <a:pt x="31342" y="3773"/>
                  </a:cubicBezTo>
                  <a:cubicBezTo>
                    <a:pt x="31361" y="3773"/>
                    <a:pt x="31380" y="3772"/>
                    <a:pt x="31401" y="3770"/>
                  </a:cubicBezTo>
                  <a:lnTo>
                    <a:pt x="31360" y="3749"/>
                  </a:lnTo>
                  <a:cubicBezTo>
                    <a:pt x="31233" y="3678"/>
                    <a:pt x="31131" y="3612"/>
                    <a:pt x="31075" y="3490"/>
                  </a:cubicBezTo>
                  <a:cubicBezTo>
                    <a:pt x="31050" y="3424"/>
                    <a:pt x="31029" y="3348"/>
                    <a:pt x="31029" y="3281"/>
                  </a:cubicBezTo>
                  <a:lnTo>
                    <a:pt x="31029" y="3266"/>
                  </a:lnTo>
                  <a:cubicBezTo>
                    <a:pt x="31004" y="3348"/>
                    <a:pt x="30999" y="3459"/>
                    <a:pt x="30943" y="3536"/>
                  </a:cubicBezTo>
                  <a:cubicBezTo>
                    <a:pt x="30872" y="3627"/>
                    <a:pt x="30719" y="3724"/>
                    <a:pt x="30597" y="3775"/>
                  </a:cubicBezTo>
                  <a:cubicBezTo>
                    <a:pt x="30694" y="3775"/>
                    <a:pt x="30826" y="3749"/>
                    <a:pt x="30872" y="3673"/>
                  </a:cubicBezTo>
                  <a:lnTo>
                    <a:pt x="30872" y="3673"/>
                  </a:lnTo>
                  <a:cubicBezTo>
                    <a:pt x="30867" y="3724"/>
                    <a:pt x="30816" y="3780"/>
                    <a:pt x="30770" y="3826"/>
                  </a:cubicBezTo>
                  <a:cubicBezTo>
                    <a:pt x="30811" y="3816"/>
                    <a:pt x="30851" y="3795"/>
                    <a:pt x="30892" y="3770"/>
                  </a:cubicBezTo>
                  <a:lnTo>
                    <a:pt x="30892" y="3770"/>
                  </a:lnTo>
                  <a:cubicBezTo>
                    <a:pt x="30872" y="3821"/>
                    <a:pt x="30846" y="3877"/>
                    <a:pt x="30821" y="3927"/>
                  </a:cubicBezTo>
                  <a:cubicBezTo>
                    <a:pt x="30740" y="4085"/>
                    <a:pt x="30643" y="4263"/>
                    <a:pt x="30506" y="4390"/>
                  </a:cubicBezTo>
                  <a:cubicBezTo>
                    <a:pt x="30567" y="4365"/>
                    <a:pt x="30633" y="4339"/>
                    <a:pt x="30689" y="4304"/>
                  </a:cubicBezTo>
                  <a:lnTo>
                    <a:pt x="30689" y="4304"/>
                  </a:lnTo>
                  <a:cubicBezTo>
                    <a:pt x="30658" y="4365"/>
                    <a:pt x="30623" y="4431"/>
                    <a:pt x="30582" y="4487"/>
                  </a:cubicBezTo>
                  <a:cubicBezTo>
                    <a:pt x="30562" y="4517"/>
                    <a:pt x="30536" y="4558"/>
                    <a:pt x="30511" y="4594"/>
                  </a:cubicBezTo>
                  <a:cubicBezTo>
                    <a:pt x="30460" y="4579"/>
                    <a:pt x="30409" y="4558"/>
                    <a:pt x="30363" y="4538"/>
                  </a:cubicBezTo>
                  <a:cubicBezTo>
                    <a:pt x="30287" y="4487"/>
                    <a:pt x="30155" y="4360"/>
                    <a:pt x="30129" y="4238"/>
                  </a:cubicBezTo>
                  <a:cubicBezTo>
                    <a:pt x="30114" y="4177"/>
                    <a:pt x="30099" y="4121"/>
                    <a:pt x="30099" y="4060"/>
                  </a:cubicBezTo>
                  <a:lnTo>
                    <a:pt x="30099" y="4126"/>
                  </a:lnTo>
                  <a:lnTo>
                    <a:pt x="30099" y="4207"/>
                  </a:lnTo>
                  <a:cubicBezTo>
                    <a:pt x="30088" y="4273"/>
                    <a:pt x="30078" y="4329"/>
                    <a:pt x="30053" y="4385"/>
                  </a:cubicBezTo>
                  <a:cubicBezTo>
                    <a:pt x="29854" y="4273"/>
                    <a:pt x="29692" y="4131"/>
                    <a:pt x="29575" y="3953"/>
                  </a:cubicBezTo>
                  <a:cubicBezTo>
                    <a:pt x="29554" y="3927"/>
                    <a:pt x="29544" y="3902"/>
                    <a:pt x="29524" y="3877"/>
                  </a:cubicBezTo>
                  <a:lnTo>
                    <a:pt x="29524" y="3877"/>
                  </a:lnTo>
                  <a:cubicBezTo>
                    <a:pt x="29631" y="3907"/>
                    <a:pt x="29753" y="3933"/>
                    <a:pt x="29921" y="3933"/>
                  </a:cubicBezTo>
                  <a:cubicBezTo>
                    <a:pt x="29717" y="3856"/>
                    <a:pt x="29539" y="3775"/>
                    <a:pt x="29402" y="3663"/>
                  </a:cubicBezTo>
                  <a:cubicBezTo>
                    <a:pt x="29402" y="3663"/>
                    <a:pt x="29402" y="3653"/>
                    <a:pt x="29397" y="3653"/>
                  </a:cubicBezTo>
                  <a:cubicBezTo>
                    <a:pt x="29392" y="3643"/>
                    <a:pt x="29387" y="3627"/>
                    <a:pt x="29376" y="3612"/>
                  </a:cubicBezTo>
                  <a:lnTo>
                    <a:pt x="29376" y="3612"/>
                  </a:lnTo>
                  <a:cubicBezTo>
                    <a:pt x="29507" y="3699"/>
                    <a:pt x="29727" y="3805"/>
                    <a:pt x="29912" y="3805"/>
                  </a:cubicBezTo>
                  <a:cubicBezTo>
                    <a:pt x="29943" y="3805"/>
                    <a:pt x="29973" y="3802"/>
                    <a:pt x="30002" y="3795"/>
                  </a:cubicBezTo>
                  <a:cubicBezTo>
                    <a:pt x="29778" y="3744"/>
                    <a:pt x="29387" y="3322"/>
                    <a:pt x="29112" y="3017"/>
                  </a:cubicBezTo>
                  <a:cubicBezTo>
                    <a:pt x="29036" y="2925"/>
                    <a:pt x="28964" y="2813"/>
                    <a:pt x="28934" y="2763"/>
                  </a:cubicBezTo>
                  <a:lnTo>
                    <a:pt x="28934" y="2763"/>
                  </a:lnTo>
                  <a:cubicBezTo>
                    <a:pt x="29056" y="2859"/>
                    <a:pt x="29224" y="2951"/>
                    <a:pt x="29463" y="2956"/>
                  </a:cubicBezTo>
                  <a:cubicBezTo>
                    <a:pt x="29315" y="2910"/>
                    <a:pt x="28766" y="2534"/>
                    <a:pt x="28705" y="2198"/>
                  </a:cubicBezTo>
                  <a:cubicBezTo>
                    <a:pt x="28679" y="2061"/>
                    <a:pt x="28639" y="1923"/>
                    <a:pt x="28649" y="1791"/>
                  </a:cubicBezTo>
                  <a:lnTo>
                    <a:pt x="28649" y="1791"/>
                  </a:lnTo>
                  <a:lnTo>
                    <a:pt x="28629" y="1939"/>
                  </a:lnTo>
                  <a:cubicBezTo>
                    <a:pt x="28624" y="2000"/>
                    <a:pt x="28613" y="2061"/>
                    <a:pt x="28603" y="2122"/>
                  </a:cubicBezTo>
                  <a:cubicBezTo>
                    <a:pt x="28578" y="2274"/>
                    <a:pt x="28512" y="2422"/>
                    <a:pt x="28400" y="2549"/>
                  </a:cubicBezTo>
                  <a:cubicBezTo>
                    <a:pt x="28267" y="2696"/>
                    <a:pt x="27967" y="2859"/>
                    <a:pt x="27845" y="2910"/>
                  </a:cubicBezTo>
                  <a:cubicBezTo>
                    <a:pt x="28059" y="2855"/>
                    <a:pt x="28306" y="2801"/>
                    <a:pt x="28389" y="2671"/>
                  </a:cubicBezTo>
                  <a:lnTo>
                    <a:pt x="28389" y="2671"/>
                  </a:lnTo>
                  <a:cubicBezTo>
                    <a:pt x="28315" y="2796"/>
                    <a:pt x="28243" y="2959"/>
                    <a:pt x="28069" y="3093"/>
                  </a:cubicBezTo>
                  <a:cubicBezTo>
                    <a:pt x="28196" y="3058"/>
                    <a:pt x="28308" y="3002"/>
                    <a:pt x="28405" y="2930"/>
                  </a:cubicBezTo>
                  <a:lnTo>
                    <a:pt x="28405" y="2930"/>
                  </a:lnTo>
                  <a:cubicBezTo>
                    <a:pt x="28247" y="3424"/>
                    <a:pt x="27688" y="3714"/>
                    <a:pt x="27438" y="3821"/>
                  </a:cubicBezTo>
                  <a:cubicBezTo>
                    <a:pt x="27749" y="3795"/>
                    <a:pt x="27978" y="3739"/>
                    <a:pt x="28201" y="3617"/>
                  </a:cubicBezTo>
                  <a:lnTo>
                    <a:pt x="28201" y="3617"/>
                  </a:lnTo>
                  <a:cubicBezTo>
                    <a:pt x="28115" y="3826"/>
                    <a:pt x="27993" y="4029"/>
                    <a:pt x="27840" y="4212"/>
                  </a:cubicBezTo>
                  <a:cubicBezTo>
                    <a:pt x="27738" y="4334"/>
                    <a:pt x="27571" y="4538"/>
                    <a:pt x="27377" y="4645"/>
                  </a:cubicBezTo>
                  <a:cubicBezTo>
                    <a:pt x="27301" y="4558"/>
                    <a:pt x="27250" y="4462"/>
                    <a:pt x="27225" y="4365"/>
                  </a:cubicBezTo>
                  <a:lnTo>
                    <a:pt x="27225" y="4365"/>
                  </a:lnTo>
                  <a:cubicBezTo>
                    <a:pt x="27260" y="4390"/>
                    <a:pt x="27306" y="4411"/>
                    <a:pt x="27367" y="4416"/>
                  </a:cubicBezTo>
                  <a:cubicBezTo>
                    <a:pt x="27291" y="4380"/>
                    <a:pt x="27286" y="4345"/>
                    <a:pt x="27250" y="4294"/>
                  </a:cubicBezTo>
                  <a:lnTo>
                    <a:pt x="27250" y="4294"/>
                  </a:lnTo>
                  <a:cubicBezTo>
                    <a:pt x="27289" y="4332"/>
                    <a:pt x="27344" y="4350"/>
                    <a:pt x="27404" y="4350"/>
                  </a:cubicBezTo>
                  <a:cubicBezTo>
                    <a:pt x="27424" y="4350"/>
                    <a:pt x="27444" y="4348"/>
                    <a:pt x="27464" y="4345"/>
                  </a:cubicBezTo>
                  <a:cubicBezTo>
                    <a:pt x="27454" y="4339"/>
                    <a:pt x="27438" y="4339"/>
                    <a:pt x="27428" y="4334"/>
                  </a:cubicBezTo>
                  <a:cubicBezTo>
                    <a:pt x="27306" y="4278"/>
                    <a:pt x="27215" y="4217"/>
                    <a:pt x="27159" y="4116"/>
                  </a:cubicBezTo>
                  <a:cubicBezTo>
                    <a:pt x="27133" y="4065"/>
                    <a:pt x="27113" y="4004"/>
                    <a:pt x="27113" y="3948"/>
                  </a:cubicBezTo>
                  <a:lnTo>
                    <a:pt x="27113" y="3938"/>
                  </a:lnTo>
                  <a:cubicBezTo>
                    <a:pt x="27087" y="4009"/>
                    <a:pt x="27082" y="4090"/>
                    <a:pt x="27031" y="4161"/>
                  </a:cubicBezTo>
                  <a:cubicBezTo>
                    <a:pt x="26970" y="4238"/>
                    <a:pt x="26823" y="4319"/>
                    <a:pt x="26706" y="4360"/>
                  </a:cubicBezTo>
                  <a:cubicBezTo>
                    <a:pt x="26797" y="4360"/>
                    <a:pt x="26925" y="4339"/>
                    <a:pt x="26970" y="4278"/>
                  </a:cubicBezTo>
                  <a:lnTo>
                    <a:pt x="26970" y="4278"/>
                  </a:lnTo>
                  <a:cubicBezTo>
                    <a:pt x="26960" y="4319"/>
                    <a:pt x="26909" y="4365"/>
                    <a:pt x="26874" y="4395"/>
                  </a:cubicBezTo>
                  <a:cubicBezTo>
                    <a:pt x="26909" y="4385"/>
                    <a:pt x="26950" y="4370"/>
                    <a:pt x="26986" y="4355"/>
                  </a:cubicBezTo>
                  <a:lnTo>
                    <a:pt x="26986" y="4355"/>
                  </a:lnTo>
                  <a:cubicBezTo>
                    <a:pt x="26970" y="4395"/>
                    <a:pt x="26945" y="4441"/>
                    <a:pt x="26919" y="4482"/>
                  </a:cubicBezTo>
                  <a:cubicBezTo>
                    <a:pt x="26843" y="4614"/>
                    <a:pt x="26752" y="4751"/>
                    <a:pt x="26624" y="4863"/>
                  </a:cubicBezTo>
                  <a:cubicBezTo>
                    <a:pt x="26680" y="4843"/>
                    <a:pt x="26747" y="4818"/>
                    <a:pt x="26802" y="4792"/>
                  </a:cubicBezTo>
                  <a:lnTo>
                    <a:pt x="26802" y="4792"/>
                  </a:lnTo>
                  <a:cubicBezTo>
                    <a:pt x="26772" y="4843"/>
                    <a:pt x="26741" y="4899"/>
                    <a:pt x="26701" y="4945"/>
                  </a:cubicBezTo>
                  <a:cubicBezTo>
                    <a:pt x="26624" y="5041"/>
                    <a:pt x="26543" y="5219"/>
                    <a:pt x="26385" y="5260"/>
                  </a:cubicBezTo>
                  <a:cubicBezTo>
                    <a:pt x="26324" y="5225"/>
                    <a:pt x="26263" y="5194"/>
                    <a:pt x="26218" y="5133"/>
                  </a:cubicBezTo>
                  <a:lnTo>
                    <a:pt x="26218" y="5133"/>
                  </a:lnTo>
                  <a:cubicBezTo>
                    <a:pt x="26266" y="5167"/>
                    <a:pt x="26309" y="5197"/>
                    <a:pt x="26361" y="5197"/>
                  </a:cubicBezTo>
                  <a:cubicBezTo>
                    <a:pt x="26379" y="5197"/>
                    <a:pt x="26399" y="5193"/>
                    <a:pt x="26421" y="5184"/>
                  </a:cubicBezTo>
                  <a:cubicBezTo>
                    <a:pt x="26385" y="5174"/>
                    <a:pt x="26360" y="5158"/>
                    <a:pt x="26324" y="5148"/>
                  </a:cubicBezTo>
                  <a:cubicBezTo>
                    <a:pt x="26243" y="5102"/>
                    <a:pt x="26172" y="5052"/>
                    <a:pt x="26131" y="4970"/>
                  </a:cubicBezTo>
                  <a:cubicBezTo>
                    <a:pt x="26121" y="4965"/>
                    <a:pt x="26116" y="4950"/>
                    <a:pt x="26116" y="4945"/>
                  </a:cubicBezTo>
                  <a:lnTo>
                    <a:pt x="26116" y="4945"/>
                  </a:lnTo>
                  <a:cubicBezTo>
                    <a:pt x="26146" y="4955"/>
                    <a:pt x="26182" y="4955"/>
                    <a:pt x="26223" y="4955"/>
                  </a:cubicBezTo>
                  <a:cubicBezTo>
                    <a:pt x="26167" y="4930"/>
                    <a:pt x="26116" y="4904"/>
                    <a:pt x="26080" y="4868"/>
                  </a:cubicBezTo>
                  <a:lnTo>
                    <a:pt x="26080" y="4863"/>
                  </a:lnTo>
                  <a:cubicBezTo>
                    <a:pt x="26080" y="4857"/>
                    <a:pt x="26076" y="4853"/>
                    <a:pt x="26073" y="4850"/>
                  </a:cubicBezTo>
                  <a:lnTo>
                    <a:pt x="26073" y="4850"/>
                  </a:lnTo>
                  <a:cubicBezTo>
                    <a:pt x="26111" y="4875"/>
                    <a:pt x="26168" y="4909"/>
                    <a:pt x="26215" y="4909"/>
                  </a:cubicBezTo>
                  <a:cubicBezTo>
                    <a:pt x="26225" y="4909"/>
                    <a:pt x="26234" y="4908"/>
                    <a:pt x="26243" y="4904"/>
                  </a:cubicBezTo>
                  <a:cubicBezTo>
                    <a:pt x="26182" y="4894"/>
                    <a:pt x="26065" y="4746"/>
                    <a:pt x="25984" y="4640"/>
                  </a:cubicBezTo>
                  <a:cubicBezTo>
                    <a:pt x="25958" y="4609"/>
                    <a:pt x="25938" y="4568"/>
                    <a:pt x="25933" y="4548"/>
                  </a:cubicBezTo>
                  <a:lnTo>
                    <a:pt x="25933" y="4548"/>
                  </a:lnTo>
                  <a:cubicBezTo>
                    <a:pt x="25968" y="4584"/>
                    <a:pt x="26014" y="4609"/>
                    <a:pt x="26080" y="4609"/>
                  </a:cubicBezTo>
                  <a:cubicBezTo>
                    <a:pt x="26039" y="4594"/>
                    <a:pt x="25882" y="4467"/>
                    <a:pt x="25856" y="4345"/>
                  </a:cubicBezTo>
                  <a:cubicBezTo>
                    <a:pt x="25841" y="4294"/>
                    <a:pt x="25831" y="4253"/>
                    <a:pt x="25831" y="4202"/>
                  </a:cubicBezTo>
                  <a:lnTo>
                    <a:pt x="25831" y="4258"/>
                  </a:lnTo>
                  <a:lnTo>
                    <a:pt x="25831" y="4329"/>
                  </a:lnTo>
                  <a:cubicBezTo>
                    <a:pt x="25831" y="4385"/>
                    <a:pt x="25816" y="4436"/>
                    <a:pt x="25785" y="4487"/>
                  </a:cubicBezTo>
                  <a:cubicBezTo>
                    <a:pt x="25755" y="4543"/>
                    <a:pt x="25678" y="4609"/>
                    <a:pt x="25648" y="4624"/>
                  </a:cubicBezTo>
                  <a:cubicBezTo>
                    <a:pt x="25702" y="4600"/>
                    <a:pt x="25761" y="4575"/>
                    <a:pt x="25783" y="4527"/>
                  </a:cubicBezTo>
                  <a:lnTo>
                    <a:pt x="25783" y="4527"/>
                  </a:lnTo>
                  <a:cubicBezTo>
                    <a:pt x="25764" y="4573"/>
                    <a:pt x="25753" y="4636"/>
                    <a:pt x="25709" y="4690"/>
                  </a:cubicBezTo>
                  <a:cubicBezTo>
                    <a:pt x="25739" y="4670"/>
                    <a:pt x="25775" y="4650"/>
                    <a:pt x="25790" y="4624"/>
                  </a:cubicBezTo>
                  <a:lnTo>
                    <a:pt x="25790" y="4624"/>
                  </a:lnTo>
                  <a:cubicBezTo>
                    <a:pt x="25760" y="4802"/>
                    <a:pt x="25627" y="4919"/>
                    <a:pt x="25561" y="4965"/>
                  </a:cubicBezTo>
                  <a:cubicBezTo>
                    <a:pt x="25485" y="4853"/>
                    <a:pt x="25444" y="4726"/>
                    <a:pt x="25383" y="4614"/>
                  </a:cubicBezTo>
                  <a:lnTo>
                    <a:pt x="25383" y="4614"/>
                  </a:lnTo>
                  <a:cubicBezTo>
                    <a:pt x="25460" y="4670"/>
                    <a:pt x="25551" y="4711"/>
                    <a:pt x="25638" y="4721"/>
                  </a:cubicBezTo>
                  <a:cubicBezTo>
                    <a:pt x="25612" y="4701"/>
                    <a:pt x="25587" y="4675"/>
                    <a:pt x="25561" y="4660"/>
                  </a:cubicBezTo>
                  <a:cubicBezTo>
                    <a:pt x="25373" y="4497"/>
                    <a:pt x="25221" y="4284"/>
                    <a:pt x="25170" y="4055"/>
                  </a:cubicBezTo>
                  <a:lnTo>
                    <a:pt x="25170" y="4055"/>
                  </a:lnTo>
                  <a:cubicBezTo>
                    <a:pt x="25215" y="4090"/>
                    <a:pt x="25271" y="4116"/>
                    <a:pt x="25343" y="4116"/>
                  </a:cubicBezTo>
                  <a:cubicBezTo>
                    <a:pt x="25251" y="4065"/>
                    <a:pt x="25241" y="4029"/>
                    <a:pt x="25195" y="3958"/>
                  </a:cubicBezTo>
                  <a:lnTo>
                    <a:pt x="25195" y="3958"/>
                  </a:lnTo>
                  <a:cubicBezTo>
                    <a:pt x="25241" y="4012"/>
                    <a:pt x="25308" y="4037"/>
                    <a:pt x="25380" y="4037"/>
                  </a:cubicBezTo>
                  <a:cubicBezTo>
                    <a:pt x="25403" y="4037"/>
                    <a:pt x="25426" y="4034"/>
                    <a:pt x="25449" y="4029"/>
                  </a:cubicBezTo>
                  <a:cubicBezTo>
                    <a:pt x="25434" y="4024"/>
                    <a:pt x="25419" y="4014"/>
                    <a:pt x="25404" y="4009"/>
                  </a:cubicBezTo>
                  <a:cubicBezTo>
                    <a:pt x="25266" y="3933"/>
                    <a:pt x="25154" y="3851"/>
                    <a:pt x="25088" y="3719"/>
                  </a:cubicBezTo>
                  <a:cubicBezTo>
                    <a:pt x="25053" y="3648"/>
                    <a:pt x="25037" y="3566"/>
                    <a:pt x="25037" y="3490"/>
                  </a:cubicBezTo>
                  <a:lnTo>
                    <a:pt x="25037" y="3475"/>
                  </a:lnTo>
                  <a:cubicBezTo>
                    <a:pt x="25002" y="3566"/>
                    <a:pt x="24997" y="3683"/>
                    <a:pt x="24936" y="3770"/>
                  </a:cubicBezTo>
                  <a:cubicBezTo>
                    <a:pt x="24859" y="3871"/>
                    <a:pt x="24686" y="3978"/>
                    <a:pt x="24554" y="4034"/>
                  </a:cubicBezTo>
                  <a:cubicBezTo>
                    <a:pt x="24661" y="4034"/>
                    <a:pt x="24809" y="4009"/>
                    <a:pt x="24859" y="3922"/>
                  </a:cubicBezTo>
                  <a:lnTo>
                    <a:pt x="24859" y="3922"/>
                  </a:lnTo>
                  <a:cubicBezTo>
                    <a:pt x="24844" y="3978"/>
                    <a:pt x="24793" y="4039"/>
                    <a:pt x="24742" y="4085"/>
                  </a:cubicBezTo>
                  <a:cubicBezTo>
                    <a:pt x="24788" y="4075"/>
                    <a:pt x="24834" y="4050"/>
                    <a:pt x="24875" y="4024"/>
                  </a:cubicBezTo>
                  <a:lnTo>
                    <a:pt x="24875" y="4024"/>
                  </a:lnTo>
                  <a:cubicBezTo>
                    <a:pt x="24849" y="4080"/>
                    <a:pt x="24824" y="4136"/>
                    <a:pt x="24793" y="4192"/>
                  </a:cubicBezTo>
                  <a:cubicBezTo>
                    <a:pt x="24712" y="4360"/>
                    <a:pt x="24610" y="4543"/>
                    <a:pt x="24468" y="4685"/>
                  </a:cubicBezTo>
                  <a:cubicBezTo>
                    <a:pt x="24274" y="4558"/>
                    <a:pt x="24107" y="4406"/>
                    <a:pt x="23984" y="4187"/>
                  </a:cubicBezTo>
                  <a:cubicBezTo>
                    <a:pt x="23969" y="4161"/>
                    <a:pt x="23954" y="4131"/>
                    <a:pt x="23934" y="4100"/>
                  </a:cubicBezTo>
                  <a:lnTo>
                    <a:pt x="23934" y="4100"/>
                  </a:lnTo>
                  <a:cubicBezTo>
                    <a:pt x="24020" y="4128"/>
                    <a:pt x="24115" y="4147"/>
                    <a:pt x="24240" y="4147"/>
                  </a:cubicBezTo>
                  <a:cubicBezTo>
                    <a:pt x="24255" y="4147"/>
                    <a:pt x="24269" y="4147"/>
                    <a:pt x="24285" y="4146"/>
                  </a:cubicBezTo>
                  <a:cubicBezTo>
                    <a:pt x="24101" y="4070"/>
                    <a:pt x="23944" y="3983"/>
                    <a:pt x="23817" y="3856"/>
                  </a:cubicBezTo>
                  <a:cubicBezTo>
                    <a:pt x="23817" y="3851"/>
                    <a:pt x="23817" y="3851"/>
                    <a:pt x="23806" y="3846"/>
                  </a:cubicBezTo>
                  <a:cubicBezTo>
                    <a:pt x="23801" y="3831"/>
                    <a:pt x="23796" y="3816"/>
                    <a:pt x="23791" y="3795"/>
                  </a:cubicBezTo>
                  <a:lnTo>
                    <a:pt x="23791" y="3795"/>
                  </a:lnTo>
                  <a:cubicBezTo>
                    <a:pt x="23904" y="3883"/>
                    <a:pt x="24092" y="3984"/>
                    <a:pt x="24245" y="3984"/>
                  </a:cubicBezTo>
                  <a:cubicBezTo>
                    <a:pt x="24279" y="3984"/>
                    <a:pt x="24311" y="3979"/>
                    <a:pt x="24341" y="3968"/>
                  </a:cubicBezTo>
                  <a:cubicBezTo>
                    <a:pt x="24147" y="3922"/>
                    <a:pt x="23771" y="3459"/>
                    <a:pt x="23511" y="3119"/>
                  </a:cubicBezTo>
                  <a:cubicBezTo>
                    <a:pt x="23435" y="3012"/>
                    <a:pt x="23369" y="2890"/>
                    <a:pt x="23338" y="2834"/>
                  </a:cubicBezTo>
                  <a:lnTo>
                    <a:pt x="23338" y="2834"/>
                  </a:lnTo>
                  <a:cubicBezTo>
                    <a:pt x="23444" y="2935"/>
                    <a:pt x="23587" y="3018"/>
                    <a:pt x="23774" y="3018"/>
                  </a:cubicBezTo>
                  <a:cubicBezTo>
                    <a:pt x="23785" y="3018"/>
                    <a:pt x="23796" y="3017"/>
                    <a:pt x="23806" y="3017"/>
                  </a:cubicBezTo>
                  <a:cubicBezTo>
                    <a:pt x="23679" y="2981"/>
                    <a:pt x="23171" y="2574"/>
                    <a:pt x="23089" y="2193"/>
                  </a:cubicBezTo>
                  <a:cubicBezTo>
                    <a:pt x="23059" y="2035"/>
                    <a:pt x="23013" y="1883"/>
                    <a:pt x="23008" y="1720"/>
                  </a:cubicBezTo>
                  <a:lnTo>
                    <a:pt x="23003" y="1893"/>
                  </a:lnTo>
                  <a:cubicBezTo>
                    <a:pt x="23003" y="1964"/>
                    <a:pt x="23003" y="2035"/>
                    <a:pt x="22993" y="2112"/>
                  </a:cubicBezTo>
                  <a:cubicBezTo>
                    <a:pt x="22982" y="2290"/>
                    <a:pt x="22942" y="2457"/>
                    <a:pt x="22855" y="2620"/>
                  </a:cubicBezTo>
                  <a:cubicBezTo>
                    <a:pt x="22748" y="2798"/>
                    <a:pt x="22504" y="3007"/>
                    <a:pt x="22408" y="3068"/>
                  </a:cubicBezTo>
                  <a:cubicBezTo>
                    <a:pt x="22583" y="2988"/>
                    <a:pt x="22797" y="2913"/>
                    <a:pt x="22857" y="2756"/>
                  </a:cubicBezTo>
                  <a:lnTo>
                    <a:pt x="22857" y="2756"/>
                  </a:lnTo>
                  <a:cubicBezTo>
                    <a:pt x="22803" y="2907"/>
                    <a:pt x="22756" y="3091"/>
                    <a:pt x="22621" y="3266"/>
                  </a:cubicBezTo>
                  <a:cubicBezTo>
                    <a:pt x="22728" y="3210"/>
                    <a:pt x="22815" y="3139"/>
                    <a:pt x="22901" y="3058"/>
                  </a:cubicBezTo>
                  <a:lnTo>
                    <a:pt x="22901" y="3058"/>
                  </a:lnTo>
                  <a:cubicBezTo>
                    <a:pt x="22804" y="3643"/>
                    <a:pt x="22347" y="4009"/>
                    <a:pt x="22143" y="4151"/>
                  </a:cubicBezTo>
                  <a:cubicBezTo>
                    <a:pt x="22408" y="4100"/>
                    <a:pt x="22601" y="4019"/>
                    <a:pt x="22779" y="3871"/>
                  </a:cubicBezTo>
                  <a:lnTo>
                    <a:pt x="22779" y="3871"/>
                  </a:lnTo>
                  <a:cubicBezTo>
                    <a:pt x="22723" y="4121"/>
                    <a:pt x="22637" y="4365"/>
                    <a:pt x="22520" y="4589"/>
                  </a:cubicBezTo>
                  <a:cubicBezTo>
                    <a:pt x="22474" y="4670"/>
                    <a:pt x="22423" y="4772"/>
                    <a:pt x="22352" y="4884"/>
                  </a:cubicBezTo>
                  <a:cubicBezTo>
                    <a:pt x="22316" y="4838"/>
                    <a:pt x="22275" y="4787"/>
                    <a:pt x="22245" y="4746"/>
                  </a:cubicBezTo>
                  <a:cubicBezTo>
                    <a:pt x="22219" y="4716"/>
                    <a:pt x="22199" y="4680"/>
                    <a:pt x="22194" y="4660"/>
                  </a:cubicBezTo>
                  <a:lnTo>
                    <a:pt x="22194" y="4660"/>
                  </a:lnTo>
                  <a:cubicBezTo>
                    <a:pt x="22230" y="4690"/>
                    <a:pt x="22275" y="4716"/>
                    <a:pt x="22342" y="4716"/>
                  </a:cubicBezTo>
                  <a:cubicBezTo>
                    <a:pt x="22301" y="4706"/>
                    <a:pt x="22143" y="4579"/>
                    <a:pt x="22118" y="4456"/>
                  </a:cubicBezTo>
                  <a:cubicBezTo>
                    <a:pt x="22102" y="4406"/>
                    <a:pt x="22092" y="4360"/>
                    <a:pt x="22092" y="4309"/>
                  </a:cubicBezTo>
                  <a:lnTo>
                    <a:pt x="22092" y="4365"/>
                  </a:lnTo>
                  <a:lnTo>
                    <a:pt x="22092" y="4436"/>
                  </a:lnTo>
                  <a:cubicBezTo>
                    <a:pt x="22092" y="4492"/>
                    <a:pt x="22077" y="4543"/>
                    <a:pt x="22046" y="4594"/>
                  </a:cubicBezTo>
                  <a:cubicBezTo>
                    <a:pt x="22021" y="4640"/>
                    <a:pt x="21975" y="4685"/>
                    <a:pt x="21940" y="4711"/>
                  </a:cubicBezTo>
                  <a:cubicBezTo>
                    <a:pt x="21868" y="4629"/>
                    <a:pt x="21818" y="4533"/>
                    <a:pt x="21772" y="4467"/>
                  </a:cubicBezTo>
                  <a:cubicBezTo>
                    <a:pt x="21665" y="4299"/>
                    <a:pt x="21584" y="4100"/>
                    <a:pt x="21517" y="3902"/>
                  </a:cubicBezTo>
                  <a:lnTo>
                    <a:pt x="21517" y="3902"/>
                  </a:lnTo>
                  <a:cubicBezTo>
                    <a:pt x="21670" y="4009"/>
                    <a:pt x="21833" y="4070"/>
                    <a:pt x="22046" y="4095"/>
                  </a:cubicBezTo>
                  <a:cubicBezTo>
                    <a:pt x="21874" y="3994"/>
                    <a:pt x="21487" y="3719"/>
                    <a:pt x="21375" y="3256"/>
                  </a:cubicBezTo>
                  <a:lnTo>
                    <a:pt x="21375" y="3256"/>
                  </a:lnTo>
                  <a:cubicBezTo>
                    <a:pt x="21441" y="3317"/>
                    <a:pt x="21517" y="3368"/>
                    <a:pt x="21609" y="3409"/>
                  </a:cubicBezTo>
                  <a:cubicBezTo>
                    <a:pt x="21489" y="3279"/>
                    <a:pt x="21441" y="3135"/>
                    <a:pt x="21389" y="3021"/>
                  </a:cubicBezTo>
                  <a:lnTo>
                    <a:pt x="21389" y="3021"/>
                  </a:lnTo>
                  <a:cubicBezTo>
                    <a:pt x="21450" y="3134"/>
                    <a:pt x="21617" y="3183"/>
                    <a:pt x="21762" y="3236"/>
                  </a:cubicBezTo>
                  <a:cubicBezTo>
                    <a:pt x="21680" y="3190"/>
                    <a:pt x="21467" y="3032"/>
                    <a:pt x="21375" y="2900"/>
                  </a:cubicBezTo>
                  <a:cubicBezTo>
                    <a:pt x="21289" y="2778"/>
                    <a:pt x="21248" y="2635"/>
                    <a:pt x="21228" y="2498"/>
                  </a:cubicBezTo>
                  <a:lnTo>
                    <a:pt x="21207" y="2325"/>
                  </a:lnTo>
                  <a:lnTo>
                    <a:pt x="21197" y="2188"/>
                  </a:lnTo>
                  <a:lnTo>
                    <a:pt x="21197" y="2188"/>
                  </a:lnTo>
                  <a:cubicBezTo>
                    <a:pt x="21202" y="2320"/>
                    <a:pt x="21177" y="2442"/>
                    <a:pt x="21156" y="2574"/>
                  </a:cubicBezTo>
                  <a:cubicBezTo>
                    <a:pt x="21111" y="2885"/>
                    <a:pt x="20729" y="3241"/>
                    <a:pt x="20627" y="3287"/>
                  </a:cubicBezTo>
                  <a:cubicBezTo>
                    <a:pt x="20795" y="3281"/>
                    <a:pt x="20917" y="3195"/>
                    <a:pt x="20999" y="3108"/>
                  </a:cubicBezTo>
                  <a:lnTo>
                    <a:pt x="20999" y="3108"/>
                  </a:lnTo>
                  <a:cubicBezTo>
                    <a:pt x="20973" y="3154"/>
                    <a:pt x="20927" y="3256"/>
                    <a:pt x="20877" y="3348"/>
                  </a:cubicBezTo>
                  <a:cubicBezTo>
                    <a:pt x="20688" y="3643"/>
                    <a:pt x="20409" y="4034"/>
                    <a:pt x="20256" y="4080"/>
                  </a:cubicBezTo>
                  <a:cubicBezTo>
                    <a:pt x="20276" y="4087"/>
                    <a:pt x="20297" y="4090"/>
                    <a:pt x="20318" y="4090"/>
                  </a:cubicBezTo>
                  <a:cubicBezTo>
                    <a:pt x="20443" y="4090"/>
                    <a:pt x="20593" y="3989"/>
                    <a:pt x="20688" y="3907"/>
                  </a:cubicBezTo>
                  <a:lnTo>
                    <a:pt x="20688" y="3907"/>
                  </a:lnTo>
                  <a:cubicBezTo>
                    <a:pt x="20678" y="3922"/>
                    <a:pt x="20678" y="3943"/>
                    <a:pt x="20673" y="3953"/>
                  </a:cubicBezTo>
                  <a:cubicBezTo>
                    <a:pt x="20673" y="3953"/>
                    <a:pt x="20673" y="3958"/>
                    <a:pt x="20668" y="3958"/>
                  </a:cubicBezTo>
                  <a:cubicBezTo>
                    <a:pt x="20571" y="4070"/>
                    <a:pt x="20449" y="4151"/>
                    <a:pt x="20307" y="4222"/>
                  </a:cubicBezTo>
                  <a:cubicBezTo>
                    <a:pt x="20419" y="4212"/>
                    <a:pt x="20510" y="4197"/>
                    <a:pt x="20576" y="4161"/>
                  </a:cubicBezTo>
                  <a:lnTo>
                    <a:pt x="20576" y="4161"/>
                  </a:lnTo>
                  <a:cubicBezTo>
                    <a:pt x="20566" y="4187"/>
                    <a:pt x="20561" y="4212"/>
                    <a:pt x="20546" y="4238"/>
                  </a:cubicBezTo>
                  <a:cubicBezTo>
                    <a:pt x="20485" y="4365"/>
                    <a:pt x="20409" y="4477"/>
                    <a:pt x="20307" y="4563"/>
                  </a:cubicBezTo>
                  <a:cubicBezTo>
                    <a:pt x="20261" y="4502"/>
                    <a:pt x="20236" y="4436"/>
                    <a:pt x="20215" y="4365"/>
                  </a:cubicBezTo>
                  <a:lnTo>
                    <a:pt x="20215" y="4365"/>
                  </a:lnTo>
                  <a:cubicBezTo>
                    <a:pt x="20256" y="4390"/>
                    <a:pt x="20297" y="4411"/>
                    <a:pt x="20363" y="4416"/>
                  </a:cubicBezTo>
                  <a:cubicBezTo>
                    <a:pt x="20287" y="4380"/>
                    <a:pt x="20281" y="4350"/>
                    <a:pt x="20241" y="4299"/>
                  </a:cubicBezTo>
                  <a:lnTo>
                    <a:pt x="20241" y="4299"/>
                  </a:lnTo>
                  <a:cubicBezTo>
                    <a:pt x="20280" y="4338"/>
                    <a:pt x="20338" y="4353"/>
                    <a:pt x="20402" y="4353"/>
                  </a:cubicBezTo>
                  <a:cubicBezTo>
                    <a:pt x="20421" y="4353"/>
                    <a:pt x="20440" y="4352"/>
                    <a:pt x="20459" y="4350"/>
                  </a:cubicBezTo>
                  <a:cubicBezTo>
                    <a:pt x="20444" y="4339"/>
                    <a:pt x="20434" y="4339"/>
                    <a:pt x="20419" y="4334"/>
                  </a:cubicBezTo>
                  <a:cubicBezTo>
                    <a:pt x="20297" y="4278"/>
                    <a:pt x="20210" y="4222"/>
                    <a:pt x="20154" y="4121"/>
                  </a:cubicBezTo>
                  <a:cubicBezTo>
                    <a:pt x="20129" y="4070"/>
                    <a:pt x="20108" y="4004"/>
                    <a:pt x="20108" y="3948"/>
                  </a:cubicBezTo>
                  <a:lnTo>
                    <a:pt x="20108" y="3943"/>
                  </a:lnTo>
                  <a:cubicBezTo>
                    <a:pt x="20083" y="4009"/>
                    <a:pt x="20078" y="4095"/>
                    <a:pt x="20027" y="4161"/>
                  </a:cubicBezTo>
                  <a:cubicBezTo>
                    <a:pt x="19961" y="4238"/>
                    <a:pt x="19813" y="4324"/>
                    <a:pt x="19702" y="4360"/>
                  </a:cubicBezTo>
                  <a:cubicBezTo>
                    <a:pt x="19788" y="4360"/>
                    <a:pt x="19915" y="4339"/>
                    <a:pt x="19961" y="4278"/>
                  </a:cubicBezTo>
                  <a:lnTo>
                    <a:pt x="19961" y="4278"/>
                  </a:lnTo>
                  <a:cubicBezTo>
                    <a:pt x="19956" y="4324"/>
                    <a:pt x="19905" y="4365"/>
                    <a:pt x="19864" y="4400"/>
                  </a:cubicBezTo>
                  <a:cubicBezTo>
                    <a:pt x="19905" y="4385"/>
                    <a:pt x="19941" y="4375"/>
                    <a:pt x="19981" y="4355"/>
                  </a:cubicBezTo>
                  <a:lnTo>
                    <a:pt x="19981" y="4355"/>
                  </a:lnTo>
                  <a:cubicBezTo>
                    <a:pt x="19961" y="4400"/>
                    <a:pt x="19936" y="4441"/>
                    <a:pt x="19910" y="4482"/>
                  </a:cubicBezTo>
                  <a:cubicBezTo>
                    <a:pt x="19834" y="4614"/>
                    <a:pt x="19747" y="4757"/>
                    <a:pt x="19620" y="4863"/>
                  </a:cubicBezTo>
                  <a:cubicBezTo>
                    <a:pt x="19676" y="4843"/>
                    <a:pt x="19737" y="4818"/>
                    <a:pt x="19798" y="4792"/>
                  </a:cubicBezTo>
                  <a:lnTo>
                    <a:pt x="19798" y="4792"/>
                  </a:lnTo>
                  <a:cubicBezTo>
                    <a:pt x="19763" y="4843"/>
                    <a:pt x="19732" y="4899"/>
                    <a:pt x="19696" y="4945"/>
                  </a:cubicBezTo>
                  <a:cubicBezTo>
                    <a:pt x="19651" y="4996"/>
                    <a:pt x="19605" y="5077"/>
                    <a:pt x="19549" y="5143"/>
                  </a:cubicBezTo>
                  <a:cubicBezTo>
                    <a:pt x="19483" y="5102"/>
                    <a:pt x="19427" y="5052"/>
                    <a:pt x="19391" y="4985"/>
                  </a:cubicBezTo>
                  <a:cubicBezTo>
                    <a:pt x="19381" y="4975"/>
                    <a:pt x="19376" y="4965"/>
                    <a:pt x="19376" y="4960"/>
                  </a:cubicBezTo>
                  <a:lnTo>
                    <a:pt x="19376" y="4960"/>
                  </a:lnTo>
                  <a:cubicBezTo>
                    <a:pt x="19407" y="4970"/>
                    <a:pt x="19442" y="4970"/>
                    <a:pt x="19483" y="4970"/>
                  </a:cubicBezTo>
                  <a:cubicBezTo>
                    <a:pt x="19427" y="4945"/>
                    <a:pt x="19376" y="4919"/>
                    <a:pt x="19340" y="4884"/>
                  </a:cubicBezTo>
                  <a:lnTo>
                    <a:pt x="19340" y="4874"/>
                  </a:lnTo>
                  <a:cubicBezTo>
                    <a:pt x="19340" y="4871"/>
                    <a:pt x="19339" y="4869"/>
                    <a:pt x="19337" y="4868"/>
                  </a:cubicBezTo>
                  <a:lnTo>
                    <a:pt x="19337" y="4868"/>
                  </a:lnTo>
                  <a:cubicBezTo>
                    <a:pt x="19373" y="4891"/>
                    <a:pt x="19425" y="4922"/>
                    <a:pt x="19469" y="4922"/>
                  </a:cubicBezTo>
                  <a:cubicBezTo>
                    <a:pt x="19481" y="4922"/>
                    <a:pt x="19493" y="4919"/>
                    <a:pt x="19503" y="4914"/>
                  </a:cubicBezTo>
                  <a:cubicBezTo>
                    <a:pt x="19442" y="4899"/>
                    <a:pt x="19325" y="4757"/>
                    <a:pt x="19244" y="4645"/>
                  </a:cubicBezTo>
                  <a:cubicBezTo>
                    <a:pt x="19218" y="4614"/>
                    <a:pt x="19198" y="4579"/>
                    <a:pt x="19193" y="4558"/>
                  </a:cubicBezTo>
                  <a:lnTo>
                    <a:pt x="19193" y="4558"/>
                  </a:lnTo>
                  <a:cubicBezTo>
                    <a:pt x="19228" y="4589"/>
                    <a:pt x="19274" y="4614"/>
                    <a:pt x="19340" y="4614"/>
                  </a:cubicBezTo>
                  <a:cubicBezTo>
                    <a:pt x="19300" y="4604"/>
                    <a:pt x="19142" y="4477"/>
                    <a:pt x="19117" y="4355"/>
                  </a:cubicBezTo>
                  <a:cubicBezTo>
                    <a:pt x="19101" y="4304"/>
                    <a:pt x="19091" y="4258"/>
                    <a:pt x="19091" y="4207"/>
                  </a:cubicBezTo>
                  <a:lnTo>
                    <a:pt x="19091" y="4263"/>
                  </a:lnTo>
                  <a:lnTo>
                    <a:pt x="19091" y="4334"/>
                  </a:lnTo>
                  <a:cubicBezTo>
                    <a:pt x="19091" y="4390"/>
                    <a:pt x="19076" y="4441"/>
                    <a:pt x="19045" y="4492"/>
                  </a:cubicBezTo>
                  <a:cubicBezTo>
                    <a:pt x="19015" y="4553"/>
                    <a:pt x="18939" y="4614"/>
                    <a:pt x="18908" y="4634"/>
                  </a:cubicBezTo>
                  <a:cubicBezTo>
                    <a:pt x="18962" y="4610"/>
                    <a:pt x="19021" y="4585"/>
                    <a:pt x="19043" y="4538"/>
                  </a:cubicBezTo>
                  <a:lnTo>
                    <a:pt x="19043" y="4538"/>
                  </a:lnTo>
                  <a:cubicBezTo>
                    <a:pt x="19024" y="4583"/>
                    <a:pt x="19013" y="4642"/>
                    <a:pt x="18969" y="4696"/>
                  </a:cubicBezTo>
                  <a:cubicBezTo>
                    <a:pt x="19000" y="4680"/>
                    <a:pt x="19035" y="4660"/>
                    <a:pt x="19050" y="4634"/>
                  </a:cubicBezTo>
                  <a:lnTo>
                    <a:pt x="19050" y="4634"/>
                  </a:lnTo>
                  <a:cubicBezTo>
                    <a:pt x="19025" y="4784"/>
                    <a:pt x="18927" y="4887"/>
                    <a:pt x="18857" y="4943"/>
                  </a:cubicBezTo>
                  <a:lnTo>
                    <a:pt x="18857" y="4943"/>
                  </a:lnTo>
                  <a:cubicBezTo>
                    <a:pt x="18938" y="4933"/>
                    <a:pt x="18991" y="4907"/>
                    <a:pt x="19040" y="4858"/>
                  </a:cubicBezTo>
                  <a:lnTo>
                    <a:pt x="19040" y="4858"/>
                  </a:lnTo>
                  <a:cubicBezTo>
                    <a:pt x="19025" y="4935"/>
                    <a:pt x="19000" y="5001"/>
                    <a:pt x="18964" y="5072"/>
                  </a:cubicBezTo>
                  <a:cubicBezTo>
                    <a:pt x="18920" y="5037"/>
                    <a:pt x="18880" y="4994"/>
                    <a:pt x="18850" y="4949"/>
                  </a:cubicBezTo>
                  <a:lnTo>
                    <a:pt x="18850" y="4949"/>
                  </a:lnTo>
                  <a:cubicBezTo>
                    <a:pt x="18840" y="4957"/>
                    <a:pt x="18830" y="4964"/>
                    <a:pt x="18822" y="4970"/>
                  </a:cubicBezTo>
                  <a:cubicBezTo>
                    <a:pt x="18745" y="4863"/>
                    <a:pt x="18705" y="4736"/>
                    <a:pt x="18644" y="4614"/>
                  </a:cubicBezTo>
                  <a:lnTo>
                    <a:pt x="18644" y="4614"/>
                  </a:lnTo>
                  <a:cubicBezTo>
                    <a:pt x="18720" y="4670"/>
                    <a:pt x="18811" y="4711"/>
                    <a:pt x="18898" y="4721"/>
                  </a:cubicBezTo>
                  <a:cubicBezTo>
                    <a:pt x="18872" y="4706"/>
                    <a:pt x="18847" y="4680"/>
                    <a:pt x="18822" y="4660"/>
                  </a:cubicBezTo>
                  <a:cubicBezTo>
                    <a:pt x="18633" y="4502"/>
                    <a:pt x="18481" y="4284"/>
                    <a:pt x="18430" y="4055"/>
                  </a:cubicBezTo>
                  <a:lnTo>
                    <a:pt x="18430" y="4055"/>
                  </a:lnTo>
                  <a:cubicBezTo>
                    <a:pt x="18476" y="4095"/>
                    <a:pt x="18532" y="4121"/>
                    <a:pt x="18603" y="4121"/>
                  </a:cubicBezTo>
                  <a:cubicBezTo>
                    <a:pt x="18511" y="4070"/>
                    <a:pt x="18501" y="4029"/>
                    <a:pt x="18455" y="3958"/>
                  </a:cubicBezTo>
                  <a:lnTo>
                    <a:pt x="18455" y="3958"/>
                  </a:lnTo>
                  <a:cubicBezTo>
                    <a:pt x="18502" y="4012"/>
                    <a:pt x="18568" y="4037"/>
                    <a:pt x="18640" y="4037"/>
                  </a:cubicBezTo>
                  <a:cubicBezTo>
                    <a:pt x="18663" y="4037"/>
                    <a:pt x="18686" y="4034"/>
                    <a:pt x="18710" y="4029"/>
                  </a:cubicBezTo>
                  <a:cubicBezTo>
                    <a:pt x="18694" y="4024"/>
                    <a:pt x="18679" y="4019"/>
                    <a:pt x="18664" y="4009"/>
                  </a:cubicBezTo>
                  <a:cubicBezTo>
                    <a:pt x="18527" y="3933"/>
                    <a:pt x="18415" y="3851"/>
                    <a:pt x="18348" y="3719"/>
                  </a:cubicBezTo>
                  <a:cubicBezTo>
                    <a:pt x="18313" y="3648"/>
                    <a:pt x="18298" y="3566"/>
                    <a:pt x="18298" y="3490"/>
                  </a:cubicBezTo>
                  <a:lnTo>
                    <a:pt x="18298" y="3475"/>
                  </a:lnTo>
                  <a:cubicBezTo>
                    <a:pt x="18262" y="3566"/>
                    <a:pt x="18257" y="3688"/>
                    <a:pt x="18196" y="3770"/>
                  </a:cubicBezTo>
                  <a:cubicBezTo>
                    <a:pt x="18160" y="3816"/>
                    <a:pt x="18104" y="3866"/>
                    <a:pt x="18048" y="3907"/>
                  </a:cubicBezTo>
                  <a:cubicBezTo>
                    <a:pt x="18047" y="3906"/>
                    <a:pt x="18046" y="3906"/>
                    <a:pt x="18044" y="3905"/>
                  </a:cubicBezTo>
                  <a:lnTo>
                    <a:pt x="18044" y="3905"/>
                  </a:lnTo>
                  <a:cubicBezTo>
                    <a:pt x="17980" y="3949"/>
                    <a:pt x="17915" y="3984"/>
                    <a:pt x="17850" y="4009"/>
                  </a:cubicBezTo>
                  <a:cubicBezTo>
                    <a:pt x="17845" y="3978"/>
                    <a:pt x="17825" y="3948"/>
                    <a:pt x="17814" y="3912"/>
                  </a:cubicBezTo>
                  <a:lnTo>
                    <a:pt x="17774" y="3821"/>
                  </a:lnTo>
                  <a:lnTo>
                    <a:pt x="17774" y="3821"/>
                  </a:lnTo>
                  <a:cubicBezTo>
                    <a:pt x="17848" y="3855"/>
                    <a:pt x="17927" y="3890"/>
                    <a:pt x="18038" y="3901"/>
                  </a:cubicBezTo>
                  <a:lnTo>
                    <a:pt x="18038" y="3901"/>
                  </a:lnTo>
                  <a:cubicBezTo>
                    <a:pt x="17890" y="3811"/>
                    <a:pt x="17766" y="3711"/>
                    <a:pt x="17667" y="3576"/>
                  </a:cubicBezTo>
                  <a:lnTo>
                    <a:pt x="17667" y="3566"/>
                  </a:lnTo>
                  <a:cubicBezTo>
                    <a:pt x="17662" y="3551"/>
                    <a:pt x="17652" y="3536"/>
                    <a:pt x="17652" y="3515"/>
                  </a:cubicBezTo>
                  <a:lnTo>
                    <a:pt x="17652" y="3515"/>
                  </a:lnTo>
                  <a:cubicBezTo>
                    <a:pt x="17767" y="3630"/>
                    <a:pt x="17961" y="3775"/>
                    <a:pt x="18125" y="3775"/>
                  </a:cubicBezTo>
                  <a:cubicBezTo>
                    <a:pt x="18142" y="3775"/>
                    <a:pt x="18159" y="3773"/>
                    <a:pt x="18176" y="3770"/>
                  </a:cubicBezTo>
                  <a:cubicBezTo>
                    <a:pt x="17982" y="3699"/>
                    <a:pt x="17687" y="3185"/>
                    <a:pt x="17474" y="2803"/>
                  </a:cubicBezTo>
                  <a:cubicBezTo>
                    <a:pt x="17418" y="2686"/>
                    <a:pt x="17372" y="2554"/>
                    <a:pt x="17346" y="2498"/>
                  </a:cubicBezTo>
                  <a:lnTo>
                    <a:pt x="17346" y="2498"/>
                  </a:lnTo>
                  <a:cubicBezTo>
                    <a:pt x="17443" y="2620"/>
                    <a:pt x="17585" y="2727"/>
                    <a:pt x="17789" y="2752"/>
                  </a:cubicBezTo>
                  <a:cubicBezTo>
                    <a:pt x="17667" y="2696"/>
                    <a:pt x="17229" y="2218"/>
                    <a:pt x="17204" y="1832"/>
                  </a:cubicBezTo>
                  <a:cubicBezTo>
                    <a:pt x="17194" y="1669"/>
                    <a:pt x="17168" y="1511"/>
                    <a:pt x="17189" y="1354"/>
                  </a:cubicBezTo>
                  <a:lnTo>
                    <a:pt x="17189" y="1354"/>
                  </a:lnTo>
                  <a:lnTo>
                    <a:pt x="17158" y="1527"/>
                  </a:lnTo>
                  <a:cubicBezTo>
                    <a:pt x="17153" y="1593"/>
                    <a:pt x="17138" y="1664"/>
                    <a:pt x="17118" y="1735"/>
                  </a:cubicBezTo>
                  <a:cubicBezTo>
                    <a:pt x="17082" y="1908"/>
                    <a:pt x="17016" y="2076"/>
                    <a:pt x="16904" y="2218"/>
                  </a:cubicBezTo>
                  <a:cubicBezTo>
                    <a:pt x="16772" y="2381"/>
                    <a:pt x="16502" y="2549"/>
                    <a:pt x="16390" y="2600"/>
                  </a:cubicBezTo>
                  <a:cubicBezTo>
                    <a:pt x="16572" y="2551"/>
                    <a:pt x="16786" y="2502"/>
                    <a:pt x="16870" y="2362"/>
                  </a:cubicBezTo>
                  <a:lnTo>
                    <a:pt x="16870" y="2362"/>
                  </a:lnTo>
                  <a:cubicBezTo>
                    <a:pt x="16796" y="2498"/>
                    <a:pt x="16719" y="2682"/>
                    <a:pt x="16558" y="2829"/>
                  </a:cubicBezTo>
                  <a:cubicBezTo>
                    <a:pt x="16675" y="2788"/>
                    <a:pt x="16777" y="2732"/>
                    <a:pt x="16863" y="2661"/>
                  </a:cubicBezTo>
                  <a:lnTo>
                    <a:pt x="16863" y="2661"/>
                  </a:lnTo>
                  <a:cubicBezTo>
                    <a:pt x="16680" y="3220"/>
                    <a:pt x="16176" y="3526"/>
                    <a:pt x="15948" y="3638"/>
                  </a:cubicBezTo>
                  <a:cubicBezTo>
                    <a:pt x="16217" y="3622"/>
                    <a:pt x="16426" y="3571"/>
                    <a:pt x="16624" y="3449"/>
                  </a:cubicBezTo>
                  <a:lnTo>
                    <a:pt x="16624" y="3449"/>
                  </a:lnTo>
                  <a:cubicBezTo>
                    <a:pt x="16527" y="3688"/>
                    <a:pt x="16405" y="3922"/>
                    <a:pt x="16253" y="4126"/>
                  </a:cubicBezTo>
                  <a:cubicBezTo>
                    <a:pt x="16250" y="4128"/>
                    <a:pt x="16248" y="4133"/>
                    <a:pt x="16246" y="4137"/>
                  </a:cubicBezTo>
                  <a:lnTo>
                    <a:pt x="16246" y="4137"/>
                  </a:lnTo>
                  <a:cubicBezTo>
                    <a:pt x="16251" y="4137"/>
                    <a:pt x="16257" y="4137"/>
                    <a:pt x="16263" y="4136"/>
                  </a:cubicBezTo>
                  <a:lnTo>
                    <a:pt x="16263" y="4136"/>
                  </a:lnTo>
                  <a:cubicBezTo>
                    <a:pt x="16202" y="4212"/>
                    <a:pt x="16136" y="4309"/>
                    <a:pt x="16049" y="4390"/>
                  </a:cubicBezTo>
                  <a:cubicBezTo>
                    <a:pt x="16014" y="4324"/>
                    <a:pt x="15983" y="4238"/>
                    <a:pt x="15968" y="4161"/>
                  </a:cubicBezTo>
                  <a:lnTo>
                    <a:pt x="15968" y="4161"/>
                  </a:lnTo>
                  <a:cubicBezTo>
                    <a:pt x="16019" y="4207"/>
                    <a:pt x="16090" y="4238"/>
                    <a:pt x="16171" y="4238"/>
                  </a:cubicBezTo>
                  <a:cubicBezTo>
                    <a:pt x="16065" y="4182"/>
                    <a:pt x="16049" y="4131"/>
                    <a:pt x="15998" y="4050"/>
                  </a:cubicBezTo>
                  <a:lnTo>
                    <a:pt x="15998" y="4050"/>
                  </a:lnTo>
                  <a:cubicBezTo>
                    <a:pt x="16054" y="4109"/>
                    <a:pt x="16130" y="4137"/>
                    <a:pt x="16213" y="4138"/>
                  </a:cubicBezTo>
                  <a:lnTo>
                    <a:pt x="16213" y="4138"/>
                  </a:lnTo>
                  <a:cubicBezTo>
                    <a:pt x="16213" y="4137"/>
                    <a:pt x="16212" y="4137"/>
                    <a:pt x="16212" y="4136"/>
                  </a:cubicBezTo>
                  <a:cubicBezTo>
                    <a:pt x="16044" y="4044"/>
                    <a:pt x="15912" y="3953"/>
                    <a:pt x="15836" y="3795"/>
                  </a:cubicBezTo>
                  <a:cubicBezTo>
                    <a:pt x="15795" y="3714"/>
                    <a:pt x="15770" y="3617"/>
                    <a:pt x="15770" y="3521"/>
                  </a:cubicBezTo>
                  <a:lnTo>
                    <a:pt x="15770" y="3485"/>
                  </a:lnTo>
                  <a:cubicBezTo>
                    <a:pt x="15734" y="3592"/>
                    <a:pt x="15729" y="3729"/>
                    <a:pt x="15653" y="3831"/>
                  </a:cubicBezTo>
                  <a:cubicBezTo>
                    <a:pt x="15581" y="3922"/>
                    <a:pt x="15454" y="4024"/>
                    <a:pt x="15322" y="4085"/>
                  </a:cubicBezTo>
                  <a:cubicBezTo>
                    <a:pt x="15144" y="3978"/>
                    <a:pt x="14767" y="3714"/>
                    <a:pt x="14661" y="3261"/>
                  </a:cubicBezTo>
                  <a:lnTo>
                    <a:pt x="14661" y="3261"/>
                  </a:lnTo>
                  <a:cubicBezTo>
                    <a:pt x="14727" y="3322"/>
                    <a:pt x="14803" y="3373"/>
                    <a:pt x="14895" y="3414"/>
                  </a:cubicBezTo>
                  <a:cubicBezTo>
                    <a:pt x="14773" y="3282"/>
                    <a:pt x="14726" y="3141"/>
                    <a:pt x="14673" y="3022"/>
                  </a:cubicBezTo>
                  <a:lnTo>
                    <a:pt x="14673" y="3022"/>
                  </a:lnTo>
                  <a:cubicBezTo>
                    <a:pt x="14731" y="3138"/>
                    <a:pt x="14901" y="3187"/>
                    <a:pt x="15047" y="3241"/>
                  </a:cubicBezTo>
                  <a:cubicBezTo>
                    <a:pt x="14966" y="3195"/>
                    <a:pt x="14752" y="3037"/>
                    <a:pt x="14661" y="2905"/>
                  </a:cubicBezTo>
                  <a:cubicBezTo>
                    <a:pt x="14574" y="2783"/>
                    <a:pt x="14534" y="2646"/>
                    <a:pt x="14513" y="2503"/>
                  </a:cubicBezTo>
                  <a:lnTo>
                    <a:pt x="14493" y="2330"/>
                  </a:lnTo>
                  <a:lnTo>
                    <a:pt x="14483" y="2193"/>
                  </a:lnTo>
                  <a:lnTo>
                    <a:pt x="14483" y="2193"/>
                  </a:lnTo>
                  <a:cubicBezTo>
                    <a:pt x="14488" y="2325"/>
                    <a:pt x="14462" y="2447"/>
                    <a:pt x="14442" y="2579"/>
                  </a:cubicBezTo>
                  <a:cubicBezTo>
                    <a:pt x="14396" y="2890"/>
                    <a:pt x="14015" y="3246"/>
                    <a:pt x="13913" y="3292"/>
                  </a:cubicBezTo>
                  <a:cubicBezTo>
                    <a:pt x="14081" y="3287"/>
                    <a:pt x="14203" y="3205"/>
                    <a:pt x="14284" y="3114"/>
                  </a:cubicBezTo>
                  <a:lnTo>
                    <a:pt x="14284" y="3114"/>
                  </a:lnTo>
                  <a:cubicBezTo>
                    <a:pt x="14259" y="3159"/>
                    <a:pt x="14213" y="3261"/>
                    <a:pt x="14162" y="3358"/>
                  </a:cubicBezTo>
                  <a:cubicBezTo>
                    <a:pt x="14031" y="3549"/>
                    <a:pt x="13865" y="3796"/>
                    <a:pt x="13724" y="3944"/>
                  </a:cubicBezTo>
                  <a:lnTo>
                    <a:pt x="13724" y="3944"/>
                  </a:lnTo>
                  <a:cubicBezTo>
                    <a:pt x="13734" y="3947"/>
                    <a:pt x="13745" y="3950"/>
                    <a:pt x="13755" y="3953"/>
                  </a:cubicBezTo>
                  <a:cubicBezTo>
                    <a:pt x="13709" y="4004"/>
                    <a:pt x="13669" y="4034"/>
                    <a:pt x="13628" y="4060"/>
                  </a:cubicBezTo>
                  <a:lnTo>
                    <a:pt x="13531" y="3851"/>
                  </a:lnTo>
                  <a:lnTo>
                    <a:pt x="13531" y="3851"/>
                  </a:lnTo>
                  <a:cubicBezTo>
                    <a:pt x="13587" y="3887"/>
                    <a:pt x="13646" y="3917"/>
                    <a:pt x="13706" y="3938"/>
                  </a:cubicBezTo>
                  <a:lnTo>
                    <a:pt x="13706" y="3938"/>
                  </a:lnTo>
                  <a:cubicBezTo>
                    <a:pt x="13690" y="3926"/>
                    <a:pt x="13674" y="3914"/>
                    <a:pt x="13659" y="3902"/>
                  </a:cubicBezTo>
                  <a:cubicBezTo>
                    <a:pt x="13470" y="3744"/>
                    <a:pt x="13318" y="3526"/>
                    <a:pt x="13267" y="3297"/>
                  </a:cubicBezTo>
                  <a:lnTo>
                    <a:pt x="13267" y="3297"/>
                  </a:lnTo>
                  <a:cubicBezTo>
                    <a:pt x="13313" y="3337"/>
                    <a:pt x="13369" y="3363"/>
                    <a:pt x="13440" y="3363"/>
                  </a:cubicBezTo>
                  <a:cubicBezTo>
                    <a:pt x="13348" y="3312"/>
                    <a:pt x="13338" y="3271"/>
                    <a:pt x="13292" y="3205"/>
                  </a:cubicBezTo>
                  <a:lnTo>
                    <a:pt x="13292" y="3205"/>
                  </a:lnTo>
                  <a:cubicBezTo>
                    <a:pt x="13338" y="3255"/>
                    <a:pt x="13405" y="3279"/>
                    <a:pt x="13476" y="3279"/>
                  </a:cubicBezTo>
                  <a:cubicBezTo>
                    <a:pt x="13499" y="3279"/>
                    <a:pt x="13523" y="3276"/>
                    <a:pt x="13547" y="3271"/>
                  </a:cubicBezTo>
                  <a:cubicBezTo>
                    <a:pt x="13531" y="3266"/>
                    <a:pt x="13516" y="3261"/>
                    <a:pt x="13501" y="3256"/>
                  </a:cubicBezTo>
                  <a:cubicBezTo>
                    <a:pt x="13364" y="3180"/>
                    <a:pt x="13252" y="3093"/>
                    <a:pt x="13186" y="2961"/>
                  </a:cubicBezTo>
                  <a:cubicBezTo>
                    <a:pt x="13150" y="2890"/>
                    <a:pt x="13135" y="2808"/>
                    <a:pt x="13135" y="2732"/>
                  </a:cubicBezTo>
                  <a:lnTo>
                    <a:pt x="13135" y="2722"/>
                  </a:lnTo>
                  <a:cubicBezTo>
                    <a:pt x="13099" y="2808"/>
                    <a:pt x="13094" y="2930"/>
                    <a:pt x="13033" y="3017"/>
                  </a:cubicBezTo>
                  <a:cubicBezTo>
                    <a:pt x="12957" y="3119"/>
                    <a:pt x="12784" y="3231"/>
                    <a:pt x="12651" y="3287"/>
                  </a:cubicBezTo>
                  <a:cubicBezTo>
                    <a:pt x="12758" y="3287"/>
                    <a:pt x="12906" y="3261"/>
                    <a:pt x="12957" y="3170"/>
                  </a:cubicBezTo>
                  <a:lnTo>
                    <a:pt x="12957" y="3170"/>
                  </a:lnTo>
                  <a:cubicBezTo>
                    <a:pt x="12941" y="3231"/>
                    <a:pt x="12891" y="3292"/>
                    <a:pt x="12840" y="3337"/>
                  </a:cubicBezTo>
                  <a:cubicBezTo>
                    <a:pt x="12885" y="3322"/>
                    <a:pt x="12931" y="3297"/>
                    <a:pt x="12972" y="3271"/>
                  </a:cubicBezTo>
                  <a:lnTo>
                    <a:pt x="12972" y="3271"/>
                  </a:lnTo>
                  <a:cubicBezTo>
                    <a:pt x="12946" y="3332"/>
                    <a:pt x="12921" y="3388"/>
                    <a:pt x="12891" y="3444"/>
                  </a:cubicBezTo>
                  <a:cubicBezTo>
                    <a:pt x="12809" y="3617"/>
                    <a:pt x="12707" y="3800"/>
                    <a:pt x="12560" y="3943"/>
                  </a:cubicBezTo>
                  <a:cubicBezTo>
                    <a:pt x="12453" y="3821"/>
                    <a:pt x="12362" y="3678"/>
                    <a:pt x="12300" y="3521"/>
                  </a:cubicBezTo>
                  <a:lnTo>
                    <a:pt x="12260" y="3424"/>
                  </a:lnTo>
                  <a:lnTo>
                    <a:pt x="12260" y="3424"/>
                  </a:lnTo>
                  <a:cubicBezTo>
                    <a:pt x="12351" y="3470"/>
                    <a:pt x="12458" y="3500"/>
                    <a:pt x="12601" y="3521"/>
                  </a:cubicBezTo>
                  <a:cubicBezTo>
                    <a:pt x="12428" y="3419"/>
                    <a:pt x="12285" y="3312"/>
                    <a:pt x="12178" y="3164"/>
                  </a:cubicBezTo>
                  <a:lnTo>
                    <a:pt x="12178" y="3154"/>
                  </a:lnTo>
                  <a:cubicBezTo>
                    <a:pt x="12173" y="3139"/>
                    <a:pt x="12168" y="3119"/>
                    <a:pt x="12168" y="3103"/>
                  </a:cubicBezTo>
                  <a:lnTo>
                    <a:pt x="12168" y="3103"/>
                  </a:lnTo>
                  <a:cubicBezTo>
                    <a:pt x="12283" y="3218"/>
                    <a:pt x="12473" y="3363"/>
                    <a:pt x="12637" y="3363"/>
                  </a:cubicBezTo>
                  <a:cubicBezTo>
                    <a:pt x="12654" y="3363"/>
                    <a:pt x="12671" y="3361"/>
                    <a:pt x="12687" y="3358"/>
                  </a:cubicBezTo>
                  <a:cubicBezTo>
                    <a:pt x="12499" y="3287"/>
                    <a:pt x="12199" y="2773"/>
                    <a:pt x="11990" y="2391"/>
                  </a:cubicBezTo>
                  <a:cubicBezTo>
                    <a:pt x="11929" y="2274"/>
                    <a:pt x="11888" y="2142"/>
                    <a:pt x="11863" y="2086"/>
                  </a:cubicBezTo>
                  <a:lnTo>
                    <a:pt x="11863" y="2086"/>
                  </a:lnTo>
                  <a:cubicBezTo>
                    <a:pt x="11955" y="2203"/>
                    <a:pt x="12097" y="2315"/>
                    <a:pt x="12300" y="2340"/>
                  </a:cubicBezTo>
                  <a:cubicBezTo>
                    <a:pt x="12178" y="2279"/>
                    <a:pt x="11741" y="1806"/>
                    <a:pt x="11716" y="1415"/>
                  </a:cubicBezTo>
                  <a:cubicBezTo>
                    <a:pt x="11710" y="1257"/>
                    <a:pt x="11685" y="1099"/>
                    <a:pt x="11700" y="942"/>
                  </a:cubicBezTo>
                  <a:lnTo>
                    <a:pt x="11700" y="942"/>
                  </a:lnTo>
                  <a:lnTo>
                    <a:pt x="11670" y="1109"/>
                  </a:lnTo>
                  <a:cubicBezTo>
                    <a:pt x="11665" y="1181"/>
                    <a:pt x="11649" y="1252"/>
                    <a:pt x="11634" y="1323"/>
                  </a:cubicBezTo>
                  <a:cubicBezTo>
                    <a:pt x="11593" y="1491"/>
                    <a:pt x="11532" y="1664"/>
                    <a:pt x="11415" y="1806"/>
                  </a:cubicBezTo>
                  <a:cubicBezTo>
                    <a:pt x="11283" y="1969"/>
                    <a:pt x="11014" y="2137"/>
                    <a:pt x="10902" y="2188"/>
                  </a:cubicBezTo>
                  <a:cubicBezTo>
                    <a:pt x="11083" y="2139"/>
                    <a:pt x="11298" y="2090"/>
                    <a:pt x="11381" y="1950"/>
                  </a:cubicBezTo>
                  <a:lnTo>
                    <a:pt x="11381" y="1950"/>
                  </a:lnTo>
                  <a:cubicBezTo>
                    <a:pt x="11308" y="2086"/>
                    <a:pt x="11231" y="2270"/>
                    <a:pt x="11075" y="2417"/>
                  </a:cubicBezTo>
                  <a:cubicBezTo>
                    <a:pt x="11186" y="2376"/>
                    <a:pt x="11288" y="2320"/>
                    <a:pt x="11380" y="2249"/>
                  </a:cubicBezTo>
                  <a:lnTo>
                    <a:pt x="11380" y="2249"/>
                  </a:lnTo>
                  <a:cubicBezTo>
                    <a:pt x="11278" y="2559"/>
                    <a:pt x="11075" y="2788"/>
                    <a:pt x="10876" y="2956"/>
                  </a:cubicBezTo>
                  <a:cubicBezTo>
                    <a:pt x="10846" y="2905"/>
                    <a:pt x="10810" y="2849"/>
                    <a:pt x="10785" y="2783"/>
                  </a:cubicBezTo>
                  <a:cubicBezTo>
                    <a:pt x="10774" y="2758"/>
                    <a:pt x="10769" y="2732"/>
                    <a:pt x="10754" y="2707"/>
                  </a:cubicBezTo>
                  <a:lnTo>
                    <a:pt x="10754" y="2707"/>
                  </a:lnTo>
                  <a:cubicBezTo>
                    <a:pt x="10825" y="2747"/>
                    <a:pt x="10912" y="2763"/>
                    <a:pt x="11029" y="2778"/>
                  </a:cubicBezTo>
                  <a:cubicBezTo>
                    <a:pt x="10886" y="2702"/>
                    <a:pt x="10769" y="2610"/>
                    <a:pt x="10678" y="2498"/>
                  </a:cubicBezTo>
                  <a:lnTo>
                    <a:pt x="10678" y="2493"/>
                  </a:lnTo>
                  <a:cubicBezTo>
                    <a:pt x="10673" y="2478"/>
                    <a:pt x="10673" y="2468"/>
                    <a:pt x="10668" y="2447"/>
                  </a:cubicBezTo>
                  <a:lnTo>
                    <a:pt x="10668" y="2447"/>
                  </a:lnTo>
                  <a:cubicBezTo>
                    <a:pt x="10756" y="2532"/>
                    <a:pt x="10907" y="2643"/>
                    <a:pt x="11035" y="2643"/>
                  </a:cubicBezTo>
                  <a:cubicBezTo>
                    <a:pt x="11054" y="2643"/>
                    <a:pt x="11072" y="2641"/>
                    <a:pt x="11090" y="2635"/>
                  </a:cubicBezTo>
                  <a:cubicBezTo>
                    <a:pt x="10937" y="2579"/>
                    <a:pt x="10683" y="2173"/>
                    <a:pt x="10505" y="1872"/>
                  </a:cubicBezTo>
                  <a:cubicBezTo>
                    <a:pt x="10454" y="1781"/>
                    <a:pt x="10418" y="1679"/>
                    <a:pt x="10393" y="1628"/>
                  </a:cubicBezTo>
                  <a:lnTo>
                    <a:pt x="10393" y="1628"/>
                  </a:lnTo>
                  <a:cubicBezTo>
                    <a:pt x="10474" y="1720"/>
                    <a:pt x="10591" y="1811"/>
                    <a:pt x="10754" y="1822"/>
                  </a:cubicBezTo>
                  <a:cubicBezTo>
                    <a:pt x="10657" y="1781"/>
                    <a:pt x="10291" y="1404"/>
                    <a:pt x="10261" y="1084"/>
                  </a:cubicBezTo>
                  <a:cubicBezTo>
                    <a:pt x="10245" y="957"/>
                    <a:pt x="10225" y="830"/>
                    <a:pt x="10240" y="697"/>
                  </a:cubicBezTo>
                  <a:lnTo>
                    <a:pt x="10240" y="697"/>
                  </a:lnTo>
                  <a:lnTo>
                    <a:pt x="10220" y="840"/>
                  </a:lnTo>
                  <a:cubicBezTo>
                    <a:pt x="10215" y="896"/>
                    <a:pt x="10210" y="952"/>
                    <a:pt x="10195" y="1008"/>
                  </a:cubicBezTo>
                  <a:cubicBezTo>
                    <a:pt x="10169" y="1150"/>
                    <a:pt x="10118" y="1287"/>
                    <a:pt x="10032" y="1404"/>
                  </a:cubicBezTo>
                  <a:cubicBezTo>
                    <a:pt x="9930" y="1537"/>
                    <a:pt x="9711" y="1684"/>
                    <a:pt x="9625" y="1720"/>
                  </a:cubicBezTo>
                  <a:cubicBezTo>
                    <a:pt x="9775" y="1680"/>
                    <a:pt x="9951" y="1635"/>
                    <a:pt x="10014" y="1511"/>
                  </a:cubicBezTo>
                  <a:lnTo>
                    <a:pt x="10014" y="1511"/>
                  </a:lnTo>
                  <a:cubicBezTo>
                    <a:pt x="9959" y="1623"/>
                    <a:pt x="9903" y="1773"/>
                    <a:pt x="9767" y="1898"/>
                  </a:cubicBezTo>
                  <a:cubicBezTo>
                    <a:pt x="9859" y="1867"/>
                    <a:pt x="9940" y="1816"/>
                    <a:pt x="10011" y="1761"/>
                  </a:cubicBezTo>
                  <a:lnTo>
                    <a:pt x="10011" y="1761"/>
                  </a:lnTo>
                  <a:cubicBezTo>
                    <a:pt x="9879" y="2218"/>
                    <a:pt x="9477" y="2473"/>
                    <a:pt x="9299" y="2559"/>
                  </a:cubicBezTo>
                  <a:cubicBezTo>
                    <a:pt x="9513" y="2549"/>
                    <a:pt x="9681" y="2503"/>
                    <a:pt x="9839" y="2401"/>
                  </a:cubicBezTo>
                  <a:lnTo>
                    <a:pt x="9839" y="2401"/>
                  </a:lnTo>
                  <a:cubicBezTo>
                    <a:pt x="9767" y="2600"/>
                    <a:pt x="9676" y="2783"/>
                    <a:pt x="9559" y="2951"/>
                  </a:cubicBezTo>
                  <a:cubicBezTo>
                    <a:pt x="9488" y="3053"/>
                    <a:pt x="9376" y="3220"/>
                    <a:pt x="9243" y="3317"/>
                  </a:cubicBezTo>
                  <a:cubicBezTo>
                    <a:pt x="9182" y="3220"/>
                    <a:pt x="9131" y="3119"/>
                    <a:pt x="9091" y="3027"/>
                  </a:cubicBezTo>
                  <a:cubicBezTo>
                    <a:pt x="9065" y="2976"/>
                    <a:pt x="9040" y="2915"/>
                    <a:pt x="9020" y="2859"/>
                  </a:cubicBezTo>
                  <a:lnTo>
                    <a:pt x="9020" y="2859"/>
                  </a:lnTo>
                  <a:cubicBezTo>
                    <a:pt x="9055" y="2885"/>
                    <a:pt x="9101" y="2905"/>
                    <a:pt x="9142" y="2925"/>
                  </a:cubicBezTo>
                  <a:cubicBezTo>
                    <a:pt x="9096" y="2880"/>
                    <a:pt x="9045" y="2824"/>
                    <a:pt x="9040" y="2763"/>
                  </a:cubicBezTo>
                  <a:lnTo>
                    <a:pt x="9040" y="2763"/>
                  </a:lnTo>
                  <a:cubicBezTo>
                    <a:pt x="9081" y="2849"/>
                    <a:pt x="9223" y="2875"/>
                    <a:pt x="9320" y="2880"/>
                  </a:cubicBezTo>
                  <a:cubicBezTo>
                    <a:pt x="9193" y="2824"/>
                    <a:pt x="9040" y="2712"/>
                    <a:pt x="8969" y="2610"/>
                  </a:cubicBezTo>
                  <a:cubicBezTo>
                    <a:pt x="8913" y="2529"/>
                    <a:pt x="8913" y="2417"/>
                    <a:pt x="8887" y="2330"/>
                  </a:cubicBezTo>
                  <a:lnTo>
                    <a:pt x="8887" y="2345"/>
                  </a:lnTo>
                  <a:cubicBezTo>
                    <a:pt x="8887" y="2422"/>
                    <a:pt x="8862" y="2493"/>
                    <a:pt x="8826" y="2554"/>
                  </a:cubicBezTo>
                  <a:cubicBezTo>
                    <a:pt x="8760" y="2676"/>
                    <a:pt x="8658" y="2747"/>
                    <a:pt x="8521" y="2813"/>
                  </a:cubicBezTo>
                  <a:cubicBezTo>
                    <a:pt x="8511" y="2824"/>
                    <a:pt x="8491" y="2824"/>
                    <a:pt x="8480" y="2834"/>
                  </a:cubicBezTo>
                  <a:cubicBezTo>
                    <a:pt x="8506" y="2839"/>
                    <a:pt x="8531" y="2842"/>
                    <a:pt x="8555" y="2842"/>
                  </a:cubicBezTo>
                  <a:cubicBezTo>
                    <a:pt x="8620" y="2842"/>
                    <a:pt x="8679" y="2822"/>
                    <a:pt x="8719" y="2778"/>
                  </a:cubicBezTo>
                  <a:lnTo>
                    <a:pt x="8719" y="2778"/>
                  </a:lnTo>
                  <a:cubicBezTo>
                    <a:pt x="8674" y="2839"/>
                    <a:pt x="8664" y="2880"/>
                    <a:pt x="8582" y="2925"/>
                  </a:cubicBezTo>
                  <a:cubicBezTo>
                    <a:pt x="8648" y="2925"/>
                    <a:pt x="8699" y="2900"/>
                    <a:pt x="8745" y="2864"/>
                  </a:cubicBezTo>
                  <a:lnTo>
                    <a:pt x="8745" y="2864"/>
                  </a:lnTo>
                  <a:cubicBezTo>
                    <a:pt x="8725" y="2956"/>
                    <a:pt x="8684" y="3037"/>
                    <a:pt x="8633" y="3119"/>
                  </a:cubicBezTo>
                  <a:cubicBezTo>
                    <a:pt x="8547" y="3083"/>
                    <a:pt x="8480" y="3037"/>
                    <a:pt x="8404" y="2986"/>
                  </a:cubicBezTo>
                  <a:cubicBezTo>
                    <a:pt x="8206" y="2854"/>
                    <a:pt x="8048" y="2686"/>
                    <a:pt x="7951" y="2457"/>
                  </a:cubicBezTo>
                  <a:cubicBezTo>
                    <a:pt x="7936" y="2432"/>
                    <a:pt x="7931" y="2407"/>
                    <a:pt x="7921" y="2381"/>
                  </a:cubicBezTo>
                  <a:lnTo>
                    <a:pt x="7921" y="2381"/>
                  </a:lnTo>
                  <a:cubicBezTo>
                    <a:pt x="7987" y="2422"/>
                    <a:pt x="8079" y="2442"/>
                    <a:pt x="8190" y="2452"/>
                  </a:cubicBezTo>
                  <a:cubicBezTo>
                    <a:pt x="8053" y="2376"/>
                    <a:pt x="7931" y="2290"/>
                    <a:pt x="7845" y="2173"/>
                  </a:cubicBezTo>
                  <a:lnTo>
                    <a:pt x="7845" y="2167"/>
                  </a:lnTo>
                  <a:cubicBezTo>
                    <a:pt x="7834" y="2152"/>
                    <a:pt x="7834" y="2142"/>
                    <a:pt x="7829" y="2122"/>
                  </a:cubicBezTo>
                  <a:lnTo>
                    <a:pt x="7829" y="2122"/>
                  </a:lnTo>
                  <a:cubicBezTo>
                    <a:pt x="7919" y="2207"/>
                    <a:pt x="8073" y="2321"/>
                    <a:pt x="8207" y="2321"/>
                  </a:cubicBezTo>
                  <a:cubicBezTo>
                    <a:pt x="8224" y="2321"/>
                    <a:pt x="8240" y="2319"/>
                    <a:pt x="8257" y="2315"/>
                  </a:cubicBezTo>
                  <a:cubicBezTo>
                    <a:pt x="8104" y="2254"/>
                    <a:pt x="7850" y="1847"/>
                    <a:pt x="7672" y="1552"/>
                  </a:cubicBezTo>
                  <a:cubicBezTo>
                    <a:pt x="7621" y="1455"/>
                    <a:pt x="7580" y="1354"/>
                    <a:pt x="7565" y="1303"/>
                  </a:cubicBezTo>
                  <a:lnTo>
                    <a:pt x="7565" y="1303"/>
                  </a:lnTo>
                  <a:cubicBezTo>
                    <a:pt x="7646" y="1399"/>
                    <a:pt x="7758" y="1486"/>
                    <a:pt x="7926" y="1501"/>
                  </a:cubicBezTo>
                  <a:cubicBezTo>
                    <a:pt x="7829" y="1455"/>
                    <a:pt x="7463" y="1079"/>
                    <a:pt x="7427" y="764"/>
                  </a:cubicBezTo>
                  <a:cubicBezTo>
                    <a:pt x="7417" y="636"/>
                    <a:pt x="7397" y="509"/>
                    <a:pt x="7412" y="372"/>
                  </a:cubicBezTo>
                  <a:lnTo>
                    <a:pt x="7412" y="372"/>
                  </a:lnTo>
                  <a:lnTo>
                    <a:pt x="7392" y="514"/>
                  </a:lnTo>
                  <a:cubicBezTo>
                    <a:pt x="7387" y="570"/>
                    <a:pt x="7377" y="626"/>
                    <a:pt x="7366" y="687"/>
                  </a:cubicBezTo>
                  <a:cubicBezTo>
                    <a:pt x="7341" y="825"/>
                    <a:pt x="7290" y="967"/>
                    <a:pt x="7199" y="1079"/>
                  </a:cubicBezTo>
                  <a:cubicBezTo>
                    <a:pt x="7097" y="1211"/>
                    <a:pt x="6883" y="1359"/>
                    <a:pt x="6792" y="1399"/>
                  </a:cubicBezTo>
                  <a:cubicBezTo>
                    <a:pt x="6944" y="1354"/>
                    <a:pt x="7122" y="1308"/>
                    <a:pt x="7188" y="1181"/>
                  </a:cubicBezTo>
                  <a:lnTo>
                    <a:pt x="7188" y="1181"/>
                  </a:lnTo>
                  <a:cubicBezTo>
                    <a:pt x="7132" y="1298"/>
                    <a:pt x="7071" y="1450"/>
                    <a:pt x="6939" y="1577"/>
                  </a:cubicBezTo>
                  <a:cubicBezTo>
                    <a:pt x="7031" y="1542"/>
                    <a:pt x="7112" y="1491"/>
                    <a:pt x="7183" y="1435"/>
                  </a:cubicBezTo>
                  <a:lnTo>
                    <a:pt x="7183" y="1435"/>
                  </a:lnTo>
                  <a:cubicBezTo>
                    <a:pt x="7046" y="1893"/>
                    <a:pt x="6649" y="2147"/>
                    <a:pt x="6471" y="2239"/>
                  </a:cubicBezTo>
                  <a:cubicBezTo>
                    <a:pt x="6685" y="2223"/>
                    <a:pt x="6853" y="2178"/>
                    <a:pt x="7010" y="2076"/>
                  </a:cubicBezTo>
                  <a:lnTo>
                    <a:pt x="7010" y="2076"/>
                  </a:lnTo>
                  <a:cubicBezTo>
                    <a:pt x="6939" y="2274"/>
                    <a:pt x="6843" y="2457"/>
                    <a:pt x="6731" y="2625"/>
                  </a:cubicBezTo>
                  <a:cubicBezTo>
                    <a:pt x="6659" y="2727"/>
                    <a:pt x="6553" y="2880"/>
                    <a:pt x="6430" y="2981"/>
                  </a:cubicBezTo>
                  <a:cubicBezTo>
                    <a:pt x="6349" y="2854"/>
                    <a:pt x="6283" y="2707"/>
                    <a:pt x="6242" y="2569"/>
                  </a:cubicBezTo>
                  <a:cubicBezTo>
                    <a:pt x="6222" y="2518"/>
                    <a:pt x="6202" y="2457"/>
                    <a:pt x="6191" y="2401"/>
                  </a:cubicBezTo>
                  <a:lnTo>
                    <a:pt x="6191" y="2401"/>
                  </a:lnTo>
                  <a:cubicBezTo>
                    <a:pt x="6227" y="2427"/>
                    <a:pt x="6268" y="2452"/>
                    <a:pt x="6303" y="2473"/>
                  </a:cubicBezTo>
                  <a:cubicBezTo>
                    <a:pt x="6268" y="2427"/>
                    <a:pt x="6222" y="2366"/>
                    <a:pt x="6222" y="2315"/>
                  </a:cubicBezTo>
                  <a:lnTo>
                    <a:pt x="6222" y="2315"/>
                  </a:lnTo>
                  <a:cubicBezTo>
                    <a:pt x="6258" y="2396"/>
                    <a:pt x="6385" y="2432"/>
                    <a:pt x="6481" y="2447"/>
                  </a:cubicBezTo>
                  <a:cubicBezTo>
                    <a:pt x="6369" y="2381"/>
                    <a:pt x="6227" y="2269"/>
                    <a:pt x="6171" y="2167"/>
                  </a:cubicBezTo>
                  <a:cubicBezTo>
                    <a:pt x="6125" y="2086"/>
                    <a:pt x="6130" y="1974"/>
                    <a:pt x="6115" y="1893"/>
                  </a:cubicBezTo>
                  <a:lnTo>
                    <a:pt x="6115" y="1908"/>
                  </a:lnTo>
                  <a:cubicBezTo>
                    <a:pt x="6105" y="1974"/>
                    <a:pt x="6074" y="2045"/>
                    <a:pt x="6044" y="2101"/>
                  </a:cubicBezTo>
                  <a:cubicBezTo>
                    <a:pt x="5968" y="2218"/>
                    <a:pt x="5866" y="2274"/>
                    <a:pt x="5723" y="2325"/>
                  </a:cubicBezTo>
                  <a:cubicBezTo>
                    <a:pt x="5713" y="2330"/>
                    <a:pt x="5693" y="2330"/>
                    <a:pt x="5683" y="2340"/>
                  </a:cubicBezTo>
                  <a:cubicBezTo>
                    <a:pt x="5712" y="2349"/>
                    <a:pt x="5741" y="2354"/>
                    <a:pt x="5769" y="2354"/>
                  </a:cubicBezTo>
                  <a:cubicBezTo>
                    <a:pt x="5823" y="2354"/>
                    <a:pt x="5873" y="2337"/>
                    <a:pt x="5917" y="2300"/>
                  </a:cubicBezTo>
                  <a:lnTo>
                    <a:pt x="5917" y="2300"/>
                  </a:lnTo>
                  <a:cubicBezTo>
                    <a:pt x="5866" y="2356"/>
                    <a:pt x="5851" y="2396"/>
                    <a:pt x="5769" y="2427"/>
                  </a:cubicBezTo>
                  <a:cubicBezTo>
                    <a:pt x="5778" y="2428"/>
                    <a:pt x="5786" y="2428"/>
                    <a:pt x="5794" y="2428"/>
                  </a:cubicBezTo>
                  <a:cubicBezTo>
                    <a:pt x="5849" y="2428"/>
                    <a:pt x="5896" y="2413"/>
                    <a:pt x="5927" y="2391"/>
                  </a:cubicBezTo>
                  <a:lnTo>
                    <a:pt x="5927" y="2391"/>
                  </a:lnTo>
                  <a:cubicBezTo>
                    <a:pt x="5861" y="2585"/>
                    <a:pt x="5698" y="2763"/>
                    <a:pt x="5510" y="2885"/>
                  </a:cubicBezTo>
                  <a:cubicBezTo>
                    <a:pt x="5484" y="2900"/>
                    <a:pt x="5459" y="2915"/>
                    <a:pt x="5434" y="2936"/>
                  </a:cubicBezTo>
                  <a:cubicBezTo>
                    <a:pt x="5510" y="2936"/>
                    <a:pt x="5596" y="2910"/>
                    <a:pt x="5673" y="2864"/>
                  </a:cubicBezTo>
                  <a:lnTo>
                    <a:pt x="5673" y="2864"/>
                  </a:lnTo>
                  <a:cubicBezTo>
                    <a:pt x="5561" y="3063"/>
                    <a:pt x="5459" y="3271"/>
                    <a:pt x="5179" y="3348"/>
                  </a:cubicBezTo>
                  <a:cubicBezTo>
                    <a:pt x="5207" y="3352"/>
                    <a:pt x="5233" y="3354"/>
                    <a:pt x="5258" y="3354"/>
                  </a:cubicBezTo>
                  <a:cubicBezTo>
                    <a:pt x="5380" y="3354"/>
                    <a:pt x="5471" y="3307"/>
                    <a:pt x="5530" y="3256"/>
                  </a:cubicBezTo>
                  <a:lnTo>
                    <a:pt x="5530" y="3256"/>
                  </a:lnTo>
                  <a:cubicBezTo>
                    <a:pt x="5469" y="3332"/>
                    <a:pt x="5362" y="3449"/>
                    <a:pt x="5255" y="3490"/>
                  </a:cubicBezTo>
                  <a:cubicBezTo>
                    <a:pt x="5291" y="3490"/>
                    <a:pt x="5337" y="3490"/>
                    <a:pt x="5378" y="3475"/>
                  </a:cubicBezTo>
                  <a:lnTo>
                    <a:pt x="5378" y="3475"/>
                  </a:lnTo>
                  <a:cubicBezTo>
                    <a:pt x="5317" y="3541"/>
                    <a:pt x="5250" y="3602"/>
                    <a:pt x="5164" y="3663"/>
                  </a:cubicBezTo>
                  <a:cubicBezTo>
                    <a:pt x="5098" y="3602"/>
                    <a:pt x="5032" y="3536"/>
                    <a:pt x="5001" y="3444"/>
                  </a:cubicBezTo>
                  <a:cubicBezTo>
                    <a:pt x="4996" y="3434"/>
                    <a:pt x="4996" y="3419"/>
                    <a:pt x="4986" y="3409"/>
                  </a:cubicBezTo>
                  <a:lnTo>
                    <a:pt x="4986" y="3409"/>
                  </a:lnTo>
                  <a:cubicBezTo>
                    <a:pt x="5021" y="3424"/>
                    <a:pt x="5062" y="3434"/>
                    <a:pt x="5113" y="3439"/>
                  </a:cubicBezTo>
                  <a:cubicBezTo>
                    <a:pt x="5052" y="3398"/>
                    <a:pt x="4996" y="3363"/>
                    <a:pt x="4950" y="3307"/>
                  </a:cubicBezTo>
                  <a:lnTo>
                    <a:pt x="4950" y="3297"/>
                  </a:lnTo>
                  <a:cubicBezTo>
                    <a:pt x="4950" y="3292"/>
                    <a:pt x="4945" y="3287"/>
                    <a:pt x="4945" y="3281"/>
                  </a:cubicBezTo>
                  <a:lnTo>
                    <a:pt x="4945" y="3281"/>
                  </a:lnTo>
                  <a:cubicBezTo>
                    <a:pt x="4990" y="3317"/>
                    <a:pt x="5057" y="3372"/>
                    <a:pt x="5121" y="3372"/>
                  </a:cubicBezTo>
                  <a:cubicBezTo>
                    <a:pt x="5130" y="3372"/>
                    <a:pt x="5140" y="3371"/>
                    <a:pt x="5149" y="3368"/>
                  </a:cubicBezTo>
                  <a:cubicBezTo>
                    <a:pt x="5077" y="3342"/>
                    <a:pt x="4955" y="3144"/>
                    <a:pt x="4869" y="3007"/>
                  </a:cubicBezTo>
                  <a:cubicBezTo>
                    <a:pt x="4843" y="2961"/>
                    <a:pt x="4823" y="2910"/>
                    <a:pt x="4818" y="2890"/>
                  </a:cubicBezTo>
                  <a:lnTo>
                    <a:pt x="4818" y="2890"/>
                  </a:lnTo>
                  <a:cubicBezTo>
                    <a:pt x="4854" y="2936"/>
                    <a:pt x="4910" y="2981"/>
                    <a:pt x="4986" y="2986"/>
                  </a:cubicBezTo>
                  <a:cubicBezTo>
                    <a:pt x="4945" y="2966"/>
                    <a:pt x="4767" y="2788"/>
                    <a:pt x="4752" y="2635"/>
                  </a:cubicBezTo>
                  <a:cubicBezTo>
                    <a:pt x="4747" y="2574"/>
                    <a:pt x="4742" y="2518"/>
                    <a:pt x="4742" y="2452"/>
                  </a:cubicBezTo>
                  <a:lnTo>
                    <a:pt x="4726" y="2518"/>
                  </a:lnTo>
                  <a:cubicBezTo>
                    <a:pt x="4726" y="2544"/>
                    <a:pt x="4721" y="2574"/>
                    <a:pt x="4716" y="2600"/>
                  </a:cubicBezTo>
                  <a:cubicBezTo>
                    <a:pt x="4701" y="2671"/>
                    <a:pt x="4676" y="2732"/>
                    <a:pt x="4640" y="2783"/>
                  </a:cubicBezTo>
                  <a:cubicBezTo>
                    <a:pt x="4589" y="2849"/>
                    <a:pt x="4487" y="2915"/>
                    <a:pt x="4447" y="2936"/>
                  </a:cubicBezTo>
                  <a:cubicBezTo>
                    <a:pt x="4518" y="2910"/>
                    <a:pt x="4604" y="2890"/>
                    <a:pt x="4630" y="2834"/>
                  </a:cubicBezTo>
                  <a:lnTo>
                    <a:pt x="4630" y="2834"/>
                  </a:lnTo>
                  <a:cubicBezTo>
                    <a:pt x="4604" y="2890"/>
                    <a:pt x="4574" y="2961"/>
                    <a:pt x="4518" y="3017"/>
                  </a:cubicBezTo>
                  <a:cubicBezTo>
                    <a:pt x="4564" y="3002"/>
                    <a:pt x="4599" y="2981"/>
                    <a:pt x="4630" y="2951"/>
                  </a:cubicBezTo>
                  <a:lnTo>
                    <a:pt x="4630" y="2951"/>
                  </a:lnTo>
                  <a:cubicBezTo>
                    <a:pt x="4569" y="3164"/>
                    <a:pt x="4375" y="3287"/>
                    <a:pt x="4294" y="3332"/>
                  </a:cubicBezTo>
                  <a:cubicBezTo>
                    <a:pt x="4396" y="3322"/>
                    <a:pt x="4472" y="3307"/>
                    <a:pt x="4548" y="3256"/>
                  </a:cubicBezTo>
                  <a:lnTo>
                    <a:pt x="4548" y="3256"/>
                  </a:lnTo>
                  <a:cubicBezTo>
                    <a:pt x="4518" y="3342"/>
                    <a:pt x="4472" y="3439"/>
                    <a:pt x="4416" y="3515"/>
                  </a:cubicBezTo>
                  <a:cubicBezTo>
                    <a:pt x="4401" y="3536"/>
                    <a:pt x="4386" y="3561"/>
                    <a:pt x="4365" y="3587"/>
                  </a:cubicBezTo>
                  <a:cubicBezTo>
                    <a:pt x="4248" y="3485"/>
                    <a:pt x="4182" y="3312"/>
                    <a:pt x="4111" y="3210"/>
                  </a:cubicBezTo>
                  <a:cubicBezTo>
                    <a:pt x="4065" y="3144"/>
                    <a:pt x="4035" y="3078"/>
                    <a:pt x="4004" y="3007"/>
                  </a:cubicBezTo>
                  <a:lnTo>
                    <a:pt x="4004" y="3007"/>
                  </a:lnTo>
                  <a:cubicBezTo>
                    <a:pt x="4065" y="3042"/>
                    <a:pt x="4136" y="3083"/>
                    <a:pt x="4197" y="3108"/>
                  </a:cubicBezTo>
                  <a:cubicBezTo>
                    <a:pt x="4055" y="2961"/>
                    <a:pt x="3958" y="2763"/>
                    <a:pt x="3877" y="2585"/>
                  </a:cubicBezTo>
                  <a:cubicBezTo>
                    <a:pt x="3852" y="2529"/>
                    <a:pt x="3826" y="2473"/>
                    <a:pt x="3806" y="2417"/>
                  </a:cubicBezTo>
                  <a:lnTo>
                    <a:pt x="3806" y="2417"/>
                  </a:lnTo>
                  <a:cubicBezTo>
                    <a:pt x="3841" y="2442"/>
                    <a:pt x="3887" y="2468"/>
                    <a:pt x="3933" y="2478"/>
                  </a:cubicBezTo>
                  <a:cubicBezTo>
                    <a:pt x="3887" y="2432"/>
                    <a:pt x="3836" y="2371"/>
                    <a:pt x="3826" y="2315"/>
                  </a:cubicBezTo>
                  <a:lnTo>
                    <a:pt x="3826" y="2315"/>
                  </a:lnTo>
                  <a:cubicBezTo>
                    <a:pt x="3867" y="2401"/>
                    <a:pt x="4014" y="2427"/>
                    <a:pt x="4116" y="2432"/>
                  </a:cubicBezTo>
                  <a:cubicBezTo>
                    <a:pt x="3989" y="2376"/>
                    <a:pt x="3826" y="2259"/>
                    <a:pt x="3755" y="2162"/>
                  </a:cubicBezTo>
                  <a:cubicBezTo>
                    <a:pt x="3699" y="2071"/>
                    <a:pt x="3699" y="1959"/>
                    <a:pt x="3663" y="1867"/>
                  </a:cubicBezTo>
                  <a:lnTo>
                    <a:pt x="3663" y="1883"/>
                  </a:lnTo>
                  <a:cubicBezTo>
                    <a:pt x="3663" y="1959"/>
                    <a:pt x="3638" y="2035"/>
                    <a:pt x="3607" y="2101"/>
                  </a:cubicBezTo>
                  <a:cubicBezTo>
                    <a:pt x="3536" y="2228"/>
                    <a:pt x="3429" y="2305"/>
                    <a:pt x="3292" y="2376"/>
                  </a:cubicBezTo>
                  <a:cubicBezTo>
                    <a:pt x="3277" y="2381"/>
                    <a:pt x="3256" y="2391"/>
                    <a:pt x="3246" y="2396"/>
                  </a:cubicBezTo>
                  <a:cubicBezTo>
                    <a:pt x="3272" y="2400"/>
                    <a:pt x="3297" y="2403"/>
                    <a:pt x="3322" y="2403"/>
                  </a:cubicBezTo>
                  <a:cubicBezTo>
                    <a:pt x="3390" y="2403"/>
                    <a:pt x="3452" y="2385"/>
                    <a:pt x="3501" y="2340"/>
                  </a:cubicBezTo>
                  <a:lnTo>
                    <a:pt x="3501" y="2340"/>
                  </a:lnTo>
                  <a:cubicBezTo>
                    <a:pt x="3455" y="2401"/>
                    <a:pt x="3445" y="2447"/>
                    <a:pt x="3353" y="2493"/>
                  </a:cubicBezTo>
                  <a:cubicBezTo>
                    <a:pt x="3424" y="2493"/>
                    <a:pt x="3480" y="2468"/>
                    <a:pt x="3526" y="2432"/>
                  </a:cubicBezTo>
                  <a:lnTo>
                    <a:pt x="3526" y="2432"/>
                  </a:lnTo>
                  <a:cubicBezTo>
                    <a:pt x="3470" y="2651"/>
                    <a:pt x="3307" y="2859"/>
                    <a:pt x="3119" y="3007"/>
                  </a:cubicBezTo>
                  <a:cubicBezTo>
                    <a:pt x="3094" y="3022"/>
                    <a:pt x="3063" y="3042"/>
                    <a:pt x="3038" y="3063"/>
                  </a:cubicBezTo>
                  <a:cubicBezTo>
                    <a:pt x="3119" y="3058"/>
                    <a:pt x="3206" y="3017"/>
                    <a:pt x="3292" y="2966"/>
                  </a:cubicBezTo>
                  <a:lnTo>
                    <a:pt x="3292" y="2966"/>
                  </a:lnTo>
                  <a:cubicBezTo>
                    <a:pt x="3216" y="3119"/>
                    <a:pt x="3150" y="3287"/>
                    <a:pt x="3017" y="3404"/>
                  </a:cubicBezTo>
                  <a:cubicBezTo>
                    <a:pt x="2870" y="3292"/>
                    <a:pt x="2758" y="3159"/>
                    <a:pt x="2687" y="2981"/>
                  </a:cubicBezTo>
                  <a:cubicBezTo>
                    <a:pt x="2682" y="2956"/>
                    <a:pt x="2666" y="2936"/>
                    <a:pt x="2661" y="2910"/>
                  </a:cubicBezTo>
                  <a:lnTo>
                    <a:pt x="2661" y="2910"/>
                  </a:lnTo>
                  <a:cubicBezTo>
                    <a:pt x="2722" y="2941"/>
                    <a:pt x="2809" y="2966"/>
                    <a:pt x="2916" y="2971"/>
                  </a:cubicBezTo>
                  <a:cubicBezTo>
                    <a:pt x="2788" y="2905"/>
                    <a:pt x="2671" y="2819"/>
                    <a:pt x="2590" y="2712"/>
                  </a:cubicBezTo>
                  <a:lnTo>
                    <a:pt x="2590" y="2707"/>
                  </a:lnTo>
                  <a:cubicBezTo>
                    <a:pt x="2585" y="2691"/>
                    <a:pt x="2585" y="2681"/>
                    <a:pt x="2580" y="2666"/>
                  </a:cubicBezTo>
                  <a:lnTo>
                    <a:pt x="2580" y="2666"/>
                  </a:lnTo>
                  <a:cubicBezTo>
                    <a:pt x="2660" y="2746"/>
                    <a:pt x="2803" y="2850"/>
                    <a:pt x="2923" y="2850"/>
                  </a:cubicBezTo>
                  <a:cubicBezTo>
                    <a:pt x="2940" y="2850"/>
                    <a:pt x="2956" y="2848"/>
                    <a:pt x="2972" y="2844"/>
                  </a:cubicBezTo>
                  <a:cubicBezTo>
                    <a:pt x="2834" y="2793"/>
                    <a:pt x="2590" y="2412"/>
                    <a:pt x="2427" y="2132"/>
                  </a:cubicBezTo>
                  <a:cubicBezTo>
                    <a:pt x="2382" y="2045"/>
                    <a:pt x="2341" y="1949"/>
                    <a:pt x="2326" y="1903"/>
                  </a:cubicBezTo>
                  <a:lnTo>
                    <a:pt x="2326" y="1903"/>
                  </a:lnTo>
                  <a:cubicBezTo>
                    <a:pt x="2402" y="1995"/>
                    <a:pt x="2509" y="2076"/>
                    <a:pt x="2661" y="2091"/>
                  </a:cubicBezTo>
                  <a:cubicBezTo>
                    <a:pt x="2570" y="2045"/>
                    <a:pt x="2229" y="1699"/>
                    <a:pt x="2203" y="1404"/>
                  </a:cubicBezTo>
                  <a:cubicBezTo>
                    <a:pt x="2188" y="1282"/>
                    <a:pt x="2173" y="1160"/>
                    <a:pt x="2183" y="1038"/>
                  </a:cubicBezTo>
                  <a:lnTo>
                    <a:pt x="2183" y="1038"/>
                  </a:lnTo>
                  <a:lnTo>
                    <a:pt x="2163" y="1165"/>
                  </a:lnTo>
                  <a:cubicBezTo>
                    <a:pt x="2158" y="1216"/>
                    <a:pt x="2153" y="1277"/>
                    <a:pt x="2137" y="1328"/>
                  </a:cubicBezTo>
                  <a:cubicBezTo>
                    <a:pt x="2112" y="1460"/>
                    <a:pt x="2071" y="1588"/>
                    <a:pt x="1985" y="1694"/>
                  </a:cubicBezTo>
                  <a:cubicBezTo>
                    <a:pt x="1898" y="1816"/>
                    <a:pt x="1756" y="1913"/>
                    <a:pt x="1639" y="1989"/>
                  </a:cubicBezTo>
                  <a:cubicBezTo>
                    <a:pt x="1741" y="1928"/>
                    <a:pt x="1858" y="1888"/>
                    <a:pt x="1959" y="1822"/>
                  </a:cubicBezTo>
                  <a:lnTo>
                    <a:pt x="1959" y="1822"/>
                  </a:lnTo>
                  <a:cubicBezTo>
                    <a:pt x="1898" y="1923"/>
                    <a:pt x="1853" y="2045"/>
                    <a:pt x="1776" y="2142"/>
                  </a:cubicBezTo>
                  <a:cubicBezTo>
                    <a:pt x="1842" y="2106"/>
                    <a:pt x="1924" y="2066"/>
                    <a:pt x="1975" y="2045"/>
                  </a:cubicBezTo>
                  <a:lnTo>
                    <a:pt x="1975" y="2045"/>
                  </a:lnTo>
                  <a:cubicBezTo>
                    <a:pt x="1491" y="2910"/>
                    <a:pt x="1" y="3515"/>
                    <a:pt x="301" y="4675"/>
                  </a:cubicBezTo>
                  <a:cubicBezTo>
                    <a:pt x="596" y="5820"/>
                    <a:pt x="1908" y="5530"/>
                    <a:pt x="2809" y="5606"/>
                  </a:cubicBezTo>
                  <a:cubicBezTo>
                    <a:pt x="3325" y="5651"/>
                    <a:pt x="3841" y="5661"/>
                    <a:pt x="4355" y="5661"/>
                  </a:cubicBezTo>
                  <a:cubicBezTo>
                    <a:pt x="4820" y="5661"/>
                    <a:pt x="5283" y="5653"/>
                    <a:pt x="5747" y="5653"/>
                  </a:cubicBezTo>
                  <a:cubicBezTo>
                    <a:pt x="6464" y="5653"/>
                    <a:pt x="7180" y="5673"/>
                    <a:pt x="7895" y="5779"/>
                  </a:cubicBezTo>
                  <a:cubicBezTo>
                    <a:pt x="10556" y="6166"/>
                    <a:pt x="13191" y="7137"/>
                    <a:pt x="15887" y="7315"/>
                  </a:cubicBezTo>
                  <a:cubicBezTo>
                    <a:pt x="16551" y="7361"/>
                    <a:pt x="17218" y="7380"/>
                    <a:pt x="17887" y="7380"/>
                  </a:cubicBezTo>
                  <a:cubicBezTo>
                    <a:pt x="20374" y="7380"/>
                    <a:pt x="22880" y="7127"/>
                    <a:pt x="25358" y="7127"/>
                  </a:cubicBezTo>
                  <a:cubicBezTo>
                    <a:pt x="27108" y="7127"/>
                    <a:pt x="28842" y="7030"/>
                    <a:pt x="30582" y="6873"/>
                  </a:cubicBezTo>
                  <a:cubicBezTo>
                    <a:pt x="32032" y="6735"/>
                    <a:pt x="33344" y="6267"/>
                    <a:pt x="34778" y="6033"/>
                  </a:cubicBezTo>
                  <a:cubicBezTo>
                    <a:pt x="36421" y="5754"/>
                    <a:pt x="38024" y="5820"/>
                    <a:pt x="39651" y="5459"/>
                  </a:cubicBezTo>
                  <a:cubicBezTo>
                    <a:pt x="40355" y="5301"/>
                    <a:pt x="41056" y="5261"/>
                    <a:pt x="41757" y="5261"/>
                  </a:cubicBezTo>
                  <a:cubicBezTo>
                    <a:pt x="42497" y="5261"/>
                    <a:pt x="43238" y="5306"/>
                    <a:pt x="43982" y="5306"/>
                  </a:cubicBezTo>
                  <a:cubicBezTo>
                    <a:pt x="44240" y="5306"/>
                    <a:pt x="44499" y="5300"/>
                    <a:pt x="44758" y="5286"/>
                  </a:cubicBezTo>
                  <a:cubicBezTo>
                    <a:pt x="45933" y="5225"/>
                    <a:pt x="47113" y="5026"/>
                    <a:pt x="48248" y="4726"/>
                  </a:cubicBezTo>
                  <a:cubicBezTo>
                    <a:pt x="49301" y="4456"/>
                    <a:pt x="50420" y="4599"/>
                    <a:pt x="51488" y="4472"/>
                  </a:cubicBezTo>
                  <a:cubicBezTo>
                    <a:pt x="51997" y="4411"/>
                    <a:pt x="52531" y="4319"/>
                    <a:pt x="52989" y="4075"/>
                  </a:cubicBezTo>
                  <a:cubicBezTo>
                    <a:pt x="53156" y="3978"/>
                    <a:pt x="53472" y="3826"/>
                    <a:pt x="53563" y="3643"/>
                  </a:cubicBezTo>
                  <a:cubicBezTo>
                    <a:pt x="53833" y="3241"/>
                    <a:pt x="53675" y="3363"/>
                    <a:pt x="53451" y="2986"/>
                  </a:cubicBezTo>
                  <a:lnTo>
                    <a:pt x="53538" y="2986"/>
                  </a:lnTo>
                  <a:cubicBezTo>
                    <a:pt x="53507" y="2967"/>
                    <a:pt x="53460" y="2935"/>
                    <a:pt x="53424" y="2915"/>
                  </a:cubicBezTo>
                  <a:lnTo>
                    <a:pt x="53424" y="2915"/>
                  </a:lnTo>
                  <a:cubicBezTo>
                    <a:pt x="53467" y="2932"/>
                    <a:pt x="53509" y="2928"/>
                    <a:pt x="53557" y="2934"/>
                  </a:cubicBezTo>
                  <a:lnTo>
                    <a:pt x="53557" y="2934"/>
                  </a:lnTo>
                  <a:cubicBezTo>
                    <a:pt x="53493" y="2920"/>
                    <a:pt x="53372" y="2784"/>
                    <a:pt x="53284" y="2686"/>
                  </a:cubicBezTo>
                  <a:cubicBezTo>
                    <a:pt x="53258" y="2656"/>
                    <a:pt x="53233" y="2620"/>
                    <a:pt x="53228" y="2605"/>
                  </a:cubicBezTo>
                  <a:lnTo>
                    <a:pt x="53228" y="2605"/>
                  </a:lnTo>
                  <a:cubicBezTo>
                    <a:pt x="53260" y="2632"/>
                    <a:pt x="53304" y="2651"/>
                    <a:pt x="53360" y="2651"/>
                  </a:cubicBezTo>
                  <a:cubicBezTo>
                    <a:pt x="53367" y="2651"/>
                    <a:pt x="53373" y="2651"/>
                    <a:pt x="53380" y="2651"/>
                  </a:cubicBezTo>
                  <a:cubicBezTo>
                    <a:pt x="53340" y="2635"/>
                    <a:pt x="53172" y="2529"/>
                    <a:pt x="53136" y="2407"/>
                  </a:cubicBezTo>
                  <a:cubicBezTo>
                    <a:pt x="53126" y="2356"/>
                    <a:pt x="53106" y="2315"/>
                    <a:pt x="53100" y="2264"/>
                  </a:cubicBezTo>
                  <a:lnTo>
                    <a:pt x="53100" y="2320"/>
                  </a:lnTo>
                  <a:cubicBezTo>
                    <a:pt x="53100" y="2340"/>
                    <a:pt x="53106" y="2366"/>
                    <a:pt x="53106" y="2391"/>
                  </a:cubicBezTo>
                  <a:cubicBezTo>
                    <a:pt x="53106" y="2447"/>
                    <a:pt x="53100" y="2498"/>
                    <a:pt x="53075" y="2549"/>
                  </a:cubicBezTo>
                  <a:cubicBezTo>
                    <a:pt x="53044" y="2605"/>
                    <a:pt x="52973" y="2676"/>
                    <a:pt x="52948" y="2702"/>
                  </a:cubicBezTo>
                  <a:cubicBezTo>
                    <a:pt x="52999" y="2671"/>
                    <a:pt x="53070" y="2646"/>
                    <a:pt x="53080" y="2595"/>
                  </a:cubicBezTo>
                  <a:lnTo>
                    <a:pt x="53080" y="2595"/>
                  </a:lnTo>
                  <a:cubicBezTo>
                    <a:pt x="53070" y="2646"/>
                    <a:pt x="53055" y="2702"/>
                    <a:pt x="53019" y="2758"/>
                  </a:cubicBezTo>
                  <a:cubicBezTo>
                    <a:pt x="53050" y="2737"/>
                    <a:pt x="53075" y="2712"/>
                    <a:pt x="53100" y="2686"/>
                  </a:cubicBezTo>
                  <a:lnTo>
                    <a:pt x="53100" y="2686"/>
                  </a:lnTo>
                  <a:cubicBezTo>
                    <a:pt x="53080" y="2864"/>
                    <a:pt x="52958" y="2991"/>
                    <a:pt x="52897" y="3037"/>
                  </a:cubicBezTo>
                  <a:cubicBezTo>
                    <a:pt x="52816" y="2936"/>
                    <a:pt x="52760" y="2813"/>
                    <a:pt x="52694" y="2702"/>
                  </a:cubicBezTo>
                  <a:lnTo>
                    <a:pt x="52694" y="2702"/>
                  </a:lnTo>
                  <a:cubicBezTo>
                    <a:pt x="52775" y="2752"/>
                    <a:pt x="52866" y="2783"/>
                    <a:pt x="52953" y="2788"/>
                  </a:cubicBezTo>
                  <a:cubicBezTo>
                    <a:pt x="52927" y="2773"/>
                    <a:pt x="52897" y="2752"/>
                    <a:pt x="52872" y="2732"/>
                  </a:cubicBezTo>
                  <a:cubicBezTo>
                    <a:pt x="52668" y="2585"/>
                    <a:pt x="52500" y="2381"/>
                    <a:pt x="52434" y="2162"/>
                  </a:cubicBezTo>
                  <a:lnTo>
                    <a:pt x="52434" y="2162"/>
                  </a:lnTo>
                  <a:cubicBezTo>
                    <a:pt x="52471" y="2190"/>
                    <a:pt x="52525" y="2214"/>
                    <a:pt x="52593" y="2214"/>
                  </a:cubicBezTo>
                  <a:cubicBezTo>
                    <a:pt x="52599" y="2214"/>
                    <a:pt x="52606" y="2214"/>
                    <a:pt x="52612" y="2213"/>
                  </a:cubicBezTo>
                  <a:cubicBezTo>
                    <a:pt x="52515" y="2167"/>
                    <a:pt x="52505" y="2127"/>
                    <a:pt x="52449" y="2061"/>
                  </a:cubicBezTo>
                  <a:lnTo>
                    <a:pt x="52449" y="2061"/>
                  </a:lnTo>
                  <a:cubicBezTo>
                    <a:pt x="52499" y="2103"/>
                    <a:pt x="52558" y="2123"/>
                    <a:pt x="52623" y="2123"/>
                  </a:cubicBezTo>
                  <a:cubicBezTo>
                    <a:pt x="52652" y="2123"/>
                    <a:pt x="52683" y="2119"/>
                    <a:pt x="52714" y="2112"/>
                  </a:cubicBezTo>
                  <a:cubicBezTo>
                    <a:pt x="52699" y="2101"/>
                    <a:pt x="52678" y="2101"/>
                    <a:pt x="52668" y="2091"/>
                  </a:cubicBezTo>
                  <a:cubicBezTo>
                    <a:pt x="52521" y="2020"/>
                    <a:pt x="52409" y="1949"/>
                    <a:pt x="52332" y="1822"/>
                  </a:cubicBezTo>
                  <a:cubicBezTo>
                    <a:pt x="52292" y="1755"/>
                    <a:pt x="52266" y="1679"/>
                    <a:pt x="52261" y="1603"/>
                  </a:cubicBezTo>
                  <a:lnTo>
                    <a:pt x="52261" y="1588"/>
                  </a:lnTo>
                  <a:cubicBezTo>
                    <a:pt x="52236" y="1684"/>
                    <a:pt x="52236" y="1796"/>
                    <a:pt x="52185" y="1893"/>
                  </a:cubicBezTo>
                  <a:cubicBezTo>
                    <a:pt x="52114" y="2000"/>
                    <a:pt x="51956" y="2122"/>
                    <a:pt x="51824" y="2188"/>
                  </a:cubicBezTo>
                  <a:cubicBezTo>
                    <a:pt x="51931" y="2173"/>
                    <a:pt x="52073" y="2142"/>
                    <a:pt x="52124" y="2050"/>
                  </a:cubicBezTo>
                  <a:lnTo>
                    <a:pt x="52124" y="2050"/>
                  </a:lnTo>
                  <a:cubicBezTo>
                    <a:pt x="52114" y="2112"/>
                    <a:pt x="52063" y="2178"/>
                    <a:pt x="52022" y="2223"/>
                  </a:cubicBezTo>
                  <a:cubicBezTo>
                    <a:pt x="52063" y="2203"/>
                    <a:pt x="52109" y="2178"/>
                    <a:pt x="52149" y="2152"/>
                  </a:cubicBezTo>
                  <a:lnTo>
                    <a:pt x="52149" y="2152"/>
                  </a:lnTo>
                  <a:cubicBezTo>
                    <a:pt x="52129" y="2213"/>
                    <a:pt x="52103" y="2274"/>
                    <a:pt x="52078" y="2330"/>
                  </a:cubicBezTo>
                  <a:cubicBezTo>
                    <a:pt x="52007" y="2503"/>
                    <a:pt x="51920" y="2696"/>
                    <a:pt x="51793" y="2839"/>
                  </a:cubicBezTo>
                  <a:cubicBezTo>
                    <a:pt x="51580" y="2732"/>
                    <a:pt x="51412" y="2585"/>
                    <a:pt x="51269" y="2381"/>
                  </a:cubicBezTo>
                  <a:cubicBezTo>
                    <a:pt x="51249" y="2356"/>
                    <a:pt x="51234" y="2325"/>
                    <a:pt x="51213" y="2300"/>
                  </a:cubicBezTo>
                  <a:lnTo>
                    <a:pt x="51213" y="2300"/>
                  </a:lnTo>
                  <a:cubicBezTo>
                    <a:pt x="51279" y="2317"/>
                    <a:pt x="51353" y="2325"/>
                    <a:pt x="51438" y="2325"/>
                  </a:cubicBezTo>
                  <a:cubicBezTo>
                    <a:pt x="51477" y="2325"/>
                    <a:pt x="51519" y="2323"/>
                    <a:pt x="51564" y="2320"/>
                  </a:cubicBezTo>
                  <a:cubicBezTo>
                    <a:pt x="51376" y="2264"/>
                    <a:pt x="51208" y="2188"/>
                    <a:pt x="51071" y="2066"/>
                  </a:cubicBezTo>
                  <a:lnTo>
                    <a:pt x="51066" y="2061"/>
                  </a:lnTo>
                  <a:cubicBezTo>
                    <a:pt x="51061" y="2045"/>
                    <a:pt x="51045" y="2025"/>
                    <a:pt x="51040" y="2010"/>
                  </a:cubicBezTo>
                  <a:lnTo>
                    <a:pt x="51040" y="2010"/>
                  </a:lnTo>
                  <a:cubicBezTo>
                    <a:pt x="51154" y="2081"/>
                    <a:pt x="51336" y="2167"/>
                    <a:pt x="51482" y="2167"/>
                  </a:cubicBezTo>
                  <a:cubicBezTo>
                    <a:pt x="51525" y="2167"/>
                    <a:pt x="51565" y="2159"/>
                    <a:pt x="51600" y="2142"/>
                  </a:cubicBezTo>
                  <a:cubicBezTo>
                    <a:pt x="51402" y="2112"/>
                    <a:pt x="50989" y="1679"/>
                    <a:pt x="50705" y="1359"/>
                  </a:cubicBezTo>
                  <a:cubicBezTo>
                    <a:pt x="50623" y="1257"/>
                    <a:pt x="50547" y="1135"/>
                    <a:pt x="50506" y="1084"/>
                  </a:cubicBezTo>
                  <a:lnTo>
                    <a:pt x="50506" y="1084"/>
                  </a:lnTo>
                  <a:cubicBezTo>
                    <a:pt x="50615" y="1170"/>
                    <a:pt x="50756" y="1240"/>
                    <a:pt x="50925" y="1240"/>
                  </a:cubicBezTo>
                  <a:cubicBezTo>
                    <a:pt x="50946" y="1240"/>
                    <a:pt x="50968" y="1239"/>
                    <a:pt x="50989" y="1237"/>
                  </a:cubicBezTo>
                  <a:cubicBezTo>
                    <a:pt x="50862" y="1206"/>
                    <a:pt x="50323" y="845"/>
                    <a:pt x="50216" y="463"/>
                  </a:cubicBezTo>
                  <a:cubicBezTo>
                    <a:pt x="50171" y="311"/>
                    <a:pt x="50115" y="158"/>
                    <a:pt x="500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 rot="146561" flipH="1">
              <a:off x="-73208" y="4449918"/>
              <a:ext cx="9463420" cy="1323597"/>
            </a:xfrm>
            <a:custGeom>
              <a:avLst/>
              <a:gdLst/>
              <a:ahLst/>
              <a:cxnLst/>
              <a:rect l="l" t="t" r="r" b="b"/>
              <a:pathLst>
                <a:path w="47689" h="10779" extrusionOk="0">
                  <a:moveTo>
                    <a:pt x="1" y="26"/>
                  </a:moveTo>
                  <a:lnTo>
                    <a:pt x="1" y="10779"/>
                  </a:lnTo>
                  <a:lnTo>
                    <a:pt x="47688" y="10779"/>
                  </a:lnTo>
                  <a:lnTo>
                    <a:pt x="47688" y="1277"/>
                  </a:lnTo>
                  <a:cubicBezTo>
                    <a:pt x="46246" y="1210"/>
                    <a:pt x="44800" y="1125"/>
                    <a:pt x="43345" y="1125"/>
                  </a:cubicBezTo>
                  <a:cubicBezTo>
                    <a:pt x="42916" y="1125"/>
                    <a:pt x="42487" y="1132"/>
                    <a:pt x="42057" y="1150"/>
                  </a:cubicBezTo>
                  <a:cubicBezTo>
                    <a:pt x="38253" y="1318"/>
                    <a:pt x="34885" y="1399"/>
                    <a:pt x="31172" y="1857"/>
                  </a:cubicBezTo>
                  <a:cubicBezTo>
                    <a:pt x="30235" y="1967"/>
                    <a:pt x="29294" y="2015"/>
                    <a:pt x="28352" y="2015"/>
                  </a:cubicBezTo>
                  <a:cubicBezTo>
                    <a:pt x="25303" y="2015"/>
                    <a:pt x="22246" y="1512"/>
                    <a:pt x="19320" y="987"/>
                  </a:cubicBezTo>
                  <a:cubicBezTo>
                    <a:pt x="13684" y="0"/>
                    <a:pt x="9879" y="254"/>
                    <a:pt x="4075" y="163"/>
                  </a:cubicBezTo>
                  <a:cubicBezTo>
                    <a:pt x="3679" y="158"/>
                    <a:pt x="825" y="31"/>
                    <a:pt x="1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8"/>
            <p:cNvGrpSpPr/>
            <p:nvPr/>
          </p:nvGrpSpPr>
          <p:grpSpPr>
            <a:xfrm flipH="1">
              <a:off x="1240868" y="4531286"/>
              <a:ext cx="931097" cy="764603"/>
              <a:chOff x="3202725" y="3085400"/>
              <a:chExt cx="98975" cy="81275"/>
            </a:xfrm>
          </p:grpSpPr>
          <p:sp>
            <p:nvSpPr>
              <p:cNvPr id="461" name="Google Shape;461;p8"/>
              <p:cNvSpPr/>
              <p:nvPr/>
            </p:nvSpPr>
            <p:spPr>
              <a:xfrm>
                <a:off x="3226875" y="3135425"/>
                <a:ext cx="221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87" extrusionOk="0">
                    <a:moveTo>
                      <a:pt x="719" y="0"/>
                    </a:moveTo>
                    <a:cubicBezTo>
                      <a:pt x="584" y="0"/>
                      <a:pt x="391" y="121"/>
                      <a:pt x="331" y="155"/>
                    </a:cubicBezTo>
                    <a:cubicBezTo>
                      <a:pt x="208" y="238"/>
                      <a:pt x="1" y="487"/>
                      <a:pt x="254" y="487"/>
                    </a:cubicBezTo>
                    <a:cubicBezTo>
                      <a:pt x="264" y="487"/>
                      <a:pt x="274" y="486"/>
                      <a:pt x="285" y="486"/>
                    </a:cubicBezTo>
                    <a:cubicBezTo>
                      <a:pt x="387" y="470"/>
                      <a:pt x="478" y="404"/>
                      <a:pt x="560" y="359"/>
                    </a:cubicBezTo>
                    <a:lnTo>
                      <a:pt x="621" y="333"/>
                    </a:lnTo>
                    <a:cubicBezTo>
                      <a:pt x="707" y="313"/>
                      <a:pt x="885" y="165"/>
                      <a:pt x="834" y="58"/>
                    </a:cubicBezTo>
                    <a:cubicBezTo>
                      <a:pt x="810" y="16"/>
                      <a:pt x="769" y="0"/>
                      <a:pt x="71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3251225" y="3135375"/>
                <a:ext cx="207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489" extrusionOk="0">
                    <a:moveTo>
                      <a:pt x="591" y="0"/>
                    </a:moveTo>
                    <a:cubicBezTo>
                      <a:pt x="528" y="0"/>
                      <a:pt x="464" y="14"/>
                      <a:pt x="425" y="35"/>
                    </a:cubicBezTo>
                    <a:cubicBezTo>
                      <a:pt x="308" y="101"/>
                      <a:pt x="74" y="213"/>
                      <a:pt x="28" y="345"/>
                    </a:cubicBezTo>
                    <a:lnTo>
                      <a:pt x="28" y="355"/>
                    </a:lnTo>
                    <a:cubicBezTo>
                      <a:pt x="1" y="452"/>
                      <a:pt x="63" y="488"/>
                      <a:pt x="137" y="488"/>
                    </a:cubicBezTo>
                    <a:cubicBezTo>
                      <a:pt x="172" y="488"/>
                      <a:pt x="209" y="480"/>
                      <a:pt x="242" y="467"/>
                    </a:cubicBezTo>
                    <a:cubicBezTo>
                      <a:pt x="359" y="432"/>
                      <a:pt x="710" y="310"/>
                      <a:pt x="761" y="193"/>
                    </a:cubicBezTo>
                    <a:cubicBezTo>
                      <a:pt x="827" y="50"/>
                      <a:pt x="711" y="0"/>
                      <a:pt x="59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3202725" y="3154500"/>
                <a:ext cx="221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87" extrusionOk="0">
                    <a:moveTo>
                      <a:pt x="719" y="0"/>
                    </a:moveTo>
                    <a:cubicBezTo>
                      <a:pt x="584" y="0"/>
                      <a:pt x="390" y="121"/>
                      <a:pt x="330" y="155"/>
                    </a:cubicBezTo>
                    <a:cubicBezTo>
                      <a:pt x="208" y="238"/>
                      <a:pt x="0" y="487"/>
                      <a:pt x="254" y="487"/>
                    </a:cubicBezTo>
                    <a:cubicBezTo>
                      <a:pt x="263" y="487"/>
                      <a:pt x="274" y="486"/>
                      <a:pt x="285" y="486"/>
                    </a:cubicBezTo>
                    <a:cubicBezTo>
                      <a:pt x="386" y="470"/>
                      <a:pt x="478" y="404"/>
                      <a:pt x="559" y="359"/>
                    </a:cubicBezTo>
                    <a:lnTo>
                      <a:pt x="620" y="333"/>
                    </a:lnTo>
                    <a:cubicBezTo>
                      <a:pt x="707" y="313"/>
                      <a:pt x="885" y="165"/>
                      <a:pt x="834" y="58"/>
                    </a:cubicBezTo>
                    <a:cubicBezTo>
                      <a:pt x="810" y="16"/>
                      <a:pt x="768" y="0"/>
                      <a:pt x="71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3227025" y="3154450"/>
                <a:ext cx="205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89" extrusionOk="0">
                    <a:moveTo>
                      <a:pt x="586" y="0"/>
                    </a:moveTo>
                    <a:cubicBezTo>
                      <a:pt x="524" y="0"/>
                      <a:pt x="460" y="14"/>
                      <a:pt x="421" y="35"/>
                    </a:cubicBezTo>
                    <a:cubicBezTo>
                      <a:pt x="304" y="101"/>
                      <a:pt x="71" y="213"/>
                      <a:pt x="25" y="345"/>
                    </a:cubicBezTo>
                    <a:lnTo>
                      <a:pt x="25" y="355"/>
                    </a:lnTo>
                    <a:cubicBezTo>
                      <a:pt x="0" y="452"/>
                      <a:pt x="64" y="488"/>
                      <a:pt x="135" y="488"/>
                    </a:cubicBezTo>
                    <a:cubicBezTo>
                      <a:pt x="169" y="488"/>
                      <a:pt x="204" y="480"/>
                      <a:pt x="233" y="467"/>
                    </a:cubicBezTo>
                    <a:cubicBezTo>
                      <a:pt x="355" y="432"/>
                      <a:pt x="706" y="310"/>
                      <a:pt x="757" y="193"/>
                    </a:cubicBezTo>
                    <a:cubicBezTo>
                      <a:pt x="820" y="50"/>
                      <a:pt x="705" y="0"/>
                      <a:pt x="58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3256775" y="3117950"/>
                <a:ext cx="221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84" extrusionOk="0">
                    <a:moveTo>
                      <a:pt x="717" y="0"/>
                    </a:moveTo>
                    <a:cubicBezTo>
                      <a:pt x="582" y="0"/>
                      <a:pt x="390" y="122"/>
                      <a:pt x="330" y="152"/>
                    </a:cubicBezTo>
                    <a:cubicBezTo>
                      <a:pt x="208" y="240"/>
                      <a:pt x="1" y="484"/>
                      <a:pt x="253" y="484"/>
                    </a:cubicBezTo>
                    <a:cubicBezTo>
                      <a:pt x="263" y="484"/>
                      <a:pt x="273" y="483"/>
                      <a:pt x="284" y="483"/>
                    </a:cubicBezTo>
                    <a:cubicBezTo>
                      <a:pt x="386" y="473"/>
                      <a:pt x="478" y="401"/>
                      <a:pt x="559" y="356"/>
                    </a:cubicBezTo>
                    <a:lnTo>
                      <a:pt x="620" y="330"/>
                    </a:lnTo>
                    <a:cubicBezTo>
                      <a:pt x="707" y="315"/>
                      <a:pt x="885" y="167"/>
                      <a:pt x="834" y="61"/>
                    </a:cubicBezTo>
                    <a:cubicBezTo>
                      <a:pt x="809" y="17"/>
                      <a:pt x="767" y="0"/>
                      <a:pt x="717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3281100" y="3117850"/>
                <a:ext cx="206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90" extrusionOk="0">
                    <a:moveTo>
                      <a:pt x="594" y="1"/>
                    </a:moveTo>
                    <a:cubicBezTo>
                      <a:pt x="530" y="1"/>
                      <a:pt x="465" y="16"/>
                      <a:pt x="425" y="39"/>
                    </a:cubicBezTo>
                    <a:cubicBezTo>
                      <a:pt x="308" y="100"/>
                      <a:pt x="74" y="217"/>
                      <a:pt x="29" y="349"/>
                    </a:cubicBezTo>
                    <a:lnTo>
                      <a:pt x="29" y="354"/>
                    </a:lnTo>
                    <a:cubicBezTo>
                      <a:pt x="1" y="456"/>
                      <a:pt x="64" y="490"/>
                      <a:pt x="139" y="490"/>
                    </a:cubicBezTo>
                    <a:cubicBezTo>
                      <a:pt x="173" y="490"/>
                      <a:pt x="210" y="483"/>
                      <a:pt x="242" y="471"/>
                    </a:cubicBezTo>
                    <a:cubicBezTo>
                      <a:pt x="359" y="431"/>
                      <a:pt x="710" y="309"/>
                      <a:pt x="761" y="197"/>
                    </a:cubicBezTo>
                    <a:cubicBezTo>
                      <a:pt x="824" y="52"/>
                      <a:pt x="711" y="1"/>
                      <a:pt x="594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3276600" y="3100475"/>
                <a:ext cx="21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90" extrusionOk="0">
                    <a:moveTo>
                      <a:pt x="166" y="0"/>
                    </a:moveTo>
                    <a:cubicBezTo>
                      <a:pt x="117" y="0"/>
                      <a:pt x="75" y="13"/>
                      <a:pt x="51" y="47"/>
                    </a:cubicBezTo>
                    <a:cubicBezTo>
                      <a:pt x="0" y="129"/>
                      <a:pt x="178" y="251"/>
                      <a:pt x="260" y="266"/>
                    </a:cubicBezTo>
                    <a:lnTo>
                      <a:pt x="326" y="286"/>
                    </a:lnTo>
                    <a:cubicBezTo>
                      <a:pt x="407" y="317"/>
                      <a:pt x="499" y="383"/>
                      <a:pt x="600" y="388"/>
                    </a:cubicBezTo>
                    <a:cubicBezTo>
                      <a:pt x="613" y="389"/>
                      <a:pt x="625" y="390"/>
                      <a:pt x="636" y="390"/>
                    </a:cubicBezTo>
                    <a:cubicBezTo>
                      <a:pt x="877" y="390"/>
                      <a:pt x="676" y="187"/>
                      <a:pt x="555" y="124"/>
                    </a:cubicBezTo>
                    <a:cubicBezTo>
                      <a:pt x="495" y="98"/>
                      <a:pt x="301" y="0"/>
                      <a:pt x="16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3253900" y="3100275"/>
                <a:ext cx="205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99" extrusionOk="0">
                    <a:moveTo>
                      <a:pt x="233" y="1"/>
                    </a:moveTo>
                    <a:cubicBezTo>
                      <a:pt x="115" y="1"/>
                      <a:pt x="1" y="41"/>
                      <a:pt x="64" y="157"/>
                    </a:cubicBezTo>
                    <a:cubicBezTo>
                      <a:pt x="115" y="249"/>
                      <a:pt x="466" y="340"/>
                      <a:pt x="583" y="376"/>
                    </a:cubicBezTo>
                    <a:cubicBezTo>
                      <a:pt x="616" y="390"/>
                      <a:pt x="657" y="399"/>
                      <a:pt x="694" y="399"/>
                    </a:cubicBezTo>
                    <a:cubicBezTo>
                      <a:pt x="763" y="399"/>
                      <a:pt x="819" y="369"/>
                      <a:pt x="796" y="289"/>
                    </a:cubicBezTo>
                    <a:cubicBezTo>
                      <a:pt x="750" y="172"/>
                      <a:pt x="516" y="81"/>
                      <a:pt x="399" y="30"/>
                    </a:cubicBezTo>
                    <a:cubicBezTo>
                      <a:pt x="360" y="12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3249250" y="3085625"/>
                <a:ext cx="219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94" extrusionOk="0">
                    <a:moveTo>
                      <a:pt x="164" y="0"/>
                    </a:moveTo>
                    <a:cubicBezTo>
                      <a:pt x="116" y="0"/>
                      <a:pt x="75" y="13"/>
                      <a:pt x="51" y="46"/>
                    </a:cubicBezTo>
                    <a:cubicBezTo>
                      <a:pt x="0" y="133"/>
                      <a:pt x="178" y="250"/>
                      <a:pt x="260" y="270"/>
                    </a:cubicBezTo>
                    <a:lnTo>
                      <a:pt x="326" y="290"/>
                    </a:lnTo>
                    <a:cubicBezTo>
                      <a:pt x="407" y="321"/>
                      <a:pt x="499" y="387"/>
                      <a:pt x="601" y="392"/>
                    </a:cubicBezTo>
                    <a:cubicBezTo>
                      <a:pt x="614" y="393"/>
                      <a:pt x="626" y="393"/>
                      <a:pt x="637" y="393"/>
                    </a:cubicBezTo>
                    <a:cubicBezTo>
                      <a:pt x="877" y="393"/>
                      <a:pt x="676" y="191"/>
                      <a:pt x="555" y="123"/>
                    </a:cubicBezTo>
                    <a:cubicBezTo>
                      <a:pt x="495" y="100"/>
                      <a:pt x="299" y="0"/>
                      <a:pt x="16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3226450" y="3085400"/>
                <a:ext cx="205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98" extrusionOk="0">
                    <a:moveTo>
                      <a:pt x="230" y="1"/>
                    </a:moveTo>
                    <a:cubicBezTo>
                      <a:pt x="112" y="1"/>
                      <a:pt x="0" y="41"/>
                      <a:pt x="63" y="157"/>
                    </a:cubicBezTo>
                    <a:cubicBezTo>
                      <a:pt x="114" y="254"/>
                      <a:pt x="460" y="345"/>
                      <a:pt x="582" y="381"/>
                    </a:cubicBezTo>
                    <a:cubicBezTo>
                      <a:pt x="616" y="391"/>
                      <a:pt x="656" y="398"/>
                      <a:pt x="693" y="398"/>
                    </a:cubicBezTo>
                    <a:cubicBezTo>
                      <a:pt x="764" y="398"/>
                      <a:pt x="821" y="372"/>
                      <a:pt x="790" y="294"/>
                    </a:cubicBezTo>
                    <a:cubicBezTo>
                      <a:pt x="750" y="177"/>
                      <a:pt x="511" y="81"/>
                      <a:pt x="399" y="30"/>
                    </a:cubicBezTo>
                    <a:cubicBezTo>
                      <a:pt x="358" y="12"/>
                      <a:pt x="293" y="1"/>
                      <a:pt x="23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1" name="Google Shape;471;p8"/>
          <p:cNvSpPr txBox="1">
            <a:spLocks noGrp="1"/>
          </p:cNvSpPr>
          <p:nvPr>
            <p:ph type="title"/>
          </p:nvPr>
        </p:nvSpPr>
        <p:spPr>
          <a:xfrm>
            <a:off x="1969350" y="1895250"/>
            <a:ext cx="52053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72" name="Google Shape;472;p8"/>
          <p:cNvGrpSpPr/>
          <p:nvPr/>
        </p:nvGrpSpPr>
        <p:grpSpPr>
          <a:xfrm flipH="1">
            <a:off x="114978" y="54883"/>
            <a:ext cx="8790926" cy="4698074"/>
            <a:chOff x="114978" y="54883"/>
            <a:chExt cx="8790926" cy="4698074"/>
          </a:xfrm>
        </p:grpSpPr>
        <p:grpSp>
          <p:nvGrpSpPr>
            <p:cNvPr id="473" name="Google Shape;473;p8"/>
            <p:cNvGrpSpPr/>
            <p:nvPr/>
          </p:nvGrpSpPr>
          <p:grpSpPr>
            <a:xfrm flipH="1">
              <a:off x="114978" y="54883"/>
              <a:ext cx="8790926" cy="4077719"/>
              <a:chOff x="203771" y="54883"/>
              <a:chExt cx="8790926" cy="4077719"/>
            </a:xfrm>
          </p:grpSpPr>
          <p:sp>
            <p:nvSpPr>
              <p:cNvPr id="474" name="Google Shape;474;p8"/>
              <p:cNvSpPr/>
              <p:nvPr/>
            </p:nvSpPr>
            <p:spPr>
              <a:xfrm rot="10800000" flipH="1">
                <a:off x="8979927" y="2556121"/>
                <a:ext cx="14770" cy="1462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1" y="0"/>
                      <a:pt x="0" y="26"/>
                      <a:pt x="0" y="51"/>
                    </a:cubicBezTo>
                    <a:cubicBezTo>
                      <a:pt x="0" y="76"/>
                      <a:pt x="26" y="92"/>
                      <a:pt x="51" y="102"/>
                    </a:cubicBezTo>
                    <a:cubicBezTo>
                      <a:pt x="82" y="102"/>
                      <a:pt x="102" y="76"/>
                      <a:pt x="102" y="51"/>
                    </a:cubicBezTo>
                    <a:cubicBezTo>
                      <a:pt x="102" y="15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 rot="10800000" flipH="1">
                <a:off x="8000083" y="54883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92" y="0"/>
                    </a:moveTo>
                    <a:cubicBezTo>
                      <a:pt x="42" y="0"/>
                      <a:pt x="1" y="41"/>
                      <a:pt x="1" y="92"/>
                    </a:cubicBezTo>
                    <a:cubicBezTo>
                      <a:pt x="1" y="138"/>
                      <a:pt x="47" y="184"/>
                      <a:pt x="92" y="184"/>
                    </a:cubicBezTo>
                    <a:cubicBezTo>
                      <a:pt x="143" y="184"/>
                      <a:pt x="179" y="143"/>
                      <a:pt x="179" y="92"/>
                    </a:cubicBezTo>
                    <a:cubicBezTo>
                      <a:pt x="179" y="41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 rot="10800000" flipH="1">
                <a:off x="1280340" y="141921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1" y="41"/>
                      <a:pt x="1" y="92"/>
                    </a:cubicBezTo>
                    <a:cubicBezTo>
                      <a:pt x="1" y="143"/>
                      <a:pt x="36" y="178"/>
                      <a:pt x="87" y="178"/>
                    </a:cubicBezTo>
                    <a:cubicBezTo>
                      <a:pt x="138" y="178"/>
                      <a:pt x="179" y="143"/>
                      <a:pt x="179" y="92"/>
                    </a:cubicBezTo>
                    <a:cubicBezTo>
                      <a:pt x="179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 rot="10800000" flipH="1">
                <a:off x="6053496" y="202180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1"/>
                    </a:moveTo>
                    <a:cubicBezTo>
                      <a:pt x="37" y="1"/>
                      <a:pt x="1" y="42"/>
                      <a:pt x="1" y="92"/>
                    </a:cubicBezTo>
                    <a:cubicBezTo>
                      <a:pt x="1" y="143"/>
                      <a:pt x="37" y="179"/>
                      <a:pt x="87" y="179"/>
                    </a:cubicBezTo>
                    <a:cubicBezTo>
                      <a:pt x="138" y="179"/>
                      <a:pt x="179" y="143"/>
                      <a:pt x="179" y="92"/>
                    </a:cubicBezTo>
                    <a:cubicBezTo>
                      <a:pt x="179" y="42"/>
                      <a:pt x="138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 rot="10800000" flipH="1">
                <a:off x="203771" y="3801779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8"/>
                      <a:pt x="36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 rot="10800000" flipH="1">
                <a:off x="8716024" y="4106216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87" y="0"/>
                    </a:moveTo>
                    <a:cubicBezTo>
                      <a:pt x="36" y="0"/>
                      <a:pt x="0" y="41"/>
                      <a:pt x="0" y="92"/>
                    </a:cubicBezTo>
                    <a:cubicBezTo>
                      <a:pt x="0" y="143"/>
                      <a:pt x="36" y="183"/>
                      <a:pt x="87" y="183"/>
                    </a:cubicBezTo>
                    <a:cubicBezTo>
                      <a:pt x="137" y="183"/>
                      <a:pt x="178" y="143"/>
                      <a:pt x="178" y="92"/>
                    </a:cubicBezTo>
                    <a:cubicBezTo>
                      <a:pt x="178" y="41"/>
                      <a:pt x="137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 rot="10800000" flipH="1">
                <a:off x="4025759" y="2401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 rot="10800000" flipH="1">
                <a:off x="408463" y="22671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8"/>
            <p:cNvGrpSpPr/>
            <p:nvPr/>
          </p:nvGrpSpPr>
          <p:grpSpPr>
            <a:xfrm flipH="1">
              <a:off x="3433780" y="4674058"/>
              <a:ext cx="2742189" cy="78899"/>
              <a:chOff x="2923391" y="4674058"/>
              <a:chExt cx="2742189" cy="78899"/>
            </a:xfrm>
          </p:grpSpPr>
          <p:sp>
            <p:nvSpPr>
              <p:cNvPr id="483" name="Google Shape;483;p8"/>
              <p:cNvSpPr/>
              <p:nvPr/>
            </p:nvSpPr>
            <p:spPr>
              <a:xfrm rot="10800000" flipH="1">
                <a:off x="2923391" y="472728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7"/>
                      <a:pt x="36" y="178"/>
                      <a:pt x="87" y="178"/>
                    </a:cubicBezTo>
                    <a:cubicBezTo>
                      <a:pt x="138" y="178"/>
                      <a:pt x="178" y="137"/>
                      <a:pt x="178" y="87"/>
                    </a:cubicBezTo>
                    <a:cubicBezTo>
                      <a:pt x="178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 rot="10800000" flipH="1">
                <a:off x="5639911" y="467405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92" y="1"/>
                    </a:moveTo>
                    <a:cubicBezTo>
                      <a:pt x="41" y="1"/>
                      <a:pt x="0" y="42"/>
                      <a:pt x="0" y="92"/>
                    </a:cubicBezTo>
                    <a:cubicBezTo>
                      <a:pt x="0" y="143"/>
                      <a:pt x="41" y="179"/>
                      <a:pt x="92" y="179"/>
                    </a:cubicBezTo>
                    <a:cubicBezTo>
                      <a:pt x="143" y="179"/>
                      <a:pt x="178" y="143"/>
                      <a:pt x="178" y="92"/>
                    </a:cubicBezTo>
                    <a:cubicBezTo>
                      <a:pt x="178" y="42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"/>
          <p:cNvSpPr txBox="1">
            <a:spLocks noGrp="1"/>
          </p:cNvSpPr>
          <p:nvPr>
            <p:ph type="title"/>
          </p:nvPr>
        </p:nvSpPr>
        <p:spPr>
          <a:xfrm>
            <a:off x="4275150" y="1155331"/>
            <a:ext cx="3641700" cy="13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9"/>
          <p:cNvSpPr txBox="1">
            <a:spLocks noGrp="1"/>
          </p:cNvSpPr>
          <p:nvPr>
            <p:ph type="subTitle" idx="1"/>
          </p:nvPr>
        </p:nvSpPr>
        <p:spPr>
          <a:xfrm>
            <a:off x="4275125" y="2402669"/>
            <a:ext cx="3641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8" name="Google Shape;488;p9"/>
          <p:cNvGrpSpPr/>
          <p:nvPr/>
        </p:nvGrpSpPr>
        <p:grpSpPr>
          <a:xfrm rot="850632">
            <a:off x="8368114" y="955740"/>
            <a:ext cx="503582" cy="556429"/>
            <a:chOff x="3443675" y="2844775"/>
            <a:chExt cx="100750" cy="111325"/>
          </a:xfrm>
        </p:grpSpPr>
        <p:sp>
          <p:nvSpPr>
            <p:cNvPr id="489" name="Google Shape;489;p9"/>
            <p:cNvSpPr/>
            <p:nvPr/>
          </p:nvSpPr>
          <p:spPr>
            <a:xfrm>
              <a:off x="3489725" y="2896375"/>
              <a:ext cx="8275" cy="7725"/>
            </a:xfrm>
            <a:custGeom>
              <a:avLst/>
              <a:gdLst/>
              <a:ahLst/>
              <a:cxnLst/>
              <a:rect l="l" t="t" r="r" b="b"/>
              <a:pathLst>
                <a:path w="331" h="309" extrusionOk="0">
                  <a:moveTo>
                    <a:pt x="189" y="78"/>
                  </a:moveTo>
                  <a:cubicBezTo>
                    <a:pt x="199" y="83"/>
                    <a:pt x="204" y="83"/>
                    <a:pt x="219" y="88"/>
                  </a:cubicBezTo>
                  <a:cubicBezTo>
                    <a:pt x="219" y="88"/>
                    <a:pt x="224" y="88"/>
                    <a:pt x="224" y="98"/>
                  </a:cubicBezTo>
                  <a:cubicBezTo>
                    <a:pt x="224" y="98"/>
                    <a:pt x="229" y="98"/>
                    <a:pt x="229" y="103"/>
                  </a:cubicBezTo>
                  <a:lnTo>
                    <a:pt x="244" y="113"/>
                  </a:lnTo>
                  <a:cubicBezTo>
                    <a:pt x="255" y="113"/>
                    <a:pt x="265" y="139"/>
                    <a:pt x="265" y="159"/>
                  </a:cubicBezTo>
                  <a:cubicBezTo>
                    <a:pt x="265" y="180"/>
                    <a:pt x="255" y="200"/>
                    <a:pt x="244" y="215"/>
                  </a:cubicBezTo>
                  <a:lnTo>
                    <a:pt x="239" y="225"/>
                  </a:lnTo>
                  <a:lnTo>
                    <a:pt x="229" y="230"/>
                  </a:lnTo>
                  <a:lnTo>
                    <a:pt x="224" y="236"/>
                  </a:lnTo>
                  <a:cubicBezTo>
                    <a:pt x="219" y="241"/>
                    <a:pt x="219" y="241"/>
                    <a:pt x="214" y="241"/>
                  </a:cubicBezTo>
                  <a:lnTo>
                    <a:pt x="199" y="241"/>
                  </a:lnTo>
                  <a:cubicBezTo>
                    <a:pt x="188" y="245"/>
                    <a:pt x="177" y="247"/>
                    <a:pt x="166" y="247"/>
                  </a:cubicBezTo>
                  <a:cubicBezTo>
                    <a:pt x="140" y="247"/>
                    <a:pt x="115" y="235"/>
                    <a:pt x="97" y="210"/>
                  </a:cubicBezTo>
                  <a:lnTo>
                    <a:pt x="92" y="205"/>
                  </a:lnTo>
                  <a:lnTo>
                    <a:pt x="92" y="200"/>
                  </a:lnTo>
                  <a:cubicBezTo>
                    <a:pt x="92" y="200"/>
                    <a:pt x="87" y="190"/>
                    <a:pt x="92" y="190"/>
                  </a:cubicBezTo>
                  <a:cubicBezTo>
                    <a:pt x="92" y="185"/>
                    <a:pt x="87" y="180"/>
                    <a:pt x="87" y="180"/>
                  </a:cubicBezTo>
                  <a:lnTo>
                    <a:pt x="87" y="174"/>
                  </a:lnTo>
                  <a:lnTo>
                    <a:pt x="87" y="164"/>
                  </a:lnTo>
                  <a:lnTo>
                    <a:pt x="87" y="139"/>
                  </a:lnTo>
                  <a:cubicBezTo>
                    <a:pt x="87" y="134"/>
                    <a:pt x="87" y="129"/>
                    <a:pt x="92" y="129"/>
                  </a:cubicBezTo>
                  <a:cubicBezTo>
                    <a:pt x="92" y="129"/>
                    <a:pt x="92" y="124"/>
                    <a:pt x="97" y="113"/>
                  </a:cubicBezTo>
                  <a:cubicBezTo>
                    <a:pt x="102" y="103"/>
                    <a:pt x="102" y="103"/>
                    <a:pt x="117" y="98"/>
                  </a:cubicBezTo>
                  <a:cubicBezTo>
                    <a:pt x="122" y="88"/>
                    <a:pt x="127" y="83"/>
                    <a:pt x="143" y="78"/>
                  </a:cubicBezTo>
                  <a:close/>
                  <a:moveTo>
                    <a:pt x="171" y="1"/>
                  </a:moveTo>
                  <a:cubicBezTo>
                    <a:pt x="127" y="1"/>
                    <a:pt x="80" y="21"/>
                    <a:pt x="51" y="57"/>
                  </a:cubicBezTo>
                  <a:cubicBezTo>
                    <a:pt x="16" y="108"/>
                    <a:pt x="0" y="180"/>
                    <a:pt x="41" y="236"/>
                  </a:cubicBezTo>
                  <a:cubicBezTo>
                    <a:pt x="67" y="283"/>
                    <a:pt x="123" y="309"/>
                    <a:pt x="177" y="309"/>
                  </a:cubicBezTo>
                  <a:cubicBezTo>
                    <a:pt x="186" y="309"/>
                    <a:pt x="195" y="308"/>
                    <a:pt x="204" y="307"/>
                  </a:cubicBezTo>
                  <a:cubicBezTo>
                    <a:pt x="275" y="291"/>
                    <a:pt x="326" y="225"/>
                    <a:pt x="331" y="154"/>
                  </a:cubicBezTo>
                  <a:cubicBezTo>
                    <a:pt x="330" y="149"/>
                    <a:pt x="328" y="145"/>
                    <a:pt x="325" y="142"/>
                  </a:cubicBezTo>
                  <a:lnTo>
                    <a:pt x="325" y="142"/>
                  </a:lnTo>
                  <a:cubicBezTo>
                    <a:pt x="319" y="87"/>
                    <a:pt x="284" y="35"/>
                    <a:pt x="224" y="12"/>
                  </a:cubicBezTo>
                  <a:cubicBezTo>
                    <a:pt x="208" y="4"/>
                    <a:pt x="190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493525" y="2844775"/>
              <a:ext cx="1700" cy="53300"/>
            </a:xfrm>
            <a:custGeom>
              <a:avLst/>
              <a:gdLst/>
              <a:ahLst/>
              <a:cxnLst/>
              <a:rect l="l" t="t" r="r" b="b"/>
              <a:pathLst>
                <a:path w="68" h="2132" extrusionOk="0">
                  <a:moveTo>
                    <a:pt x="34" y="0"/>
                  </a:moveTo>
                  <a:cubicBezTo>
                    <a:pt x="17" y="0"/>
                    <a:pt x="1" y="11"/>
                    <a:pt x="1" y="31"/>
                  </a:cubicBezTo>
                  <a:lnTo>
                    <a:pt x="1" y="728"/>
                  </a:lnTo>
                  <a:lnTo>
                    <a:pt x="1" y="1847"/>
                  </a:lnTo>
                  <a:lnTo>
                    <a:pt x="1" y="2101"/>
                  </a:lnTo>
                  <a:cubicBezTo>
                    <a:pt x="1" y="2121"/>
                    <a:pt x="17" y="2132"/>
                    <a:pt x="34" y="2132"/>
                  </a:cubicBezTo>
                  <a:cubicBezTo>
                    <a:pt x="50" y="2132"/>
                    <a:pt x="67" y="2121"/>
                    <a:pt x="67" y="2101"/>
                  </a:cubicBezTo>
                  <a:lnTo>
                    <a:pt x="67" y="1404"/>
                  </a:lnTo>
                  <a:lnTo>
                    <a:pt x="67" y="285"/>
                  </a:lnTo>
                  <a:lnTo>
                    <a:pt x="67" y="31"/>
                  </a:lnTo>
                  <a:cubicBezTo>
                    <a:pt x="67" y="11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489150" y="2848550"/>
              <a:ext cx="10325" cy="5700"/>
            </a:xfrm>
            <a:custGeom>
              <a:avLst/>
              <a:gdLst/>
              <a:ahLst/>
              <a:cxnLst/>
              <a:rect l="l" t="t" r="r" b="b"/>
              <a:pathLst>
                <a:path w="413" h="228" extrusionOk="0">
                  <a:moveTo>
                    <a:pt x="36" y="0"/>
                  </a:moveTo>
                  <a:cubicBezTo>
                    <a:pt x="17" y="0"/>
                    <a:pt x="1" y="19"/>
                    <a:pt x="13" y="38"/>
                  </a:cubicBezTo>
                  <a:cubicBezTo>
                    <a:pt x="18" y="53"/>
                    <a:pt x="39" y="68"/>
                    <a:pt x="49" y="83"/>
                  </a:cubicBezTo>
                  <a:lnTo>
                    <a:pt x="110" y="139"/>
                  </a:lnTo>
                  <a:lnTo>
                    <a:pt x="186" y="216"/>
                  </a:lnTo>
                  <a:cubicBezTo>
                    <a:pt x="191" y="223"/>
                    <a:pt x="199" y="227"/>
                    <a:pt x="206" y="227"/>
                  </a:cubicBezTo>
                  <a:cubicBezTo>
                    <a:pt x="214" y="227"/>
                    <a:pt x="222" y="223"/>
                    <a:pt x="227" y="216"/>
                  </a:cubicBezTo>
                  <a:lnTo>
                    <a:pt x="390" y="58"/>
                  </a:lnTo>
                  <a:cubicBezTo>
                    <a:pt x="413" y="34"/>
                    <a:pt x="388" y="2"/>
                    <a:pt x="364" y="2"/>
                  </a:cubicBezTo>
                  <a:cubicBezTo>
                    <a:pt x="357" y="2"/>
                    <a:pt x="350" y="5"/>
                    <a:pt x="344" y="12"/>
                  </a:cubicBezTo>
                  <a:lnTo>
                    <a:pt x="205" y="150"/>
                  </a:lnTo>
                  <a:lnTo>
                    <a:pt x="205" y="150"/>
                  </a:lnTo>
                  <a:cubicBezTo>
                    <a:pt x="187" y="135"/>
                    <a:pt x="169" y="122"/>
                    <a:pt x="150" y="104"/>
                  </a:cubicBezTo>
                  <a:cubicBezTo>
                    <a:pt x="135" y="83"/>
                    <a:pt x="115" y="63"/>
                    <a:pt x="95" y="53"/>
                  </a:cubicBezTo>
                  <a:lnTo>
                    <a:pt x="74" y="32"/>
                  </a:lnTo>
                  <a:lnTo>
                    <a:pt x="69" y="27"/>
                  </a:lnTo>
                  <a:cubicBezTo>
                    <a:pt x="61" y="8"/>
                    <a:pt x="48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484675" y="2851125"/>
              <a:ext cx="18775" cy="9875"/>
            </a:xfrm>
            <a:custGeom>
              <a:avLst/>
              <a:gdLst/>
              <a:ahLst/>
              <a:cxnLst/>
              <a:rect l="l" t="t" r="r" b="b"/>
              <a:pathLst>
                <a:path w="751" h="395" extrusionOk="0">
                  <a:moveTo>
                    <a:pt x="47" y="1"/>
                  </a:moveTo>
                  <a:cubicBezTo>
                    <a:pt x="22" y="1"/>
                    <a:pt x="1" y="33"/>
                    <a:pt x="24" y="57"/>
                  </a:cubicBezTo>
                  <a:cubicBezTo>
                    <a:pt x="141" y="163"/>
                    <a:pt x="253" y="280"/>
                    <a:pt x="370" y="387"/>
                  </a:cubicBezTo>
                  <a:cubicBezTo>
                    <a:pt x="375" y="392"/>
                    <a:pt x="383" y="395"/>
                    <a:pt x="391" y="395"/>
                  </a:cubicBezTo>
                  <a:cubicBezTo>
                    <a:pt x="399" y="395"/>
                    <a:pt x="408" y="392"/>
                    <a:pt x="416" y="387"/>
                  </a:cubicBezTo>
                  <a:cubicBezTo>
                    <a:pt x="523" y="280"/>
                    <a:pt x="624" y="163"/>
                    <a:pt x="731" y="57"/>
                  </a:cubicBezTo>
                  <a:cubicBezTo>
                    <a:pt x="751" y="33"/>
                    <a:pt x="728" y="1"/>
                    <a:pt x="705" y="1"/>
                  </a:cubicBezTo>
                  <a:cubicBezTo>
                    <a:pt x="698" y="1"/>
                    <a:pt x="691" y="4"/>
                    <a:pt x="686" y="11"/>
                  </a:cubicBezTo>
                  <a:cubicBezTo>
                    <a:pt x="586" y="110"/>
                    <a:pt x="491" y="219"/>
                    <a:pt x="392" y="319"/>
                  </a:cubicBezTo>
                  <a:lnTo>
                    <a:pt x="392" y="319"/>
                  </a:lnTo>
                  <a:cubicBezTo>
                    <a:pt x="284" y="219"/>
                    <a:pt x="179" y="110"/>
                    <a:pt x="70" y="11"/>
                  </a:cubicBez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489150" y="2862025"/>
              <a:ext cx="10325" cy="5700"/>
            </a:xfrm>
            <a:custGeom>
              <a:avLst/>
              <a:gdLst/>
              <a:ahLst/>
              <a:cxnLst/>
              <a:rect l="l" t="t" r="r" b="b"/>
              <a:pathLst>
                <a:path w="413" h="228" extrusionOk="0">
                  <a:moveTo>
                    <a:pt x="37" y="1"/>
                  </a:moveTo>
                  <a:cubicBezTo>
                    <a:pt x="18" y="1"/>
                    <a:pt x="0" y="22"/>
                    <a:pt x="13" y="48"/>
                  </a:cubicBezTo>
                  <a:cubicBezTo>
                    <a:pt x="18" y="58"/>
                    <a:pt x="39" y="78"/>
                    <a:pt x="49" y="89"/>
                  </a:cubicBezTo>
                  <a:lnTo>
                    <a:pt x="110" y="150"/>
                  </a:lnTo>
                  <a:cubicBezTo>
                    <a:pt x="135" y="175"/>
                    <a:pt x="161" y="201"/>
                    <a:pt x="186" y="216"/>
                  </a:cubicBezTo>
                  <a:cubicBezTo>
                    <a:pt x="191" y="223"/>
                    <a:pt x="199" y="227"/>
                    <a:pt x="206" y="227"/>
                  </a:cubicBezTo>
                  <a:cubicBezTo>
                    <a:pt x="214" y="227"/>
                    <a:pt x="222" y="223"/>
                    <a:pt x="227" y="216"/>
                  </a:cubicBezTo>
                  <a:lnTo>
                    <a:pt x="390" y="58"/>
                  </a:lnTo>
                  <a:cubicBezTo>
                    <a:pt x="413" y="35"/>
                    <a:pt x="388" y="2"/>
                    <a:pt x="364" y="2"/>
                  </a:cubicBezTo>
                  <a:cubicBezTo>
                    <a:pt x="357" y="2"/>
                    <a:pt x="350" y="5"/>
                    <a:pt x="344" y="12"/>
                  </a:cubicBezTo>
                  <a:lnTo>
                    <a:pt x="206" y="155"/>
                  </a:lnTo>
                  <a:lnTo>
                    <a:pt x="206" y="155"/>
                  </a:lnTo>
                  <a:cubicBezTo>
                    <a:pt x="187" y="138"/>
                    <a:pt x="169" y="122"/>
                    <a:pt x="150" y="104"/>
                  </a:cubicBezTo>
                  <a:cubicBezTo>
                    <a:pt x="135" y="84"/>
                    <a:pt x="115" y="63"/>
                    <a:pt x="95" y="53"/>
                  </a:cubicBezTo>
                  <a:lnTo>
                    <a:pt x="74" y="33"/>
                  </a:lnTo>
                  <a:lnTo>
                    <a:pt x="69" y="28"/>
                  </a:lnTo>
                  <a:cubicBezTo>
                    <a:pt x="61" y="9"/>
                    <a:pt x="49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489150" y="2882875"/>
              <a:ext cx="10325" cy="5700"/>
            </a:xfrm>
            <a:custGeom>
              <a:avLst/>
              <a:gdLst/>
              <a:ahLst/>
              <a:cxnLst/>
              <a:rect l="l" t="t" r="r" b="b"/>
              <a:pathLst>
                <a:path w="413" h="228" extrusionOk="0">
                  <a:moveTo>
                    <a:pt x="37" y="1"/>
                  </a:moveTo>
                  <a:cubicBezTo>
                    <a:pt x="17" y="1"/>
                    <a:pt x="1" y="21"/>
                    <a:pt x="13" y="43"/>
                  </a:cubicBezTo>
                  <a:cubicBezTo>
                    <a:pt x="18" y="58"/>
                    <a:pt x="39" y="68"/>
                    <a:pt x="49" y="84"/>
                  </a:cubicBezTo>
                  <a:lnTo>
                    <a:pt x="110" y="140"/>
                  </a:lnTo>
                  <a:lnTo>
                    <a:pt x="186" y="216"/>
                  </a:lnTo>
                  <a:cubicBezTo>
                    <a:pt x="191" y="224"/>
                    <a:pt x="199" y="227"/>
                    <a:pt x="206" y="227"/>
                  </a:cubicBezTo>
                  <a:cubicBezTo>
                    <a:pt x="214" y="227"/>
                    <a:pt x="222" y="224"/>
                    <a:pt x="227" y="216"/>
                  </a:cubicBezTo>
                  <a:lnTo>
                    <a:pt x="390" y="58"/>
                  </a:lnTo>
                  <a:cubicBezTo>
                    <a:pt x="413" y="35"/>
                    <a:pt x="388" y="2"/>
                    <a:pt x="364" y="2"/>
                  </a:cubicBezTo>
                  <a:cubicBezTo>
                    <a:pt x="357" y="2"/>
                    <a:pt x="350" y="5"/>
                    <a:pt x="344" y="13"/>
                  </a:cubicBezTo>
                  <a:lnTo>
                    <a:pt x="205" y="151"/>
                  </a:lnTo>
                  <a:lnTo>
                    <a:pt x="205" y="151"/>
                  </a:lnTo>
                  <a:cubicBezTo>
                    <a:pt x="187" y="135"/>
                    <a:pt x="169" y="122"/>
                    <a:pt x="150" y="104"/>
                  </a:cubicBezTo>
                  <a:cubicBezTo>
                    <a:pt x="135" y="84"/>
                    <a:pt x="115" y="63"/>
                    <a:pt x="95" y="53"/>
                  </a:cubicBezTo>
                  <a:lnTo>
                    <a:pt x="74" y="33"/>
                  </a:lnTo>
                  <a:lnTo>
                    <a:pt x="69" y="28"/>
                  </a:lnTo>
                  <a:cubicBezTo>
                    <a:pt x="61" y="8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484675" y="2864600"/>
              <a:ext cx="18775" cy="9975"/>
            </a:xfrm>
            <a:custGeom>
              <a:avLst/>
              <a:gdLst/>
              <a:ahLst/>
              <a:cxnLst/>
              <a:rect l="l" t="t" r="r" b="b"/>
              <a:pathLst>
                <a:path w="751" h="399" extrusionOk="0">
                  <a:moveTo>
                    <a:pt x="705" y="1"/>
                  </a:moveTo>
                  <a:cubicBezTo>
                    <a:pt x="698" y="1"/>
                    <a:pt x="691" y="4"/>
                    <a:pt x="686" y="11"/>
                  </a:cubicBezTo>
                  <a:cubicBezTo>
                    <a:pt x="586" y="115"/>
                    <a:pt x="491" y="220"/>
                    <a:pt x="392" y="320"/>
                  </a:cubicBezTo>
                  <a:lnTo>
                    <a:pt x="392" y="320"/>
                  </a:lnTo>
                  <a:cubicBezTo>
                    <a:pt x="284" y="220"/>
                    <a:pt x="179" y="115"/>
                    <a:pt x="70" y="11"/>
                  </a:cubicBezTo>
                  <a:cubicBezTo>
                    <a:pt x="64" y="6"/>
                    <a:pt x="57" y="4"/>
                    <a:pt x="50" y="4"/>
                  </a:cubicBezTo>
                  <a:cubicBezTo>
                    <a:pt x="24" y="4"/>
                    <a:pt x="0" y="37"/>
                    <a:pt x="24" y="57"/>
                  </a:cubicBezTo>
                  <a:cubicBezTo>
                    <a:pt x="141" y="164"/>
                    <a:pt x="253" y="281"/>
                    <a:pt x="370" y="387"/>
                  </a:cubicBezTo>
                  <a:cubicBezTo>
                    <a:pt x="375" y="395"/>
                    <a:pt x="383" y="399"/>
                    <a:pt x="391" y="399"/>
                  </a:cubicBezTo>
                  <a:cubicBezTo>
                    <a:pt x="399" y="399"/>
                    <a:pt x="408" y="395"/>
                    <a:pt x="416" y="387"/>
                  </a:cubicBezTo>
                  <a:cubicBezTo>
                    <a:pt x="523" y="281"/>
                    <a:pt x="624" y="164"/>
                    <a:pt x="731" y="57"/>
                  </a:cubicBezTo>
                  <a:cubicBezTo>
                    <a:pt x="751" y="33"/>
                    <a:pt x="728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489150" y="2876050"/>
              <a:ext cx="10325" cy="5650"/>
            </a:xfrm>
            <a:custGeom>
              <a:avLst/>
              <a:gdLst/>
              <a:ahLst/>
              <a:cxnLst/>
              <a:rect l="l" t="t" r="r" b="b"/>
              <a:pathLst>
                <a:path w="413" h="226" extrusionOk="0">
                  <a:moveTo>
                    <a:pt x="364" y="1"/>
                  </a:moveTo>
                  <a:cubicBezTo>
                    <a:pt x="357" y="1"/>
                    <a:pt x="350" y="4"/>
                    <a:pt x="344" y="11"/>
                  </a:cubicBezTo>
                  <a:lnTo>
                    <a:pt x="206" y="153"/>
                  </a:lnTo>
                  <a:lnTo>
                    <a:pt x="206" y="153"/>
                  </a:lnTo>
                  <a:cubicBezTo>
                    <a:pt x="187" y="137"/>
                    <a:pt x="169" y="121"/>
                    <a:pt x="150" y="102"/>
                  </a:cubicBezTo>
                  <a:cubicBezTo>
                    <a:pt x="135" y="82"/>
                    <a:pt x="115" y="62"/>
                    <a:pt x="95" y="52"/>
                  </a:cubicBezTo>
                  <a:lnTo>
                    <a:pt x="74" y="31"/>
                  </a:lnTo>
                  <a:lnTo>
                    <a:pt x="69" y="26"/>
                  </a:lnTo>
                  <a:cubicBezTo>
                    <a:pt x="62" y="10"/>
                    <a:pt x="50" y="3"/>
                    <a:pt x="38" y="3"/>
                  </a:cubicBezTo>
                  <a:cubicBezTo>
                    <a:pt x="18" y="3"/>
                    <a:pt x="0" y="24"/>
                    <a:pt x="13" y="46"/>
                  </a:cubicBezTo>
                  <a:cubicBezTo>
                    <a:pt x="18" y="57"/>
                    <a:pt x="39" y="72"/>
                    <a:pt x="49" y="82"/>
                  </a:cubicBezTo>
                  <a:lnTo>
                    <a:pt x="110" y="138"/>
                  </a:lnTo>
                  <a:lnTo>
                    <a:pt x="186" y="214"/>
                  </a:lnTo>
                  <a:cubicBezTo>
                    <a:pt x="191" y="222"/>
                    <a:pt x="199" y="226"/>
                    <a:pt x="206" y="226"/>
                  </a:cubicBezTo>
                  <a:cubicBezTo>
                    <a:pt x="214" y="226"/>
                    <a:pt x="222" y="222"/>
                    <a:pt x="227" y="214"/>
                  </a:cubicBezTo>
                  <a:lnTo>
                    <a:pt x="390" y="57"/>
                  </a:lnTo>
                  <a:cubicBezTo>
                    <a:pt x="413" y="33"/>
                    <a:pt x="388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492900" y="2902850"/>
              <a:ext cx="1675" cy="53250"/>
            </a:xfrm>
            <a:custGeom>
              <a:avLst/>
              <a:gdLst/>
              <a:ahLst/>
              <a:cxnLst/>
              <a:rect l="l" t="t" r="r" b="b"/>
              <a:pathLst>
                <a:path w="67" h="2130" extrusionOk="0">
                  <a:moveTo>
                    <a:pt x="34" y="1"/>
                  </a:moveTo>
                  <a:cubicBezTo>
                    <a:pt x="17" y="1"/>
                    <a:pt x="0" y="10"/>
                    <a:pt x="0" y="27"/>
                  </a:cubicBezTo>
                  <a:lnTo>
                    <a:pt x="0" y="729"/>
                  </a:lnTo>
                  <a:lnTo>
                    <a:pt x="0" y="1848"/>
                  </a:lnTo>
                  <a:lnTo>
                    <a:pt x="0" y="2103"/>
                  </a:lnTo>
                  <a:cubicBezTo>
                    <a:pt x="0" y="2121"/>
                    <a:pt x="17" y="2129"/>
                    <a:pt x="34" y="2129"/>
                  </a:cubicBezTo>
                  <a:cubicBezTo>
                    <a:pt x="50" y="2129"/>
                    <a:pt x="67" y="2121"/>
                    <a:pt x="67" y="2103"/>
                  </a:cubicBezTo>
                  <a:lnTo>
                    <a:pt x="67" y="1401"/>
                  </a:lnTo>
                  <a:lnTo>
                    <a:pt x="67" y="282"/>
                  </a:lnTo>
                  <a:lnTo>
                    <a:pt x="67" y="27"/>
                  </a:lnTo>
                  <a:cubicBezTo>
                    <a:pt x="67" y="10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488675" y="2946700"/>
              <a:ext cx="10275" cy="5725"/>
            </a:xfrm>
            <a:custGeom>
              <a:avLst/>
              <a:gdLst/>
              <a:ahLst/>
              <a:cxnLst/>
              <a:rect l="l" t="t" r="r" b="b"/>
              <a:pathLst>
                <a:path w="411" h="229" extrusionOk="0">
                  <a:moveTo>
                    <a:pt x="206" y="0"/>
                  </a:moveTo>
                  <a:cubicBezTo>
                    <a:pt x="197" y="0"/>
                    <a:pt x="190" y="3"/>
                    <a:pt x="185" y="8"/>
                  </a:cubicBezTo>
                  <a:lnTo>
                    <a:pt x="27" y="171"/>
                  </a:lnTo>
                  <a:cubicBezTo>
                    <a:pt x="1" y="193"/>
                    <a:pt x="22" y="224"/>
                    <a:pt x="45" y="224"/>
                  </a:cubicBezTo>
                  <a:cubicBezTo>
                    <a:pt x="53" y="224"/>
                    <a:pt x="61" y="221"/>
                    <a:pt x="68" y="211"/>
                  </a:cubicBezTo>
                  <a:lnTo>
                    <a:pt x="208" y="76"/>
                  </a:lnTo>
                  <a:lnTo>
                    <a:pt x="208" y="76"/>
                  </a:lnTo>
                  <a:cubicBezTo>
                    <a:pt x="226" y="92"/>
                    <a:pt x="243" y="107"/>
                    <a:pt x="261" y="125"/>
                  </a:cubicBezTo>
                  <a:cubicBezTo>
                    <a:pt x="281" y="140"/>
                    <a:pt x="297" y="161"/>
                    <a:pt x="317" y="176"/>
                  </a:cubicBezTo>
                  <a:lnTo>
                    <a:pt x="337" y="191"/>
                  </a:lnTo>
                  <a:lnTo>
                    <a:pt x="342" y="201"/>
                  </a:lnTo>
                  <a:cubicBezTo>
                    <a:pt x="352" y="221"/>
                    <a:pt x="365" y="228"/>
                    <a:pt x="377" y="228"/>
                  </a:cubicBezTo>
                  <a:cubicBezTo>
                    <a:pt x="396" y="228"/>
                    <a:pt x="411" y="208"/>
                    <a:pt x="398" y="186"/>
                  </a:cubicBezTo>
                  <a:cubicBezTo>
                    <a:pt x="393" y="176"/>
                    <a:pt x="373" y="155"/>
                    <a:pt x="363" y="145"/>
                  </a:cubicBezTo>
                  <a:lnTo>
                    <a:pt x="307" y="84"/>
                  </a:lnTo>
                  <a:lnTo>
                    <a:pt x="231" y="8"/>
                  </a:lnTo>
                  <a:cubicBezTo>
                    <a:pt x="223" y="3"/>
                    <a:pt x="2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484675" y="2939850"/>
              <a:ext cx="18725" cy="9925"/>
            </a:xfrm>
            <a:custGeom>
              <a:avLst/>
              <a:gdLst/>
              <a:ahLst/>
              <a:cxnLst/>
              <a:rect l="l" t="t" r="r" b="b"/>
              <a:pathLst>
                <a:path w="749" h="397" extrusionOk="0">
                  <a:moveTo>
                    <a:pt x="360" y="1"/>
                  </a:moveTo>
                  <a:cubicBezTo>
                    <a:pt x="352" y="1"/>
                    <a:pt x="345" y="5"/>
                    <a:pt x="340" y="12"/>
                  </a:cubicBezTo>
                  <a:cubicBezTo>
                    <a:pt x="228" y="119"/>
                    <a:pt x="126" y="231"/>
                    <a:pt x="19" y="343"/>
                  </a:cubicBezTo>
                  <a:cubicBezTo>
                    <a:pt x="0" y="366"/>
                    <a:pt x="21" y="397"/>
                    <a:pt x="43" y="397"/>
                  </a:cubicBezTo>
                  <a:cubicBezTo>
                    <a:pt x="50" y="397"/>
                    <a:pt x="58" y="393"/>
                    <a:pt x="65" y="384"/>
                  </a:cubicBezTo>
                  <a:cubicBezTo>
                    <a:pt x="165" y="283"/>
                    <a:pt x="261" y="179"/>
                    <a:pt x="361" y="74"/>
                  </a:cubicBezTo>
                  <a:lnTo>
                    <a:pt x="361" y="74"/>
                  </a:lnTo>
                  <a:cubicBezTo>
                    <a:pt x="466" y="179"/>
                    <a:pt x="575" y="283"/>
                    <a:pt x="680" y="384"/>
                  </a:cubicBezTo>
                  <a:cubicBezTo>
                    <a:pt x="688" y="393"/>
                    <a:pt x="697" y="397"/>
                    <a:pt x="706" y="397"/>
                  </a:cubicBezTo>
                  <a:cubicBezTo>
                    <a:pt x="730" y="397"/>
                    <a:pt x="749" y="366"/>
                    <a:pt x="726" y="343"/>
                  </a:cubicBezTo>
                  <a:cubicBezTo>
                    <a:pt x="609" y="231"/>
                    <a:pt x="497" y="119"/>
                    <a:pt x="380" y="12"/>
                  </a:cubicBezTo>
                  <a:cubicBezTo>
                    <a:pt x="375" y="5"/>
                    <a:pt x="368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488675" y="2933350"/>
              <a:ext cx="10300" cy="5625"/>
            </a:xfrm>
            <a:custGeom>
              <a:avLst/>
              <a:gdLst/>
              <a:ahLst/>
              <a:cxnLst/>
              <a:rect l="l" t="t" r="r" b="b"/>
              <a:pathLst>
                <a:path w="412" h="225" extrusionOk="0">
                  <a:moveTo>
                    <a:pt x="206" y="0"/>
                  </a:moveTo>
                  <a:cubicBezTo>
                    <a:pt x="197" y="0"/>
                    <a:pt x="190" y="3"/>
                    <a:pt x="185" y="8"/>
                  </a:cubicBezTo>
                  <a:lnTo>
                    <a:pt x="27" y="171"/>
                  </a:lnTo>
                  <a:cubicBezTo>
                    <a:pt x="1" y="193"/>
                    <a:pt x="22" y="224"/>
                    <a:pt x="45" y="224"/>
                  </a:cubicBezTo>
                  <a:cubicBezTo>
                    <a:pt x="53" y="224"/>
                    <a:pt x="61" y="220"/>
                    <a:pt x="68" y="211"/>
                  </a:cubicBezTo>
                  <a:lnTo>
                    <a:pt x="208" y="76"/>
                  </a:lnTo>
                  <a:lnTo>
                    <a:pt x="208" y="76"/>
                  </a:lnTo>
                  <a:cubicBezTo>
                    <a:pt x="226" y="92"/>
                    <a:pt x="243" y="107"/>
                    <a:pt x="261" y="125"/>
                  </a:cubicBezTo>
                  <a:cubicBezTo>
                    <a:pt x="281" y="145"/>
                    <a:pt x="297" y="160"/>
                    <a:pt x="317" y="176"/>
                  </a:cubicBezTo>
                  <a:lnTo>
                    <a:pt x="337" y="196"/>
                  </a:lnTo>
                  <a:lnTo>
                    <a:pt x="342" y="201"/>
                  </a:lnTo>
                  <a:cubicBezTo>
                    <a:pt x="351" y="217"/>
                    <a:pt x="363" y="223"/>
                    <a:pt x="373" y="223"/>
                  </a:cubicBezTo>
                  <a:cubicBezTo>
                    <a:pt x="394" y="223"/>
                    <a:pt x="412" y="199"/>
                    <a:pt x="398" y="176"/>
                  </a:cubicBezTo>
                  <a:cubicBezTo>
                    <a:pt x="393" y="160"/>
                    <a:pt x="373" y="150"/>
                    <a:pt x="363" y="135"/>
                  </a:cubicBezTo>
                  <a:lnTo>
                    <a:pt x="307" y="79"/>
                  </a:lnTo>
                  <a:cubicBezTo>
                    <a:pt x="281" y="54"/>
                    <a:pt x="256" y="28"/>
                    <a:pt x="231" y="8"/>
                  </a:cubicBezTo>
                  <a:cubicBezTo>
                    <a:pt x="223" y="3"/>
                    <a:pt x="2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488675" y="2912125"/>
              <a:ext cx="10275" cy="5900"/>
            </a:xfrm>
            <a:custGeom>
              <a:avLst/>
              <a:gdLst/>
              <a:ahLst/>
              <a:cxnLst/>
              <a:rect l="l" t="t" r="r" b="b"/>
              <a:pathLst>
                <a:path w="411" h="236" extrusionOk="0">
                  <a:moveTo>
                    <a:pt x="206" y="1"/>
                  </a:moveTo>
                  <a:cubicBezTo>
                    <a:pt x="197" y="1"/>
                    <a:pt x="190" y="5"/>
                    <a:pt x="185" y="12"/>
                  </a:cubicBezTo>
                  <a:lnTo>
                    <a:pt x="27" y="170"/>
                  </a:lnTo>
                  <a:cubicBezTo>
                    <a:pt x="0" y="197"/>
                    <a:pt x="22" y="227"/>
                    <a:pt x="46" y="227"/>
                  </a:cubicBezTo>
                  <a:cubicBezTo>
                    <a:pt x="54" y="227"/>
                    <a:pt x="61" y="223"/>
                    <a:pt x="68" y="216"/>
                  </a:cubicBezTo>
                  <a:lnTo>
                    <a:pt x="208" y="80"/>
                  </a:lnTo>
                  <a:lnTo>
                    <a:pt x="208" y="80"/>
                  </a:lnTo>
                  <a:cubicBezTo>
                    <a:pt x="226" y="96"/>
                    <a:pt x="243" y="110"/>
                    <a:pt x="261" y="124"/>
                  </a:cubicBezTo>
                  <a:cubicBezTo>
                    <a:pt x="281" y="145"/>
                    <a:pt x="297" y="165"/>
                    <a:pt x="317" y="175"/>
                  </a:cubicBezTo>
                  <a:lnTo>
                    <a:pt x="337" y="196"/>
                  </a:lnTo>
                  <a:lnTo>
                    <a:pt x="342" y="201"/>
                  </a:lnTo>
                  <a:cubicBezTo>
                    <a:pt x="353" y="225"/>
                    <a:pt x="367" y="235"/>
                    <a:pt x="380" y="235"/>
                  </a:cubicBezTo>
                  <a:cubicBezTo>
                    <a:pt x="397" y="235"/>
                    <a:pt x="410" y="215"/>
                    <a:pt x="398" y="190"/>
                  </a:cubicBezTo>
                  <a:cubicBezTo>
                    <a:pt x="393" y="180"/>
                    <a:pt x="373" y="160"/>
                    <a:pt x="363" y="145"/>
                  </a:cubicBezTo>
                  <a:lnTo>
                    <a:pt x="307" y="89"/>
                  </a:lnTo>
                  <a:lnTo>
                    <a:pt x="231" y="12"/>
                  </a:lnTo>
                  <a:cubicBezTo>
                    <a:pt x="223" y="5"/>
                    <a:pt x="214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484675" y="2926350"/>
              <a:ext cx="18775" cy="9900"/>
            </a:xfrm>
            <a:custGeom>
              <a:avLst/>
              <a:gdLst/>
              <a:ahLst/>
              <a:cxnLst/>
              <a:rect l="l" t="t" r="r" b="b"/>
              <a:pathLst>
                <a:path w="751" h="396" extrusionOk="0">
                  <a:moveTo>
                    <a:pt x="360" y="0"/>
                  </a:moveTo>
                  <a:cubicBezTo>
                    <a:pt x="352" y="0"/>
                    <a:pt x="345" y="3"/>
                    <a:pt x="340" y="8"/>
                  </a:cubicBezTo>
                  <a:cubicBezTo>
                    <a:pt x="228" y="120"/>
                    <a:pt x="126" y="232"/>
                    <a:pt x="19" y="339"/>
                  </a:cubicBezTo>
                  <a:cubicBezTo>
                    <a:pt x="0" y="366"/>
                    <a:pt x="21" y="395"/>
                    <a:pt x="44" y="395"/>
                  </a:cubicBezTo>
                  <a:cubicBezTo>
                    <a:pt x="51" y="395"/>
                    <a:pt x="59" y="392"/>
                    <a:pt x="65" y="384"/>
                  </a:cubicBezTo>
                  <a:cubicBezTo>
                    <a:pt x="165" y="284"/>
                    <a:pt x="261" y="175"/>
                    <a:pt x="361" y="74"/>
                  </a:cubicBezTo>
                  <a:lnTo>
                    <a:pt x="361" y="74"/>
                  </a:lnTo>
                  <a:cubicBezTo>
                    <a:pt x="466" y="175"/>
                    <a:pt x="575" y="284"/>
                    <a:pt x="680" y="384"/>
                  </a:cubicBezTo>
                  <a:cubicBezTo>
                    <a:pt x="687" y="390"/>
                    <a:pt x="694" y="392"/>
                    <a:pt x="700" y="392"/>
                  </a:cubicBezTo>
                  <a:cubicBezTo>
                    <a:pt x="727" y="392"/>
                    <a:pt x="750" y="359"/>
                    <a:pt x="726" y="339"/>
                  </a:cubicBezTo>
                  <a:cubicBezTo>
                    <a:pt x="609" y="232"/>
                    <a:pt x="497" y="120"/>
                    <a:pt x="380" y="8"/>
                  </a:cubicBezTo>
                  <a:cubicBezTo>
                    <a:pt x="375" y="3"/>
                    <a:pt x="36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3488650" y="2919000"/>
              <a:ext cx="10300" cy="5700"/>
            </a:xfrm>
            <a:custGeom>
              <a:avLst/>
              <a:gdLst/>
              <a:ahLst/>
              <a:cxnLst/>
              <a:rect l="l" t="t" r="r" b="b"/>
              <a:pathLst>
                <a:path w="412" h="228" extrusionOk="0">
                  <a:moveTo>
                    <a:pt x="207" y="1"/>
                  </a:moveTo>
                  <a:cubicBezTo>
                    <a:pt x="198" y="1"/>
                    <a:pt x="191" y="4"/>
                    <a:pt x="186" y="12"/>
                  </a:cubicBezTo>
                  <a:lnTo>
                    <a:pt x="28" y="170"/>
                  </a:lnTo>
                  <a:cubicBezTo>
                    <a:pt x="1" y="193"/>
                    <a:pt x="24" y="226"/>
                    <a:pt x="48" y="226"/>
                  </a:cubicBezTo>
                  <a:cubicBezTo>
                    <a:pt x="56" y="226"/>
                    <a:pt x="63" y="223"/>
                    <a:pt x="69" y="216"/>
                  </a:cubicBezTo>
                  <a:lnTo>
                    <a:pt x="209" y="79"/>
                  </a:lnTo>
                  <a:lnTo>
                    <a:pt x="209" y="79"/>
                  </a:lnTo>
                  <a:cubicBezTo>
                    <a:pt x="227" y="94"/>
                    <a:pt x="244" y="106"/>
                    <a:pt x="262" y="124"/>
                  </a:cubicBezTo>
                  <a:cubicBezTo>
                    <a:pt x="282" y="144"/>
                    <a:pt x="298" y="165"/>
                    <a:pt x="318" y="175"/>
                  </a:cubicBezTo>
                  <a:lnTo>
                    <a:pt x="338" y="195"/>
                  </a:lnTo>
                  <a:lnTo>
                    <a:pt x="343" y="200"/>
                  </a:lnTo>
                  <a:cubicBezTo>
                    <a:pt x="353" y="220"/>
                    <a:pt x="367" y="228"/>
                    <a:pt x="379" y="228"/>
                  </a:cubicBezTo>
                  <a:cubicBezTo>
                    <a:pt x="398" y="228"/>
                    <a:pt x="412" y="209"/>
                    <a:pt x="399" y="190"/>
                  </a:cubicBezTo>
                  <a:cubicBezTo>
                    <a:pt x="394" y="175"/>
                    <a:pt x="374" y="160"/>
                    <a:pt x="364" y="144"/>
                  </a:cubicBezTo>
                  <a:lnTo>
                    <a:pt x="308" y="88"/>
                  </a:lnTo>
                  <a:lnTo>
                    <a:pt x="232" y="12"/>
                  </a:lnTo>
                  <a:cubicBezTo>
                    <a:pt x="224" y="4"/>
                    <a:pt x="21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443675" y="2899575"/>
              <a:ext cx="48100" cy="1550"/>
            </a:xfrm>
            <a:custGeom>
              <a:avLst/>
              <a:gdLst/>
              <a:ahLst/>
              <a:cxnLst/>
              <a:rect l="l" t="t" r="r" b="b"/>
              <a:pathLst>
                <a:path w="1924" h="62" extrusionOk="0">
                  <a:moveTo>
                    <a:pt x="37" y="1"/>
                  </a:moveTo>
                  <a:cubicBezTo>
                    <a:pt x="1" y="1"/>
                    <a:pt x="1" y="62"/>
                    <a:pt x="37" y="62"/>
                  </a:cubicBezTo>
                  <a:lnTo>
                    <a:pt x="1888" y="62"/>
                  </a:lnTo>
                  <a:cubicBezTo>
                    <a:pt x="1924" y="62"/>
                    <a:pt x="1924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460425" y="2895650"/>
              <a:ext cx="6300" cy="9775"/>
            </a:xfrm>
            <a:custGeom>
              <a:avLst/>
              <a:gdLst/>
              <a:ahLst/>
              <a:cxnLst/>
              <a:rect l="l" t="t" r="r" b="b"/>
              <a:pathLst>
                <a:path w="252" h="391" extrusionOk="0">
                  <a:moveTo>
                    <a:pt x="57" y="1"/>
                  </a:moveTo>
                  <a:cubicBezTo>
                    <a:pt x="32" y="1"/>
                    <a:pt x="10" y="36"/>
                    <a:pt x="38" y="56"/>
                  </a:cubicBezTo>
                  <a:lnTo>
                    <a:pt x="173" y="191"/>
                  </a:lnTo>
                  <a:lnTo>
                    <a:pt x="173" y="191"/>
                  </a:lnTo>
                  <a:cubicBezTo>
                    <a:pt x="157" y="209"/>
                    <a:pt x="142" y="227"/>
                    <a:pt x="124" y="244"/>
                  </a:cubicBezTo>
                  <a:cubicBezTo>
                    <a:pt x="104" y="265"/>
                    <a:pt x="89" y="285"/>
                    <a:pt x="74" y="305"/>
                  </a:cubicBezTo>
                  <a:lnTo>
                    <a:pt x="53" y="320"/>
                  </a:lnTo>
                  <a:lnTo>
                    <a:pt x="48" y="331"/>
                  </a:lnTo>
                  <a:cubicBezTo>
                    <a:pt x="0" y="344"/>
                    <a:pt x="16" y="391"/>
                    <a:pt x="47" y="391"/>
                  </a:cubicBezTo>
                  <a:cubicBezTo>
                    <a:pt x="52" y="391"/>
                    <a:pt x="58" y="389"/>
                    <a:pt x="63" y="387"/>
                  </a:cubicBezTo>
                  <a:cubicBezTo>
                    <a:pt x="74" y="382"/>
                    <a:pt x="94" y="361"/>
                    <a:pt x="104" y="346"/>
                  </a:cubicBezTo>
                  <a:lnTo>
                    <a:pt x="165" y="290"/>
                  </a:lnTo>
                  <a:lnTo>
                    <a:pt x="241" y="214"/>
                  </a:lnTo>
                  <a:cubicBezTo>
                    <a:pt x="252" y="203"/>
                    <a:pt x="252" y="183"/>
                    <a:pt x="241" y="168"/>
                  </a:cubicBezTo>
                  <a:lnTo>
                    <a:pt x="79" y="10"/>
                  </a:lnTo>
                  <a:cubicBezTo>
                    <a:pt x="72" y="3"/>
                    <a:pt x="65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480250" y="2895650"/>
              <a:ext cx="6325" cy="9775"/>
            </a:xfrm>
            <a:custGeom>
              <a:avLst/>
              <a:gdLst/>
              <a:ahLst/>
              <a:cxnLst/>
              <a:rect l="l" t="t" r="r" b="b"/>
              <a:pathLst>
                <a:path w="253" h="391" extrusionOk="0">
                  <a:moveTo>
                    <a:pt x="61" y="1"/>
                  </a:moveTo>
                  <a:cubicBezTo>
                    <a:pt x="34" y="1"/>
                    <a:pt x="15" y="36"/>
                    <a:pt x="38" y="56"/>
                  </a:cubicBezTo>
                  <a:lnTo>
                    <a:pt x="174" y="191"/>
                  </a:lnTo>
                  <a:lnTo>
                    <a:pt x="174" y="191"/>
                  </a:lnTo>
                  <a:cubicBezTo>
                    <a:pt x="158" y="209"/>
                    <a:pt x="143" y="227"/>
                    <a:pt x="125" y="244"/>
                  </a:cubicBezTo>
                  <a:cubicBezTo>
                    <a:pt x="110" y="265"/>
                    <a:pt x="89" y="285"/>
                    <a:pt x="74" y="305"/>
                  </a:cubicBezTo>
                  <a:lnTo>
                    <a:pt x="59" y="320"/>
                  </a:lnTo>
                  <a:lnTo>
                    <a:pt x="49" y="331"/>
                  </a:lnTo>
                  <a:cubicBezTo>
                    <a:pt x="1" y="344"/>
                    <a:pt x="16" y="391"/>
                    <a:pt x="48" y="391"/>
                  </a:cubicBezTo>
                  <a:cubicBezTo>
                    <a:pt x="53" y="391"/>
                    <a:pt x="58" y="389"/>
                    <a:pt x="64" y="387"/>
                  </a:cubicBezTo>
                  <a:cubicBezTo>
                    <a:pt x="74" y="382"/>
                    <a:pt x="94" y="361"/>
                    <a:pt x="110" y="346"/>
                  </a:cubicBezTo>
                  <a:lnTo>
                    <a:pt x="166" y="290"/>
                  </a:lnTo>
                  <a:lnTo>
                    <a:pt x="242" y="214"/>
                  </a:lnTo>
                  <a:cubicBezTo>
                    <a:pt x="252" y="203"/>
                    <a:pt x="252" y="183"/>
                    <a:pt x="242" y="168"/>
                  </a:cubicBezTo>
                  <a:lnTo>
                    <a:pt x="84" y="10"/>
                  </a:lnTo>
                  <a:cubicBezTo>
                    <a:pt x="76" y="3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449050" y="2891375"/>
              <a:ext cx="10425" cy="18075"/>
            </a:xfrm>
            <a:custGeom>
              <a:avLst/>
              <a:gdLst/>
              <a:ahLst/>
              <a:cxnLst/>
              <a:rect l="l" t="t" r="r" b="b"/>
              <a:pathLst>
                <a:path w="417" h="723" extrusionOk="0">
                  <a:moveTo>
                    <a:pt x="51" y="1"/>
                  </a:moveTo>
                  <a:cubicBezTo>
                    <a:pt x="25" y="1"/>
                    <a:pt x="1" y="34"/>
                    <a:pt x="25" y="54"/>
                  </a:cubicBezTo>
                  <a:cubicBezTo>
                    <a:pt x="129" y="154"/>
                    <a:pt x="234" y="249"/>
                    <a:pt x="334" y="352"/>
                  </a:cubicBezTo>
                  <a:lnTo>
                    <a:pt x="334" y="352"/>
                  </a:lnTo>
                  <a:cubicBezTo>
                    <a:pt x="234" y="457"/>
                    <a:pt x="129" y="565"/>
                    <a:pt x="25" y="669"/>
                  </a:cubicBezTo>
                  <a:cubicBezTo>
                    <a:pt x="1" y="690"/>
                    <a:pt x="28" y="723"/>
                    <a:pt x="53" y="723"/>
                  </a:cubicBezTo>
                  <a:cubicBezTo>
                    <a:pt x="59" y="723"/>
                    <a:pt x="66" y="721"/>
                    <a:pt x="71" y="715"/>
                  </a:cubicBezTo>
                  <a:cubicBezTo>
                    <a:pt x="178" y="603"/>
                    <a:pt x="295" y="486"/>
                    <a:pt x="401" y="374"/>
                  </a:cubicBezTo>
                  <a:cubicBezTo>
                    <a:pt x="417" y="359"/>
                    <a:pt x="417" y="339"/>
                    <a:pt x="401" y="329"/>
                  </a:cubicBezTo>
                  <a:cubicBezTo>
                    <a:pt x="295" y="222"/>
                    <a:pt x="178" y="120"/>
                    <a:pt x="71" y="8"/>
                  </a:cubicBezTo>
                  <a:cubicBezTo>
                    <a:pt x="65" y="3"/>
                    <a:pt x="5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464475" y="2893150"/>
              <a:ext cx="8600" cy="14475"/>
            </a:xfrm>
            <a:custGeom>
              <a:avLst/>
              <a:gdLst/>
              <a:ahLst/>
              <a:cxnLst/>
              <a:rect l="l" t="t" r="r" b="b"/>
              <a:pathLst>
                <a:path w="344" h="579" extrusionOk="0">
                  <a:moveTo>
                    <a:pt x="49" y="1"/>
                  </a:moveTo>
                  <a:cubicBezTo>
                    <a:pt x="23" y="1"/>
                    <a:pt x="0" y="34"/>
                    <a:pt x="29" y="54"/>
                  </a:cubicBezTo>
                  <a:cubicBezTo>
                    <a:pt x="107" y="128"/>
                    <a:pt x="182" y="203"/>
                    <a:pt x="264" y="281"/>
                  </a:cubicBezTo>
                  <a:lnTo>
                    <a:pt x="264" y="281"/>
                  </a:lnTo>
                  <a:cubicBezTo>
                    <a:pt x="182" y="360"/>
                    <a:pt x="107" y="443"/>
                    <a:pt x="29" y="522"/>
                  </a:cubicBezTo>
                  <a:cubicBezTo>
                    <a:pt x="9" y="549"/>
                    <a:pt x="28" y="579"/>
                    <a:pt x="49" y="579"/>
                  </a:cubicBezTo>
                  <a:cubicBezTo>
                    <a:pt x="56" y="579"/>
                    <a:pt x="63" y="576"/>
                    <a:pt x="69" y="568"/>
                  </a:cubicBezTo>
                  <a:cubicBezTo>
                    <a:pt x="161" y="482"/>
                    <a:pt x="242" y="390"/>
                    <a:pt x="334" y="303"/>
                  </a:cubicBezTo>
                  <a:cubicBezTo>
                    <a:pt x="344" y="288"/>
                    <a:pt x="344" y="268"/>
                    <a:pt x="334" y="258"/>
                  </a:cubicBezTo>
                  <a:cubicBezTo>
                    <a:pt x="242" y="176"/>
                    <a:pt x="161" y="90"/>
                    <a:pt x="69" y="8"/>
                  </a:cubicBezTo>
                  <a:cubicBezTo>
                    <a:pt x="63" y="3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496325" y="2899575"/>
              <a:ext cx="48100" cy="1550"/>
            </a:xfrm>
            <a:custGeom>
              <a:avLst/>
              <a:gdLst/>
              <a:ahLst/>
              <a:cxnLst/>
              <a:rect l="l" t="t" r="r" b="b"/>
              <a:pathLst>
                <a:path w="1924" h="62" extrusionOk="0">
                  <a:moveTo>
                    <a:pt x="36" y="1"/>
                  </a:moveTo>
                  <a:cubicBezTo>
                    <a:pt x="1" y="1"/>
                    <a:pt x="1" y="62"/>
                    <a:pt x="36" y="62"/>
                  </a:cubicBezTo>
                  <a:lnTo>
                    <a:pt x="1888" y="62"/>
                  </a:lnTo>
                  <a:cubicBezTo>
                    <a:pt x="1924" y="62"/>
                    <a:pt x="1924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3521500" y="2895525"/>
              <a:ext cx="6200" cy="9725"/>
            </a:xfrm>
            <a:custGeom>
              <a:avLst/>
              <a:gdLst/>
              <a:ahLst/>
              <a:cxnLst/>
              <a:rect l="l" t="t" r="r" b="b"/>
              <a:pathLst>
                <a:path w="248" h="389" extrusionOk="0">
                  <a:moveTo>
                    <a:pt x="205" y="1"/>
                  </a:moveTo>
                  <a:cubicBezTo>
                    <a:pt x="200" y="1"/>
                    <a:pt x="194" y="2"/>
                    <a:pt x="189" y="5"/>
                  </a:cubicBezTo>
                  <a:cubicBezTo>
                    <a:pt x="174" y="10"/>
                    <a:pt x="159" y="30"/>
                    <a:pt x="143" y="41"/>
                  </a:cubicBezTo>
                  <a:lnTo>
                    <a:pt x="82" y="97"/>
                  </a:lnTo>
                  <a:cubicBezTo>
                    <a:pt x="57" y="122"/>
                    <a:pt x="31" y="147"/>
                    <a:pt x="16" y="173"/>
                  </a:cubicBezTo>
                  <a:cubicBezTo>
                    <a:pt x="1" y="188"/>
                    <a:pt x="1" y="208"/>
                    <a:pt x="16" y="219"/>
                  </a:cubicBezTo>
                  <a:lnTo>
                    <a:pt x="174" y="376"/>
                  </a:lnTo>
                  <a:cubicBezTo>
                    <a:pt x="181" y="385"/>
                    <a:pt x="190" y="389"/>
                    <a:pt x="198" y="389"/>
                  </a:cubicBezTo>
                  <a:cubicBezTo>
                    <a:pt x="222" y="389"/>
                    <a:pt x="243" y="355"/>
                    <a:pt x="220" y="336"/>
                  </a:cubicBezTo>
                  <a:lnTo>
                    <a:pt x="83" y="195"/>
                  </a:lnTo>
                  <a:lnTo>
                    <a:pt x="83" y="195"/>
                  </a:lnTo>
                  <a:cubicBezTo>
                    <a:pt x="98" y="177"/>
                    <a:pt x="111" y="160"/>
                    <a:pt x="128" y="142"/>
                  </a:cubicBezTo>
                  <a:cubicBezTo>
                    <a:pt x="148" y="122"/>
                    <a:pt x="169" y="107"/>
                    <a:pt x="179" y="86"/>
                  </a:cubicBezTo>
                  <a:lnTo>
                    <a:pt x="199" y="66"/>
                  </a:lnTo>
                  <a:lnTo>
                    <a:pt x="204" y="61"/>
                  </a:lnTo>
                  <a:cubicBezTo>
                    <a:pt x="248" y="44"/>
                    <a:pt x="232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501675" y="2895525"/>
              <a:ext cx="6200" cy="9725"/>
            </a:xfrm>
            <a:custGeom>
              <a:avLst/>
              <a:gdLst/>
              <a:ahLst/>
              <a:cxnLst/>
              <a:rect l="l" t="t" r="r" b="b"/>
              <a:pathLst>
                <a:path w="248" h="389" extrusionOk="0">
                  <a:moveTo>
                    <a:pt x="201" y="1"/>
                  </a:moveTo>
                  <a:cubicBezTo>
                    <a:pt x="196" y="1"/>
                    <a:pt x="190" y="2"/>
                    <a:pt x="184" y="5"/>
                  </a:cubicBezTo>
                  <a:cubicBezTo>
                    <a:pt x="173" y="10"/>
                    <a:pt x="153" y="30"/>
                    <a:pt x="143" y="41"/>
                  </a:cubicBezTo>
                  <a:lnTo>
                    <a:pt x="82" y="97"/>
                  </a:lnTo>
                  <a:cubicBezTo>
                    <a:pt x="56" y="122"/>
                    <a:pt x="31" y="147"/>
                    <a:pt x="16" y="173"/>
                  </a:cubicBezTo>
                  <a:cubicBezTo>
                    <a:pt x="0" y="188"/>
                    <a:pt x="0" y="208"/>
                    <a:pt x="16" y="219"/>
                  </a:cubicBezTo>
                  <a:lnTo>
                    <a:pt x="173" y="376"/>
                  </a:lnTo>
                  <a:cubicBezTo>
                    <a:pt x="181" y="385"/>
                    <a:pt x="189" y="389"/>
                    <a:pt x="197" y="389"/>
                  </a:cubicBezTo>
                  <a:cubicBezTo>
                    <a:pt x="222" y="389"/>
                    <a:pt x="242" y="355"/>
                    <a:pt x="219" y="336"/>
                  </a:cubicBezTo>
                  <a:lnTo>
                    <a:pt x="79" y="195"/>
                  </a:lnTo>
                  <a:lnTo>
                    <a:pt x="79" y="195"/>
                  </a:lnTo>
                  <a:cubicBezTo>
                    <a:pt x="95" y="178"/>
                    <a:pt x="110" y="160"/>
                    <a:pt x="128" y="142"/>
                  </a:cubicBezTo>
                  <a:cubicBezTo>
                    <a:pt x="148" y="122"/>
                    <a:pt x="163" y="107"/>
                    <a:pt x="178" y="86"/>
                  </a:cubicBezTo>
                  <a:lnTo>
                    <a:pt x="199" y="66"/>
                  </a:lnTo>
                  <a:lnTo>
                    <a:pt x="204" y="61"/>
                  </a:lnTo>
                  <a:cubicBezTo>
                    <a:pt x="247" y="44"/>
                    <a:pt x="23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528625" y="2891325"/>
              <a:ext cx="10425" cy="18125"/>
            </a:xfrm>
            <a:custGeom>
              <a:avLst/>
              <a:gdLst/>
              <a:ahLst/>
              <a:cxnLst/>
              <a:rect l="l" t="t" r="r" b="b"/>
              <a:pathLst>
                <a:path w="417" h="725" extrusionOk="0">
                  <a:moveTo>
                    <a:pt x="366" y="1"/>
                  </a:moveTo>
                  <a:cubicBezTo>
                    <a:pt x="359" y="1"/>
                    <a:pt x="352" y="4"/>
                    <a:pt x="347" y="10"/>
                  </a:cubicBezTo>
                  <a:cubicBezTo>
                    <a:pt x="240" y="127"/>
                    <a:pt x="123" y="239"/>
                    <a:pt x="16" y="356"/>
                  </a:cubicBezTo>
                  <a:cubicBezTo>
                    <a:pt x="1" y="366"/>
                    <a:pt x="1" y="387"/>
                    <a:pt x="16" y="402"/>
                  </a:cubicBezTo>
                  <a:cubicBezTo>
                    <a:pt x="123" y="509"/>
                    <a:pt x="240" y="610"/>
                    <a:pt x="347" y="717"/>
                  </a:cubicBezTo>
                  <a:cubicBezTo>
                    <a:pt x="353" y="723"/>
                    <a:pt x="360" y="725"/>
                    <a:pt x="367" y="725"/>
                  </a:cubicBezTo>
                  <a:cubicBezTo>
                    <a:pt x="393" y="725"/>
                    <a:pt x="417" y="692"/>
                    <a:pt x="392" y="671"/>
                  </a:cubicBezTo>
                  <a:cubicBezTo>
                    <a:pt x="293" y="572"/>
                    <a:pt x="185" y="477"/>
                    <a:pt x="84" y="378"/>
                  </a:cubicBezTo>
                  <a:lnTo>
                    <a:pt x="84" y="378"/>
                  </a:lnTo>
                  <a:cubicBezTo>
                    <a:pt x="185" y="270"/>
                    <a:pt x="293" y="165"/>
                    <a:pt x="392" y="56"/>
                  </a:cubicBezTo>
                  <a:cubicBezTo>
                    <a:pt x="416" y="36"/>
                    <a:pt x="391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515025" y="2893225"/>
              <a:ext cx="8625" cy="14475"/>
            </a:xfrm>
            <a:custGeom>
              <a:avLst/>
              <a:gdLst/>
              <a:ahLst/>
              <a:cxnLst/>
              <a:rect l="l" t="t" r="r" b="b"/>
              <a:pathLst>
                <a:path w="345" h="579" extrusionOk="0">
                  <a:moveTo>
                    <a:pt x="296" y="0"/>
                  </a:moveTo>
                  <a:cubicBezTo>
                    <a:pt x="288" y="0"/>
                    <a:pt x="281" y="3"/>
                    <a:pt x="275" y="11"/>
                  </a:cubicBezTo>
                  <a:cubicBezTo>
                    <a:pt x="184" y="102"/>
                    <a:pt x="102" y="189"/>
                    <a:pt x="16" y="280"/>
                  </a:cubicBezTo>
                  <a:cubicBezTo>
                    <a:pt x="1" y="290"/>
                    <a:pt x="1" y="311"/>
                    <a:pt x="16" y="326"/>
                  </a:cubicBezTo>
                  <a:cubicBezTo>
                    <a:pt x="102" y="407"/>
                    <a:pt x="184" y="489"/>
                    <a:pt x="275" y="570"/>
                  </a:cubicBezTo>
                  <a:cubicBezTo>
                    <a:pt x="282" y="576"/>
                    <a:pt x="290" y="578"/>
                    <a:pt x="297" y="578"/>
                  </a:cubicBezTo>
                  <a:cubicBezTo>
                    <a:pt x="322" y="578"/>
                    <a:pt x="345" y="549"/>
                    <a:pt x="321" y="529"/>
                  </a:cubicBezTo>
                  <a:cubicBezTo>
                    <a:pt x="238" y="451"/>
                    <a:pt x="163" y="376"/>
                    <a:pt x="81" y="302"/>
                  </a:cubicBezTo>
                  <a:lnTo>
                    <a:pt x="81" y="302"/>
                  </a:lnTo>
                  <a:cubicBezTo>
                    <a:pt x="163" y="219"/>
                    <a:pt x="238" y="140"/>
                    <a:pt x="321" y="56"/>
                  </a:cubicBezTo>
                  <a:cubicBezTo>
                    <a:pt x="344" y="33"/>
                    <a:pt x="320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495600" y="2872650"/>
              <a:ext cx="47425" cy="27325"/>
            </a:xfrm>
            <a:custGeom>
              <a:avLst/>
              <a:gdLst/>
              <a:ahLst/>
              <a:cxnLst/>
              <a:rect l="l" t="t" r="r" b="b"/>
              <a:pathLst>
                <a:path w="1897" h="1093" extrusionOk="0">
                  <a:moveTo>
                    <a:pt x="1851" y="0"/>
                  </a:moveTo>
                  <a:cubicBezTo>
                    <a:pt x="1846" y="0"/>
                    <a:pt x="1841" y="1"/>
                    <a:pt x="1836" y="4"/>
                  </a:cubicBezTo>
                  <a:cubicBezTo>
                    <a:pt x="1632" y="116"/>
                    <a:pt x="1429" y="233"/>
                    <a:pt x="1225" y="350"/>
                  </a:cubicBezTo>
                  <a:cubicBezTo>
                    <a:pt x="900" y="539"/>
                    <a:pt x="574" y="722"/>
                    <a:pt x="259" y="905"/>
                  </a:cubicBezTo>
                  <a:cubicBezTo>
                    <a:pt x="182" y="951"/>
                    <a:pt x="111" y="986"/>
                    <a:pt x="35" y="1032"/>
                  </a:cubicBezTo>
                  <a:cubicBezTo>
                    <a:pt x="0" y="1049"/>
                    <a:pt x="21" y="1092"/>
                    <a:pt x="50" y="1092"/>
                  </a:cubicBezTo>
                  <a:cubicBezTo>
                    <a:pt x="55" y="1092"/>
                    <a:pt x="60" y="1091"/>
                    <a:pt x="65" y="1088"/>
                  </a:cubicBezTo>
                  <a:cubicBezTo>
                    <a:pt x="269" y="976"/>
                    <a:pt x="472" y="859"/>
                    <a:pt x="676" y="742"/>
                  </a:cubicBezTo>
                  <a:cubicBezTo>
                    <a:pt x="1001" y="554"/>
                    <a:pt x="1327" y="371"/>
                    <a:pt x="1642" y="188"/>
                  </a:cubicBezTo>
                  <a:cubicBezTo>
                    <a:pt x="1719" y="142"/>
                    <a:pt x="1790" y="106"/>
                    <a:pt x="1866" y="60"/>
                  </a:cubicBezTo>
                  <a:cubicBezTo>
                    <a:pt x="1896" y="43"/>
                    <a:pt x="187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534225" y="2870825"/>
              <a:ext cx="7575" cy="8625"/>
            </a:xfrm>
            <a:custGeom>
              <a:avLst/>
              <a:gdLst/>
              <a:ahLst/>
              <a:cxnLst/>
              <a:rect l="l" t="t" r="r" b="b"/>
              <a:pathLst>
                <a:path w="303" h="345" extrusionOk="0">
                  <a:moveTo>
                    <a:pt x="99" y="0"/>
                  </a:moveTo>
                  <a:cubicBezTo>
                    <a:pt x="89" y="0"/>
                    <a:pt x="78" y="5"/>
                    <a:pt x="72" y="16"/>
                  </a:cubicBezTo>
                  <a:cubicBezTo>
                    <a:pt x="67" y="32"/>
                    <a:pt x="62" y="52"/>
                    <a:pt x="51" y="67"/>
                  </a:cubicBezTo>
                  <a:lnTo>
                    <a:pt x="36" y="144"/>
                  </a:lnTo>
                  <a:cubicBezTo>
                    <a:pt x="26" y="179"/>
                    <a:pt x="16" y="215"/>
                    <a:pt x="11" y="245"/>
                  </a:cubicBezTo>
                  <a:cubicBezTo>
                    <a:pt x="1" y="266"/>
                    <a:pt x="16" y="281"/>
                    <a:pt x="26" y="286"/>
                  </a:cubicBezTo>
                  <a:cubicBezTo>
                    <a:pt x="102" y="301"/>
                    <a:pt x="174" y="322"/>
                    <a:pt x="250" y="342"/>
                  </a:cubicBezTo>
                  <a:cubicBezTo>
                    <a:pt x="254" y="343"/>
                    <a:pt x="257" y="344"/>
                    <a:pt x="260" y="344"/>
                  </a:cubicBezTo>
                  <a:cubicBezTo>
                    <a:pt x="289" y="344"/>
                    <a:pt x="302" y="290"/>
                    <a:pt x="270" y="281"/>
                  </a:cubicBezTo>
                  <a:cubicBezTo>
                    <a:pt x="202" y="263"/>
                    <a:pt x="139" y="245"/>
                    <a:pt x="72" y="227"/>
                  </a:cubicBezTo>
                  <a:lnTo>
                    <a:pt x="72" y="227"/>
                  </a:lnTo>
                  <a:cubicBezTo>
                    <a:pt x="76" y="203"/>
                    <a:pt x="82" y="180"/>
                    <a:pt x="92" y="159"/>
                  </a:cubicBezTo>
                  <a:lnTo>
                    <a:pt x="113" y="82"/>
                  </a:lnTo>
                  <a:cubicBezTo>
                    <a:pt x="113" y="67"/>
                    <a:pt x="118" y="62"/>
                    <a:pt x="118" y="47"/>
                  </a:cubicBezTo>
                  <a:cubicBezTo>
                    <a:pt x="118" y="42"/>
                    <a:pt x="118" y="42"/>
                    <a:pt x="123" y="37"/>
                  </a:cubicBezTo>
                  <a:cubicBezTo>
                    <a:pt x="140" y="20"/>
                    <a:pt x="120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528125" y="2868450"/>
              <a:ext cx="13050" cy="15925"/>
            </a:xfrm>
            <a:custGeom>
              <a:avLst/>
              <a:gdLst/>
              <a:ahLst/>
              <a:cxnLst/>
              <a:rect l="l" t="t" r="r" b="b"/>
              <a:pathLst>
                <a:path w="522" h="637" extrusionOk="0">
                  <a:moveTo>
                    <a:pt x="159" y="1"/>
                  </a:moveTo>
                  <a:cubicBezTo>
                    <a:pt x="146" y="1"/>
                    <a:pt x="132" y="8"/>
                    <a:pt x="128" y="25"/>
                  </a:cubicBezTo>
                  <a:cubicBezTo>
                    <a:pt x="87" y="177"/>
                    <a:pt x="41" y="330"/>
                    <a:pt x="6" y="483"/>
                  </a:cubicBezTo>
                  <a:cubicBezTo>
                    <a:pt x="0" y="503"/>
                    <a:pt x="11" y="513"/>
                    <a:pt x="21" y="518"/>
                  </a:cubicBezTo>
                  <a:cubicBezTo>
                    <a:pt x="168" y="559"/>
                    <a:pt x="321" y="595"/>
                    <a:pt x="468" y="635"/>
                  </a:cubicBezTo>
                  <a:cubicBezTo>
                    <a:pt x="471" y="636"/>
                    <a:pt x="474" y="636"/>
                    <a:pt x="476" y="636"/>
                  </a:cubicBezTo>
                  <a:cubicBezTo>
                    <a:pt x="507" y="636"/>
                    <a:pt x="522" y="583"/>
                    <a:pt x="489" y="569"/>
                  </a:cubicBezTo>
                  <a:cubicBezTo>
                    <a:pt x="350" y="536"/>
                    <a:pt x="207" y="498"/>
                    <a:pt x="68" y="464"/>
                  </a:cubicBezTo>
                  <a:lnTo>
                    <a:pt x="68" y="464"/>
                  </a:lnTo>
                  <a:cubicBezTo>
                    <a:pt x="103" y="321"/>
                    <a:pt x="145" y="178"/>
                    <a:pt x="184" y="35"/>
                  </a:cubicBezTo>
                  <a:cubicBezTo>
                    <a:pt x="195" y="14"/>
                    <a:pt x="17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522525" y="2877500"/>
              <a:ext cx="7575" cy="8650"/>
            </a:xfrm>
            <a:custGeom>
              <a:avLst/>
              <a:gdLst/>
              <a:ahLst/>
              <a:cxnLst/>
              <a:rect l="l" t="t" r="r" b="b"/>
              <a:pathLst>
                <a:path w="303" h="346" extrusionOk="0">
                  <a:moveTo>
                    <a:pt x="95" y="0"/>
                  </a:moveTo>
                  <a:cubicBezTo>
                    <a:pt x="86" y="0"/>
                    <a:pt x="77" y="5"/>
                    <a:pt x="72" y="19"/>
                  </a:cubicBezTo>
                  <a:cubicBezTo>
                    <a:pt x="62" y="29"/>
                    <a:pt x="57" y="49"/>
                    <a:pt x="52" y="70"/>
                  </a:cubicBezTo>
                  <a:lnTo>
                    <a:pt x="31" y="146"/>
                  </a:lnTo>
                  <a:cubicBezTo>
                    <a:pt x="26" y="177"/>
                    <a:pt x="11" y="217"/>
                    <a:pt x="6" y="248"/>
                  </a:cubicBezTo>
                  <a:cubicBezTo>
                    <a:pt x="1" y="268"/>
                    <a:pt x="11" y="278"/>
                    <a:pt x="26" y="283"/>
                  </a:cubicBezTo>
                  <a:cubicBezTo>
                    <a:pt x="102" y="304"/>
                    <a:pt x="174" y="324"/>
                    <a:pt x="250" y="345"/>
                  </a:cubicBezTo>
                  <a:cubicBezTo>
                    <a:pt x="253" y="345"/>
                    <a:pt x="255" y="346"/>
                    <a:pt x="258" y="346"/>
                  </a:cubicBezTo>
                  <a:cubicBezTo>
                    <a:pt x="288" y="346"/>
                    <a:pt x="303" y="292"/>
                    <a:pt x="265" y="278"/>
                  </a:cubicBezTo>
                  <a:cubicBezTo>
                    <a:pt x="197" y="260"/>
                    <a:pt x="137" y="246"/>
                    <a:pt x="70" y="229"/>
                  </a:cubicBezTo>
                  <a:lnTo>
                    <a:pt x="70" y="229"/>
                  </a:lnTo>
                  <a:cubicBezTo>
                    <a:pt x="75" y="206"/>
                    <a:pt x="80" y="181"/>
                    <a:pt x="87" y="156"/>
                  </a:cubicBezTo>
                  <a:lnTo>
                    <a:pt x="107" y="80"/>
                  </a:lnTo>
                  <a:cubicBezTo>
                    <a:pt x="107" y="70"/>
                    <a:pt x="113" y="65"/>
                    <a:pt x="113" y="49"/>
                  </a:cubicBezTo>
                  <a:cubicBezTo>
                    <a:pt x="113" y="44"/>
                    <a:pt x="113" y="44"/>
                    <a:pt x="118" y="34"/>
                  </a:cubicBezTo>
                  <a:cubicBezTo>
                    <a:pt x="131" y="21"/>
                    <a:pt x="113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3504350" y="2887850"/>
              <a:ext cx="7575" cy="8600"/>
            </a:xfrm>
            <a:custGeom>
              <a:avLst/>
              <a:gdLst/>
              <a:ahLst/>
              <a:cxnLst/>
              <a:rect l="l" t="t" r="r" b="b"/>
              <a:pathLst>
                <a:path w="303" h="344" extrusionOk="0">
                  <a:moveTo>
                    <a:pt x="98" y="1"/>
                  </a:moveTo>
                  <a:cubicBezTo>
                    <a:pt x="88" y="1"/>
                    <a:pt x="78" y="5"/>
                    <a:pt x="71" y="17"/>
                  </a:cubicBezTo>
                  <a:cubicBezTo>
                    <a:pt x="66" y="32"/>
                    <a:pt x="61" y="47"/>
                    <a:pt x="51" y="68"/>
                  </a:cubicBezTo>
                  <a:lnTo>
                    <a:pt x="36" y="144"/>
                  </a:lnTo>
                  <a:cubicBezTo>
                    <a:pt x="26" y="175"/>
                    <a:pt x="16" y="215"/>
                    <a:pt x="10" y="246"/>
                  </a:cubicBezTo>
                  <a:cubicBezTo>
                    <a:pt x="0" y="266"/>
                    <a:pt x="16" y="276"/>
                    <a:pt x="26" y="287"/>
                  </a:cubicBezTo>
                  <a:cubicBezTo>
                    <a:pt x="102" y="302"/>
                    <a:pt x="173" y="322"/>
                    <a:pt x="250" y="343"/>
                  </a:cubicBezTo>
                  <a:cubicBezTo>
                    <a:pt x="253" y="343"/>
                    <a:pt x="256" y="344"/>
                    <a:pt x="258" y="344"/>
                  </a:cubicBezTo>
                  <a:cubicBezTo>
                    <a:pt x="292" y="344"/>
                    <a:pt x="303" y="290"/>
                    <a:pt x="270" y="276"/>
                  </a:cubicBezTo>
                  <a:cubicBezTo>
                    <a:pt x="202" y="263"/>
                    <a:pt x="138" y="245"/>
                    <a:pt x="71" y="227"/>
                  </a:cubicBezTo>
                  <a:lnTo>
                    <a:pt x="71" y="227"/>
                  </a:lnTo>
                  <a:cubicBezTo>
                    <a:pt x="75" y="204"/>
                    <a:pt x="81" y="181"/>
                    <a:pt x="92" y="159"/>
                  </a:cubicBezTo>
                  <a:lnTo>
                    <a:pt x="112" y="78"/>
                  </a:lnTo>
                  <a:cubicBezTo>
                    <a:pt x="112" y="68"/>
                    <a:pt x="117" y="63"/>
                    <a:pt x="117" y="47"/>
                  </a:cubicBezTo>
                  <a:cubicBezTo>
                    <a:pt x="117" y="42"/>
                    <a:pt x="117" y="42"/>
                    <a:pt x="122" y="37"/>
                  </a:cubicBezTo>
                  <a:cubicBezTo>
                    <a:pt x="136" y="20"/>
                    <a:pt x="117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3516300" y="2875200"/>
              <a:ext cx="13150" cy="15825"/>
            </a:xfrm>
            <a:custGeom>
              <a:avLst/>
              <a:gdLst/>
              <a:ahLst/>
              <a:cxnLst/>
              <a:rect l="l" t="t" r="r" b="b"/>
              <a:pathLst>
                <a:path w="526" h="633" extrusionOk="0">
                  <a:moveTo>
                    <a:pt x="157" y="1"/>
                  </a:moveTo>
                  <a:cubicBezTo>
                    <a:pt x="146" y="1"/>
                    <a:pt x="133" y="6"/>
                    <a:pt x="128" y="19"/>
                  </a:cubicBezTo>
                  <a:cubicBezTo>
                    <a:pt x="92" y="172"/>
                    <a:pt x="46" y="325"/>
                    <a:pt x="5" y="477"/>
                  </a:cubicBezTo>
                  <a:cubicBezTo>
                    <a:pt x="0" y="498"/>
                    <a:pt x="16" y="513"/>
                    <a:pt x="26" y="518"/>
                  </a:cubicBezTo>
                  <a:cubicBezTo>
                    <a:pt x="173" y="553"/>
                    <a:pt x="326" y="594"/>
                    <a:pt x="473" y="630"/>
                  </a:cubicBezTo>
                  <a:cubicBezTo>
                    <a:pt x="477" y="631"/>
                    <a:pt x="481" y="632"/>
                    <a:pt x="484" y="632"/>
                  </a:cubicBezTo>
                  <a:cubicBezTo>
                    <a:pt x="513" y="632"/>
                    <a:pt x="525" y="578"/>
                    <a:pt x="489" y="569"/>
                  </a:cubicBezTo>
                  <a:cubicBezTo>
                    <a:pt x="355" y="531"/>
                    <a:pt x="213" y="497"/>
                    <a:pt x="74" y="459"/>
                  </a:cubicBezTo>
                  <a:lnTo>
                    <a:pt x="74" y="459"/>
                  </a:lnTo>
                  <a:cubicBezTo>
                    <a:pt x="109" y="318"/>
                    <a:pt x="150" y="176"/>
                    <a:pt x="184" y="35"/>
                  </a:cubicBezTo>
                  <a:cubicBezTo>
                    <a:pt x="196" y="16"/>
                    <a:pt x="177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3510325" y="2884500"/>
              <a:ext cx="7550" cy="8550"/>
            </a:xfrm>
            <a:custGeom>
              <a:avLst/>
              <a:gdLst/>
              <a:ahLst/>
              <a:cxnLst/>
              <a:rect l="l" t="t" r="r" b="b"/>
              <a:pathLst>
                <a:path w="302" h="342" extrusionOk="0">
                  <a:moveTo>
                    <a:pt x="94" y="0"/>
                  </a:moveTo>
                  <a:cubicBezTo>
                    <a:pt x="84" y="0"/>
                    <a:pt x="73" y="5"/>
                    <a:pt x="66" y="19"/>
                  </a:cubicBezTo>
                  <a:cubicBezTo>
                    <a:pt x="61" y="29"/>
                    <a:pt x="56" y="49"/>
                    <a:pt x="51" y="70"/>
                  </a:cubicBezTo>
                  <a:lnTo>
                    <a:pt x="31" y="146"/>
                  </a:lnTo>
                  <a:cubicBezTo>
                    <a:pt x="26" y="176"/>
                    <a:pt x="11" y="212"/>
                    <a:pt x="5" y="248"/>
                  </a:cubicBezTo>
                  <a:cubicBezTo>
                    <a:pt x="0" y="263"/>
                    <a:pt x="11" y="278"/>
                    <a:pt x="26" y="283"/>
                  </a:cubicBezTo>
                  <a:cubicBezTo>
                    <a:pt x="102" y="304"/>
                    <a:pt x="168" y="324"/>
                    <a:pt x="244" y="339"/>
                  </a:cubicBezTo>
                  <a:cubicBezTo>
                    <a:pt x="249" y="341"/>
                    <a:pt x="253" y="342"/>
                    <a:pt x="257" y="342"/>
                  </a:cubicBezTo>
                  <a:cubicBezTo>
                    <a:pt x="289" y="342"/>
                    <a:pt x="301" y="292"/>
                    <a:pt x="265" y="278"/>
                  </a:cubicBezTo>
                  <a:cubicBezTo>
                    <a:pt x="197" y="260"/>
                    <a:pt x="134" y="246"/>
                    <a:pt x="67" y="229"/>
                  </a:cubicBezTo>
                  <a:lnTo>
                    <a:pt x="67" y="229"/>
                  </a:lnTo>
                  <a:cubicBezTo>
                    <a:pt x="72" y="204"/>
                    <a:pt x="80" y="178"/>
                    <a:pt x="87" y="156"/>
                  </a:cubicBezTo>
                  <a:lnTo>
                    <a:pt x="107" y="80"/>
                  </a:lnTo>
                  <a:cubicBezTo>
                    <a:pt x="107" y="70"/>
                    <a:pt x="112" y="59"/>
                    <a:pt x="112" y="49"/>
                  </a:cubicBezTo>
                  <a:cubicBezTo>
                    <a:pt x="112" y="44"/>
                    <a:pt x="112" y="44"/>
                    <a:pt x="117" y="34"/>
                  </a:cubicBezTo>
                  <a:cubicBezTo>
                    <a:pt x="134" y="20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3445075" y="2900875"/>
              <a:ext cx="47450" cy="27450"/>
            </a:xfrm>
            <a:custGeom>
              <a:avLst/>
              <a:gdLst/>
              <a:ahLst/>
              <a:cxnLst/>
              <a:rect l="l" t="t" r="r" b="b"/>
              <a:pathLst>
                <a:path w="1898" h="1098" extrusionOk="0">
                  <a:moveTo>
                    <a:pt x="1847" y="1"/>
                  </a:moveTo>
                  <a:cubicBezTo>
                    <a:pt x="1842" y="1"/>
                    <a:pt x="1837" y="2"/>
                    <a:pt x="1832" y="5"/>
                  </a:cubicBezTo>
                  <a:cubicBezTo>
                    <a:pt x="1629" y="117"/>
                    <a:pt x="1425" y="234"/>
                    <a:pt x="1222" y="356"/>
                  </a:cubicBezTo>
                  <a:cubicBezTo>
                    <a:pt x="896" y="539"/>
                    <a:pt x="576" y="722"/>
                    <a:pt x="255" y="910"/>
                  </a:cubicBezTo>
                  <a:cubicBezTo>
                    <a:pt x="179" y="951"/>
                    <a:pt x="108" y="991"/>
                    <a:pt x="31" y="1037"/>
                  </a:cubicBezTo>
                  <a:cubicBezTo>
                    <a:pt x="1" y="1050"/>
                    <a:pt x="19" y="1097"/>
                    <a:pt x="51" y="1097"/>
                  </a:cubicBezTo>
                  <a:cubicBezTo>
                    <a:pt x="56" y="1097"/>
                    <a:pt x="61" y="1096"/>
                    <a:pt x="67" y="1093"/>
                  </a:cubicBezTo>
                  <a:cubicBezTo>
                    <a:pt x="270" y="976"/>
                    <a:pt x="474" y="864"/>
                    <a:pt x="672" y="742"/>
                  </a:cubicBezTo>
                  <a:cubicBezTo>
                    <a:pt x="998" y="559"/>
                    <a:pt x="1323" y="376"/>
                    <a:pt x="1644" y="188"/>
                  </a:cubicBezTo>
                  <a:cubicBezTo>
                    <a:pt x="1720" y="147"/>
                    <a:pt x="1786" y="106"/>
                    <a:pt x="1863" y="61"/>
                  </a:cubicBezTo>
                  <a:cubicBezTo>
                    <a:pt x="1898" y="47"/>
                    <a:pt x="1876" y="1"/>
                    <a:pt x="1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3446300" y="2921425"/>
              <a:ext cx="7575" cy="8650"/>
            </a:xfrm>
            <a:custGeom>
              <a:avLst/>
              <a:gdLst/>
              <a:ahLst/>
              <a:cxnLst/>
              <a:rect l="l" t="t" r="r" b="b"/>
              <a:pathLst>
                <a:path w="303" h="346" extrusionOk="0">
                  <a:moveTo>
                    <a:pt x="46" y="0"/>
                  </a:moveTo>
                  <a:cubicBezTo>
                    <a:pt x="15" y="0"/>
                    <a:pt x="0" y="54"/>
                    <a:pt x="33" y="68"/>
                  </a:cubicBezTo>
                  <a:cubicBezTo>
                    <a:pt x="101" y="86"/>
                    <a:pt x="165" y="100"/>
                    <a:pt x="232" y="117"/>
                  </a:cubicBezTo>
                  <a:lnTo>
                    <a:pt x="232" y="117"/>
                  </a:lnTo>
                  <a:cubicBezTo>
                    <a:pt x="228" y="140"/>
                    <a:pt x="222" y="165"/>
                    <a:pt x="211" y="190"/>
                  </a:cubicBezTo>
                  <a:lnTo>
                    <a:pt x="196" y="266"/>
                  </a:lnTo>
                  <a:cubicBezTo>
                    <a:pt x="196" y="276"/>
                    <a:pt x="186" y="281"/>
                    <a:pt x="186" y="297"/>
                  </a:cubicBezTo>
                  <a:cubicBezTo>
                    <a:pt x="186" y="302"/>
                    <a:pt x="186" y="302"/>
                    <a:pt x="181" y="307"/>
                  </a:cubicBezTo>
                  <a:cubicBezTo>
                    <a:pt x="164" y="324"/>
                    <a:pt x="183" y="346"/>
                    <a:pt x="204" y="346"/>
                  </a:cubicBezTo>
                  <a:cubicBezTo>
                    <a:pt x="215" y="346"/>
                    <a:pt x="225" y="340"/>
                    <a:pt x="232" y="327"/>
                  </a:cubicBezTo>
                  <a:cubicBezTo>
                    <a:pt x="237" y="317"/>
                    <a:pt x="247" y="297"/>
                    <a:pt x="252" y="276"/>
                  </a:cubicBezTo>
                  <a:lnTo>
                    <a:pt x="272" y="200"/>
                  </a:lnTo>
                  <a:cubicBezTo>
                    <a:pt x="277" y="169"/>
                    <a:pt x="288" y="129"/>
                    <a:pt x="298" y="98"/>
                  </a:cubicBezTo>
                  <a:cubicBezTo>
                    <a:pt x="303" y="78"/>
                    <a:pt x="288" y="68"/>
                    <a:pt x="277" y="63"/>
                  </a:cubicBezTo>
                  <a:cubicBezTo>
                    <a:pt x="201" y="42"/>
                    <a:pt x="130" y="22"/>
                    <a:pt x="54" y="2"/>
                  </a:cubicBezTo>
                  <a:cubicBezTo>
                    <a:pt x="51" y="1"/>
                    <a:pt x="48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3446950" y="2916575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3" y="0"/>
                  </a:moveTo>
                  <a:cubicBezTo>
                    <a:pt x="14" y="0"/>
                    <a:pt x="1" y="54"/>
                    <a:pt x="33" y="63"/>
                  </a:cubicBezTo>
                  <a:cubicBezTo>
                    <a:pt x="171" y="101"/>
                    <a:pt x="313" y="135"/>
                    <a:pt x="452" y="173"/>
                  </a:cubicBezTo>
                  <a:lnTo>
                    <a:pt x="452" y="173"/>
                  </a:lnTo>
                  <a:cubicBezTo>
                    <a:pt x="418" y="314"/>
                    <a:pt x="376" y="456"/>
                    <a:pt x="338" y="597"/>
                  </a:cubicBezTo>
                  <a:cubicBezTo>
                    <a:pt x="329" y="621"/>
                    <a:pt x="346" y="634"/>
                    <a:pt x="365" y="634"/>
                  </a:cubicBezTo>
                  <a:cubicBezTo>
                    <a:pt x="378" y="634"/>
                    <a:pt x="393" y="628"/>
                    <a:pt x="399" y="613"/>
                  </a:cubicBezTo>
                  <a:cubicBezTo>
                    <a:pt x="435" y="455"/>
                    <a:pt x="480" y="307"/>
                    <a:pt x="516" y="155"/>
                  </a:cubicBezTo>
                  <a:cubicBezTo>
                    <a:pt x="526" y="135"/>
                    <a:pt x="511" y="119"/>
                    <a:pt x="501" y="114"/>
                  </a:cubicBezTo>
                  <a:cubicBezTo>
                    <a:pt x="353" y="79"/>
                    <a:pt x="201" y="38"/>
                    <a:pt x="53" y="2"/>
                  </a:cubicBezTo>
                  <a:cubicBezTo>
                    <a:pt x="49" y="1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458025" y="2914775"/>
              <a:ext cx="7550" cy="8625"/>
            </a:xfrm>
            <a:custGeom>
              <a:avLst/>
              <a:gdLst/>
              <a:ahLst/>
              <a:cxnLst/>
              <a:rect l="l" t="t" r="r" b="b"/>
              <a:pathLst>
                <a:path w="302" h="345" extrusionOk="0">
                  <a:moveTo>
                    <a:pt x="46" y="1"/>
                  </a:moveTo>
                  <a:cubicBezTo>
                    <a:pt x="13" y="1"/>
                    <a:pt x="1" y="55"/>
                    <a:pt x="37" y="64"/>
                  </a:cubicBezTo>
                  <a:cubicBezTo>
                    <a:pt x="105" y="82"/>
                    <a:pt x="168" y="100"/>
                    <a:pt x="234" y="118"/>
                  </a:cubicBezTo>
                  <a:lnTo>
                    <a:pt x="234" y="118"/>
                  </a:lnTo>
                  <a:cubicBezTo>
                    <a:pt x="229" y="141"/>
                    <a:pt x="222" y="166"/>
                    <a:pt x="215" y="186"/>
                  </a:cubicBezTo>
                  <a:lnTo>
                    <a:pt x="195" y="263"/>
                  </a:lnTo>
                  <a:cubicBezTo>
                    <a:pt x="195" y="278"/>
                    <a:pt x="190" y="283"/>
                    <a:pt x="190" y="293"/>
                  </a:cubicBezTo>
                  <a:cubicBezTo>
                    <a:pt x="190" y="303"/>
                    <a:pt x="190" y="303"/>
                    <a:pt x="185" y="308"/>
                  </a:cubicBezTo>
                  <a:cubicBezTo>
                    <a:pt x="171" y="325"/>
                    <a:pt x="190" y="345"/>
                    <a:pt x="210" y="345"/>
                  </a:cubicBezTo>
                  <a:cubicBezTo>
                    <a:pt x="219" y="345"/>
                    <a:pt x="229" y="340"/>
                    <a:pt x="236" y="329"/>
                  </a:cubicBezTo>
                  <a:cubicBezTo>
                    <a:pt x="241" y="313"/>
                    <a:pt x="246" y="293"/>
                    <a:pt x="251" y="278"/>
                  </a:cubicBezTo>
                  <a:lnTo>
                    <a:pt x="271" y="201"/>
                  </a:lnTo>
                  <a:cubicBezTo>
                    <a:pt x="276" y="166"/>
                    <a:pt x="292" y="130"/>
                    <a:pt x="297" y="100"/>
                  </a:cubicBezTo>
                  <a:cubicBezTo>
                    <a:pt x="302" y="79"/>
                    <a:pt x="292" y="64"/>
                    <a:pt x="276" y="59"/>
                  </a:cubicBezTo>
                  <a:cubicBezTo>
                    <a:pt x="200" y="39"/>
                    <a:pt x="134" y="23"/>
                    <a:pt x="58" y="3"/>
                  </a:cubicBezTo>
                  <a:cubicBezTo>
                    <a:pt x="53" y="2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476200" y="2904475"/>
              <a:ext cx="7575" cy="8475"/>
            </a:xfrm>
            <a:custGeom>
              <a:avLst/>
              <a:gdLst/>
              <a:ahLst/>
              <a:cxnLst/>
              <a:rect l="l" t="t" r="r" b="b"/>
              <a:pathLst>
                <a:path w="303" h="339" extrusionOk="0">
                  <a:moveTo>
                    <a:pt x="43" y="1"/>
                  </a:moveTo>
                  <a:cubicBezTo>
                    <a:pt x="14" y="1"/>
                    <a:pt x="1" y="55"/>
                    <a:pt x="33" y="64"/>
                  </a:cubicBezTo>
                  <a:cubicBezTo>
                    <a:pt x="100" y="82"/>
                    <a:pt x="164" y="100"/>
                    <a:pt x="231" y="115"/>
                  </a:cubicBezTo>
                  <a:lnTo>
                    <a:pt x="231" y="115"/>
                  </a:lnTo>
                  <a:cubicBezTo>
                    <a:pt x="227" y="139"/>
                    <a:pt x="221" y="165"/>
                    <a:pt x="211" y="186"/>
                  </a:cubicBezTo>
                  <a:lnTo>
                    <a:pt x="195" y="262"/>
                  </a:lnTo>
                  <a:cubicBezTo>
                    <a:pt x="195" y="273"/>
                    <a:pt x="185" y="283"/>
                    <a:pt x="185" y="293"/>
                  </a:cubicBezTo>
                  <a:cubicBezTo>
                    <a:pt x="185" y="298"/>
                    <a:pt x="185" y="298"/>
                    <a:pt x="180" y="308"/>
                  </a:cubicBezTo>
                  <a:cubicBezTo>
                    <a:pt x="166" y="319"/>
                    <a:pt x="186" y="339"/>
                    <a:pt x="206" y="339"/>
                  </a:cubicBezTo>
                  <a:cubicBezTo>
                    <a:pt x="215" y="339"/>
                    <a:pt x="225" y="335"/>
                    <a:pt x="231" y="324"/>
                  </a:cubicBezTo>
                  <a:cubicBezTo>
                    <a:pt x="236" y="313"/>
                    <a:pt x="246" y="293"/>
                    <a:pt x="251" y="273"/>
                  </a:cubicBezTo>
                  <a:lnTo>
                    <a:pt x="272" y="196"/>
                  </a:lnTo>
                  <a:cubicBezTo>
                    <a:pt x="277" y="166"/>
                    <a:pt x="287" y="130"/>
                    <a:pt x="297" y="95"/>
                  </a:cubicBezTo>
                  <a:cubicBezTo>
                    <a:pt x="302" y="79"/>
                    <a:pt x="287" y="64"/>
                    <a:pt x="277" y="59"/>
                  </a:cubicBezTo>
                  <a:cubicBezTo>
                    <a:pt x="200" y="39"/>
                    <a:pt x="129" y="18"/>
                    <a:pt x="53" y="3"/>
                  </a:cubicBezTo>
                  <a:cubicBezTo>
                    <a:pt x="49" y="2"/>
                    <a:pt x="46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458650" y="2909850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9" y="1"/>
                  </a:moveTo>
                  <a:cubicBezTo>
                    <a:pt x="15" y="1"/>
                    <a:pt x="0" y="54"/>
                    <a:pt x="38" y="68"/>
                  </a:cubicBezTo>
                  <a:cubicBezTo>
                    <a:pt x="177" y="102"/>
                    <a:pt x="321" y="140"/>
                    <a:pt x="457" y="174"/>
                  </a:cubicBezTo>
                  <a:lnTo>
                    <a:pt x="457" y="174"/>
                  </a:lnTo>
                  <a:cubicBezTo>
                    <a:pt x="418" y="317"/>
                    <a:pt x="376" y="459"/>
                    <a:pt x="343" y="602"/>
                  </a:cubicBezTo>
                  <a:cubicBezTo>
                    <a:pt x="331" y="620"/>
                    <a:pt x="350" y="635"/>
                    <a:pt x="369" y="635"/>
                  </a:cubicBezTo>
                  <a:cubicBezTo>
                    <a:pt x="382" y="635"/>
                    <a:pt x="395" y="628"/>
                    <a:pt x="399" y="612"/>
                  </a:cubicBezTo>
                  <a:cubicBezTo>
                    <a:pt x="440" y="460"/>
                    <a:pt x="480" y="307"/>
                    <a:pt x="521" y="154"/>
                  </a:cubicBezTo>
                  <a:cubicBezTo>
                    <a:pt x="526" y="134"/>
                    <a:pt x="516" y="124"/>
                    <a:pt x="501" y="119"/>
                  </a:cubicBezTo>
                  <a:cubicBezTo>
                    <a:pt x="353" y="78"/>
                    <a:pt x="201" y="42"/>
                    <a:pt x="58" y="2"/>
                  </a:cubicBezTo>
                  <a:cubicBezTo>
                    <a:pt x="55" y="1"/>
                    <a:pt x="52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470350" y="2907800"/>
              <a:ext cx="7450" cy="8625"/>
            </a:xfrm>
            <a:custGeom>
              <a:avLst/>
              <a:gdLst/>
              <a:ahLst/>
              <a:cxnLst/>
              <a:rect l="l" t="t" r="r" b="b"/>
              <a:pathLst>
                <a:path w="298" h="345" extrusionOk="0">
                  <a:moveTo>
                    <a:pt x="41" y="0"/>
                  </a:moveTo>
                  <a:cubicBezTo>
                    <a:pt x="10" y="0"/>
                    <a:pt x="1" y="54"/>
                    <a:pt x="33" y="63"/>
                  </a:cubicBezTo>
                  <a:cubicBezTo>
                    <a:pt x="100" y="81"/>
                    <a:pt x="164" y="99"/>
                    <a:pt x="231" y="117"/>
                  </a:cubicBezTo>
                  <a:lnTo>
                    <a:pt x="231" y="117"/>
                  </a:lnTo>
                  <a:cubicBezTo>
                    <a:pt x="226" y="141"/>
                    <a:pt x="221" y="165"/>
                    <a:pt x="211" y="185"/>
                  </a:cubicBezTo>
                  <a:lnTo>
                    <a:pt x="190" y="262"/>
                  </a:lnTo>
                  <a:cubicBezTo>
                    <a:pt x="190" y="277"/>
                    <a:pt x="185" y="282"/>
                    <a:pt x="185" y="292"/>
                  </a:cubicBezTo>
                  <a:cubicBezTo>
                    <a:pt x="185" y="302"/>
                    <a:pt x="185" y="302"/>
                    <a:pt x="180" y="308"/>
                  </a:cubicBezTo>
                  <a:cubicBezTo>
                    <a:pt x="163" y="325"/>
                    <a:pt x="183" y="344"/>
                    <a:pt x="204" y="344"/>
                  </a:cubicBezTo>
                  <a:cubicBezTo>
                    <a:pt x="214" y="344"/>
                    <a:pt x="224" y="339"/>
                    <a:pt x="231" y="328"/>
                  </a:cubicBezTo>
                  <a:cubicBezTo>
                    <a:pt x="236" y="313"/>
                    <a:pt x="241" y="292"/>
                    <a:pt x="251" y="277"/>
                  </a:cubicBezTo>
                  <a:lnTo>
                    <a:pt x="267" y="201"/>
                  </a:lnTo>
                  <a:cubicBezTo>
                    <a:pt x="272" y="165"/>
                    <a:pt x="287" y="129"/>
                    <a:pt x="292" y="99"/>
                  </a:cubicBezTo>
                  <a:cubicBezTo>
                    <a:pt x="297" y="79"/>
                    <a:pt x="287" y="63"/>
                    <a:pt x="277" y="58"/>
                  </a:cubicBezTo>
                  <a:cubicBezTo>
                    <a:pt x="201" y="38"/>
                    <a:pt x="129" y="23"/>
                    <a:pt x="53" y="2"/>
                  </a:cubicBezTo>
                  <a:cubicBezTo>
                    <a:pt x="49" y="1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495325" y="2901500"/>
              <a:ext cx="47100" cy="27675"/>
            </a:xfrm>
            <a:custGeom>
              <a:avLst/>
              <a:gdLst/>
              <a:ahLst/>
              <a:cxnLst/>
              <a:rect l="l" t="t" r="r" b="b"/>
              <a:pathLst>
                <a:path w="1884" h="1107" extrusionOk="0">
                  <a:moveTo>
                    <a:pt x="48" y="0"/>
                  </a:moveTo>
                  <a:cubicBezTo>
                    <a:pt x="17" y="0"/>
                    <a:pt x="1" y="40"/>
                    <a:pt x="31" y="61"/>
                  </a:cubicBezTo>
                  <a:cubicBezTo>
                    <a:pt x="234" y="183"/>
                    <a:pt x="432" y="300"/>
                    <a:pt x="636" y="417"/>
                  </a:cubicBezTo>
                  <a:cubicBezTo>
                    <a:pt x="961" y="605"/>
                    <a:pt x="1277" y="794"/>
                    <a:pt x="1602" y="977"/>
                  </a:cubicBezTo>
                  <a:cubicBezTo>
                    <a:pt x="1679" y="1022"/>
                    <a:pt x="1750" y="1063"/>
                    <a:pt x="1826" y="1104"/>
                  </a:cubicBezTo>
                  <a:cubicBezTo>
                    <a:pt x="1830" y="1106"/>
                    <a:pt x="1834" y="1107"/>
                    <a:pt x="1838" y="1107"/>
                  </a:cubicBezTo>
                  <a:cubicBezTo>
                    <a:pt x="1864" y="1107"/>
                    <a:pt x="1883" y="1066"/>
                    <a:pt x="1857" y="1048"/>
                  </a:cubicBezTo>
                  <a:cubicBezTo>
                    <a:pt x="1653" y="926"/>
                    <a:pt x="1455" y="814"/>
                    <a:pt x="1251" y="692"/>
                  </a:cubicBezTo>
                  <a:cubicBezTo>
                    <a:pt x="931" y="509"/>
                    <a:pt x="611" y="315"/>
                    <a:pt x="285" y="132"/>
                  </a:cubicBezTo>
                  <a:cubicBezTo>
                    <a:pt x="209" y="86"/>
                    <a:pt x="143" y="51"/>
                    <a:pt x="66" y="5"/>
                  </a:cubicBezTo>
                  <a:cubicBezTo>
                    <a:pt x="60" y="2"/>
                    <a:pt x="53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3533850" y="2922100"/>
              <a:ext cx="7650" cy="8675"/>
            </a:xfrm>
            <a:custGeom>
              <a:avLst/>
              <a:gdLst/>
              <a:ahLst/>
              <a:cxnLst/>
              <a:rect l="l" t="t" r="r" b="b"/>
              <a:pathLst>
                <a:path w="306" h="347" extrusionOk="0">
                  <a:moveTo>
                    <a:pt x="260" y="0"/>
                  </a:moveTo>
                  <a:cubicBezTo>
                    <a:pt x="239" y="0"/>
                    <a:pt x="219" y="10"/>
                    <a:pt x="204" y="15"/>
                  </a:cubicBezTo>
                  <a:lnTo>
                    <a:pt x="128" y="36"/>
                  </a:lnTo>
                  <a:cubicBezTo>
                    <a:pt x="92" y="46"/>
                    <a:pt x="56" y="51"/>
                    <a:pt x="26" y="66"/>
                  </a:cubicBezTo>
                  <a:cubicBezTo>
                    <a:pt x="5" y="71"/>
                    <a:pt x="0" y="86"/>
                    <a:pt x="5" y="102"/>
                  </a:cubicBezTo>
                  <a:cubicBezTo>
                    <a:pt x="26" y="178"/>
                    <a:pt x="41" y="249"/>
                    <a:pt x="61" y="326"/>
                  </a:cubicBezTo>
                  <a:cubicBezTo>
                    <a:pt x="68" y="340"/>
                    <a:pt x="81" y="347"/>
                    <a:pt x="93" y="347"/>
                  </a:cubicBezTo>
                  <a:cubicBezTo>
                    <a:pt x="112" y="347"/>
                    <a:pt x="131" y="332"/>
                    <a:pt x="128" y="305"/>
                  </a:cubicBezTo>
                  <a:cubicBezTo>
                    <a:pt x="110" y="238"/>
                    <a:pt x="92" y="178"/>
                    <a:pt x="74" y="113"/>
                  </a:cubicBezTo>
                  <a:lnTo>
                    <a:pt x="74" y="113"/>
                  </a:lnTo>
                  <a:cubicBezTo>
                    <a:pt x="97" y="104"/>
                    <a:pt x="122" y="99"/>
                    <a:pt x="153" y="92"/>
                  </a:cubicBezTo>
                  <a:lnTo>
                    <a:pt x="229" y="71"/>
                  </a:lnTo>
                  <a:cubicBezTo>
                    <a:pt x="239" y="71"/>
                    <a:pt x="245" y="66"/>
                    <a:pt x="260" y="66"/>
                  </a:cubicBezTo>
                  <a:lnTo>
                    <a:pt x="270" y="66"/>
                  </a:lnTo>
                  <a:cubicBezTo>
                    <a:pt x="306" y="66"/>
                    <a:pt x="306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3527750" y="2916975"/>
              <a:ext cx="13450" cy="15900"/>
            </a:xfrm>
            <a:custGeom>
              <a:avLst/>
              <a:gdLst/>
              <a:ahLst/>
              <a:cxnLst/>
              <a:rect l="l" t="t" r="r" b="b"/>
              <a:pathLst>
                <a:path w="538" h="636" extrusionOk="0">
                  <a:moveTo>
                    <a:pt x="493" y="0"/>
                  </a:moveTo>
                  <a:cubicBezTo>
                    <a:pt x="490" y="0"/>
                    <a:pt x="487" y="1"/>
                    <a:pt x="483" y="2"/>
                  </a:cubicBezTo>
                  <a:cubicBezTo>
                    <a:pt x="331" y="47"/>
                    <a:pt x="178" y="88"/>
                    <a:pt x="26" y="129"/>
                  </a:cubicBezTo>
                  <a:cubicBezTo>
                    <a:pt x="5" y="139"/>
                    <a:pt x="0" y="154"/>
                    <a:pt x="5" y="169"/>
                  </a:cubicBezTo>
                  <a:cubicBezTo>
                    <a:pt x="51" y="312"/>
                    <a:pt x="92" y="459"/>
                    <a:pt x="132" y="612"/>
                  </a:cubicBezTo>
                  <a:cubicBezTo>
                    <a:pt x="139" y="629"/>
                    <a:pt x="152" y="636"/>
                    <a:pt x="165" y="636"/>
                  </a:cubicBezTo>
                  <a:cubicBezTo>
                    <a:pt x="183" y="636"/>
                    <a:pt x="202" y="621"/>
                    <a:pt x="199" y="597"/>
                  </a:cubicBezTo>
                  <a:cubicBezTo>
                    <a:pt x="156" y="458"/>
                    <a:pt x="122" y="320"/>
                    <a:pt x="80" y="177"/>
                  </a:cubicBezTo>
                  <a:lnTo>
                    <a:pt x="80" y="177"/>
                  </a:lnTo>
                  <a:cubicBezTo>
                    <a:pt x="223" y="139"/>
                    <a:pt x="366" y="100"/>
                    <a:pt x="509" y="58"/>
                  </a:cubicBezTo>
                  <a:cubicBezTo>
                    <a:pt x="537" y="53"/>
                    <a:pt x="53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522025" y="2915350"/>
              <a:ext cx="7650" cy="8625"/>
            </a:xfrm>
            <a:custGeom>
              <a:avLst/>
              <a:gdLst/>
              <a:ahLst/>
              <a:cxnLst/>
              <a:rect l="l" t="t" r="r" b="b"/>
              <a:pathLst>
                <a:path w="306" h="345" extrusionOk="0">
                  <a:moveTo>
                    <a:pt x="260" y="0"/>
                  </a:moveTo>
                  <a:cubicBezTo>
                    <a:pt x="244" y="0"/>
                    <a:pt x="224" y="6"/>
                    <a:pt x="204" y="11"/>
                  </a:cubicBezTo>
                  <a:lnTo>
                    <a:pt x="127" y="31"/>
                  </a:lnTo>
                  <a:cubicBezTo>
                    <a:pt x="97" y="41"/>
                    <a:pt x="56" y="51"/>
                    <a:pt x="26" y="61"/>
                  </a:cubicBezTo>
                  <a:cubicBezTo>
                    <a:pt x="5" y="67"/>
                    <a:pt x="0" y="82"/>
                    <a:pt x="5" y="102"/>
                  </a:cubicBezTo>
                  <a:cubicBezTo>
                    <a:pt x="26" y="178"/>
                    <a:pt x="46" y="245"/>
                    <a:pt x="66" y="321"/>
                  </a:cubicBezTo>
                  <a:cubicBezTo>
                    <a:pt x="71" y="338"/>
                    <a:pt x="82" y="345"/>
                    <a:pt x="95" y="345"/>
                  </a:cubicBezTo>
                  <a:cubicBezTo>
                    <a:pt x="112" y="345"/>
                    <a:pt x="130" y="330"/>
                    <a:pt x="127" y="306"/>
                  </a:cubicBezTo>
                  <a:cubicBezTo>
                    <a:pt x="110" y="239"/>
                    <a:pt x="96" y="176"/>
                    <a:pt x="79" y="110"/>
                  </a:cubicBezTo>
                  <a:lnTo>
                    <a:pt x="79" y="110"/>
                  </a:lnTo>
                  <a:cubicBezTo>
                    <a:pt x="102" y="103"/>
                    <a:pt x="128" y="98"/>
                    <a:pt x="153" y="87"/>
                  </a:cubicBezTo>
                  <a:lnTo>
                    <a:pt x="229" y="67"/>
                  </a:lnTo>
                  <a:cubicBezTo>
                    <a:pt x="244" y="67"/>
                    <a:pt x="250" y="61"/>
                    <a:pt x="260" y="61"/>
                  </a:cubicBezTo>
                  <a:lnTo>
                    <a:pt x="275" y="61"/>
                  </a:lnTo>
                  <a:cubicBezTo>
                    <a:pt x="306" y="61"/>
                    <a:pt x="306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04100" y="2904800"/>
              <a:ext cx="7525" cy="8700"/>
            </a:xfrm>
            <a:custGeom>
              <a:avLst/>
              <a:gdLst/>
              <a:ahLst/>
              <a:cxnLst/>
              <a:rect l="l" t="t" r="r" b="b"/>
              <a:pathLst>
                <a:path w="301" h="348" extrusionOk="0">
                  <a:moveTo>
                    <a:pt x="260" y="0"/>
                  </a:moveTo>
                  <a:cubicBezTo>
                    <a:pt x="239" y="0"/>
                    <a:pt x="224" y="5"/>
                    <a:pt x="204" y="16"/>
                  </a:cubicBezTo>
                  <a:lnTo>
                    <a:pt x="127" y="31"/>
                  </a:lnTo>
                  <a:cubicBezTo>
                    <a:pt x="92" y="46"/>
                    <a:pt x="56" y="51"/>
                    <a:pt x="26" y="66"/>
                  </a:cubicBezTo>
                  <a:cubicBezTo>
                    <a:pt x="5" y="71"/>
                    <a:pt x="0" y="82"/>
                    <a:pt x="5" y="102"/>
                  </a:cubicBezTo>
                  <a:cubicBezTo>
                    <a:pt x="26" y="178"/>
                    <a:pt x="46" y="249"/>
                    <a:pt x="61" y="326"/>
                  </a:cubicBezTo>
                  <a:cubicBezTo>
                    <a:pt x="67" y="340"/>
                    <a:pt x="80" y="347"/>
                    <a:pt x="93" y="347"/>
                  </a:cubicBezTo>
                  <a:cubicBezTo>
                    <a:pt x="112" y="347"/>
                    <a:pt x="130" y="333"/>
                    <a:pt x="127" y="305"/>
                  </a:cubicBezTo>
                  <a:cubicBezTo>
                    <a:pt x="110" y="239"/>
                    <a:pt x="92" y="177"/>
                    <a:pt x="78" y="111"/>
                  </a:cubicBezTo>
                  <a:lnTo>
                    <a:pt x="78" y="111"/>
                  </a:lnTo>
                  <a:cubicBezTo>
                    <a:pt x="100" y="103"/>
                    <a:pt x="124" y="98"/>
                    <a:pt x="153" y="87"/>
                  </a:cubicBezTo>
                  <a:lnTo>
                    <a:pt x="229" y="71"/>
                  </a:lnTo>
                  <a:cubicBezTo>
                    <a:pt x="239" y="71"/>
                    <a:pt x="249" y="66"/>
                    <a:pt x="260" y="66"/>
                  </a:cubicBezTo>
                  <a:lnTo>
                    <a:pt x="275" y="66"/>
                  </a:lnTo>
                  <a:cubicBezTo>
                    <a:pt x="300" y="66"/>
                    <a:pt x="30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516175" y="2910200"/>
              <a:ext cx="13300" cy="15875"/>
            </a:xfrm>
            <a:custGeom>
              <a:avLst/>
              <a:gdLst/>
              <a:ahLst/>
              <a:cxnLst/>
              <a:rect l="l" t="t" r="r" b="b"/>
              <a:pathLst>
                <a:path w="532" h="635" extrusionOk="0">
                  <a:moveTo>
                    <a:pt x="494" y="1"/>
                  </a:moveTo>
                  <a:cubicBezTo>
                    <a:pt x="491" y="1"/>
                    <a:pt x="487" y="1"/>
                    <a:pt x="484" y="3"/>
                  </a:cubicBezTo>
                  <a:cubicBezTo>
                    <a:pt x="331" y="44"/>
                    <a:pt x="178" y="84"/>
                    <a:pt x="26" y="130"/>
                  </a:cubicBezTo>
                  <a:cubicBezTo>
                    <a:pt x="5" y="135"/>
                    <a:pt x="0" y="156"/>
                    <a:pt x="5" y="166"/>
                  </a:cubicBezTo>
                  <a:cubicBezTo>
                    <a:pt x="51" y="313"/>
                    <a:pt x="87" y="456"/>
                    <a:pt x="133" y="613"/>
                  </a:cubicBezTo>
                  <a:cubicBezTo>
                    <a:pt x="139" y="628"/>
                    <a:pt x="152" y="635"/>
                    <a:pt x="165" y="635"/>
                  </a:cubicBezTo>
                  <a:cubicBezTo>
                    <a:pt x="183" y="635"/>
                    <a:pt x="202" y="620"/>
                    <a:pt x="199" y="593"/>
                  </a:cubicBezTo>
                  <a:cubicBezTo>
                    <a:pt x="156" y="456"/>
                    <a:pt x="118" y="319"/>
                    <a:pt x="80" y="178"/>
                  </a:cubicBezTo>
                  <a:lnTo>
                    <a:pt x="80" y="178"/>
                  </a:lnTo>
                  <a:cubicBezTo>
                    <a:pt x="223" y="136"/>
                    <a:pt x="366" y="102"/>
                    <a:pt x="509" y="59"/>
                  </a:cubicBezTo>
                  <a:cubicBezTo>
                    <a:pt x="532" y="54"/>
                    <a:pt x="522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509950" y="2908100"/>
              <a:ext cx="7525" cy="8750"/>
            </a:xfrm>
            <a:custGeom>
              <a:avLst/>
              <a:gdLst/>
              <a:ahLst/>
              <a:cxnLst/>
              <a:rect l="l" t="t" r="r" b="b"/>
              <a:pathLst>
                <a:path w="301" h="350" extrusionOk="0">
                  <a:moveTo>
                    <a:pt x="259" y="0"/>
                  </a:moveTo>
                  <a:cubicBezTo>
                    <a:pt x="244" y="0"/>
                    <a:pt x="224" y="11"/>
                    <a:pt x="204" y="16"/>
                  </a:cubicBezTo>
                  <a:lnTo>
                    <a:pt x="127" y="36"/>
                  </a:lnTo>
                  <a:cubicBezTo>
                    <a:pt x="97" y="46"/>
                    <a:pt x="56" y="51"/>
                    <a:pt x="26" y="67"/>
                  </a:cubicBezTo>
                  <a:cubicBezTo>
                    <a:pt x="5" y="72"/>
                    <a:pt x="0" y="87"/>
                    <a:pt x="5" y="102"/>
                  </a:cubicBezTo>
                  <a:cubicBezTo>
                    <a:pt x="26" y="179"/>
                    <a:pt x="46" y="250"/>
                    <a:pt x="66" y="326"/>
                  </a:cubicBezTo>
                  <a:cubicBezTo>
                    <a:pt x="70" y="342"/>
                    <a:pt x="82" y="350"/>
                    <a:pt x="94" y="350"/>
                  </a:cubicBezTo>
                  <a:cubicBezTo>
                    <a:pt x="111" y="350"/>
                    <a:pt x="130" y="333"/>
                    <a:pt x="127" y="306"/>
                  </a:cubicBezTo>
                  <a:cubicBezTo>
                    <a:pt x="109" y="238"/>
                    <a:pt x="95" y="179"/>
                    <a:pt x="78" y="114"/>
                  </a:cubicBezTo>
                  <a:lnTo>
                    <a:pt x="78" y="114"/>
                  </a:lnTo>
                  <a:cubicBezTo>
                    <a:pt x="102" y="107"/>
                    <a:pt x="127" y="99"/>
                    <a:pt x="153" y="92"/>
                  </a:cubicBezTo>
                  <a:lnTo>
                    <a:pt x="229" y="72"/>
                  </a:lnTo>
                  <a:cubicBezTo>
                    <a:pt x="244" y="72"/>
                    <a:pt x="249" y="67"/>
                    <a:pt x="259" y="67"/>
                  </a:cubicBezTo>
                  <a:lnTo>
                    <a:pt x="275" y="67"/>
                  </a:lnTo>
                  <a:cubicBezTo>
                    <a:pt x="300" y="67"/>
                    <a:pt x="30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445700" y="2871625"/>
              <a:ext cx="47075" cy="27725"/>
            </a:xfrm>
            <a:custGeom>
              <a:avLst/>
              <a:gdLst/>
              <a:ahLst/>
              <a:cxnLst/>
              <a:rect l="l" t="t" r="r" b="b"/>
              <a:pathLst>
                <a:path w="1883" h="1109" extrusionOk="0">
                  <a:moveTo>
                    <a:pt x="45" y="1"/>
                  </a:moveTo>
                  <a:cubicBezTo>
                    <a:pt x="19" y="1"/>
                    <a:pt x="1" y="48"/>
                    <a:pt x="27" y="61"/>
                  </a:cubicBezTo>
                  <a:cubicBezTo>
                    <a:pt x="230" y="183"/>
                    <a:pt x="429" y="300"/>
                    <a:pt x="632" y="417"/>
                  </a:cubicBezTo>
                  <a:cubicBezTo>
                    <a:pt x="958" y="605"/>
                    <a:pt x="1273" y="793"/>
                    <a:pt x="1599" y="976"/>
                  </a:cubicBezTo>
                  <a:cubicBezTo>
                    <a:pt x="1675" y="1022"/>
                    <a:pt x="1746" y="1063"/>
                    <a:pt x="1822" y="1103"/>
                  </a:cubicBezTo>
                  <a:cubicBezTo>
                    <a:pt x="1828" y="1107"/>
                    <a:pt x="1834" y="1108"/>
                    <a:pt x="1839" y="1108"/>
                  </a:cubicBezTo>
                  <a:cubicBezTo>
                    <a:pt x="1866" y="1108"/>
                    <a:pt x="1883" y="1069"/>
                    <a:pt x="1853" y="1047"/>
                  </a:cubicBezTo>
                  <a:cubicBezTo>
                    <a:pt x="1649" y="925"/>
                    <a:pt x="1451" y="813"/>
                    <a:pt x="1248" y="691"/>
                  </a:cubicBezTo>
                  <a:cubicBezTo>
                    <a:pt x="922" y="508"/>
                    <a:pt x="607" y="315"/>
                    <a:pt x="281" y="132"/>
                  </a:cubicBezTo>
                  <a:cubicBezTo>
                    <a:pt x="205" y="86"/>
                    <a:pt x="134" y="50"/>
                    <a:pt x="57" y="5"/>
                  </a:cubicBezTo>
                  <a:cubicBezTo>
                    <a:pt x="53" y="2"/>
                    <a:pt x="49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3446750" y="2870050"/>
              <a:ext cx="7650" cy="8700"/>
            </a:xfrm>
            <a:custGeom>
              <a:avLst/>
              <a:gdLst/>
              <a:ahLst/>
              <a:cxnLst/>
              <a:rect l="l" t="t" r="r" b="b"/>
              <a:pathLst>
                <a:path w="306" h="348" extrusionOk="0">
                  <a:moveTo>
                    <a:pt x="207" y="1"/>
                  </a:moveTo>
                  <a:cubicBezTo>
                    <a:pt x="189" y="1"/>
                    <a:pt x="172" y="15"/>
                    <a:pt x="178" y="42"/>
                  </a:cubicBezTo>
                  <a:cubicBezTo>
                    <a:pt x="191" y="108"/>
                    <a:pt x="208" y="171"/>
                    <a:pt x="226" y="236"/>
                  </a:cubicBezTo>
                  <a:lnTo>
                    <a:pt x="226" y="236"/>
                  </a:lnTo>
                  <a:cubicBezTo>
                    <a:pt x="202" y="244"/>
                    <a:pt x="178" y="250"/>
                    <a:pt x="153" y="261"/>
                  </a:cubicBezTo>
                  <a:lnTo>
                    <a:pt x="76" y="276"/>
                  </a:lnTo>
                  <a:cubicBezTo>
                    <a:pt x="61" y="276"/>
                    <a:pt x="56" y="286"/>
                    <a:pt x="41" y="286"/>
                  </a:cubicBezTo>
                  <a:lnTo>
                    <a:pt x="31" y="286"/>
                  </a:lnTo>
                  <a:cubicBezTo>
                    <a:pt x="0" y="286"/>
                    <a:pt x="0" y="347"/>
                    <a:pt x="41" y="347"/>
                  </a:cubicBezTo>
                  <a:cubicBezTo>
                    <a:pt x="61" y="347"/>
                    <a:pt x="81" y="342"/>
                    <a:pt x="102" y="337"/>
                  </a:cubicBezTo>
                  <a:lnTo>
                    <a:pt x="178" y="317"/>
                  </a:lnTo>
                  <a:cubicBezTo>
                    <a:pt x="209" y="302"/>
                    <a:pt x="244" y="297"/>
                    <a:pt x="280" y="286"/>
                  </a:cubicBezTo>
                  <a:cubicBezTo>
                    <a:pt x="295" y="276"/>
                    <a:pt x="305" y="266"/>
                    <a:pt x="295" y="246"/>
                  </a:cubicBezTo>
                  <a:cubicBezTo>
                    <a:pt x="280" y="169"/>
                    <a:pt x="259" y="98"/>
                    <a:pt x="239" y="22"/>
                  </a:cubicBezTo>
                  <a:cubicBezTo>
                    <a:pt x="233" y="7"/>
                    <a:pt x="220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446950" y="2868025"/>
              <a:ext cx="13425" cy="15875"/>
            </a:xfrm>
            <a:custGeom>
              <a:avLst/>
              <a:gdLst/>
              <a:ahLst/>
              <a:cxnLst/>
              <a:rect l="l" t="t" r="r" b="b"/>
              <a:pathLst>
                <a:path w="537" h="635" extrusionOk="0">
                  <a:moveTo>
                    <a:pt x="372" y="0"/>
                  </a:moveTo>
                  <a:cubicBezTo>
                    <a:pt x="353" y="0"/>
                    <a:pt x="335" y="15"/>
                    <a:pt x="338" y="42"/>
                  </a:cubicBezTo>
                  <a:cubicBezTo>
                    <a:pt x="381" y="181"/>
                    <a:pt x="419" y="315"/>
                    <a:pt x="458" y="457"/>
                  </a:cubicBezTo>
                  <a:lnTo>
                    <a:pt x="458" y="457"/>
                  </a:lnTo>
                  <a:cubicBezTo>
                    <a:pt x="314" y="499"/>
                    <a:pt x="171" y="533"/>
                    <a:pt x="28" y="576"/>
                  </a:cubicBezTo>
                  <a:cubicBezTo>
                    <a:pt x="0" y="581"/>
                    <a:pt x="6" y="634"/>
                    <a:pt x="40" y="634"/>
                  </a:cubicBezTo>
                  <a:cubicBezTo>
                    <a:pt x="44" y="634"/>
                    <a:pt x="48" y="634"/>
                    <a:pt x="53" y="632"/>
                  </a:cubicBezTo>
                  <a:cubicBezTo>
                    <a:pt x="206" y="586"/>
                    <a:pt x="358" y="551"/>
                    <a:pt x="511" y="505"/>
                  </a:cubicBezTo>
                  <a:cubicBezTo>
                    <a:pt x="531" y="500"/>
                    <a:pt x="536" y="479"/>
                    <a:pt x="531" y="469"/>
                  </a:cubicBezTo>
                  <a:cubicBezTo>
                    <a:pt x="485" y="322"/>
                    <a:pt x="450" y="174"/>
                    <a:pt x="404" y="22"/>
                  </a:cubicBezTo>
                  <a:cubicBezTo>
                    <a:pt x="398" y="7"/>
                    <a:pt x="385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458425" y="2876925"/>
              <a:ext cx="7675" cy="8700"/>
            </a:xfrm>
            <a:custGeom>
              <a:avLst/>
              <a:gdLst/>
              <a:ahLst/>
              <a:cxnLst/>
              <a:rect l="l" t="t" r="r" b="b"/>
              <a:pathLst>
                <a:path w="307" h="348" extrusionOk="0">
                  <a:moveTo>
                    <a:pt x="213" y="0"/>
                  </a:moveTo>
                  <a:cubicBezTo>
                    <a:pt x="194" y="0"/>
                    <a:pt x="176" y="15"/>
                    <a:pt x="179" y="42"/>
                  </a:cubicBezTo>
                  <a:cubicBezTo>
                    <a:pt x="197" y="108"/>
                    <a:pt x="214" y="171"/>
                    <a:pt x="229" y="236"/>
                  </a:cubicBezTo>
                  <a:lnTo>
                    <a:pt x="229" y="236"/>
                  </a:lnTo>
                  <a:cubicBezTo>
                    <a:pt x="206" y="244"/>
                    <a:pt x="183" y="248"/>
                    <a:pt x="154" y="256"/>
                  </a:cubicBezTo>
                  <a:lnTo>
                    <a:pt x="77" y="276"/>
                  </a:lnTo>
                  <a:cubicBezTo>
                    <a:pt x="67" y="276"/>
                    <a:pt x="57" y="281"/>
                    <a:pt x="47" y="281"/>
                  </a:cubicBezTo>
                  <a:lnTo>
                    <a:pt x="32" y="281"/>
                  </a:lnTo>
                  <a:cubicBezTo>
                    <a:pt x="1" y="281"/>
                    <a:pt x="1" y="347"/>
                    <a:pt x="47" y="347"/>
                  </a:cubicBezTo>
                  <a:cubicBezTo>
                    <a:pt x="67" y="347"/>
                    <a:pt x="82" y="342"/>
                    <a:pt x="103" y="332"/>
                  </a:cubicBezTo>
                  <a:lnTo>
                    <a:pt x="179" y="317"/>
                  </a:lnTo>
                  <a:cubicBezTo>
                    <a:pt x="210" y="301"/>
                    <a:pt x="250" y="296"/>
                    <a:pt x="281" y="281"/>
                  </a:cubicBezTo>
                  <a:cubicBezTo>
                    <a:pt x="301" y="276"/>
                    <a:pt x="306" y="266"/>
                    <a:pt x="301" y="245"/>
                  </a:cubicBezTo>
                  <a:cubicBezTo>
                    <a:pt x="281" y="169"/>
                    <a:pt x="260" y="98"/>
                    <a:pt x="245" y="22"/>
                  </a:cubicBezTo>
                  <a:cubicBezTo>
                    <a:pt x="239" y="7"/>
                    <a:pt x="226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476625" y="2887400"/>
              <a:ext cx="7400" cy="8650"/>
            </a:xfrm>
            <a:custGeom>
              <a:avLst/>
              <a:gdLst/>
              <a:ahLst/>
              <a:cxnLst/>
              <a:rect l="l" t="t" r="r" b="b"/>
              <a:pathLst>
                <a:path w="296" h="346" extrusionOk="0">
                  <a:moveTo>
                    <a:pt x="202" y="1"/>
                  </a:moveTo>
                  <a:cubicBezTo>
                    <a:pt x="184" y="1"/>
                    <a:pt x="165" y="16"/>
                    <a:pt x="168" y="40"/>
                  </a:cubicBezTo>
                  <a:cubicBezTo>
                    <a:pt x="186" y="107"/>
                    <a:pt x="204" y="169"/>
                    <a:pt x="222" y="235"/>
                  </a:cubicBezTo>
                  <a:lnTo>
                    <a:pt x="222" y="235"/>
                  </a:lnTo>
                  <a:cubicBezTo>
                    <a:pt x="198" y="242"/>
                    <a:pt x="173" y="247"/>
                    <a:pt x="143" y="259"/>
                  </a:cubicBezTo>
                  <a:lnTo>
                    <a:pt x="66" y="279"/>
                  </a:lnTo>
                  <a:cubicBezTo>
                    <a:pt x="56" y="279"/>
                    <a:pt x="51" y="284"/>
                    <a:pt x="36" y="284"/>
                  </a:cubicBezTo>
                  <a:lnTo>
                    <a:pt x="26" y="284"/>
                  </a:lnTo>
                  <a:cubicBezTo>
                    <a:pt x="0" y="284"/>
                    <a:pt x="0" y="345"/>
                    <a:pt x="36" y="345"/>
                  </a:cubicBezTo>
                  <a:cubicBezTo>
                    <a:pt x="56" y="345"/>
                    <a:pt x="77" y="340"/>
                    <a:pt x="92" y="335"/>
                  </a:cubicBezTo>
                  <a:lnTo>
                    <a:pt x="168" y="315"/>
                  </a:lnTo>
                  <a:cubicBezTo>
                    <a:pt x="204" y="305"/>
                    <a:pt x="239" y="294"/>
                    <a:pt x="270" y="284"/>
                  </a:cubicBezTo>
                  <a:cubicBezTo>
                    <a:pt x="290" y="279"/>
                    <a:pt x="295" y="264"/>
                    <a:pt x="290" y="244"/>
                  </a:cubicBezTo>
                  <a:cubicBezTo>
                    <a:pt x="270" y="167"/>
                    <a:pt x="255" y="101"/>
                    <a:pt x="234" y="25"/>
                  </a:cubicBezTo>
                  <a:cubicBezTo>
                    <a:pt x="228" y="8"/>
                    <a:pt x="215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458625" y="2874825"/>
              <a:ext cx="13325" cy="15900"/>
            </a:xfrm>
            <a:custGeom>
              <a:avLst/>
              <a:gdLst/>
              <a:ahLst/>
              <a:cxnLst/>
              <a:rect l="l" t="t" r="r" b="b"/>
              <a:pathLst>
                <a:path w="533" h="636" extrusionOk="0">
                  <a:moveTo>
                    <a:pt x="371" y="1"/>
                  </a:moveTo>
                  <a:cubicBezTo>
                    <a:pt x="352" y="1"/>
                    <a:pt x="333" y="17"/>
                    <a:pt x="339" y="45"/>
                  </a:cubicBezTo>
                  <a:cubicBezTo>
                    <a:pt x="377" y="178"/>
                    <a:pt x="415" y="316"/>
                    <a:pt x="457" y="458"/>
                  </a:cubicBezTo>
                  <a:lnTo>
                    <a:pt x="457" y="458"/>
                  </a:lnTo>
                  <a:cubicBezTo>
                    <a:pt x="313" y="496"/>
                    <a:pt x="168" y="535"/>
                    <a:pt x="24" y="579"/>
                  </a:cubicBezTo>
                  <a:cubicBezTo>
                    <a:pt x="0" y="583"/>
                    <a:pt x="11" y="636"/>
                    <a:pt x="41" y="636"/>
                  </a:cubicBezTo>
                  <a:cubicBezTo>
                    <a:pt x="44" y="636"/>
                    <a:pt x="46" y="635"/>
                    <a:pt x="49" y="635"/>
                  </a:cubicBezTo>
                  <a:cubicBezTo>
                    <a:pt x="202" y="589"/>
                    <a:pt x="354" y="553"/>
                    <a:pt x="507" y="507"/>
                  </a:cubicBezTo>
                  <a:cubicBezTo>
                    <a:pt x="527" y="502"/>
                    <a:pt x="532" y="482"/>
                    <a:pt x="527" y="467"/>
                  </a:cubicBezTo>
                  <a:cubicBezTo>
                    <a:pt x="481" y="324"/>
                    <a:pt x="446" y="177"/>
                    <a:pt x="400" y="24"/>
                  </a:cubicBezTo>
                  <a:cubicBezTo>
                    <a:pt x="396" y="8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470650" y="2884050"/>
              <a:ext cx="7525" cy="8700"/>
            </a:xfrm>
            <a:custGeom>
              <a:avLst/>
              <a:gdLst/>
              <a:ahLst/>
              <a:cxnLst/>
              <a:rect l="l" t="t" r="r" b="b"/>
              <a:pathLst>
                <a:path w="301" h="348" extrusionOk="0">
                  <a:moveTo>
                    <a:pt x="207" y="0"/>
                  </a:moveTo>
                  <a:cubicBezTo>
                    <a:pt x="189" y="0"/>
                    <a:pt x="170" y="15"/>
                    <a:pt x="173" y="42"/>
                  </a:cubicBezTo>
                  <a:cubicBezTo>
                    <a:pt x="191" y="108"/>
                    <a:pt x="205" y="171"/>
                    <a:pt x="222" y="237"/>
                  </a:cubicBezTo>
                  <a:lnTo>
                    <a:pt x="222" y="237"/>
                  </a:lnTo>
                  <a:cubicBezTo>
                    <a:pt x="200" y="244"/>
                    <a:pt x="176" y="250"/>
                    <a:pt x="148" y="261"/>
                  </a:cubicBezTo>
                  <a:lnTo>
                    <a:pt x="72" y="276"/>
                  </a:lnTo>
                  <a:cubicBezTo>
                    <a:pt x="61" y="276"/>
                    <a:pt x="51" y="286"/>
                    <a:pt x="41" y="286"/>
                  </a:cubicBezTo>
                  <a:lnTo>
                    <a:pt x="26" y="286"/>
                  </a:lnTo>
                  <a:cubicBezTo>
                    <a:pt x="0" y="286"/>
                    <a:pt x="0" y="347"/>
                    <a:pt x="41" y="347"/>
                  </a:cubicBezTo>
                  <a:cubicBezTo>
                    <a:pt x="61" y="347"/>
                    <a:pt x="77" y="342"/>
                    <a:pt x="97" y="337"/>
                  </a:cubicBezTo>
                  <a:lnTo>
                    <a:pt x="173" y="316"/>
                  </a:lnTo>
                  <a:cubicBezTo>
                    <a:pt x="204" y="301"/>
                    <a:pt x="244" y="296"/>
                    <a:pt x="275" y="286"/>
                  </a:cubicBezTo>
                  <a:cubicBezTo>
                    <a:pt x="295" y="276"/>
                    <a:pt x="300" y="266"/>
                    <a:pt x="295" y="245"/>
                  </a:cubicBezTo>
                  <a:cubicBezTo>
                    <a:pt x="275" y="169"/>
                    <a:pt x="255" y="98"/>
                    <a:pt x="239" y="21"/>
                  </a:cubicBezTo>
                  <a:cubicBezTo>
                    <a:pt x="233" y="7"/>
                    <a:pt x="22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3468550" y="2856700"/>
              <a:ext cx="25225" cy="41700"/>
            </a:xfrm>
            <a:custGeom>
              <a:avLst/>
              <a:gdLst/>
              <a:ahLst/>
              <a:cxnLst/>
              <a:rect l="l" t="t" r="r" b="b"/>
              <a:pathLst>
                <a:path w="1009" h="1668" extrusionOk="0">
                  <a:moveTo>
                    <a:pt x="45" y="1"/>
                  </a:moveTo>
                  <a:cubicBezTo>
                    <a:pt x="22" y="1"/>
                    <a:pt x="1" y="23"/>
                    <a:pt x="18" y="47"/>
                  </a:cubicBezTo>
                  <a:cubicBezTo>
                    <a:pt x="115" y="225"/>
                    <a:pt x="227" y="414"/>
                    <a:pt x="328" y="592"/>
                  </a:cubicBezTo>
                  <a:cubicBezTo>
                    <a:pt x="491" y="876"/>
                    <a:pt x="659" y="1166"/>
                    <a:pt x="822" y="1451"/>
                  </a:cubicBezTo>
                  <a:cubicBezTo>
                    <a:pt x="863" y="1517"/>
                    <a:pt x="898" y="1589"/>
                    <a:pt x="939" y="1650"/>
                  </a:cubicBezTo>
                  <a:cubicBezTo>
                    <a:pt x="945" y="1662"/>
                    <a:pt x="955" y="1668"/>
                    <a:pt x="965" y="1668"/>
                  </a:cubicBezTo>
                  <a:cubicBezTo>
                    <a:pt x="987" y="1668"/>
                    <a:pt x="1009" y="1643"/>
                    <a:pt x="995" y="1619"/>
                  </a:cubicBezTo>
                  <a:cubicBezTo>
                    <a:pt x="893" y="1441"/>
                    <a:pt x="786" y="1258"/>
                    <a:pt x="685" y="1080"/>
                  </a:cubicBezTo>
                  <a:cubicBezTo>
                    <a:pt x="517" y="790"/>
                    <a:pt x="354" y="500"/>
                    <a:pt x="186" y="215"/>
                  </a:cubicBezTo>
                  <a:cubicBezTo>
                    <a:pt x="150" y="149"/>
                    <a:pt x="110" y="83"/>
                    <a:pt x="74" y="17"/>
                  </a:cubicBezTo>
                  <a:cubicBezTo>
                    <a:pt x="66" y="6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3473250" y="2869475"/>
              <a:ext cx="9100" cy="7150"/>
            </a:xfrm>
            <a:custGeom>
              <a:avLst/>
              <a:gdLst/>
              <a:ahLst/>
              <a:cxnLst/>
              <a:rect l="l" t="t" r="r" b="b"/>
              <a:pathLst>
                <a:path w="364" h="286" extrusionOk="0">
                  <a:moveTo>
                    <a:pt x="320" y="1"/>
                  </a:moveTo>
                  <a:cubicBezTo>
                    <a:pt x="308" y="1"/>
                    <a:pt x="297" y="6"/>
                    <a:pt x="293" y="19"/>
                  </a:cubicBezTo>
                  <a:cubicBezTo>
                    <a:pt x="275" y="87"/>
                    <a:pt x="257" y="151"/>
                    <a:pt x="239" y="217"/>
                  </a:cubicBezTo>
                  <a:lnTo>
                    <a:pt x="239" y="217"/>
                  </a:lnTo>
                  <a:cubicBezTo>
                    <a:pt x="216" y="213"/>
                    <a:pt x="191" y="208"/>
                    <a:pt x="171" y="198"/>
                  </a:cubicBezTo>
                  <a:lnTo>
                    <a:pt x="95" y="182"/>
                  </a:lnTo>
                  <a:cubicBezTo>
                    <a:pt x="79" y="182"/>
                    <a:pt x="74" y="172"/>
                    <a:pt x="64" y="172"/>
                  </a:cubicBezTo>
                  <a:cubicBezTo>
                    <a:pt x="54" y="172"/>
                    <a:pt x="54" y="172"/>
                    <a:pt x="49" y="167"/>
                  </a:cubicBezTo>
                  <a:cubicBezTo>
                    <a:pt x="44" y="162"/>
                    <a:pt x="40" y="161"/>
                    <a:pt x="35" y="161"/>
                  </a:cubicBezTo>
                  <a:cubicBezTo>
                    <a:pt x="15" y="161"/>
                    <a:pt x="0" y="201"/>
                    <a:pt x="34" y="218"/>
                  </a:cubicBezTo>
                  <a:cubicBezTo>
                    <a:pt x="44" y="223"/>
                    <a:pt x="64" y="233"/>
                    <a:pt x="85" y="238"/>
                  </a:cubicBezTo>
                  <a:lnTo>
                    <a:pt x="161" y="259"/>
                  </a:lnTo>
                  <a:cubicBezTo>
                    <a:pt x="191" y="264"/>
                    <a:pt x="227" y="274"/>
                    <a:pt x="263" y="284"/>
                  </a:cubicBezTo>
                  <a:cubicBezTo>
                    <a:pt x="265" y="285"/>
                    <a:pt x="267" y="285"/>
                    <a:pt x="269" y="285"/>
                  </a:cubicBezTo>
                  <a:cubicBezTo>
                    <a:pt x="282" y="285"/>
                    <a:pt x="294" y="272"/>
                    <a:pt x="298" y="264"/>
                  </a:cubicBezTo>
                  <a:cubicBezTo>
                    <a:pt x="318" y="187"/>
                    <a:pt x="334" y="116"/>
                    <a:pt x="354" y="40"/>
                  </a:cubicBezTo>
                  <a:cubicBezTo>
                    <a:pt x="364" y="17"/>
                    <a:pt x="34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3483125" y="2886650"/>
              <a:ext cx="9075" cy="7125"/>
            </a:xfrm>
            <a:custGeom>
              <a:avLst/>
              <a:gdLst/>
              <a:ahLst/>
              <a:cxnLst/>
              <a:rect l="l" t="t" r="r" b="b"/>
              <a:pathLst>
                <a:path w="363" h="285" extrusionOk="0">
                  <a:moveTo>
                    <a:pt x="319" y="1"/>
                  </a:moveTo>
                  <a:cubicBezTo>
                    <a:pt x="307" y="1"/>
                    <a:pt x="295" y="6"/>
                    <a:pt x="290" y="19"/>
                  </a:cubicBezTo>
                  <a:cubicBezTo>
                    <a:pt x="276" y="87"/>
                    <a:pt x="259" y="151"/>
                    <a:pt x="241" y="218"/>
                  </a:cubicBezTo>
                  <a:lnTo>
                    <a:pt x="241" y="218"/>
                  </a:lnTo>
                  <a:cubicBezTo>
                    <a:pt x="217" y="214"/>
                    <a:pt x="193" y="208"/>
                    <a:pt x="168" y="197"/>
                  </a:cubicBezTo>
                  <a:lnTo>
                    <a:pt x="91" y="182"/>
                  </a:lnTo>
                  <a:cubicBezTo>
                    <a:pt x="81" y="182"/>
                    <a:pt x="76" y="172"/>
                    <a:pt x="61" y="172"/>
                  </a:cubicBezTo>
                  <a:cubicBezTo>
                    <a:pt x="56" y="172"/>
                    <a:pt x="56" y="172"/>
                    <a:pt x="51" y="167"/>
                  </a:cubicBezTo>
                  <a:cubicBezTo>
                    <a:pt x="47" y="163"/>
                    <a:pt x="42" y="162"/>
                    <a:pt x="38" y="162"/>
                  </a:cubicBezTo>
                  <a:cubicBezTo>
                    <a:pt x="17" y="162"/>
                    <a:pt x="0" y="201"/>
                    <a:pt x="30" y="218"/>
                  </a:cubicBezTo>
                  <a:cubicBezTo>
                    <a:pt x="46" y="223"/>
                    <a:pt x="61" y="233"/>
                    <a:pt x="81" y="238"/>
                  </a:cubicBezTo>
                  <a:lnTo>
                    <a:pt x="157" y="253"/>
                  </a:lnTo>
                  <a:cubicBezTo>
                    <a:pt x="188" y="263"/>
                    <a:pt x="229" y="274"/>
                    <a:pt x="259" y="284"/>
                  </a:cubicBezTo>
                  <a:cubicBezTo>
                    <a:pt x="262" y="284"/>
                    <a:pt x="265" y="285"/>
                    <a:pt x="267" y="285"/>
                  </a:cubicBezTo>
                  <a:cubicBezTo>
                    <a:pt x="282" y="285"/>
                    <a:pt x="290" y="272"/>
                    <a:pt x="295" y="263"/>
                  </a:cubicBezTo>
                  <a:cubicBezTo>
                    <a:pt x="315" y="187"/>
                    <a:pt x="336" y="116"/>
                    <a:pt x="356" y="40"/>
                  </a:cubicBezTo>
                  <a:cubicBezTo>
                    <a:pt x="362" y="17"/>
                    <a:pt x="340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3464150" y="2857700"/>
              <a:ext cx="16300" cy="12700"/>
            </a:xfrm>
            <a:custGeom>
              <a:avLst/>
              <a:gdLst/>
              <a:ahLst/>
              <a:cxnLst/>
              <a:rect l="l" t="t" r="r" b="b"/>
              <a:pathLst>
                <a:path w="652" h="508" extrusionOk="0">
                  <a:moveTo>
                    <a:pt x="609" y="0"/>
                  </a:moveTo>
                  <a:cubicBezTo>
                    <a:pt x="597" y="0"/>
                    <a:pt x="585" y="7"/>
                    <a:pt x="581" y="23"/>
                  </a:cubicBezTo>
                  <a:cubicBezTo>
                    <a:pt x="542" y="162"/>
                    <a:pt x="509" y="305"/>
                    <a:pt x="471" y="441"/>
                  </a:cubicBezTo>
                  <a:lnTo>
                    <a:pt x="471" y="441"/>
                  </a:lnTo>
                  <a:cubicBezTo>
                    <a:pt x="329" y="402"/>
                    <a:pt x="188" y="361"/>
                    <a:pt x="47" y="328"/>
                  </a:cubicBezTo>
                  <a:cubicBezTo>
                    <a:pt x="41" y="325"/>
                    <a:pt x="36" y="324"/>
                    <a:pt x="32" y="324"/>
                  </a:cubicBezTo>
                  <a:cubicBezTo>
                    <a:pt x="4" y="324"/>
                    <a:pt x="0" y="375"/>
                    <a:pt x="31" y="384"/>
                  </a:cubicBezTo>
                  <a:cubicBezTo>
                    <a:pt x="184" y="424"/>
                    <a:pt x="337" y="465"/>
                    <a:pt x="489" y="506"/>
                  </a:cubicBezTo>
                  <a:cubicBezTo>
                    <a:pt x="493" y="507"/>
                    <a:pt x="496" y="507"/>
                    <a:pt x="500" y="507"/>
                  </a:cubicBezTo>
                  <a:cubicBezTo>
                    <a:pt x="515" y="507"/>
                    <a:pt x="526" y="498"/>
                    <a:pt x="530" y="485"/>
                  </a:cubicBezTo>
                  <a:cubicBezTo>
                    <a:pt x="565" y="338"/>
                    <a:pt x="606" y="185"/>
                    <a:pt x="642" y="43"/>
                  </a:cubicBezTo>
                  <a:cubicBezTo>
                    <a:pt x="651" y="18"/>
                    <a:pt x="630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3473275" y="2871875"/>
              <a:ext cx="13200" cy="10275"/>
            </a:xfrm>
            <a:custGeom>
              <a:avLst/>
              <a:gdLst/>
              <a:ahLst/>
              <a:cxnLst/>
              <a:rect l="l" t="t" r="r" b="b"/>
              <a:pathLst>
                <a:path w="528" h="411" extrusionOk="0">
                  <a:moveTo>
                    <a:pt x="486" y="0"/>
                  </a:moveTo>
                  <a:cubicBezTo>
                    <a:pt x="474" y="0"/>
                    <a:pt x="461" y="6"/>
                    <a:pt x="455" y="20"/>
                  </a:cubicBezTo>
                  <a:cubicBezTo>
                    <a:pt x="427" y="128"/>
                    <a:pt x="403" y="232"/>
                    <a:pt x="375" y="344"/>
                  </a:cubicBezTo>
                  <a:lnTo>
                    <a:pt x="375" y="344"/>
                  </a:lnTo>
                  <a:cubicBezTo>
                    <a:pt x="264" y="315"/>
                    <a:pt x="160" y="287"/>
                    <a:pt x="48" y="254"/>
                  </a:cubicBezTo>
                  <a:cubicBezTo>
                    <a:pt x="46" y="253"/>
                    <a:pt x="43" y="253"/>
                    <a:pt x="41" y="253"/>
                  </a:cubicBezTo>
                  <a:cubicBezTo>
                    <a:pt x="15" y="253"/>
                    <a:pt x="0" y="306"/>
                    <a:pt x="38" y="315"/>
                  </a:cubicBezTo>
                  <a:cubicBezTo>
                    <a:pt x="160" y="346"/>
                    <a:pt x="272" y="376"/>
                    <a:pt x="394" y="407"/>
                  </a:cubicBezTo>
                  <a:cubicBezTo>
                    <a:pt x="399" y="409"/>
                    <a:pt x="403" y="410"/>
                    <a:pt x="406" y="410"/>
                  </a:cubicBezTo>
                  <a:cubicBezTo>
                    <a:pt x="419" y="410"/>
                    <a:pt x="425" y="399"/>
                    <a:pt x="429" y="391"/>
                  </a:cubicBezTo>
                  <a:cubicBezTo>
                    <a:pt x="465" y="274"/>
                    <a:pt x="490" y="163"/>
                    <a:pt x="521" y="40"/>
                  </a:cubicBezTo>
                  <a:cubicBezTo>
                    <a:pt x="527" y="16"/>
                    <a:pt x="507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494550" y="2902500"/>
              <a:ext cx="25175" cy="41600"/>
            </a:xfrm>
            <a:custGeom>
              <a:avLst/>
              <a:gdLst/>
              <a:ahLst/>
              <a:cxnLst/>
              <a:rect l="l" t="t" r="r" b="b"/>
              <a:pathLst>
                <a:path w="1007" h="1664" extrusionOk="0">
                  <a:moveTo>
                    <a:pt x="45" y="0"/>
                  </a:moveTo>
                  <a:cubicBezTo>
                    <a:pt x="23" y="0"/>
                    <a:pt x="0" y="22"/>
                    <a:pt x="11" y="46"/>
                  </a:cubicBezTo>
                  <a:cubicBezTo>
                    <a:pt x="112" y="224"/>
                    <a:pt x="219" y="413"/>
                    <a:pt x="326" y="591"/>
                  </a:cubicBezTo>
                  <a:cubicBezTo>
                    <a:pt x="489" y="876"/>
                    <a:pt x="657" y="1166"/>
                    <a:pt x="820" y="1455"/>
                  </a:cubicBezTo>
                  <a:cubicBezTo>
                    <a:pt x="855" y="1517"/>
                    <a:pt x="896" y="1588"/>
                    <a:pt x="937" y="1649"/>
                  </a:cubicBezTo>
                  <a:cubicBezTo>
                    <a:pt x="941" y="1659"/>
                    <a:pt x="950" y="1664"/>
                    <a:pt x="959" y="1664"/>
                  </a:cubicBezTo>
                  <a:cubicBezTo>
                    <a:pt x="981" y="1664"/>
                    <a:pt x="1007" y="1640"/>
                    <a:pt x="992" y="1618"/>
                  </a:cubicBezTo>
                  <a:cubicBezTo>
                    <a:pt x="891" y="1440"/>
                    <a:pt x="784" y="1257"/>
                    <a:pt x="682" y="1079"/>
                  </a:cubicBezTo>
                  <a:cubicBezTo>
                    <a:pt x="514" y="794"/>
                    <a:pt x="346" y="499"/>
                    <a:pt x="184" y="214"/>
                  </a:cubicBezTo>
                  <a:cubicBezTo>
                    <a:pt x="148" y="148"/>
                    <a:pt x="107" y="82"/>
                    <a:pt x="72" y="16"/>
                  </a:cubicBezTo>
                  <a:cubicBezTo>
                    <a:pt x="65" y="5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505750" y="2924350"/>
              <a:ext cx="9150" cy="7100"/>
            </a:xfrm>
            <a:custGeom>
              <a:avLst/>
              <a:gdLst/>
              <a:ahLst/>
              <a:cxnLst/>
              <a:rect l="l" t="t" r="r" b="b"/>
              <a:pathLst>
                <a:path w="366" h="284" extrusionOk="0">
                  <a:moveTo>
                    <a:pt x="97" y="0"/>
                  </a:moveTo>
                  <a:cubicBezTo>
                    <a:pt x="82" y="0"/>
                    <a:pt x="71" y="9"/>
                    <a:pt x="66" y="22"/>
                  </a:cubicBezTo>
                  <a:cubicBezTo>
                    <a:pt x="46" y="98"/>
                    <a:pt x="31" y="164"/>
                    <a:pt x="10" y="241"/>
                  </a:cubicBezTo>
                  <a:cubicBezTo>
                    <a:pt x="1" y="266"/>
                    <a:pt x="23" y="283"/>
                    <a:pt x="43" y="283"/>
                  </a:cubicBezTo>
                  <a:cubicBezTo>
                    <a:pt x="55" y="283"/>
                    <a:pt x="68" y="277"/>
                    <a:pt x="71" y="261"/>
                  </a:cubicBezTo>
                  <a:cubicBezTo>
                    <a:pt x="89" y="194"/>
                    <a:pt x="107" y="130"/>
                    <a:pt x="125" y="64"/>
                  </a:cubicBezTo>
                  <a:lnTo>
                    <a:pt x="125" y="64"/>
                  </a:lnTo>
                  <a:cubicBezTo>
                    <a:pt x="148" y="69"/>
                    <a:pt x="173" y="76"/>
                    <a:pt x="194" y="83"/>
                  </a:cubicBezTo>
                  <a:lnTo>
                    <a:pt x="270" y="103"/>
                  </a:lnTo>
                  <a:cubicBezTo>
                    <a:pt x="285" y="103"/>
                    <a:pt x="290" y="108"/>
                    <a:pt x="300" y="108"/>
                  </a:cubicBezTo>
                  <a:cubicBezTo>
                    <a:pt x="310" y="108"/>
                    <a:pt x="310" y="108"/>
                    <a:pt x="316" y="113"/>
                  </a:cubicBezTo>
                  <a:cubicBezTo>
                    <a:pt x="320" y="118"/>
                    <a:pt x="325" y="120"/>
                    <a:pt x="329" y="120"/>
                  </a:cubicBezTo>
                  <a:cubicBezTo>
                    <a:pt x="350" y="120"/>
                    <a:pt x="365" y="79"/>
                    <a:pt x="336" y="63"/>
                  </a:cubicBezTo>
                  <a:cubicBezTo>
                    <a:pt x="321" y="58"/>
                    <a:pt x="300" y="52"/>
                    <a:pt x="285" y="47"/>
                  </a:cubicBezTo>
                  <a:lnTo>
                    <a:pt x="209" y="27"/>
                  </a:lnTo>
                  <a:cubicBezTo>
                    <a:pt x="173" y="22"/>
                    <a:pt x="138" y="7"/>
                    <a:pt x="107" y="2"/>
                  </a:cubicBezTo>
                  <a:cubicBezTo>
                    <a:pt x="103" y="1"/>
                    <a:pt x="100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495925" y="2907175"/>
              <a:ext cx="9175" cy="7100"/>
            </a:xfrm>
            <a:custGeom>
              <a:avLst/>
              <a:gdLst/>
              <a:ahLst/>
              <a:cxnLst/>
              <a:rect l="l" t="t" r="r" b="b"/>
              <a:pathLst>
                <a:path w="367" h="284" extrusionOk="0">
                  <a:moveTo>
                    <a:pt x="93" y="1"/>
                  </a:moveTo>
                  <a:cubicBezTo>
                    <a:pt x="79" y="1"/>
                    <a:pt x="72" y="10"/>
                    <a:pt x="68" y="22"/>
                  </a:cubicBezTo>
                  <a:cubicBezTo>
                    <a:pt x="47" y="99"/>
                    <a:pt x="27" y="165"/>
                    <a:pt x="7" y="241"/>
                  </a:cubicBezTo>
                  <a:cubicBezTo>
                    <a:pt x="0" y="266"/>
                    <a:pt x="21" y="283"/>
                    <a:pt x="42" y="283"/>
                  </a:cubicBezTo>
                  <a:cubicBezTo>
                    <a:pt x="54" y="283"/>
                    <a:pt x="67" y="277"/>
                    <a:pt x="73" y="261"/>
                  </a:cubicBezTo>
                  <a:cubicBezTo>
                    <a:pt x="91" y="193"/>
                    <a:pt x="105" y="130"/>
                    <a:pt x="122" y="63"/>
                  </a:cubicBezTo>
                  <a:lnTo>
                    <a:pt x="122" y="63"/>
                  </a:lnTo>
                  <a:cubicBezTo>
                    <a:pt x="145" y="67"/>
                    <a:pt x="170" y="73"/>
                    <a:pt x="195" y="83"/>
                  </a:cubicBezTo>
                  <a:lnTo>
                    <a:pt x="271" y="104"/>
                  </a:lnTo>
                  <a:cubicBezTo>
                    <a:pt x="281" y="104"/>
                    <a:pt x="286" y="109"/>
                    <a:pt x="302" y="109"/>
                  </a:cubicBezTo>
                  <a:cubicBezTo>
                    <a:pt x="307" y="109"/>
                    <a:pt x="307" y="109"/>
                    <a:pt x="312" y="114"/>
                  </a:cubicBezTo>
                  <a:cubicBezTo>
                    <a:pt x="316" y="117"/>
                    <a:pt x="320" y="119"/>
                    <a:pt x="325" y="119"/>
                  </a:cubicBezTo>
                  <a:cubicBezTo>
                    <a:pt x="347" y="119"/>
                    <a:pt x="366" y="80"/>
                    <a:pt x="332" y="63"/>
                  </a:cubicBezTo>
                  <a:cubicBezTo>
                    <a:pt x="322" y="58"/>
                    <a:pt x="302" y="53"/>
                    <a:pt x="281" y="48"/>
                  </a:cubicBezTo>
                  <a:lnTo>
                    <a:pt x="205" y="27"/>
                  </a:lnTo>
                  <a:cubicBezTo>
                    <a:pt x="174" y="22"/>
                    <a:pt x="134" y="7"/>
                    <a:pt x="103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507675" y="2930525"/>
              <a:ext cx="16325" cy="12650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150" y="0"/>
                  </a:moveTo>
                  <a:cubicBezTo>
                    <a:pt x="137" y="0"/>
                    <a:pt x="129" y="11"/>
                    <a:pt x="122" y="19"/>
                  </a:cubicBezTo>
                  <a:cubicBezTo>
                    <a:pt x="86" y="167"/>
                    <a:pt x="45" y="319"/>
                    <a:pt x="10" y="467"/>
                  </a:cubicBezTo>
                  <a:cubicBezTo>
                    <a:pt x="0" y="489"/>
                    <a:pt x="23" y="506"/>
                    <a:pt x="44" y="506"/>
                  </a:cubicBezTo>
                  <a:cubicBezTo>
                    <a:pt x="56" y="506"/>
                    <a:pt x="67" y="500"/>
                    <a:pt x="71" y="487"/>
                  </a:cubicBezTo>
                  <a:cubicBezTo>
                    <a:pt x="109" y="349"/>
                    <a:pt x="142" y="206"/>
                    <a:pt x="180" y="68"/>
                  </a:cubicBezTo>
                  <a:lnTo>
                    <a:pt x="180" y="68"/>
                  </a:lnTo>
                  <a:cubicBezTo>
                    <a:pt x="322" y="102"/>
                    <a:pt x="463" y="144"/>
                    <a:pt x="605" y="182"/>
                  </a:cubicBezTo>
                  <a:cubicBezTo>
                    <a:pt x="608" y="183"/>
                    <a:pt x="611" y="183"/>
                    <a:pt x="614" y="183"/>
                  </a:cubicBezTo>
                  <a:cubicBezTo>
                    <a:pt x="647" y="183"/>
                    <a:pt x="653" y="135"/>
                    <a:pt x="620" y="121"/>
                  </a:cubicBezTo>
                  <a:cubicBezTo>
                    <a:pt x="467" y="85"/>
                    <a:pt x="315" y="39"/>
                    <a:pt x="162" y="4"/>
                  </a:cubicBezTo>
                  <a:cubicBezTo>
                    <a:pt x="158" y="1"/>
                    <a:pt x="153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3501650" y="2918750"/>
              <a:ext cx="13175" cy="10275"/>
            </a:xfrm>
            <a:custGeom>
              <a:avLst/>
              <a:gdLst/>
              <a:ahLst/>
              <a:cxnLst/>
              <a:rect l="l" t="t" r="r" b="b"/>
              <a:pathLst>
                <a:path w="527" h="411" extrusionOk="0">
                  <a:moveTo>
                    <a:pt x="126" y="0"/>
                  </a:moveTo>
                  <a:cubicBezTo>
                    <a:pt x="113" y="0"/>
                    <a:pt x="102" y="10"/>
                    <a:pt x="98" y="22"/>
                  </a:cubicBezTo>
                  <a:cubicBezTo>
                    <a:pt x="68" y="134"/>
                    <a:pt x="42" y="251"/>
                    <a:pt x="7" y="373"/>
                  </a:cubicBezTo>
                  <a:cubicBezTo>
                    <a:pt x="0" y="395"/>
                    <a:pt x="21" y="411"/>
                    <a:pt x="41" y="411"/>
                  </a:cubicBezTo>
                  <a:cubicBezTo>
                    <a:pt x="54" y="411"/>
                    <a:pt x="67" y="404"/>
                    <a:pt x="73" y="388"/>
                  </a:cubicBezTo>
                  <a:cubicBezTo>
                    <a:pt x="101" y="284"/>
                    <a:pt x="125" y="175"/>
                    <a:pt x="153" y="66"/>
                  </a:cubicBezTo>
                  <a:lnTo>
                    <a:pt x="153" y="66"/>
                  </a:lnTo>
                  <a:cubicBezTo>
                    <a:pt x="264" y="98"/>
                    <a:pt x="372" y="126"/>
                    <a:pt x="480" y="154"/>
                  </a:cubicBezTo>
                  <a:cubicBezTo>
                    <a:pt x="483" y="156"/>
                    <a:pt x="486" y="157"/>
                    <a:pt x="489" y="157"/>
                  </a:cubicBezTo>
                  <a:cubicBezTo>
                    <a:pt x="514" y="157"/>
                    <a:pt x="526" y="103"/>
                    <a:pt x="490" y="98"/>
                  </a:cubicBezTo>
                  <a:cubicBezTo>
                    <a:pt x="373" y="68"/>
                    <a:pt x="251" y="32"/>
                    <a:pt x="134" y="2"/>
                  </a:cubicBezTo>
                  <a:cubicBezTo>
                    <a:pt x="131" y="1"/>
                    <a:pt x="128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467850" y="2902150"/>
              <a:ext cx="25575" cy="41600"/>
            </a:xfrm>
            <a:custGeom>
              <a:avLst/>
              <a:gdLst/>
              <a:ahLst/>
              <a:cxnLst/>
              <a:rect l="l" t="t" r="r" b="b"/>
              <a:pathLst>
                <a:path w="1023" h="1664" extrusionOk="0">
                  <a:moveTo>
                    <a:pt x="982" y="1"/>
                  </a:moveTo>
                  <a:cubicBezTo>
                    <a:pt x="971" y="1"/>
                    <a:pt x="960" y="6"/>
                    <a:pt x="952" y="20"/>
                  </a:cubicBezTo>
                  <a:cubicBezTo>
                    <a:pt x="845" y="198"/>
                    <a:pt x="738" y="376"/>
                    <a:pt x="636" y="559"/>
                  </a:cubicBezTo>
                  <a:cubicBezTo>
                    <a:pt x="463" y="844"/>
                    <a:pt x="301" y="1129"/>
                    <a:pt x="128" y="1419"/>
                  </a:cubicBezTo>
                  <a:cubicBezTo>
                    <a:pt x="87" y="1480"/>
                    <a:pt x="51" y="1551"/>
                    <a:pt x="11" y="1612"/>
                  </a:cubicBezTo>
                  <a:cubicBezTo>
                    <a:pt x="0" y="1640"/>
                    <a:pt x="21" y="1663"/>
                    <a:pt x="43" y="1663"/>
                  </a:cubicBezTo>
                  <a:cubicBezTo>
                    <a:pt x="53" y="1663"/>
                    <a:pt x="64" y="1659"/>
                    <a:pt x="72" y="1647"/>
                  </a:cubicBezTo>
                  <a:cubicBezTo>
                    <a:pt x="178" y="1469"/>
                    <a:pt x="285" y="1291"/>
                    <a:pt x="387" y="1103"/>
                  </a:cubicBezTo>
                  <a:cubicBezTo>
                    <a:pt x="560" y="818"/>
                    <a:pt x="723" y="534"/>
                    <a:pt x="896" y="249"/>
                  </a:cubicBezTo>
                  <a:cubicBezTo>
                    <a:pt x="936" y="183"/>
                    <a:pt x="972" y="111"/>
                    <a:pt x="1013" y="50"/>
                  </a:cubicBezTo>
                  <a:cubicBezTo>
                    <a:pt x="1023" y="23"/>
                    <a:pt x="1004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3472850" y="2923950"/>
              <a:ext cx="9000" cy="7350"/>
            </a:xfrm>
            <a:custGeom>
              <a:avLst/>
              <a:gdLst/>
              <a:ahLst/>
              <a:cxnLst/>
              <a:rect l="l" t="t" r="r" b="b"/>
              <a:pathLst>
                <a:path w="360" h="294" extrusionOk="0">
                  <a:moveTo>
                    <a:pt x="271" y="0"/>
                  </a:moveTo>
                  <a:cubicBezTo>
                    <a:pt x="267" y="0"/>
                    <a:pt x="263" y="1"/>
                    <a:pt x="258" y="2"/>
                  </a:cubicBezTo>
                  <a:cubicBezTo>
                    <a:pt x="182" y="23"/>
                    <a:pt x="111" y="43"/>
                    <a:pt x="34" y="63"/>
                  </a:cubicBezTo>
                  <a:cubicBezTo>
                    <a:pt x="0" y="73"/>
                    <a:pt x="8" y="125"/>
                    <a:pt x="49" y="125"/>
                  </a:cubicBezTo>
                  <a:cubicBezTo>
                    <a:pt x="51" y="125"/>
                    <a:pt x="53" y="125"/>
                    <a:pt x="55" y="124"/>
                  </a:cubicBezTo>
                  <a:cubicBezTo>
                    <a:pt x="121" y="107"/>
                    <a:pt x="184" y="93"/>
                    <a:pt x="249" y="76"/>
                  </a:cubicBezTo>
                  <a:lnTo>
                    <a:pt x="249" y="76"/>
                  </a:lnTo>
                  <a:cubicBezTo>
                    <a:pt x="257" y="100"/>
                    <a:pt x="261" y="125"/>
                    <a:pt x="268" y="150"/>
                  </a:cubicBezTo>
                  <a:lnTo>
                    <a:pt x="289" y="226"/>
                  </a:lnTo>
                  <a:cubicBezTo>
                    <a:pt x="289" y="241"/>
                    <a:pt x="294" y="246"/>
                    <a:pt x="294" y="257"/>
                  </a:cubicBezTo>
                  <a:lnTo>
                    <a:pt x="294" y="272"/>
                  </a:lnTo>
                  <a:cubicBezTo>
                    <a:pt x="294" y="286"/>
                    <a:pt x="307" y="293"/>
                    <a:pt x="322" y="293"/>
                  </a:cubicBezTo>
                  <a:cubicBezTo>
                    <a:pt x="340" y="293"/>
                    <a:pt x="360" y="282"/>
                    <a:pt x="360" y="257"/>
                  </a:cubicBezTo>
                  <a:cubicBezTo>
                    <a:pt x="360" y="241"/>
                    <a:pt x="355" y="221"/>
                    <a:pt x="345" y="201"/>
                  </a:cubicBezTo>
                  <a:lnTo>
                    <a:pt x="329" y="124"/>
                  </a:lnTo>
                  <a:cubicBezTo>
                    <a:pt x="314" y="94"/>
                    <a:pt x="309" y="53"/>
                    <a:pt x="294" y="23"/>
                  </a:cubicBezTo>
                  <a:cubicBezTo>
                    <a:pt x="290" y="7"/>
                    <a:pt x="283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3482800" y="2906975"/>
              <a:ext cx="9175" cy="7300"/>
            </a:xfrm>
            <a:custGeom>
              <a:avLst/>
              <a:gdLst/>
              <a:ahLst/>
              <a:cxnLst/>
              <a:rect l="l" t="t" r="r" b="b"/>
              <a:pathLst>
                <a:path w="367" h="292" extrusionOk="0">
                  <a:moveTo>
                    <a:pt x="275" y="1"/>
                  </a:moveTo>
                  <a:cubicBezTo>
                    <a:pt x="271" y="1"/>
                    <a:pt x="266" y="2"/>
                    <a:pt x="262" y="5"/>
                  </a:cubicBezTo>
                  <a:cubicBezTo>
                    <a:pt x="186" y="20"/>
                    <a:pt x="115" y="40"/>
                    <a:pt x="38" y="61"/>
                  </a:cubicBezTo>
                  <a:cubicBezTo>
                    <a:pt x="1" y="70"/>
                    <a:pt x="11" y="123"/>
                    <a:pt x="49" y="123"/>
                  </a:cubicBezTo>
                  <a:cubicBezTo>
                    <a:pt x="52" y="123"/>
                    <a:pt x="55" y="123"/>
                    <a:pt x="59" y="122"/>
                  </a:cubicBezTo>
                  <a:cubicBezTo>
                    <a:pt x="126" y="108"/>
                    <a:pt x="185" y="91"/>
                    <a:pt x="250" y="73"/>
                  </a:cubicBezTo>
                  <a:lnTo>
                    <a:pt x="250" y="73"/>
                  </a:lnTo>
                  <a:cubicBezTo>
                    <a:pt x="257" y="98"/>
                    <a:pt x="265" y="121"/>
                    <a:pt x="272" y="147"/>
                  </a:cubicBezTo>
                  <a:lnTo>
                    <a:pt x="293" y="224"/>
                  </a:lnTo>
                  <a:cubicBezTo>
                    <a:pt x="293" y="239"/>
                    <a:pt x="298" y="244"/>
                    <a:pt x="298" y="259"/>
                  </a:cubicBezTo>
                  <a:lnTo>
                    <a:pt x="298" y="269"/>
                  </a:lnTo>
                  <a:cubicBezTo>
                    <a:pt x="300" y="283"/>
                    <a:pt x="316" y="291"/>
                    <a:pt x="331" y="291"/>
                  </a:cubicBezTo>
                  <a:cubicBezTo>
                    <a:pt x="349" y="291"/>
                    <a:pt x="366" y="281"/>
                    <a:pt x="364" y="259"/>
                  </a:cubicBezTo>
                  <a:cubicBezTo>
                    <a:pt x="364" y="239"/>
                    <a:pt x="354" y="218"/>
                    <a:pt x="349" y="198"/>
                  </a:cubicBezTo>
                  <a:lnTo>
                    <a:pt x="328" y="122"/>
                  </a:lnTo>
                  <a:cubicBezTo>
                    <a:pt x="318" y="91"/>
                    <a:pt x="313" y="56"/>
                    <a:pt x="298" y="20"/>
                  </a:cubicBezTo>
                  <a:cubicBezTo>
                    <a:pt x="294" y="9"/>
                    <a:pt x="285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463575" y="2930050"/>
              <a:ext cx="16150" cy="13075"/>
            </a:xfrm>
            <a:custGeom>
              <a:avLst/>
              <a:gdLst/>
              <a:ahLst/>
              <a:cxnLst/>
              <a:rect l="l" t="t" r="r" b="b"/>
              <a:pathLst>
                <a:path w="646" h="523" extrusionOk="0">
                  <a:moveTo>
                    <a:pt x="490" y="1"/>
                  </a:moveTo>
                  <a:cubicBezTo>
                    <a:pt x="487" y="1"/>
                    <a:pt x="484" y="1"/>
                    <a:pt x="482" y="2"/>
                  </a:cubicBezTo>
                  <a:cubicBezTo>
                    <a:pt x="334" y="38"/>
                    <a:pt x="182" y="84"/>
                    <a:pt x="39" y="125"/>
                  </a:cubicBezTo>
                  <a:cubicBezTo>
                    <a:pt x="0" y="134"/>
                    <a:pt x="12" y="186"/>
                    <a:pt x="49" y="186"/>
                  </a:cubicBezTo>
                  <a:cubicBezTo>
                    <a:pt x="51" y="186"/>
                    <a:pt x="53" y="186"/>
                    <a:pt x="54" y="186"/>
                  </a:cubicBezTo>
                  <a:cubicBezTo>
                    <a:pt x="191" y="153"/>
                    <a:pt x="331" y="111"/>
                    <a:pt x="468" y="73"/>
                  </a:cubicBezTo>
                  <a:lnTo>
                    <a:pt x="468" y="73"/>
                  </a:lnTo>
                  <a:cubicBezTo>
                    <a:pt x="507" y="217"/>
                    <a:pt x="550" y="362"/>
                    <a:pt x="583" y="506"/>
                  </a:cubicBezTo>
                  <a:cubicBezTo>
                    <a:pt x="585" y="517"/>
                    <a:pt x="594" y="522"/>
                    <a:pt x="605" y="522"/>
                  </a:cubicBezTo>
                  <a:cubicBezTo>
                    <a:pt x="623" y="522"/>
                    <a:pt x="646" y="507"/>
                    <a:pt x="639" y="481"/>
                  </a:cubicBezTo>
                  <a:cubicBezTo>
                    <a:pt x="604" y="328"/>
                    <a:pt x="558" y="175"/>
                    <a:pt x="522" y="23"/>
                  </a:cubicBezTo>
                  <a:cubicBezTo>
                    <a:pt x="515" y="7"/>
                    <a:pt x="501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3472975" y="2918425"/>
              <a:ext cx="13075" cy="10500"/>
            </a:xfrm>
            <a:custGeom>
              <a:avLst/>
              <a:gdLst/>
              <a:ahLst/>
              <a:cxnLst/>
              <a:rect l="l" t="t" r="r" b="b"/>
              <a:pathLst>
                <a:path w="523" h="420" extrusionOk="0">
                  <a:moveTo>
                    <a:pt x="391" y="1"/>
                  </a:moveTo>
                  <a:cubicBezTo>
                    <a:pt x="387" y="1"/>
                    <a:pt x="383" y="2"/>
                    <a:pt x="380" y="5"/>
                  </a:cubicBezTo>
                  <a:lnTo>
                    <a:pt x="34" y="96"/>
                  </a:lnTo>
                  <a:cubicBezTo>
                    <a:pt x="0" y="111"/>
                    <a:pt x="8" y="163"/>
                    <a:pt x="49" y="163"/>
                  </a:cubicBezTo>
                  <a:cubicBezTo>
                    <a:pt x="51" y="163"/>
                    <a:pt x="53" y="163"/>
                    <a:pt x="55" y="162"/>
                  </a:cubicBezTo>
                  <a:lnTo>
                    <a:pt x="368" y="75"/>
                  </a:lnTo>
                  <a:lnTo>
                    <a:pt x="368" y="75"/>
                  </a:lnTo>
                  <a:cubicBezTo>
                    <a:pt x="396" y="186"/>
                    <a:pt x="429" y="294"/>
                    <a:pt x="457" y="401"/>
                  </a:cubicBezTo>
                  <a:cubicBezTo>
                    <a:pt x="458" y="414"/>
                    <a:pt x="468" y="420"/>
                    <a:pt x="479" y="420"/>
                  </a:cubicBezTo>
                  <a:cubicBezTo>
                    <a:pt x="499" y="420"/>
                    <a:pt x="522" y="402"/>
                    <a:pt x="513" y="376"/>
                  </a:cubicBezTo>
                  <a:cubicBezTo>
                    <a:pt x="482" y="254"/>
                    <a:pt x="452" y="142"/>
                    <a:pt x="416" y="20"/>
                  </a:cubicBezTo>
                  <a:cubicBezTo>
                    <a:pt x="412" y="9"/>
                    <a:pt x="401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494700" y="2857150"/>
              <a:ext cx="25650" cy="41575"/>
            </a:xfrm>
            <a:custGeom>
              <a:avLst/>
              <a:gdLst/>
              <a:ahLst/>
              <a:cxnLst/>
              <a:rect l="l" t="t" r="r" b="b"/>
              <a:pathLst>
                <a:path w="1026" h="1663" extrusionOk="0">
                  <a:moveTo>
                    <a:pt x="985" y="1"/>
                  </a:moveTo>
                  <a:cubicBezTo>
                    <a:pt x="975" y="1"/>
                    <a:pt x="964" y="6"/>
                    <a:pt x="956" y="19"/>
                  </a:cubicBezTo>
                  <a:cubicBezTo>
                    <a:pt x="844" y="197"/>
                    <a:pt x="737" y="375"/>
                    <a:pt x="636" y="558"/>
                  </a:cubicBezTo>
                  <a:cubicBezTo>
                    <a:pt x="463" y="843"/>
                    <a:pt x="300" y="1133"/>
                    <a:pt x="127" y="1418"/>
                  </a:cubicBezTo>
                  <a:cubicBezTo>
                    <a:pt x="91" y="1479"/>
                    <a:pt x="51" y="1550"/>
                    <a:pt x="15" y="1616"/>
                  </a:cubicBezTo>
                  <a:cubicBezTo>
                    <a:pt x="1" y="1641"/>
                    <a:pt x="20" y="1663"/>
                    <a:pt x="42" y="1663"/>
                  </a:cubicBezTo>
                  <a:cubicBezTo>
                    <a:pt x="52" y="1663"/>
                    <a:pt x="63" y="1658"/>
                    <a:pt x="71" y="1647"/>
                  </a:cubicBezTo>
                  <a:cubicBezTo>
                    <a:pt x="178" y="1469"/>
                    <a:pt x="285" y="1291"/>
                    <a:pt x="386" y="1108"/>
                  </a:cubicBezTo>
                  <a:cubicBezTo>
                    <a:pt x="559" y="818"/>
                    <a:pt x="727" y="533"/>
                    <a:pt x="895" y="248"/>
                  </a:cubicBezTo>
                  <a:cubicBezTo>
                    <a:pt x="936" y="182"/>
                    <a:pt x="971" y="116"/>
                    <a:pt x="1012" y="50"/>
                  </a:cubicBezTo>
                  <a:cubicBezTo>
                    <a:pt x="1026" y="25"/>
                    <a:pt x="1006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3506250" y="2869500"/>
              <a:ext cx="9025" cy="7250"/>
            </a:xfrm>
            <a:custGeom>
              <a:avLst/>
              <a:gdLst/>
              <a:ahLst/>
              <a:cxnLst/>
              <a:rect l="l" t="t" r="r" b="b"/>
              <a:pathLst>
                <a:path w="361" h="290" extrusionOk="0">
                  <a:moveTo>
                    <a:pt x="39" y="1"/>
                  </a:moveTo>
                  <a:cubicBezTo>
                    <a:pt x="21" y="1"/>
                    <a:pt x="1" y="11"/>
                    <a:pt x="1" y="34"/>
                  </a:cubicBezTo>
                  <a:cubicBezTo>
                    <a:pt x="1" y="54"/>
                    <a:pt x="6" y="69"/>
                    <a:pt x="16" y="90"/>
                  </a:cubicBezTo>
                  <a:lnTo>
                    <a:pt x="36" y="166"/>
                  </a:lnTo>
                  <a:cubicBezTo>
                    <a:pt x="46" y="197"/>
                    <a:pt x="51" y="237"/>
                    <a:pt x="67" y="268"/>
                  </a:cubicBezTo>
                  <a:cubicBezTo>
                    <a:pt x="71" y="283"/>
                    <a:pt x="80" y="290"/>
                    <a:pt x="92" y="290"/>
                  </a:cubicBezTo>
                  <a:cubicBezTo>
                    <a:pt x="95" y="290"/>
                    <a:pt x="99" y="289"/>
                    <a:pt x="102" y="288"/>
                  </a:cubicBezTo>
                  <a:cubicBezTo>
                    <a:pt x="179" y="268"/>
                    <a:pt x="250" y="247"/>
                    <a:pt x="326" y="232"/>
                  </a:cubicBezTo>
                  <a:cubicBezTo>
                    <a:pt x="360" y="218"/>
                    <a:pt x="352" y="166"/>
                    <a:pt x="311" y="166"/>
                  </a:cubicBezTo>
                  <a:cubicBezTo>
                    <a:pt x="310" y="166"/>
                    <a:pt x="308" y="166"/>
                    <a:pt x="306" y="166"/>
                  </a:cubicBezTo>
                  <a:cubicBezTo>
                    <a:pt x="238" y="184"/>
                    <a:pt x="178" y="202"/>
                    <a:pt x="112" y="217"/>
                  </a:cubicBezTo>
                  <a:lnTo>
                    <a:pt x="112" y="217"/>
                  </a:lnTo>
                  <a:cubicBezTo>
                    <a:pt x="104" y="194"/>
                    <a:pt x="99" y="170"/>
                    <a:pt x="92" y="141"/>
                  </a:cubicBezTo>
                  <a:lnTo>
                    <a:pt x="72" y="64"/>
                  </a:lnTo>
                  <a:cubicBezTo>
                    <a:pt x="72" y="54"/>
                    <a:pt x="67" y="44"/>
                    <a:pt x="67" y="34"/>
                  </a:cubicBezTo>
                  <a:lnTo>
                    <a:pt x="67" y="18"/>
                  </a:lnTo>
                  <a:cubicBezTo>
                    <a:pt x="67" y="7"/>
                    <a:pt x="54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3496325" y="2886575"/>
              <a:ext cx="9025" cy="7350"/>
            </a:xfrm>
            <a:custGeom>
              <a:avLst/>
              <a:gdLst/>
              <a:ahLst/>
              <a:cxnLst/>
              <a:rect l="l" t="t" r="r" b="b"/>
              <a:pathLst>
                <a:path w="361" h="294" extrusionOk="0">
                  <a:moveTo>
                    <a:pt x="36" y="1"/>
                  </a:moveTo>
                  <a:cubicBezTo>
                    <a:pt x="19" y="1"/>
                    <a:pt x="1" y="12"/>
                    <a:pt x="1" y="37"/>
                  </a:cubicBezTo>
                  <a:cubicBezTo>
                    <a:pt x="1" y="58"/>
                    <a:pt x="6" y="73"/>
                    <a:pt x="11" y="93"/>
                  </a:cubicBezTo>
                  <a:lnTo>
                    <a:pt x="31" y="170"/>
                  </a:lnTo>
                  <a:cubicBezTo>
                    <a:pt x="41" y="200"/>
                    <a:pt x="52" y="241"/>
                    <a:pt x="62" y="271"/>
                  </a:cubicBezTo>
                  <a:cubicBezTo>
                    <a:pt x="66" y="287"/>
                    <a:pt x="76" y="294"/>
                    <a:pt x="89" y="294"/>
                  </a:cubicBezTo>
                  <a:cubicBezTo>
                    <a:pt x="93" y="294"/>
                    <a:pt x="98" y="293"/>
                    <a:pt x="103" y="292"/>
                  </a:cubicBezTo>
                  <a:cubicBezTo>
                    <a:pt x="179" y="271"/>
                    <a:pt x="245" y="251"/>
                    <a:pt x="321" y="236"/>
                  </a:cubicBezTo>
                  <a:cubicBezTo>
                    <a:pt x="360" y="221"/>
                    <a:pt x="348" y="169"/>
                    <a:pt x="311" y="169"/>
                  </a:cubicBezTo>
                  <a:cubicBezTo>
                    <a:pt x="309" y="169"/>
                    <a:pt x="308" y="169"/>
                    <a:pt x="306" y="170"/>
                  </a:cubicBezTo>
                  <a:cubicBezTo>
                    <a:pt x="239" y="188"/>
                    <a:pt x="176" y="205"/>
                    <a:pt x="110" y="220"/>
                  </a:cubicBezTo>
                  <a:lnTo>
                    <a:pt x="110" y="220"/>
                  </a:lnTo>
                  <a:cubicBezTo>
                    <a:pt x="104" y="197"/>
                    <a:pt x="98" y="173"/>
                    <a:pt x="87" y="144"/>
                  </a:cubicBezTo>
                  <a:lnTo>
                    <a:pt x="67" y="68"/>
                  </a:lnTo>
                  <a:cubicBezTo>
                    <a:pt x="67" y="58"/>
                    <a:pt x="62" y="48"/>
                    <a:pt x="62" y="37"/>
                  </a:cubicBezTo>
                  <a:lnTo>
                    <a:pt x="62" y="22"/>
                  </a:lnTo>
                  <a:cubicBezTo>
                    <a:pt x="62" y="8"/>
                    <a:pt x="50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3508450" y="2857750"/>
              <a:ext cx="16100" cy="12975"/>
            </a:xfrm>
            <a:custGeom>
              <a:avLst/>
              <a:gdLst/>
              <a:ahLst/>
              <a:cxnLst/>
              <a:rect l="l" t="t" r="r" b="b"/>
              <a:pathLst>
                <a:path w="644" h="519" extrusionOk="0">
                  <a:moveTo>
                    <a:pt x="42" y="0"/>
                  </a:moveTo>
                  <a:cubicBezTo>
                    <a:pt x="24" y="0"/>
                    <a:pt x="1" y="14"/>
                    <a:pt x="4" y="41"/>
                  </a:cubicBezTo>
                  <a:cubicBezTo>
                    <a:pt x="40" y="193"/>
                    <a:pt x="86" y="346"/>
                    <a:pt x="126" y="499"/>
                  </a:cubicBezTo>
                  <a:cubicBezTo>
                    <a:pt x="130" y="510"/>
                    <a:pt x="141" y="518"/>
                    <a:pt x="151" y="518"/>
                  </a:cubicBezTo>
                  <a:cubicBezTo>
                    <a:pt x="155" y="518"/>
                    <a:pt x="159" y="517"/>
                    <a:pt x="162" y="514"/>
                  </a:cubicBezTo>
                  <a:cubicBezTo>
                    <a:pt x="309" y="478"/>
                    <a:pt x="462" y="433"/>
                    <a:pt x="609" y="392"/>
                  </a:cubicBezTo>
                  <a:cubicBezTo>
                    <a:pt x="643" y="382"/>
                    <a:pt x="636" y="330"/>
                    <a:pt x="595" y="330"/>
                  </a:cubicBezTo>
                  <a:cubicBezTo>
                    <a:pt x="593" y="330"/>
                    <a:pt x="591" y="331"/>
                    <a:pt x="589" y="331"/>
                  </a:cubicBezTo>
                  <a:cubicBezTo>
                    <a:pt x="453" y="364"/>
                    <a:pt x="312" y="405"/>
                    <a:pt x="175" y="444"/>
                  </a:cubicBezTo>
                  <a:lnTo>
                    <a:pt x="175" y="444"/>
                  </a:lnTo>
                  <a:cubicBezTo>
                    <a:pt x="136" y="297"/>
                    <a:pt x="98" y="158"/>
                    <a:pt x="60" y="10"/>
                  </a:cubicBezTo>
                  <a:cubicBezTo>
                    <a:pt x="58" y="4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502150" y="2872000"/>
              <a:ext cx="13000" cy="10475"/>
            </a:xfrm>
            <a:custGeom>
              <a:avLst/>
              <a:gdLst/>
              <a:ahLst/>
              <a:cxnLst/>
              <a:rect l="l" t="t" r="r" b="b"/>
              <a:pathLst>
                <a:path w="520" h="419" extrusionOk="0">
                  <a:moveTo>
                    <a:pt x="43" y="0"/>
                  </a:moveTo>
                  <a:cubicBezTo>
                    <a:pt x="24" y="0"/>
                    <a:pt x="0" y="17"/>
                    <a:pt x="7" y="41"/>
                  </a:cubicBezTo>
                  <a:cubicBezTo>
                    <a:pt x="37" y="163"/>
                    <a:pt x="73" y="275"/>
                    <a:pt x="104" y="397"/>
                  </a:cubicBezTo>
                  <a:cubicBezTo>
                    <a:pt x="107" y="412"/>
                    <a:pt x="120" y="419"/>
                    <a:pt x="131" y="419"/>
                  </a:cubicBezTo>
                  <a:cubicBezTo>
                    <a:pt x="134" y="419"/>
                    <a:pt x="137" y="418"/>
                    <a:pt x="139" y="417"/>
                  </a:cubicBezTo>
                  <a:lnTo>
                    <a:pt x="485" y="320"/>
                  </a:lnTo>
                  <a:cubicBezTo>
                    <a:pt x="519" y="306"/>
                    <a:pt x="511" y="254"/>
                    <a:pt x="470" y="254"/>
                  </a:cubicBezTo>
                  <a:cubicBezTo>
                    <a:pt x="469" y="254"/>
                    <a:pt x="467" y="254"/>
                    <a:pt x="465" y="254"/>
                  </a:cubicBezTo>
                  <a:lnTo>
                    <a:pt x="152" y="343"/>
                  </a:lnTo>
                  <a:lnTo>
                    <a:pt x="152" y="343"/>
                  </a:lnTo>
                  <a:cubicBezTo>
                    <a:pt x="123" y="232"/>
                    <a:pt x="91" y="128"/>
                    <a:pt x="63" y="15"/>
                  </a:cubicBezTo>
                  <a:cubicBezTo>
                    <a:pt x="61" y="5"/>
                    <a:pt x="53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9"/>
          <p:cNvGrpSpPr/>
          <p:nvPr/>
        </p:nvGrpSpPr>
        <p:grpSpPr>
          <a:xfrm>
            <a:off x="294856" y="330816"/>
            <a:ext cx="8446837" cy="2130505"/>
            <a:chOff x="294856" y="330816"/>
            <a:chExt cx="8446837" cy="2130505"/>
          </a:xfrm>
        </p:grpSpPr>
        <p:sp>
          <p:nvSpPr>
            <p:cNvPr id="563" name="Google Shape;563;p9"/>
            <p:cNvSpPr/>
            <p:nvPr/>
          </p:nvSpPr>
          <p:spPr>
            <a:xfrm>
              <a:off x="854765" y="35641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7626567" y="33081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923391" y="3564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89029" y="1975013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716024" y="5958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94856" y="884437"/>
              <a:ext cx="30115" cy="2609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107" y="0"/>
                  </a:moveTo>
                  <a:cubicBezTo>
                    <a:pt x="74" y="0"/>
                    <a:pt x="44" y="20"/>
                    <a:pt x="26" y="52"/>
                  </a:cubicBezTo>
                  <a:cubicBezTo>
                    <a:pt x="1" y="93"/>
                    <a:pt x="21" y="144"/>
                    <a:pt x="67" y="169"/>
                  </a:cubicBezTo>
                  <a:cubicBezTo>
                    <a:pt x="80" y="178"/>
                    <a:pt x="94" y="182"/>
                    <a:pt x="109" y="182"/>
                  </a:cubicBezTo>
                  <a:cubicBezTo>
                    <a:pt x="138" y="182"/>
                    <a:pt x="167" y="165"/>
                    <a:pt x="184" y="134"/>
                  </a:cubicBezTo>
                  <a:cubicBezTo>
                    <a:pt x="209" y="88"/>
                    <a:pt x="194" y="37"/>
                    <a:pt x="148" y="12"/>
                  </a:cubicBezTo>
                  <a:cubicBezTo>
                    <a:pt x="135" y="4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08463" y="243550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-2034165" y="1390488"/>
            <a:ext cx="12464038" cy="5422571"/>
            <a:chOff x="-2034165" y="1390488"/>
            <a:chExt cx="12464038" cy="5422571"/>
          </a:xfrm>
        </p:grpSpPr>
        <p:grpSp>
          <p:nvGrpSpPr>
            <p:cNvPr id="571" name="Google Shape;571;p9"/>
            <p:cNvGrpSpPr/>
            <p:nvPr/>
          </p:nvGrpSpPr>
          <p:grpSpPr>
            <a:xfrm>
              <a:off x="6809763" y="3244164"/>
              <a:ext cx="3620110" cy="1149631"/>
              <a:chOff x="6242225" y="146350"/>
              <a:chExt cx="1018000" cy="323275"/>
            </a:xfrm>
          </p:grpSpPr>
          <p:sp>
            <p:nvSpPr>
              <p:cNvPr id="572" name="Google Shape;572;p9"/>
              <p:cNvSpPr/>
              <p:nvPr/>
            </p:nvSpPr>
            <p:spPr>
              <a:xfrm>
                <a:off x="6242225" y="146350"/>
                <a:ext cx="607250" cy="323275"/>
              </a:xfrm>
              <a:custGeom>
                <a:avLst/>
                <a:gdLst/>
                <a:ahLst/>
                <a:cxnLst/>
                <a:rect l="l" t="t" r="r" b="b"/>
                <a:pathLst>
                  <a:path w="24290" h="12931" extrusionOk="0">
                    <a:moveTo>
                      <a:pt x="18447" y="0"/>
                    </a:moveTo>
                    <a:cubicBezTo>
                      <a:pt x="18092" y="0"/>
                      <a:pt x="17735" y="91"/>
                      <a:pt x="17479" y="274"/>
                    </a:cubicBezTo>
                    <a:lnTo>
                      <a:pt x="479" y="12315"/>
                    </a:lnTo>
                    <a:cubicBezTo>
                      <a:pt x="1" y="12650"/>
                      <a:pt x="169" y="12930"/>
                      <a:pt x="845" y="12930"/>
                    </a:cubicBezTo>
                    <a:lnTo>
                      <a:pt x="24290" y="12930"/>
                    </a:lnTo>
                    <a:cubicBezTo>
                      <a:pt x="23572" y="12238"/>
                      <a:pt x="22942" y="11475"/>
                      <a:pt x="22229" y="10911"/>
                    </a:cubicBezTo>
                    <a:cubicBezTo>
                      <a:pt x="20770" y="9720"/>
                      <a:pt x="19254" y="8647"/>
                      <a:pt x="18023" y="7335"/>
                    </a:cubicBezTo>
                    <a:cubicBezTo>
                      <a:pt x="17290" y="6495"/>
                      <a:pt x="16670" y="5504"/>
                      <a:pt x="16955" y="4512"/>
                    </a:cubicBezTo>
                    <a:cubicBezTo>
                      <a:pt x="17173" y="3672"/>
                      <a:pt x="19422" y="2879"/>
                      <a:pt x="19198" y="2167"/>
                    </a:cubicBezTo>
                    <a:cubicBezTo>
                      <a:pt x="19081" y="1689"/>
                      <a:pt x="17962" y="1607"/>
                      <a:pt x="17850" y="1093"/>
                    </a:cubicBezTo>
                    <a:cubicBezTo>
                      <a:pt x="17733" y="773"/>
                      <a:pt x="18074" y="458"/>
                      <a:pt x="18353" y="219"/>
                    </a:cubicBezTo>
                    <a:cubicBezTo>
                      <a:pt x="18435" y="147"/>
                      <a:pt x="18537" y="76"/>
                      <a:pt x="18648" y="10"/>
                    </a:cubicBezTo>
                    <a:cubicBezTo>
                      <a:pt x="18582" y="3"/>
                      <a:pt x="18515" y="0"/>
                      <a:pt x="18447" y="0"/>
                    </a:cubicBezTo>
                    <a:close/>
                  </a:path>
                </a:pathLst>
              </a:custGeom>
              <a:solidFill>
                <a:srgbClr val="0E1A1E">
                  <a:alpha val="44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6658825" y="146575"/>
                <a:ext cx="601400" cy="322925"/>
              </a:xfrm>
              <a:custGeom>
                <a:avLst/>
                <a:gdLst/>
                <a:ahLst/>
                <a:cxnLst/>
                <a:rect l="l" t="t" r="r" b="b"/>
                <a:pathLst>
                  <a:path w="24056" h="12917" extrusionOk="0">
                    <a:moveTo>
                      <a:pt x="1979" y="1"/>
                    </a:moveTo>
                    <a:cubicBezTo>
                      <a:pt x="1873" y="67"/>
                      <a:pt x="1771" y="138"/>
                      <a:pt x="1679" y="215"/>
                    </a:cubicBezTo>
                    <a:cubicBezTo>
                      <a:pt x="1399" y="449"/>
                      <a:pt x="1064" y="764"/>
                      <a:pt x="1181" y="1084"/>
                    </a:cubicBezTo>
                    <a:cubicBezTo>
                      <a:pt x="1293" y="1603"/>
                      <a:pt x="2412" y="1680"/>
                      <a:pt x="2529" y="2158"/>
                    </a:cubicBezTo>
                    <a:cubicBezTo>
                      <a:pt x="2747" y="2875"/>
                      <a:pt x="504" y="3674"/>
                      <a:pt x="280" y="4503"/>
                    </a:cubicBezTo>
                    <a:cubicBezTo>
                      <a:pt x="1" y="5505"/>
                      <a:pt x="621" y="6497"/>
                      <a:pt x="1349" y="7326"/>
                    </a:cubicBezTo>
                    <a:cubicBezTo>
                      <a:pt x="2585" y="8638"/>
                      <a:pt x="4106" y="9706"/>
                      <a:pt x="5545" y="10897"/>
                    </a:cubicBezTo>
                    <a:cubicBezTo>
                      <a:pt x="6257" y="11461"/>
                      <a:pt x="6888" y="12224"/>
                      <a:pt x="7605" y="12916"/>
                    </a:cubicBezTo>
                    <a:lnTo>
                      <a:pt x="23257" y="12916"/>
                    </a:lnTo>
                    <a:cubicBezTo>
                      <a:pt x="23928" y="12916"/>
                      <a:pt x="24055" y="12667"/>
                      <a:pt x="23537" y="12362"/>
                    </a:cubicBezTo>
                    <a:lnTo>
                      <a:pt x="2630" y="199"/>
                    </a:lnTo>
                    <a:cubicBezTo>
                      <a:pt x="2442" y="93"/>
                      <a:pt x="2213" y="26"/>
                      <a:pt x="1979" y="1"/>
                    </a:cubicBezTo>
                    <a:close/>
                  </a:path>
                </a:pathLst>
              </a:custGeom>
              <a:solidFill>
                <a:srgbClr val="FCFCFC">
                  <a:alpha val="28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9"/>
            <p:cNvSpPr/>
            <p:nvPr/>
          </p:nvSpPr>
          <p:spPr>
            <a:xfrm rot="828902" flipH="1">
              <a:off x="-1769714" y="2438203"/>
              <a:ext cx="9178263" cy="3327140"/>
            </a:xfrm>
            <a:custGeom>
              <a:avLst/>
              <a:gdLst/>
              <a:ahLst/>
              <a:cxnLst/>
              <a:rect l="l" t="t" r="r" b="b"/>
              <a:pathLst>
                <a:path w="52602" h="19069" extrusionOk="0">
                  <a:moveTo>
                    <a:pt x="47346" y="0"/>
                  </a:moveTo>
                  <a:cubicBezTo>
                    <a:pt x="44710" y="0"/>
                    <a:pt x="42030" y="2455"/>
                    <a:pt x="43309" y="5227"/>
                  </a:cubicBezTo>
                  <a:cubicBezTo>
                    <a:pt x="42612" y="5277"/>
                    <a:pt x="41803" y="5603"/>
                    <a:pt x="41961" y="6468"/>
                  </a:cubicBezTo>
                  <a:cubicBezTo>
                    <a:pt x="41814" y="6078"/>
                    <a:pt x="41218" y="5885"/>
                    <a:pt x="40613" y="5885"/>
                  </a:cubicBezTo>
                  <a:cubicBezTo>
                    <a:pt x="39876" y="5885"/>
                    <a:pt x="39125" y="6171"/>
                    <a:pt x="39153" y="6732"/>
                  </a:cubicBezTo>
                  <a:cubicBezTo>
                    <a:pt x="38956" y="6607"/>
                    <a:pt x="38699" y="6547"/>
                    <a:pt x="38432" y="6547"/>
                  </a:cubicBezTo>
                  <a:cubicBezTo>
                    <a:pt x="37669" y="6547"/>
                    <a:pt x="36833" y="7040"/>
                    <a:pt x="37154" y="7922"/>
                  </a:cubicBezTo>
                  <a:cubicBezTo>
                    <a:pt x="36967" y="7738"/>
                    <a:pt x="36663" y="7639"/>
                    <a:pt x="36367" y="7639"/>
                  </a:cubicBezTo>
                  <a:cubicBezTo>
                    <a:pt x="35889" y="7639"/>
                    <a:pt x="35434" y="7896"/>
                    <a:pt x="35531" y="8462"/>
                  </a:cubicBezTo>
                  <a:cubicBezTo>
                    <a:pt x="35373" y="8029"/>
                    <a:pt x="35211" y="7597"/>
                    <a:pt x="34727" y="7597"/>
                  </a:cubicBezTo>
                  <a:cubicBezTo>
                    <a:pt x="34295" y="7597"/>
                    <a:pt x="33812" y="8141"/>
                    <a:pt x="33812" y="8574"/>
                  </a:cubicBezTo>
                  <a:cubicBezTo>
                    <a:pt x="33588" y="8324"/>
                    <a:pt x="33068" y="8189"/>
                    <a:pt x="32551" y="8189"/>
                  </a:cubicBezTo>
                  <a:cubicBezTo>
                    <a:pt x="31941" y="8189"/>
                    <a:pt x="31333" y="8377"/>
                    <a:pt x="31218" y="8787"/>
                  </a:cubicBezTo>
                  <a:cubicBezTo>
                    <a:pt x="30881" y="8273"/>
                    <a:pt x="30358" y="8030"/>
                    <a:pt x="29802" y="8030"/>
                  </a:cubicBezTo>
                  <a:cubicBezTo>
                    <a:pt x="29367" y="8030"/>
                    <a:pt x="28913" y="8178"/>
                    <a:pt x="28511" y="8462"/>
                  </a:cubicBezTo>
                  <a:cubicBezTo>
                    <a:pt x="28408" y="7968"/>
                    <a:pt x="27977" y="7750"/>
                    <a:pt x="27526" y="7750"/>
                  </a:cubicBezTo>
                  <a:cubicBezTo>
                    <a:pt x="27289" y="7750"/>
                    <a:pt x="27046" y="7810"/>
                    <a:pt x="26843" y="7922"/>
                  </a:cubicBezTo>
                  <a:cubicBezTo>
                    <a:pt x="26843" y="7139"/>
                    <a:pt x="26467" y="5486"/>
                    <a:pt x="24737" y="5435"/>
                  </a:cubicBezTo>
                  <a:cubicBezTo>
                    <a:pt x="24706" y="5434"/>
                    <a:pt x="24675" y="5433"/>
                    <a:pt x="24644" y="5433"/>
                  </a:cubicBezTo>
                  <a:cubicBezTo>
                    <a:pt x="23272" y="5433"/>
                    <a:pt x="21916" y="6638"/>
                    <a:pt x="22011" y="8095"/>
                  </a:cubicBezTo>
                  <a:cubicBezTo>
                    <a:pt x="21888" y="7909"/>
                    <a:pt x="21679" y="7824"/>
                    <a:pt x="21463" y="7824"/>
                  </a:cubicBezTo>
                  <a:cubicBezTo>
                    <a:pt x="21054" y="7824"/>
                    <a:pt x="20618" y="8128"/>
                    <a:pt x="20688" y="8624"/>
                  </a:cubicBezTo>
                  <a:cubicBezTo>
                    <a:pt x="20606" y="8358"/>
                    <a:pt x="20320" y="8222"/>
                    <a:pt x="20011" y="8222"/>
                  </a:cubicBezTo>
                  <a:cubicBezTo>
                    <a:pt x="19687" y="8222"/>
                    <a:pt x="19339" y="8371"/>
                    <a:pt x="19172" y="8675"/>
                  </a:cubicBezTo>
                  <a:cubicBezTo>
                    <a:pt x="18767" y="7459"/>
                    <a:pt x="17757" y="6944"/>
                    <a:pt x="16773" y="6944"/>
                  </a:cubicBezTo>
                  <a:cubicBezTo>
                    <a:pt x="16263" y="6944"/>
                    <a:pt x="15760" y="7083"/>
                    <a:pt x="15352" y="7332"/>
                  </a:cubicBezTo>
                  <a:cubicBezTo>
                    <a:pt x="15017" y="7541"/>
                    <a:pt x="14437" y="8218"/>
                    <a:pt x="14366" y="8940"/>
                  </a:cubicBezTo>
                  <a:cubicBezTo>
                    <a:pt x="14106" y="8616"/>
                    <a:pt x="13807" y="8389"/>
                    <a:pt x="13446" y="8389"/>
                  </a:cubicBezTo>
                  <a:cubicBezTo>
                    <a:pt x="13206" y="8389"/>
                    <a:pt x="12938" y="8489"/>
                    <a:pt x="12636" y="8726"/>
                  </a:cubicBezTo>
                  <a:cubicBezTo>
                    <a:pt x="12507" y="8282"/>
                    <a:pt x="12088" y="8167"/>
                    <a:pt x="11675" y="8167"/>
                  </a:cubicBezTo>
                  <a:cubicBezTo>
                    <a:pt x="11582" y="8167"/>
                    <a:pt x="11489" y="8173"/>
                    <a:pt x="11400" y="8182"/>
                  </a:cubicBezTo>
                  <a:cubicBezTo>
                    <a:pt x="11438" y="7513"/>
                    <a:pt x="10974" y="7033"/>
                    <a:pt x="10386" y="7033"/>
                  </a:cubicBezTo>
                  <a:cubicBezTo>
                    <a:pt x="10259" y="7033"/>
                    <a:pt x="10126" y="7056"/>
                    <a:pt x="9991" y="7104"/>
                  </a:cubicBezTo>
                  <a:cubicBezTo>
                    <a:pt x="9732" y="5263"/>
                    <a:pt x="8162" y="4794"/>
                    <a:pt x="6502" y="4794"/>
                  </a:cubicBezTo>
                  <a:cubicBezTo>
                    <a:pt x="5386" y="4794"/>
                    <a:pt x="4230" y="5006"/>
                    <a:pt x="3404" y="5155"/>
                  </a:cubicBezTo>
                  <a:lnTo>
                    <a:pt x="977" y="13218"/>
                  </a:lnTo>
                  <a:cubicBezTo>
                    <a:pt x="1" y="14032"/>
                    <a:pt x="5866" y="18742"/>
                    <a:pt x="6349" y="18793"/>
                  </a:cubicBezTo>
                  <a:cubicBezTo>
                    <a:pt x="7294" y="18965"/>
                    <a:pt x="8311" y="19032"/>
                    <a:pt x="9362" y="19032"/>
                  </a:cubicBezTo>
                  <a:cubicBezTo>
                    <a:pt x="12275" y="19032"/>
                    <a:pt x="15452" y="18519"/>
                    <a:pt x="18109" y="18325"/>
                  </a:cubicBezTo>
                  <a:cubicBezTo>
                    <a:pt x="19137" y="18243"/>
                    <a:pt x="20141" y="18209"/>
                    <a:pt x="21130" y="18209"/>
                  </a:cubicBezTo>
                  <a:cubicBezTo>
                    <a:pt x="26104" y="18209"/>
                    <a:pt x="30673" y="19068"/>
                    <a:pt x="35762" y="19068"/>
                  </a:cubicBezTo>
                  <a:cubicBezTo>
                    <a:pt x="36304" y="19068"/>
                    <a:pt x="36853" y="19058"/>
                    <a:pt x="37408" y="19037"/>
                  </a:cubicBezTo>
                  <a:cubicBezTo>
                    <a:pt x="41030" y="18869"/>
                    <a:pt x="46554" y="14250"/>
                    <a:pt x="49092" y="11112"/>
                  </a:cubicBezTo>
                  <a:cubicBezTo>
                    <a:pt x="51086" y="8736"/>
                    <a:pt x="52602" y="3014"/>
                    <a:pt x="49631" y="745"/>
                  </a:cubicBezTo>
                  <a:cubicBezTo>
                    <a:pt x="48949" y="228"/>
                    <a:pt x="48149" y="0"/>
                    <a:pt x="47346" y="0"/>
                  </a:cubicBezTo>
                  <a:close/>
                </a:path>
              </a:pathLst>
            </a:custGeom>
            <a:solidFill>
              <a:srgbClr val="FCFCFC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213445" y="3460982"/>
              <a:ext cx="10089650" cy="1383196"/>
            </a:xfrm>
            <a:custGeom>
              <a:avLst/>
              <a:gdLst/>
              <a:ahLst/>
              <a:cxnLst/>
              <a:rect l="l" t="t" r="r" b="b"/>
              <a:pathLst>
                <a:path w="53833" h="7380" extrusionOk="0">
                  <a:moveTo>
                    <a:pt x="53557" y="2934"/>
                  </a:moveTo>
                  <a:lnTo>
                    <a:pt x="53557" y="2934"/>
                  </a:lnTo>
                  <a:cubicBezTo>
                    <a:pt x="53559" y="2935"/>
                    <a:pt x="53561" y="2935"/>
                    <a:pt x="53563" y="2936"/>
                  </a:cubicBezTo>
                  <a:cubicBezTo>
                    <a:pt x="53561" y="2935"/>
                    <a:pt x="53559" y="2935"/>
                    <a:pt x="53557" y="2934"/>
                  </a:cubicBezTo>
                  <a:close/>
                  <a:moveTo>
                    <a:pt x="40821" y="2864"/>
                  </a:moveTo>
                  <a:cubicBezTo>
                    <a:pt x="40887" y="2905"/>
                    <a:pt x="40964" y="2951"/>
                    <a:pt x="41040" y="2981"/>
                  </a:cubicBezTo>
                  <a:cubicBezTo>
                    <a:pt x="41035" y="3002"/>
                    <a:pt x="41020" y="3017"/>
                    <a:pt x="41015" y="3037"/>
                  </a:cubicBezTo>
                  <a:cubicBezTo>
                    <a:pt x="40959" y="3002"/>
                    <a:pt x="40898" y="2961"/>
                    <a:pt x="40847" y="2910"/>
                  </a:cubicBezTo>
                  <a:cubicBezTo>
                    <a:pt x="40847" y="2910"/>
                    <a:pt x="40847" y="2905"/>
                    <a:pt x="40842" y="2905"/>
                  </a:cubicBezTo>
                  <a:lnTo>
                    <a:pt x="40821" y="2864"/>
                  </a:lnTo>
                  <a:close/>
                  <a:moveTo>
                    <a:pt x="40948" y="3108"/>
                  </a:moveTo>
                  <a:cubicBezTo>
                    <a:pt x="40959" y="3114"/>
                    <a:pt x="40969" y="3114"/>
                    <a:pt x="40984" y="3114"/>
                  </a:cubicBezTo>
                  <a:cubicBezTo>
                    <a:pt x="40974" y="3119"/>
                    <a:pt x="40974" y="3134"/>
                    <a:pt x="40969" y="3139"/>
                  </a:cubicBezTo>
                  <a:cubicBezTo>
                    <a:pt x="40964" y="3134"/>
                    <a:pt x="40959" y="3119"/>
                    <a:pt x="40948" y="3108"/>
                  </a:cubicBezTo>
                  <a:close/>
                  <a:moveTo>
                    <a:pt x="11207" y="3022"/>
                  </a:moveTo>
                  <a:lnTo>
                    <a:pt x="11207" y="3022"/>
                  </a:lnTo>
                  <a:cubicBezTo>
                    <a:pt x="11186" y="3073"/>
                    <a:pt x="11166" y="3119"/>
                    <a:pt x="11141" y="3170"/>
                  </a:cubicBezTo>
                  <a:lnTo>
                    <a:pt x="11064" y="3093"/>
                  </a:lnTo>
                  <a:cubicBezTo>
                    <a:pt x="11110" y="3078"/>
                    <a:pt x="11161" y="3058"/>
                    <a:pt x="11207" y="3022"/>
                  </a:cubicBezTo>
                  <a:close/>
                  <a:moveTo>
                    <a:pt x="11039" y="3241"/>
                  </a:moveTo>
                  <a:cubicBezTo>
                    <a:pt x="11054" y="3256"/>
                    <a:pt x="11075" y="3266"/>
                    <a:pt x="11085" y="3281"/>
                  </a:cubicBezTo>
                  <a:cubicBezTo>
                    <a:pt x="11085" y="3287"/>
                    <a:pt x="11085" y="3292"/>
                    <a:pt x="11080" y="3297"/>
                  </a:cubicBezTo>
                  <a:lnTo>
                    <a:pt x="11039" y="3241"/>
                  </a:lnTo>
                  <a:close/>
                  <a:moveTo>
                    <a:pt x="18038" y="3901"/>
                  </a:moveTo>
                  <a:cubicBezTo>
                    <a:pt x="18040" y="3902"/>
                    <a:pt x="18042" y="3904"/>
                    <a:pt x="18044" y="3905"/>
                  </a:cubicBezTo>
                  <a:lnTo>
                    <a:pt x="18044" y="3905"/>
                  </a:lnTo>
                  <a:cubicBezTo>
                    <a:pt x="18046" y="3904"/>
                    <a:pt x="18047" y="3903"/>
                    <a:pt x="18048" y="3902"/>
                  </a:cubicBezTo>
                  <a:cubicBezTo>
                    <a:pt x="18045" y="3902"/>
                    <a:pt x="18042" y="3901"/>
                    <a:pt x="18038" y="3901"/>
                  </a:cubicBezTo>
                  <a:close/>
                  <a:moveTo>
                    <a:pt x="13706" y="3938"/>
                  </a:moveTo>
                  <a:lnTo>
                    <a:pt x="13706" y="3938"/>
                  </a:lnTo>
                  <a:cubicBezTo>
                    <a:pt x="13711" y="3941"/>
                    <a:pt x="13715" y="3944"/>
                    <a:pt x="13720" y="3948"/>
                  </a:cubicBezTo>
                  <a:cubicBezTo>
                    <a:pt x="13721" y="3946"/>
                    <a:pt x="13722" y="3945"/>
                    <a:pt x="13724" y="3944"/>
                  </a:cubicBezTo>
                  <a:lnTo>
                    <a:pt x="13724" y="3944"/>
                  </a:lnTo>
                  <a:cubicBezTo>
                    <a:pt x="13718" y="3942"/>
                    <a:pt x="13712" y="3940"/>
                    <a:pt x="13706" y="3938"/>
                  </a:cubicBezTo>
                  <a:close/>
                  <a:moveTo>
                    <a:pt x="38390" y="3663"/>
                  </a:moveTo>
                  <a:cubicBezTo>
                    <a:pt x="38512" y="3745"/>
                    <a:pt x="38630" y="3822"/>
                    <a:pt x="38765" y="3822"/>
                  </a:cubicBezTo>
                  <a:cubicBezTo>
                    <a:pt x="38805" y="3822"/>
                    <a:pt x="38846" y="3815"/>
                    <a:pt x="38888" y="3800"/>
                  </a:cubicBezTo>
                  <a:lnTo>
                    <a:pt x="38888" y="3800"/>
                  </a:lnTo>
                  <a:cubicBezTo>
                    <a:pt x="38863" y="3856"/>
                    <a:pt x="38832" y="3912"/>
                    <a:pt x="38787" y="3968"/>
                  </a:cubicBezTo>
                  <a:cubicBezTo>
                    <a:pt x="38644" y="3877"/>
                    <a:pt x="38497" y="3790"/>
                    <a:pt x="38390" y="3663"/>
                  </a:cubicBezTo>
                  <a:close/>
                  <a:moveTo>
                    <a:pt x="36589" y="3927"/>
                  </a:moveTo>
                  <a:lnTo>
                    <a:pt x="36665" y="3968"/>
                  </a:lnTo>
                  <a:cubicBezTo>
                    <a:pt x="36650" y="3978"/>
                    <a:pt x="36640" y="3983"/>
                    <a:pt x="36625" y="3999"/>
                  </a:cubicBezTo>
                  <a:cubicBezTo>
                    <a:pt x="36615" y="3973"/>
                    <a:pt x="36599" y="3948"/>
                    <a:pt x="36589" y="3927"/>
                  </a:cubicBezTo>
                  <a:close/>
                  <a:moveTo>
                    <a:pt x="12809" y="3866"/>
                  </a:moveTo>
                  <a:lnTo>
                    <a:pt x="12712" y="4034"/>
                  </a:lnTo>
                  <a:cubicBezTo>
                    <a:pt x="12682" y="4009"/>
                    <a:pt x="12657" y="3978"/>
                    <a:pt x="12631" y="3953"/>
                  </a:cubicBezTo>
                  <a:cubicBezTo>
                    <a:pt x="12687" y="3922"/>
                    <a:pt x="12753" y="3897"/>
                    <a:pt x="12809" y="3866"/>
                  </a:cubicBezTo>
                  <a:close/>
                  <a:moveTo>
                    <a:pt x="39850" y="3673"/>
                  </a:moveTo>
                  <a:cubicBezTo>
                    <a:pt x="39829" y="3780"/>
                    <a:pt x="39768" y="3927"/>
                    <a:pt x="39672" y="4060"/>
                  </a:cubicBezTo>
                  <a:cubicBezTo>
                    <a:pt x="39626" y="4024"/>
                    <a:pt x="39590" y="3983"/>
                    <a:pt x="39555" y="3943"/>
                  </a:cubicBezTo>
                  <a:cubicBezTo>
                    <a:pt x="39570" y="3943"/>
                    <a:pt x="39575" y="3933"/>
                    <a:pt x="39590" y="3927"/>
                  </a:cubicBezTo>
                  <a:cubicBezTo>
                    <a:pt x="39667" y="3877"/>
                    <a:pt x="39819" y="3765"/>
                    <a:pt x="39850" y="3673"/>
                  </a:cubicBezTo>
                  <a:close/>
                  <a:moveTo>
                    <a:pt x="30099" y="4060"/>
                  </a:moveTo>
                  <a:lnTo>
                    <a:pt x="30099" y="4060"/>
                  </a:lnTo>
                  <a:cubicBezTo>
                    <a:pt x="30099" y="4060"/>
                    <a:pt x="30099" y="4060"/>
                    <a:pt x="30099" y="4060"/>
                  </a:cubicBezTo>
                  <a:close/>
                  <a:moveTo>
                    <a:pt x="16246" y="4137"/>
                  </a:moveTo>
                  <a:cubicBezTo>
                    <a:pt x="16237" y="4138"/>
                    <a:pt x="16229" y="4138"/>
                    <a:pt x="16221" y="4138"/>
                  </a:cubicBezTo>
                  <a:cubicBezTo>
                    <a:pt x="16218" y="4138"/>
                    <a:pt x="16216" y="4138"/>
                    <a:pt x="16213" y="4138"/>
                  </a:cubicBezTo>
                  <a:lnTo>
                    <a:pt x="16213" y="4138"/>
                  </a:lnTo>
                  <a:cubicBezTo>
                    <a:pt x="16219" y="4147"/>
                    <a:pt x="16228" y="4151"/>
                    <a:pt x="16238" y="4151"/>
                  </a:cubicBezTo>
                  <a:cubicBezTo>
                    <a:pt x="16240" y="4149"/>
                    <a:pt x="16243" y="4143"/>
                    <a:pt x="16246" y="4137"/>
                  </a:cubicBezTo>
                  <a:close/>
                  <a:moveTo>
                    <a:pt x="39509" y="4019"/>
                  </a:moveTo>
                  <a:lnTo>
                    <a:pt x="39509" y="4019"/>
                  </a:lnTo>
                  <a:cubicBezTo>
                    <a:pt x="39560" y="4039"/>
                    <a:pt x="39611" y="4060"/>
                    <a:pt x="39667" y="4080"/>
                  </a:cubicBezTo>
                  <a:cubicBezTo>
                    <a:pt x="39646" y="4105"/>
                    <a:pt x="39626" y="4136"/>
                    <a:pt x="39600" y="4161"/>
                  </a:cubicBezTo>
                  <a:cubicBezTo>
                    <a:pt x="39565" y="4121"/>
                    <a:pt x="39539" y="4070"/>
                    <a:pt x="39509" y="4019"/>
                  </a:cubicBezTo>
                  <a:close/>
                  <a:moveTo>
                    <a:pt x="12580" y="4105"/>
                  </a:moveTo>
                  <a:lnTo>
                    <a:pt x="12580" y="4105"/>
                  </a:lnTo>
                  <a:cubicBezTo>
                    <a:pt x="12601" y="4126"/>
                    <a:pt x="12616" y="4146"/>
                    <a:pt x="12636" y="4156"/>
                  </a:cubicBezTo>
                  <a:cubicBezTo>
                    <a:pt x="12631" y="4161"/>
                    <a:pt x="12626" y="4167"/>
                    <a:pt x="12626" y="4177"/>
                  </a:cubicBezTo>
                  <a:cubicBezTo>
                    <a:pt x="12606" y="4151"/>
                    <a:pt x="12590" y="4131"/>
                    <a:pt x="12580" y="4105"/>
                  </a:cubicBezTo>
                  <a:close/>
                  <a:moveTo>
                    <a:pt x="14025" y="3902"/>
                  </a:moveTo>
                  <a:lnTo>
                    <a:pt x="14025" y="3902"/>
                  </a:lnTo>
                  <a:cubicBezTo>
                    <a:pt x="14015" y="3922"/>
                    <a:pt x="14015" y="3933"/>
                    <a:pt x="14010" y="3948"/>
                  </a:cubicBezTo>
                  <a:cubicBezTo>
                    <a:pt x="14010" y="3948"/>
                    <a:pt x="14010" y="3953"/>
                    <a:pt x="14004" y="3953"/>
                  </a:cubicBezTo>
                  <a:cubicBezTo>
                    <a:pt x="13923" y="4050"/>
                    <a:pt x="13821" y="4121"/>
                    <a:pt x="13699" y="4182"/>
                  </a:cubicBezTo>
                  <a:cubicBezTo>
                    <a:pt x="13679" y="4151"/>
                    <a:pt x="13659" y="4121"/>
                    <a:pt x="13643" y="4080"/>
                  </a:cubicBezTo>
                  <a:cubicBezTo>
                    <a:pt x="13771" y="4080"/>
                    <a:pt x="13928" y="3983"/>
                    <a:pt x="14025" y="3902"/>
                  </a:cubicBezTo>
                  <a:close/>
                  <a:moveTo>
                    <a:pt x="37006" y="3709"/>
                  </a:moveTo>
                  <a:cubicBezTo>
                    <a:pt x="36981" y="3846"/>
                    <a:pt x="36889" y="4039"/>
                    <a:pt x="36752" y="4202"/>
                  </a:cubicBezTo>
                  <a:cubicBezTo>
                    <a:pt x="36737" y="4167"/>
                    <a:pt x="36716" y="4131"/>
                    <a:pt x="36696" y="4105"/>
                  </a:cubicBezTo>
                  <a:cubicBezTo>
                    <a:pt x="36676" y="4075"/>
                    <a:pt x="36660" y="4050"/>
                    <a:pt x="36640" y="4019"/>
                  </a:cubicBezTo>
                  <a:cubicBezTo>
                    <a:pt x="36665" y="4009"/>
                    <a:pt x="36691" y="3999"/>
                    <a:pt x="36711" y="3983"/>
                  </a:cubicBezTo>
                  <a:cubicBezTo>
                    <a:pt x="36727" y="3994"/>
                    <a:pt x="36752" y="4004"/>
                    <a:pt x="36772" y="4009"/>
                  </a:cubicBezTo>
                  <a:lnTo>
                    <a:pt x="36737" y="3973"/>
                  </a:lnTo>
                  <a:cubicBezTo>
                    <a:pt x="36742" y="3973"/>
                    <a:pt x="36742" y="3963"/>
                    <a:pt x="36747" y="3963"/>
                  </a:cubicBezTo>
                  <a:cubicBezTo>
                    <a:pt x="36823" y="3912"/>
                    <a:pt x="36976" y="3800"/>
                    <a:pt x="37006" y="3709"/>
                  </a:cubicBezTo>
                  <a:close/>
                  <a:moveTo>
                    <a:pt x="18150" y="3907"/>
                  </a:moveTo>
                  <a:cubicBezTo>
                    <a:pt x="18135" y="3968"/>
                    <a:pt x="18084" y="4029"/>
                    <a:pt x="18033" y="4075"/>
                  </a:cubicBezTo>
                  <a:cubicBezTo>
                    <a:pt x="18079" y="4060"/>
                    <a:pt x="18125" y="4034"/>
                    <a:pt x="18170" y="4009"/>
                  </a:cubicBezTo>
                  <a:lnTo>
                    <a:pt x="18170" y="4009"/>
                  </a:lnTo>
                  <a:cubicBezTo>
                    <a:pt x="18145" y="4070"/>
                    <a:pt x="18115" y="4126"/>
                    <a:pt x="18084" y="4182"/>
                  </a:cubicBezTo>
                  <a:cubicBezTo>
                    <a:pt x="18069" y="4222"/>
                    <a:pt x="18053" y="4253"/>
                    <a:pt x="18028" y="4289"/>
                  </a:cubicBezTo>
                  <a:cubicBezTo>
                    <a:pt x="17957" y="4207"/>
                    <a:pt x="17901" y="4121"/>
                    <a:pt x="17855" y="4019"/>
                  </a:cubicBezTo>
                  <a:cubicBezTo>
                    <a:pt x="17967" y="4009"/>
                    <a:pt x="18099" y="3994"/>
                    <a:pt x="18150" y="3907"/>
                  </a:cubicBezTo>
                  <a:close/>
                  <a:moveTo>
                    <a:pt x="13918" y="4156"/>
                  </a:moveTo>
                  <a:cubicBezTo>
                    <a:pt x="13908" y="4187"/>
                    <a:pt x="13898" y="4212"/>
                    <a:pt x="13888" y="4233"/>
                  </a:cubicBezTo>
                  <a:cubicBezTo>
                    <a:pt x="13872" y="4273"/>
                    <a:pt x="13852" y="4304"/>
                    <a:pt x="13832" y="4334"/>
                  </a:cubicBezTo>
                  <a:cubicBezTo>
                    <a:pt x="13786" y="4294"/>
                    <a:pt x="13750" y="4258"/>
                    <a:pt x="13720" y="4207"/>
                  </a:cubicBezTo>
                  <a:cubicBezTo>
                    <a:pt x="13801" y="4202"/>
                    <a:pt x="13862" y="4182"/>
                    <a:pt x="13918" y="4156"/>
                  </a:cubicBezTo>
                  <a:close/>
                  <a:moveTo>
                    <a:pt x="31504" y="4342"/>
                  </a:moveTo>
                  <a:lnTo>
                    <a:pt x="31504" y="4342"/>
                  </a:lnTo>
                  <a:cubicBezTo>
                    <a:pt x="31511" y="4351"/>
                    <a:pt x="31523" y="4355"/>
                    <a:pt x="31528" y="4360"/>
                  </a:cubicBezTo>
                  <a:cubicBezTo>
                    <a:pt x="31530" y="4359"/>
                    <a:pt x="31531" y="4358"/>
                    <a:pt x="31533" y="4356"/>
                  </a:cubicBezTo>
                  <a:lnTo>
                    <a:pt x="31533" y="4356"/>
                  </a:lnTo>
                  <a:cubicBezTo>
                    <a:pt x="31523" y="4352"/>
                    <a:pt x="31514" y="4347"/>
                    <a:pt x="31504" y="4342"/>
                  </a:cubicBezTo>
                  <a:close/>
                  <a:moveTo>
                    <a:pt x="38441" y="3917"/>
                  </a:moveTo>
                  <a:lnTo>
                    <a:pt x="38441" y="3917"/>
                  </a:lnTo>
                  <a:cubicBezTo>
                    <a:pt x="38507" y="3953"/>
                    <a:pt x="38649" y="4009"/>
                    <a:pt x="38751" y="4009"/>
                  </a:cubicBezTo>
                  <a:cubicBezTo>
                    <a:pt x="38720" y="4050"/>
                    <a:pt x="38685" y="4080"/>
                    <a:pt x="38654" y="4121"/>
                  </a:cubicBezTo>
                  <a:cubicBezTo>
                    <a:pt x="38634" y="4136"/>
                    <a:pt x="38609" y="4161"/>
                    <a:pt x="38583" y="4182"/>
                  </a:cubicBezTo>
                  <a:cubicBezTo>
                    <a:pt x="38659" y="4161"/>
                    <a:pt x="38746" y="4121"/>
                    <a:pt x="38812" y="4060"/>
                  </a:cubicBezTo>
                  <a:lnTo>
                    <a:pt x="38812" y="4060"/>
                  </a:lnTo>
                  <a:cubicBezTo>
                    <a:pt x="38787" y="4161"/>
                    <a:pt x="38756" y="4263"/>
                    <a:pt x="38705" y="4365"/>
                  </a:cubicBezTo>
                  <a:cubicBezTo>
                    <a:pt x="38695" y="4350"/>
                    <a:pt x="38675" y="4334"/>
                    <a:pt x="38659" y="4314"/>
                  </a:cubicBezTo>
                  <a:cubicBezTo>
                    <a:pt x="38583" y="4222"/>
                    <a:pt x="38466" y="4055"/>
                    <a:pt x="38441" y="3917"/>
                  </a:cubicBezTo>
                  <a:close/>
                  <a:moveTo>
                    <a:pt x="39926" y="3978"/>
                  </a:moveTo>
                  <a:cubicBezTo>
                    <a:pt x="39916" y="4024"/>
                    <a:pt x="39901" y="4075"/>
                    <a:pt x="39890" y="4121"/>
                  </a:cubicBezTo>
                  <a:cubicBezTo>
                    <a:pt x="39855" y="4222"/>
                    <a:pt x="39824" y="4314"/>
                    <a:pt x="39779" y="4406"/>
                  </a:cubicBezTo>
                  <a:cubicBezTo>
                    <a:pt x="39723" y="4334"/>
                    <a:pt x="39677" y="4258"/>
                    <a:pt x="39636" y="4207"/>
                  </a:cubicBezTo>
                  <a:cubicBezTo>
                    <a:pt x="39743" y="4136"/>
                    <a:pt x="39870" y="4029"/>
                    <a:pt x="39926" y="3978"/>
                  </a:cubicBezTo>
                  <a:close/>
                  <a:moveTo>
                    <a:pt x="37078" y="4009"/>
                  </a:moveTo>
                  <a:lnTo>
                    <a:pt x="37078" y="4009"/>
                  </a:lnTo>
                  <a:cubicBezTo>
                    <a:pt x="37072" y="4060"/>
                    <a:pt x="37057" y="4111"/>
                    <a:pt x="37047" y="4156"/>
                  </a:cubicBezTo>
                  <a:cubicBezTo>
                    <a:pt x="37016" y="4258"/>
                    <a:pt x="36981" y="4355"/>
                    <a:pt x="36940" y="4441"/>
                  </a:cubicBezTo>
                  <a:cubicBezTo>
                    <a:pt x="36874" y="4390"/>
                    <a:pt x="36823" y="4314"/>
                    <a:pt x="36777" y="4248"/>
                  </a:cubicBezTo>
                  <a:cubicBezTo>
                    <a:pt x="36889" y="4177"/>
                    <a:pt x="37027" y="4060"/>
                    <a:pt x="37078" y="4009"/>
                  </a:cubicBezTo>
                  <a:close/>
                  <a:moveTo>
                    <a:pt x="13643" y="4289"/>
                  </a:moveTo>
                  <a:cubicBezTo>
                    <a:pt x="13679" y="4329"/>
                    <a:pt x="13725" y="4375"/>
                    <a:pt x="13786" y="4400"/>
                  </a:cubicBezTo>
                  <a:cubicBezTo>
                    <a:pt x="13776" y="4416"/>
                    <a:pt x="13760" y="4436"/>
                    <a:pt x="13750" y="4451"/>
                  </a:cubicBezTo>
                  <a:cubicBezTo>
                    <a:pt x="13704" y="4390"/>
                    <a:pt x="13664" y="4334"/>
                    <a:pt x="13643" y="4289"/>
                  </a:cubicBezTo>
                  <a:close/>
                  <a:moveTo>
                    <a:pt x="10474" y="4248"/>
                  </a:moveTo>
                  <a:cubicBezTo>
                    <a:pt x="10495" y="4294"/>
                    <a:pt x="10520" y="4350"/>
                    <a:pt x="10546" y="4400"/>
                  </a:cubicBezTo>
                  <a:cubicBezTo>
                    <a:pt x="10515" y="4431"/>
                    <a:pt x="10479" y="4456"/>
                    <a:pt x="10454" y="4482"/>
                  </a:cubicBezTo>
                  <a:cubicBezTo>
                    <a:pt x="10454" y="4400"/>
                    <a:pt x="10454" y="4324"/>
                    <a:pt x="10474" y="4248"/>
                  </a:cubicBezTo>
                  <a:close/>
                  <a:moveTo>
                    <a:pt x="12611" y="4441"/>
                  </a:moveTo>
                  <a:lnTo>
                    <a:pt x="12590" y="4482"/>
                  </a:lnTo>
                  <a:cubicBezTo>
                    <a:pt x="12590" y="4467"/>
                    <a:pt x="12585" y="4456"/>
                    <a:pt x="12585" y="4451"/>
                  </a:cubicBezTo>
                  <a:cubicBezTo>
                    <a:pt x="12590" y="4451"/>
                    <a:pt x="12601" y="4441"/>
                    <a:pt x="12611" y="4441"/>
                  </a:cubicBezTo>
                  <a:close/>
                  <a:moveTo>
                    <a:pt x="29946" y="4446"/>
                  </a:moveTo>
                  <a:cubicBezTo>
                    <a:pt x="29977" y="4462"/>
                    <a:pt x="30007" y="4482"/>
                    <a:pt x="30038" y="4502"/>
                  </a:cubicBezTo>
                  <a:lnTo>
                    <a:pt x="30022" y="4517"/>
                  </a:lnTo>
                  <a:cubicBezTo>
                    <a:pt x="29997" y="4492"/>
                    <a:pt x="29971" y="4472"/>
                    <a:pt x="29946" y="4446"/>
                  </a:cubicBezTo>
                  <a:close/>
                  <a:moveTo>
                    <a:pt x="10749" y="4385"/>
                  </a:moveTo>
                  <a:cubicBezTo>
                    <a:pt x="10774" y="4416"/>
                    <a:pt x="10800" y="4446"/>
                    <a:pt x="10830" y="4472"/>
                  </a:cubicBezTo>
                  <a:lnTo>
                    <a:pt x="10795" y="4548"/>
                  </a:lnTo>
                  <a:cubicBezTo>
                    <a:pt x="10769" y="4502"/>
                    <a:pt x="10744" y="4451"/>
                    <a:pt x="10724" y="4400"/>
                  </a:cubicBezTo>
                  <a:cubicBezTo>
                    <a:pt x="10729" y="4390"/>
                    <a:pt x="10744" y="4385"/>
                    <a:pt x="10749" y="4385"/>
                  </a:cubicBezTo>
                  <a:close/>
                  <a:moveTo>
                    <a:pt x="30073" y="4517"/>
                  </a:moveTo>
                  <a:cubicBezTo>
                    <a:pt x="30078" y="4528"/>
                    <a:pt x="30083" y="4528"/>
                    <a:pt x="30088" y="4533"/>
                  </a:cubicBezTo>
                  <a:cubicBezTo>
                    <a:pt x="30083" y="4543"/>
                    <a:pt x="30083" y="4558"/>
                    <a:pt x="30078" y="4563"/>
                  </a:cubicBezTo>
                  <a:cubicBezTo>
                    <a:pt x="30063" y="4558"/>
                    <a:pt x="30058" y="4543"/>
                    <a:pt x="30048" y="4538"/>
                  </a:cubicBezTo>
                  <a:cubicBezTo>
                    <a:pt x="30053" y="4533"/>
                    <a:pt x="30058" y="4528"/>
                    <a:pt x="30073" y="4517"/>
                  </a:cubicBezTo>
                  <a:close/>
                  <a:moveTo>
                    <a:pt x="16324" y="4314"/>
                  </a:moveTo>
                  <a:cubicBezTo>
                    <a:pt x="16293" y="4390"/>
                    <a:pt x="16243" y="4492"/>
                    <a:pt x="16166" y="4594"/>
                  </a:cubicBezTo>
                  <a:cubicBezTo>
                    <a:pt x="16141" y="4563"/>
                    <a:pt x="16121" y="4533"/>
                    <a:pt x="16100" y="4502"/>
                  </a:cubicBezTo>
                  <a:cubicBezTo>
                    <a:pt x="16192" y="4451"/>
                    <a:pt x="16288" y="4380"/>
                    <a:pt x="16324" y="4314"/>
                  </a:cubicBezTo>
                  <a:close/>
                  <a:moveTo>
                    <a:pt x="30124" y="4584"/>
                  </a:moveTo>
                  <a:lnTo>
                    <a:pt x="30124" y="4594"/>
                  </a:lnTo>
                  <a:lnTo>
                    <a:pt x="30114" y="4589"/>
                  </a:lnTo>
                  <a:cubicBezTo>
                    <a:pt x="30114" y="4584"/>
                    <a:pt x="30124" y="4584"/>
                    <a:pt x="30124" y="4584"/>
                  </a:cubicBezTo>
                  <a:close/>
                  <a:moveTo>
                    <a:pt x="36767" y="4451"/>
                  </a:moveTo>
                  <a:lnTo>
                    <a:pt x="36767" y="4451"/>
                  </a:lnTo>
                  <a:cubicBezTo>
                    <a:pt x="36808" y="4462"/>
                    <a:pt x="36864" y="4477"/>
                    <a:pt x="36915" y="4487"/>
                  </a:cubicBezTo>
                  <a:cubicBezTo>
                    <a:pt x="36889" y="4528"/>
                    <a:pt x="36864" y="4563"/>
                    <a:pt x="36828" y="4594"/>
                  </a:cubicBezTo>
                  <a:cubicBezTo>
                    <a:pt x="36828" y="4589"/>
                    <a:pt x="36823" y="4584"/>
                    <a:pt x="36823" y="4579"/>
                  </a:cubicBezTo>
                  <a:cubicBezTo>
                    <a:pt x="36803" y="4533"/>
                    <a:pt x="36788" y="4492"/>
                    <a:pt x="36767" y="4451"/>
                  </a:cubicBezTo>
                  <a:close/>
                  <a:moveTo>
                    <a:pt x="38609" y="4609"/>
                  </a:moveTo>
                  <a:cubicBezTo>
                    <a:pt x="38629" y="4619"/>
                    <a:pt x="38644" y="4634"/>
                    <a:pt x="38659" y="4645"/>
                  </a:cubicBezTo>
                  <a:cubicBezTo>
                    <a:pt x="38659" y="4655"/>
                    <a:pt x="38654" y="4660"/>
                    <a:pt x="38649" y="4665"/>
                  </a:cubicBezTo>
                  <a:cubicBezTo>
                    <a:pt x="38634" y="4645"/>
                    <a:pt x="38619" y="4629"/>
                    <a:pt x="38604" y="4609"/>
                  </a:cubicBezTo>
                  <a:close/>
                  <a:moveTo>
                    <a:pt x="41925" y="4634"/>
                  </a:moveTo>
                  <a:cubicBezTo>
                    <a:pt x="41930" y="4645"/>
                    <a:pt x="41930" y="4655"/>
                    <a:pt x="41935" y="4665"/>
                  </a:cubicBezTo>
                  <a:lnTo>
                    <a:pt x="41925" y="4655"/>
                  </a:lnTo>
                  <a:lnTo>
                    <a:pt x="41925" y="4634"/>
                  </a:lnTo>
                  <a:close/>
                  <a:moveTo>
                    <a:pt x="41579" y="4665"/>
                  </a:moveTo>
                  <a:cubicBezTo>
                    <a:pt x="41584" y="4685"/>
                    <a:pt x="41584" y="4711"/>
                    <a:pt x="41589" y="4731"/>
                  </a:cubicBezTo>
                  <a:cubicBezTo>
                    <a:pt x="41579" y="4721"/>
                    <a:pt x="41574" y="4716"/>
                    <a:pt x="41569" y="4706"/>
                  </a:cubicBezTo>
                  <a:cubicBezTo>
                    <a:pt x="41574" y="4690"/>
                    <a:pt x="41579" y="4680"/>
                    <a:pt x="41579" y="4665"/>
                  </a:cubicBezTo>
                  <a:close/>
                  <a:moveTo>
                    <a:pt x="24697" y="4604"/>
                  </a:moveTo>
                  <a:lnTo>
                    <a:pt x="24697" y="4604"/>
                  </a:lnTo>
                  <a:cubicBezTo>
                    <a:pt x="24671" y="4645"/>
                    <a:pt x="24656" y="4690"/>
                    <a:pt x="24630" y="4736"/>
                  </a:cubicBezTo>
                  <a:cubicBezTo>
                    <a:pt x="24595" y="4716"/>
                    <a:pt x="24564" y="4696"/>
                    <a:pt x="24534" y="4685"/>
                  </a:cubicBezTo>
                  <a:cubicBezTo>
                    <a:pt x="24590" y="4660"/>
                    <a:pt x="24646" y="4634"/>
                    <a:pt x="24697" y="4604"/>
                  </a:cubicBezTo>
                  <a:close/>
                  <a:moveTo>
                    <a:pt x="14849" y="3907"/>
                  </a:moveTo>
                  <a:lnTo>
                    <a:pt x="14849" y="3907"/>
                  </a:lnTo>
                  <a:cubicBezTo>
                    <a:pt x="14996" y="4019"/>
                    <a:pt x="15154" y="4070"/>
                    <a:pt x="15358" y="4095"/>
                  </a:cubicBezTo>
                  <a:cubicBezTo>
                    <a:pt x="15322" y="4111"/>
                    <a:pt x="15281" y="4131"/>
                    <a:pt x="15246" y="4146"/>
                  </a:cubicBezTo>
                  <a:cubicBezTo>
                    <a:pt x="15373" y="4136"/>
                    <a:pt x="15541" y="4111"/>
                    <a:pt x="15607" y="4009"/>
                  </a:cubicBezTo>
                  <a:lnTo>
                    <a:pt x="15607" y="4009"/>
                  </a:lnTo>
                  <a:cubicBezTo>
                    <a:pt x="15592" y="4080"/>
                    <a:pt x="15530" y="4151"/>
                    <a:pt x="15475" y="4207"/>
                  </a:cubicBezTo>
                  <a:cubicBezTo>
                    <a:pt x="15525" y="4187"/>
                    <a:pt x="15581" y="4161"/>
                    <a:pt x="15632" y="4131"/>
                  </a:cubicBezTo>
                  <a:lnTo>
                    <a:pt x="15632" y="4131"/>
                  </a:lnTo>
                  <a:cubicBezTo>
                    <a:pt x="15602" y="4207"/>
                    <a:pt x="15561" y="4278"/>
                    <a:pt x="15530" y="4339"/>
                  </a:cubicBezTo>
                  <a:cubicBezTo>
                    <a:pt x="15464" y="4477"/>
                    <a:pt x="15388" y="4614"/>
                    <a:pt x="15297" y="4746"/>
                  </a:cubicBezTo>
                  <a:cubicBezTo>
                    <a:pt x="15220" y="4655"/>
                    <a:pt x="15149" y="4548"/>
                    <a:pt x="15103" y="4477"/>
                  </a:cubicBezTo>
                  <a:cubicBezTo>
                    <a:pt x="14996" y="4304"/>
                    <a:pt x="14915" y="4105"/>
                    <a:pt x="14849" y="3907"/>
                  </a:cubicBezTo>
                  <a:close/>
                  <a:moveTo>
                    <a:pt x="22072" y="4614"/>
                  </a:moveTo>
                  <a:cubicBezTo>
                    <a:pt x="22062" y="4655"/>
                    <a:pt x="22046" y="4701"/>
                    <a:pt x="22016" y="4746"/>
                  </a:cubicBezTo>
                  <a:cubicBezTo>
                    <a:pt x="22001" y="4731"/>
                    <a:pt x="21985" y="4716"/>
                    <a:pt x="21970" y="4696"/>
                  </a:cubicBezTo>
                  <a:cubicBezTo>
                    <a:pt x="22021" y="4675"/>
                    <a:pt x="22062" y="4655"/>
                    <a:pt x="22072" y="4614"/>
                  </a:cubicBezTo>
                  <a:close/>
                  <a:moveTo>
                    <a:pt x="30383" y="4634"/>
                  </a:moveTo>
                  <a:cubicBezTo>
                    <a:pt x="30419" y="4638"/>
                    <a:pt x="30458" y="4642"/>
                    <a:pt x="30497" y="4642"/>
                  </a:cubicBezTo>
                  <a:cubicBezTo>
                    <a:pt x="30513" y="4642"/>
                    <a:pt x="30530" y="4641"/>
                    <a:pt x="30546" y="4640"/>
                  </a:cubicBezTo>
                  <a:lnTo>
                    <a:pt x="30546" y="4640"/>
                  </a:lnTo>
                  <a:cubicBezTo>
                    <a:pt x="30531" y="4675"/>
                    <a:pt x="30511" y="4716"/>
                    <a:pt x="30480" y="4746"/>
                  </a:cubicBezTo>
                  <a:lnTo>
                    <a:pt x="30383" y="4634"/>
                  </a:lnTo>
                  <a:close/>
                  <a:moveTo>
                    <a:pt x="16355" y="4675"/>
                  </a:moveTo>
                  <a:cubicBezTo>
                    <a:pt x="16344" y="4716"/>
                    <a:pt x="16329" y="4746"/>
                    <a:pt x="16324" y="4772"/>
                  </a:cubicBezTo>
                  <a:cubicBezTo>
                    <a:pt x="16314" y="4762"/>
                    <a:pt x="16299" y="4741"/>
                    <a:pt x="16278" y="4726"/>
                  </a:cubicBezTo>
                  <a:cubicBezTo>
                    <a:pt x="16314" y="4711"/>
                    <a:pt x="16339" y="4690"/>
                    <a:pt x="16355" y="4675"/>
                  </a:cubicBezTo>
                  <a:close/>
                  <a:moveTo>
                    <a:pt x="41350" y="4736"/>
                  </a:moveTo>
                  <a:lnTo>
                    <a:pt x="41350" y="4736"/>
                  </a:lnTo>
                  <a:cubicBezTo>
                    <a:pt x="41345" y="4751"/>
                    <a:pt x="41345" y="4772"/>
                    <a:pt x="41340" y="4792"/>
                  </a:cubicBezTo>
                  <a:cubicBezTo>
                    <a:pt x="41340" y="4787"/>
                    <a:pt x="41330" y="4782"/>
                    <a:pt x="41325" y="4772"/>
                  </a:cubicBezTo>
                  <a:cubicBezTo>
                    <a:pt x="41330" y="4762"/>
                    <a:pt x="41345" y="4746"/>
                    <a:pt x="41350" y="4736"/>
                  </a:cubicBezTo>
                  <a:close/>
                  <a:moveTo>
                    <a:pt x="22077" y="4711"/>
                  </a:moveTo>
                  <a:cubicBezTo>
                    <a:pt x="22077" y="4741"/>
                    <a:pt x="22072" y="4772"/>
                    <a:pt x="22062" y="4797"/>
                  </a:cubicBezTo>
                  <a:lnTo>
                    <a:pt x="22021" y="4762"/>
                  </a:lnTo>
                  <a:cubicBezTo>
                    <a:pt x="22041" y="4746"/>
                    <a:pt x="22067" y="4731"/>
                    <a:pt x="22077" y="4711"/>
                  </a:cubicBezTo>
                  <a:close/>
                  <a:moveTo>
                    <a:pt x="35445" y="4782"/>
                  </a:moveTo>
                  <a:cubicBezTo>
                    <a:pt x="35455" y="4787"/>
                    <a:pt x="35470" y="4792"/>
                    <a:pt x="35475" y="4797"/>
                  </a:cubicBezTo>
                  <a:lnTo>
                    <a:pt x="35470" y="4807"/>
                  </a:lnTo>
                  <a:lnTo>
                    <a:pt x="35445" y="4782"/>
                  </a:lnTo>
                  <a:close/>
                  <a:moveTo>
                    <a:pt x="29987" y="4716"/>
                  </a:moveTo>
                  <a:cubicBezTo>
                    <a:pt x="30007" y="4731"/>
                    <a:pt x="30033" y="4736"/>
                    <a:pt x="30063" y="4746"/>
                  </a:cubicBezTo>
                  <a:cubicBezTo>
                    <a:pt x="30053" y="4772"/>
                    <a:pt x="30038" y="4792"/>
                    <a:pt x="30022" y="4818"/>
                  </a:cubicBezTo>
                  <a:cubicBezTo>
                    <a:pt x="30007" y="4787"/>
                    <a:pt x="29997" y="4746"/>
                    <a:pt x="29987" y="4716"/>
                  </a:cubicBezTo>
                  <a:close/>
                  <a:moveTo>
                    <a:pt x="41060" y="4762"/>
                  </a:moveTo>
                  <a:cubicBezTo>
                    <a:pt x="41065" y="4767"/>
                    <a:pt x="41071" y="4772"/>
                    <a:pt x="41071" y="4777"/>
                  </a:cubicBezTo>
                  <a:cubicBezTo>
                    <a:pt x="41071" y="4792"/>
                    <a:pt x="41065" y="4802"/>
                    <a:pt x="41065" y="4818"/>
                  </a:cubicBezTo>
                  <a:cubicBezTo>
                    <a:pt x="41060" y="4797"/>
                    <a:pt x="41050" y="4787"/>
                    <a:pt x="41045" y="4772"/>
                  </a:cubicBezTo>
                  <a:cubicBezTo>
                    <a:pt x="41050" y="4767"/>
                    <a:pt x="41050" y="4762"/>
                    <a:pt x="41060" y="4762"/>
                  </a:cubicBezTo>
                  <a:close/>
                  <a:moveTo>
                    <a:pt x="27967" y="4400"/>
                  </a:moveTo>
                  <a:cubicBezTo>
                    <a:pt x="27922" y="4517"/>
                    <a:pt x="27799" y="4685"/>
                    <a:pt x="27642" y="4823"/>
                  </a:cubicBezTo>
                  <a:cubicBezTo>
                    <a:pt x="27637" y="4818"/>
                    <a:pt x="27632" y="4813"/>
                    <a:pt x="27616" y="4807"/>
                  </a:cubicBezTo>
                  <a:cubicBezTo>
                    <a:pt x="27565" y="4767"/>
                    <a:pt x="27515" y="4721"/>
                    <a:pt x="27469" y="4670"/>
                  </a:cubicBezTo>
                  <a:cubicBezTo>
                    <a:pt x="27504" y="4665"/>
                    <a:pt x="27535" y="4660"/>
                    <a:pt x="27565" y="4645"/>
                  </a:cubicBezTo>
                  <a:cubicBezTo>
                    <a:pt x="27688" y="4594"/>
                    <a:pt x="27911" y="4492"/>
                    <a:pt x="27967" y="4400"/>
                  </a:cubicBezTo>
                  <a:close/>
                  <a:moveTo>
                    <a:pt x="33512" y="4746"/>
                  </a:moveTo>
                  <a:lnTo>
                    <a:pt x="33512" y="4746"/>
                  </a:lnTo>
                  <a:cubicBezTo>
                    <a:pt x="33497" y="4772"/>
                    <a:pt x="33486" y="4807"/>
                    <a:pt x="33466" y="4838"/>
                  </a:cubicBezTo>
                  <a:cubicBezTo>
                    <a:pt x="33461" y="4838"/>
                    <a:pt x="33456" y="4833"/>
                    <a:pt x="33456" y="4833"/>
                  </a:cubicBezTo>
                  <a:cubicBezTo>
                    <a:pt x="33446" y="4833"/>
                    <a:pt x="33446" y="4823"/>
                    <a:pt x="33441" y="4823"/>
                  </a:cubicBezTo>
                  <a:cubicBezTo>
                    <a:pt x="33466" y="4797"/>
                    <a:pt x="33491" y="4772"/>
                    <a:pt x="33512" y="4746"/>
                  </a:cubicBezTo>
                  <a:close/>
                  <a:moveTo>
                    <a:pt x="34789" y="4807"/>
                  </a:moveTo>
                  <a:cubicBezTo>
                    <a:pt x="34789" y="4813"/>
                    <a:pt x="34783" y="4823"/>
                    <a:pt x="34783" y="4838"/>
                  </a:cubicBezTo>
                  <a:cubicBezTo>
                    <a:pt x="34783" y="4838"/>
                    <a:pt x="34778" y="4838"/>
                    <a:pt x="34778" y="4833"/>
                  </a:cubicBezTo>
                  <a:cubicBezTo>
                    <a:pt x="34778" y="4818"/>
                    <a:pt x="34783" y="4813"/>
                    <a:pt x="34789" y="4807"/>
                  </a:cubicBezTo>
                  <a:close/>
                  <a:moveTo>
                    <a:pt x="36737" y="4807"/>
                  </a:moveTo>
                  <a:lnTo>
                    <a:pt x="36752" y="4823"/>
                  </a:lnTo>
                  <a:lnTo>
                    <a:pt x="36737" y="4843"/>
                  </a:lnTo>
                  <a:lnTo>
                    <a:pt x="36737" y="4807"/>
                  </a:lnTo>
                  <a:close/>
                  <a:moveTo>
                    <a:pt x="40791" y="4690"/>
                  </a:moveTo>
                  <a:cubicBezTo>
                    <a:pt x="40806" y="4716"/>
                    <a:pt x="40821" y="4746"/>
                    <a:pt x="40842" y="4782"/>
                  </a:cubicBezTo>
                  <a:cubicBezTo>
                    <a:pt x="40821" y="4797"/>
                    <a:pt x="40811" y="4818"/>
                    <a:pt x="40791" y="4843"/>
                  </a:cubicBezTo>
                  <a:cubicBezTo>
                    <a:pt x="40786" y="4792"/>
                    <a:pt x="40786" y="4741"/>
                    <a:pt x="40791" y="4690"/>
                  </a:cubicBezTo>
                  <a:close/>
                  <a:moveTo>
                    <a:pt x="30587" y="4833"/>
                  </a:moveTo>
                  <a:cubicBezTo>
                    <a:pt x="30582" y="4838"/>
                    <a:pt x="30572" y="4843"/>
                    <a:pt x="30572" y="4848"/>
                  </a:cubicBezTo>
                  <a:lnTo>
                    <a:pt x="30562" y="4838"/>
                  </a:lnTo>
                  <a:cubicBezTo>
                    <a:pt x="30567" y="4838"/>
                    <a:pt x="30572" y="4833"/>
                    <a:pt x="30587" y="4833"/>
                  </a:cubicBezTo>
                  <a:close/>
                  <a:moveTo>
                    <a:pt x="33201" y="4807"/>
                  </a:moveTo>
                  <a:lnTo>
                    <a:pt x="33201" y="4807"/>
                  </a:lnTo>
                  <a:cubicBezTo>
                    <a:pt x="33227" y="4823"/>
                    <a:pt x="33252" y="4843"/>
                    <a:pt x="33278" y="4858"/>
                  </a:cubicBezTo>
                  <a:cubicBezTo>
                    <a:pt x="33268" y="4863"/>
                    <a:pt x="33263" y="4863"/>
                    <a:pt x="33257" y="4868"/>
                  </a:cubicBezTo>
                  <a:cubicBezTo>
                    <a:pt x="33237" y="4848"/>
                    <a:pt x="33217" y="4833"/>
                    <a:pt x="33201" y="4807"/>
                  </a:cubicBezTo>
                  <a:close/>
                  <a:moveTo>
                    <a:pt x="35557" y="4843"/>
                  </a:moveTo>
                  <a:cubicBezTo>
                    <a:pt x="35567" y="4843"/>
                    <a:pt x="35577" y="4848"/>
                    <a:pt x="35582" y="4848"/>
                  </a:cubicBezTo>
                  <a:cubicBezTo>
                    <a:pt x="35582" y="4863"/>
                    <a:pt x="35572" y="4868"/>
                    <a:pt x="35567" y="4884"/>
                  </a:cubicBezTo>
                  <a:cubicBezTo>
                    <a:pt x="35552" y="4874"/>
                    <a:pt x="35546" y="4868"/>
                    <a:pt x="35531" y="4863"/>
                  </a:cubicBezTo>
                  <a:cubicBezTo>
                    <a:pt x="35546" y="4858"/>
                    <a:pt x="35552" y="4848"/>
                    <a:pt x="35557" y="4843"/>
                  </a:cubicBezTo>
                  <a:close/>
                  <a:moveTo>
                    <a:pt x="15057" y="4645"/>
                  </a:moveTo>
                  <a:cubicBezTo>
                    <a:pt x="15083" y="4701"/>
                    <a:pt x="15169" y="4767"/>
                    <a:pt x="15235" y="4818"/>
                  </a:cubicBezTo>
                  <a:cubicBezTo>
                    <a:pt x="15220" y="4843"/>
                    <a:pt x="15195" y="4868"/>
                    <a:pt x="15174" y="4894"/>
                  </a:cubicBezTo>
                  <a:cubicBezTo>
                    <a:pt x="15124" y="4807"/>
                    <a:pt x="15078" y="4716"/>
                    <a:pt x="15057" y="4645"/>
                  </a:cubicBezTo>
                  <a:close/>
                  <a:moveTo>
                    <a:pt x="40058" y="4640"/>
                  </a:moveTo>
                  <a:lnTo>
                    <a:pt x="40058" y="4640"/>
                  </a:lnTo>
                  <a:cubicBezTo>
                    <a:pt x="40043" y="4711"/>
                    <a:pt x="40007" y="4797"/>
                    <a:pt x="39972" y="4894"/>
                  </a:cubicBezTo>
                  <a:cubicBezTo>
                    <a:pt x="39946" y="4874"/>
                    <a:pt x="39926" y="4848"/>
                    <a:pt x="39906" y="4823"/>
                  </a:cubicBezTo>
                  <a:cubicBezTo>
                    <a:pt x="39972" y="4767"/>
                    <a:pt x="40023" y="4706"/>
                    <a:pt x="40058" y="4640"/>
                  </a:cubicBezTo>
                  <a:close/>
                  <a:moveTo>
                    <a:pt x="24330" y="4721"/>
                  </a:moveTo>
                  <a:lnTo>
                    <a:pt x="24330" y="4721"/>
                  </a:lnTo>
                  <a:cubicBezTo>
                    <a:pt x="24402" y="4772"/>
                    <a:pt x="24478" y="4818"/>
                    <a:pt x="24544" y="4858"/>
                  </a:cubicBezTo>
                  <a:cubicBezTo>
                    <a:pt x="24539" y="4868"/>
                    <a:pt x="24529" y="4884"/>
                    <a:pt x="24519" y="4899"/>
                  </a:cubicBezTo>
                  <a:cubicBezTo>
                    <a:pt x="24452" y="4848"/>
                    <a:pt x="24386" y="4787"/>
                    <a:pt x="24330" y="4721"/>
                  </a:cubicBezTo>
                  <a:close/>
                  <a:moveTo>
                    <a:pt x="41711" y="4731"/>
                  </a:moveTo>
                  <a:cubicBezTo>
                    <a:pt x="41722" y="4736"/>
                    <a:pt x="41727" y="4736"/>
                    <a:pt x="41732" y="4736"/>
                  </a:cubicBezTo>
                  <a:cubicBezTo>
                    <a:pt x="41747" y="4792"/>
                    <a:pt x="41762" y="4848"/>
                    <a:pt x="41798" y="4899"/>
                  </a:cubicBezTo>
                  <a:cubicBezTo>
                    <a:pt x="41757" y="4874"/>
                    <a:pt x="41727" y="4843"/>
                    <a:pt x="41686" y="4818"/>
                  </a:cubicBezTo>
                  <a:cubicBezTo>
                    <a:pt x="41696" y="4787"/>
                    <a:pt x="41701" y="4757"/>
                    <a:pt x="41711" y="4731"/>
                  </a:cubicBezTo>
                  <a:close/>
                  <a:moveTo>
                    <a:pt x="38451" y="4716"/>
                  </a:moveTo>
                  <a:lnTo>
                    <a:pt x="38451" y="4716"/>
                  </a:lnTo>
                  <a:cubicBezTo>
                    <a:pt x="38492" y="4762"/>
                    <a:pt x="38532" y="4807"/>
                    <a:pt x="38578" y="4848"/>
                  </a:cubicBezTo>
                  <a:cubicBezTo>
                    <a:pt x="38568" y="4863"/>
                    <a:pt x="38553" y="4889"/>
                    <a:pt x="38532" y="4909"/>
                  </a:cubicBezTo>
                  <a:cubicBezTo>
                    <a:pt x="38497" y="4848"/>
                    <a:pt x="38466" y="4787"/>
                    <a:pt x="38451" y="4716"/>
                  </a:cubicBezTo>
                  <a:close/>
                  <a:moveTo>
                    <a:pt x="16222" y="4823"/>
                  </a:moveTo>
                  <a:lnTo>
                    <a:pt x="16222" y="4823"/>
                  </a:lnTo>
                  <a:cubicBezTo>
                    <a:pt x="16243" y="4838"/>
                    <a:pt x="16263" y="4848"/>
                    <a:pt x="16288" y="4863"/>
                  </a:cubicBezTo>
                  <a:cubicBezTo>
                    <a:pt x="16278" y="4884"/>
                    <a:pt x="16273" y="4894"/>
                    <a:pt x="16263" y="4914"/>
                  </a:cubicBezTo>
                  <a:cubicBezTo>
                    <a:pt x="16248" y="4884"/>
                    <a:pt x="16238" y="4858"/>
                    <a:pt x="16222" y="4823"/>
                  </a:cubicBezTo>
                  <a:close/>
                  <a:moveTo>
                    <a:pt x="27464" y="4772"/>
                  </a:moveTo>
                  <a:cubicBezTo>
                    <a:pt x="27510" y="4807"/>
                    <a:pt x="27560" y="4823"/>
                    <a:pt x="27616" y="4843"/>
                  </a:cubicBezTo>
                  <a:cubicBezTo>
                    <a:pt x="27591" y="4868"/>
                    <a:pt x="27560" y="4889"/>
                    <a:pt x="27535" y="4914"/>
                  </a:cubicBezTo>
                  <a:cubicBezTo>
                    <a:pt x="27510" y="4863"/>
                    <a:pt x="27489" y="4818"/>
                    <a:pt x="27464" y="4772"/>
                  </a:cubicBezTo>
                  <a:close/>
                  <a:moveTo>
                    <a:pt x="30078" y="4889"/>
                  </a:moveTo>
                  <a:cubicBezTo>
                    <a:pt x="30078" y="4894"/>
                    <a:pt x="30073" y="4899"/>
                    <a:pt x="30073" y="4914"/>
                  </a:cubicBezTo>
                  <a:cubicBezTo>
                    <a:pt x="30073" y="4909"/>
                    <a:pt x="30063" y="4909"/>
                    <a:pt x="30063" y="4899"/>
                  </a:cubicBezTo>
                  <a:cubicBezTo>
                    <a:pt x="30073" y="4899"/>
                    <a:pt x="30078" y="4894"/>
                    <a:pt x="30078" y="4889"/>
                  </a:cubicBezTo>
                  <a:close/>
                  <a:moveTo>
                    <a:pt x="30470" y="4863"/>
                  </a:moveTo>
                  <a:lnTo>
                    <a:pt x="30470" y="4863"/>
                  </a:lnTo>
                  <a:cubicBezTo>
                    <a:pt x="30490" y="4874"/>
                    <a:pt x="30516" y="4894"/>
                    <a:pt x="30546" y="4909"/>
                  </a:cubicBezTo>
                  <a:cubicBezTo>
                    <a:pt x="30541" y="4914"/>
                    <a:pt x="30541" y="4919"/>
                    <a:pt x="30536" y="4935"/>
                  </a:cubicBezTo>
                  <a:cubicBezTo>
                    <a:pt x="30516" y="4919"/>
                    <a:pt x="30495" y="4899"/>
                    <a:pt x="30480" y="4889"/>
                  </a:cubicBezTo>
                  <a:lnTo>
                    <a:pt x="30480" y="4879"/>
                  </a:lnTo>
                  <a:cubicBezTo>
                    <a:pt x="30470" y="4874"/>
                    <a:pt x="30470" y="4868"/>
                    <a:pt x="30470" y="4863"/>
                  </a:cubicBezTo>
                  <a:close/>
                  <a:moveTo>
                    <a:pt x="37220" y="4675"/>
                  </a:moveTo>
                  <a:lnTo>
                    <a:pt x="37220" y="4675"/>
                  </a:lnTo>
                  <a:cubicBezTo>
                    <a:pt x="37200" y="4746"/>
                    <a:pt x="37169" y="4838"/>
                    <a:pt x="37128" y="4935"/>
                  </a:cubicBezTo>
                  <a:cubicBezTo>
                    <a:pt x="37098" y="4919"/>
                    <a:pt x="37072" y="4899"/>
                    <a:pt x="37047" y="4884"/>
                  </a:cubicBezTo>
                  <a:cubicBezTo>
                    <a:pt x="37123" y="4818"/>
                    <a:pt x="37179" y="4746"/>
                    <a:pt x="37220" y="4675"/>
                  </a:cubicBezTo>
                  <a:close/>
                  <a:moveTo>
                    <a:pt x="31513" y="4690"/>
                  </a:moveTo>
                  <a:cubicBezTo>
                    <a:pt x="31574" y="4757"/>
                    <a:pt x="31655" y="4818"/>
                    <a:pt x="31792" y="4833"/>
                  </a:cubicBezTo>
                  <a:cubicBezTo>
                    <a:pt x="31767" y="4868"/>
                    <a:pt x="31752" y="4899"/>
                    <a:pt x="31726" y="4940"/>
                  </a:cubicBezTo>
                  <a:cubicBezTo>
                    <a:pt x="31635" y="4884"/>
                    <a:pt x="31559" y="4767"/>
                    <a:pt x="31513" y="4690"/>
                  </a:cubicBezTo>
                  <a:close/>
                  <a:moveTo>
                    <a:pt x="34529" y="4813"/>
                  </a:moveTo>
                  <a:lnTo>
                    <a:pt x="34529" y="4813"/>
                  </a:lnTo>
                  <a:cubicBezTo>
                    <a:pt x="34580" y="4833"/>
                    <a:pt x="34636" y="4843"/>
                    <a:pt x="34692" y="4843"/>
                  </a:cubicBezTo>
                  <a:cubicBezTo>
                    <a:pt x="34666" y="4884"/>
                    <a:pt x="34636" y="4919"/>
                    <a:pt x="34600" y="4940"/>
                  </a:cubicBezTo>
                  <a:cubicBezTo>
                    <a:pt x="34580" y="4899"/>
                    <a:pt x="34555" y="4858"/>
                    <a:pt x="34529" y="4813"/>
                  </a:cubicBezTo>
                  <a:close/>
                  <a:moveTo>
                    <a:pt x="18857" y="4943"/>
                  </a:moveTo>
                  <a:cubicBezTo>
                    <a:pt x="18854" y="4944"/>
                    <a:pt x="18850" y="4944"/>
                    <a:pt x="18847" y="4945"/>
                  </a:cubicBezTo>
                  <a:cubicBezTo>
                    <a:pt x="18848" y="4946"/>
                    <a:pt x="18849" y="4948"/>
                    <a:pt x="18850" y="4949"/>
                  </a:cubicBezTo>
                  <a:lnTo>
                    <a:pt x="18850" y="4949"/>
                  </a:lnTo>
                  <a:cubicBezTo>
                    <a:pt x="18852" y="4947"/>
                    <a:pt x="18855" y="4945"/>
                    <a:pt x="18857" y="4943"/>
                  </a:cubicBezTo>
                  <a:close/>
                  <a:moveTo>
                    <a:pt x="35470" y="4894"/>
                  </a:moveTo>
                  <a:lnTo>
                    <a:pt x="35470" y="4894"/>
                  </a:lnTo>
                  <a:cubicBezTo>
                    <a:pt x="35480" y="4899"/>
                    <a:pt x="35506" y="4914"/>
                    <a:pt x="35526" y="4919"/>
                  </a:cubicBezTo>
                  <a:cubicBezTo>
                    <a:pt x="35516" y="4940"/>
                    <a:pt x="35501" y="4950"/>
                    <a:pt x="35490" y="4960"/>
                  </a:cubicBezTo>
                  <a:cubicBezTo>
                    <a:pt x="35475" y="4940"/>
                    <a:pt x="35470" y="4914"/>
                    <a:pt x="35470" y="4894"/>
                  </a:cubicBezTo>
                  <a:close/>
                  <a:moveTo>
                    <a:pt x="33339" y="4889"/>
                  </a:moveTo>
                  <a:cubicBezTo>
                    <a:pt x="33364" y="4899"/>
                    <a:pt x="33390" y="4914"/>
                    <a:pt x="33415" y="4919"/>
                  </a:cubicBezTo>
                  <a:cubicBezTo>
                    <a:pt x="33405" y="4940"/>
                    <a:pt x="33390" y="4950"/>
                    <a:pt x="33380" y="4965"/>
                  </a:cubicBezTo>
                  <a:cubicBezTo>
                    <a:pt x="33354" y="4945"/>
                    <a:pt x="33329" y="4924"/>
                    <a:pt x="33303" y="4899"/>
                  </a:cubicBezTo>
                  <a:cubicBezTo>
                    <a:pt x="33313" y="4894"/>
                    <a:pt x="33329" y="4894"/>
                    <a:pt x="33339" y="4889"/>
                  </a:cubicBezTo>
                  <a:close/>
                  <a:moveTo>
                    <a:pt x="21762" y="4619"/>
                  </a:moveTo>
                  <a:cubicBezTo>
                    <a:pt x="21797" y="4711"/>
                    <a:pt x="21950" y="4807"/>
                    <a:pt x="22036" y="4848"/>
                  </a:cubicBezTo>
                  <a:cubicBezTo>
                    <a:pt x="22011" y="4894"/>
                    <a:pt x="21975" y="4940"/>
                    <a:pt x="21945" y="4970"/>
                  </a:cubicBezTo>
                  <a:cubicBezTo>
                    <a:pt x="21858" y="4848"/>
                    <a:pt x="21787" y="4716"/>
                    <a:pt x="21762" y="4619"/>
                  </a:cubicBezTo>
                  <a:close/>
                  <a:moveTo>
                    <a:pt x="36548" y="4894"/>
                  </a:moveTo>
                  <a:cubicBezTo>
                    <a:pt x="36554" y="4919"/>
                    <a:pt x="36569" y="4940"/>
                    <a:pt x="36589" y="4960"/>
                  </a:cubicBezTo>
                  <a:cubicBezTo>
                    <a:pt x="36574" y="4965"/>
                    <a:pt x="36559" y="4970"/>
                    <a:pt x="36543" y="4985"/>
                  </a:cubicBezTo>
                  <a:cubicBezTo>
                    <a:pt x="36543" y="4950"/>
                    <a:pt x="36543" y="4919"/>
                    <a:pt x="36548" y="4894"/>
                  </a:cubicBezTo>
                  <a:close/>
                  <a:moveTo>
                    <a:pt x="31635" y="4940"/>
                  </a:moveTo>
                  <a:lnTo>
                    <a:pt x="31711" y="4960"/>
                  </a:lnTo>
                  <a:cubicBezTo>
                    <a:pt x="31706" y="4970"/>
                    <a:pt x="31691" y="4985"/>
                    <a:pt x="31681" y="4996"/>
                  </a:cubicBezTo>
                  <a:cubicBezTo>
                    <a:pt x="31660" y="4975"/>
                    <a:pt x="31650" y="4960"/>
                    <a:pt x="31635" y="4940"/>
                  </a:cubicBezTo>
                  <a:close/>
                  <a:moveTo>
                    <a:pt x="15312" y="4863"/>
                  </a:moveTo>
                  <a:cubicBezTo>
                    <a:pt x="15322" y="4868"/>
                    <a:pt x="15332" y="4874"/>
                    <a:pt x="15337" y="4874"/>
                  </a:cubicBezTo>
                  <a:cubicBezTo>
                    <a:pt x="15312" y="4924"/>
                    <a:pt x="15286" y="4970"/>
                    <a:pt x="15261" y="5016"/>
                  </a:cubicBezTo>
                  <a:cubicBezTo>
                    <a:pt x="15235" y="4985"/>
                    <a:pt x="15220" y="4950"/>
                    <a:pt x="15195" y="4919"/>
                  </a:cubicBezTo>
                  <a:cubicBezTo>
                    <a:pt x="15230" y="4899"/>
                    <a:pt x="15276" y="4884"/>
                    <a:pt x="15312" y="4863"/>
                  </a:cubicBezTo>
                  <a:close/>
                  <a:moveTo>
                    <a:pt x="13648" y="4945"/>
                  </a:moveTo>
                  <a:cubicBezTo>
                    <a:pt x="13643" y="4975"/>
                    <a:pt x="13633" y="5001"/>
                    <a:pt x="13628" y="5026"/>
                  </a:cubicBezTo>
                  <a:cubicBezTo>
                    <a:pt x="13623" y="5001"/>
                    <a:pt x="13618" y="4980"/>
                    <a:pt x="13618" y="4965"/>
                  </a:cubicBezTo>
                  <a:cubicBezTo>
                    <a:pt x="13628" y="4960"/>
                    <a:pt x="13633" y="4950"/>
                    <a:pt x="13648" y="4945"/>
                  </a:cubicBezTo>
                  <a:close/>
                  <a:moveTo>
                    <a:pt x="40221" y="4716"/>
                  </a:moveTo>
                  <a:cubicBezTo>
                    <a:pt x="40206" y="4823"/>
                    <a:pt x="40206" y="4924"/>
                    <a:pt x="40180" y="5026"/>
                  </a:cubicBezTo>
                  <a:cubicBezTo>
                    <a:pt x="40135" y="5016"/>
                    <a:pt x="40099" y="4996"/>
                    <a:pt x="40068" y="4970"/>
                  </a:cubicBezTo>
                  <a:cubicBezTo>
                    <a:pt x="40145" y="4884"/>
                    <a:pt x="40201" y="4787"/>
                    <a:pt x="40221" y="4716"/>
                  </a:cubicBezTo>
                  <a:close/>
                  <a:moveTo>
                    <a:pt x="34768" y="4848"/>
                  </a:moveTo>
                  <a:cubicBezTo>
                    <a:pt x="34753" y="4914"/>
                    <a:pt x="34707" y="4985"/>
                    <a:pt x="34656" y="5041"/>
                  </a:cubicBezTo>
                  <a:cubicBezTo>
                    <a:pt x="34636" y="5011"/>
                    <a:pt x="34616" y="4985"/>
                    <a:pt x="34600" y="4950"/>
                  </a:cubicBezTo>
                  <a:lnTo>
                    <a:pt x="34600" y="4945"/>
                  </a:lnTo>
                  <a:cubicBezTo>
                    <a:pt x="34626" y="4940"/>
                    <a:pt x="34641" y="4935"/>
                    <a:pt x="34661" y="4919"/>
                  </a:cubicBezTo>
                  <a:cubicBezTo>
                    <a:pt x="34687" y="4909"/>
                    <a:pt x="34727" y="4884"/>
                    <a:pt x="34753" y="4848"/>
                  </a:cubicBezTo>
                  <a:close/>
                  <a:moveTo>
                    <a:pt x="41218" y="4899"/>
                  </a:moveTo>
                  <a:lnTo>
                    <a:pt x="41274" y="4940"/>
                  </a:lnTo>
                  <a:cubicBezTo>
                    <a:pt x="41264" y="4975"/>
                    <a:pt x="41243" y="5016"/>
                    <a:pt x="41223" y="5052"/>
                  </a:cubicBezTo>
                  <a:cubicBezTo>
                    <a:pt x="41198" y="5026"/>
                    <a:pt x="41177" y="4996"/>
                    <a:pt x="41152" y="4965"/>
                  </a:cubicBezTo>
                  <a:cubicBezTo>
                    <a:pt x="41177" y="4945"/>
                    <a:pt x="41198" y="4924"/>
                    <a:pt x="41218" y="4899"/>
                  </a:cubicBezTo>
                  <a:close/>
                  <a:moveTo>
                    <a:pt x="22621" y="4792"/>
                  </a:moveTo>
                  <a:cubicBezTo>
                    <a:pt x="22605" y="4868"/>
                    <a:pt x="22571" y="4962"/>
                    <a:pt x="22522" y="5060"/>
                  </a:cubicBezTo>
                  <a:lnTo>
                    <a:pt x="22522" y="5060"/>
                  </a:lnTo>
                  <a:cubicBezTo>
                    <a:pt x="22483" y="5036"/>
                    <a:pt x="22453" y="5021"/>
                    <a:pt x="22428" y="5001"/>
                  </a:cubicBezTo>
                  <a:cubicBezTo>
                    <a:pt x="22433" y="4996"/>
                    <a:pt x="22438" y="4991"/>
                    <a:pt x="22448" y="4991"/>
                  </a:cubicBezTo>
                  <a:cubicBezTo>
                    <a:pt x="22471" y="4998"/>
                    <a:pt x="22493" y="5003"/>
                    <a:pt x="22517" y="5003"/>
                  </a:cubicBezTo>
                  <a:cubicBezTo>
                    <a:pt x="22526" y="5003"/>
                    <a:pt x="22535" y="5002"/>
                    <a:pt x="22545" y="5001"/>
                  </a:cubicBezTo>
                  <a:cubicBezTo>
                    <a:pt x="22525" y="4996"/>
                    <a:pt x="22504" y="4985"/>
                    <a:pt x="22479" y="4965"/>
                  </a:cubicBezTo>
                  <a:cubicBezTo>
                    <a:pt x="22545" y="4909"/>
                    <a:pt x="22601" y="4848"/>
                    <a:pt x="22621" y="4792"/>
                  </a:cubicBezTo>
                  <a:close/>
                  <a:moveTo>
                    <a:pt x="12855" y="4924"/>
                  </a:moveTo>
                  <a:cubicBezTo>
                    <a:pt x="12860" y="4970"/>
                    <a:pt x="12860" y="5016"/>
                    <a:pt x="12860" y="5062"/>
                  </a:cubicBezTo>
                  <a:cubicBezTo>
                    <a:pt x="12845" y="5041"/>
                    <a:pt x="12835" y="5016"/>
                    <a:pt x="12819" y="4996"/>
                  </a:cubicBezTo>
                  <a:cubicBezTo>
                    <a:pt x="12835" y="4975"/>
                    <a:pt x="12845" y="4950"/>
                    <a:pt x="12855" y="4924"/>
                  </a:cubicBezTo>
                  <a:close/>
                  <a:moveTo>
                    <a:pt x="22046" y="4965"/>
                  </a:moveTo>
                  <a:lnTo>
                    <a:pt x="22046" y="4965"/>
                  </a:lnTo>
                  <a:cubicBezTo>
                    <a:pt x="22041" y="4996"/>
                    <a:pt x="22026" y="5026"/>
                    <a:pt x="22021" y="5062"/>
                  </a:cubicBezTo>
                  <a:cubicBezTo>
                    <a:pt x="22011" y="5047"/>
                    <a:pt x="21996" y="5026"/>
                    <a:pt x="21975" y="5011"/>
                  </a:cubicBezTo>
                  <a:cubicBezTo>
                    <a:pt x="22001" y="4996"/>
                    <a:pt x="22026" y="4985"/>
                    <a:pt x="22046" y="4965"/>
                  </a:cubicBezTo>
                  <a:close/>
                  <a:moveTo>
                    <a:pt x="36381" y="4863"/>
                  </a:moveTo>
                  <a:cubicBezTo>
                    <a:pt x="36381" y="4919"/>
                    <a:pt x="36411" y="4975"/>
                    <a:pt x="36457" y="5036"/>
                  </a:cubicBezTo>
                  <a:cubicBezTo>
                    <a:pt x="36432" y="5041"/>
                    <a:pt x="36406" y="5052"/>
                    <a:pt x="36381" y="5067"/>
                  </a:cubicBezTo>
                  <a:cubicBezTo>
                    <a:pt x="36370" y="4996"/>
                    <a:pt x="36365" y="4924"/>
                    <a:pt x="36381" y="4863"/>
                  </a:cubicBezTo>
                  <a:close/>
                  <a:moveTo>
                    <a:pt x="25800" y="4858"/>
                  </a:moveTo>
                  <a:lnTo>
                    <a:pt x="25800" y="4858"/>
                  </a:lnTo>
                  <a:cubicBezTo>
                    <a:pt x="25780" y="4935"/>
                    <a:pt x="25755" y="5001"/>
                    <a:pt x="25724" y="5072"/>
                  </a:cubicBezTo>
                  <a:cubicBezTo>
                    <a:pt x="25678" y="5036"/>
                    <a:pt x="25638" y="4991"/>
                    <a:pt x="25607" y="4945"/>
                  </a:cubicBezTo>
                  <a:cubicBezTo>
                    <a:pt x="25689" y="4935"/>
                    <a:pt x="25744" y="4909"/>
                    <a:pt x="25800" y="4858"/>
                  </a:cubicBezTo>
                  <a:close/>
                  <a:moveTo>
                    <a:pt x="38176" y="4757"/>
                  </a:moveTo>
                  <a:lnTo>
                    <a:pt x="38176" y="4757"/>
                  </a:lnTo>
                  <a:cubicBezTo>
                    <a:pt x="38242" y="4843"/>
                    <a:pt x="38344" y="4924"/>
                    <a:pt x="38456" y="4991"/>
                  </a:cubicBezTo>
                  <a:cubicBezTo>
                    <a:pt x="38425" y="5016"/>
                    <a:pt x="38400" y="5047"/>
                    <a:pt x="38370" y="5072"/>
                  </a:cubicBezTo>
                  <a:cubicBezTo>
                    <a:pt x="38288" y="4975"/>
                    <a:pt x="38222" y="4874"/>
                    <a:pt x="38176" y="4757"/>
                  </a:cubicBezTo>
                  <a:close/>
                  <a:moveTo>
                    <a:pt x="24391" y="5041"/>
                  </a:moveTo>
                  <a:lnTo>
                    <a:pt x="24391" y="5041"/>
                  </a:lnTo>
                  <a:cubicBezTo>
                    <a:pt x="24402" y="5047"/>
                    <a:pt x="24412" y="5052"/>
                    <a:pt x="24427" y="5052"/>
                  </a:cubicBezTo>
                  <a:cubicBezTo>
                    <a:pt x="24417" y="5062"/>
                    <a:pt x="24412" y="5067"/>
                    <a:pt x="24407" y="5077"/>
                  </a:cubicBezTo>
                  <a:cubicBezTo>
                    <a:pt x="24402" y="5067"/>
                    <a:pt x="24402" y="5052"/>
                    <a:pt x="24391" y="5041"/>
                  </a:cubicBezTo>
                  <a:close/>
                  <a:moveTo>
                    <a:pt x="40643" y="4731"/>
                  </a:moveTo>
                  <a:lnTo>
                    <a:pt x="40643" y="4731"/>
                  </a:lnTo>
                  <a:cubicBezTo>
                    <a:pt x="40689" y="4782"/>
                    <a:pt x="40709" y="4843"/>
                    <a:pt x="40720" y="4914"/>
                  </a:cubicBezTo>
                  <a:cubicBezTo>
                    <a:pt x="40659" y="4985"/>
                    <a:pt x="40587" y="5052"/>
                    <a:pt x="40526" y="5118"/>
                  </a:cubicBezTo>
                  <a:cubicBezTo>
                    <a:pt x="40592" y="5011"/>
                    <a:pt x="40659" y="4868"/>
                    <a:pt x="40643" y="4731"/>
                  </a:cubicBezTo>
                  <a:close/>
                  <a:moveTo>
                    <a:pt x="31915" y="4858"/>
                  </a:moveTo>
                  <a:lnTo>
                    <a:pt x="31915" y="4858"/>
                  </a:lnTo>
                  <a:cubicBezTo>
                    <a:pt x="31904" y="4935"/>
                    <a:pt x="31864" y="5026"/>
                    <a:pt x="31808" y="5123"/>
                  </a:cubicBezTo>
                  <a:lnTo>
                    <a:pt x="31731" y="5047"/>
                  </a:lnTo>
                  <a:cubicBezTo>
                    <a:pt x="31803" y="4996"/>
                    <a:pt x="31889" y="4919"/>
                    <a:pt x="31915" y="4858"/>
                  </a:cubicBezTo>
                  <a:close/>
                  <a:moveTo>
                    <a:pt x="22418" y="5047"/>
                  </a:moveTo>
                  <a:cubicBezTo>
                    <a:pt x="22448" y="5061"/>
                    <a:pt x="22478" y="5062"/>
                    <a:pt x="22522" y="5062"/>
                  </a:cubicBezTo>
                  <a:lnTo>
                    <a:pt x="22522" y="5062"/>
                  </a:lnTo>
                  <a:cubicBezTo>
                    <a:pt x="22508" y="5089"/>
                    <a:pt x="22494" y="5116"/>
                    <a:pt x="22479" y="5143"/>
                  </a:cubicBezTo>
                  <a:cubicBezTo>
                    <a:pt x="22458" y="5123"/>
                    <a:pt x="22443" y="5097"/>
                    <a:pt x="22428" y="5072"/>
                  </a:cubicBezTo>
                  <a:cubicBezTo>
                    <a:pt x="22423" y="5067"/>
                    <a:pt x="22418" y="5052"/>
                    <a:pt x="22418" y="5047"/>
                  </a:cubicBezTo>
                  <a:close/>
                  <a:moveTo>
                    <a:pt x="34819" y="4935"/>
                  </a:moveTo>
                  <a:cubicBezTo>
                    <a:pt x="34814" y="4965"/>
                    <a:pt x="34814" y="4991"/>
                    <a:pt x="34809" y="5011"/>
                  </a:cubicBezTo>
                  <a:cubicBezTo>
                    <a:pt x="34794" y="5062"/>
                    <a:pt x="34778" y="5102"/>
                    <a:pt x="34753" y="5148"/>
                  </a:cubicBezTo>
                  <a:cubicBezTo>
                    <a:pt x="34717" y="5118"/>
                    <a:pt x="34692" y="5087"/>
                    <a:pt x="34666" y="5052"/>
                  </a:cubicBezTo>
                  <a:cubicBezTo>
                    <a:pt x="34717" y="5021"/>
                    <a:pt x="34789" y="4965"/>
                    <a:pt x="34819" y="4935"/>
                  </a:cubicBezTo>
                  <a:close/>
                  <a:moveTo>
                    <a:pt x="19519" y="5128"/>
                  </a:moveTo>
                  <a:cubicBezTo>
                    <a:pt x="19529" y="5138"/>
                    <a:pt x="19534" y="5143"/>
                    <a:pt x="19549" y="5148"/>
                  </a:cubicBezTo>
                  <a:lnTo>
                    <a:pt x="19544" y="5153"/>
                  </a:lnTo>
                  <a:lnTo>
                    <a:pt x="19519" y="5128"/>
                  </a:lnTo>
                  <a:close/>
                  <a:moveTo>
                    <a:pt x="28039" y="4716"/>
                  </a:moveTo>
                  <a:cubicBezTo>
                    <a:pt x="28018" y="4772"/>
                    <a:pt x="27998" y="4823"/>
                    <a:pt x="27978" y="4868"/>
                  </a:cubicBezTo>
                  <a:cubicBezTo>
                    <a:pt x="27916" y="4975"/>
                    <a:pt x="27861" y="5077"/>
                    <a:pt x="27774" y="5174"/>
                  </a:cubicBezTo>
                  <a:cubicBezTo>
                    <a:pt x="27672" y="5118"/>
                    <a:pt x="27611" y="5036"/>
                    <a:pt x="27560" y="4950"/>
                  </a:cubicBezTo>
                  <a:cubicBezTo>
                    <a:pt x="27723" y="4889"/>
                    <a:pt x="27947" y="4767"/>
                    <a:pt x="28039" y="4716"/>
                  </a:cubicBezTo>
                  <a:close/>
                  <a:moveTo>
                    <a:pt x="33242" y="5041"/>
                  </a:moveTo>
                  <a:lnTo>
                    <a:pt x="33242" y="5041"/>
                  </a:lnTo>
                  <a:cubicBezTo>
                    <a:pt x="33247" y="5047"/>
                    <a:pt x="33263" y="5052"/>
                    <a:pt x="33278" y="5052"/>
                  </a:cubicBezTo>
                  <a:lnTo>
                    <a:pt x="33268" y="5062"/>
                  </a:lnTo>
                  <a:lnTo>
                    <a:pt x="33283" y="5062"/>
                  </a:lnTo>
                  <a:cubicBezTo>
                    <a:pt x="33303" y="5072"/>
                    <a:pt x="33324" y="5077"/>
                    <a:pt x="33359" y="5092"/>
                  </a:cubicBezTo>
                  <a:cubicBezTo>
                    <a:pt x="33339" y="5118"/>
                    <a:pt x="33318" y="5148"/>
                    <a:pt x="33293" y="5174"/>
                  </a:cubicBezTo>
                  <a:cubicBezTo>
                    <a:pt x="33278" y="5128"/>
                    <a:pt x="33257" y="5087"/>
                    <a:pt x="33242" y="5041"/>
                  </a:cubicBezTo>
                  <a:close/>
                  <a:moveTo>
                    <a:pt x="38548" y="5036"/>
                  </a:moveTo>
                  <a:cubicBezTo>
                    <a:pt x="38553" y="5036"/>
                    <a:pt x="38553" y="5041"/>
                    <a:pt x="38558" y="5041"/>
                  </a:cubicBezTo>
                  <a:cubicBezTo>
                    <a:pt x="38532" y="5092"/>
                    <a:pt x="38497" y="5138"/>
                    <a:pt x="38456" y="5179"/>
                  </a:cubicBezTo>
                  <a:cubicBezTo>
                    <a:pt x="38446" y="5163"/>
                    <a:pt x="38425" y="5143"/>
                    <a:pt x="38415" y="5123"/>
                  </a:cubicBezTo>
                  <a:cubicBezTo>
                    <a:pt x="38466" y="5097"/>
                    <a:pt x="38517" y="5067"/>
                    <a:pt x="38548" y="5036"/>
                  </a:cubicBezTo>
                  <a:close/>
                  <a:moveTo>
                    <a:pt x="18781" y="5026"/>
                  </a:moveTo>
                  <a:lnTo>
                    <a:pt x="18781" y="5026"/>
                  </a:lnTo>
                  <a:cubicBezTo>
                    <a:pt x="18816" y="5072"/>
                    <a:pt x="18862" y="5108"/>
                    <a:pt x="18933" y="5143"/>
                  </a:cubicBezTo>
                  <a:cubicBezTo>
                    <a:pt x="18918" y="5158"/>
                    <a:pt x="18913" y="5179"/>
                    <a:pt x="18893" y="5199"/>
                  </a:cubicBezTo>
                  <a:cubicBezTo>
                    <a:pt x="18847" y="5138"/>
                    <a:pt x="18806" y="5077"/>
                    <a:pt x="18781" y="5026"/>
                  </a:cubicBezTo>
                  <a:close/>
                  <a:moveTo>
                    <a:pt x="25531" y="5026"/>
                  </a:moveTo>
                  <a:lnTo>
                    <a:pt x="25531" y="5026"/>
                  </a:lnTo>
                  <a:cubicBezTo>
                    <a:pt x="25572" y="5072"/>
                    <a:pt x="25612" y="5108"/>
                    <a:pt x="25683" y="5143"/>
                  </a:cubicBezTo>
                  <a:cubicBezTo>
                    <a:pt x="25673" y="5158"/>
                    <a:pt x="25663" y="5179"/>
                    <a:pt x="25648" y="5199"/>
                  </a:cubicBezTo>
                  <a:cubicBezTo>
                    <a:pt x="25602" y="5138"/>
                    <a:pt x="25556" y="5072"/>
                    <a:pt x="25531" y="5026"/>
                  </a:cubicBezTo>
                  <a:close/>
                  <a:moveTo>
                    <a:pt x="31726" y="5169"/>
                  </a:moveTo>
                  <a:cubicBezTo>
                    <a:pt x="31731" y="5179"/>
                    <a:pt x="31742" y="5189"/>
                    <a:pt x="31757" y="5199"/>
                  </a:cubicBezTo>
                  <a:cubicBezTo>
                    <a:pt x="31757" y="5204"/>
                    <a:pt x="31752" y="5214"/>
                    <a:pt x="31752" y="5214"/>
                  </a:cubicBezTo>
                  <a:cubicBezTo>
                    <a:pt x="31742" y="5199"/>
                    <a:pt x="31731" y="5189"/>
                    <a:pt x="31726" y="5169"/>
                  </a:cubicBezTo>
                  <a:close/>
                  <a:moveTo>
                    <a:pt x="19661" y="5194"/>
                  </a:moveTo>
                  <a:lnTo>
                    <a:pt x="19661" y="5194"/>
                  </a:lnTo>
                  <a:cubicBezTo>
                    <a:pt x="19656" y="5204"/>
                    <a:pt x="19651" y="5219"/>
                    <a:pt x="19640" y="5225"/>
                  </a:cubicBezTo>
                  <a:cubicBezTo>
                    <a:pt x="19630" y="5219"/>
                    <a:pt x="19625" y="5214"/>
                    <a:pt x="19610" y="5204"/>
                  </a:cubicBezTo>
                  <a:cubicBezTo>
                    <a:pt x="19630" y="5204"/>
                    <a:pt x="19646" y="5199"/>
                    <a:pt x="19661" y="5194"/>
                  </a:cubicBezTo>
                  <a:close/>
                  <a:moveTo>
                    <a:pt x="15007" y="4945"/>
                  </a:moveTo>
                  <a:cubicBezTo>
                    <a:pt x="15047" y="4975"/>
                    <a:pt x="15129" y="5036"/>
                    <a:pt x="15210" y="5092"/>
                  </a:cubicBezTo>
                  <a:cubicBezTo>
                    <a:pt x="15185" y="5128"/>
                    <a:pt x="15154" y="5189"/>
                    <a:pt x="15118" y="5245"/>
                  </a:cubicBezTo>
                  <a:cubicBezTo>
                    <a:pt x="15093" y="5194"/>
                    <a:pt x="15073" y="5143"/>
                    <a:pt x="15052" y="5092"/>
                  </a:cubicBezTo>
                  <a:cubicBezTo>
                    <a:pt x="15042" y="5047"/>
                    <a:pt x="15022" y="4996"/>
                    <a:pt x="15007" y="4945"/>
                  </a:cubicBezTo>
                  <a:close/>
                  <a:moveTo>
                    <a:pt x="18974" y="5153"/>
                  </a:moveTo>
                  <a:lnTo>
                    <a:pt x="18974" y="5153"/>
                  </a:lnTo>
                  <a:cubicBezTo>
                    <a:pt x="18969" y="5179"/>
                    <a:pt x="18964" y="5214"/>
                    <a:pt x="18944" y="5245"/>
                  </a:cubicBezTo>
                  <a:lnTo>
                    <a:pt x="18918" y="5219"/>
                  </a:lnTo>
                  <a:cubicBezTo>
                    <a:pt x="18939" y="5199"/>
                    <a:pt x="18964" y="5179"/>
                    <a:pt x="18974" y="5153"/>
                  </a:cubicBezTo>
                  <a:close/>
                  <a:moveTo>
                    <a:pt x="24508" y="5174"/>
                  </a:moveTo>
                  <a:lnTo>
                    <a:pt x="24508" y="5174"/>
                  </a:lnTo>
                  <a:cubicBezTo>
                    <a:pt x="24493" y="5199"/>
                    <a:pt x="24488" y="5225"/>
                    <a:pt x="24478" y="5245"/>
                  </a:cubicBezTo>
                  <a:cubicBezTo>
                    <a:pt x="24468" y="5225"/>
                    <a:pt x="24458" y="5214"/>
                    <a:pt x="24452" y="5194"/>
                  </a:cubicBezTo>
                  <a:lnTo>
                    <a:pt x="24508" y="5174"/>
                  </a:lnTo>
                  <a:close/>
                  <a:moveTo>
                    <a:pt x="25729" y="5153"/>
                  </a:moveTo>
                  <a:cubicBezTo>
                    <a:pt x="25724" y="5179"/>
                    <a:pt x="25714" y="5214"/>
                    <a:pt x="25699" y="5245"/>
                  </a:cubicBezTo>
                  <a:lnTo>
                    <a:pt x="25673" y="5219"/>
                  </a:lnTo>
                  <a:cubicBezTo>
                    <a:pt x="25689" y="5199"/>
                    <a:pt x="25714" y="5179"/>
                    <a:pt x="25729" y="5153"/>
                  </a:cubicBezTo>
                  <a:close/>
                  <a:moveTo>
                    <a:pt x="31981" y="5128"/>
                  </a:moveTo>
                  <a:lnTo>
                    <a:pt x="31981" y="5128"/>
                  </a:lnTo>
                  <a:cubicBezTo>
                    <a:pt x="31971" y="5169"/>
                    <a:pt x="31965" y="5204"/>
                    <a:pt x="31955" y="5245"/>
                  </a:cubicBezTo>
                  <a:cubicBezTo>
                    <a:pt x="31935" y="5230"/>
                    <a:pt x="31915" y="5219"/>
                    <a:pt x="31894" y="5199"/>
                  </a:cubicBezTo>
                  <a:cubicBezTo>
                    <a:pt x="31930" y="5174"/>
                    <a:pt x="31960" y="5148"/>
                    <a:pt x="31981" y="5128"/>
                  </a:cubicBezTo>
                  <a:close/>
                  <a:moveTo>
                    <a:pt x="27555" y="5097"/>
                  </a:moveTo>
                  <a:cubicBezTo>
                    <a:pt x="27591" y="5138"/>
                    <a:pt x="27657" y="5179"/>
                    <a:pt x="27744" y="5199"/>
                  </a:cubicBezTo>
                  <a:lnTo>
                    <a:pt x="27688" y="5255"/>
                  </a:lnTo>
                  <a:cubicBezTo>
                    <a:pt x="27632" y="5204"/>
                    <a:pt x="27586" y="5148"/>
                    <a:pt x="27555" y="5097"/>
                  </a:cubicBezTo>
                  <a:close/>
                  <a:moveTo>
                    <a:pt x="22703" y="5143"/>
                  </a:moveTo>
                  <a:cubicBezTo>
                    <a:pt x="22703" y="5194"/>
                    <a:pt x="22687" y="5230"/>
                    <a:pt x="22682" y="5270"/>
                  </a:cubicBezTo>
                  <a:cubicBezTo>
                    <a:pt x="22662" y="5265"/>
                    <a:pt x="22647" y="5250"/>
                    <a:pt x="22626" y="5245"/>
                  </a:cubicBezTo>
                  <a:cubicBezTo>
                    <a:pt x="22621" y="5240"/>
                    <a:pt x="22611" y="5240"/>
                    <a:pt x="22606" y="5230"/>
                  </a:cubicBezTo>
                  <a:cubicBezTo>
                    <a:pt x="22642" y="5199"/>
                    <a:pt x="22682" y="5169"/>
                    <a:pt x="22703" y="5143"/>
                  </a:cubicBezTo>
                  <a:close/>
                  <a:moveTo>
                    <a:pt x="13038" y="4894"/>
                  </a:moveTo>
                  <a:cubicBezTo>
                    <a:pt x="13058" y="5021"/>
                    <a:pt x="13023" y="5153"/>
                    <a:pt x="13023" y="5280"/>
                  </a:cubicBezTo>
                  <a:cubicBezTo>
                    <a:pt x="12987" y="5240"/>
                    <a:pt x="12946" y="5189"/>
                    <a:pt x="12911" y="5143"/>
                  </a:cubicBezTo>
                  <a:cubicBezTo>
                    <a:pt x="12982" y="5062"/>
                    <a:pt x="13038" y="4970"/>
                    <a:pt x="13038" y="4894"/>
                  </a:cubicBezTo>
                  <a:close/>
                  <a:moveTo>
                    <a:pt x="19010" y="5255"/>
                  </a:moveTo>
                  <a:cubicBezTo>
                    <a:pt x="19010" y="5270"/>
                    <a:pt x="19000" y="5280"/>
                    <a:pt x="19000" y="5296"/>
                  </a:cubicBezTo>
                  <a:cubicBezTo>
                    <a:pt x="18994" y="5291"/>
                    <a:pt x="18989" y="5291"/>
                    <a:pt x="18984" y="5280"/>
                  </a:cubicBezTo>
                  <a:cubicBezTo>
                    <a:pt x="18994" y="5275"/>
                    <a:pt x="19000" y="5265"/>
                    <a:pt x="19010" y="5255"/>
                  </a:cubicBezTo>
                  <a:close/>
                  <a:moveTo>
                    <a:pt x="25760" y="5255"/>
                  </a:moveTo>
                  <a:cubicBezTo>
                    <a:pt x="25760" y="5270"/>
                    <a:pt x="25760" y="5280"/>
                    <a:pt x="25755" y="5296"/>
                  </a:cubicBezTo>
                  <a:cubicBezTo>
                    <a:pt x="25750" y="5291"/>
                    <a:pt x="25739" y="5291"/>
                    <a:pt x="25734" y="5280"/>
                  </a:cubicBezTo>
                  <a:cubicBezTo>
                    <a:pt x="25744" y="5275"/>
                    <a:pt x="25755" y="5265"/>
                    <a:pt x="25760" y="5255"/>
                  </a:cubicBezTo>
                  <a:close/>
                  <a:moveTo>
                    <a:pt x="19534" y="5219"/>
                  </a:moveTo>
                  <a:lnTo>
                    <a:pt x="19534" y="5219"/>
                  </a:lnTo>
                  <a:cubicBezTo>
                    <a:pt x="19554" y="5230"/>
                    <a:pt x="19595" y="5245"/>
                    <a:pt x="19630" y="5255"/>
                  </a:cubicBezTo>
                  <a:cubicBezTo>
                    <a:pt x="19625" y="5275"/>
                    <a:pt x="19620" y="5291"/>
                    <a:pt x="19610" y="5301"/>
                  </a:cubicBezTo>
                  <a:cubicBezTo>
                    <a:pt x="19605" y="5316"/>
                    <a:pt x="19600" y="5326"/>
                    <a:pt x="19595" y="5331"/>
                  </a:cubicBezTo>
                  <a:cubicBezTo>
                    <a:pt x="19569" y="5301"/>
                    <a:pt x="19549" y="5255"/>
                    <a:pt x="19534" y="5219"/>
                  </a:cubicBezTo>
                  <a:close/>
                  <a:moveTo>
                    <a:pt x="21711" y="4919"/>
                  </a:moveTo>
                  <a:cubicBezTo>
                    <a:pt x="21741" y="4945"/>
                    <a:pt x="21807" y="4991"/>
                    <a:pt x="21868" y="5041"/>
                  </a:cubicBezTo>
                  <a:cubicBezTo>
                    <a:pt x="21863" y="5047"/>
                    <a:pt x="21848" y="5052"/>
                    <a:pt x="21843" y="5062"/>
                  </a:cubicBezTo>
                  <a:cubicBezTo>
                    <a:pt x="21858" y="5062"/>
                    <a:pt x="21868" y="5052"/>
                    <a:pt x="21884" y="5052"/>
                  </a:cubicBezTo>
                  <a:cubicBezTo>
                    <a:pt x="21919" y="5077"/>
                    <a:pt x="21960" y="5102"/>
                    <a:pt x="21996" y="5123"/>
                  </a:cubicBezTo>
                  <a:cubicBezTo>
                    <a:pt x="21985" y="5148"/>
                    <a:pt x="21975" y="5174"/>
                    <a:pt x="21965" y="5194"/>
                  </a:cubicBezTo>
                  <a:cubicBezTo>
                    <a:pt x="21945" y="5230"/>
                    <a:pt x="21914" y="5291"/>
                    <a:pt x="21874" y="5331"/>
                  </a:cubicBezTo>
                  <a:cubicBezTo>
                    <a:pt x="21833" y="5245"/>
                    <a:pt x="21792" y="5163"/>
                    <a:pt x="21757" y="5067"/>
                  </a:cubicBezTo>
                  <a:cubicBezTo>
                    <a:pt x="21741" y="5021"/>
                    <a:pt x="21721" y="4970"/>
                    <a:pt x="21711" y="4919"/>
                  </a:cubicBezTo>
                  <a:close/>
                  <a:moveTo>
                    <a:pt x="30796" y="5291"/>
                  </a:moveTo>
                  <a:cubicBezTo>
                    <a:pt x="30796" y="5301"/>
                    <a:pt x="30801" y="5321"/>
                    <a:pt x="30801" y="5331"/>
                  </a:cubicBezTo>
                  <a:cubicBezTo>
                    <a:pt x="30790" y="5331"/>
                    <a:pt x="30785" y="5326"/>
                    <a:pt x="30770" y="5321"/>
                  </a:cubicBezTo>
                  <a:cubicBezTo>
                    <a:pt x="30775" y="5316"/>
                    <a:pt x="30785" y="5301"/>
                    <a:pt x="30785" y="5291"/>
                  </a:cubicBezTo>
                  <a:close/>
                  <a:moveTo>
                    <a:pt x="22575" y="5270"/>
                  </a:moveTo>
                  <a:cubicBezTo>
                    <a:pt x="22606" y="5291"/>
                    <a:pt x="22647" y="5301"/>
                    <a:pt x="22682" y="5301"/>
                  </a:cubicBezTo>
                  <a:cubicBezTo>
                    <a:pt x="22677" y="5306"/>
                    <a:pt x="22672" y="5321"/>
                    <a:pt x="22672" y="5331"/>
                  </a:cubicBezTo>
                  <a:cubicBezTo>
                    <a:pt x="22672" y="5342"/>
                    <a:pt x="22672" y="5342"/>
                    <a:pt x="22662" y="5347"/>
                  </a:cubicBezTo>
                  <a:cubicBezTo>
                    <a:pt x="22626" y="5326"/>
                    <a:pt x="22596" y="5301"/>
                    <a:pt x="22560" y="5275"/>
                  </a:cubicBezTo>
                  <a:cubicBezTo>
                    <a:pt x="22570" y="5275"/>
                    <a:pt x="22570" y="5270"/>
                    <a:pt x="22575" y="5270"/>
                  </a:cubicBezTo>
                  <a:close/>
                  <a:moveTo>
                    <a:pt x="18949" y="5306"/>
                  </a:moveTo>
                  <a:cubicBezTo>
                    <a:pt x="18969" y="5306"/>
                    <a:pt x="18984" y="5316"/>
                    <a:pt x="18994" y="5316"/>
                  </a:cubicBezTo>
                  <a:cubicBezTo>
                    <a:pt x="18989" y="5331"/>
                    <a:pt x="18984" y="5352"/>
                    <a:pt x="18974" y="5377"/>
                  </a:cubicBezTo>
                  <a:cubicBezTo>
                    <a:pt x="18964" y="5357"/>
                    <a:pt x="18944" y="5342"/>
                    <a:pt x="18933" y="5321"/>
                  </a:cubicBezTo>
                  <a:cubicBezTo>
                    <a:pt x="18939" y="5316"/>
                    <a:pt x="18944" y="5306"/>
                    <a:pt x="18949" y="5306"/>
                  </a:cubicBezTo>
                  <a:close/>
                  <a:moveTo>
                    <a:pt x="25709" y="5306"/>
                  </a:moveTo>
                  <a:cubicBezTo>
                    <a:pt x="25724" y="5306"/>
                    <a:pt x="25734" y="5316"/>
                    <a:pt x="25755" y="5316"/>
                  </a:cubicBezTo>
                  <a:cubicBezTo>
                    <a:pt x="25750" y="5331"/>
                    <a:pt x="25739" y="5352"/>
                    <a:pt x="25734" y="5377"/>
                  </a:cubicBezTo>
                  <a:cubicBezTo>
                    <a:pt x="25724" y="5357"/>
                    <a:pt x="25704" y="5342"/>
                    <a:pt x="25689" y="5321"/>
                  </a:cubicBezTo>
                  <a:cubicBezTo>
                    <a:pt x="25699" y="5316"/>
                    <a:pt x="25704" y="5306"/>
                    <a:pt x="25709" y="5306"/>
                  </a:cubicBezTo>
                  <a:close/>
                  <a:moveTo>
                    <a:pt x="31828" y="5250"/>
                  </a:moveTo>
                  <a:cubicBezTo>
                    <a:pt x="31859" y="5270"/>
                    <a:pt x="31894" y="5280"/>
                    <a:pt x="31935" y="5296"/>
                  </a:cubicBezTo>
                  <a:cubicBezTo>
                    <a:pt x="31930" y="5326"/>
                    <a:pt x="31920" y="5357"/>
                    <a:pt x="31909" y="5382"/>
                  </a:cubicBezTo>
                  <a:cubicBezTo>
                    <a:pt x="31864" y="5352"/>
                    <a:pt x="31828" y="5316"/>
                    <a:pt x="31792" y="5275"/>
                  </a:cubicBezTo>
                  <a:cubicBezTo>
                    <a:pt x="31808" y="5270"/>
                    <a:pt x="31818" y="5255"/>
                    <a:pt x="31828" y="5250"/>
                  </a:cubicBezTo>
                  <a:close/>
                  <a:moveTo>
                    <a:pt x="21991" y="5255"/>
                  </a:moveTo>
                  <a:cubicBezTo>
                    <a:pt x="21985" y="5296"/>
                    <a:pt x="21960" y="5347"/>
                    <a:pt x="21924" y="5397"/>
                  </a:cubicBezTo>
                  <a:cubicBezTo>
                    <a:pt x="21914" y="5382"/>
                    <a:pt x="21899" y="5367"/>
                    <a:pt x="21894" y="5352"/>
                  </a:cubicBezTo>
                  <a:cubicBezTo>
                    <a:pt x="21924" y="5331"/>
                    <a:pt x="21975" y="5291"/>
                    <a:pt x="21991" y="5255"/>
                  </a:cubicBezTo>
                  <a:close/>
                  <a:moveTo>
                    <a:pt x="34519" y="5204"/>
                  </a:moveTo>
                  <a:lnTo>
                    <a:pt x="34519" y="5204"/>
                  </a:lnTo>
                  <a:cubicBezTo>
                    <a:pt x="34560" y="5235"/>
                    <a:pt x="34595" y="5260"/>
                    <a:pt x="34641" y="5286"/>
                  </a:cubicBezTo>
                  <a:cubicBezTo>
                    <a:pt x="34616" y="5311"/>
                    <a:pt x="34585" y="5336"/>
                    <a:pt x="34549" y="5362"/>
                  </a:cubicBezTo>
                  <a:cubicBezTo>
                    <a:pt x="34575" y="5357"/>
                    <a:pt x="34646" y="5331"/>
                    <a:pt x="34682" y="5316"/>
                  </a:cubicBezTo>
                  <a:lnTo>
                    <a:pt x="34682" y="5316"/>
                  </a:lnTo>
                  <a:cubicBezTo>
                    <a:pt x="34656" y="5347"/>
                    <a:pt x="34616" y="5377"/>
                    <a:pt x="34560" y="5408"/>
                  </a:cubicBezTo>
                  <a:cubicBezTo>
                    <a:pt x="34555" y="5382"/>
                    <a:pt x="34549" y="5357"/>
                    <a:pt x="34539" y="5342"/>
                  </a:cubicBezTo>
                  <a:cubicBezTo>
                    <a:pt x="34529" y="5275"/>
                    <a:pt x="34529" y="5270"/>
                    <a:pt x="34519" y="5204"/>
                  </a:cubicBezTo>
                  <a:close/>
                  <a:moveTo>
                    <a:pt x="22021" y="5367"/>
                  </a:moveTo>
                  <a:lnTo>
                    <a:pt x="22021" y="5367"/>
                  </a:lnTo>
                  <a:cubicBezTo>
                    <a:pt x="22016" y="5392"/>
                    <a:pt x="22011" y="5408"/>
                    <a:pt x="22001" y="5428"/>
                  </a:cubicBezTo>
                  <a:cubicBezTo>
                    <a:pt x="21996" y="5448"/>
                    <a:pt x="21991" y="5459"/>
                    <a:pt x="21991" y="5474"/>
                  </a:cubicBezTo>
                  <a:cubicBezTo>
                    <a:pt x="21975" y="5459"/>
                    <a:pt x="21965" y="5443"/>
                    <a:pt x="21950" y="5423"/>
                  </a:cubicBezTo>
                  <a:cubicBezTo>
                    <a:pt x="21985" y="5403"/>
                    <a:pt x="22011" y="5377"/>
                    <a:pt x="22021" y="5367"/>
                  </a:cubicBezTo>
                  <a:close/>
                  <a:moveTo>
                    <a:pt x="22545" y="5331"/>
                  </a:moveTo>
                  <a:cubicBezTo>
                    <a:pt x="22570" y="5347"/>
                    <a:pt x="22621" y="5367"/>
                    <a:pt x="22657" y="5372"/>
                  </a:cubicBezTo>
                  <a:cubicBezTo>
                    <a:pt x="22647" y="5408"/>
                    <a:pt x="22631" y="5443"/>
                    <a:pt x="22621" y="5479"/>
                  </a:cubicBezTo>
                  <a:cubicBezTo>
                    <a:pt x="22586" y="5443"/>
                    <a:pt x="22550" y="5382"/>
                    <a:pt x="22545" y="5331"/>
                  </a:cubicBezTo>
                  <a:close/>
                  <a:moveTo>
                    <a:pt x="26675" y="5214"/>
                  </a:moveTo>
                  <a:lnTo>
                    <a:pt x="26675" y="5214"/>
                  </a:lnTo>
                  <a:cubicBezTo>
                    <a:pt x="26670" y="5250"/>
                    <a:pt x="26650" y="5291"/>
                    <a:pt x="26630" y="5321"/>
                  </a:cubicBezTo>
                  <a:cubicBezTo>
                    <a:pt x="26599" y="5382"/>
                    <a:pt x="26553" y="5443"/>
                    <a:pt x="26497" y="5499"/>
                  </a:cubicBezTo>
                  <a:cubicBezTo>
                    <a:pt x="26452" y="5459"/>
                    <a:pt x="26411" y="5423"/>
                    <a:pt x="26370" y="5377"/>
                  </a:cubicBezTo>
                  <a:cubicBezTo>
                    <a:pt x="26340" y="5342"/>
                    <a:pt x="26294" y="5275"/>
                    <a:pt x="26284" y="5225"/>
                  </a:cubicBezTo>
                  <a:lnTo>
                    <a:pt x="26284" y="5225"/>
                  </a:lnTo>
                  <a:cubicBezTo>
                    <a:pt x="26311" y="5240"/>
                    <a:pt x="26359" y="5262"/>
                    <a:pt x="26396" y="5262"/>
                  </a:cubicBezTo>
                  <a:cubicBezTo>
                    <a:pt x="26408" y="5262"/>
                    <a:pt x="26418" y="5260"/>
                    <a:pt x="26426" y="5255"/>
                  </a:cubicBezTo>
                  <a:cubicBezTo>
                    <a:pt x="26492" y="5250"/>
                    <a:pt x="26589" y="5240"/>
                    <a:pt x="26675" y="5214"/>
                  </a:cubicBezTo>
                  <a:close/>
                  <a:moveTo>
                    <a:pt x="30734" y="5367"/>
                  </a:moveTo>
                  <a:cubicBezTo>
                    <a:pt x="30750" y="5372"/>
                    <a:pt x="30775" y="5382"/>
                    <a:pt x="30796" y="5382"/>
                  </a:cubicBezTo>
                  <a:cubicBezTo>
                    <a:pt x="30796" y="5428"/>
                    <a:pt x="30790" y="5474"/>
                    <a:pt x="30775" y="5520"/>
                  </a:cubicBezTo>
                  <a:cubicBezTo>
                    <a:pt x="30750" y="5484"/>
                    <a:pt x="30719" y="5433"/>
                    <a:pt x="30699" y="5392"/>
                  </a:cubicBezTo>
                  <a:cubicBezTo>
                    <a:pt x="30714" y="5382"/>
                    <a:pt x="30719" y="5372"/>
                    <a:pt x="30734" y="5367"/>
                  </a:cubicBezTo>
                  <a:close/>
                  <a:moveTo>
                    <a:pt x="33583" y="5301"/>
                  </a:moveTo>
                  <a:cubicBezTo>
                    <a:pt x="33608" y="5377"/>
                    <a:pt x="33593" y="5408"/>
                    <a:pt x="33573" y="5545"/>
                  </a:cubicBezTo>
                  <a:cubicBezTo>
                    <a:pt x="33532" y="5504"/>
                    <a:pt x="33491" y="5459"/>
                    <a:pt x="33461" y="5418"/>
                  </a:cubicBezTo>
                  <a:cubicBezTo>
                    <a:pt x="33461" y="5418"/>
                    <a:pt x="33461" y="5408"/>
                    <a:pt x="33456" y="5408"/>
                  </a:cubicBezTo>
                  <a:cubicBezTo>
                    <a:pt x="33507" y="5372"/>
                    <a:pt x="33547" y="5331"/>
                    <a:pt x="33583" y="5301"/>
                  </a:cubicBezTo>
                  <a:close/>
                  <a:moveTo>
                    <a:pt x="13297" y="4899"/>
                  </a:moveTo>
                  <a:lnTo>
                    <a:pt x="13297" y="4899"/>
                  </a:lnTo>
                  <a:cubicBezTo>
                    <a:pt x="13303" y="4940"/>
                    <a:pt x="13318" y="4975"/>
                    <a:pt x="13323" y="5016"/>
                  </a:cubicBezTo>
                  <a:cubicBezTo>
                    <a:pt x="13297" y="5031"/>
                    <a:pt x="13277" y="5047"/>
                    <a:pt x="13252" y="5067"/>
                  </a:cubicBezTo>
                  <a:cubicBezTo>
                    <a:pt x="13277" y="5077"/>
                    <a:pt x="13303" y="5077"/>
                    <a:pt x="13338" y="5077"/>
                  </a:cubicBezTo>
                  <a:cubicBezTo>
                    <a:pt x="13343" y="5108"/>
                    <a:pt x="13353" y="5143"/>
                    <a:pt x="13369" y="5169"/>
                  </a:cubicBezTo>
                  <a:cubicBezTo>
                    <a:pt x="13394" y="5133"/>
                    <a:pt x="13404" y="5097"/>
                    <a:pt x="13414" y="5057"/>
                  </a:cubicBezTo>
                  <a:cubicBezTo>
                    <a:pt x="13445" y="5052"/>
                    <a:pt x="13475" y="5041"/>
                    <a:pt x="13506" y="5026"/>
                  </a:cubicBezTo>
                  <a:cubicBezTo>
                    <a:pt x="13531" y="5057"/>
                    <a:pt x="13567" y="5082"/>
                    <a:pt x="13598" y="5108"/>
                  </a:cubicBezTo>
                  <a:cubicBezTo>
                    <a:pt x="13557" y="5199"/>
                    <a:pt x="13496" y="5296"/>
                    <a:pt x="13450" y="5367"/>
                  </a:cubicBezTo>
                  <a:cubicBezTo>
                    <a:pt x="13404" y="5433"/>
                    <a:pt x="13348" y="5499"/>
                    <a:pt x="13292" y="5560"/>
                  </a:cubicBezTo>
                  <a:cubicBezTo>
                    <a:pt x="13201" y="5479"/>
                    <a:pt x="13119" y="5392"/>
                    <a:pt x="13038" y="5296"/>
                  </a:cubicBezTo>
                  <a:cubicBezTo>
                    <a:pt x="13140" y="5194"/>
                    <a:pt x="13303" y="5036"/>
                    <a:pt x="13297" y="4899"/>
                  </a:cubicBezTo>
                  <a:close/>
                  <a:moveTo>
                    <a:pt x="26345" y="5484"/>
                  </a:moveTo>
                  <a:cubicBezTo>
                    <a:pt x="26375" y="5509"/>
                    <a:pt x="26411" y="5530"/>
                    <a:pt x="26446" y="5550"/>
                  </a:cubicBezTo>
                  <a:cubicBezTo>
                    <a:pt x="26441" y="5555"/>
                    <a:pt x="26436" y="5560"/>
                    <a:pt x="26421" y="5570"/>
                  </a:cubicBezTo>
                  <a:cubicBezTo>
                    <a:pt x="26396" y="5545"/>
                    <a:pt x="26365" y="5520"/>
                    <a:pt x="26345" y="5484"/>
                  </a:cubicBezTo>
                  <a:close/>
                  <a:moveTo>
                    <a:pt x="19345" y="5535"/>
                  </a:moveTo>
                  <a:cubicBezTo>
                    <a:pt x="19351" y="5550"/>
                    <a:pt x="19356" y="5555"/>
                    <a:pt x="19366" y="5570"/>
                  </a:cubicBezTo>
                  <a:cubicBezTo>
                    <a:pt x="19356" y="5576"/>
                    <a:pt x="19351" y="5576"/>
                    <a:pt x="19345" y="5581"/>
                  </a:cubicBezTo>
                  <a:lnTo>
                    <a:pt x="19345" y="5535"/>
                  </a:lnTo>
                  <a:close/>
                  <a:moveTo>
                    <a:pt x="19640" y="5520"/>
                  </a:moveTo>
                  <a:cubicBezTo>
                    <a:pt x="19656" y="5525"/>
                    <a:pt x="19676" y="5535"/>
                    <a:pt x="19686" y="5545"/>
                  </a:cubicBezTo>
                  <a:lnTo>
                    <a:pt x="19686" y="5581"/>
                  </a:lnTo>
                  <a:cubicBezTo>
                    <a:pt x="19671" y="5560"/>
                    <a:pt x="19651" y="5550"/>
                    <a:pt x="19630" y="5530"/>
                  </a:cubicBezTo>
                  <a:lnTo>
                    <a:pt x="19640" y="5520"/>
                  </a:lnTo>
                  <a:close/>
                  <a:moveTo>
                    <a:pt x="19025" y="5570"/>
                  </a:moveTo>
                  <a:cubicBezTo>
                    <a:pt x="19035" y="5576"/>
                    <a:pt x="19040" y="5581"/>
                    <a:pt x="19045" y="5581"/>
                  </a:cubicBezTo>
                  <a:cubicBezTo>
                    <a:pt x="19040" y="5596"/>
                    <a:pt x="19040" y="5596"/>
                    <a:pt x="19035" y="5601"/>
                  </a:cubicBezTo>
                  <a:cubicBezTo>
                    <a:pt x="19025" y="5596"/>
                    <a:pt x="19020" y="5581"/>
                    <a:pt x="19020" y="5576"/>
                  </a:cubicBezTo>
                  <a:lnTo>
                    <a:pt x="19025" y="5570"/>
                  </a:lnTo>
                  <a:close/>
                  <a:moveTo>
                    <a:pt x="19213" y="5545"/>
                  </a:moveTo>
                  <a:cubicBezTo>
                    <a:pt x="19213" y="5560"/>
                    <a:pt x="19218" y="5581"/>
                    <a:pt x="19218" y="5601"/>
                  </a:cubicBezTo>
                  <a:lnTo>
                    <a:pt x="19198" y="5581"/>
                  </a:lnTo>
                  <a:cubicBezTo>
                    <a:pt x="19203" y="5570"/>
                    <a:pt x="19213" y="5555"/>
                    <a:pt x="19213" y="5545"/>
                  </a:cubicBezTo>
                  <a:close/>
                  <a:moveTo>
                    <a:pt x="25785" y="5570"/>
                  </a:moveTo>
                  <a:cubicBezTo>
                    <a:pt x="25790" y="5576"/>
                    <a:pt x="25800" y="5581"/>
                    <a:pt x="25806" y="5581"/>
                  </a:cubicBezTo>
                  <a:cubicBezTo>
                    <a:pt x="25790" y="5596"/>
                    <a:pt x="25790" y="5596"/>
                    <a:pt x="25790" y="5601"/>
                  </a:cubicBezTo>
                  <a:cubicBezTo>
                    <a:pt x="25785" y="5596"/>
                    <a:pt x="25780" y="5581"/>
                    <a:pt x="25780" y="5576"/>
                  </a:cubicBezTo>
                  <a:lnTo>
                    <a:pt x="25785" y="5570"/>
                  </a:lnTo>
                  <a:close/>
                  <a:moveTo>
                    <a:pt x="25963" y="5545"/>
                  </a:moveTo>
                  <a:cubicBezTo>
                    <a:pt x="25963" y="5560"/>
                    <a:pt x="25968" y="5581"/>
                    <a:pt x="25968" y="5601"/>
                  </a:cubicBezTo>
                  <a:lnTo>
                    <a:pt x="25953" y="5581"/>
                  </a:lnTo>
                  <a:cubicBezTo>
                    <a:pt x="25958" y="5570"/>
                    <a:pt x="25963" y="5555"/>
                    <a:pt x="25963" y="5545"/>
                  </a:cubicBezTo>
                  <a:close/>
                  <a:moveTo>
                    <a:pt x="28150" y="5428"/>
                  </a:moveTo>
                  <a:lnTo>
                    <a:pt x="28150" y="5428"/>
                  </a:lnTo>
                  <a:cubicBezTo>
                    <a:pt x="28140" y="5484"/>
                    <a:pt x="28105" y="5545"/>
                    <a:pt x="28064" y="5606"/>
                  </a:cubicBezTo>
                  <a:cubicBezTo>
                    <a:pt x="28044" y="5596"/>
                    <a:pt x="28018" y="5581"/>
                    <a:pt x="27998" y="5570"/>
                  </a:cubicBezTo>
                  <a:cubicBezTo>
                    <a:pt x="28064" y="5525"/>
                    <a:pt x="28115" y="5479"/>
                    <a:pt x="28150" y="5428"/>
                  </a:cubicBezTo>
                  <a:close/>
                  <a:moveTo>
                    <a:pt x="19290" y="5555"/>
                  </a:moveTo>
                  <a:cubicBezTo>
                    <a:pt x="19300" y="5570"/>
                    <a:pt x="19305" y="5581"/>
                    <a:pt x="19305" y="5601"/>
                  </a:cubicBezTo>
                  <a:cubicBezTo>
                    <a:pt x="19300" y="5606"/>
                    <a:pt x="19290" y="5606"/>
                    <a:pt x="19279" y="5611"/>
                  </a:cubicBezTo>
                  <a:cubicBezTo>
                    <a:pt x="19290" y="5586"/>
                    <a:pt x="19290" y="5576"/>
                    <a:pt x="19290" y="5555"/>
                  </a:cubicBezTo>
                  <a:close/>
                  <a:moveTo>
                    <a:pt x="26294" y="5530"/>
                  </a:moveTo>
                  <a:cubicBezTo>
                    <a:pt x="26314" y="5555"/>
                    <a:pt x="26340" y="5576"/>
                    <a:pt x="26365" y="5601"/>
                  </a:cubicBezTo>
                  <a:cubicBezTo>
                    <a:pt x="26350" y="5606"/>
                    <a:pt x="26345" y="5611"/>
                    <a:pt x="26335" y="5611"/>
                  </a:cubicBezTo>
                  <a:cubicBezTo>
                    <a:pt x="26314" y="5586"/>
                    <a:pt x="26299" y="5560"/>
                    <a:pt x="26294" y="5530"/>
                  </a:cubicBezTo>
                  <a:close/>
                  <a:moveTo>
                    <a:pt x="27393" y="5581"/>
                  </a:moveTo>
                  <a:cubicBezTo>
                    <a:pt x="27398" y="5586"/>
                    <a:pt x="27398" y="5596"/>
                    <a:pt x="27408" y="5601"/>
                  </a:cubicBezTo>
                  <a:cubicBezTo>
                    <a:pt x="27403" y="5606"/>
                    <a:pt x="27387" y="5606"/>
                    <a:pt x="27382" y="5611"/>
                  </a:cubicBezTo>
                  <a:cubicBezTo>
                    <a:pt x="27382" y="5601"/>
                    <a:pt x="27387" y="5586"/>
                    <a:pt x="27393" y="5581"/>
                  </a:cubicBezTo>
                  <a:close/>
                  <a:moveTo>
                    <a:pt x="29926" y="5560"/>
                  </a:moveTo>
                  <a:cubicBezTo>
                    <a:pt x="29936" y="5576"/>
                    <a:pt x="29951" y="5586"/>
                    <a:pt x="29971" y="5601"/>
                  </a:cubicBezTo>
                  <a:cubicBezTo>
                    <a:pt x="29956" y="5621"/>
                    <a:pt x="29951" y="5626"/>
                    <a:pt x="29946" y="5637"/>
                  </a:cubicBezTo>
                  <a:cubicBezTo>
                    <a:pt x="29936" y="5611"/>
                    <a:pt x="29926" y="5586"/>
                    <a:pt x="29926" y="5560"/>
                  </a:cubicBezTo>
                  <a:close/>
                  <a:moveTo>
                    <a:pt x="18761" y="5596"/>
                  </a:moveTo>
                  <a:cubicBezTo>
                    <a:pt x="18771" y="5606"/>
                    <a:pt x="18791" y="5616"/>
                    <a:pt x="18811" y="5631"/>
                  </a:cubicBezTo>
                  <a:cubicBezTo>
                    <a:pt x="18791" y="5647"/>
                    <a:pt x="18771" y="5652"/>
                    <a:pt x="18745" y="5662"/>
                  </a:cubicBezTo>
                  <a:cubicBezTo>
                    <a:pt x="18745" y="5647"/>
                    <a:pt x="18755" y="5616"/>
                    <a:pt x="18761" y="5596"/>
                  </a:cubicBezTo>
                  <a:close/>
                  <a:moveTo>
                    <a:pt x="25510" y="5596"/>
                  </a:moveTo>
                  <a:cubicBezTo>
                    <a:pt x="25526" y="5606"/>
                    <a:pt x="25546" y="5616"/>
                    <a:pt x="25561" y="5631"/>
                  </a:cubicBezTo>
                  <a:cubicBezTo>
                    <a:pt x="25546" y="5647"/>
                    <a:pt x="25526" y="5652"/>
                    <a:pt x="25500" y="5662"/>
                  </a:cubicBezTo>
                  <a:cubicBezTo>
                    <a:pt x="25500" y="5647"/>
                    <a:pt x="25505" y="5616"/>
                    <a:pt x="25510" y="5596"/>
                  </a:cubicBezTo>
                  <a:close/>
                  <a:moveTo>
                    <a:pt x="22219" y="5652"/>
                  </a:moveTo>
                  <a:lnTo>
                    <a:pt x="22219" y="5672"/>
                  </a:lnTo>
                  <a:lnTo>
                    <a:pt x="22214" y="5662"/>
                  </a:lnTo>
                  <a:cubicBezTo>
                    <a:pt x="22214" y="5662"/>
                    <a:pt x="22219" y="5657"/>
                    <a:pt x="22219" y="5652"/>
                  </a:cubicBezTo>
                  <a:close/>
                  <a:moveTo>
                    <a:pt x="19320" y="5621"/>
                  </a:moveTo>
                  <a:cubicBezTo>
                    <a:pt x="19325" y="5637"/>
                    <a:pt x="19325" y="5657"/>
                    <a:pt x="19330" y="5677"/>
                  </a:cubicBezTo>
                  <a:cubicBezTo>
                    <a:pt x="19315" y="5672"/>
                    <a:pt x="19295" y="5657"/>
                    <a:pt x="19274" y="5637"/>
                  </a:cubicBezTo>
                  <a:cubicBezTo>
                    <a:pt x="19274" y="5631"/>
                    <a:pt x="19279" y="5626"/>
                    <a:pt x="19279" y="5621"/>
                  </a:cubicBezTo>
                  <a:close/>
                  <a:moveTo>
                    <a:pt x="26039" y="5550"/>
                  </a:moveTo>
                  <a:cubicBezTo>
                    <a:pt x="26065" y="5581"/>
                    <a:pt x="26070" y="5631"/>
                    <a:pt x="26085" y="5677"/>
                  </a:cubicBezTo>
                  <a:cubicBezTo>
                    <a:pt x="26065" y="5672"/>
                    <a:pt x="26045" y="5657"/>
                    <a:pt x="26029" y="5637"/>
                  </a:cubicBezTo>
                  <a:cubicBezTo>
                    <a:pt x="26039" y="5611"/>
                    <a:pt x="26045" y="5581"/>
                    <a:pt x="26039" y="5550"/>
                  </a:cubicBezTo>
                  <a:close/>
                  <a:moveTo>
                    <a:pt x="19086" y="5621"/>
                  </a:moveTo>
                  <a:cubicBezTo>
                    <a:pt x="19091" y="5626"/>
                    <a:pt x="19101" y="5631"/>
                    <a:pt x="19117" y="5637"/>
                  </a:cubicBezTo>
                  <a:cubicBezTo>
                    <a:pt x="19117" y="5657"/>
                    <a:pt x="19111" y="5672"/>
                    <a:pt x="19101" y="5687"/>
                  </a:cubicBezTo>
                  <a:cubicBezTo>
                    <a:pt x="19091" y="5677"/>
                    <a:pt x="19076" y="5657"/>
                    <a:pt x="19066" y="5647"/>
                  </a:cubicBezTo>
                  <a:cubicBezTo>
                    <a:pt x="19071" y="5637"/>
                    <a:pt x="19076" y="5626"/>
                    <a:pt x="19086" y="5621"/>
                  </a:cubicBezTo>
                  <a:close/>
                  <a:moveTo>
                    <a:pt x="25836" y="5621"/>
                  </a:moveTo>
                  <a:cubicBezTo>
                    <a:pt x="25841" y="5626"/>
                    <a:pt x="25856" y="5631"/>
                    <a:pt x="25867" y="5637"/>
                  </a:cubicBezTo>
                  <a:cubicBezTo>
                    <a:pt x="25867" y="5657"/>
                    <a:pt x="25861" y="5672"/>
                    <a:pt x="25856" y="5687"/>
                  </a:cubicBezTo>
                  <a:cubicBezTo>
                    <a:pt x="25841" y="5677"/>
                    <a:pt x="25831" y="5657"/>
                    <a:pt x="25816" y="5647"/>
                  </a:cubicBezTo>
                  <a:cubicBezTo>
                    <a:pt x="25826" y="5637"/>
                    <a:pt x="25831" y="5626"/>
                    <a:pt x="25836" y="5621"/>
                  </a:cubicBezTo>
                  <a:close/>
                  <a:moveTo>
                    <a:pt x="27276" y="5581"/>
                  </a:moveTo>
                  <a:cubicBezTo>
                    <a:pt x="27281" y="5606"/>
                    <a:pt x="27286" y="5637"/>
                    <a:pt x="27301" y="5662"/>
                  </a:cubicBezTo>
                  <a:cubicBezTo>
                    <a:pt x="27265" y="5672"/>
                    <a:pt x="27235" y="5682"/>
                    <a:pt x="27204" y="5698"/>
                  </a:cubicBezTo>
                  <a:cubicBezTo>
                    <a:pt x="27235" y="5657"/>
                    <a:pt x="27260" y="5611"/>
                    <a:pt x="27265" y="5581"/>
                  </a:cubicBezTo>
                  <a:close/>
                  <a:moveTo>
                    <a:pt x="16573" y="5682"/>
                  </a:moveTo>
                  <a:cubicBezTo>
                    <a:pt x="16568" y="5698"/>
                    <a:pt x="16558" y="5713"/>
                    <a:pt x="16558" y="5728"/>
                  </a:cubicBezTo>
                  <a:cubicBezTo>
                    <a:pt x="16553" y="5723"/>
                    <a:pt x="16553" y="5713"/>
                    <a:pt x="16548" y="5713"/>
                  </a:cubicBezTo>
                  <a:cubicBezTo>
                    <a:pt x="16553" y="5703"/>
                    <a:pt x="16558" y="5698"/>
                    <a:pt x="16568" y="5682"/>
                  </a:cubicBezTo>
                  <a:close/>
                  <a:moveTo>
                    <a:pt x="22118" y="5687"/>
                  </a:moveTo>
                  <a:cubicBezTo>
                    <a:pt x="22118" y="5687"/>
                    <a:pt x="22123" y="5687"/>
                    <a:pt x="22128" y="5698"/>
                  </a:cubicBezTo>
                  <a:cubicBezTo>
                    <a:pt x="22123" y="5708"/>
                    <a:pt x="22123" y="5723"/>
                    <a:pt x="22123" y="5733"/>
                  </a:cubicBezTo>
                  <a:lnTo>
                    <a:pt x="22102" y="5713"/>
                  </a:lnTo>
                  <a:cubicBezTo>
                    <a:pt x="22113" y="5708"/>
                    <a:pt x="22118" y="5703"/>
                    <a:pt x="22118" y="5687"/>
                  </a:cubicBezTo>
                  <a:close/>
                  <a:moveTo>
                    <a:pt x="17285" y="5723"/>
                  </a:moveTo>
                  <a:cubicBezTo>
                    <a:pt x="17285" y="5728"/>
                    <a:pt x="17290" y="5733"/>
                    <a:pt x="17290" y="5733"/>
                  </a:cubicBezTo>
                  <a:cubicBezTo>
                    <a:pt x="17285" y="5738"/>
                    <a:pt x="17280" y="5738"/>
                    <a:pt x="17280" y="5738"/>
                  </a:cubicBezTo>
                  <a:cubicBezTo>
                    <a:pt x="17280" y="5733"/>
                    <a:pt x="17280" y="5728"/>
                    <a:pt x="17285" y="5723"/>
                  </a:cubicBezTo>
                  <a:close/>
                  <a:moveTo>
                    <a:pt x="22296" y="5662"/>
                  </a:moveTo>
                  <a:cubicBezTo>
                    <a:pt x="22316" y="5682"/>
                    <a:pt x="22321" y="5713"/>
                    <a:pt x="22326" y="5738"/>
                  </a:cubicBezTo>
                  <a:cubicBezTo>
                    <a:pt x="22316" y="5733"/>
                    <a:pt x="22301" y="5728"/>
                    <a:pt x="22291" y="5713"/>
                  </a:cubicBezTo>
                  <a:cubicBezTo>
                    <a:pt x="22296" y="5703"/>
                    <a:pt x="22296" y="5682"/>
                    <a:pt x="22296" y="5662"/>
                  </a:cubicBezTo>
                  <a:close/>
                  <a:moveTo>
                    <a:pt x="22438" y="5657"/>
                  </a:moveTo>
                  <a:lnTo>
                    <a:pt x="22438" y="5657"/>
                  </a:lnTo>
                  <a:cubicBezTo>
                    <a:pt x="22458" y="5682"/>
                    <a:pt x="22479" y="5703"/>
                    <a:pt x="22509" y="5723"/>
                  </a:cubicBezTo>
                  <a:cubicBezTo>
                    <a:pt x="22504" y="5733"/>
                    <a:pt x="22499" y="5738"/>
                    <a:pt x="22494" y="5754"/>
                  </a:cubicBezTo>
                  <a:cubicBezTo>
                    <a:pt x="22474" y="5723"/>
                    <a:pt x="22453" y="5698"/>
                    <a:pt x="22438" y="5657"/>
                  </a:cubicBezTo>
                  <a:close/>
                  <a:moveTo>
                    <a:pt x="12641" y="5275"/>
                  </a:moveTo>
                  <a:cubicBezTo>
                    <a:pt x="12789" y="5433"/>
                    <a:pt x="12982" y="5586"/>
                    <a:pt x="13196" y="5652"/>
                  </a:cubicBezTo>
                  <a:cubicBezTo>
                    <a:pt x="13145" y="5703"/>
                    <a:pt x="13094" y="5748"/>
                    <a:pt x="13043" y="5789"/>
                  </a:cubicBezTo>
                  <a:cubicBezTo>
                    <a:pt x="12891" y="5631"/>
                    <a:pt x="12738" y="5479"/>
                    <a:pt x="12641" y="5275"/>
                  </a:cubicBezTo>
                  <a:close/>
                  <a:moveTo>
                    <a:pt x="24936" y="5626"/>
                  </a:moveTo>
                  <a:cubicBezTo>
                    <a:pt x="24941" y="5687"/>
                    <a:pt x="24941" y="5748"/>
                    <a:pt x="24936" y="5799"/>
                  </a:cubicBezTo>
                  <a:cubicBezTo>
                    <a:pt x="24920" y="5784"/>
                    <a:pt x="24900" y="5774"/>
                    <a:pt x="24890" y="5754"/>
                  </a:cubicBezTo>
                  <a:cubicBezTo>
                    <a:pt x="24915" y="5708"/>
                    <a:pt x="24926" y="5662"/>
                    <a:pt x="24936" y="5626"/>
                  </a:cubicBezTo>
                  <a:close/>
                  <a:moveTo>
                    <a:pt x="14930" y="5621"/>
                  </a:moveTo>
                  <a:cubicBezTo>
                    <a:pt x="14956" y="5662"/>
                    <a:pt x="14996" y="5708"/>
                    <a:pt x="15032" y="5748"/>
                  </a:cubicBezTo>
                  <a:cubicBezTo>
                    <a:pt x="15022" y="5764"/>
                    <a:pt x="15007" y="5784"/>
                    <a:pt x="15001" y="5804"/>
                  </a:cubicBezTo>
                  <a:cubicBezTo>
                    <a:pt x="14971" y="5733"/>
                    <a:pt x="14946" y="5672"/>
                    <a:pt x="14930" y="5621"/>
                  </a:cubicBezTo>
                  <a:close/>
                  <a:moveTo>
                    <a:pt x="22194" y="5713"/>
                  </a:moveTo>
                  <a:cubicBezTo>
                    <a:pt x="22204" y="5723"/>
                    <a:pt x="22219" y="5723"/>
                    <a:pt x="22230" y="5728"/>
                  </a:cubicBezTo>
                  <a:cubicBezTo>
                    <a:pt x="22230" y="5754"/>
                    <a:pt x="22240" y="5784"/>
                    <a:pt x="22240" y="5810"/>
                  </a:cubicBezTo>
                  <a:cubicBezTo>
                    <a:pt x="22204" y="5789"/>
                    <a:pt x="22179" y="5779"/>
                    <a:pt x="22163" y="5759"/>
                  </a:cubicBezTo>
                  <a:cubicBezTo>
                    <a:pt x="22174" y="5743"/>
                    <a:pt x="22179" y="5728"/>
                    <a:pt x="22194" y="5713"/>
                  </a:cubicBezTo>
                  <a:close/>
                  <a:moveTo>
                    <a:pt x="18155" y="5728"/>
                  </a:moveTo>
                  <a:lnTo>
                    <a:pt x="18186" y="5759"/>
                  </a:lnTo>
                  <a:cubicBezTo>
                    <a:pt x="18181" y="5779"/>
                    <a:pt x="18181" y="5799"/>
                    <a:pt x="18181" y="5815"/>
                  </a:cubicBezTo>
                  <a:cubicBezTo>
                    <a:pt x="18170" y="5799"/>
                    <a:pt x="18155" y="5774"/>
                    <a:pt x="18145" y="5754"/>
                  </a:cubicBezTo>
                  <a:cubicBezTo>
                    <a:pt x="18150" y="5748"/>
                    <a:pt x="18150" y="5738"/>
                    <a:pt x="18155" y="5728"/>
                  </a:cubicBezTo>
                  <a:close/>
                  <a:moveTo>
                    <a:pt x="30099" y="5713"/>
                  </a:moveTo>
                  <a:lnTo>
                    <a:pt x="30104" y="5723"/>
                  </a:lnTo>
                  <a:cubicBezTo>
                    <a:pt x="30099" y="5754"/>
                    <a:pt x="30083" y="5789"/>
                    <a:pt x="30063" y="5830"/>
                  </a:cubicBezTo>
                  <a:cubicBezTo>
                    <a:pt x="30053" y="5815"/>
                    <a:pt x="30038" y="5804"/>
                    <a:pt x="30033" y="5789"/>
                  </a:cubicBezTo>
                  <a:cubicBezTo>
                    <a:pt x="30058" y="5764"/>
                    <a:pt x="30078" y="5743"/>
                    <a:pt x="30099" y="5713"/>
                  </a:cubicBezTo>
                  <a:close/>
                  <a:moveTo>
                    <a:pt x="22347" y="5647"/>
                  </a:moveTo>
                  <a:lnTo>
                    <a:pt x="22347" y="5647"/>
                  </a:lnTo>
                  <a:cubicBezTo>
                    <a:pt x="22372" y="5687"/>
                    <a:pt x="22408" y="5754"/>
                    <a:pt x="22458" y="5784"/>
                  </a:cubicBezTo>
                  <a:cubicBezTo>
                    <a:pt x="22448" y="5825"/>
                    <a:pt x="22423" y="5855"/>
                    <a:pt x="22392" y="5886"/>
                  </a:cubicBezTo>
                  <a:cubicBezTo>
                    <a:pt x="22331" y="5860"/>
                    <a:pt x="22291" y="5835"/>
                    <a:pt x="22245" y="5815"/>
                  </a:cubicBezTo>
                  <a:lnTo>
                    <a:pt x="22280" y="5738"/>
                  </a:lnTo>
                  <a:cubicBezTo>
                    <a:pt x="22301" y="5743"/>
                    <a:pt x="22311" y="5743"/>
                    <a:pt x="22326" y="5754"/>
                  </a:cubicBezTo>
                  <a:cubicBezTo>
                    <a:pt x="22331" y="5784"/>
                    <a:pt x="22336" y="5810"/>
                    <a:pt x="22357" y="5830"/>
                  </a:cubicBezTo>
                  <a:cubicBezTo>
                    <a:pt x="22362" y="5774"/>
                    <a:pt x="22336" y="5708"/>
                    <a:pt x="22347" y="5647"/>
                  </a:cubicBezTo>
                  <a:close/>
                  <a:moveTo>
                    <a:pt x="29519" y="5586"/>
                  </a:moveTo>
                  <a:cubicBezTo>
                    <a:pt x="29575" y="5657"/>
                    <a:pt x="29671" y="5733"/>
                    <a:pt x="29773" y="5789"/>
                  </a:cubicBezTo>
                  <a:cubicBezTo>
                    <a:pt x="29768" y="5789"/>
                    <a:pt x="29768" y="5799"/>
                    <a:pt x="29758" y="5799"/>
                  </a:cubicBezTo>
                  <a:cubicBezTo>
                    <a:pt x="29768" y="5799"/>
                    <a:pt x="29773" y="5799"/>
                    <a:pt x="29778" y="5789"/>
                  </a:cubicBezTo>
                  <a:cubicBezTo>
                    <a:pt x="29793" y="5799"/>
                    <a:pt x="29804" y="5810"/>
                    <a:pt x="29824" y="5815"/>
                  </a:cubicBezTo>
                  <a:cubicBezTo>
                    <a:pt x="29799" y="5850"/>
                    <a:pt x="29758" y="5865"/>
                    <a:pt x="29707" y="5886"/>
                  </a:cubicBezTo>
                  <a:cubicBezTo>
                    <a:pt x="29626" y="5789"/>
                    <a:pt x="29554" y="5698"/>
                    <a:pt x="29519" y="5586"/>
                  </a:cubicBezTo>
                  <a:close/>
                  <a:moveTo>
                    <a:pt x="30165" y="5774"/>
                  </a:moveTo>
                  <a:lnTo>
                    <a:pt x="30170" y="5779"/>
                  </a:lnTo>
                  <a:cubicBezTo>
                    <a:pt x="30175" y="5835"/>
                    <a:pt x="30165" y="5886"/>
                    <a:pt x="30150" y="5937"/>
                  </a:cubicBezTo>
                  <a:cubicBezTo>
                    <a:pt x="30129" y="5916"/>
                    <a:pt x="30114" y="5901"/>
                    <a:pt x="30099" y="5876"/>
                  </a:cubicBezTo>
                  <a:cubicBezTo>
                    <a:pt x="30129" y="5840"/>
                    <a:pt x="30155" y="5804"/>
                    <a:pt x="30165" y="5774"/>
                  </a:cubicBezTo>
                  <a:close/>
                  <a:moveTo>
                    <a:pt x="16853" y="5682"/>
                  </a:moveTo>
                  <a:lnTo>
                    <a:pt x="16853" y="5682"/>
                  </a:lnTo>
                  <a:cubicBezTo>
                    <a:pt x="16858" y="5789"/>
                    <a:pt x="16853" y="5901"/>
                    <a:pt x="16838" y="6003"/>
                  </a:cubicBezTo>
                  <a:cubicBezTo>
                    <a:pt x="16797" y="5967"/>
                    <a:pt x="16751" y="5932"/>
                    <a:pt x="16711" y="5891"/>
                  </a:cubicBezTo>
                  <a:cubicBezTo>
                    <a:pt x="16772" y="5830"/>
                    <a:pt x="16822" y="5759"/>
                    <a:pt x="16853" y="5682"/>
                  </a:cubicBezTo>
                  <a:close/>
                  <a:moveTo>
                    <a:pt x="14773" y="5708"/>
                  </a:moveTo>
                  <a:cubicBezTo>
                    <a:pt x="14798" y="5774"/>
                    <a:pt x="14849" y="5850"/>
                    <a:pt x="14920" y="5926"/>
                  </a:cubicBezTo>
                  <a:cubicBezTo>
                    <a:pt x="14900" y="5952"/>
                    <a:pt x="14879" y="5977"/>
                    <a:pt x="14854" y="5993"/>
                  </a:cubicBezTo>
                  <a:cubicBezTo>
                    <a:pt x="14849" y="6008"/>
                    <a:pt x="14839" y="6013"/>
                    <a:pt x="14829" y="6018"/>
                  </a:cubicBezTo>
                  <a:cubicBezTo>
                    <a:pt x="14798" y="5916"/>
                    <a:pt x="14793" y="5810"/>
                    <a:pt x="14773" y="5708"/>
                  </a:cubicBezTo>
                  <a:close/>
                  <a:moveTo>
                    <a:pt x="15169" y="5982"/>
                  </a:moveTo>
                  <a:cubicBezTo>
                    <a:pt x="15174" y="6033"/>
                    <a:pt x="15174" y="6059"/>
                    <a:pt x="15169" y="6084"/>
                  </a:cubicBezTo>
                  <a:cubicBezTo>
                    <a:pt x="15154" y="6064"/>
                    <a:pt x="15144" y="6043"/>
                    <a:pt x="15124" y="6028"/>
                  </a:cubicBezTo>
                  <a:cubicBezTo>
                    <a:pt x="15134" y="6013"/>
                    <a:pt x="15154" y="6003"/>
                    <a:pt x="15169" y="5982"/>
                  </a:cubicBezTo>
                  <a:close/>
                  <a:moveTo>
                    <a:pt x="16624" y="5988"/>
                  </a:moveTo>
                  <a:cubicBezTo>
                    <a:pt x="16670" y="6033"/>
                    <a:pt x="16746" y="6084"/>
                    <a:pt x="16828" y="6120"/>
                  </a:cubicBezTo>
                  <a:cubicBezTo>
                    <a:pt x="16833" y="6145"/>
                    <a:pt x="16833" y="6186"/>
                    <a:pt x="16828" y="6222"/>
                  </a:cubicBezTo>
                  <a:cubicBezTo>
                    <a:pt x="16746" y="6155"/>
                    <a:pt x="16675" y="6079"/>
                    <a:pt x="16624" y="5988"/>
                  </a:cubicBezTo>
                  <a:close/>
                  <a:moveTo>
                    <a:pt x="50094" y="1"/>
                  </a:moveTo>
                  <a:lnTo>
                    <a:pt x="50099" y="168"/>
                  </a:lnTo>
                  <a:cubicBezTo>
                    <a:pt x="50104" y="240"/>
                    <a:pt x="50115" y="311"/>
                    <a:pt x="50115" y="387"/>
                  </a:cubicBezTo>
                  <a:cubicBezTo>
                    <a:pt x="50120" y="565"/>
                    <a:pt x="50089" y="743"/>
                    <a:pt x="50013" y="901"/>
                  </a:cubicBezTo>
                  <a:cubicBezTo>
                    <a:pt x="49921" y="1084"/>
                    <a:pt x="49692" y="1313"/>
                    <a:pt x="49596" y="1384"/>
                  </a:cubicBezTo>
                  <a:cubicBezTo>
                    <a:pt x="49765" y="1290"/>
                    <a:pt x="49968" y="1200"/>
                    <a:pt x="50020" y="1039"/>
                  </a:cubicBezTo>
                  <a:lnTo>
                    <a:pt x="50020" y="1039"/>
                  </a:lnTo>
                  <a:cubicBezTo>
                    <a:pt x="49976" y="1190"/>
                    <a:pt x="49944" y="1383"/>
                    <a:pt x="49820" y="1567"/>
                  </a:cubicBezTo>
                  <a:cubicBezTo>
                    <a:pt x="49921" y="1506"/>
                    <a:pt x="50013" y="1430"/>
                    <a:pt x="50079" y="1338"/>
                  </a:cubicBezTo>
                  <a:lnTo>
                    <a:pt x="50079" y="1338"/>
                  </a:lnTo>
                  <a:cubicBezTo>
                    <a:pt x="50028" y="1933"/>
                    <a:pt x="49606" y="2330"/>
                    <a:pt x="49408" y="2483"/>
                  </a:cubicBezTo>
                  <a:cubicBezTo>
                    <a:pt x="49667" y="2417"/>
                    <a:pt x="49860" y="2320"/>
                    <a:pt x="50023" y="2162"/>
                  </a:cubicBezTo>
                  <a:lnTo>
                    <a:pt x="50023" y="2162"/>
                  </a:lnTo>
                  <a:cubicBezTo>
                    <a:pt x="49987" y="2417"/>
                    <a:pt x="49916" y="2661"/>
                    <a:pt x="49814" y="2900"/>
                  </a:cubicBezTo>
                  <a:cubicBezTo>
                    <a:pt x="49774" y="2981"/>
                    <a:pt x="49733" y="3088"/>
                    <a:pt x="49672" y="3195"/>
                  </a:cubicBezTo>
                  <a:cubicBezTo>
                    <a:pt x="49631" y="3159"/>
                    <a:pt x="49591" y="3108"/>
                    <a:pt x="49555" y="3068"/>
                  </a:cubicBezTo>
                  <a:cubicBezTo>
                    <a:pt x="49530" y="3037"/>
                    <a:pt x="49504" y="3002"/>
                    <a:pt x="49494" y="2986"/>
                  </a:cubicBezTo>
                  <a:lnTo>
                    <a:pt x="49494" y="2986"/>
                  </a:lnTo>
                  <a:cubicBezTo>
                    <a:pt x="49531" y="3014"/>
                    <a:pt x="49575" y="3033"/>
                    <a:pt x="49628" y="3033"/>
                  </a:cubicBezTo>
                  <a:cubicBezTo>
                    <a:pt x="49634" y="3033"/>
                    <a:pt x="49640" y="3033"/>
                    <a:pt x="49647" y="3032"/>
                  </a:cubicBezTo>
                  <a:cubicBezTo>
                    <a:pt x="49611" y="3017"/>
                    <a:pt x="49438" y="2910"/>
                    <a:pt x="49408" y="2788"/>
                  </a:cubicBezTo>
                  <a:cubicBezTo>
                    <a:pt x="49392" y="2737"/>
                    <a:pt x="49377" y="2696"/>
                    <a:pt x="49367" y="2646"/>
                  </a:cubicBezTo>
                  <a:lnTo>
                    <a:pt x="49367" y="2702"/>
                  </a:lnTo>
                  <a:cubicBezTo>
                    <a:pt x="49367" y="2722"/>
                    <a:pt x="49377" y="2747"/>
                    <a:pt x="49377" y="2773"/>
                  </a:cubicBezTo>
                  <a:cubicBezTo>
                    <a:pt x="49377" y="2829"/>
                    <a:pt x="49367" y="2880"/>
                    <a:pt x="49341" y="2930"/>
                  </a:cubicBezTo>
                  <a:cubicBezTo>
                    <a:pt x="49326" y="2976"/>
                    <a:pt x="49280" y="3027"/>
                    <a:pt x="49240" y="3058"/>
                  </a:cubicBezTo>
                  <a:cubicBezTo>
                    <a:pt x="49174" y="2976"/>
                    <a:pt x="49107" y="2890"/>
                    <a:pt x="49057" y="2829"/>
                  </a:cubicBezTo>
                  <a:cubicBezTo>
                    <a:pt x="48934" y="2661"/>
                    <a:pt x="48833" y="2478"/>
                    <a:pt x="48767" y="2290"/>
                  </a:cubicBezTo>
                  <a:lnTo>
                    <a:pt x="48767" y="2290"/>
                  </a:lnTo>
                  <a:cubicBezTo>
                    <a:pt x="48924" y="2381"/>
                    <a:pt x="49087" y="2427"/>
                    <a:pt x="49306" y="2432"/>
                  </a:cubicBezTo>
                  <a:cubicBezTo>
                    <a:pt x="49128" y="2345"/>
                    <a:pt x="48716" y="2101"/>
                    <a:pt x="48568" y="1654"/>
                  </a:cubicBezTo>
                  <a:lnTo>
                    <a:pt x="48568" y="1654"/>
                  </a:lnTo>
                  <a:cubicBezTo>
                    <a:pt x="48639" y="1710"/>
                    <a:pt x="48726" y="1755"/>
                    <a:pt x="48817" y="1786"/>
                  </a:cubicBezTo>
                  <a:cubicBezTo>
                    <a:pt x="48682" y="1661"/>
                    <a:pt x="48621" y="1516"/>
                    <a:pt x="48566" y="1405"/>
                  </a:cubicBezTo>
                  <a:lnTo>
                    <a:pt x="48566" y="1405"/>
                  </a:lnTo>
                  <a:cubicBezTo>
                    <a:pt x="48629" y="1527"/>
                    <a:pt x="48804" y="1558"/>
                    <a:pt x="48955" y="1603"/>
                  </a:cubicBezTo>
                  <a:cubicBezTo>
                    <a:pt x="48868" y="1562"/>
                    <a:pt x="48650" y="1425"/>
                    <a:pt x="48543" y="1287"/>
                  </a:cubicBezTo>
                  <a:cubicBezTo>
                    <a:pt x="48451" y="1176"/>
                    <a:pt x="48395" y="1043"/>
                    <a:pt x="48370" y="901"/>
                  </a:cubicBezTo>
                  <a:cubicBezTo>
                    <a:pt x="48360" y="845"/>
                    <a:pt x="48344" y="789"/>
                    <a:pt x="48339" y="728"/>
                  </a:cubicBezTo>
                  <a:lnTo>
                    <a:pt x="48314" y="591"/>
                  </a:lnTo>
                  <a:lnTo>
                    <a:pt x="48314" y="591"/>
                  </a:lnTo>
                  <a:cubicBezTo>
                    <a:pt x="48324" y="718"/>
                    <a:pt x="48314" y="845"/>
                    <a:pt x="48299" y="977"/>
                  </a:cubicBezTo>
                  <a:cubicBezTo>
                    <a:pt x="48283" y="1298"/>
                    <a:pt x="47927" y="1679"/>
                    <a:pt x="47826" y="1720"/>
                  </a:cubicBezTo>
                  <a:cubicBezTo>
                    <a:pt x="47988" y="1705"/>
                    <a:pt x="48095" y="1613"/>
                    <a:pt x="48182" y="1516"/>
                  </a:cubicBezTo>
                  <a:lnTo>
                    <a:pt x="48182" y="1516"/>
                  </a:lnTo>
                  <a:cubicBezTo>
                    <a:pt x="48161" y="1567"/>
                    <a:pt x="48121" y="1669"/>
                    <a:pt x="48080" y="1766"/>
                  </a:cubicBezTo>
                  <a:cubicBezTo>
                    <a:pt x="47907" y="2071"/>
                    <a:pt x="47663" y="2483"/>
                    <a:pt x="47510" y="2544"/>
                  </a:cubicBezTo>
                  <a:cubicBezTo>
                    <a:pt x="47524" y="2547"/>
                    <a:pt x="47539" y="2548"/>
                    <a:pt x="47554" y="2548"/>
                  </a:cubicBezTo>
                  <a:cubicBezTo>
                    <a:pt x="47687" y="2548"/>
                    <a:pt x="47841" y="2432"/>
                    <a:pt x="47932" y="2340"/>
                  </a:cubicBezTo>
                  <a:lnTo>
                    <a:pt x="47932" y="2340"/>
                  </a:lnTo>
                  <a:cubicBezTo>
                    <a:pt x="47932" y="2351"/>
                    <a:pt x="47927" y="2371"/>
                    <a:pt x="47917" y="2381"/>
                  </a:cubicBezTo>
                  <a:lnTo>
                    <a:pt x="47917" y="2391"/>
                  </a:lnTo>
                  <a:cubicBezTo>
                    <a:pt x="47831" y="2503"/>
                    <a:pt x="47714" y="2595"/>
                    <a:pt x="47576" y="2676"/>
                  </a:cubicBezTo>
                  <a:cubicBezTo>
                    <a:pt x="47688" y="2661"/>
                    <a:pt x="47780" y="2635"/>
                    <a:pt x="47851" y="2600"/>
                  </a:cubicBezTo>
                  <a:lnTo>
                    <a:pt x="47851" y="2600"/>
                  </a:lnTo>
                  <a:cubicBezTo>
                    <a:pt x="47841" y="2625"/>
                    <a:pt x="47831" y="2651"/>
                    <a:pt x="47826" y="2676"/>
                  </a:cubicBezTo>
                  <a:cubicBezTo>
                    <a:pt x="47775" y="2808"/>
                    <a:pt x="47698" y="2925"/>
                    <a:pt x="47607" y="3017"/>
                  </a:cubicBezTo>
                  <a:cubicBezTo>
                    <a:pt x="47561" y="2961"/>
                    <a:pt x="47525" y="2900"/>
                    <a:pt x="47505" y="2829"/>
                  </a:cubicBezTo>
                  <a:lnTo>
                    <a:pt x="47505" y="2829"/>
                  </a:lnTo>
                  <a:cubicBezTo>
                    <a:pt x="47546" y="2854"/>
                    <a:pt x="47597" y="2864"/>
                    <a:pt x="47653" y="2864"/>
                  </a:cubicBezTo>
                  <a:cubicBezTo>
                    <a:pt x="47576" y="2834"/>
                    <a:pt x="47561" y="2803"/>
                    <a:pt x="47520" y="2758"/>
                  </a:cubicBezTo>
                  <a:lnTo>
                    <a:pt x="47520" y="2758"/>
                  </a:lnTo>
                  <a:cubicBezTo>
                    <a:pt x="47559" y="2792"/>
                    <a:pt x="47607" y="2806"/>
                    <a:pt x="47661" y="2806"/>
                  </a:cubicBezTo>
                  <a:cubicBezTo>
                    <a:pt x="47686" y="2806"/>
                    <a:pt x="47712" y="2803"/>
                    <a:pt x="47739" y="2798"/>
                  </a:cubicBezTo>
                  <a:cubicBezTo>
                    <a:pt x="47729" y="2788"/>
                    <a:pt x="47714" y="2788"/>
                    <a:pt x="47704" y="2783"/>
                  </a:cubicBezTo>
                  <a:cubicBezTo>
                    <a:pt x="47576" y="2732"/>
                    <a:pt x="47485" y="2681"/>
                    <a:pt x="47424" y="2585"/>
                  </a:cubicBezTo>
                  <a:cubicBezTo>
                    <a:pt x="47393" y="2534"/>
                    <a:pt x="47373" y="2478"/>
                    <a:pt x="47368" y="2422"/>
                  </a:cubicBezTo>
                  <a:lnTo>
                    <a:pt x="47368" y="2417"/>
                  </a:lnTo>
                  <a:cubicBezTo>
                    <a:pt x="47347" y="2483"/>
                    <a:pt x="47347" y="2574"/>
                    <a:pt x="47297" y="2635"/>
                  </a:cubicBezTo>
                  <a:cubicBezTo>
                    <a:pt x="47241" y="2722"/>
                    <a:pt x="47098" y="2808"/>
                    <a:pt x="46991" y="2859"/>
                  </a:cubicBezTo>
                  <a:cubicBezTo>
                    <a:pt x="47078" y="2854"/>
                    <a:pt x="47200" y="2829"/>
                    <a:pt x="47241" y="2758"/>
                  </a:cubicBezTo>
                  <a:lnTo>
                    <a:pt x="47241" y="2758"/>
                  </a:lnTo>
                  <a:cubicBezTo>
                    <a:pt x="47230" y="2803"/>
                    <a:pt x="47190" y="2854"/>
                    <a:pt x="47149" y="2885"/>
                  </a:cubicBezTo>
                  <a:cubicBezTo>
                    <a:pt x="47190" y="2875"/>
                    <a:pt x="47225" y="2854"/>
                    <a:pt x="47256" y="2834"/>
                  </a:cubicBezTo>
                  <a:lnTo>
                    <a:pt x="47256" y="2834"/>
                  </a:lnTo>
                  <a:lnTo>
                    <a:pt x="47200" y="2966"/>
                  </a:lnTo>
                  <a:cubicBezTo>
                    <a:pt x="47139" y="3108"/>
                    <a:pt x="47052" y="3256"/>
                    <a:pt x="46935" y="3368"/>
                  </a:cubicBezTo>
                  <a:cubicBezTo>
                    <a:pt x="46991" y="3342"/>
                    <a:pt x="47047" y="3317"/>
                    <a:pt x="47103" y="3287"/>
                  </a:cubicBezTo>
                  <a:lnTo>
                    <a:pt x="47103" y="3287"/>
                  </a:lnTo>
                  <a:cubicBezTo>
                    <a:pt x="47078" y="3342"/>
                    <a:pt x="47052" y="3393"/>
                    <a:pt x="47017" y="3444"/>
                  </a:cubicBezTo>
                  <a:cubicBezTo>
                    <a:pt x="46976" y="3500"/>
                    <a:pt x="46941" y="3587"/>
                    <a:pt x="46885" y="3653"/>
                  </a:cubicBezTo>
                  <a:cubicBezTo>
                    <a:pt x="46813" y="3622"/>
                    <a:pt x="46757" y="3571"/>
                    <a:pt x="46712" y="3510"/>
                  </a:cubicBezTo>
                  <a:cubicBezTo>
                    <a:pt x="46707" y="3500"/>
                    <a:pt x="46696" y="3490"/>
                    <a:pt x="46691" y="3485"/>
                  </a:cubicBezTo>
                  <a:lnTo>
                    <a:pt x="46691" y="3485"/>
                  </a:lnTo>
                  <a:cubicBezTo>
                    <a:pt x="46713" y="3488"/>
                    <a:pt x="46737" y="3492"/>
                    <a:pt x="46764" y="3492"/>
                  </a:cubicBezTo>
                  <a:cubicBezTo>
                    <a:pt x="46775" y="3492"/>
                    <a:pt x="46786" y="3491"/>
                    <a:pt x="46798" y="3490"/>
                  </a:cubicBezTo>
                  <a:cubicBezTo>
                    <a:pt x="46742" y="3470"/>
                    <a:pt x="46691" y="3444"/>
                    <a:pt x="46645" y="3414"/>
                  </a:cubicBezTo>
                  <a:lnTo>
                    <a:pt x="46645" y="3409"/>
                  </a:lnTo>
                  <a:cubicBezTo>
                    <a:pt x="46645" y="3398"/>
                    <a:pt x="46640" y="3393"/>
                    <a:pt x="46640" y="3393"/>
                  </a:cubicBezTo>
                  <a:lnTo>
                    <a:pt x="46640" y="3393"/>
                  </a:lnTo>
                  <a:cubicBezTo>
                    <a:pt x="46675" y="3417"/>
                    <a:pt x="46731" y="3443"/>
                    <a:pt x="46778" y="3443"/>
                  </a:cubicBezTo>
                  <a:cubicBezTo>
                    <a:pt x="46792" y="3443"/>
                    <a:pt x="46806" y="3440"/>
                    <a:pt x="46818" y="3434"/>
                  </a:cubicBezTo>
                  <a:cubicBezTo>
                    <a:pt x="46757" y="3424"/>
                    <a:pt x="46630" y="3287"/>
                    <a:pt x="46539" y="3185"/>
                  </a:cubicBezTo>
                  <a:cubicBezTo>
                    <a:pt x="46513" y="3154"/>
                    <a:pt x="46488" y="3114"/>
                    <a:pt x="46483" y="3103"/>
                  </a:cubicBezTo>
                  <a:lnTo>
                    <a:pt x="46483" y="3103"/>
                  </a:lnTo>
                  <a:cubicBezTo>
                    <a:pt x="46512" y="3129"/>
                    <a:pt x="46552" y="3147"/>
                    <a:pt x="46602" y="3147"/>
                  </a:cubicBezTo>
                  <a:cubicBezTo>
                    <a:pt x="46612" y="3147"/>
                    <a:pt x="46624" y="3146"/>
                    <a:pt x="46635" y="3144"/>
                  </a:cubicBezTo>
                  <a:cubicBezTo>
                    <a:pt x="46595" y="3134"/>
                    <a:pt x="46427" y="3027"/>
                    <a:pt x="46391" y="2905"/>
                  </a:cubicBezTo>
                  <a:cubicBezTo>
                    <a:pt x="46381" y="2854"/>
                    <a:pt x="46361" y="2808"/>
                    <a:pt x="46356" y="2758"/>
                  </a:cubicBezTo>
                  <a:lnTo>
                    <a:pt x="46356" y="2813"/>
                  </a:lnTo>
                  <a:cubicBezTo>
                    <a:pt x="46356" y="2834"/>
                    <a:pt x="46361" y="2859"/>
                    <a:pt x="46361" y="2880"/>
                  </a:cubicBezTo>
                  <a:cubicBezTo>
                    <a:pt x="46361" y="2936"/>
                    <a:pt x="46356" y="2986"/>
                    <a:pt x="46330" y="3037"/>
                  </a:cubicBezTo>
                  <a:cubicBezTo>
                    <a:pt x="46305" y="3093"/>
                    <a:pt x="46228" y="3164"/>
                    <a:pt x="46203" y="3190"/>
                  </a:cubicBezTo>
                  <a:cubicBezTo>
                    <a:pt x="46254" y="3159"/>
                    <a:pt x="46325" y="3134"/>
                    <a:pt x="46335" y="3083"/>
                  </a:cubicBezTo>
                  <a:lnTo>
                    <a:pt x="46335" y="3083"/>
                  </a:lnTo>
                  <a:cubicBezTo>
                    <a:pt x="46325" y="3134"/>
                    <a:pt x="46310" y="3190"/>
                    <a:pt x="46274" y="3246"/>
                  </a:cubicBezTo>
                  <a:cubicBezTo>
                    <a:pt x="46305" y="3231"/>
                    <a:pt x="46330" y="3205"/>
                    <a:pt x="46356" y="3180"/>
                  </a:cubicBezTo>
                  <a:lnTo>
                    <a:pt x="46356" y="3180"/>
                  </a:lnTo>
                  <a:cubicBezTo>
                    <a:pt x="46335" y="3358"/>
                    <a:pt x="46213" y="3485"/>
                    <a:pt x="46152" y="3526"/>
                  </a:cubicBezTo>
                  <a:cubicBezTo>
                    <a:pt x="46071" y="3424"/>
                    <a:pt x="46010" y="3307"/>
                    <a:pt x="45949" y="3190"/>
                  </a:cubicBezTo>
                  <a:lnTo>
                    <a:pt x="45949" y="3190"/>
                  </a:lnTo>
                  <a:cubicBezTo>
                    <a:pt x="46030" y="3241"/>
                    <a:pt x="46122" y="3271"/>
                    <a:pt x="46208" y="3281"/>
                  </a:cubicBezTo>
                  <a:cubicBezTo>
                    <a:pt x="46183" y="3261"/>
                    <a:pt x="46152" y="3241"/>
                    <a:pt x="46127" y="3220"/>
                  </a:cubicBezTo>
                  <a:cubicBezTo>
                    <a:pt x="45923" y="3078"/>
                    <a:pt x="45755" y="2875"/>
                    <a:pt x="45689" y="2651"/>
                  </a:cubicBezTo>
                  <a:lnTo>
                    <a:pt x="45689" y="2651"/>
                  </a:lnTo>
                  <a:cubicBezTo>
                    <a:pt x="45726" y="2679"/>
                    <a:pt x="45781" y="2702"/>
                    <a:pt x="45848" y="2702"/>
                  </a:cubicBezTo>
                  <a:cubicBezTo>
                    <a:pt x="45854" y="2702"/>
                    <a:pt x="45861" y="2702"/>
                    <a:pt x="45867" y="2702"/>
                  </a:cubicBezTo>
                  <a:cubicBezTo>
                    <a:pt x="45771" y="2656"/>
                    <a:pt x="45755" y="2620"/>
                    <a:pt x="45704" y="2549"/>
                  </a:cubicBezTo>
                  <a:lnTo>
                    <a:pt x="45704" y="2549"/>
                  </a:lnTo>
                  <a:cubicBezTo>
                    <a:pt x="45754" y="2591"/>
                    <a:pt x="45813" y="2612"/>
                    <a:pt x="45879" y="2612"/>
                  </a:cubicBezTo>
                  <a:cubicBezTo>
                    <a:pt x="45908" y="2612"/>
                    <a:pt x="45938" y="2608"/>
                    <a:pt x="45969" y="2600"/>
                  </a:cubicBezTo>
                  <a:cubicBezTo>
                    <a:pt x="45954" y="2595"/>
                    <a:pt x="45933" y="2595"/>
                    <a:pt x="45923" y="2579"/>
                  </a:cubicBezTo>
                  <a:cubicBezTo>
                    <a:pt x="45776" y="2508"/>
                    <a:pt x="45664" y="2442"/>
                    <a:pt x="45587" y="2315"/>
                  </a:cubicBezTo>
                  <a:cubicBezTo>
                    <a:pt x="45547" y="2244"/>
                    <a:pt x="45521" y="2167"/>
                    <a:pt x="45516" y="2091"/>
                  </a:cubicBezTo>
                  <a:lnTo>
                    <a:pt x="45516" y="2076"/>
                  </a:lnTo>
                  <a:cubicBezTo>
                    <a:pt x="45491" y="2173"/>
                    <a:pt x="45491" y="2290"/>
                    <a:pt x="45440" y="2381"/>
                  </a:cubicBezTo>
                  <a:cubicBezTo>
                    <a:pt x="45409" y="2432"/>
                    <a:pt x="45359" y="2483"/>
                    <a:pt x="45298" y="2529"/>
                  </a:cubicBezTo>
                  <a:cubicBezTo>
                    <a:pt x="45140" y="2447"/>
                    <a:pt x="45003" y="2351"/>
                    <a:pt x="44901" y="2228"/>
                  </a:cubicBezTo>
                  <a:cubicBezTo>
                    <a:pt x="44901" y="2223"/>
                    <a:pt x="44901" y="2223"/>
                    <a:pt x="44891" y="2218"/>
                  </a:cubicBezTo>
                  <a:cubicBezTo>
                    <a:pt x="44886" y="2203"/>
                    <a:pt x="44880" y="2188"/>
                    <a:pt x="44875" y="2167"/>
                  </a:cubicBezTo>
                  <a:lnTo>
                    <a:pt x="44875" y="2167"/>
                  </a:lnTo>
                  <a:cubicBezTo>
                    <a:pt x="44988" y="2263"/>
                    <a:pt x="45175" y="2388"/>
                    <a:pt x="45332" y="2388"/>
                  </a:cubicBezTo>
                  <a:cubicBezTo>
                    <a:pt x="45359" y="2388"/>
                    <a:pt x="45385" y="2384"/>
                    <a:pt x="45409" y="2376"/>
                  </a:cubicBezTo>
                  <a:cubicBezTo>
                    <a:pt x="45216" y="2320"/>
                    <a:pt x="44875" y="1832"/>
                    <a:pt x="44636" y="1465"/>
                  </a:cubicBezTo>
                  <a:cubicBezTo>
                    <a:pt x="44575" y="1354"/>
                    <a:pt x="44519" y="1232"/>
                    <a:pt x="44484" y="1170"/>
                  </a:cubicBezTo>
                  <a:lnTo>
                    <a:pt x="44484" y="1170"/>
                  </a:lnTo>
                  <a:cubicBezTo>
                    <a:pt x="44596" y="1282"/>
                    <a:pt x="44738" y="1379"/>
                    <a:pt x="44941" y="1389"/>
                  </a:cubicBezTo>
                  <a:cubicBezTo>
                    <a:pt x="44824" y="1338"/>
                    <a:pt x="44346" y="901"/>
                    <a:pt x="44295" y="514"/>
                  </a:cubicBezTo>
                  <a:cubicBezTo>
                    <a:pt x="44275" y="357"/>
                    <a:pt x="44240" y="194"/>
                    <a:pt x="44250" y="36"/>
                  </a:cubicBezTo>
                  <a:lnTo>
                    <a:pt x="44250" y="36"/>
                  </a:lnTo>
                  <a:lnTo>
                    <a:pt x="44229" y="209"/>
                  </a:lnTo>
                  <a:cubicBezTo>
                    <a:pt x="44224" y="280"/>
                    <a:pt x="44219" y="346"/>
                    <a:pt x="44214" y="423"/>
                  </a:cubicBezTo>
                  <a:cubicBezTo>
                    <a:pt x="44189" y="601"/>
                    <a:pt x="44138" y="774"/>
                    <a:pt x="44036" y="921"/>
                  </a:cubicBezTo>
                  <a:cubicBezTo>
                    <a:pt x="43914" y="1094"/>
                    <a:pt x="43660" y="1282"/>
                    <a:pt x="43553" y="1338"/>
                  </a:cubicBezTo>
                  <a:cubicBezTo>
                    <a:pt x="43724" y="1276"/>
                    <a:pt x="43931" y="1219"/>
                    <a:pt x="44007" y="1082"/>
                  </a:cubicBezTo>
                  <a:lnTo>
                    <a:pt x="44007" y="1082"/>
                  </a:lnTo>
                  <a:cubicBezTo>
                    <a:pt x="43942" y="1225"/>
                    <a:pt x="43883" y="1400"/>
                    <a:pt x="43736" y="1557"/>
                  </a:cubicBezTo>
                  <a:cubicBezTo>
                    <a:pt x="43843" y="1506"/>
                    <a:pt x="43944" y="1440"/>
                    <a:pt x="44026" y="1364"/>
                  </a:cubicBezTo>
                  <a:lnTo>
                    <a:pt x="44026" y="1364"/>
                  </a:lnTo>
                  <a:cubicBezTo>
                    <a:pt x="43889" y="1939"/>
                    <a:pt x="43405" y="2274"/>
                    <a:pt x="43187" y="2401"/>
                  </a:cubicBezTo>
                  <a:cubicBezTo>
                    <a:pt x="43456" y="2371"/>
                    <a:pt x="43660" y="2305"/>
                    <a:pt x="43843" y="2167"/>
                  </a:cubicBezTo>
                  <a:lnTo>
                    <a:pt x="43843" y="2167"/>
                  </a:lnTo>
                  <a:cubicBezTo>
                    <a:pt x="43766" y="2407"/>
                    <a:pt x="43665" y="2651"/>
                    <a:pt x="43527" y="2864"/>
                  </a:cubicBezTo>
                  <a:cubicBezTo>
                    <a:pt x="43517" y="2875"/>
                    <a:pt x="43512" y="2885"/>
                    <a:pt x="43507" y="2900"/>
                  </a:cubicBezTo>
                  <a:cubicBezTo>
                    <a:pt x="43502" y="2900"/>
                    <a:pt x="43487" y="2890"/>
                    <a:pt x="43482" y="2890"/>
                  </a:cubicBezTo>
                  <a:cubicBezTo>
                    <a:pt x="43304" y="2808"/>
                    <a:pt x="43171" y="2727"/>
                    <a:pt x="43080" y="2574"/>
                  </a:cubicBezTo>
                  <a:cubicBezTo>
                    <a:pt x="43034" y="2493"/>
                    <a:pt x="43003" y="2401"/>
                    <a:pt x="42998" y="2305"/>
                  </a:cubicBezTo>
                  <a:lnTo>
                    <a:pt x="42998" y="2295"/>
                  </a:lnTo>
                  <a:cubicBezTo>
                    <a:pt x="42968" y="2407"/>
                    <a:pt x="42973" y="2539"/>
                    <a:pt x="42902" y="2651"/>
                  </a:cubicBezTo>
                  <a:cubicBezTo>
                    <a:pt x="42841" y="2747"/>
                    <a:pt x="42719" y="2854"/>
                    <a:pt x="42597" y="2930"/>
                  </a:cubicBezTo>
                  <a:cubicBezTo>
                    <a:pt x="42413" y="2834"/>
                    <a:pt x="42017" y="2595"/>
                    <a:pt x="41879" y="2152"/>
                  </a:cubicBezTo>
                  <a:lnTo>
                    <a:pt x="41879" y="2152"/>
                  </a:lnTo>
                  <a:cubicBezTo>
                    <a:pt x="41945" y="2208"/>
                    <a:pt x="42037" y="2254"/>
                    <a:pt x="42123" y="2284"/>
                  </a:cubicBezTo>
                  <a:cubicBezTo>
                    <a:pt x="41991" y="2157"/>
                    <a:pt x="41930" y="2015"/>
                    <a:pt x="41869" y="1898"/>
                  </a:cubicBezTo>
                  <a:lnTo>
                    <a:pt x="41869" y="1898"/>
                  </a:lnTo>
                  <a:cubicBezTo>
                    <a:pt x="41936" y="2025"/>
                    <a:pt x="42113" y="2056"/>
                    <a:pt x="42266" y="2101"/>
                  </a:cubicBezTo>
                  <a:cubicBezTo>
                    <a:pt x="42174" y="2066"/>
                    <a:pt x="41961" y="1923"/>
                    <a:pt x="41854" y="1791"/>
                  </a:cubicBezTo>
                  <a:cubicBezTo>
                    <a:pt x="41762" y="1679"/>
                    <a:pt x="41706" y="1542"/>
                    <a:pt x="41681" y="1404"/>
                  </a:cubicBezTo>
                  <a:cubicBezTo>
                    <a:pt x="41671" y="1349"/>
                    <a:pt x="41655" y="1287"/>
                    <a:pt x="41650" y="1232"/>
                  </a:cubicBezTo>
                  <a:lnTo>
                    <a:pt x="41625" y="1089"/>
                  </a:lnTo>
                  <a:lnTo>
                    <a:pt x="41625" y="1089"/>
                  </a:lnTo>
                  <a:cubicBezTo>
                    <a:pt x="41635" y="1216"/>
                    <a:pt x="41625" y="1343"/>
                    <a:pt x="41610" y="1481"/>
                  </a:cubicBezTo>
                  <a:cubicBezTo>
                    <a:pt x="41589" y="1796"/>
                    <a:pt x="41233" y="2178"/>
                    <a:pt x="41132" y="2223"/>
                  </a:cubicBezTo>
                  <a:cubicBezTo>
                    <a:pt x="41299" y="2203"/>
                    <a:pt x="41406" y="2117"/>
                    <a:pt x="41488" y="2020"/>
                  </a:cubicBezTo>
                  <a:lnTo>
                    <a:pt x="41488" y="2020"/>
                  </a:lnTo>
                  <a:cubicBezTo>
                    <a:pt x="41472" y="2071"/>
                    <a:pt x="41432" y="2173"/>
                    <a:pt x="41381" y="2269"/>
                  </a:cubicBezTo>
                  <a:cubicBezTo>
                    <a:pt x="41274" y="2457"/>
                    <a:pt x="41162" y="2651"/>
                    <a:pt x="41060" y="2854"/>
                  </a:cubicBezTo>
                  <a:cubicBezTo>
                    <a:pt x="40908" y="2712"/>
                    <a:pt x="40714" y="2478"/>
                    <a:pt x="40567" y="2295"/>
                  </a:cubicBezTo>
                  <a:cubicBezTo>
                    <a:pt x="40511" y="2203"/>
                    <a:pt x="40455" y="2112"/>
                    <a:pt x="40430" y="2066"/>
                  </a:cubicBezTo>
                  <a:lnTo>
                    <a:pt x="40430" y="2066"/>
                  </a:lnTo>
                  <a:cubicBezTo>
                    <a:pt x="40523" y="2145"/>
                    <a:pt x="40636" y="2219"/>
                    <a:pt x="40795" y="2219"/>
                  </a:cubicBezTo>
                  <a:cubicBezTo>
                    <a:pt x="40801" y="2219"/>
                    <a:pt x="40806" y="2218"/>
                    <a:pt x="40811" y="2218"/>
                  </a:cubicBezTo>
                  <a:cubicBezTo>
                    <a:pt x="40709" y="2183"/>
                    <a:pt x="40297" y="1862"/>
                    <a:pt x="40231" y="1547"/>
                  </a:cubicBezTo>
                  <a:cubicBezTo>
                    <a:pt x="40206" y="1420"/>
                    <a:pt x="40170" y="1303"/>
                    <a:pt x="40160" y="1165"/>
                  </a:cubicBezTo>
                  <a:lnTo>
                    <a:pt x="40155" y="1308"/>
                  </a:lnTo>
                  <a:cubicBezTo>
                    <a:pt x="40155" y="1364"/>
                    <a:pt x="40155" y="1420"/>
                    <a:pt x="40150" y="1481"/>
                  </a:cubicBezTo>
                  <a:cubicBezTo>
                    <a:pt x="40145" y="1623"/>
                    <a:pt x="40109" y="1766"/>
                    <a:pt x="40033" y="1893"/>
                  </a:cubicBezTo>
                  <a:cubicBezTo>
                    <a:pt x="39951" y="2040"/>
                    <a:pt x="39753" y="2203"/>
                    <a:pt x="39672" y="2259"/>
                  </a:cubicBezTo>
                  <a:cubicBezTo>
                    <a:pt x="39816" y="2199"/>
                    <a:pt x="39985" y="2135"/>
                    <a:pt x="40030" y="2008"/>
                  </a:cubicBezTo>
                  <a:lnTo>
                    <a:pt x="40030" y="2008"/>
                  </a:lnTo>
                  <a:cubicBezTo>
                    <a:pt x="39990" y="2129"/>
                    <a:pt x="39949" y="2282"/>
                    <a:pt x="39840" y="2422"/>
                  </a:cubicBezTo>
                  <a:cubicBezTo>
                    <a:pt x="39921" y="2376"/>
                    <a:pt x="39997" y="2320"/>
                    <a:pt x="40058" y="2249"/>
                  </a:cubicBezTo>
                  <a:lnTo>
                    <a:pt x="40058" y="2249"/>
                  </a:lnTo>
                  <a:cubicBezTo>
                    <a:pt x="39982" y="2717"/>
                    <a:pt x="39616" y="3017"/>
                    <a:pt x="39448" y="3134"/>
                  </a:cubicBezTo>
                  <a:cubicBezTo>
                    <a:pt x="39667" y="3093"/>
                    <a:pt x="39819" y="3022"/>
                    <a:pt x="39967" y="2905"/>
                  </a:cubicBezTo>
                  <a:lnTo>
                    <a:pt x="39967" y="2905"/>
                  </a:lnTo>
                  <a:cubicBezTo>
                    <a:pt x="39921" y="3108"/>
                    <a:pt x="39850" y="3302"/>
                    <a:pt x="39753" y="3480"/>
                  </a:cubicBezTo>
                  <a:cubicBezTo>
                    <a:pt x="39697" y="3597"/>
                    <a:pt x="39600" y="3775"/>
                    <a:pt x="39483" y="3887"/>
                  </a:cubicBezTo>
                  <a:cubicBezTo>
                    <a:pt x="39412" y="3800"/>
                    <a:pt x="39346" y="3704"/>
                    <a:pt x="39295" y="3617"/>
                  </a:cubicBezTo>
                  <a:cubicBezTo>
                    <a:pt x="39265" y="3566"/>
                    <a:pt x="39234" y="3515"/>
                    <a:pt x="39209" y="3465"/>
                  </a:cubicBezTo>
                  <a:lnTo>
                    <a:pt x="39209" y="3465"/>
                  </a:lnTo>
                  <a:cubicBezTo>
                    <a:pt x="39255" y="3480"/>
                    <a:pt x="39295" y="3500"/>
                    <a:pt x="39336" y="3510"/>
                  </a:cubicBezTo>
                  <a:cubicBezTo>
                    <a:pt x="39285" y="3470"/>
                    <a:pt x="39229" y="3419"/>
                    <a:pt x="39214" y="3363"/>
                  </a:cubicBezTo>
                  <a:lnTo>
                    <a:pt x="39214" y="3363"/>
                  </a:lnTo>
                  <a:cubicBezTo>
                    <a:pt x="39262" y="3429"/>
                    <a:pt x="39371" y="3445"/>
                    <a:pt x="39466" y="3445"/>
                  </a:cubicBezTo>
                  <a:cubicBezTo>
                    <a:pt x="39481" y="3445"/>
                    <a:pt x="39495" y="3445"/>
                    <a:pt x="39509" y="3444"/>
                  </a:cubicBezTo>
                  <a:cubicBezTo>
                    <a:pt x="39372" y="3404"/>
                    <a:pt x="39209" y="3317"/>
                    <a:pt x="39133" y="3220"/>
                  </a:cubicBezTo>
                  <a:cubicBezTo>
                    <a:pt x="39066" y="3144"/>
                    <a:pt x="39046" y="3037"/>
                    <a:pt x="39016" y="2956"/>
                  </a:cubicBezTo>
                  <a:lnTo>
                    <a:pt x="39016" y="2966"/>
                  </a:lnTo>
                  <a:cubicBezTo>
                    <a:pt x="39021" y="3042"/>
                    <a:pt x="39010" y="3119"/>
                    <a:pt x="38985" y="3185"/>
                  </a:cubicBezTo>
                  <a:cubicBezTo>
                    <a:pt x="38934" y="3317"/>
                    <a:pt x="38837" y="3393"/>
                    <a:pt x="38710" y="3485"/>
                  </a:cubicBezTo>
                  <a:lnTo>
                    <a:pt x="38675" y="3500"/>
                  </a:lnTo>
                  <a:cubicBezTo>
                    <a:pt x="38688" y="3502"/>
                    <a:pt x="38700" y="3502"/>
                    <a:pt x="38713" y="3502"/>
                  </a:cubicBezTo>
                  <a:cubicBezTo>
                    <a:pt x="38791" y="3502"/>
                    <a:pt x="38865" y="3475"/>
                    <a:pt x="38909" y="3414"/>
                  </a:cubicBezTo>
                  <a:lnTo>
                    <a:pt x="38909" y="3414"/>
                  </a:lnTo>
                  <a:cubicBezTo>
                    <a:pt x="38868" y="3485"/>
                    <a:pt x="38863" y="3521"/>
                    <a:pt x="38787" y="3576"/>
                  </a:cubicBezTo>
                  <a:cubicBezTo>
                    <a:pt x="38853" y="3571"/>
                    <a:pt x="38909" y="3541"/>
                    <a:pt x="38939" y="3500"/>
                  </a:cubicBezTo>
                  <a:lnTo>
                    <a:pt x="38939" y="3500"/>
                  </a:lnTo>
                  <a:cubicBezTo>
                    <a:pt x="38929" y="3592"/>
                    <a:pt x="38904" y="3678"/>
                    <a:pt x="38858" y="3770"/>
                  </a:cubicBezTo>
                  <a:cubicBezTo>
                    <a:pt x="38766" y="3744"/>
                    <a:pt x="38700" y="3704"/>
                    <a:pt x="38614" y="3668"/>
                  </a:cubicBezTo>
                  <a:cubicBezTo>
                    <a:pt x="38400" y="3556"/>
                    <a:pt x="38227" y="3414"/>
                    <a:pt x="38105" y="3195"/>
                  </a:cubicBezTo>
                  <a:cubicBezTo>
                    <a:pt x="38095" y="3170"/>
                    <a:pt x="38080" y="3149"/>
                    <a:pt x="38069" y="3129"/>
                  </a:cubicBezTo>
                  <a:lnTo>
                    <a:pt x="38069" y="3129"/>
                  </a:lnTo>
                  <a:cubicBezTo>
                    <a:pt x="38146" y="3149"/>
                    <a:pt x="38232" y="3164"/>
                    <a:pt x="38349" y="3164"/>
                  </a:cubicBezTo>
                  <a:cubicBezTo>
                    <a:pt x="38202" y="3108"/>
                    <a:pt x="38074" y="3032"/>
                    <a:pt x="37968" y="2930"/>
                  </a:cubicBezTo>
                  <a:cubicBezTo>
                    <a:pt x="37968" y="2930"/>
                    <a:pt x="37968" y="2920"/>
                    <a:pt x="37963" y="2920"/>
                  </a:cubicBezTo>
                  <a:lnTo>
                    <a:pt x="37942" y="2885"/>
                  </a:lnTo>
                  <a:lnTo>
                    <a:pt x="37942" y="2885"/>
                  </a:lnTo>
                  <a:cubicBezTo>
                    <a:pt x="38034" y="2951"/>
                    <a:pt x="38184" y="3035"/>
                    <a:pt x="38308" y="3035"/>
                  </a:cubicBezTo>
                  <a:cubicBezTo>
                    <a:pt x="38335" y="3035"/>
                    <a:pt x="38361" y="3031"/>
                    <a:pt x="38385" y="3022"/>
                  </a:cubicBezTo>
                  <a:cubicBezTo>
                    <a:pt x="38227" y="2986"/>
                    <a:pt x="37922" y="2620"/>
                    <a:pt x="37713" y="2340"/>
                  </a:cubicBezTo>
                  <a:cubicBezTo>
                    <a:pt x="37657" y="2249"/>
                    <a:pt x="37596" y="2152"/>
                    <a:pt x="37571" y="2112"/>
                  </a:cubicBezTo>
                  <a:lnTo>
                    <a:pt x="37571" y="2112"/>
                  </a:lnTo>
                  <a:cubicBezTo>
                    <a:pt x="37662" y="2188"/>
                    <a:pt x="37775" y="2260"/>
                    <a:pt x="37923" y="2260"/>
                  </a:cubicBezTo>
                  <a:cubicBezTo>
                    <a:pt x="37933" y="2260"/>
                    <a:pt x="37943" y="2260"/>
                    <a:pt x="37952" y="2259"/>
                  </a:cubicBezTo>
                  <a:cubicBezTo>
                    <a:pt x="37851" y="2228"/>
                    <a:pt x="37439" y="1903"/>
                    <a:pt x="37378" y="1593"/>
                  </a:cubicBezTo>
                  <a:cubicBezTo>
                    <a:pt x="37352" y="1465"/>
                    <a:pt x="37311" y="1349"/>
                    <a:pt x="37306" y="1211"/>
                  </a:cubicBezTo>
                  <a:lnTo>
                    <a:pt x="37301" y="1354"/>
                  </a:lnTo>
                  <a:cubicBezTo>
                    <a:pt x="37301" y="1410"/>
                    <a:pt x="37301" y="1465"/>
                    <a:pt x="37291" y="1527"/>
                  </a:cubicBezTo>
                  <a:cubicBezTo>
                    <a:pt x="37286" y="1669"/>
                    <a:pt x="37256" y="1811"/>
                    <a:pt x="37179" y="1939"/>
                  </a:cubicBezTo>
                  <a:cubicBezTo>
                    <a:pt x="37098" y="2086"/>
                    <a:pt x="36899" y="2249"/>
                    <a:pt x="36818" y="2305"/>
                  </a:cubicBezTo>
                  <a:cubicBezTo>
                    <a:pt x="36962" y="2245"/>
                    <a:pt x="37126" y="2181"/>
                    <a:pt x="37176" y="2054"/>
                  </a:cubicBezTo>
                  <a:lnTo>
                    <a:pt x="37176" y="2054"/>
                  </a:lnTo>
                  <a:cubicBezTo>
                    <a:pt x="37132" y="2175"/>
                    <a:pt x="37095" y="2329"/>
                    <a:pt x="36981" y="2468"/>
                  </a:cubicBezTo>
                  <a:cubicBezTo>
                    <a:pt x="37062" y="2422"/>
                    <a:pt x="37139" y="2366"/>
                    <a:pt x="37205" y="2295"/>
                  </a:cubicBezTo>
                  <a:lnTo>
                    <a:pt x="37205" y="2295"/>
                  </a:lnTo>
                  <a:cubicBezTo>
                    <a:pt x="37128" y="2763"/>
                    <a:pt x="36757" y="3063"/>
                    <a:pt x="36594" y="3175"/>
                  </a:cubicBezTo>
                  <a:cubicBezTo>
                    <a:pt x="36808" y="3139"/>
                    <a:pt x="36966" y="3068"/>
                    <a:pt x="37108" y="2946"/>
                  </a:cubicBezTo>
                  <a:lnTo>
                    <a:pt x="37108" y="2946"/>
                  </a:lnTo>
                  <a:cubicBezTo>
                    <a:pt x="37062" y="3149"/>
                    <a:pt x="36996" y="3348"/>
                    <a:pt x="36899" y="3526"/>
                  </a:cubicBezTo>
                  <a:cubicBezTo>
                    <a:pt x="36844" y="3638"/>
                    <a:pt x="36752" y="3805"/>
                    <a:pt x="36645" y="3912"/>
                  </a:cubicBezTo>
                  <a:cubicBezTo>
                    <a:pt x="36543" y="3800"/>
                    <a:pt x="36467" y="3658"/>
                    <a:pt x="36401" y="3526"/>
                  </a:cubicBezTo>
                  <a:cubicBezTo>
                    <a:pt x="36376" y="3475"/>
                    <a:pt x="36350" y="3424"/>
                    <a:pt x="36335" y="3373"/>
                  </a:cubicBezTo>
                  <a:lnTo>
                    <a:pt x="36335" y="3373"/>
                  </a:lnTo>
                  <a:cubicBezTo>
                    <a:pt x="36370" y="3398"/>
                    <a:pt x="36416" y="3419"/>
                    <a:pt x="36452" y="3429"/>
                  </a:cubicBezTo>
                  <a:cubicBezTo>
                    <a:pt x="36411" y="3393"/>
                    <a:pt x="36360" y="3337"/>
                    <a:pt x="36350" y="3287"/>
                  </a:cubicBezTo>
                  <a:lnTo>
                    <a:pt x="36350" y="3287"/>
                  </a:lnTo>
                  <a:cubicBezTo>
                    <a:pt x="36396" y="3363"/>
                    <a:pt x="36528" y="3383"/>
                    <a:pt x="36625" y="3388"/>
                  </a:cubicBezTo>
                  <a:cubicBezTo>
                    <a:pt x="36503" y="3337"/>
                    <a:pt x="36350" y="3241"/>
                    <a:pt x="36284" y="3144"/>
                  </a:cubicBezTo>
                  <a:cubicBezTo>
                    <a:pt x="36223" y="3068"/>
                    <a:pt x="36218" y="2961"/>
                    <a:pt x="36192" y="2880"/>
                  </a:cubicBezTo>
                  <a:lnTo>
                    <a:pt x="36192" y="2890"/>
                  </a:lnTo>
                  <a:cubicBezTo>
                    <a:pt x="36192" y="2961"/>
                    <a:pt x="36172" y="3037"/>
                    <a:pt x="36147" y="3103"/>
                  </a:cubicBezTo>
                  <a:cubicBezTo>
                    <a:pt x="36091" y="3220"/>
                    <a:pt x="35989" y="3292"/>
                    <a:pt x="35862" y="3363"/>
                  </a:cubicBezTo>
                  <a:lnTo>
                    <a:pt x="35826" y="3383"/>
                  </a:lnTo>
                  <a:cubicBezTo>
                    <a:pt x="35844" y="3385"/>
                    <a:pt x="35863" y="3387"/>
                    <a:pt x="35881" y="3387"/>
                  </a:cubicBezTo>
                  <a:cubicBezTo>
                    <a:pt x="35950" y="3387"/>
                    <a:pt x="36015" y="3369"/>
                    <a:pt x="36055" y="3317"/>
                  </a:cubicBezTo>
                  <a:lnTo>
                    <a:pt x="36055" y="3317"/>
                  </a:lnTo>
                  <a:cubicBezTo>
                    <a:pt x="36014" y="3383"/>
                    <a:pt x="36004" y="3419"/>
                    <a:pt x="35918" y="3465"/>
                  </a:cubicBezTo>
                  <a:cubicBezTo>
                    <a:pt x="35984" y="3465"/>
                    <a:pt x="36035" y="3439"/>
                    <a:pt x="36075" y="3404"/>
                  </a:cubicBezTo>
                  <a:lnTo>
                    <a:pt x="36075" y="3404"/>
                  </a:lnTo>
                  <a:cubicBezTo>
                    <a:pt x="36030" y="3612"/>
                    <a:pt x="35887" y="3805"/>
                    <a:pt x="35719" y="3953"/>
                  </a:cubicBezTo>
                  <a:cubicBezTo>
                    <a:pt x="35699" y="3973"/>
                    <a:pt x="35663" y="3994"/>
                    <a:pt x="35648" y="4009"/>
                  </a:cubicBezTo>
                  <a:cubicBezTo>
                    <a:pt x="35724" y="4004"/>
                    <a:pt x="35806" y="3958"/>
                    <a:pt x="35877" y="3912"/>
                  </a:cubicBezTo>
                  <a:lnTo>
                    <a:pt x="35877" y="3912"/>
                  </a:lnTo>
                  <a:cubicBezTo>
                    <a:pt x="35786" y="4126"/>
                    <a:pt x="35719" y="4345"/>
                    <a:pt x="35445" y="4456"/>
                  </a:cubicBezTo>
                  <a:cubicBezTo>
                    <a:pt x="35450" y="4457"/>
                    <a:pt x="35455" y="4457"/>
                    <a:pt x="35461" y="4457"/>
                  </a:cubicBezTo>
                  <a:cubicBezTo>
                    <a:pt x="35619" y="4457"/>
                    <a:pt x="35721" y="4383"/>
                    <a:pt x="35780" y="4314"/>
                  </a:cubicBezTo>
                  <a:lnTo>
                    <a:pt x="35780" y="4314"/>
                  </a:lnTo>
                  <a:cubicBezTo>
                    <a:pt x="35730" y="4395"/>
                    <a:pt x="35643" y="4533"/>
                    <a:pt x="35536" y="4584"/>
                  </a:cubicBezTo>
                  <a:cubicBezTo>
                    <a:pt x="35577" y="4573"/>
                    <a:pt x="35623" y="4568"/>
                    <a:pt x="35658" y="4558"/>
                  </a:cubicBezTo>
                  <a:lnTo>
                    <a:pt x="35658" y="4558"/>
                  </a:lnTo>
                  <a:cubicBezTo>
                    <a:pt x="35618" y="4629"/>
                    <a:pt x="35546" y="4696"/>
                    <a:pt x="35475" y="4762"/>
                  </a:cubicBezTo>
                  <a:cubicBezTo>
                    <a:pt x="35399" y="4711"/>
                    <a:pt x="35328" y="4655"/>
                    <a:pt x="35282" y="4568"/>
                  </a:cubicBezTo>
                  <a:cubicBezTo>
                    <a:pt x="35277" y="4558"/>
                    <a:pt x="35272" y="4543"/>
                    <a:pt x="35267" y="4538"/>
                  </a:cubicBezTo>
                  <a:lnTo>
                    <a:pt x="35267" y="4538"/>
                  </a:lnTo>
                  <a:cubicBezTo>
                    <a:pt x="35302" y="4553"/>
                    <a:pt x="35343" y="4558"/>
                    <a:pt x="35399" y="4558"/>
                  </a:cubicBezTo>
                  <a:cubicBezTo>
                    <a:pt x="35328" y="4533"/>
                    <a:pt x="35267" y="4492"/>
                    <a:pt x="35221" y="4446"/>
                  </a:cubicBezTo>
                  <a:lnTo>
                    <a:pt x="35221" y="4441"/>
                  </a:lnTo>
                  <a:cubicBezTo>
                    <a:pt x="35216" y="4436"/>
                    <a:pt x="35216" y="4431"/>
                    <a:pt x="35216" y="4421"/>
                  </a:cubicBezTo>
                  <a:lnTo>
                    <a:pt x="35216" y="4421"/>
                  </a:lnTo>
                  <a:cubicBezTo>
                    <a:pt x="35261" y="4454"/>
                    <a:pt x="35327" y="4494"/>
                    <a:pt x="35386" y="4494"/>
                  </a:cubicBezTo>
                  <a:cubicBezTo>
                    <a:pt x="35399" y="4494"/>
                    <a:pt x="35412" y="4492"/>
                    <a:pt x="35424" y="4487"/>
                  </a:cubicBezTo>
                  <a:cubicBezTo>
                    <a:pt x="35348" y="4467"/>
                    <a:pt x="35206" y="4289"/>
                    <a:pt x="35104" y="4161"/>
                  </a:cubicBezTo>
                  <a:cubicBezTo>
                    <a:pt x="35078" y="4116"/>
                    <a:pt x="35048" y="4075"/>
                    <a:pt x="35043" y="4055"/>
                  </a:cubicBezTo>
                  <a:lnTo>
                    <a:pt x="35043" y="4055"/>
                  </a:lnTo>
                  <a:cubicBezTo>
                    <a:pt x="35086" y="4088"/>
                    <a:pt x="35138" y="4126"/>
                    <a:pt x="35208" y="4126"/>
                  </a:cubicBezTo>
                  <a:cubicBezTo>
                    <a:pt x="35212" y="4126"/>
                    <a:pt x="35217" y="4126"/>
                    <a:pt x="35221" y="4126"/>
                  </a:cubicBezTo>
                  <a:cubicBezTo>
                    <a:pt x="35170" y="4111"/>
                    <a:pt x="34977" y="3953"/>
                    <a:pt x="34946" y="3805"/>
                  </a:cubicBezTo>
                  <a:cubicBezTo>
                    <a:pt x="34936" y="3749"/>
                    <a:pt x="34916" y="3683"/>
                    <a:pt x="34916" y="3627"/>
                  </a:cubicBezTo>
                  <a:lnTo>
                    <a:pt x="34916" y="3693"/>
                  </a:lnTo>
                  <a:lnTo>
                    <a:pt x="34916" y="3775"/>
                  </a:lnTo>
                  <a:cubicBezTo>
                    <a:pt x="34911" y="3846"/>
                    <a:pt x="34895" y="3907"/>
                    <a:pt x="34865" y="3973"/>
                  </a:cubicBezTo>
                  <a:cubicBezTo>
                    <a:pt x="34824" y="4039"/>
                    <a:pt x="34733" y="4116"/>
                    <a:pt x="34692" y="4146"/>
                  </a:cubicBezTo>
                  <a:cubicBezTo>
                    <a:pt x="34763" y="4111"/>
                    <a:pt x="34844" y="4080"/>
                    <a:pt x="34865" y="4024"/>
                  </a:cubicBezTo>
                  <a:lnTo>
                    <a:pt x="34865" y="4024"/>
                  </a:lnTo>
                  <a:cubicBezTo>
                    <a:pt x="34844" y="4080"/>
                    <a:pt x="34824" y="4156"/>
                    <a:pt x="34768" y="4222"/>
                  </a:cubicBezTo>
                  <a:cubicBezTo>
                    <a:pt x="34809" y="4202"/>
                    <a:pt x="34844" y="4172"/>
                    <a:pt x="34875" y="4136"/>
                  </a:cubicBezTo>
                  <a:lnTo>
                    <a:pt x="34875" y="4136"/>
                  </a:lnTo>
                  <a:cubicBezTo>
                    <a:pt x="34839" y="4360"/>
                    <a:pt x="34666" y="4502"/>
                    <a:pt x="34585" y="4558"/>
                  </a:cubicBezTo>
                  <a:cubicBezTo>
                    <a:pt x="34687" y="4538"/>
                    <a:pt x="34763" y="4507"/>
                    <a:pt x="34824" y="4451"/>
                  </a:cubicBezTo>
                  <a:lnTo>
                    <a:pt x="34824" y="4451"/>
                  </a:lnTo>
                  <a:cubicBezTo>
                    <a:pt x="34809" y="4543"/>
                    <a:pt x="34768" y="4640"/>
                    <a:pt x="34722" y="4721"/>
                  </a:cubicBezTo>
                  <a:cubicBezTo>
                    <a:pt x="34712" y="4741"/>
                    <a:pt x="34697" y="4772"/>
                    <a:pt x="34682" y="4797"/>
                  </a:cubicBezTo>
                  <a:cubicBezTo>
                    <a:pt x="34555" y="4716"/>
                    <a:pt x="34463" y="4553"/>
                    <a:pt x="34382" y="4456"/>
                  </a:cubicBezTo>
                  <a:cubicBezTo>
                    <a:pt x="34331" y="4400"/>
                    <a:pt x="34295" y="4334"/>
                    <a:pt x="34249" y="4263"/>
                  </a:cubicBezTo>
                  <a:lnTo>
                    <a:pt x="34249" y="4263"/>
                  </a:lnTo>
                  <a:cubicBezTo>
                    <a:pt x="34310" y="4299"/>
                    <a:pt x="34387" y="4324"/>
                    <a:pt x="34458" y="4339"/>
                  </a:cubicBezTo>
                  <a:cubicBezTo>
                    <a:pt x="34300" y="4212"/>
                    <a:pt x="34178" y="4034"/>
                    <a:pt x="34076" y="3866"/>
                  </a:cubicBezTo>
                  <a:cubicBezTo>
                    <a:pt x="34046" y="3816"/>
                    <a:pt x="34015" y="3754"/>
                    <a:pt x="33990" y="3704"/>
                  </a:cubicBezTo>
                  <a:lnTo>
                    <a:pt x="33990" y="3704"/>
                  </a:lnTo>
                  <a:cubicBezTo>
                    <a:pt x="34031" y="3724"/>
                    <a:pt x="34076" y="3744"/>
                    <a:pt x="34122" y="3754"/>
                  </a:cubicBezTo>
                  <a:cubicBezTo>
                    <a:pt x="34071" y="3719"/>
                    <a:pt x="34015" y="3663"/>
                    <a:pt x="33995" y="3602"/>
                  </a:cubicBezTo>
                  <a:lnTo>
                    <a:pt x="33995" y="3602"/>
                  </a:lnTo>
                  <a:cubicBezTo>
                    <a:pt x="34042" y="3675"/>
                    <a:pt x="34154" y="3690"/>
                    <a:pt x="34248" y="3690"/>
                  </a:cubicBezTo>
                  <a:cubicBezTo>
                    <a:pt x="34266" y="3690"/>
                    <a:pt x="34284" y="3689"/>
                    <a:pt x="34300" y="3688"/>
                  </a:cubicBezTo>
                  <a:cubicBezTo>
                    <a:pt x="34168" y="3648"/>
                    <a:pt x="33990" y="3551"/>
                    <a:pt x="33903" y="3459"/>
                  </a:cubicBezTo>
                  <a:cubicBezTo>
                    <a:pt x="33837" y="3373"/>
                    <a:pt x="33822" y="3266"/>
                    <a:pt x="33786" y="3180"/>
                  </a:cubicBezTo>
                  <a:lnTo>
                    <a:pt x="33786" y="3190"/>
                  </a:lnTo>
                  <a:cubicBezTo>
                    <a:pt x="33792" y="3266"/>
                    <a:pt x="33776" y="3348"/>
                    <a:pt x="33751" y="3419"/>
                  </a:cubicBezTo>
                  <a:cubicBezTo>
                    <a:pt x="33700" y="3551"/>
                    <a:pt x="33598" y="3643"/>
                    <a:pt x="33466" y="3724"/>
                  </a:cubicBezTo>
                  <a:cubicBezTo>
                    <a:pt x="33456" y="3729"/>
                    <a:pt x="33435" y="3739"/>
                    <a:pt x="33420" y="3749"/>
                  </a:cubicBezTo>
                  <a:cubicBezTo>
                    <a:pt x="33429" y="3750"/>
                    <a:pt x="33437" y="3750"/>
                    <a:pt x="33445" y="3750"/>
                  </a:cubicBezTo>
                  <a:cubicBezTo>
                    <a:pt x="33537" y="3750"/>
                    <a:pt x="33618" y="3724"/>
                    <a:pt x="33664" y="3663"/>
                  </a:cubicBezTo>
                  <a:lnTo>
                    <a:pt x="33664" y="3663"/>
                  </a:lnTo>
                  <a:cubicBezTo>
                    <a:pt x="33624" y="3729"/>
                    <a:pt x="33619" y="3775"/>
                    <a:pt x="33537" y="3831"/>
                  </a:cubicBezTo>
                  <a:cubicBezTo>
                    <a:pt x="33608" y="3826"/>
                    <a:pt x="33659" y="3795"/>
                    <a:pt x="33695" y="3754"/>
                  </a:cubicBezTo>
                  <a:lnTo>
                    <a:pt x="33695" y="3754"/>
                  </a:lnTo>
                  <a:cubicBezTo>
                    <a:pt x="33669" y="3978"/>
                    <a:pt x="33537" y="4207"/>
                    <a:pt x="33359" y="4380"/>
                  </a:cubicBezTo>
                  <a:cubicBezTo>
                    <a:pt x="33334" y="4400"/>
                    <a:pt x="33308" y="4426"/>
                    <a:pt x="33288" y="4451"/>
                  </a:cubicBezTo>
                  <a:cubicBezTo>
                    <a:pt x="33369" y="4431"/>
                    <a:pt x="33456" y="4385"/>
                    <a:pt x="33522" y="4324"/>
                  </a:cubicBezTo>
                  <a:lnTo>
                    <a:pt x="33522" y="4324"/>
                  </a:lnTo>
                  <a:cubicBezTo>
                    <a:pt x="33466" y="4487"/>
                    <a:pt x="33420" y="4655"/>
                    <a:pt x="33303" y="4787"/>
                  </a:cubicBezTo>
                  <a:cubicBezTo>
                    <a:pt x="33140" y="4690"/>
                    <a:pt x="33013" y="4568"/>
                    <a:pt x="32922" y="4400"/>
                  </a:cubicBezTo>
                  <a:cubicBezTo>
                    <a:pt x="32906" y="4380"/>
                    <a:pt x="32896" y="4355"/>
                    <a:pt x="32881" y="4334"/>
                  </a:cubicBezTo>
                  <a:lnTo>
                    <a:pt x="32881" y="4334"/>
                  </a:lnTo>
                  <a:cubicBezTo>
                    <a:pt x="32937" y="4354"/>
                    <a:pt x="32999" y="4368"/>
                    <a:pt x="33075" y="4368"/>
                  </a:cubicBezTo>
                  <a:cubicBezTo>
                    <a:pt x="33096" y="4368"/>
                    <a:pt x="33118" y="4367"/>
                    <a:pt x="33140" y="4365"/>
                  </a:cubicBezTo>
                  <a:cubicBezTo>
                    <a:pt x="33003" y="4309"/>
                    <a:pt x="32886" y="4248"/>
                    <a:pt x="32784" y="4151"/>
                  </a:cubicBezTo>
                  <a:cubicBezTo>
                    <a:pt x="32784" y="4151"/>
                    <a:pt x="32784" y="4146"/>
                    <a:pt x="32779" y="4146"/>
                  </a:cubicBezTo>
                  <a:cubicBezTo>
                    <a:pt x="32774" y="4131"/>
                    <a:pt x="32769" y="4121"/>
                    <a:pt x="32769" y="4105"/>
                  </a:cubicBezTo>
                  <a:lnTo>
                    <a:pt x="32769" y="4105"/>
                  </a:lnTo>
                  <a:cubicBezTo>
                    <a:pt x="32856" y="4167"/>
                    <a:pt x="32993" y="4246"/>
                    <a:pt x="33107" y="4246"/>
                  </a:cubicBezTo>
                  <a:cubicBezTo>
                    <a:pt x="33133" y="4246"/>
                    <a:pt x="33158" y="4242"/>
                    <a:pt x="33181" y="4233"/>
                  </a:cubicBezTo>
                  <a:cubicBezTo>
                    <a:pt x="33034" y="4202"/>
                    <a:pt x="32749" y="3851"/>
                    <a:pt x="32550" y="3597"/>
                  </a:cubicBezTo>
                  <a:cubicBezTo>
                    <a:pt x="32494" y="3515"/>
                    <a:pt x="32444" y="3424"/>
                    <a:pt x="32418" y="3383"/>
                  </a:cubicBezTo>
                  <a:lnTo>
                    <a:pt x="32418" y="3383"/>
                  </a:lnTo>
                  <a:cubicBezTo>
                    <a:pt x="32496" y="3461"/>
                    <a:pt x="32612" y="3521"/>
                    <a:pt x="32757" y="3521"/>
                  </a:cubicBezTo>
                  <a:cubicBezTo>
                    <a:pt x="32762" y="3521"/>
                    <a:pt x="32768" y="3521"/>
                    <a:pt x="32774" y="3521"/>
                  </a:cubicBezTo>
                  <a:cubicBezTo>
                    <a:pt x="32678" y="3490"/>
                    <a:pt x="32296" y="3185"/>
                    <a:pt x="32235" y="2900"/>
                  </a:cubicBezTo>
                  <a:cubicBezTo>
                    <a:pt x="32210" y="2778"/>
                    <a:pt x="32174" y="2661"/>
                    <a:pt x="32169" y="2544"/>
                  </a:cubicBezTo>
                  <a:lnTo>
                    <a:pt x="32164" y="2676"/>
                  </a:lnTo>
                  <a:cubicBezTo>
                    <a:pt x="32164" y="2727"/>
                    <a:pt x="32164" y="2783"/>
                    <a:pt x="32159" y="2834"/>
                  </a:cubicBezTo>
                  <a:cubicBezTo>
                    <a:pt x="32149" y="2966"/>
                    <a:pt x="32118" y="3103"/>
                    <a:pt x="32047" y="3215"/>
                  </a:cubicBezTo>
                  <a:cubicBezTo>
                    <a:pt x="31971" y="3348"/>
                    <a:pt x="31787" y="3510"/>
                    <a:pt x="31711" y="3561"/>
                  </a:cubicBezTo>
                  <a:cubicBezTo>
                    <a:pt x="31838" y="3498"/>
                    <a:pt x="31997" y="3444"/>
                    <a:pt x="32042" y="3332"/>
                  </a:cubicBezTo>
                  <a:lnTo>
                    <a:pt x="32042" y="3332"/>
                  </a:lnTo>
                  <a:cubicBezTo>
                    <a:pt x="32003" y="3446"/>
                    <a:pt x="31966" y="3582"/>
                    <a:pt x="31864" y="3714"/>
                  </a:cubicBezTo>
                  <a:cubicBezTo>
                    <a:pt x="31940" y="3668"/>
                    <a:pt x="32016" y="3617"/>
                    <a:pt x="32072" y="3551"/>
                  </a:cubicBezTo>
                  <a:lnTo>
                    <a:pt x="32072" y="3551"/>
                  </a:lnTo>
                  <a:cubicBezTo>
                    <a:pt x="32007" y="3969"/>
                    <a:pt x="31692" y="4242"/>
                    <a:pt x="31533" y="4356"/>
                  </a:cubicBezTo>
                  <a:lnTo>
                    <a:pt x="31533" y="4356"/>
                  </a:lnTo>
                  <a:cubicBezTo>
                    <a:pt x="31573" y="4375"/>
                    <a:pt x="31615" y="4388"/>
                    <a:pt x="31655" y="4390"/>
                  </a:cubicBezTo>
                  <a:cubicBezTo>
                    <a:pt x="31640" y="4385"/>
                    <a:pt x="31630" y="4375"/>
                    <a:pt x="31614" y="4360"/>
                  </a:cubicBezTo>
                  <a:cubicBezTo>
                    <a:pt x="31803" y="4319"/>
                    <a:pt x="31940" y="4263"/>
                    <a:pt x="32067" y="4156"/>
                  </a:cubicBezTo>
                  <a:lnTo>
                    <a:pt x="32067" y="4156"/>
                  </a:lnTo>
                  <a:cubicBezTo>
                    <a:pt x="32016" y="4339"/>
                    <a:pt x="31955" y="4533"/>
                    <a:pt x="31864" y="4696"/>
                  </a:cubicBezTo>
                  <a:cubicBezTo>
                    <a:pt x="31843" y="4731"/>
                    <a:pt x="31828" y="4767"/>
                    <a:pt x="31808" y="4813"/>
                  </a:cubicBezTo>
                  <a:cubicBezTo>
                    <a:pt x="31579" y="4696"/>
                    <a:pt x="31508" y="4487"/>
                    <a:pt x="31426" y="4294"/>
                  </a:cubicBezTo>
                  <a:lnTo>
                    <a:pt x="31426" y="4294"/>
                  </a:lnTo>
                  <a:cubicBezTo>
                    <a:pt x="31451" y="4312"/>
                    <a:pt x="31478" y="4328"/>
                    <a:pt x="31504" y="4342"/>
                  </a:cubicBezTo>
                  <a:lnTo>
                    <a:pt x="31504" y="4342"/>
                  </a:lnTo>
                  <a:cubicBezTo>
                    <a:pt x="31504" y="4341"/>
                    <a:pt x="31503" y="4340"/>
                    <a:pt x="31503" y="4339"/>
                  </a:cubicBezTo>
                  <a:cubicBezTo>
                    <a:pt x="31330" y="4197"/>
                    <a:pt x="31192" y="3999"/>
                    <a:pt x="31146" y="3795"/>
                  </a:cubicBezTo>
                  <a:lnTo>
                    <a:pt x="31146" y="3795"/>
                  </a:lnTo>
                  <a:cubicBezTo>
                    <a:pt x="31182" y="3826"/>
                    <a:pt x="31233" y="3851"/>
                    <a:pt x="31299" y="3851"/>
                  </a:cubicBezTo>
                  <a:cubicBezTo>
                    <a:pt x="31218" y="3805"/>
                    <a:pt x="31208" y="3770"/>
                    <a:pt x="31167" y="3704"/>
                  </a:cubicBezTo>
                  <a:lnTo>
                    <a:pt x="31167" y="3704"/>
                  </a:lnTo>
                  <a:cubicBezTo>
                    <a:pt x="31211" y="3756"/>
                    <a:pt x="31271" y="3773"/>
                    <a:pt x="31342" y="3773"/>
                  </a:cubicBezTo>
                  <a:cubicBezTo>
                    <a:pt x="31361" y="3773"/>
                    <a:pt x="31380" y="3772"/>
                    <a:pt x="31401" y="3770"/>
                  </a:cubicBezTo>
                  <a:lnTo>
                    <a:pt x="31360" y="3749"/>
                  </a:lnTo>
                  <a:cubicBezTo>
                    <a:pt x="31233" y="3678"/>
                    <a:pt x="31131" y="3612"/>
                    <a:pt x="31075" y="3490"/>
                  </a:cubicBezTo>
                  <a:cubicBezTo>
                    <a:pt x="31050" y="3424"/>
                    <a:pt x="31029" y="3348"/>
                    <a:pt x="31029" y="3281"/>
                  </a:cubicBezTo>
                  <a:lnTo>
                    <a:pt x="31029" y="3266"/>
                  </a:lnTo>
                  <a:cubicBezTo>
                    <a:pt x="31004" y="3348"/>
                    <a:pt x="30999" y="3459"/>
                    <a:pt x="30943" y="3536"/>
                  </a:cubicBezTo>
                  <a:cubicBezTo>
                    <a:pt x="30872" y="3627"/>
                    <a:pt x="30719" y="3724"/>
                    <a:pt x="30597" y="3775"/>
                  </a:cubicBezTo>
                  <a:cubicBezTo>
                    <a:pt x="30694" y="3775"/>
                    <a:pt x="30826" y="3749"/>
                    <a:pt x="30872" y="3673"/>
                  </a:cubicBezTo>
                  <a:lnTo>
                    <a:pt x="30872" y="3673"/>
                  </a:lnTo>
                  <a:cubicBezTo>
                    <a:pt x="30867" y="3724"/>
                    <a:pt x="30816" y="3780"/>
                    <a:pt x="30770" y="3826"/>
                  </a:cubicBezTo>
                  <a:cubicBezTo>
                    <a:pt x="30811" y="3816"/>
                    <a:pt x="30851" y="3795"/>
                    <a:pt x="30892" y="3770"/>
                  </a:cubicBezTo>
                  <a:lnTo>
                    <a:pt x="30892" y="3770"/>
                  </a:lnTo>
                  <a:cubicBezTo>
                    <a:pt x="30872" y="3821"/>
                    <a:pt x="30846" y="3877"/>
                    <a:pt x="30821" y="3927"/>
                  </a:cubicBezTo>
                  <a:cubicBezTo>
                    <a:pt x="30740" y="4085"/>
                    <a:pt x="30643" y="4263"/>
                    <a:pt x="30506" y="4390"/>
                  </a:cubicBezTo>
                  <a:cubicBezTo>
                    <a:pt x="30567" y="4365"/>
                    <a:pt x="30633" y="4339"/>
                    <a:pt x="30689" y="4304"/>
                  </a:cubicBezTo>
                  <a:lnTo>
                    <a:pt x="30689" y="4304"/>
                  </a:lnTo>
                  <a:cubicBezTo>
                    <a:pt x="30658" y="4365"/>
                    <a:pt x="30623" y="4431"/>
                    <a:pt x="30582" y="4487"/>
                  </a:cubicBezTo>
                  <a:cubicBezTo>
                    <a:pt x="30562" y="4517"/>
                    <a:pt x="30536" y="4558"/>
                    <a:pt x="30511" y="4594"/>
                  </a:cubicBezTo>
                  <a:cubicBezTo>
                    <a:pt x="30460" y="4579"/>
                    <a:pt x="30409" y="4558"/>
                    <a:pt x="30363" y="4538"/>
                  </a:cubicBezTo>
                  <a:cubicBezTo>
                    <a:pt x="30287" y="4487"/>
                    <a:pt x="30155" y="4360"/>
                    <a:pt x="30129" y="4238"/>
                  </a:cubicBezTo>
                  <a:cubicBezTo>
                    <a:pt x="30114" y="4177"/>
                    <a:pt x="30099" y="4121"/>
                    <a:pt x="30099" y="4060"/>
                  </a:cubicBezTo>
                  <a:lnTo>
                    <a:pt x="30099" y="4126"/>
                  </a:lnTo>
                  <a:lnTo>
                    <a:pt x="30099" y="4207"/>
                  </a:lnTo>
                  <a:cubicBezTo>
                    <a:pt x="30088" y="4273"/>
                    <a:pt x="30078" y="4329"/>
                    <a:pt x="30053" y="4385"/>
                  </a:cubicBezTo>
                  <a:cubicBezTo>
                    <a:pt x="29854" y="4273"/>
                    <a:pt x="29692" y="4131"/>
                    <a:pt x="29575" y="3953"/>
                  </a:cubicBezTo>
                  <a:cubicBezTo>
                    <a:pt x="29554" y="3927"/>
                    <a:pt x="29544" y="3902"/>
                    <a:pt x="29524" y="3877"/>
                  </a:cubicBezTo>
                  <a:lnTo>
                    <a:pt x="29524" y="3877"/>
                  </a:lnTo>
                  <a:cubicBezTo>
                    <a:pt x="29631" y="3907"/>
                    <a:pt x="29753" y="3933"/>
                    <a:pt x="29921" y="3933"/>
                  </a:cubicBezTo>
                  <a:cubicBezTo>
                    <a:pt x="29717" y="3856"/>
                    <a:pt x="29539" y="3775"/>
                    <a:pt x="29402" y="3663"/>
                  </a:cubicBezTo>
                  <a:cubicBezTo>
                    <a:pt x="29402" y="3663"/>
                    <a:pt x="29402" y="3653"/>
                    <a:pt x="29397" y="3653"/>
                  </a:cubicBezTo>
                  <a:cubicBezTo>
                    <a:pt x="29392" y="3643"/>
                    <a:pt x="29387" y="3627"/>
                    <a:pt x="29376" y="3612"/>
                  </a:cubicBezTo>
                  <a:lnTo>
                    <a:pt x="29376" y="3612"/>
                  </a:lnTo>
                  <a:cubicBezTo>
                    <a:pt x="29507" y="3699"/>
                    <a:pt x="29727" y="3805"/>
                    <a:pt x="29912" y="3805"/>
                  </a:cubicBezTo>
                  <a:cubicBezTo>
                    <a:pt x="29943" y="3805"/>
                    <a:pt x="29973" y="3802"/>
                    <a:pt x="30002" y="3795"/>
                  </a:cubicBezTo>
                  <a:cubicBezTo>
                    <a:pt x="29778" y="3744"/>
                    <a:pt x="29387" y="3322"/>
                    <a:pt x="29112" y="3017"/>
                  </a:cubicBezTo>
                  <a:cubicBezTo>
                    <a:pt x="29036" y="2925"/>
                    <a:pt x="28964" y="2813"/>
                    <a:pt x="28934" y="2763"/>
                  </a:cubicBezTo>
                  <a:lnTo>
                    <a:pt x="28934" y="2763"/>
                  </a:lnTo>
                  <a:cubicBezTo>
                    <a:pt x="29056" y="2859"/>
                    <a:pt x="29224" y="2951"/>
                    <a:pt x="29463" y="2956"/>
                  </a:cubicBezTo>
                  <a:cubicBezTo>
                    <a:pt x="29315" y="2910"/>
                    <a:pt x="28766" y="2534"/>
                    <a:pt x="28705" y="2198"/>
                  </a:cubicBezTo>
                  <a:cubicBezTo>
                    <a:pt x="28679" y="2061"/>
                    <a:pt x="28639" y="1923"/>
                    <a:pt x="28649" y="1791"/>
                  </a:cubicBezTo>
                  <a:lnTo>
                    <a:pt x="28649" y="1791"/>
                  </a:lnTo>
                  <a:lnTo>
                    <a:pt x="28629" y="1939"/>
                  </a:lnTo>
                  <a:cubicBezTo>
                    <a:pt x="28624" y="2000"/>
                    <a:pt x="28613" y="2061"/>
                    <a:pt x="28603" y="2122"/>
                  </a:cubicBezTo>
                  <a:cubicBezTo>
                    <a:pt x="28578" y="2274"/>
                    <a:pt x="28512" y="2422"/>
                    <a:pt x="28400" y="2549"/>
                  </a:cubicBezTo>
                  <a:cubicBezTo>
                    <a:pt x="28267" y="2696"/>
                    <a:pt x="27967" y="2859"/>
                    <a:pt x="27845" y="2910"/>
                  </a:cubicBezTo>
                  <a:cubicBezTo>
                    <a:pt x="28059" y="2855"/>
                    <a:pt x="28306" y="2801"/>
                    <a:pt x="28389" y="2671"/>
                  </a:cubicBezTo>
                  <a:lnTo>
                    <a:pt x="28389" y="2671"/>
                  </a:lnTo>
                  <a:cubicBezTo>
                    <a:pt x="28315" y="2796"/>
                    <a:pt x="28243" y="2959"/>
                    <a:pt x="28069" y="3093"/>
                  </a:cubicBezTo>
                  <a:cubicBezTo>
                    <a:pt x="28196" y="3058"/>
                    <a:pt x="28308" y="3002"/>
                    <a:pt x="28405" y="2930"/>
                  </a:cubicBezTo>
                  <a:lnTo>
                    <a:pt x="28405" y="2930"/>
                  </a:lnTo>
                  <a:cubicBezTo>
                    <a:pt x="28247" y="3424"/>
                    <a:pt x="27688" y="3714"/>
                    <a:pt x="27438" y="3821"/>
                  </a:cubicBezTo>
                  <a:cubicBezTo>
                    <a:pt x="27749" y="3795"/>
                    <a:pt x="27978" y="3739"/>
                    <a:pt x="28201" y="3617"/>
                  </a:cubicBezTo>
                  <a:lnTo>
                    <a:pt x="28201" y="3617"/>
                  </a:lnTo>
                  <a:cubicBezTo>
                    <a:pt x="28115" y="3826"/>
                    <a:pt x="27993" y="4029"/>
                    <a:pt x="27840" y="4212"/>
                  </a:cubicBezTo>
                  <a:cubicBezTo>
                    <a:pt x="27738" y="4334"/>
                    <a:pt x="27571" y="4538"/>
                    <a:pt x="27377" y="4645"/>
                  </a:cubicBezTo>
                  <a:cubicBezTo>
                    <a:pt x="27301" y="4558"/>
                    <a:pt x="27250" y="4462"/>
                    <a:pt x="27225" y="4365"/>
                  </a:cubicBezTo>
                  <a:lnTo>
                    <a:pt x="27225" y="4365"/>
                  </a:lnTo>
                  <a:cubicBezTo>
                    <a:pt x="27260" y="4390"/>
                    <a:pt x="27306" y="4411"/>
                    <a:pt x="27367" y="4416"/>
                  </a:cubicBezTo>
                  <a:cubicBezTo>
                    <a:pt x="27291" y="4380"/>
                    <a:pt x="27286" y="4345"/>
                    <a:pt x="27250" y="4294"/>
                  </a:cubicBezTo>
                  <a:lnTo>
                    <a:pt x="27250" y="4294"/>
                  </a:lnTo>
                  <a:cubicBezTo>
                    <a:pt x="27289" y="4332"/>
                    <a:pt x="27344" y="4350"/>
                    <a:pt x="27404" y="4350"/>
                  </a:cubicBezTo>
                  <a:cubicBezTo>
                    <a:pt x="27424" y="4350"/>
                    <a:pt x="27444" y="4348"/>
                    <a:pt x="27464" y="4345"/>
                  </a:cubicBezTo>
                  <a:cubicBezTo>
                    <a:pt x="27454" y="4339"/>
                    <a:pt x="27438" y="4339"/>
                    <a:pt x="27428" y="4334"/>
                  </a:cubicBezTo>
                  <a:cubicBezTo>
                    <a:pt x="27306" y="4278"/>
                    <a:pt x="27215" y="4217"/>
                    <a:pt x="27159" y="4116"/>
                  </a:cubicBezTo>
                  <a:cubicBezTo>
                    <a:pt x="27133" y="4065"/>
                    <a:pt x="27113" y="4004"/>
                    <a:pt x="27113" y="3948"/>
                  </a:cubicBezTo>
                  <a:lnTo>
                    <a:pt x="27113" y="3938"/>
                  </a:lnTo>
                  <a:cubicBezTo>
                    <a:pt x="27087" y="4009"/>
                    <a:pt x="27082" y="4090"/>
                    <a:pt x="27031" y="4161"/>
                  </a:cubicBezTo>
                  <a:cubicBezTo>
                    <a:pt x="26970" y="4238"/>
                    <a:pt x="26823" y="4319"/>
                    <a:pt x="26706" y="4360"/>
                  </a:cubicBezTo>
                  <a:cubicBezTo>
                    <a:pt x="26797" y="4360"/>
                    <a:pt x="26925" y="4339"/>
                    <a:pt x="26970" y="4278"/>
                  </a:cubicBezTo>
                  <a:lnTo>
                    <a:pt x="26970" y="4278"/>
                  </a:lnTo>
                  <a:cubicBezTo>
                    <a:pt x="26960" y="4319"/>
                    <a:pt x="26909" y="4365"/>
                    <a:pt x="26874" y="4395"/>
                  </a:cubicBezTo>
                  <a:cubicBezTo>
                    <a:pt x="26909" y="4385"/>
                    <a:pt x="26950" y="4370"/>
                    <a:pt x="26986" y="4355"/>
                  </a:cubicBezTo>
                  <a:lnTo>
                    <a:pt x="26986" y="4355"/>
                  </a:lnTo>
                  <a:cubicBezTo>
                    <a:pt x="26970" y="4395"/>
                    <a:pt x="26945" y="4441"/>
                    <a:pt x="26919" y="4482"/>
                  </a:cubicBezTo>
                  <a:cubicBezTo>
                    <a:pt x="26843" y="4614"/>
                    <a:pt x="26752" y="4751"/>
                    <a:pt x="26624" y="4863"/>
                  </a:cubicBezTo>
                  <a:cubicBezTo>
                    <a:pt x="26680" y="4843"/>
                    <a:pt x="26747" y="4818"/>
                    <a:pt x="26802" y="4792"/>
                  </a:cubicBezTo>
                  <a:lnTo>
                    <a:pt x="26802" y="4792"/>
                  </a:lnTo>
                  <a:cubicBezTo>
                    <a:pt x="26772" y="4843"/>
                    <a:pt x="26741" y="4899"/>
                    <a:pt x="26701" y="4945"/>
                  </a:cubicBezTo>
                  <a:cubicBezTo>
                    <a:pt x="26624" y="5041"/>
                    <a:pt x="26543" y="5219"/>
                    <a:pt x="26385" y="5260"/>
                  </a:cubicBezTo>
                  <a:cubicBezTo>
                    <a:pt x="26324" y="5225"/>
                    <a:pt x="26263" y="5194"/>
                    <a:pt x="26218" y="5133"/>
                  </a:cubicBezTo>
                  <a:lnTo>
                    <a:pt x="26218" y="5133"/>
                  </a:lnTo>
                  <a:cubicBezTo>
                    <a:pt x="26266" y="5167"/>
                    <a:pt x="26309" y="5197"/>
                    <a:pt x="26361" y="5197"/>
                  </a:cubicBezTo>
                  <a:cubicBezTo>
                    <a:pt x="26379" y="5197"/>
                    <a:pt x="26399" y="5193"/>
                    <a:pt x="26421" y="5184"/>
                  </a:cubicBezTo>
                  <a:cubicBezTo>
                    <a:pt x="26385" y="5174"/>
                    <a:pt x="26360" y="5158"/>
                    <a:pt x="26324" y="5148"/>
                  </a:cubicBezTo>
                  <a:cubicBezTo>
                    <a:pt x="26243" y="5102"/>
                    <a:pt x="26172" y="5052"/>
                    <a:pt x="26131" y="4970"/>
                  </a:cubicBezTo>
                  <a:cubicBezTo>
                    <a:pt x="26121" y="4965"/>
                    <a:pt x="26116" y="4950"/>
                    <a:pt x="26116" y="4945"/>
                  </a:cubicBezTo>
                  <a:lnTo>
                    <a:pt x="26116" y="4945"/>
                  </a:lnTo>
                  <a:cubicBezTo>
                    <a:pt x="26146" y="4955"/>
                    <a:pt x="26182" y="4955"/>
                    <a:pt x="26223" y="4955"/>
                  </a:cubicBezTo>
                  <a:cubicBezTo>
                    <a:pt x="26167" y="4930"/>
                    <a:pt x="26116" y="4904"/>
                    <a:pt x="26080" y="4868"/>
                  </a:cubicBezTo>
                  <a:lnTo>
                    <a:pt x="26080" y="4863"/>
                  </a:lnTo>
                  <a:cubicBezTo>
                    <a:pt x="26080" y="4857"/>
                    <a:pt x="26076" y="4853"/>
                    <a:pt x="26073" y="4850"/>
                  </a:cubicBezTo>
                  <a:lnTo>
                    <a:pt x="26073" y="4850"/>
                  </a:lnTo>
                  <a:cubicBezTo>
                    <a:pt x="26111" y="4875"/>
                    <a:pt x="26168" y="4909"/>
                    <a:pt x="26215" y="4909"/>
                  </a:cubicBezTo>
                  <a:cubicBezTo>
                    <a:pt x="26225" y="4909"/>
                    <a:pt x="26234" y="4908"/>
                    <a:pt x="26243" y="4904"/>
                  </a:cubicBezTo>
                  <a:cubicBezTo>
                    <a:pt x="26182" y="4894"/>
                    <a:pt x="26065" y="4746"/>
                    <a:pt x="25984" y="4640"/>
                  </a:cubicBezTo>
                  <a:cubicBezTo>
                    <a:pt x="25958" y="4609"/>
                    <a:pt x="25938" y="4568"/>
                    <a:pt x="25933" y="4548"/>
                  </a:cubicBezTo>
                  <a:lnTo>
                    <a:pt x="25933" y="4548"/>
                  </a:lnTo>
                  <a:cubicBezTo>
                    <a:pt x="25968" y="4584"/>
                    <a:pt x="26014" y="4609"/>
                    <a:pt x="26080" y="4609"/>
                  </a:cubicBezTo>
                  <a:cubicBezTo>
                    <a:pt x="26039" y="4594"/>
                    <a:pt x="25882" y="4467"/>
                    <a:pt x="25856" y="4345"/>
                  </a:cubicBezTo>
                  <a:cubicBezTo>
                    <a:pt x="25841" y="4294"/>
                    <a:pt x="25831" y="4253"/>
                    <a:pt x="25831" y="4202"/>
                  </a:cubicBezTo>
                  <a:lnTo>
                    <a:pt x="25831" y="4258"/>
                  </a:lnTo>
                  <a:lnTo>
                    <a:pt x="25831" y="4329"/>
                  </a:lnTo>
                  <a:cubicBezTo>
                    <a:pt x="25831" y="4385"/>
                    <a:pt x="25816" y="4436"/>
                    <a:pt x="25785" y="4487"/>
                  </a:cubicBezTo>
                  <a:cubicBezTo>
                    <a:pt x="25755" y="4543"/>
                    <a:pt x="25678" y="4609"/>
                    <a:pt x="25648" y="4624"/>
                  </a:cubicBezTo>
                  <a:cubicBezTo>
                    <a:pt x="25702" y="4600"/>
                    <a:pt x="25761" y="4575"/>
                    <a:pt x="25783" y="4527"/>
                  </a:cubicBezTo>
                  <a:lnTo>
                    <a:pt x="25783" y="4527"/>
                  </a:lnTo>
                  <a:cubicBezTo>
                    <a:pt x="25764" y="4573"/>
                    <a:pt x="25753" y="4636"/>
                    <a:pt x="25709" y="4690"/>
                  </a:cubicBezTo>
                  <a:cubicBezTo>
                    <a:pt x="25739" y="4670"/>
                    <a:pt x="25775" y="4650"/>
                    <a:pt x="25790" y="4624"/>
                  </a:cubicBezTo>
                  <a:lnTo>
                    <a:pt x="25790" y="4624"/>
                  </a:lnTo>
                  <a:cubicBezTo>
                    <a:pt x="25760" y="4802"/>
                    <a:pt x="25627" y="4919"/>
                    <a:pt x="25561" y="4965"/>
                  </a:cubicBezTo>
                  <a:cubicBezTo>
                    <a:pt x="25485" y="4853"/>
                    <a:pt x="25444" y="4726"/>
                    <a:pt x="25383" y="4614"/>
                  </a:cubicBezTo>
                  <a:lnTo>
                    <a:pt x="25383" y="4614"/>
                  </a:lnTo>
                  <a:cubicBezTo>
                    <a:pt x="25460" y="4670"/>
                    <a:pt x="25551" y="4711"/>
                    <a:pt x="25638" y="4721"/>
                  </a:cubicBezTo>
                  <a:cubicBezTo>
                    <a:pt x="25612" y="4701"/>
                    <a:pt x="25587" y="4675"/>
                    <a:pt x="25561" y="4660"/>
                  </a:cubicBezTo>
                  <a:cubicBezTo>
                    <a:pt x="25373" y="4497"/>
                    <a:pt x="25221" y="4284"/>
                    <a:pt x="25170" y="4055"/>
                  </a:cubicBezTo>
                  <a:lnTo>
                    <a:pt x="25170" y="4055"/>
                  </a:lnTo>
                  <a:cubicBezTo>
                    <a:pt x="25215" y="4090"/>
                    <a:pt x="25271" y="4116"/>
                    <a:pt x="25343" y="4116"/>
                  </a:cubicBezTo>
                  <a:cubicBezTo>
                    <a:pt x="25251" y="4065"/>
                    <a:pt x="25241" y="4029"/>
                    <a:pt x="25195" y="3958"/>
                  </a:cubicBezTo>
                  <a:lnTo>
                    <a:pt x="25195" y="3958"/>
                  </a:lnTo>
                  <a:cubicBezTo>
                    <a:pt x="25241" y="4012"/>
                    <a:pt x="25308" y="4037"/>
                    <a:pt x="25380" y="4037"/>
                  </a:cubicBezTo>
                  <a:cubicBezTo>
                    <a:pt x="25403" y="4037"/>
                    <a:pt x="25426" y="4034"/>
                    <a:pt x="25449" y="4029"/>
                  </a:cubicBezTo>
                  <a:cubicBezTo>
                    <a:pt x="25434" y="4024"/>
                    <a:pt x="25419" y="4014"/>
                    <a:pt x="25404" y="4009"/>
                  </a:cubicBezTo>
                  <a:cubicBezTo>
                    <a:pt x="25266" y="3933"/>
                    <a:pt x="25154" y="3851"/>
                    <a:pt x="25088" y="3719"/>
                  </a:cubicBezTo>
                  <a:cubicBezTo>
                    <a:pt x="25053" y="3648"/>
                    <a:pt x="25037" y="3566"/>
                    <a:pt x="25037" y="3490"/>
                  </a:cubicBezTo>
                  <a:lnTo>
                    <a:pt x="25037" y="3475"/>
                  </a:lnTo>
                  <a:cubicBezTo>
                    <a:pt x="25002" y="3566"/>
                    <a:pt x="24997" y="3683"/>
                    <a:pt x="24936" y="3770"/>
                  </a:cubicBezTo>
                  <a:cubicBezTo>
                    <a:pt x="24859" y="3871"/>
                    <a:pt x="24686" y="3978"/>
                    <a:pt x="24554" y="4034"/>
                  </a:cubicBezTo>
                  <a:cubicBezTo>
                    <a:pt x="24661" y="4034"/>
                    <a:pt x="24809" y="4009"/>
                    <a:pt x="24859" y="3922"/>
                  </a:cubicBezTo>
                  <a:lnTo>
                    <a:pt x="24859" y="3922"/>
                  </a:lnTo>
                  <a:cubicBezTo>
                    <a:pt x="24844" y="3978"/>
                    <a:pt x="24793" y="4039"/>
                    <a:pt x="24742" y="4085"/>
                  </a:cubicBezTo>
                  <a:cubicBezTo>
                    <a:pt x="24788" y="4075"/>
                    <a:pt x="24834" y="4050"/>
                    <a:pt x="24875" y="4024"/>
                  </a:cubicBezTo>
                  <a:lnTo>
                    <a:pt x="24875" y="4024"/>
                  </a:lnTo>
                  <a:cubicBezTo>
                    <a:pt x="24849" y="4080"/>
                    <a:pt x="24824" y="4136"/>
                    <a:pt x="24793" y="4192"/>
                  </a:cubicBezTo>
                  <a:cubicBezTo>
                    <a:pt x="24712" y="4360"/>
                    <a:pt x="24610" y="4543"/>
                    <a:pt x="24468" y="4685"/>
                  </a:cubicBezTo>
                  <a:cubicBezTo>
                    <a:pt x="24274" y="4558"/>
                    <a:pt x="24107" y="4406"/>
                    <a:pt x="23984" y="4187"/>
                  </a:cubicBezTo>
                  <a:cubicBezTo>
                    <a:pt x="23969" y="4161"/>
                    <a:pt x="23954" y="4131"/>
                    <a:pt x="23934" y="4100"/>
                  </a:cubicBezTo>
                  <a:lnTo>
                    <a:pt x="23934" y="4100"/>
                  </a:lnTo>
                  <a:cubicBezTo>
                    <a:pt x="24020" y="4128"/>
                    <a:pt x="24115" y="4147"/>
                    <a:pt x="24240" y="4147"/>
                  </a:cubicBezTo>
                  <a:cubicBezTo>
                    <a:pt x="24255" y="4147"/>
                    <a:pt x="24269" y="4147"/>
                    <a:pt x="24285" y="4146"/>
                  </a:cubicBezTo>
                  <a:cubicBezTo>
                    <a:pt x="24101" y="4070"/>
                    <a:pt x="23944" y="3983"/>
                    <a:pt x="23817" y="3856"/>
                  </a:cubicBezTo>
                  <a:cubicBezTo>
                    <a:pt x="23817" y="3851"/>
                    <a:pt x="23817" y="3851"/>
                    <a:pt x="23806" y="3846"/>
                  </a:cubicBezTo>
                  <a:cubicBezTo>
                    <a:pt x="23801" y="3831"/>
                    <a:pt x="23796" y="3816"/>
                    <a:pt x="23791" y="3795"/>
                  </a:cubicBezTo>
                  <a:lnTo>
                    <a:pt x="23791" y="3795"/>
                  </a:lnTo>
                  <a:cubicBezTo>
                    <a:pt x="23904" y="3883"/>
                    <a:pt x="24092" y="3984"/>
                    <a:pt x="24245" y="3984"/>
                  </a:cubicBezTo>
                  <a:cubicBezTo>
                    <a:pt x="24279" y="3984"/>
                    <a:pt x="24311" y="3979"/>
                    <a:pt x="24341" y="3968"/>
                  </a:cubicBezTo>
                  <a:cubicBezTo>
                    <a:pt x="24147" y="3922"/>
                    <a:pt x="23771" y="3459"/>
                    <a:pt x="23511" y="3119"/>
                  </a:cubicBezTo>
                  <a:cubicBezTo>
                    <a:pt x="23435" y="3012"/>
                    <a:pt x="23369" y="2890"/>
                    <a:pt x="23338" y="2834"/>
                  </a:cubicBezTo>
                  <a:lnTo>
                    <a:pt x="23338" y="2834"/>
                  </a:lnTo>
                  <a:cubicBezTo>
                    <a:pt x="23444" y="2935"/>
                    <a:pt x="23587" y="3018"/>
                    <a:pt x="23774" y="3018"/>
                  </a:cubicBezTo>
                  <a:cubicBezTo>
                    <a:pt x="23785" y="3018"/>
                    <a:pt x="23796" y="3017"/>
                    <a:pt x="23806" y="3017"/>
                  </a:cubicBezTo>
                  <a:cubicBezTo>
                    <a:pt x="23679" y="2981"/>
                    <a:pt x="23171" y="2574"/>
                    <a:pt x="23089" y="2193"/>
                  </a:cubicBezTo>
                  <a:cubicBezTo>
                    <a:pt x="23059" y="2035"/>
                    <a:pt x="23013" y="1883"/>
                    <a:pt x="23008" y="1720"/>
                  </a:cubicBezTo>
                  <a:lnTo>
                    <a:pt x="23003" y="1893"/>
                  </a:lnTo>
                  <a:cubicBezTo>
                    <a:pt x="23003" y="1964"/>
                    <a:pt x="23003" y="2035"/>
                    <a:pt x="22993" y="2112"/>
                  </a:cubicBezTo>
                  <a:cubicBezTo>
                    <a:pt x="22982" y="2290"/>
                    <a:pt x="22942" y="2457"/>
                    <a:pt x="22855" y="2620"/>
                  </a:cubicBezTo>
                  <a:cubicBezTo>
                    <a:pt x="22748" y="2798"/>
                    <a:pt x="22504" y="3007"/>
                    <a:pt x="22408" y="3068"/>
                  </a:cubicBezTo>
                  <a:cubicBezTo>
                    <a:pt x="22583" y="2988"/>
                    <a:pt x="22797" y="2913"/>
                    <a:pt x="22857" y="2756"/>
                  </a:cubicBezTo>
                  <a:lnTo>
                    <a:pt x="22857" y="2756"/>
                  </a:lnTo>
                  <a:cubicBezTo>
                    <a:pt x="22803" y="2907"/>
                    <a:pt x="22756" y="3091"/>
                    <a:pt x="22621" y="3266"/>
                  </a:cubicBezTo>
                  <a:cubicBezTo>
                    <a:pt x="22728" y="3210"/>
                    <a:pt x="22815" y="3139"/>
                    <a:pt x="22901" y="3058"/>
                  </a:cubicBezTo>
                  <a:lnTo>
                    <a:pt x="22901" y="3058"/>
                  </a:lnTo>
                  <a:cubicBezTo>
                    <a:pt x="22804" y="3643"/>
                    <a:pt x="22347" y="4009"/>
                    <a:pt x="22143" y="4151"/>
                  </a:cubicBezTo>
                  <a:cubicBezTo>
                    <a:pt x="22408" y="4100"/>
                    <a:pt x="22601" y="4019"/>
                    <a:pt x="22779" y="3871"/>
                  </a:cubicBezTo>
                  <a:lnTo>
                    <a:pt x="22779" y="3871"/>
                  </a:lnTo>
                  <a:cubicBezTo>
                    <a:pt x="22723" y="4121"/>
                    <a:pt x="22637" y="4365"/>
                    <a:pt x="22520" y="4589"/>
                  </a:cubicBezTo>
                  <a:cubicBezTo>
                    <a:pt x="22474" y="4670"/>
                    <a:pt x="22423" y="4772"/>
                    <a:pt x="22352" y="4884"/>
                  </a:cubicBezTo>
                  <a:cubicBezTo>
                    <a:pt x="22316" y="4838"/>
                    <a:pt x="22275" y="4787"/>
                    <a:pt x="22245" y="4746"/>
                  </a:cubicBezTo>
                  <a:cubicBezTo>
                    <a:pt x="22219" y="4716"/>
                    <a:pt x="22199" y="4680"/>
                    <a:pt x="22194" y="4660"/>
                  </a:cubicBezTo>
                  <a:lnTo>
                    <a:pt x="22194" y="4660"/>
                  </a:lnTo>
                  <a:cubicBezTo>
                    <a:pt x="22230" y="4690"/>
                    <a:pt x="22275" y="4716"/>
                    <a:pt x="22342" y="4716"/>
                  </a:cubicBezTo>
                  <a:cubicBezTo>
                    <a:pt x="22301" y="4706"/>
                    <a:pt x="22143" y="4579"/>
                    <a:pt x="22118" y="4456"/>
                  </a:cubicBezTo>
                  <a:cubicBezTo>
                    <a:pt x="22102" y="4406"/>
                    <a:pt x="22092" y="4360"/>
                    <a:pt x="22092" y="4309"/>
                  </a:cubicBezTo>
                  <a:lnTo>
                    <a:pt x="22092" y="4365"/>
                  </a:lnTo>
                  <a:lnTo>
                    <a:pt x="22092" y="4436"/>
                  </a:lnTo>
                  <a:cubicBezTo>
                    <a:pt x="22092" y="4492"/>
                    <a:pt x="22077" y="4543"/>
                    <a:pt x="22046" y="4594"/>
                  </a:cubicBezTo>
                  <a:cubicBezTo>
                    <a:pt x="22021" y="4640"/>
                    <a:pt x="21975" y="4685"/>
                    <a:pt x="21940" y="4711"/>
                  </a:cubicBezTo>
                  <a:cubicBezTo>
                    <a:pt x="21868" y="4629"/>
                    <a:pt x="21818" y="4533"/>
                    <a:pt x="21772" y="4467"/>
                  </a:cubicBezTo>
                  <a:cubicBezTo>
                    <a:pt x="21665" y="4299"/>
                    <a:pt x="21584" y="4100"/>
                    <a:pt x="21517" y="3902"/>
                  </a:cubicBezTo>
                  <a:lnTo>
                    <a:pt x="21517" y="3902"/>
                  </a:lnTo>
                  <a:cubicBezTo>
                    <a:pt x="21670" y="4009"/>
                    <a:pt x="21833" y="4070"/>
                    <a:pt x="22046" y="4095"/>
                  </a:cubicBezTo>
                  <a:cubicBezTo>
                    <a:pt x="21874" y="3994"/>
                    <a:pt x="21487" y="3719"/>
                    <a:pt x="21375" y="3256"/>
                  </a:cubicBezTo>
                  <a:lnTo>
                    <a:pt x="21375" y="3256"/>
                  </a:lnTo>
                  <a:cubicBezTo>
                    <a:pt x="21441" y="3317"/>
                    <a:pt x="21517" y="3368"/>
                    <a:pt x="21609" y="3409"/>
                  </a:cubicBezTo>
                  <a:cubicBezTo>
                    <a:pt x="21489" y="3279"/>
                    <a:pt x="21441" y="3135"/>
                    <a:pt x="21389" y="3021"/>
                  </a:cubicBezTo>
                  <a:lnTo>
                    <a:pt x="21389" y="3021"/>
                  </a:lnTo>
                  <a:cubicBezTo>
                    <a:pt x="21450" y="3134"/>
                    <a:pt x="21617" y="3183"/>
                    <a:pt x="21762" y="3236"/>
                  </a:cubicBezTo>
                  <a:cubicBezTo>
                    <a:pt x="21680" y="3190"/>
                    <a:pt x="21467" y="3032"/>
                    <a:pt x="21375" y="2900"/>
                  </a:cubicBezTo>
                  <a:cubicBezTo>
                    <a:pt x="21289" y="2778"/>
                    <a:pt x="21248" y="2635"/>
                    <a:pt x="21228" y="2498"/>
                  </a:cubicBezTo>
                  <a:lnTo>
                    <a:pt x="21207" y="2325"/>
                  </a:lnTo>
                  <a:lnTo>
                    <a:pt x="21197" y="2188"/>
                  </a:lnTo>
                  <a:lnTo>
                    <a:pt x="21197" y="2188"/>
                  </a:lnTo>
                  <a:cubicBezTo>
                    <a:pt x="21202" y="2320"/>
                    <a:pt x="21177" y="2442"/>
                    <a:pt x="21156" y="2574"/>
                  </a:cubicBezTo>
                  <a:cubicBezTo>
                    <a:pt x="21111" y="2885"/>
                    <a:pt x="20729" y="3241"/>
                    <a:pt x="20627" y="3287"/>
                  </a:cubicBezTo>
                  <a:cubicBezTo>
                    <a:pt x="20795" y="3281"/>
                    <a:pt x="20917" y="3195"/>
                    <a:pt x="20999" y="3108"/>
                  </a:cubicBezTo>
                  <a:lnTo>
                    <a:pt x="20999" y="3108"/>
                  </a:lnTo>
                  <a:cubicBezTo>
                    <a:pt x="20973" y="3154"/>
                    <a:pt x="20927" y="3256"/>
                    <a:pt x="20877" y="3348"/>
                  </a:cubicBezTo>
                  <a:cubicBezTo>
                    <a:pt x="20688" y="3643"/>
                    <a:pt x="20409" y="4034"/>
                    <a:pt x="20256" y="4080"/>
                  </a:cubicBezTo>
                  <a:cubicBezTo>
                    <a:pt x="20276" y="4087"/>
                    <a:pt x="20297" y="4090"/>
                    <a:pt x="20318" y="4090"/>
                  </a:cubicBezTo>
                  <a:cubicBezTo>
                    <a:pt x="20443" y="4090"/>
                    <a:pt x="20593" y="3989"/>
                    <a:pt x="20688" y="3907"/>
                  </a:cubicBezTo>
                  <a:lnTo>
                    <a:pt x="20688" y="3907"/>
                  </a:lnTo>
                  <a:cubicBezTo>
                    <a:pt x="20678" y="3922"/>
                    <a:pt x="20678" y="3943"/>
                    <a:pt x="20673" y="3953"/>
                  </a:cubicBezTo>
                  <a:cubicBezTo>
                    <a:pt x="20673" y="3953"/>
                    <a:pt x="20673" y="3958"/>
                    <a:pt x="20668" y="3958"/>
                  </a:cubicBezTo>
                  <a:cubicBezTo>
                    <a:pt x="20571" y="4070"/>
                    <a:pt x="20449" y="4151"/>
                    <a:pt x="20307" y="4222"/>
                  </a:cubicBezTo>
                  <a:cubicBezTo>
                    <a:pt x="20419" y="4212"/>
                    <a:pt x="20510" y="4197"/>
                    <a:pt x="20576" y="4161"/>
                  </a:cubicBezTo>
                  <a:lnTo>
                    <a:pt x="20576" y="4161"/>
                  </a:lnTo>
                  <a:cubicBezTo>
                    <a:pt x="20566" y="4187"/>
                    <a:pt x="20561" y="4212"/>
                    <a:pt x="20546" y="4238"/>
                  </a:cubicBezTo>
                  <a:cubicBezTo>
                    <a:pt x="20485" y="4365"/>
                    <a:pt x="20409" y="4477"/>
                    <a:pt x="20307" y="4563"/>
                  </a:cubicBezTo>
                  <a:cubicBezTo>
                    <a:pt x="20261" y="4502"/>
                    <a:pt x="20236" y="4436"/>
                    <a:pt x="20215" y="4365"/>
                  </a:cubicBezTo>
                  <a:lnTo>
                    <a:pt x="20215" y="4365"/>
                  </a:lnTo>
                  <a:cubicBezTo>
                    <a:pt x="20256" y="4390"/>
                    <a:pt x="20297" y="4411"/>
                    <a:pt x="20363" y="4416"/>
                  </a:cubicBezTo>
                  <a:cubicBezTo>
                    <a:pt x="20287" y="4380"/>
                    <a:pt x="20281" y="4350"/>
                    <a:pt x="20241" y="4299"/>
                  </a:cubicBezTo>
                  <a:lnTo>
                    <a:pt x="20241" y="4299"/>
                  </a:lnTo>
                  <a:cubicBezTo>
                    <a:pt x="20280" y="4338"/>
                    <a:pt x="20338" y="4353"/>
                    <a:pt x="20402" y="4353"/>
                  </a:cubicBezTo>
                  <a:cubicBezTo>
                    <a:pt x="20421" y="4353"/>
                    <a:pt x="20440" y="4352"/>
                    <a:pt x="20459" y="4350"/>
                  </a:cubicBezTo>
                  <a:cubicBezTo>
                    <a:pt x="20444" y="4339"/>
                    <a:pt x="20434" y="4339"/>
                    <a:pt x="20419" y="4334"/>
                  </a:cubicBezTo>
                  <a:cubicBezTo>
                    <a:pt x="20297" y="4278"/>
                    <a:pt x="20210" y="4222"/>
                    <a:pt x="20154" y="4121"/>
                  </a:cubicBezTo>
                  <a:cubicBezTo>
                    <a:pt x="20129" y="4070"/>
                    <a:pt x="20108" y="4004"/>
                    <a:pt x="20108" y="3948"/>
                  </a:cubicBezTo>
                  <a:lnTo>
                    <a:pt x="20108" y="3943"/>
                  </a:lnTo>
                  <a:cubicBezTo>
                    <a:pt x="20083" y="4009"/>
                    <a:pt x="20078" y="4095"/>
                    <a:pt x="20027" y="4161"/>
                  </a:cubicBezTo>
                  <a:cubicBezTo>
                    <a:pt x="19961" y="4238"/>
                    <a:pt x="19813" y="4324"/>
                    <a:pt x="19702" y="4360"/>
                  </a:cubicBezTo>
                  <a:cubicBezTo>
                    <a:pt x="19788" y="4360"/>
                    <a:pt x="19915" y="4339"/>
                    <a:pt x="19961" y="4278"/>
                  </a:cubicBezTo>
                  <a:lnTo>
                    <a:pt x="19961" y="4278"/>
                  </a:lnTo>
                  <a:cubicBezTo>
                    <a:pt x="19956" y="4324"/>
                    <a:pt x="19905" y="4365"/>
                    <a:pt x="19864" y="4400"/>
                  </a:cubicBezTo>
                  <a:cubicBezTo>
                    <a:pt x="19905" y="4385"/>
                    <a:pt x="19941" y="4375"/>
                    <a:pt x="19981" y="4355"/>
                  </a:cubicBezTo>
                  <a:lnTo>
                    <a:pt x="19981" y="4355"/>
                  </a:lnTo>
                  <a:cubicBezTo>
                    <a:pt x="19961" y="4400"/>
                    <a:pt x="19936" y="4441"/>
                    <a:pt x="19910" y="4482"/>
                  </a:cubicBezTo>
                  <a:cubicBezTo>
                    <a:pt x="19834" y="4614"/>
                    <a:pt x="19747" y="4757"/>
                    <a:pt x="19620" y="4863"/>
                  </a:cubicBezTo>
                  <a:cubicBezTo>
                    <a:pt x="19676" y="4843"/>
                    <a:pt x="19737" y="4818"/>
                    <a:pt x="19798" y="4792"/>
                  </a:cubicBezTo>
                  <a:lnTo>
                    <a:pt x="19798" y="4792"/>
                  </a:lnTo>
                  <a:cubicBezTo>
                    <a:pt x="19763" y="4843"/>
                    <a:pt x="19732" y="4899"/>
                    <a:pt x="19696" y="4945"/>
                  </a:cubicBezTo>
                  <a:cubicBezTo>
                    <a:pt x="19651" y="4996"/>
                    <a:pt x="19605" y="5077"/>
                    <a:pt x="19549" y="5143"/>
                  </a:cubicBezTo>
                  <a:cubicBezTo>
                    <a:pt x="19483" y="5102"/>
                    <a:pt x="19427" y="5052"/>
                    <a:pt x="19391" y="4985"/>
                  </a:cubicBezTo>
                  <a:cubicBezTo>
                    <a:pt x="19381" y="4975"/>
                    <a:pt x="19376" y="4965"/>
                    <a:pt x="19376" y="4960"/>
                  </a:cubicBezTo>
                  <a:lnTo>
                    <a:pt x="19376" y="4960"/>
                  </a:lnTo>
                  <a:cubicBezTo>
                    <a:pt x="19407" y="4970"/>
                    <a:pt x="19442" y="4970"/>
                    <a:pt x="19483" y="4970"/>
                  </a:cubicBezTo>
                  <a:cubicBezTo>
                    <a:pt x="19427" y="4945"/>
                    <a:pt x="19376" y="4919"/>
                    <a:pt x="19340" y="4884"/>
                  </a:cubicBezTo>
                  <a:lnTo>
                    <a:pt x="19340" y="4874"/>
                  </a:lnTo>
                  <a:cubicBezTo>
                    <a:pt x="19340" y="4871"/>
                    <a:pt x="19339" y="4869"/>
                    <a:pt x="19337" y="4868"/>
                  </a:cubicBezTo>
                  <a:lnTo>
                    <a:pt x="19337" y="4868"/>
                  </a:lnTo>
                  <a:cubicBezTo>
                    <a:pt x="19373" y="4891"/>
                    <a:pt x="19425" y="4922"/>
                    <a:pt x="19469" y="4922"/>
                  </a:cubicBezTo>
                  <a:cubicBezTo>
                    <a:pt x="19481" y="4922"/>
                    <a:pt x="19493" y="4919"/>
                    <a:pt x="19503" y="4914"/>
                  </a:cubicBezTo>
                  <a:cubicBezTo>
                    <a:pt x="19442" y="4899"/>
                    <a:pt x="19325" y="4757"/>
                    <a:pt x="19244" y="4645"/>
                  </a:cubicBezTo>
                  <a:cubicBezTo>
                    <a:pt x="19218" y="4614"/>
                    <a:pt x="19198" y="4579"/>
                    <a:pt x="19193" y="4558"/>
                  </a:cubicBezTo>
                  <a:lnTo>
                    <a:pt x="19193" y="4558"/>
                  </a:lnTo>
                  <a:cubicBezTo>
                    <a:pt x="19228" y="4589"/>
                    <a:pt x="19274" y="4614"/>
                    <a:pt x="19340" y="4614"/>
                  </a:cubicBezTo>
                  <a:cubicBezTo>
                    <a:pt x="19300" y="4604"/>
                    <a:pt x="19142" y="4477"/>
                    <a:pt x="19117" y="4355"/>
                  </a:cubicBezTo>
                  <a:cubicBezTo>
                    <a:pt x="19101" y="4304"/>
                    <a:pt x="19091" y="4258"/>
                    <a:pt x="19091" y="4207"/>
                  </a:cubicBezTo>
                  <a:lnTo>
                    <a:pt x="19091" y="4263"/>
                  </a:lnTo>
                  <a:lnTo>
                    <a:pt x="19091" y="4334"/>
                  </a:lnTo>
                  <a:cubicBezTo>
                    <a:pt x="19091" y="4390"/>
                    <a:pt x="19076" y="4441"/>
                    <a:pt x="19045" y="4492"/>
                  </a:cubicBezTo>
                  <a:cubicBezTo>
                    <a:pt x="19015" y="4553"/>
                    <a:pt x="18939" y="4614"/>
                    <a:pt x="18908" y="4634"/>
                  </a:cubicBezTo>
                  <a:cubicBezTo>
                    <a:pt x="18962" y="4610"/>
                    <a:pt x="19021" y="4585"/>
                    <a:pt x="19043" y="4538"/>
                  </a:cubicBezTo>
                  <a:lnTo>
                    <a:pt x="19043" y="4538"/>
                  </a:lnTo>
                  <a:cubicBezTo>
                    <a:pt x="19024" y="4583"/>
                    <a:pt x="19013" y="4642"/>
                    <a:pt x="18969" y="4696"/>
                  </a:cubicBezTo>
                  <a:cubicBezTo>
                    <a:pt x="19000" y="4680"/>
                    <a:pt x="19035" y="4660"/>
                    <a:pt x="19050" y="4634"/>
                  </a:cubicBezTo>
                  <a:lnTo>
                    <a:pt x="19050" y="4634"/>
                  </a:lnTo>
                  <a:cubicBezTo>
                    <a:pt x="19025" y="4784"/>
                    <a:pt x="18927" y="4887"/>
                    <a:pt x="18857" y="4943"/>
                  </a:cubicBezTo>
                  <a:lnTo>
                    <a:pt x="18857" y="4943"/>
                  </a:lnTo>
                  <a:cubicBezTo>
                    <a:pt x="18938" y="4933"/>
                    <a:pt x="18991" y="4907"/>
                    <a:pt x="19040" y="4858"/>
                  </a:cubicBezTo>
                  <a:lnTo>
                    <a:pt x="19040" y="4858"/>
                  </a:lnTo>
                  <a:cubicBezTo>
                    <a:pt x="19025" y="4935"/>
                    <a:pt x="19000" y="5001"/>
                    <a:pt x="18964" y="5072"/>
                  </a:cubicBezTo>
                  <a:cubicBezTo>
                    <a:pt x="18920" y="5037"/>
                    <a:pt x="18880" y="4994"/>
                    <a:pt x="18850" y="4949"/>
                  </a:cubicBezTo>
                  <a:lnTo>
                    <a:pt x="18850" y="4949"/>
                  </a:lnTo>
                  <a:cubicBezTo>
                    <a:pt x="18840" y="4957"/>
                    <a:pt x="18830" y="4964"/>
                    <a:pt x="18822" y="4970"/>
                  </a:cubicBezTo>
                  <a:cubicBezTo>
                    <a:pt x="18745" y="4863"/>
                    <a:pt x="18705" y="4736"/>
                    <a:pt x="18644" y="4614"/>
                  </a:cubicBezTo>
                  <a:lnTo>
                    <a:pt x="18644" y="4614"/>
                  </a:lnTo>
                  <a:cubicBezTo>
                    <a:pt x="18720" y="4670"/>
                    <a:pt x="18811" y="4711"/>
                    <a:pt x="18898" y="4721"/>
                  </a:cubicBezTo>
                  <a:cubicBezTo>
                    <a:pt x="18872" y="4706"/>
                    <a:pt x="18847" y="4680"/>
                    <a:pt x="18822" y="4660"/>
                  </a:cubicBezTo>
                  <a:cubicBezTo>
                    <a:pt x="18633" y="4502"/>
                    <a:pt x="18481" y="4284"/>
                    <a:pt x="18430" y="4055"/>
                  </a:cubicBezTo>
                  <a:lnTo>
                    <a:pt x="18430" y="4055"/>
                  </a:lnTo>
                  <a:cubicBezTo>
                    <a:pt x="18476" y="4095"/>
                    <a:pt x="18532" y="4121"/>
                    <a:pt x="18603" y="4121"/>
                  </a:cubicBezTo>
                  <a:cubicBezTo>
                    <a:pt x="18511" y="4070"/>
                    <a:pt x="18501" y="4029"/>
                    <a:pt x="18455" y="3958"/>
                  </a:cubicBezTo>
                  <a:lnTo>
                    <a:pt x="18455" y="3958"/>
                  </a:lnTo>
                  <a:cubicBezTo>
                    <a:pt x="18502" y="4012"/>
                    <a:pt x="18568" y="4037"/>
                    <a:pt x="18640" y="4037"/>
                  </a:cubicBezTo>
                  <a:cubicBezTo>
                    <a:pt x="18663" y="4037"/>
                    <a:pt x="18686" y="4034"/>
                    <a:pt x="18710" y="4029"/>
                  </a:cubicBezTo>
                  <a:cubicBezTo>
                    <a:pt x="18694" y="4024"/>
                    <a:pt x="18679" y="4019"/>
                    <a:pt x="18664" y="4009"/>
                  </a:cubicBezTo>
                  <a:cubicBezTo>
                    <a:pt x="18527" y="3933"/>
                    <a:pt x="18415" y="3851"/>
                    <a:pt x="18348" y="3719"/>
                  </a:cubicBezTo>
                  <a:cubicBezTo>
                    <a:pt x="18313" y="3648"/>
                    <a:pt x="18298" y="3566"/>
                    <a:pt x="18298" y="3490"/>
                  </a:cubicBezTo>
                  <a:lnTo>
                    <a:pt x="18298" y="3475"/>
                  </a:lnTo>
                  <a:cubicBezTo>
                    <a:pt x="18262" y="3566"/>
                    <a:pt x="18257" y="3688"/>
                    <a:pt x="18196" y="3770"/>
                  </a:cubicBezTo>
                  <a:cubicBezTo>
                    <a:pt x="18160" y="3816"/>
                    <a:pt x="18104" y="3866"/>
                    <a:pt x="18048" y="3907"/>
                  </a:cubicBezTo>
                  <a:cubicBezTo>
                    <a:pt x="18047" y="3906"/>
                    <a:pt x="18046" y="3906"/>
                    <a:pt x="18044" y="3905"/>
                  </a:cubicBezTo>
                  <a:lnTo>
                    <a:pt x="18044" y="3905"/>
                  </a:lnTo>
                  <a:cubicBezTo>
                    <a:pt x="17980" y="3949"/>
                    <a:pt x="17915" y="3984"/>
                    <a:pt x="17850" y="4009"/>
                  </a:cubicBezTo>
                  <a:cubicBezTo>
                    <a:pt x="17845" y="3978"/>
                    <a:pt x="17825" y="3948"/>
                    <a:pt x="17814" y="3912"/>
                  </a:cubicBezTo>
                  <a:lnTo>
                    <a:pt x="17774" y="3821"/>
                  </a:lnTo>
                  <a:lnTo>
                    <a:pt x="17774" y="3821"/>
                  </a:lnTo>
                  <a:cubicBezTo>
                    <a:pt x="17848" y="3855"/>
                    <a:pt x="17927" y="3890"/>
                    <a:pt x="18038" y="3901"/>
                  </a:cubicBezTo>
                  <a:lnTo>
                    <a:pt x="18038" y="3901"/>
                  </a:lnTo>
                  <a:cubicBezTo>
                    <a:pt x="17890" y="3811"/>
                    <a:pt x="17766" y="3711"/>
                    <a:pt x="17667" y="3576"/>
                  </a:cubicBezTo>
                  <a:lnTo>
                    <a:pt x="17667" y="3566"/>
                  </a:lnTo>
                  <a:cubicBezTo>
                    <a:pt x="17662" y="3551"/>
                    <a:pt x="17652" y="3536"/>
                    <a:pt x="17652" y="3515"/>
                  </a:cubicBezTo>
                  <a:lnTo>
                    <a:pt x="17652" y="3515"/>
                  </a:lnTo>
                  <a:cubicBezTo>
                    <a:pt x="17767" y="3630"/>
                    <a:pt x="17961" y="3775"/>
                    <a:pt x="18125" y="3775"/>
                  </a:cubicBezTo>
                  <a:cubicBezTo>
                    <a:pt x="18142" y="3775"/>
                    <a:pt x="18159" y="3773"/>
                    <a:pt x="18176" y="3770"/>
                  </a:cubicBezTo>
                  <a:cubicBezTo>
                    <a:pt x="17982" y="3699"/>
                    <a:pt x="17687" y="3185"/>
                    <a:pt x="17474" y="2803"/>
                  </a:cubicBezTo>
                  <a:cubicBezTo>
                    <a:pt x="17418" y="2686"/>
                    <a:pt x="17372" y="2554"/>
                    <a:pt x="17346" y="2498"/>
                  </a:cubicBezTo>
                  <a:lnTo>
                    <a:pt x="17346" y="2498"/>
                  </a:lnTo>
                  <a:cubicBezTo>
                    <a:pt x="17443" y="2620"/>
                    <a:pt x="17585" y="2727"/>
                    <a:pt x="17789" y="2752"/>
                  </a:cubicBezTo>
                  <a:cubicBezTo>
                    <a:pt x="17667" y="2696"/>
                    <a:pt x="17229" y="2218"/>
                    <a:pt x="17204" y="1832"/>
                  </a:cubicBezTo>
                  <a:cubicBezTo>
                    <a:pt x="17194" y="1669"/>
                    <a:pt x="17168" y="1511"/>
                    <a:pt x="17189" y="1354"/>
                  </a:cubicBezTo>
                  <a:lnTo>
                    <a:pt x="17189" y="1354"/>
                  </a:lnTo>
                  <a:lnTo>
                    <a:pt x="17158" y="1527"/>
                  </a:lnTo>
                  <a:cubicBezTo>
                    <a:pt x="17153" y="1593"/>
                    <a:pt x="17138" y="1664"/>
                    <a:pt x="17118" y="1735"/>
                  </a:cubicBezTo>
                  <a:cubicBezTo>
                    <a:pt x="17082" y="1908"/>
                    <a:pt x="17016" y="2076"/>
                    <a:pt x="16904" y="2218"/>
                  </a:cubicBezTo>
                  <a:cubicBezTo>
                    <a:pt x="16772" y="2381"/>
                    <a:pt x="16502" y="2549"/>
                    <a:pt x="16390" y="2600"/>
                  </a:cubicBezTo>
                  <a:cubicBezTo>
                    <a:pt x="16572" y="2551"/>
                    <a:pt x="16786" y="2502"/>
                    <a:pt x="16870" y="2362"/>
                  </a:cubicBezTo>
                  <a:lnTo>
                    <a:pt x="16870" y="2362"/>
                  </a:lnTo>
                  <a:cubicBezTo>
                    <a:pt x="16796" y="2498"/>
                    <a:pt x="16719" y="2682"/>
                    <a:pt x="16558" y="2829"/>
                  </a:cubicBezTo>
                  <a:cubicBezTo>
                    <a:pt x="16675" y="2788"/>
                    <a:pt x="16777" y="2732"/>
                    <a:pt x="16863" y="2661"/>
                  </a:cubicBezTo>
                  <a:lnTo>
                    <a:pt x="16863" y="2661"/>
                  </a:lnTo>
                  <a:cubicBezTo>
                    <a:pt x="16680" y="3220"/>
                    <a:pt x="16176" y="3526"/>
                    <a:pt x="15948" y="3638"/>
                  </a:cubicBezTo>
                  <a:cubicBezTo>
                    <a:pt x="16217" y="3622"/>
                    <a:pt x="16426" y="3571"/>
                    <a:pt x="16624" y="3449"/>
                  </a:cubicBezTo>
                  <a:lnTo>
                    <a:pt x="16624" y="3449"/>
                  </a:lnTo>
                  <a:cubicBezTo>
                    <a:pt x="16527" y="3688"/>
                    <a:pt x="16405" y="3922"/>
                    <a:pt x="16253" y="4126"/>
                  </a:cubicBezTo>
                  <a:cubicBezTo>
                    <a:pt x="16250" y="4128"/>
                    <a:pt x="16248" y="4133"/>
                    <a:pt x="16246" y="4137"/>
                  </a:cubicBezTo>
                  <a:lnTo>
                    <a:pt x="16246" y="4137"/>
                  </a:lnTo>
                  <a:cubicBezTo>
                    <a:pt x="16251" y="4137"/>
                    <a:pt x="16257" y="4137"/>
                    <a:pt x="16263" y="4136"/>
                  </a:cubicBezTo>
                  <a:lnTo>
                    <a:pt x="16263" y="4136"/>
                  </a:lnTo>
                  <a:cubicBezTo>
                    <a:pt x="16202" y="4212"/>
                    <a:pt x="16136" y="4309"/>
                    <a:pt x="16049" y="4390"/>
                  </a:cubicBezTo>
                  <a:cubicBezTo>
                    <a:pt x="16014" y="4324"/>
                    <a:pt x="15983" y="4238"/>
                    <a:pt x="15968" y="4161"/>
                  </a:cubicBezTo>
                  <a:lnTo>
                    <a:pt x="15968" y="4161"/>
                  </a:lnTo>
                  <a:cubicBezTo>
                    <a:pt x="16019" y="4207"/>
                    <a:pt x="16090" y="4238"/>
                    <a:pt x="16171" y="4238"/>
                  </a:cubicBezTo>
                  <a:cubicBezTo>
                    <a:pt x="16065" y="4182"/>
                    <a:pt x="16049" y="4131"/>
                    <a:pt x="15998" y="4050"/>
                  </a:cubicBezTo>
                  <a:lnTo>
                    <a:pt x="15998" y="4050"/>
                  </a:lnTo>
                  <a:cubicBezTo>
                    <a:pt x="16054" y="4109"/>
                    <a:pt x="16130" y="4137"/>
                    <a:pt x="16213" y="4138"/>
                  </a:cubicBezTo>
                  <a:lnTo>
                    <a:pt x="16213" y="4138"/>
                  </a:lnTo>
                  <a:cubicBezTo>
                    <a:pt x="16213" y="4137"/>
                    <a:pt x="16212" y="4137"/>
                    <a:pt x="16212" y="4136"/>
                  </a:cubicBezTo>
                  <a:cubicBezTo>
                    <a:pt x="16044" y="4044"/>
                    <a:pt x="15912" y="3953"/>
                    <a:pt x="15836" y="3795"/>
                  </a:cubicBezTo>
                  <a:cubicBezTo>
                    <a:pt x="15795" y="3714"/>
                    <a:pt x="15770" y="3617"/>
                    <a:pt x="15770" y="3521"/>
                  </a:cubicBezTo>
                  <a:lnTo>
                    <a:pt x="15770" y="3485"/>
                  </a:lnTo>
                  <a:cubicBezTo>
                    <a:pt x="15734" y="3592"/>
                    <a:pt x="15729" y="3729"/>
                    <a:pt x="15653" y="3831"/>
                  </a:cubicBezTo>
                  <a:cubicBezTo>
                    <a:pt x="15581" y="3922"/>
                    <a:pt x="15454" y="4024"/>
                    <a:pt x="15322" y="4085"/>
                  </a:cubicBezTo>
                  <a:cubicBezTo>
                    <a:pt x="15144" y="3978"/>
                    <a:pt x="14767" y="3714"/>
                    <a:pt x="14661" y="3261"/>
                  </a:cubicBezTo>
                  <a:lnTo>
                    <a:pt x="14661" y="3261"/>
                  </a:lnTo>
                  <a:cubicBezTo>
                    <a:pt x="14727" y="3322"/>
                    <a:pt x="14803" y="3373"/>
                    <a:pt x="14895" y="3414"/>
                  </a:cubicBezTo>
                  <a:cubicBezTo>
                    <a:pt x="14773" y="3282"/>
                    <a:pt x="14726" y="3141"/>
                    <a:pt x="14673" y="3022"/>
                  </a:cubicBezTo>
                  <a:lnTo>
                    <a:pt x="14673" y="3022"/>
                  </a:lnTo>
                  <a:cubicBezTo>
                    <a:pt x="14731" y="3138"/>
                    <a:pt x="14901" y="3187"/>
                    <a:pt x="15047" y="3241"/>
                  </a:cubicBezTo>
                  <a:cubicBezTo>
                    <a:pt x="14966" y="3195"/>
                    <a:pt x="14752" y="3037"/>
                    <a:pt x="14661" y="2905"/>
                  </a:cubicBezTo>
                  <a:cubicBezTo>
                    <a:pt x="14574" y="2783"/>
                    <a:pt x="14534" y="2646"/>
                    <a:pt x="14513" y="2503"/>
                  </a:cubicBezTo>
                  <a:lnTo>
                    <a:pt x="14493" y="2330"/>
                  </a:lnTo>
                  <a:lnTo>
                    <a:pt x="14483" y="2193"/>
                  </a:lnTo>
                  <a:lnTo>
                    <a:pt x="14483" y="2193"/>
                  </a:lnTo>
                  <a:cubicBezTo>
                    <a:pt x="14488" y="2325"/>
                    <a:pt x="14462" y="2447"/>
                    <a:pt x="14442" y="2579"/>
                  </a:cubicBezTo>
                  <a:cubicBezTo>
                    <a:pt x="14396" y="2890"/>
                    <a:pt x="14015" y="3246"/>
                    <a:pt x="13913" y="3292"/>
                  </a:cubicBezTo>
                  <a:cubicBezTo>
                    <a:pt x="14081" y="3287"/>
                    <a:pt x="14203" y="3205"/>
                    <a:pt x="14284" y="3114"/>
                  </a:cubicBezTo>
                  <a:lnTo>
                    <a:pt x="14284" y="3114"/>
                  </a:lnTo>
                  <a:cubicBezTo>
                    <a:pt x="14259" y="3159"/>
                    <a:pt x="14213" y="3261"/>
                    <a:pt x="14162" y="3358"/>
                  </a:cubicBezTo>
                  <a:cubicBezTo>
                    <a:pt x="14031" y="3549"/>
                    <a:pt x="13865" y="3796"/>
                    <a:pt x="13724" y="3944"/>
                  </a:cubicBezTo>
                  <a:lnTo>
                    <a:pt x="13724" y="3944"/>
                  </a:lnTo>
                  <a:cubicBezTo>
                    <a:pt x="13734" y="3947"/>
                    <a:pt x="13745" y="3950"/>
                    <a:pt x="13755" y="3953"/>
                  </a:cubicBezTo>
                  <a:cubicBezTo>
                    <a:pt x="13709" y="4004"/>
                    <a:pt x="13669" y="4034"/>
                    <a:pt x="13628" y="4060"/>
                  </a:cubicBezTo>
                  <a:lnTo>
                    <a:pt x="13531" y="3851"/>
                  </a:lnTo>
                  <a:lnTo>
                    <a:pt x="13531" y="3851"/>
                  </a:lnTo>
                  <a:cubicBezTo>
                    <a:pt x="13587" y="3887"/>
                    <a:pt x="13646" y="3917"/>
                    <a:pt x="13706" y="3938"/>
                  </a:cubicBezTo>
                  <a:lnTo>
                    <a:pt x="13706" y="3938"/>
                  </a:lnTo>
                  <a:cubicBezTo>
                    <a:pt x="13690" y="3926"/>
                    <a:pt x="13674" y="3914"/>
                    <a:pt x="13659" y="3902"/>
                  </a:cubicBezTo>
                  <a:cubicBezTo>
                    <a:pt x="13470" y="3744"/>
                    <a:pt x="13318" y="3526"/>
                    <a:pt x="13267" y="3297"/>
                  </a:cubicBezTo>
                  <a:lnTo>
                    <a:pt x="13267" y="3297"/>
                  </a:lnTo>
                  <a:cubicBezTo>
                    <a:pt x="13313" y="3337"/>
                    <a:pt x="13369" y="3363"/>
                    <a:pt x="13440" y="3363"/>
                  </a:cubicBezTo>
                  <a:cubicBezTo>
                    <a:pt x="13348" y="3312"/>
                    <a:pt x="13338" y="3271"/>
                    <a:pt x="13292" y="3205"/>
                  </a:cubicBezTo>
                  <a:lnTo>
                    <a:pt x="13292" y="3205"/>
                  </a:lnTo>
                  <a:cubicBezTo>
                    <a:pt x="13338" y="3255"/>
                    <a:pt x="13405" y="3279"/>
                    <a:pt x="13476" y="3279"/>
                  </a:cubicBezTo>
                  <a:cubicBezTo>
                    <a:pt x="13499" y="3279"/>
                    <a:pt x="13523" y="3276"/>
                    <a:pt x="13547" y="3271"/>
                  </a:cubicBezTo>
                  <a:cubicBezTo>
                    <a:pt x="13531" y="3266"/>
                    <a:pt x="13516" y="3261"/>
                    <a:pt x="13501" y="3256"/>
                  </a:cubicBezTo>
                  <a:cubicBezTo>
                    <a:pt x="13364" y="3180"/>
                    <a:pt x="13252" y="3093"/>
                    <a:pt x="13186" y="2961"/>
                  </a:cubicBezTo>
                  <a:cubicBezTo>
                    <a:pt x="13150" y="2890"/>
                    <a:pt x="13135" y="2808"/>
                    <a:pt x="13135" y="2732"/>
                  </a:cubicBezTo>
                  <a:lnTo>
                    <a:pt x="13135" y="2722"/>
                  </a:lnTo>
                  <a:cubicBezTo>
                    <a:pt x="13099" y="2808"/>
                    <a:pt x="13094" y="2930"/>
                    <a:pt x="13033" y="3017"/>
                  </a:cubicBezTo>
                  <a:cubicBezTo>
                    <a:pt x="12957" y="3119"/>
                    <a:pt x="12784" y="3231"/>
                    <a:pt x="12651" y="3287"/>
                  </a:cubicBezTo>
                  <a:cubicBezTo>
                    <a:pt x="12758" y="3287"/>
                    <a:pt x="12906" y="3261"/>
                    <a:pt x="12957" y="3170"/>
                  </a:cubicBezTo>
                  <a:lnTo>
                    <a:pt x="12957" y="3170"/>
                  </a:lnTo>
                  <a:cubicBezTo>
                    <a:pt x="12941" y="3231"/>
                    <a:pt x="12891" y="3292"/>
                    <a:pt x="12840" y="3337"/>
                  </a:cubicBezTo>
                  <a:cubicBezTo>
                    <a:pt x="12885" y="3322"/>
                    <a:pt x="12931" y="3297"/>
                    <a:pt x="12972" y="3271"/>
                  </a:cubicBezTo>
                  <a:lnTo>
                    <a:pt x="12972" y="3271"/>
                  </a:lnTo>
                  <a:cubicBezTo>
                    <a:pt x="12946" y="3332"/>
                    <a:pt x="12921" y="3388"/>
                    <a:pt x="12891" y="3444"/>
                  </a:cubicBezTo>
                  <a:cubicBezTo>
                    <a:pt x="12809" y="3617"/>
                    <a:pt x="12707" y="3800"/>
                    <a:pt x="12560" y="3943"/>
                  </a:cubicBezTo>
                  <a:cubicBezTo>
                    <a:pt x="12453" y="3821"/>
                    <a:pt x="12362" y="3678"/>
                    <a:pt x="12300" y="3521"/>
                  </a:cubicBezTo>
                  <a:lnTo>
                    <a:pt x="12260" y="3424"/>
                  </a:lnTo>
                  <a:lnTo>
                    <a:pt x="12260" y="3424"/>
                  </a:lnTo>
                  <a:cubicBezTo>
                    <a:pt x="12351" y="3470"/>
                    <a:pt x="12458" y="3500"/>
                    <a:pt x="12601" y="3521"/>
                  </a:cubicBezTo>
                  <a:cubicBezTo>
                    <a:pt x="12428" y="3419"/>
                    <a:pt x="12285" y="3312"/>
                    <a:pt x="12178" y="3164"/>
                  </a:cubicBezTo>
                  <a:lnTo>
                    <a:pt x="12178" y="3154"/>
                  </a:lnTo>
                  <a:cubicBezTo>
                    <a:pt x="12173" y="3139"/>
                    <a:pt x="12168" y="3119"/>
                    <a:pt x="12168" y="3103"/>
                  </a:cubicBezTo>
                  <a:lnTo>
                    <a:pt x="12168" y="3103"/>
                  </a:lnTo>
                  <a:cubicBezTo>
                    <a:pt x="12283" y="3218"/>
                    <a:pt x="12473" y="3363"/>
                    <a:pt x="12637" y="3363"/>
                  </a:cubicBezTo>
                  <a:cubicBezTo>
                    <a:pt x="12654" y="3363"/>
                    <a:pt x="12671" y="3361"/>
                    <a:pt x="12687" y="3358"/>
                  </a:cubicBezTo>
                  <a:cubicBezTo>
                    <a:pt x="12499" y="3287"/>
                    <a:pt x="12199" y="2773"/>
                    <a:pt x="11990" y="2391"/>
                  </a:cubicBezTo>
                  <a:cubicBezTo>
                    <a:pt x="11929" y="2274"/>
                    <a:pt x="11888" y="2142"/>
                    <a:pt x="11863" y="2086"/>
                  </a:cubicBezTo>
                  <a:lnTo>
                    <a:pt x="11863" y="2086"/>
                  </a:lnTo>
                  <a:cubicBezTo>
                    <a:pt x="11955" y="2203"/>
                    <a:pt x="12097" y="2315"/>
                    <a:pt x="12300" y="2340"/>
                  </a:cubicBezTo>
                  <a:cubicBezTo>
                    <a:pt x="12178" y="2279"/>
                    <a:pt x="11741" y="1806"/>
                    <a:pt x="11716" y="1415"/>
                  </a:cubicBezTo>
                  <a:cubicBezTo>
                    <a:pt x="11710" y="1257"/>
                    <a:pt x="11685" y="1099"/>
                    <a:pt x="11700" y="942"/>
                  </a:cubicBezTo>
                  <a:lnTo>
                    <a:pt x="11700" y="942"/>
                  </a:lnTo>
                  <a:lnTo>
                    <a:pt x="11670" y="1109"/>
                  </a:lnTo>
                  <a:cubicBezTo>
                    <a:pt x="11665" y="1181"/>
                    <a:pt x="11649" y="1252"/>
                    <a:pt x="11634" y="1323"/>
                  </a:cubicBezTo>
                  <a:cubicBezTo>
                    <a:pt x="11593" y="1491"/>
                    <a:pt x="11532" y="1664"/>
                    <a:pt x="11415" y="1806"/>
                  </a:cubicBezTo>
                  <a:cubicBezTo>
                    <a:pt x="11283" y="1969"/>
                    <a:pt x="11014" y="2137"/>
                    <a:pt x="10902" y="2188"/>
                  </a:cubicBezTo>
                  <a:cubicBezTo>
                    <a:pt x="11083" y="2139"/>
                    <a:pt x="11298" y="2090"/>
                    <a:pt x="11381" y="1950"/>
                  </a:cubicBezTo>
                  <a:lnTo>
                    <a:pt x="11381" y="1950"/>
                  </a:lnTo>
                  <a:cubicBezTo>
                    <a:pt x="11308" y="2086"/>
                    <a:pt x="11231" y="2270"/>
                    <a:pt x="11075" y="2417"/>
                  </a:cubicBezTo>
                  <a:cubicBezTo>
                    <a:pt x="11186" y="2376"/>
                    <a:pt x="11288" y="2320"/>
                    <a:pt x="11380" y="2249"/>
                  </a:cubicBezTo>
                  <a:lnTo>
                    <a:pt x="11380" y="2249"/>
                  </a:lnTo>
                  <a:cubicBezTo>
                    <a:pt x="11278" y="2559"/>
                    <a:pt x="11075" y="2788"/>
                    <a:pt x="10876" y="2956"/>
                  </a:cubicBezTo>
                  <a:cubicBezTo>
                    <a:pt x="10846" y="2905"/>
                    <a:pt x="10810" y="2849"/>
                    <a:pt x="10785" y="2783"/>
                  </a:cubicBezTo>
                  <a:cubicBezTo>
                    <a:pt x="10774" y="2758"/>
                    <a:pt x="10769" y="2732"/>
                    <a:pt x="10754" y="2707"/>
                  </a:cubicBezTo>
                  <a:lnTo>
                    <a:pt x="10754" y="2707"/>
                  </a:lnTo>
                  <a:cubicBezTo>
                    <a:pt x="10825" y="2747"/>
                    <a:pt x="10912" y="2763"/>
                    <a:pt x="11029" y="2778"/>
                  </a:cubicBezTo>
                  <a:cubicBezTo>
                    <a:pt x="10886" y="2702"/>
                    <a:pt x="10769" y="2610"/>
                    <a:pt x="10678" y="2498"/>
                  </a:cubicBezTo>
                  <a:lnTo>
                    <a:pt x="10678" y="2493"/>
                  </a:lnTo>
                  <a:cubicBezTo>
                    <a:pt x="10673" y="2478"/>
                    <a:pt x="10673" y="2468"/>
                    <a:pt x="10668" y="2447"/>
                  </a:cubicBezTo>
                  <a:lnTo>
                    <a:pt x="10668" y="2447"/>
                  </a:lnTo>
                  <a:cubicBezTo>
                    <a:pt x="10756" y="2532"/>
                    <a:pt x="10907" y="2643"/>
                    <a:pt x="11035" y="2643"/>
                  </a:cubicBezTo>
                  <a:cubicBezTo>
                    <a:pt x="11054" y="2643"/>
                    <a:pt x="11072" y="2641"/>
                    <a:pt x="11090" y="2635"/>
                  </a:cubicBezTo>
                  <a:cubicBezTo>
                    <a:pt x="10937" y="2579"/>
                    <a:pt x="10683" y="2173"/>
                    <a:pt x="10505" y="1872"/>
                  </a:cubicBezTo>
                  <a:cubicBezTo>
                    <a:pt x="10454" y="1781"/>
                    <a:pt x="10418" y="1679"/>
                    <a:pt x="10393" y="1628"/>
                  </a:cubicBezTo>
                  <a:lnTo>
                    <a:pt x="10393" y="1628"/>
                  </a:lnTo>
                  <a:cubicBezTo>
                    <a:pt x="10474" y="1720"/>
                    <a:pt x="10591" y="1811"/>
                    <a:pt x="10754" y="1822"/>
                  </a:cubicBezTo>
                  <a:cubicBezTo>
                    <a:pt x="10657" y="1781"/>
                    <a:pt x="10291" y="1404"/>
                    <a:pt x="10261" y="1084"/>
                  </a:cubicBezTo>
                  <a:cubicBezTo>
                    <a:pt x="10245" y="957"/>
                    <a:pt x="10225" y="830"/>
                    <a:pt x="10240" y="697"/>
                  </a:cubicBezTo>
                  <a:lnTo>
                    <a:pt x="10240" y="697"/>
                  </a:lnTo>
                  <a:lnTo>
                    <a:pt x="10220" y="840"/>
                  </a:lnTo>
                  <a:cubicBezTo>
                    <a:pt x="10215" y="896"/>
                    <a:pt x="10210" y="952"/>
                    <a:pt x="10195" y="1008"/>
                  </a:cubicBezTo>
                  <a:cubicBezTo>
                    <a:pt x="10169" y="1150"/>
                    <a:pt x="10118" y="1287"/>
                    <a:pt x="10032" y="1404"/>
                  </a:cubicBezTo>
                  <a:cubicBezTo>
                    <a:pt x="9930" y="1537"/>
                    <a:pt x="9711" y="1684"/>
                    <a:pt x="9625" y="1720"/>
                  </a:cubicBezTo>
                  <a:cubicBezTo>
                    <a:pt x="9775" y="1680"/>
                    <a:pt x="9951" y="1635"/>
                    <a:pt x="10014" y="1511"/>
                  </a:cubicBezTo>
                  <a:lnTo>
                    <a:pt x="10014" y="1511"/>
                  </a:lnTo>
                  <a:cubicBezTo>
                    <a:pt x="9959" y="1623"/>
                    <a:pt x="9903" y="1773"/>
                    <a:pt x="9767" y="1898"/>
                  </a:cubicBezTo>
                  <a:cubicBezTo>
                    <a:pt x="9859" y="1867"/>
                    <a:pt x="9940" y="1816"/>
                    <a:pt x="10011" y="1761"/>
                  </a:cubicBezTo>
                  <a:lnTo>
                    <a:pt x="10011" y="1761"/>
                  </a:lnTo>
                  <a:cubicBezTo>
                    <a:pt x="9879" y="2218"/>
                    <a:pt x="9477" y="2473"/>
                    <a:pt x="9299" y="2559"/>
                  </a:cubicBezTo>
                  <a:cubicBezTo>
                    <a:pt x="9513" y="2549"/>
                    <a:pt x="9681" y="2503"/>
                    <a:pt x="9839" y="2401"/>
                  </a:cubicBezTo>
                  <a:lnTo>
                    <a:pt x="9839" y="2401"/>
                  </a:lnTo>
                  <a:cubicBezTo>
                    <a:pt x="9767" y="2600"/>
                    <a:pt x="9676" y="2783"/>
                    <a:pt x="9559" y="2951"/>
                  </a:cubicBezTo>
                  <a:cubicBezTo>
                    <a:pt x="9488" y="3053"/>
                    <a:pt x="9376" y="3220"/>
                    <a:pt x="9243" y="3317"/>
                  </a:cubicBezTo>
                  <a:cubicBezTo>
                    <a:pt x="9182" y="3220"/>
                    <a:pt x="9131" y="3119"/>
                    <a:pt x="9091" y="3027"/>
                  </a:cubicBezTo>
                  <a:cubicBezTo>
                    <a:pt x="9065" y="2976"/>
                    <a:pt x="9040" y="2915"/>
                    <a:pt x="9020" y="2859"/>
                  </a:cubicBezTo>
                  <a:lnTo>
                    <a:pt x="9020" y="2859"/>
                  </a:lnTo>
                  <a:cubicBezTo>
                    <a:pt x="9055" y="2885"/>
                    <a:pt x="9101" y="2905"/>
                    <a:pt x="9142" y="2925"/>
                  </a:cubicBezTo>
                  <a:cubicBezTo>
                    <a:pt x="9096" y="2880"/>
                    <a:pt x="9045" y="2824"/>
                    <a:pt x="9040" y="2763"/>
                  </a:cubicBezTo>
                  <a:lnTo>
                    <a:pt x="9040" y="2763"/>
                  </a:lnTo>
                  <a:cubicBezTo>
                    <a:pt x="9081" y="2849"/>
                    <a:pt x="9223" y="2875"/>
                    <a:pt x="9320" y="2880"/>
                  </a:cubicBezTo>
                  <a:cubicBezTo>
                    <a:pt x="9193" y="2824"/>
                    <a:pt x="9040" y="2712"/>
                    <a:pt x="8969" y="2610"/>
                  </a:cubicBezTo>
                  <a:cubicBezTo>
                    <a:pt x="8913" y="2529"/>
                    <a:pt x="8913" y="2417"/>
                    <a:pt x="8887" y="2330"/>
                  </a:cubicBezTo>
                  <a:lnTo>
                    <a:pt x="8887" y="2345"/>
                  </a:lnTo>
                  <a:cubicBezTo>
                    <a:pt x="8887" y="2422"/>
                    <a:pt x="8862" y="2493"/>
                    <a:pt x="8826" y="2554"/>
                  </a:cubicBezTo>
                  <a:cubicBezTo>
                    <a:pt x="8760" y="2676"/>
                    <a:pt x="8658" y="2747"/>
                    <a:pt x="8521" y="2813"/>
                  </a:cubicBezTo>
                  <a:cubicBezTo>
                    <a:pt x="8511" y="2824"/>
                    <a:pt x="8491" y="2824"/>
                    <a:pt x="8480" y="2834"/>
                  </a:cubicBezTo>
                  <a:cubicBezTo>
                    <a:pt x="8506" y="2839"/>
                    <a:pt x="8531" y="2842"/>
                    <a:pt x="8555" y="2842"/>
                  </a:cubicBezTo>
                  <a:cubicBezTo>
                    <a:pt x="8620" y="2842"/>
                    <a:pt x="8679" y="2822"/>
                    <a:pt x="8719" y="2778"/>
                  </a:cubicBezTo>
                  <a:lnTo>
                    <a:pt x="8719" y="2778"/>
                  </a:lnTo>
                  <a:cubicBezTo>
                    <a:pt x="8674" y="2839"/>
                    <a:pt x="8664" y="2880"/>
                    <a:pt x="8582" y="2925"/>
                  </a:cubicBezTo>
                  <a:cubicBezTo>
                    <a:pt x="8648" y="2925"/>
                    <a:pt x="8699" y="2900"/>
                    <a:pt x="8745" y="2864"/>
                  </a:cubicBezTo>
                  <a:lnTo>
                    <a:pt x="8745" y="2864"/>
                  </a:lnTo>
                  <a:cubicBezTo>
                    <a:pt x="8725" y="2956"/>
                    <a:pt x="8684" y="3037"/>
                    <a:pt x="8633" y="3119"/>
                  </a:cubicBezTo>
                  <a:cubicBezTo>
                    <a:pt x="8547" y="3083"/>
                    <a:pt x="8480" y="3037"/>
                    <a:pt x="8404" y="2986"/>
                  </a:cubicBezTo>
                  <a:cubicBezTo>
                    <a:pt x="8206" y="2854"/>
                    <a:pt x="8048" y="2686"/>
                    <a:pt x="7951" y="2457"/>
                  </a:cubicBezTo>
                  <a:cubicBezTo>
                    <a:pt x="7936" y="2432"/>
                    <a:pt x="7931" y="2407"/>
                    <a:pt x="7921" y="2381"/>
                  </a:cubicBezTo>
                  <a:lnTo>
                    <a:pt x="7921" y="2381"/>
                  </a:lnTo>
                  <a:cubicBezTo>
                    <a:pt x="7987" y="2422"/>
                    <a:pt x="8079" y="2442"/>
                    <a:pt x="8190" y="2452"/>
                  </a:cubicBezTo>
                  <a:cubicBezTo>
                    <a:pt x="8053" y="2376"/>
                    <a:pt x="7931" y="2290"/>
                    <a:pt x="7845" y="2173"/>
                  </a:cubicBezTo>
                  <a:lnTo>
                    <a:pt x="7845" y="2167"/>
                  </a:lnTo>
                  <a:cubicBezTo>
                    <a:pt x="7834" y="2152"/>
                    <a:pt x="7834" y="2142"/>
                    <a:pt x="7829" y="2122"/>
                  </a:cubicBezTo>
                  <a:lnTo>
                    <a:pt x="7829" y="2122"/>
                  </a:lnTo>
                  <a:cubicBezTo>
                    <a:pt x="7919" y="2207"/>
                    <a:pt x="8073" y="2321"/>
                    <a:pt x="8207" y="2321"/>
                  </a:cubicBezTo>
                  <a:cubicBezTo>
                    <a:pt x="8224" y="2321"/>
                    <a:pt x="8240" y="2319"/>
                    <a:pt x="8257" y="2315"/>
                  </a:cubicBezTo>
                  <a:cubicBezTo>
                    <a:pt x="8104" y="2254"/>
                    <a:pt x="7850" y="1847"/>
                    <a:pt x="7672" y="1552"/>
                  </a:cubicBezTo>
                  <a:cubicBezTo>
                    <a:pt x="7621" y="1455"/>
                    <a:pt x="7580" y="1354"/>
                    <a:pt x="7565" y="1303"/>
                  </a:cubicBezTo>
                  <a:lnTo>
                    <a:pt x="7565" y="1303"/>
                  </a:lnTo>
                  <a:cubicBezTo>
                    <a:pt x="7646" y="1399"/>
                    <a:pt x="7758" y="1486"/>
                    <a:pt x="7926" y="1501"/>
                  </a:cubicBezTo>
                  <a:cubicBezTo>
                    <a:pt x="7829" y="1455"/>
                    <a:pt x="7463" y="1079"/>
                    <a:pt x="7427" y="764"/>
                  </a:cubicBezTo>
                  <a:cubicBezTo>
                    <a:pt x="7417" y="636"/>
                    <a:pt x="7397" y="509"/>
                    <a:pt x="7412" y="372"/>
                  </a:cubicBezTo>
                  <a:lnTo>
                    <a:pt x="7412" y="372"/>
                  </a:lnTo>
                  <a:lnTo>
                    <a:pt x="7392" y="514"/>
                  </a:lnTo>
                  <a:cubicBezTo>
                    <a:pt x="7387" y="570"/>
                    <a:pt x="7377" y="626"/>
                    <a:pt x="7366" y="687"/>
                  </a:cubicBezTo>
                  <a:cubicBezTo>
                    <a:pt x="7341" y="825"/>
                    <a:pt x="7290" y="967"/>
                    <a:pt x="7199" y="1079"/>
                  </a:cubicBezTo>
                  <a:cubicBezTo>
                    <a:pt x="7097" y="1211"/>
                    <a:pt x="6883" y="1359"/>
                    <a:pt x="6792" y="1399"/>
                  </a:cubicBezTo>
                  <a:cubicBezTo>
                    <a:pt x="6944" y="1354"/>
                    <a:pt x="7122" y="1308"/>
                    <a:pt x="7188" y="1181"/>
                  </a:cubicBezTo>
                  <a:lnTo>
                    <a:pt x="7188" y="1181"/>
                  </a:lnTo>
                  <a:cubicBezTo>
                    <a:pt x="7132" y="1298"/>
                    <a:pt x="7071" y="1450"/>
                    <a:pt x="6939" y="1577"/>
                  </a:cubicBezTo>
                  <a:cubicBezTo>
                    <a:pt x="7031" y="1542"/>
                    <a:pt x="7112" y="1491"/>
                    <a:pt x="7183" y="1435"/>
                  </a:cubicBezTo>
                  <a:lnTo>
                    <a:pt x="7183" y="1435"/>
                  </a:lnTo>
                  <a:cubicBezTo>
                    <a:pt x="7046" y="1893"/>
                    <a:pt x="6649" y="2147"/>
                    <a:pt x="6471" y="2239"/>
                  </a:cubicBezTo>
                  <a:cubicBezTo>
                    <a:pt x="6685" y="2223"/>
                    <a:pt x="6853" y="2178"/>
                    <a:pt x="7010" y="2076"/>
                  </a:cubicBezTo>
                  <a:lnTo>
                    <a:pt x="7010" y="2076"/>
                  </a:lnTo>
                  <a:cubicBezTo>
                    <a:pt x="6939" y="2274"/>
                    <a:pt x="6843" y="2457"/>
                    <a:pt x="6731" y="2625"/>
                  </a:cubicBezTo>
                  <a:cubicBezTo>
                    <a:pt x="6659" y="2727"/>
                    <a:pt x="6553" y="2880"/>
                    <a:pt x="6430" y="2981"/>
                  </a:cubicBezTo>
                  <a:cubicBezTo>
                    <a:pt x="6349" y="2854"/>
                    <a:pt x="6283" y="2707"/>
                    <a:pt x="6242" y="2569"/>
                  </a:cubicBezTo>
                  <a:cubicBezTo>
                    <a:pt x="6222" y="2518"/>
                    <a:pt x="6202" y="2457"/>
                    <a:pt x="6191" y="2401"/>
                  </a:cubicBezTo>
                  <a:lnTo>
                    <a:pt x="6191" y="2401"/>
                  </a:lnTo>
                  <a:cubicBezTo>
                    <a:pt x="6227" y="2427"/>
                    <a:pt x="6268" y="2452"/>
                    <a:pt x="6303" y="2473"/>
                  </a:cubicBezTo>
                  <a:cubicBezTo>
                    <a:pt x="6268" y="2427"/>
                    <a:pt x="6222" y="2366"/>
                    <a:pt x="6222" y="2315"/>
                  </a:cubicBezTo>
                  <a:lnTo>
                    <a:pt x="6222" y="2315"/>
                  </a:lnTo>
                  <a:cubicBezTo>
                    <a:pt x="6258" y="2396"/>
                    <a:pt x="6385" y="2432"/>
                    <a:pt x="6481" y="2447"/>
                  </a:cubicBezTo>
                  <a:cubicBezTo>
                    <a:pt x="6369" y="2381"/>
                    <a:pt x="6227" y="2269"/>
                    <a:pt x="6171" y="2167"/>
                  </a:cubicBezTo>
                  <a:cubicBezTo>
                    <a:pt x="6125" y="2086"/>
                    <a:pt x="6130" y="1974"/>
                    <a:pt x="6115" y="1893"/>
                  </a:cubicBezTo>
                  <a:lnTo>
                    <a:pt x="6115" y="1908"/>
                  </a:lnTo>
                  <a:cubicBezTo>
                    <a:pt x="6105" y="1974"/>
                    <a:pt x="6074" y="2045"/>
                    <a:pt x="6044" y="2101"/>
                  </a:cubicBezTo>
                  <a:cubicBezTo>
                    <a:pt x="5968" y="2218"/>
                    <a:pt x="5866" y="2274"/>
                    <a:pt x="5723" y="2325"/>
                  </a:cubicBezTo>
                  <a:cubicBezTo>
                    <a:pt x="5713" y="2330"/>
                    <a:pt x="5693" y="2330"/>
                    <a:pt x="5683" y="2340"/>
                  </a:cubicBezTo>
                  <a:cubicBezTo>
                    <a:pt x="5712" y="2349"/>
                    <a:pt x="5741" y="2354"/>
                    <a:pt x="5769" y="2354"/>
                  </a:cubicBezTo>
                  <a:cubicBezTo>
                    <a:pt x="5823" y="2354"/>
                    <a:pt x="5873" y="2337"/>
                    <a:pt x="5917" y="2300"/>
                  </a:cubicBezTo>
                  <a:lnTo>
                    <a:pt x="5917" y="2300"/>
                  </a:lnTo>
                  <a:cubicBezTo>
                    <a:pt x="5866" y="2356"/>
                    <a:pt x="5851" y="2396"/>
                    <a:pt x="5769" y="2427"/>
                  </a:cubicBezTo>
                  <a:cubicBezTo>
                    <a:pt x="5778" y="2428"/>
                    <a:pt x="5786" y="2428"/>
                    <a:pt x="5794" y="2428"/>
                  </a:cubicBezTo>
                  <a:cubicBezTo>
                    <a:pt x="5849" y="2428"/>
                    <a:pt x="5896" y="2413"/>
                    <a:pt x="5927" y="2391"/>
                  </a:cubicBezTo>
                  <a:lnTo>
                    <a:pt x="5927" y="2391"/>
                  </a:lnTo>
                  <a:cubicBezTo>
                    <a:pt x="5861" y="2585"/>
                    <a:pt x="5698" y="2763"/>
                    <a:pt x="5510" y="2885"/>
                  </a:cubicBezTo>
                  <a:cubicBezTo>
                    <a:pt x="5484" y="2900"/>
                    <a:pt x="5459" y="2915"/>
                    <a:pt x="5434" y="2936"/>
                  </a:cubicBezTo>
                  <a:cubicBezTo>
                    <a:pt x="5510" y="2936"/>
                    <a:pt x="5596" y="2910"/>
                    <a:pt x="5673" y="2864"/>
                  </a:cubicBezTo>
                  <a:lnTo>
                    <a:pt x="5673" y="2864"/>
                  </a:lnTo>
                  <a:cubicBezTo>
                    <a:pt x="5561" y="3063"/>
                    <a:pt x="5459" y="3271"/>
                    <a:pt x="5179" y="3348"/>
                  </a:cubicBezTo>
                  <a:cubicBezTo>
                    <a:pt x="5207" y="3352"/>
                    <a:pt x="5233" y="3354"/>
                    <a:pt x="5258" y="3354"/>
                  </a:cubicBezTo>
                  <a:cubicBezTo>
                    <a:pt x="5380" y="3354"/>
                    <a:pt x="5471" y="3307"/>
                    <a:pt x="5530" y="3256"/>
                  </a:cubicBezTo>
                  <a:lnTo>
                    <a:pt x="5530" y="3256"/>
                  </a:lnTo>
                  <a:cubicBezTo>
                    <a:pt x="5469" y="3332"/>
                    <a:pt x="5362" y="3449"/>
                    <a:pt x="5255" y="3490"/>
                  </a:cubicBezTo>
                  <a:cubicBezTo>
                    <a:pt x="5291" y="3490"/>
                    <a:pt x="5337" y="3490"/>
                    <a:pt x="5378" y="3475"/>
                  </a:cubicBezTo>
                  <a:lnTo>
                    <a:pt x="5378" y="3475"/>
                  </a:lnTo>
                  <a:cubicBezTo>
                    <a:pt x="5317" y="3541"/>
                    <a:pt x="5250" y="3602"/>
                    <a:pt x="5164" y="3663"/>
                  </a:cubicBezTo>
                  <a:cubicBezTo>
                    <a:pt x="5098" y="3602"/>
                    <a:pt x="5032" y="3536"/>
                    <a:pt x="5001" y="3444"/>
                  </a:cubicBezTo>
                  <a:cubicBezTo>
                    <a:pt x="4996" y="3434"/>
                    <a:pt x="4996" y="3419"/>
                    <a:pt x="4986" y="3409"/>
                  </a:cubicBezTo>
                  <a:lnTo>
                    <a:pt x="4986" y="3409"/>
                  </a:lnTo>
                  <a:cubicBezTo>
                    <a:pt x="5021" y="3424"/>
                    <a:pt x="5062" y="3434"/>
                    <a:pt x="5113" y="3439"/>
                  </a:cubicBezTo>
                  <a:cubicBezTo>
                    <a:pt x="5052" y="3398"/>
                    <a:pt x="4996" y="3363"/>
                    <a:pt x="4950" y="3307"/>
                  </a:cubicBezTo>
                  <a:lnTo>
                    <a:pt x="4950" y="3297"/>
                  </a:lnTo>
                  <a:cubicBezTo>
                    <a:pt x="4950" y="3292"/>
                    <a:pt x="4945" y="3287"/>
                    <a:pt x="4945" y="3281"/>
                  </a:cubicBezTo>
                  <a:lnTo>
                    <a:pt x="4945" y="3281"/>
                  </a:lnTo>
                  <a:cubicBezTo>
                    <a:pt x="4990" y="3317"/>
                    <a:pt x="5057" y="3372"/>
                    <a:pt x="5121" y="3372"/>
                  </a:cubicBezTo>
                  <a:cubicBezTo>
                    <a:pt x="5130" y="3372"/>
                    <a:pt x="5140" y="3371"/>
                    <a:pt x="5149" y="3368"/>
                  </a:cubicBezTo>
                  <a:cubicBezTo>
                    <a:pt x="5077" y="3342"/>
                    <a:pt x="4955" y="3144"/>
                    <a:pt x="4869" y="3007"/>
                  </a:cubicBezTo>
                  <a:cubicBezTo>
                    <a:pt x="4843" y="2961"/>
                    <a:pt x="4823" y="2910"/>
                    <a:pt x="4818" y="2890"/>
                  </a:cubicBezTo>
                  <a:lnTo>
                    <a:pt x="4818" y="2890"/>
                  </a:lnTo>
                  <a:cubicBezTo>
                    <a:pt x="4854" y="2936"/>
                    <a:pt x="4910" y="2981"/>
                    <a:pt x="4986" y="2986"/>
                  </a:cubicBezTo>
                  <a:cubicBezTo>
                    <a:pt x="4945" y="2966"/>
                    <a:pt x="4767" y="2788"/>
                    <a:pt x="4752" y="2635"/>
                  </a:cubicBezTo>
                  <a:cubicBezTo>
                    <a:pt x="4747" y="2574"/>
                    <a:pt x="4742" y="2518"/>
                    <a:pt x="4742" y="2452"/>
                  </a:cubicBezTo>
                  <a:lnTo>
                    <a:pt x="4726" y="2518"/>
                  </a:lnTo>
                  <a:cubicBezTo>
                    <a:pt x="4726" y="2544"/>
                    <a:pt x="4721" y="2574"/>
                    <a:pt x="4716" y="2600"/>
                  </a:cubicBezTo>
                  <a:cubicBezTo>
                    <a:pt x="4701" y="2671"/>
                    <a:pt x="4676" y="2732"/>
                    <a:pt x="4640" y="2783"/>
                  </a:cubicBezTo>
                  <a:cubicBezTo>
                    <a:pt x="4589" y="2849"/>
                    <a:pt x="4487" y="2915"/>
                    <a:pt x="4447" y="2936"/>
                  </a:cubicBezTo>
                  <a:cubicBezTo>
                    <a:pt x="4518" y="2910"/>
                    <a:pt x="4604" y="2890"/>
                    <a:pt x="4630" y="2834"/>
                  </a:cubicBezTo>
                  <a:lnTo>
                    <a:pt x="4630" y="2834"/>
                  </a:lnTo>
                  <a:cubicBezTo>
                    <a:pt x="4604" y="2890"/>
                    <a:pt x="4574" y="2961"/>
                    <a:pt x="4518" y="3017"/>
                  </a:cubicBezTo>
                  <a:cubicBezTo>
                    <a:pt x="4564" y="3002"/>
                    <a:pt x="4599" y="2981"/>
                    <a:pt x="4630" y="2951"/>
                  </a:cubicBezTo>
                  <a:lnTo>
                    <a:pt x="4630" y="2951"/>
                  </a:lnTo>
                  <a:cubicBezTo>
                    <a:pt x="4569" y="3164"/>
                    <a:pt x="4375" y="3287"/>
                    <a:pt x="4294" y="3332"/>
                  </a:cubicBezTo>
                  <a:cubicBezTo>
                    <a:pt x="4396" y="3322"/>
                    <a:pt x="4472" y="3307"/>
                    <a:pt x="4548" y="3256"/>
                  </a:cubicBezTo>
                  <a:lnTo>
                    <a:pt x="4548" y="3256"/>
                  </a:lnTo>
                  <a:cubicBezTo>
                    <a:pt x="4518" y="3342"/>
                    <a:pt x="4472" y="3439"/>
                    <a:pt x="4416" y="3515"/>
                  </a:cubicBezTo>
                  <a:cubicBezTo>
                    <a:pt x="4401" y="3536"/>
                    <a:pt x="4386" y="3561"/>
                    <a:pt x="4365" y="3587"/>
                  </a:cubicBezTo>
                  <a:cubicBezTo>
                    <a:pt x="4248" y="3485"/>
                    <a:pt x="4182" y="3312"/>
                    <a:pt x="4111" y="3210"/>
                  </a:cubicBezTo>
                  <a:cubicBezTo>
                    <a:pt x="4065" y="3144"/>
                    <a:pt x="4035" y="3078"/>
                    <a:pt x="4004" y="3007"/>
                  </a:cubicBezTo>
                  <a:lnTo>
                    <a:pt x="4004" y="3007"/>
                  </a:lnTo>
                  <a:cubicBezTo>
                    <a:pt x="4065" y="3042"/>
                    <a:pt x="4136" y="3083"/>
                    <a:pt x="4197" y="3108"/>
                  </a:cubicBezTo>
                  <a:cubicBezTo>
                    <a:pt x="4055" y="2961"/>
                    <a:pt x="3958" y="2763"/>
                    <a:pt x="3877" y="2585"/>
                  </a:cubicBezTo>
                  <a:cubicBezTo>
                    <a:pt x="3852" y="2529"/>
                    <a:pt x="3826" y="2473"/>
                    <a:pt x="3806" y="2417"/>
                  </a:cubicBezTo>
                  <a:lnTo>
                    <a:pt x="3806" y="2417"/>
                  </a:lnTo>
                  <a:cubicBezTo>
                    <a:pt x="3841" y="2442"/>
                    <a:pt x="3887" y="2468"/>
                    <a:pt x="3933" y="2478"/>
                  </a:cubicBezTo>
                  <a:cubicBezTo>
                    <a:pt x="3887" y="2432"/>
                    <a:pt x="3836" y="2371"/>
                    <a:pt x="3826" y="2315"/>
                  </a:cubicBezTo>
                  <a:lnTo>
                    <a:pt x="3826" y="2315"/>
                  </a:lnTo>
                  <a:cubicBezTo>
                    <a:pt x="3867" y="2401"/>
                    <a:pt x="4014" y="2427"/>
                    <a:pt x="4116" y="2432"/>
                  </a:cubicBezTo>
                  <a:cubicBezTo>
                    <a:pt x="3989" y="2376"/>
                    <a:pt x="3826" y="2259"/>
                    <a:pt x="3755" y="2162"/>
                  </a:cubicBezTo>
                  <a:cubicBezTo>
                    <a:pt x="3699" y="2071"/>
                    <a:pt x="3699" y="1959"/>
                    <a:pt x="3663" y="1867"/>
                  </a:cubicBezTo>
                  <a:lnTo>
                    <a:pt x="3663" y="1883"/>
                  </a:lnTo>
                  <a:cubicBezTo>
                    <a:pt x="3663" y="1959"/>
                    <a:pt x="3638" y="2035"/>
                    <a:pt x="3607" y="2101"/>
                  </a:cubicBezTo>
                  <a:cubicBezTo>
                    <a:pt x="3536" y="2228"/>
                    <a:pt x="3429" y="2305"/>
                    <a:pt x="3292" y="2376"/>
                  </a:cubicBezTo>
                  <a:cubicBezTo>
                    <a:pt x="3277" y="2381"/>
                    <a:pt x="3256" y="2391"/>
                    <a:pt x="3246" y="2396"/>
                  </a:cubicBezTo>
                  <a:cubicBezTo>
                    <a:pt x="3272" y="2400"/>
                    <a:pt x="3297" y="2403"/>
                    <a:pt x="3322" y="2403"/>
                  </a:cubicBezTo>
                  <a:cubicBezTo>
                    <a:pt x="3390" y="2403"/>
                    <a:pt x="3452" y="2385"/>
                    <a:pt x="3501" y="2340"/>
                  </a:cubicBezTo>
                  <a:lnTo>
                    <a:pt x="3501" y="2340"/>
                  </a:lnTo>
                  <a:cubicBezTo>
                    <a:pt x="3455" y="2401"/>
                    <a:pt x="3445" y="2447"/>
                    <a:pt x="3353" y="2493"/>
                  </a:cubicBezTo>
                  <a:cubicBezTo>
                    <a:pt x="3424" y="2493"/>
                    <a:pt x="3480" y="2468"/>
                    <a:pt x="3526" y="2432"/>
                  </a:cubicBezTo>
                  <a:lnTo>
                    <a:pt x="3526" y="2432"/>
                  </a:lnTo>
                  <a:cubicBezTo>
                    <a:pt x="3470" y="2651"/>
                    <a:pt x="3307" y="2859"/>
                    <a:pt x="3119" y="3007"/>
                  </a:cubicBezTo>
                  <a:cubicBezTo>
                    <a:pt x="3094" y="3022"/>
                    <a:pt x="3063" y="3042"/>
                    <a:pt x="3038" y="3063"/>
                  </a:cubicBezTo>
                  <a:cubicBezTo>
                    <a:pt x="3119" y="3058"/>
                    <a:pt x="3206" y="3017"/>
                    <a:pt x="3292" y="2966"/>
                  </a:cubicBezTo>
                  <a:lnTo>
                    <a:pt x="3292" y="2966"/>
                  </a:lnTo>
                  <a:cubicBezTo>
                    <a:pt x="3216" y="3119"/>
                    <a:pt x="3150" y="3287"/>
                    <a:pt x="3017" y="3404"/>
                  </a:cubicBezTo>
                  <a:cubicBezTo>
                    <a:pt x="2870" y="3292"/>
                    <a:pt x="2758" y="3159"/>
                    <a:pt x="2687" y="2981"/>
                  </a:cubicBezTo>
                  <a:cubicBezTo>
                    <a:pt x="2682" y="2956"/>
                    <a:pt x="2666" y="2936"/>
                    <a:pt x="2661" y="2910"/>
                  </a:cubicBezTo>
                  <a:lnTo>
                    <a:pt x="2661" y="2910"/>
                  </a:lnTo>
                  <a:cubicBezTo>
                    <a:pt x="2722" y="2941"/>
                    <a:pt x="2809" y="2966"/>
                    <a:pt x="2916" y="2971"/>
                  </a:cubicBezTo>
                  <a:cubicBezTo>
                    <a:pt x="2788" y="2905"/>
                    <a:pt x="2671" y="2819"/>
                    <a:pt x="2590" y="2712"/>
                  </a:cubicBezTo>
                  <a:lnTo>
                    <a:pt x="2590" y="2707"/>
                  </a:lnTo>
                  <a:cubicBezTo>
                    <a:pt x="2585" y="2691"/>
                    <a:pt x="2585" y="2681"/>
                    <a:pt x="2580" y="2666"/>
                  </a:cubicBezTo>
                  <a:lnTo>
                    <a:pt x="2580" y="2666"/>
                  </a:lnTo>
                  <a:cubicBezTo>
                    <a:pt x="2660" y="2746"/>
                    <a:pt x="2803" y="2850"/>
                    <a:pt x="2923" y="2850"/>
                  </a:cubicBezTo>
                  <a:cubicBezTo>
                    <a:pt x="2940" y="2850"/>
                    <a:pt x="2956" y="2848"/>
                    <a:pt x="2972" y="2844"/>
                  </a:cubicBezTo>
                  <a:cubicBezTo>
                    <a:pt x="2834" y="2793"/>
                    <a:pt x="2590" y="2412"/>
                    <a:pt x="2427" y="2132"/>
                  </a:cubicBezTo>
                  <a:cubicBezTo>
                    <a:pt x="2382" y="2045"/>
                    <a:pt x="2341" y="1949"/>
                    <a:pt x="2326" y="1903"/>
                  </a:cubicBezTo>
                  <a:lnTo>
                    <a:pt x="2326" y="1903"/>
                  </a:lnTo>
                  <a:cubicBezTo>
                    <a:pt x="2402" y="1995"/>
                    <a:pt x="2509" y="2076"/>
                    <a:pt x="2661" y="2091"/>
                  </a:cubicBezTo>
                  <a:cubicBezTo>
                    <a:pt x="2570" y="2045"/>
                    <a:pt x="2229" y="1699"/>
                    <a:pt x="2203" y="1404"/>
                  </a:cubicBezTo>
                  <a:cubicBezTo>
                    <a:pt x="2188" y="1282"/>
                    <a:pt x="2173" y="1160"/>
                    <a:pt x="2183" y="1038"/>
                  </a:cubicBezTo>
                  <a:lnTo>
                    <a:pt x="2183" y="1038"/>
                  </a:lnTo>
                  <a:lnTo>
                    <a:pt x="2163" y="1165"/>
                  </a:lnTo>
                  <a:cubicBezTo>
                    <a:pt x="2158" y="1216"/>
                    <a:pt x="2153" y="1277"/>
                    <a:pt x="2137" y="1328"/>
                  </a:cubicBezTo>
                  <a:cubicBezTo>
                    <a:pt x="2112" y="1460"/>
                    <a:pt x="2071" y="1588"/>
                    <a:pt x="1985" y="1694"/>
                  </a:cubicBezTo>
                  <a:cubicBezTo>
                    <a:pt x="1898" y="1816"/>
                    <a:pt x="1756" y="1913"/>
                    <a:pt x="1639" y="1989"/>
                  </a:cubicBezTo>
                  <a:cubicBezTo>
                    <a:pt x="1741" y="1928"/>
                    <a:pt x="1858" y="1888"/>
                    <a:pt x="1959" y="1822"/>
                  </a:cubicBezTo>
                  <a:lnTo>
                    <a:pt x="1959" y="1822"/>
                  </a:lnTo>
                  <a:cubicBezTo>
                    <a:pt x="1898" y="1923"/>
                    <a:pt x="1853" y="2045"/>
                    <a:pt x="1776" y="2142"/>
                  </a:cubicBezTo>
                  <a:cubicBezTo>
                    <a:pt x="1842" y="2106"/>
                    <a:pt x="1924" y="2066"/>
                    <a:pt x="1975" y="2045"/>
                  </a:cubicBezTo>
                  <a:lnTo>
                    <a:pt x="1975" y="2045"/>
                  </a:lnTo>
                  <a:cubicBezTo>
                    <a:pt x="1491" y="2910"/>
                    <a:pt x="1" y="3515"/>
                    <a:pt x="301" y="4675"/>
                  </a:cubicBezTo>
                  <a:cubicBezTo>
                    <a:pt x="596" y="5820"/>
                    <a:pt x="1908" y="5530"/>
                    <a:pt x="2809" y="5606"/>
                  </a:cubicBezTo>
                  <a:cubicBezTo>
                    <a:pt x="3325" y="5651"/>
                    <a:pt x="3841" y="5661"/>
                    <a:pt x="4355" y="5661"/>
                  </a:cubicBezTo>
                  <a:cubicBezTo>
                    <a:pt x="4820" y="5661"/>
                    <a:pt x="5283" y="5653"/>
                    <a:pt x="5747" y="5653"/>
                  </a:cubicBezTo>
                  <a:cubicBezTo>
                    <a:pt x="6464" y="5653"/>
                    <a:pt x="7180" y="5673"/>
                    <a:pt x="7895" y="5779"/>
                  </a:cubicBezTo>
                  <a:cubicBezTo>
                    <a:pt x="10556" y="6166"/>
                    <a:pt x="13191" y="7137"/>
                    <a:pt x="15887" y="7315"/>
                  </a:cubicBezTo>
                  <a:cubicBezTo>
                    <a:pt x="16551" y="7361"/>
                    <a:pt x="17218" y="7380"/>
                    <a:pt x="17887" y="7380"/>
                  </a:cubicBezTo>
                  <a:cubicBezTo>
                    <a:pt x="20374" y="7380"/>
                    <a:pt x="22880" y="7127"/>
                    <a:pt x="25358" y="7127"/>
                  </a:cubicBezTo>
                  <a:cubicBezTo>
                    <a:pt x="27108" y="7127"/>
                    <a:pt x="28842" y="7030"/>
                    <a:pt x="30582" y="6873"/>
                  </a:cubicBezTo>
                  <a:cubicBezTo>
                    <a:pt x="32032" y="6735"/>
                    <a:pt x="33344" y="6267"/>
                    <a:pt x="34778" y="6033"/>
                  </a:cubicBezTo>
                  <a:cubicBezTo>
                    <a:pt x="36421" y="5754"/>
                    <a:pt x="38024" y="5820"/>
                    <a:pt x="39651" y="5459"/>
                  </a:cubicBezTo>
                  <a:cubicBezTo>
                    <a:pt x="40355" y="5301"/>
                    <a:pt x="41056" y="5261"/>
                    <a:pt x="41757" y="5261"/>
                  </a:cubicBezTo>
                  <a:cubicBezTo>
                    <a:pt x="42497" y="5261"/>
                    <a:pt x="43238" y="5306"/>
                    <a:pt x="43982" y="5306"/>
                  </a:cubicBezTo>
                  <a:cubicBezTo>
                    <a:pt x="44240" y="5306"/>
                    <a:pt x="44499" y="5300"/>
                    <a:pt x="44758" y="5286"/>
                  </a:cubicBezTo>
                  <a:cubicBezTo>
                    <a:pt x="45933" y="5225"/>
                    <a:pt x="47113" y="5026"/>
                    <a:pt x="48248" y="4726"/>
                  </a:cubicBezTo>
                  <a:cubicBezTo>
                    <a:pt x="49301" y="4456"/>
                    <a:pt x="50420" y="4599"/>
                    <a:pt x="51488" y="4472"/>
                  </a:cubicBezTo>
                  <a:cubicBezTo>
                    <a:pt x="51997" y="4411"/>
                    <a:pt x="52531" y="4319"/>
                    <a:pt x="52989" y="4075"/>
                  </a:cubicBezTo>
                  <a:cubicBezTo>
                    <a:pt x="53156" y="3978"/>
                    <a:pt x="53472" y="3826"/>
                    <a:pt x="53563" y="3643"/>
                  </a:cubicBezTo>
                  <a:cubicBezTo>
                    <a:pt x="53833" y="3241"/>
                    <a:pt x="53675" y="3363"/>
                    <a:pt x="53451" y="2986"/>
                  </a:cubicBezTo>
                  <a:lnTo>
                    <a:pt x="53538" y="2986"/>
                  </a:lnTo>
                  <a:cubicBezTo>
                    <a:pt x="53507" y="2967"/>
                    <a:pt x="53460" y="2935"/>
                    <a:pt x="53424" y="2915"/>
                  </a:cubicBezTo>
                  <a:lnTo>
                    <a:pt x="53424" y="2915"/>
                  </a:lnTo>
                  <a:cubicBezTo>
                    <a:pt x="53467" y="2932"/>
                    <a:pt x="53509" y="2928"/>
                    <a:pt x="53557" y="2934"/>
                  </a:cubicBezTo>
                  <a:lnTo>
                    <a:pt x="53557" y="2934"/>
                  </a:lnTo>
                  <a:cubicBezTo>
                    <a:pt x="53493" y="2920"/>
                    <a:pt x="53372" y="2784"/>
                    <a:pt x="53284" y="2686"/>
                  </a:cubicBezTo>
                  <a:cubicBezTo>
                    <a:pt x="53258" y="2656"/>
                    <a:pt x="53233" y="2620"/>
                    <a:pt x="53228" y="2605"/>
                  </a:cubicBezTo>
                  <a:lnTo>
                    <a:pt x="53228" y="2605"/>
                  </a:lnTo>
                  <a:cubicBezTo>
                    <a:pt x="53260" y="2632"/>
                    <a:pt x="53304" y="2651"/>
                    <a:pt x="53360" y="2651"/>
                  </a:cubicBezTo>
                  <a:cubicBezTo>
                    <a:pt x="53367" y="2651"/>
                    <a:pt x="53373" y="2651"/>
                    <a:pt x="53380" y="2651"/>
                  </a:cubicBezTo>
                  <a:cubicBezTo>
                    <a:pt x="53340" y="2635"/>
                    <a:pt x="53172" y="2529"/>
                    <a:pt x="53136" y="2407"/>
                  </a:cubicBezTo>
                  <a:cubicBezTo>
                    <a:pt x="53126" y="2356"/>
                    <a:pt x="53106" y="2315"/>
                    <a:pt x="53100" y="2264"/>
                  </a:cubicBezTo>
                  <a:lnTo>
                    <a:pt x="53100" y="2320"/>
                  </a:lnTo>
                  <a:cubicBezTo>
                    <a:pt x="53100" y="2340"/>
                    <a:pt x="53106" y="2366"/>
                    <a:pt x="53106" y="2391"/>
                  </a:cubicBezTo>
                  <a:cubicBezTo>
                    <a:pt x="53106" y="2447"/>
                    <a:pt x="53100" y="2498"/>
                    <a:pt x="53075" y="2549"/>
                  </a:cubicBezTo>
                  <a:cubicBezTo>
                    <a:pt x="53044" y="2605"/>
                    <a:pt x="52973" y="2676"/>
                    <a:pt x="52948" y="2702"/>
                  </a:cubicBezTo>
                  <a:cubicBezTo>
                    <a:pt x="52999" y="2671"/>
                    <a:pt x="53070" y="2646"/>
                    <a:pt x="53080" y="2595"/>
                  </a:cubicBezTo>
                  <a:lnTo>
                    <a:pt x="53080" y="2595"/>
                  </a:lnTo>
                  <a:cubicBezTo>
                    <a:pt x="53070" y="2646"/>
                    <a:pt x="53055" y="2702"/>
                    <a:pt x="53019" y="2758"/>
                  </a:cubicBezTo>
                  <a:cubicBezTo>
                    <a:pt x="53050" y="2737"/>
                    <a:pt x="53075" y="2712"/>
                    <a:pt x="53100" y="2686"/>
                  </a:cubicBezTo>
                  <a:lnTo>
                    <a:pt x="53100" y="2686"/>
                  </a:lnTo>
                  <a:cubicBezTo>
                    <a:pt x="53080" y="2864"/>
                    <a:pt x="52958" y="2991"/>
                    <a:pt x="52897" y="3037"/>
                  </a:cubicBezTo>
                  <a:cubicBezTo>
                    <a:pt x="52816" y="2936"/>
                    <a:pt x="52760" y="2813"/>
                    <a:pt x="52694" y="2702"/>
                  </a:cubicBezTo>
                  <a:lnTo>
                    <a:pt x="52694" y="2702"/>
                  </a:lnTo>
                  <a:cubicBezTo>
                    <a:pt x="52775" y="2752"/>
                    <a:pt x="52866" y="2783"/>
                    <a:pt x="52953" y="2788"/>
                  </a:cubicBezTo>
                  <a:cubicBezTo>
                    <a:pt x="52927" y="2773"/>
                    <a:pt x="52897" y="2752"/>
                    <a:pt x="52872" y="2732"/>
                  </a:cubicBezTo>
                  <a:cubicBezTo>
                    <a:pt x="52668" y="2585"/>
                    <a:pt x="52500" y="2381"/>
                    <a:pt x="52434" y="2162"/>
                  </a:cubicBezTo>
                  <a:lnTo>
                    <a:pt x="52434" y="2162"/>
                  </a:lnTo>
                  <a:cubicBezTo>
                    <a:pt x="52471" y="2190"/>
                    <a:pt x="52525" y="2214"/>
                    <a:pt x="52593" y="2214"/>
                  </a:cubicBezTo>
                  <a:cubicBezTo>
                    <a:pt x="52599" y="2214"/>
                    <a:pt x="52606" y="2214"/>
                    <a:pt x="52612" y="2213"/>
                  </a:cubicBezTo>
                  <a:cubicBezTo>
                    <a:pt x="52515" y="2167"/>
                    <a:pt x="52505" y="2127"/>
                    <a:pt x="52449" y="2061"/>
                  </a:cubicBezTo>
                  <a:lnTo>
                    <a:pt x="52449" y="2061"/>
                  </a:lnTo>
                  <a:cubicBezTo>
                    <a:pt x="52499" y="2103"/>
                    <a:pt x="52558" y="2123"/>
                    <a:pt x="52623" y="2123"/>
                  </a:cubicBezTo>
                  <a:cubicBezTo>
                    <a:pt x="52652" y="2123"/>
                    <a:pt x="52683" y="2119"/>
                    <a:pt x="52714" y="2112"/>
                  </a:cubicBezTo>
                  <a:cubicBezTo>
                    <a:pt x="52699" y="2101"/>
                    <a:pt x="52678" y="2101"/>
                    <a:pt x="52668" y="2091"/>
                  </a:cubicBezTo>
                  <a:cubicBezTo>
                    <a:pt x="52521" y="2020"/>
                    <a:pt x="52409" y="1949"/>
                    <a:pt x="52332" y="1822"/>
                  </a:cubicBezTo>
                  <a:cubicBezTo>
                    <a:pt x="52292" y="1755"/>
                    <a:pt x="52266" y="1679"/>
                    <a:pt x="52261" y="1603"/>
                  </a:cubicBezTo>
                  <a:lnTo>
                    <a:pt x="52261" y="1588"/>
                  </a:lnTo>
                  <a:cubicBezTo>
                    <a:pt x="52236" y="1684"/>
                    <a:pt x="52236" y="1796"/>
                    <a:pt x="52185" y="1893"/>
                  </a:cubicBezTo>
                  <a:cubicBezTo>
                    <a:pt x="52114" y="2000"/>
                    <a:pt x="51956" y="2122"/>
                    <a:pt x="51824" y="2188"/>
                  </a:cubicBezTo>
                  <a:cubicBezTo>
                    <a:pt x="51931" y="2173"/>
                    <a:pt x="52073" y="2142"/>
                    <a:pt x="52124" y="2050"/>
                  </a:cubicBezTo>
                  <a:lnTo>
                    <a:pt x="52124" y="2050"/>
                  </a:lnTo>
                  <a:cubicBezTo>
                    <a:pt x="52114" y="2112"/>
                    <a:pt x="52063" y="2178"/>
                    <a:pt x="52022" y="2223"/>
                  </a:cubicBezTo>
                  <a:cubicBezTo>
                    <a:pt x="52063" y="2203"/>
                    <a:pt x="52109" y="2178"/>
                    <a:pt x="52149" y="2152"/>
                  </a:cubicBezTo>
                  <a:lnTo>
                    <a:pt x="52149" y="2152"/>
                  </a:lnTo>
                  <a:cubicBezTo>
                    <a:pt x="52129" y="2213"/>
                    <a:pt x="52103" y="2274"/>
                    <a:pt x="52078" y="2330"/>
                  </a:cubicBezTo>
                  <a:cubicBezTo>
                    <a:pt x="52007" y="2503"/>
                    <a:pt x="51920" y="2696"/>
                    <a:pt x="51793" y="2839"/>
                  </a:cubicBezTo>
                  <a:cubicBezTo>
                    <a:pt x="51580" y="2732"/>
                    <a:pt x="51412" y="2585"/>
                    <a:pt x="51269" y="2381"/>
                  </a:cubicBezTo>
                  <a:cubicBezTo>
                    <a:pt x="51249" y="2356"/>
                    <a:pt x="51234" y="2325"/>
                    <a:pt x="51213" y="2300"/>
                  </a:cubicBezTo>
                  <a:lnTo>
                    <a:pt x="51213" y="2300"/>
                  </a:lnTo>
                  <a:cubicBezTo>
                    <a:pt x="51279" y="2317"/>
                    <a:pt x="51353" y="2325"/>
                    <a:pt x="51438" y="2325"/>
                  </a:cubicBezTo>
                  <a:cubicBezTo>
                    <a:pt x="51477" y="2325"/>
                    <a:pt x="51519" y="2323"/>
                    <a:pt x="51564" y="2320"/>
                  </a:cubicBezTo>
                  <a:cubicBezTo>
                    <a:pt x="51376" y="2264"/>
                    <a:pt x="51208" y="2188"/>
                    <a:pt x="51071" y="2066"/>
                  </a:cubicBezTo>
                  <a:lnTo>
                    <a:pt x="51066" y="2061"/>
                  </a:lnTo>
                  <a:cubicBezTo>
                    <a:pt x="51061" y="2045"/>
                    <a:pt x="51045" y="2025"/>
                    <a:pt x="51040" y="2010"/>
                  </a:cubicBezTo>
                  <a:lnTo>
                    <a:pt x="51040" y="2010"/>
                  </a:lnTo>
                  <a:cubicBezTo>
                    <a:pt x="51154" y="2081"/>
                    <a:pt x="51336" y="2167"/>
                    <a:pt x="51482" y="2167"/>
                  </a:cubicBezTo>
                  <a:cubicBezTo>
                    <a:pt x="51525" y="2167"/>
                    <a:pt x="51565" y="2159"/>
                    <a:pt x="51600" y="2142"/>
                  </a:cubicBezTo>
                  <a:cubicBezTo>
                    <a:pt x="51402" y="2112"/>
                    <a:pt x="50989" y="1679"/>
                    <a:pt x="50705" y="1359"/>
                  </a:cubicBezTo>
                  <a:cubicBezTo>
                    <a:pt x="50623" y="1257"/>
                    <a:pt x="50547" y="1135"/>
                    <a:pt x="50506" y="1084"/>
                  </a:cubicBezTo>
                  <a:lnTo>
                    <a:pt x="50506" y="1084"/>
                  </a:lnTo>
                  <a:cubicBezTo>
                    <a:pt x="50615" y="1170"/>
                    <a:pt x="50756" y="1240"/>
                    <a:pt x="50925" y="1240"/>
                  </a:cubicBezTo>
                  <a:cubicBezTo>
                    <a:pt x="50946" y="1240"/>
                    <a:pt x="50968" y="1239"/>
                    <a:pt x="50989" y="1237"/>
                  </a:cubicBezTo>
                  <a:cubicBezTo>
                    <a:pt x="50862" y="1206"/>
                    <a:pt x="50323" y="845"/>
                    <a:pt x="50216" y="463"/>
                  </a:cubicBezTo>
                  <a:cubicBezTo>
                    <a:pt x="50171" y="311"/>
                    <a:pt x="50115" y="158"/>
                    <a:pt x="500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146561">
              <a:off x="-80105" y="4297518"/>
              <a:ext cx="9463420" cy="1323597"/>
            </a:xfrm>
            <a:custGeom>
              <a:avLst/>
              <a:gdLst/>
              <a:ahLst/>
              <a:cxnLst/>
              <a:rect l="l" t="t" r="r" b="b"/>
              <a:pathLst>
                <a:path w="47689" h="10779" extrusionOk="0">
                  <a:moveTo>
                    <a:pt x="1" y="26"/>
                  </a:moveTo>
                  <a:lnTo>
                    <a:pt x="1" y="10779"/>
                  </a:lnTo>
                  <a:lnTo>
                    <a:pt x="47688" y="10779"/>
                  </a:lnTo>
                  <a:lnTo>
                    <a:pt x="47688" y="1277"/>
                  </a:lnTo>
                  <a:cubicBezTo>
                    <a:pt x="46246" y="1210"/>
                    <a:pt x="44800" y="1125"/>
                    <a:pt x="43345" y="1125"/>
                  </a:cubicBezTo>
                  <a:cubicBezTo>
                    <a:pt x="42916" y="1125"/>
                    <a:pt x="42487" y="1132"/>
                    <a:pt x="42057" y="1150"/>
                  </a:cubicBezTo>
                  <a:cubicBezTo>
                    <a:pt x="38253" y="1318"/>
                    <a:pt x="34885" y="1399"/>
                    <a:pt x="31172" y="1857"/>
                  </a:cubicBezTo>
                  <a:cubicBezTo>
                    <a:pt x="30235" y="1967"/>
                    <a:pt x="29294" y="2015"/>
                    <a:pt x="28352" y="2015"/>
                  </a:cubicBezTo>
                  <a:cubicBezTo>
                    <a:pt x="25303" y="2015"/>
                    <a:pt x="22246" y="1512"/>
                    <a:pt x="19320" y="987"/>
                  </a:cubicBezTo>
                  <a:cubicBezTo>
                    <a:pt x="13684" y="0"/>
                    <a:pt x="9879" y="254"/>
                    <a:pt x="4075" y="163"/>
                  </a:cubicBezTo>
                  <a:cubicBezTo>
                    <a:pt x="3679" y="158"/>
                    <a:pt x="825" y="31"/>
                    <a:pt x="1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9"/>
            <p:cNvGrpSpPr/>
            <p:nvPr/>
          </p:nvGrpSpPr>
          <p:grpSpPr>
            <a:xfrm>
              <a:off x="7138142" y="4378886"/>
              <a:ext cx="931097" cy="764603"/>
              <a:chOff x="3202725" y="3085400"/>
              <a:chExt cx="98975" cy="81275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226875" y="3135425"/>
                <a:ext cx="221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87" extrusionOk="0">
                    <a:moveTo>
                      <a:pt x="719" y="0"/>
                    </a:moveTo>
                    <a:cubicBezTo>
                      <a:pt x="584" y="0"/>
                      <a:pt x="391" y="121"/>
                      <a:pt x="331" y="155"/>
                    </a:cubicBezTo>
                    <a:cubicBezTo>
                      <a:pt x="208" y="238"/>
                      <a:pt x="1" y="487"/>
                      <a:pt x="254" y="487"/>
                    </a:cubicBezTo>
                    <a:cubicBezTo>
                      <a:pt x="264" y="487"/>
                      <a:pt x="274" y="486"/>
                      <a:pt x="285" y="486"/>
                    </a:cubicBezTo>
                    <a:cubicBezTo>
                      <a:pt x="387" y="470"/>
                      <a:pt x="478" y="404"/>
                      <a:pt x="560" y="359"/>
                    </a:cubicBezTo>
                    <a:lnTo>
                      <a:pt x="621" y="333"/>
                    </a:lnTo>
                    <a:cubicBezTo>
                      <a:pt x="707" y="313"/>
                      <a:pt x="885" y="165"/>
                      <a:pt x="834" y="58"/>
                    </a:cubicBezTo>
                    <a:cubicBezTo>
                      <a:pt x="810" y="16"/>
                      <a:pt x="769" y="0"/>
                      <a:pt x="71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251225" y="3135375"/>
                <a:ext cx="207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489" extrusionOk="0">
                    <a:moveTo>
                      <a:pt x="591" y="0"/>
                    </a:moveTo>
                    <a:cubicBezTo>
                      <a:pt x="528" y="0"/>
                      <a:pt x="464" y="14"/>
                      <a:pt x="425" y="35"/>
                    </a:cubicBezTo>
                    <a:cubicBezTo>
                      <a:pt x="308" y="101"/>
                      <a:pt x="74" y="213"/>
                      <a:pt x="28" y="345"/>
                    </a:cubicBezTo>
                    <a:lnTo>
                      <a:pt x="28" y="355"/>
                    </a:lnTo>
                    <a:cubicBezTo>
                      <a:pt x="1" y="452"/>
                      <a:pt x="63" y="488"/>
                      <a:pt x="137" y="488"/>
                    </a:cubicBezTo>
                    <a:cubicBezTo>
                      <a:pt x="172" y="488"/>
                      <a:pt x="209" y="480"/>
                      <a:pt x="242" y="467"/>
                    </a:cubicBezTo>
                    <a:cubicBezTo>
                      <a:pt x="359" y="432"/>
                      <a:pt x="710" y="310"/>
                      <a:pt x="761" y="193"/>
                    </a:cubicBezTo>
                    <a:cubicBezTo>
                      <a:pt x="827" y="50"/>
                      <a:pt x="711" y="0"/>
                      <a:pt x="59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3202725" y="3154500"/>
                <a:ext cx="221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87" extrusionOk="0">
                    <a:moveTo>
                      <a:pt x="719" y="0"/>
                    </a:moveTo>
                    <a:cubicBezTo>
                      <a:pt x="584" y="0"/>
                      <a:pt x="390" y="121"/>
                      <a:pt x="330" y="155"/>
                    </a:cubicBezTo>
                    <a:cubicBezTo>
                      <a:pt x="208" y="238"/>
                      <a:pt x="0" y="487"/>
                      <a:pt x="254" y="487"/>
                    </a:cubicBezTo>
                    <a:cubicBezTo>
                      <a:pt x="263" y="487"/>
                      <a:pt x="274" y="486"/>
                      <a:pt x="285" y="486"/>
                    </a:cubicBezTo>
                    <a:cubicBezTo>
                      <a:pt x="386" y="470"/>
                      <a:pt x="478" y="404"/>
                      <a:pt x="559" y="359"/>
                    </a:cubicBezTo>
                    <a:lnTo>
                      <a:pt x="620" y="333"/>
                    </a:lnTo>
                    <a:cubicBezTo>
                      <a:pt x="707" y="313"/>
                      <a:pt x="885" y="165"/>
                      <a:pt x="834" y="58"/>
                    </a:cubicBezTo>
                    <a:cubicBezTo>
                      <a:pt x="810" y="16"/>
                      <a:pt x="768" y="0"/>
                      <a:pt x="71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3227025" y="3154450"/>
                <a:ext cx="205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89" extrusionOk="0">
                    <a:moveTo>
                      <a:pt x="586" y="0"/>
                    </a:moveTo>
                    <a:cubicBezTo>
                      <a:pt x="524" y="0"/>
                      <a:pt x="460" y="14"/>
                      <a:pt x="421" y="35"/>
                    </a:cubicBezTo>
                    <a:cubicBezTo>
                      <a:pt x="304" y="101"/>
                      <a:pt x="71" y="213"/>
                      <a:pt x="25" y="345"/>
                    </a:cubicBezTo>
                    <a:lnTo>
                      <a:pt x="25" y="355"/>
                    </a:lnTo>
                    <a:cubicBezTo>
                      <a:pt x="0" y="452"/>
                      <a:pt x="64" y="488"/>
                      <a:pt x="135" y="488"/>
                    </a:cubicBezTo>
                    <a:cubicBezTo>
                      <a:pt x="169" y="488"/>
                      <a:pt x="204" y="480"/>
                      <a:pt x="233" y="467"/>
                    </a:cubicBezTo>
                    <a:cubicBezTo>
                      <a:pt x="355" y="432"/>
                      <a:pt x="706" y="310"/>
                      <a:pt x="757" y="193"/>
                    </a:cubicBezTo>
                    <a:cubicBezTo>
                      <a:pt x="820" y="50"/>
                      <a:pt x="705" y="0"/>
                      <a:pt x="58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3256775" y="3117950"/>
                <a:ext cx="221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84" extrusionOk="0">
                    <a:moveTo>
                      <a:pt x="717" y="0"/>
                    </a:moveTo>
                    <a:cubicBezTo>
                      <a:pt x="582" y="0"/>
                      <a:pt x="390" y="122"/>
                      <a:pt x="330" y="152"/>
                    </a:cubicBezTo>
                    <a:cubicBezTo>
                      <a:pt x="208" y="240"/>
                      <a:pt x="1" y="484"/>
                      <a:pt x="253" y="484"/>
                    </a:cubicBezTo>
                    <a:cubicBezTo>
                      <a:pt x="263" y="484"/>
                      <a:pt x="273" y="483"/>
                      <a:pt x="284" y="483"/>
                    </a:cubicBezTo>
                    <a:cubicBezTo>
                      <a:pt x="386" y="473"/>
                      <a:pt x="478" y="401"/>
                      <a:pt x="559" y="356"/>
                    </a:cubicBezTo>
                    <a:lnTo>
                      <a:pt x="620" y="330"/>
                    </a:lnTo>
                    <a:cubicBezTo>
                      <a:pt x="707" y="315"/>
                      <a:pt x="885" y="167"/>
                      <a:pt x="834" y="61"/>
                    </a:cubicBezTo>
                    <a:cubicBezTo>
                      <a:pt x="809" y="17"/>
                      <a:pt x="767" y="0"/>
                      <a:pt x="717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3281100" y="3117850"/>
                <a:ext cx="206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90" extrusionOk="0">
                    <a:moveTo>
                      <a:pt x="594" y="1"/>
                    </a:moveTo>
                    <a:cubicBezTo>
                      <a:pt x="530" y="1"/>
                      <a:pt x="465" y="16"/>
                      <a:pt x="425" y="39"/>
                    </a:cubicBezTo>
                    <a:cubicBezTo>
                      <a:pt x="308" y="100"/>
                      <a:pt x="74" y="217"/>
                      <a:pt x="29" y="349"/>
                    </a:cubicBezTo>
                    <a:lnTo>
                      <a:pt x="29" y="354"/>
                    </a:lnTo>
                    <a:cubicBezTo>
                      <a:pt x="1" y="456"/>
                      <a:pt x="64" y="490"/>
                      <a:pt x="139" y="490"/>
                    </a:cubicBezTo>
                    <a:cubicBezTo>
                      <a:pt x="173" y="490"/>
                      <a:pt x="210" y="483"/>
                      <a:pt x="242" y="471"/>
                    </a:cubicBezTo>
                    <a:cubicBezTo>
                      <a:pt x="359" y="431"/>
                      <a:pt x="710" y="309"/>
                      <a:pt x="761" y="197"/>
                    </a:cubicBezTo>
                    <a:cubicBezTo>
                      <a:pt x="824" y="52"/>
                      <a:pt x="711" y="1"/>
                      <a:pt x="594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3276600" y="3100475"/>
                <a:ext cx="21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90" extrusionOk="0">
                    <a:moveTo>
                      <a:pt x="166" y="0"/>
                    </a:moveTo>
                    <a:cubicBezTo>
                      <a:pt x="117" y="0"/>
                      <a:pt x="75" y="13"/>
                      <a:pt x="51" y="47"/>
                    </a:cubicBezTo>
                    <a:cubicBezTo>
                      <a:pt x="0" y="129"/>
                      <a:pt x="178" y="251"/>
                      <a:pt x="260" y="266"/>
                    </a:cubicBezTo>
                    <a:lnTo>
                      <a:pt x="326" y="286"/>
                    </a:lnTo>
                    <a:cubicBezTo>
                      <a:pt x="407" y="317"/>
                      <a:pt x="499" y="383"/>
                      <a:pt x="600" y="388"/>
                    </a:cubicBezTo>
                    <a:cubicBezTo>
                      <a:pt x="613" y="389"/>
                      <a:pt x="625" y="390"/>
                      <a:pt x="636" y="390"/>
                    </a:cubicBezTo>
                    <a:cubicBezTo>
                      <a:pt x="877" y="390"/>
                      <a:pt x="676" y="187"/>
                      <a:pt x="555" y="124"/>
                    </a:cubicBezTo>
                    <a:cubicBezTo>
                      <a:pt x="495" y="98"/>
                      <a:pt x="301" y="0"/>
                      <a:pt x="16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3253900" y="3100275"/>
                <a:ext cx="205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99" extrusionOk="0">
                    <a:moveTo>
                      <a:pt x="233" y="1"/>
                    </a:moveTo>
                    <a:cubicBezTo>
                      <a:pt x="115" y="1"/>
                      <a:pt x="1" y="41"/>
                      <a:pt x="64" y="157"/>
                    </a:cubicBezTo>
                    <a:cubicBezTo>
                      <a:pt x="115" y="249"/>
                      <a:pt x="466" y="340"/>
                      <a:pt x="583" y="376"/>
                    </a:cubicBezTo>
                    <a:cubicBezTo>
                      <a:pt x="616" y="390"/>
                      <a:pt x="657" y="399"/>
                      <a:pt x="694" y="399"/>
                    </a:cubicBezTo>
                    <a:cubicBezTo>
                      <a:pt x="763" y="399"/>
                      <a:pt x="819" y="369"/>
                      <a:pt x="796" y="289"/>
                    </a:cubicBezTo>
                    <a:cubicBezTo>
                      <a:pt x="750" y="172"/>
                      <a:pt x="516" y="81"/>
                      <a:pt x="399" y="30"/>
                    </a:cubicBezTo>
                    <a:cubicBezTo>
                      <a:pt x="360" y="12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3249250" y="3085625"/>
                <a:ext cx="219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94" extrusionOk="0">
                    <a:moveTo>
                      <a:pt x="164" y="0"/>
                    </a:moveTo>
                    <a:cubicBezTo>
                      <a:pt x="116" y="0"/>
                      <a:pt x="75" y="13"/>
                      <a:pt x="51" y="46"/>
                    </a:cubicBezTo>
                    <a:cubicBezTo>
                      <a:pt x="0" y="133"/>
                      <a:pt x="178" y="250"/>
                      <a:pt x="260" y="270"/>
                    </a:cubicBezTo>
                    <a:lnTo>
                      <a:pt x="326" y="290"/>
                    </a:lnTo>
                    <a:cubicBezTo>
                      <a:pt x="407" y="321"/>
                      <a:pt x="499" y="387"/>
                      <a:pt x="601" y="392"/>
                    </a:cubicBezTo>
                    <a:cubicBezTo>
                      <a:pt x="614" y="393"/>
                      <a:pt x="626" y="393"/>
                      <a:pt x="637" y="393"/>
                    </a:cubicBezTo>
                    <a:cubicBezTo>
                      <a:pt x="877" y="393"/>
                      <a:pt x="676" y="191"/>
                      <a:pt x="555" y="123"/>
                    </a:cubicBezTo>
                    <a:cubicBezTo>
                      <a:pt x="495" y="100"/>
                      <a:pt x="299" y="0"/>
                      <a:pt x="16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3226450" y="3085400"/>
                <a:ext cx="205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98" extrusionOk="0">
                    <a:moveTo>
                      <a:pt x="230" y="1"/>
                    </a:moveTo>
                    <a:cubicBezTo>
                      <a:pt x="112" y="1"/>
                      <a:pt x="0" y="41"/>
                      <a:pt x="63" y="157"/>
                    </a:cubicBezTo>
                    <a:cubicBezTo>
                      <a:pt x="114" y="254"/>
                      <a:pt x="460" y="345"/>
                      <a:pt x="582" y="381"/>
                    </a:cubicBezTo>
                    <a:cubicBezTo>
                      <a:pt x="616" y="391"/>
                      <a:pt x="656" y="398"/>
                      <a:pt x="693" y="398"/>
                    </a:cubicBezTo>
                    <a:cubicBezTo>
                      <a:pt x="764" y="398"/>
                      <a:pt x="821" y="372"/>
                      <a:pt x="790" y="294"/>
                    </a:cubicBezTo>
                    <a:cubicBezTo>
                      <a:pt x="750" y="177"/>
                      <a:pt x="511" y="81"/>
                      <a:pt x="399" y="30"/>
                    </a:cubicBezTo>
                    <a:cubicBezTo>
                      <a:pt x="358" y="12"/>
                      <a:pt x="293" y="1"/>
                      <a:pt x="23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58755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1"/>
          </p:nvPr>
        </p:nvSpPr>
        <p:spPr>
          <a:xfrm>
            <a:off x="2350144" y="1693700"/>
            <a:ext cx="3735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subTitle" idx="2"/>
          </p:nvPr>
        </p:nvSpPr>
        <p:spPr>
          <a:xfrm>
            <a:off x="2350144" y="2482069"/>
            <a:ext cx="3735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3"/>
          </p:nvPr>
        </p:nvSpPr>
        <p:spPr>
          <a:xfrm>
            <a:off x="2350144" y="4058806"/>
            <a:ext cx="3735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4"/>
          </p:nvPr>
        </p:nvSpPr>
        <p:spPr>
          <a:xfrm>
            <a:off x="2350144" y="3270438"/>
            <a:ext cx="3735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5" hasCustomPrompt="1"/>
          </p:nvPr>
        </p:nvSpPr>
        <p:spPr>
          <a:xfrm>
            <a:off x="1229456" y="1270275"/>
            <a:ext cx="9348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6" hasCustomPrompt="1"/>
          </p:nvPr>
        </p:nvSpPr>
        <p:spPr>
          <a:xfrm>
            <a:off x="1229456" y="3635377"/>
            <a:ext cx="9348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7" hasCustomPrompt="1"/>
          </p:nvPr>
        </p:nvSpPr>
        <p:spPr>
          <a:xfrm>
            <a:off x="1229456" y="2058642"/>
            <a:ext cx="9348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8" hasCustomPrompt="1"/>
          </p:nvPr>
        </p:nvSpPr>
        <p:spPr>
          <a:xfrm>
            <a:off x="1229456" y="2847009"/>
            <a:ext cx="9348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>
            <a:spLocks noGrp="1"/>
          </p:cNvSpPr>
          <p:nvPr>
            <p:ph type="subTitle" idx="9"/>
          </p:nvPr>
        </p:nvSpPr>
        <p:spPr>
          <a:xfrm>
            <a:off x="2350144" y="1270275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13"/>
          </p:nvPr>
        </p:nvSpPr>
        <p:spPr>
          <a:xfrm>
            <a:off x="2350144" y="2058642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14"/>
          </p:nvPr>
        </p:nvSpPr>
        <p:spPr>
          <a:xfrm>
            <a:off x="2350144" y="2847008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5"/>
          </p:nvPr>
        </p:nvSpPr>
        <p:spPr>
          <a:xfrm>
            <a:off x="2350144" y="3635375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50" name="Google Shape;650;p13"/>
          <p:cNvGrpSpPr/>
          <p:nvPr/>
        </p:nvGrpSpPr>
        <p:grpSpPr>
          <a:xfrm>
            <a:off x="-273786" y="132492"/>
            <a:ext cx="9367313" cy="1797179"/>
            <a:chOff x="-273786" y="132492"/>
            <a:chExt cx="9367313" cy="1797179"/>
          </a:xfrm>
        </p:grpSpPr>
        <p:grpSp>
          <p:nvGrpSpPr>
            <p:cNvPr id="651" name="Google Shape;651;p13"/>
            <p:cNvGrpSpPr/>
            <p:nvPr/>
          </p:nvGrpSpPr>
          <p:grpSpPr>
            <a:xfrm rot="1935269">
              <a:off x="8268811" y="253695"/>
              <a:ext cx="673943" cy="759902"/>
              <a:chOff x="3441550" y="2722950"/>
              <a:chExt cx="68625" cy="77375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3474975" y="2722950"/>
                <a:ext cx="1675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435" extrusionOk="0">
                    <a:moveTo>
                      <a:pt x="33" y="0"/>
                    </a:moveTo>
                    <a:cubicBezTo>
                      <a:pt x="17" y="0"/>
                      <a:pt x="0" y="10"/>
                      <a:pt x="0" y="31"/>
                    </a:cubicBezTo>
                    <a:lnTo>
                      <a:pt x="0" y="499"/>
                    </a:lnTo>
                    <a:lnTo>
                      <a:pt x="0" y="1236"/>
                    </a:lnTo>
                    <a:lnTo>
                      <a:pt x="0" y="1404"/>
                    </a:lnTo>
                    <a:cubicBezTo>
                      <a:pt x="0" y="1425"/>
                      <a:pt x="17" y="1435"/>
                      <a:pt x="33" y="1435"/>
                    </a:cubicBezTo>
                    <a:cubicBezTo>
                      <a:pt x="50" y="1435"/>
                      <a:pt x="66" y="1425"/>
                      <a:pt x="66" y="1404"/>
                    </a:cubicBezTo>
                    <a:lnTo>
                      <a:pt x="66" y="941"/>
                    </a:lnTo>
                    <a:lnTo>
                      <a:pt x="66" y="204"/>
                    </a:lnTo>
                    <a:lnTo>
                      <a:pt x="66" y="31"/>
                    </a:lnTo>
                    <a:cubicBezTo>
                      <a:pt x="66" y="10"/>
                      <a:pt x="5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3467200" y="2729850"/>
                <a:ext cx="175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86" extrusionOk="0">
                    <a:moveTo>
                      <a:pt x="658" y="0"/>
                    </a:moveTo>
                    <a:cubicBezTo>
                      <a:pt x="647" y="0"/>
                      <a:pt x="637" y="6"/>
                      <a:pt x="632" y="19"/>
                    </a:cubicBezTo>
                    <a:cubicBezTo>
                      <a:pt x="540" y="202"/>
                      <a:pt x="454" y="386"/>
                      <a:pt x="357" y="564"/>
                    </a:cubicBezTo>
                    <a:lnTo>
                      <a:pt x="348" y="581"/>
                    </a:lnTo>
                    <a:lnTo>
                      <a:pt x="348" y="581"/>
                    </a:lnTo>
                    <a:cubicBezTo>
                      <a:pt x="267" y="417"/>
                      <a:pt x="189" y="254"/>
                      <a:pt x="108" y="96"/>
                    </a:cubicBezTo>
                    <a:lnTo>
                      <a:pt x="72" y="19"/>
                    </a:lnTo>
                    <a:cubicBezTo>
                      <a:pt x="65" y="9"/>
                      <a:pt x="55" y="4"/>
                      <a:pt x="45" y="4"/>
                    </a:cubicBezTo>
                    <a:cubicBezTo>
                      <a:pt x="22" y="4"/>
                      <a:pt x="0" y="28"/>
                      <a:pt x="11" y="50"/>
                    </a:cubicBezTo>
                    <a:cubicBezTo>
                      <a:pt x="103" y="233"/>
                      <a:pt x="189" y="416"/>
                      <a:pt x="281" y="594"/>
                    </a:cubicBezTo>
                    <a:lnTo>
                      <a:pt x="316" y="670"/>
                    </a:lnTo>
                    <a:cubicBezTo>
                      <a:pt x="324" y="681"/>
                      <a:pt x="335" y="686"/>
                      <a:pt x="347" y="686"/>
                    </a:cubicBezTo>
                    <a:cubicBezTo>
                      <a:pt x="358" y="686"/>
                      <a:pt x="370" y="681"/>
                      <a:pt x="377" y="670"/>
                    </a:cubicBezTo>
                    <a:cubicBezTo>
                      <a:pt x="464" y="487"/>
                      <a:pt x="555" y="304"/>
                      <a:pt x="647" y="126"/>
                    </a:cubicBezTo>
                    <a:lnTo>
                      <a:pt x="688" y="50"/>
                    </a:lnTo>
                    <a:cubicBezTo>
                      <a:pt x="701" y="23"/>
                      <a:pt x="679" y="0"/>
                      <a:pt x="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3471150" y="2726475"/>
                <a:ext cx="93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78" extrusionOk="0">
                    <a:moveTo>
                      <a:pt x="44" y="0"/>
                    </a:moveTo>
                    <a:cubicBezTo>
                      <a:pt x="33" y="0"/>
                      <a:pt x="19" y="10"/>
                      <a:pt x="16" y="17"/>
                    </a:cubicBezTo>
                    <a:cubicBezTo>
                      <a:pt x="1" y="37"/>
                      <a:pt x="16" y="53"/>
                      <a:pt x="26" y="63"/>
                    </a:cubicBezTo>
                    <a:cubicBezTo>
                      <a:pt x="77" y="103"/>
                      <a:pt x="123" y="139"/>
                      <a:pt x="174" y="170"/>
                    </a:cubicBezTo>
                    <a:cubicBezTo>
                      <a:pt x="176" y="175"/>
                      <a:pt x="182" y="177"/>
                      <a:pt x="189" y="177"/>
                    </a:cubicBezTo>
                    <a:cubicBezTo>
                      <a:pt x="195" y="177"/>
                      <a:pt x="202" y="175"/>
                      <a:pt x="204" y="170"/>
                    </a:cubicBezTo>
                    <a:cubicBezTo>
                      <a:pt x="255" y="134"/>
                      <a:pt x="301" y="93"/>
                      <a:pt x="352" y="63"/>
                    </a:cubicBezTo>
                    <a:cubicBezTo>
                      <a:pt x="362" y="53"/>
                      <a:pt x="372" y="37"/>
                      <a:pt x="362" y="17"/>
                    </a:cubicBezTo>
                    <a:cubicBezTo>
                      <a:pt x="358" y="10"/>
                      <a:pt x="343" y="5"/>
                      <a:pt x="332" y="5"/>
                    </a:cubicBezTo>
                    <a:cubicBezTo>
                      <a:pt x="328" y="5"/>
                      <a:pt x="324" y="5"/>
                      <a:pt x="321" y="7"/>
                    </a:cubicBezTo>
                    <a:cubicBezTo>
                      <a:pt x="276" y="39"/>
                      <a:pt x="234" y="74"/>
                      <a:pt x="190" y="103"/>
                    </a:cubicBezTo>
                    <a:lnTo>
                      <a:pt x="190" y="103"/>
                    </a:lnTo>
                    <a:cubicBezTo>
                      <a:pt x="145" y="70"/>
                      <a:pt x="103" y="34"/>
                      <a:pt x="57" y="7"/>
                    </a:cubicBezTo>
                    <a:cubicBezTo>
                      <a:pt x="54" y="2"/>
                      <a:pt x="49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3474975" y="2764525"/>
                <a:ext cx="1675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432" extrusionOk="0">
                    <a:moveTo>
                      <a:pt x="33" y="1"/>
                    </a:moveTo>
                    <a:cubicBezTo>
                      <a:pt x="17" y="1"/>
                      <a:pt x="0" y="11"/>
                      <a:pt x="0" y="31"/>
                    </a:cubicBezTo>
                    <a:lnTo>
                      <a:pt x="0" y="494"/>
                    </a:lnTo>
                    <a:lnTo>
                      <a:pt x="0" y="1232"/>
                    </a:lnTo>
                    <a:lnTo>
                      <a:pt x="0" y="1405"/>
                    </a:lnTo>
                    <a:cubicBezTo>
                      <a:pt x="0" y="1422"/>
                      <a:pt x="17" y="1431"/>
                      <a:pt x="33" y="1431"/>
                    </a:cubicBezTo>
                    <a:cubicBezTo>
                      <a:pt x="50" y="1431"/>
                      <a:pt x="66" y="1422"/>
                      <a:pt x="66" y="1405"/>
                    </a:cubicBezTo>
                    <a:lnTo>
                      <a:pt x="66" y="937"/>
                    </a:lnTo>
                    <a:lnTo>
                      <a:pt x="66" y="199"/>
                    </a:lnTo>
                    <a:lnTo>
                      <a:pt x="66" y="31"/>
                    </a:lnTo>
                    <a:cubicBezTo>
                      <a:pt x="66" y="11"/>
                      <a:pt x="50" y="1"/>
                      <a:pt x="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467000" y="2776200"/>
                <a:ext cx="175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7" extrusionOk="0">
                    <a:moveTo>
                      <a:pt x="349" y="0"/>
                    </a:moveTo>
                    <a:cubicBezTo>
                      <a:pt x="338" y="0"/>
                      <a:pt x="327" y="4"/>
                      <a:pt x="319" y="12"/>
                    </a:cubicBezTo>
                    <a:cubicBezTo>
                      <a:pt x="233" y="200"/>
                      <a:pt x="141" y="383"/>
                      <a:pt x="55" y="561"/>
                    </a:cubicBezTo>
                    <a:lnTo>
                      <a:pt x="14" y="637"/>
                    </a:lnTo>
                    <a:cubicBezTo>
                      <a:pt x="0" y="662"/>
                      <a:pt x="24" y="686"/>
                      <a:pt x="46" y="686"/>
                    </a:cubicBezTo>
                    <a:cubicBezTo>
                      <a:pt x="56" y="686"/>
                      <a:pt x="65" y="681"/>
                      <a:pt x="70" y="668"/>
                    </a:cubicBezTo>
                    <a:cubicBezTo>
                      <a:pt x="162" y="485"/>
                      <a:pt x="248" y="302"/>
                      <a:pt x="340" y="124"/>
                    </a:cubicBezTo>
                    <a:lnTo>
                      <a:pt x="348" y="105"/>
                    </a:lnTo>
                    <a:lnTo>
                      <a:pt x="348" y="105"/>
                    </a:lnTo>
                    <a:cubicBezTo>
                      <a:pt x="429" y="269"/>
                      <a:pt x="507" y="432"/>
                      <a:pt x="594" y="592"/>
                    </a:cubicBezTo>
                    <a:lnTo>
                      <a:pt x="630" y="668"/>
                    </a:lnTo>
                    <a:cubicBezTo>
                      <a:pt x="636" y="681"/>
                      <a:pt x="646" y="686"/>
                      <a:pt x="656" y="686"/>
                    </a:cubicBezTo>
                    <a:cubicBezTo>
                      <a:pt x="678" y="686"/>
                      <a:pt x="701" y="662"/>
                      <a:pt x="691" y="637"/>
                    </a:cubicBezTo>
                    <a:cubicBezTo>
                      <a:pt x="599" y="454"/>
                      <a:pt x="513" y="266"/>
                      <a:pt x="416" y="88"/>
                    </a:cubicBezTo>
                    <a:lnTo>
                      <a:pt x="375" y="12"/>
                    </a:lnTo>
                    <a:cubicBezTo>
                      <a:pt x="370" y="4"/>
                      <a:pt x="360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471275" y="2792450"/>
                <a:ext cx="917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78" extrusionOk="0">
                    <a:moveTo>
                      <a:pt x="184" y="0"/>
                    </a:moveTo>
                    <a:cubicBezTo>
                      <a:pt x="177" y="0"/>
                      <a:pt x="171" y="3"/>
                      <a:pt x="169" y="8"/>
                    </a:cubicBezTo>
                    <a:cubicBezTo>
                      <a:pt x="118" y="43"/>
                      <a:pt x="72" y="84"/>
                      <a:pt x="21" y="115"/>
                    </a:cubicBezTo>
                    <a:cubicBezTo>
                      <a:pt x="11" y="125"/>
                      <a:pt x="1" y="140"/>
                      <a:pt x="11" y="160"/>
                    </a:cubicBezTo>
                    <a:cubicBezTo>
                      <a:pt x="15" y="168"/>
                      <a:pt x="29" y="173"/>
                      <a:pt x="41" y="173"/>
                    </a:cubicBezTo>
                    <a:cubicBezTo>
                      <a:pt x="45" y="173"/>
                      <a:pt x="49" y="172"/>
                      <a:pt x="52" y="171"/>
                    </a:cubicBezTo>
                    <a:cubicBezTo>
                      <a:pt x="97" y="139"/>
                      <a:pt x="138" y="103"/>
                      <a:pt x="183" y="74"/>
                    </a:cubicBezTo>
                    <a:lnTo>
                      <a:pt x="183" y="74"/>
                    </a:lnTo>
                    <a:cubicBezTo>
                      <a:pt x="228" y="107"/>
                      <a:pt x="270" y="143"/>
                      <a:pt x="316" y="171"/>
                    </a:cubicBezTo>
                    <a:cubicBezTo>
                      <a:pt x="319" y="175"/>
                      <a:pt x="324" y="177"/>
                      <a:pt x="329" y="177"/>
                    </a:cubicBezTo>
                    <a:cubicBezTo>
                      <a:pt x="340" y="177"/>
                      <a:pt x="353" y="167"/>
                      <a:pt x="357" y="160"/>
                    </a:cubicBezTo>
                    <a:cubicBezTo>
                      <a:pt x="367" y="140"/>
                      <a:pt x="357" y="120"/>
                      <a:pt x="347" y="115"/>
                    </a:cubicBezTo>
                    <a:cubicBezTo>
                      <a:pt x="296" y="74"/>
                      <a:pt x="250" y="38"/>
                      <a:pt x="199" y="8"/>
                    </a:cubicBezTo>
                    <a:cubicBezTo>
                      <a:pt x="197" y="3"/>
                      <a:pt x="190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477800" y="2742400"/>
                <a:ext cx="3237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33" extrusionOk="0">
                    <a:moveTo>
                      <a:pt x="1247" y="1"/>
                    </a:moveTo>
                    <a:cubicBezTo>
                      <a:pt x="1242" y="1"/>
                      <a:pt x="1236" y="2"/>
                      <a:pt x="1230" y="6"/>
                    </a:cubicBezTo>
                    <a:cubicBezTo>
                      <a:pt x="1098" y="82"/>
                      <a:pt x="961" y="158"/>
                      <a:pt x="823" y="229"/>
                    </a:cubicBezTo>
                    <a:cubicBezTo>
                      <a:pt x="604" y="346"/>
                      <a:pt x="391" y="469"/>
                      <a:pt x="182" y="591"/>
                    </a:cubicBezTo>
                    <a:cubicBezTo>
                      <a:pt x="131" y="616"/>
                      <a:pt x="81" y="647"/>
                      <a:pt x="35" y="672"/>
                    </a:cubicBezTo>
                    <a:cubicBezTo>
                      <a:pt x="0" y="689"/>
                      <a:pt x="21" y="732"/>
                      <a:pt x="50" y="732"/>
                    </a:cubicBezTo>
                    <a:cubicBezTo>
                      <a:pt x="55" y="732"/>
                      <a:pt x="60" y="731"/>
                      <a:pt x="65" y="728"/>
                    </a:cubicBezTo>
                    <a:cubicBezTo>
                      <a:pt x="198" y="652"/>
                      <a:pt x="335" y="575"/>
                      <a:pt x="472" y="509"/>
                    </a:cubicBezTo>
                    <a:cubicBezTo>
                      <a:pt x="691" y="387"/>
                      <a:pt x="905" y="265"/>
                      <a:pt x="1113" y="143"/>
                    </a:cubicBezTo>
                    <a:cubicBezTo>
                      <a:pt x="1164" y="118"/>
                      <a:pt x="1215" y="87"/>
                      <a:pt x="1261" y="62"/>
                    </a:cubicBezTo>
                    <a:cubicBezTo>
                      <a:pt x="1295" y="40"/>
                      <a:pt x="1275" y="1"/>
                      <a:pt x="1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488075" y="2739075"/>
                <a:ext cx="193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43" extrusionOk="0">
                    <a:moveTo>
                      <a:pt x="441" y="1"/>
                    </a:moveTo>
                    <a:cubicBezTo>
                      <a:pt x="431" y="1"/>
                      <a:pt x="420" y="6"/>
                      <a:pt x="412" y="17"/>
                    </a:cubicBezTo>
                    <a:cubicBezTo>
                      <a:pt x="295" y="179"/>
                      <a:pt x="183" y="352"/>
                      <a:pt x="61" y="520"/>
                    </a:cubicBezTo>
                    <a:cubicBezTo>
                      <a:pt x="41" y="546"/>
                      <a:pt x="31" y="571"/>
                      <a:pt x="10" y="591"/>
                    </a:cubicBezTo>
                    <a:cubicBezTo>
                      <a:pt x="0" y="607"/>
                      <a:pt x="15" y="642"/>
                      <a:pt x="36" y="642"/>
                    </a:cubicBezTo>
                    <a:cubicBezTo>
                      <a:pt x="239" y="627"/>
                      <a:pt x="443" y="622"/>
                      <a:pt x="646" y="607"/>
                    </a:cubicBezTo>
                    <a:cubicBezTo>
                      <a:pt x="677" y="607"/>
                      <a:pt x="702" y="607"/>
                      <a:pt x="738" y="602"/>
                    </a:cubicBezTo>
                    <a:cubicBezTo>
                      <a:pt x="773" y="602"/>
                      <a:pt x="773" y="541"/>
                      <a:pt x="738" y="541"/>
                    </a:cubicBezTo>
                    <a:cubicBezTo>
                      <a:pt x="534" y="551"/>
                      <a:pt x="331" y="556"/>
                      <a:pt x="127" y="571"/>
                    </a:cubicBezTo>
                    <a:cubicBezTo>
                      <a:pt x="118" y="571"/>
                      <a:pt x="109" y="571"/>
                      <a:pt x="101" y="571"/>
                    </a:cubicBezTo>
                    <a:lnTo>
                      <a:pt x="101" y="571"/>
                    </a:lnTo>
                    <a:cubicBezTo>
                      <a:pt x="204" y="425"/>
                      <a:pt x="304" y="272"/>
                      <a:pt x="412" y="123"/>
                    </a:cubicBezTo>
                    <a:cubicBezTo>
                      <a:pt x="433" y="98"/>
                      <a:pt x="443" y="73"/>
                      <a:pt x="463" y="52"/>
                    </a:cubicBezTo>
                    <a:cubicBezTo>
                      <a:pt x="484" y="24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502700" y="2741025"/>
                <a:ext cx="575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4" extrusionOk="0">
                    <a:moveTo>
                      <a:pt x="46" y="1"/>
                    </a:moveTo>
                    <a:cubicBezTo>
                      <a:pt x="33" y="1"/>
                      <a:pt x="26" y="9"/>
                      <a:pt x="26" y="20"/>
                    </a:cubicBezTo>
                    <a:cubicBezTo>
                      <a:pt x="15" y="86"/>
                      <a:pt x="5" y="142"/>
                      <a:pt x="0" y="208"/>
                    </a:cubicBezTo>
                    <a:cubicBezTo>
                      <a:pt x="0" y="218"/>
                      <a:pt x="0" y="239"/>
                      <a:pt x="10" y="244"/>
                    </a:cubicBezTo>
                    <a:cubicBezTo>
                      <a:pt x="66" y="269"/>
                      <a:pt x="127" y="295"/>
                      <a:pt x="178" y="320"/>
                    </a:cubicBezTo>
                    <a:cubicBezTo>
                      <a:pt x="182" y="322"/>
                      <a:pt x="187" y="323"/>
                      <a:pt x="192" y="323"/>
                    </a:cubicBezTo>
                    <a:cubicBezTo>
                      <a:pt x="202" y="323"/>
                      <a:pt x="212" y="320"/>
                      <a:pt x="219" y="310"/>
                    </a:cubicBezTo>
                    <a:cubicBezTo>
                      <a:pt x="229" y="295"/>
                      <a:pt x="229" y="269"/>
                      <a:pt x="209" y="264"/>
                    </a:cubicBezTo>
                    <a:cubicBezTo>
                      <a:pt x="155" y="242"/>
                      <a:pt x="105" y="219"/>
                      <a:pt x="59" y="197"/>
                    </a:cubicBezTo>
                    <a:lnTo>
                      <a:pt x="59" y="197"/>
                    </a:lnTo>
                    <a:cubicBezTo>
                      <a:pt x="65" y="145"/>
                      <a:pt x="77" y="92"/>
                      <a:pt x="82" y="40"/>
                    </a:cubicBezTo>
                    <a:cubicBezTo>
                      <a:pt x="82" y="20"/>
                      <a:pt x="76" y="10"/>
                      <a:pt x="61" y="5"/>
                    </a:cubicBezTo>
                    <a:cubicBezTo>
                      <a:pt x="55" y="2"/>
                      <a:pt x="50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441550" y="2762550"/>
                <a:ext cx="324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36" extrusionOk="0">
                    <a:moveTo>
                      <a:pt x="1243" y="1"/>
                    </a:moveTo>
                    <a:cubicBezTo>
                      <a:pt x="1239" y="1"/>
                      <a:pt x="1235" y="2"/>
                      <a:pt x="1230" y="3"/>
                    </a:cubicBezTo>
                    <a:cubicBezTo>
                      <a:pt x="1098" y="85"/>
                      <a:pt x="961" y="161"/>
                      <a:pt x="823" y="227"/>
                    </a:cubicBezTo>
                    <a:cubicBezTo>
                      <a:pt x="605" y="349"/>
                      <a:pt x="391" y="471"/>
                      <a:pt x="183" y="593"/>
                    </a:cubicBezTo>
                    <a:cubicBezTo>
                      <a:pt x="132" y="619"/>
                      <a:pt x="81" y="649"/>
                      <a:pt x="35" y="675"/>
                    </a:cubicBezTo>
                    <a:cubicBezTo>
                      <a:pt x="0" y="692"/>
                      <a:pt x="21" y="735"/>
                      <a:pt x="50" y="735"/>
                    </a:cubicBezTo>
                    <a:cubicBezTo>
                      <a:pt x="55" y="735"/>
                      <a:pt x="60" y="734"/>
                      <a:pt x="66" y="731"/>
                    </a:cubicBezTo>
                    <a:cubicBezTo>
                      <a:pt x="198" y="654"/>
                      <a:pt x="335" y="578"/>
                      <a:pt x="473" y="507"/>
                    </a:cubicBezTo>
                    <a:cubicBezTo>
                      <a:pt x="691" y="385"/>
                      <a:pt x="905" y="268"/>
                      <a:pt x="1113" y="146"/>
                    </a:cubicBezTo>
                    <a:cubicBezTo>
                      <a:pt x="1164" y="120"/>
                      <a:pt x="1215" y="90"/>
                      <a:pt x="1261" y="64"/>
                    </a:cubicBezTo>
                    <a:cubicBezTo>
                      <a:pt x="1297" y="46"/>
                      <a:pt x="1273" y="1"/>
                      <a:pt x="1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444200" y="2768225"/>
                <a:ext cx="1935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39" extrusionOk="0">
                    <a:moveTo>
                      <a:pt x="738" y="0"/>
                    </a:moveTo>
                    <a:cubicBezTo>
                      <a:pt x="534" y="15"/>
                      <a:pt x="326" y="21"/>
                      <a:pt x="127" y="36"/>
                    </a:cubicBezTo>
                    <a:cubicBezTo>
                      <a:pt x="92" y="36"/>
                      <a:pt x="66" y="36"/>
                      <a:pt x="36" y="41"/>
                    </a:cubicBezTo>
                    <a:cubicBezTo>
                      <a:pt x="0" y="41"/>
                      <a:pt x="0" y="102"/>
                      <a:pt x="36" y="102"/>
                    </a:cubicBezTo>
                    <a:cubicBezTo>
                      <a:pt x="239" y="92"/>
                      <a:pt x="443" y="87"/>
                      <a:pt x="646" y="71"/>
                    </a:cubicBezTo>
                    <a:cubicBezTo>
                      <a:pt x="654" y="71"/>
                      <a:pt x="662" y="71"/>
                      <a:pt x="669" y="71"/>
                    </a:cubicBezTo>
                    <a:lnTo>
                      <a:pt x="669" y="71"/>
                    </a:lnTo>
                    <a:cubicBezTo>
                      <a:pt x="570" y="217"/>
                      <a:pt x="470" y="370"/>
                      <a:pt x="361" y="519"/>
                    </a:cubicBezTo>
                    <a:cubicBezTo>
                      <a:pt x="341" y="544"/>
                      <a:pt x="326" y="570"/>
                      <a:pt x="311" y="585"/>
                    </a:cubicBezTo>
                    <a:cubicBezTo>
                      <a:pt x="292" y="614"/>
                      <a:pt x="316" y="638"/>
                      <a:pt x="338" y="638"/>
                    </a:cubicBezTo>
                    <a:cubicBezTo>
                      <a:pt x="347" y="638"/>
                      <a:pt x="356" y="634"/>
                      <a:pt x="361" y="626"/>
                    </a:cubicBezTo>
                    <a:cubicBezTo>
                      <a:pt x="473" y="458"/>
                      <a:pt x="590" y="290"/>
                      <a:pt x="712" y="122"/>
                    </a:cubicBezTo>
                    <a:cubicBezTo>
                      <a:pt x="728" y="97"/>
                      <a:pt x="743" y="71"/>
                      <a:pt x="763" y="51"/>
                    </a:cubicBezTo>
                    <a:cubicBezTo>
                      <a:pt x="773" y="36"/>
                      <a:pt x="75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443300" y="2774250"/>
                <a:ext cx="575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37" y="0"/>
                    </a:moveTo>
                    <a:cubicBezTo>
                      <a:pt x="28" y="0"/>
                      <a:pt x="17" y="4"/>
                      <a:pt x="11" y="14"/>
                    </a:cubicBezTo>
                    <a:cubicBezTo>
                      <a:pt x="1" y="29"/>
                      <a:pt x="1" y="54"/>
                      <a:pt x="21" y="59"/>
                    </a:cubicBezTo>
                    <a:cubicBezTo>
                      <a:pt x="70" y="82"/>
                      <a:pt x="124" y="104"/>
                      <a:pt x="171" y="127"/>
                    </a:cubicBezTo>
                    <a:lnTo>
                      <a:pt x="171" y="127"/>
                    </a:lnTo>
                    <a:cubicBezTo>
                      <a:pt x="164" y="178"/>
                      <a:pt x="153" y="227"/>
                      <a:pt x="148" y="283"/>
                    </a:cubicBezTo>
                    <a:cubicBezTo>
                      <a:pt x="148" y="303"/>
                      <a:pt x="153" y="314"/>
                      <a:pt x="169" y="319"/>
                    </a:cubicBezTo>
                    <a:cubicBezTo>
                      <a:pt x="171" y="321"/>
                      <a:pt x="174" y="322"/>
                      <a:pt x="178" y="322"/>
                    </a:cubicBezTo>
                    <a:cubicBezTo>
                      <a:pt x="189" y="322"/>
                      <a:pt x="204" y="311"/>
                      <a:pt x="204" y="303"/>
                    </a:cubicBezTo>
                    <a:cubicBezTo>
                      <a:pt x="214" y="237"/>
                      <a:pt x="224" y="181"/>
                      <a:pt x="230" y="115"/>
                    </a:cubicBezTo>
                    <a:cubicBezTo>
                      <a:pt x="230" y="105"/>
                      <a:pt x="230" y="85"/>
                      <a:pt x="219" y="80"/>
                    </a:cubicBezTo>
                    <a:cubicBezTo>
                      <a:pt x="163" y="54"/>
                      <a:pt x="102" y="29"/>
                      <a:pt x="52" y="3"/>
                    </a:cubicBezTo>
                    <a:cubicBezTo>
                      <a:pt x="48" y="1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477800" y="2762750"/>
                <a:ext cx="3202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753" extrusionOk="0">
                    <a:moveTo>
                      <a:pt x="48" y="1"/>
                    </a:moveTo>
                    <a:cubicBezTo>
                      <a:pt x="20" y="1"/>
                      <a:pt x="1" y="40"/>
                      <a:pt x="35" y="61"/>
                    </a:cubicBezTo>
                    <a:cubicBezTo>
                      <a:pt x="167" y="138"/>
                      <a:pt x="299" y="214"/>
                      <a:pt x="437" y="295"/>
                    </a:cubicBezTo>
                    <a:cubicBezTo>
                      <a:pt x="645" y="418"/>
                      <a:pt x="859" y="545"/>
                      <a:pt x="1072" y="667"/>
                    </a:cubicBezTo>
                    <a:cubicBezTo>
                      <a:pt x="1123" y="692"/>
                      <a:pt x="1164" y="723"/>
                      <a:pt x="1215" y="748"/>
                    </a:cubicBezTo>
                    <a:cubicBezTo>
                      <a:pt x="1221" y="751"/>
                      <a:pt x="1227" y="753"/>
                      <a:pt x="1232" y="753"/>
                    </a:cubicBezTo>
                    <a:cubicBezTo>
                      <a:pt x="1263" y="753"/>
                      <a:pt x="1281" y="710"/>
                      <a:pt x="1250" y="692"/>
                    </a:cubicBezTo>
                    <a:cubicBezTo>
                      <a:pt x="1113" y="616"/>
                      <a:pt x="981" y="540"/>
                      <a:pt x="849" y="458"/>
                    </a:cubicBezTo>
                    <a:cubicBezTo>
                      <a:pt x="640" y="336"/>
                      <a:pt x="421" y="209"/>
                      <a:pt x="213" y="87"/>
                    </a:cubicBezTo>
                    <a:cubicBezTo>
                      <a:pt x="162" y="61"/>
                      <a:pt x="116" y="31"/>
                      <a:pt x="65" y="6"/>
                    </a:cubicBezTo>
                    <a:cubicBezTo>
                      <a:pt x="60" y="2"/>
                      <a:pt x="54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488075" y="2768475"/>
                <a:ext cx="193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49" extrusionOk="0">
                    <a:moveTo>
                      <a:pt x="36" y="0"/>
                    </a:moveTo>
                    <a:cubicBezTo>
                      <a:pt x="10" y="0"/>
                      <a:pt x="0" y="26"/>
                      <a:pt x="10" y="51"/>
                    </a:cubicBezTo>
                    <a:cubicBezTo>
                      <a:pt x="127" y="219"/>
                      <a:pt x="234" y="387"/>
                      <a:pt x="346" y="560"/>
                    </a:cubicBezTo>
                    <a:cubicBezTo>
                      <a:pt x="366" y="585"/>
                      <a:pt x="382" y="611"/>
                      <a:pt x="397" y="636"/>
                    </a:cubicBezTo>
                    <a:cubicBezTo>
                      <a:pt x="404" y="645"/>
                      <a:pt x="414" y="649"/>
                      <a:pt x="423" y="649"/>
                    </a:cubicBezTo>
                    <a:cubicBezTo>
                      <a:pt x="446" y="649"/>
                      <a:pt x="469" y="626"/>
                      <a:pt x="458" y="601"/>
                    </a:cubicBezTo>
                    <a:cubicBezTo>
                      <a:pt x="341" y="433"/>
                      <a:pt x="234" y="265"/>
                      <a:pt x="117" y="92"/>
                    </a:cubicBezTo>
                    <a:cubicBezTo>
                      <a:pt x="113" y="85"/>
                      <a:pt x="109" y="78"/>
                      <a:pt x="105" y="71"/>
                    </a:cubicBezTo>
                    <a:lnTo>
                      <a:pt x="105" y="71"/>
                    </a:lnTo>
                    <a:cubicBezTo>
                      <a:pt x="287" y="84"/>
                      <a:pt x="469" y="94"/>
                      <a:pt x="651" y="112"/>
                    </a:cubicBezTo>
                    <a:cubicBezTo>
                      <a:pt x="687" y="112"/>
                      <a:pt x="712" y="117"/>
                      <a:pt x="743" y="117"/>
                    </a:cubicBezTo>
                    <a:cubicBezTo>
                      <a:pt x="773" y="117"/>
                      <a:pt x="773" y="56"/>
                      <a:pt x="738" y="51"/>
                    </a:cubicBezTo>
                    <a:cubicBezTo>
                      <a:pt x="534" y="36"/>
                      <a:pt x="331" y="21"/>
                      <a:pt x="127" y="5"/>
                    </a:cubicBezTo>
                    <a:cubicBezTo>
                      <a:pt x="92" y="5"/>
                      <a:pt x="66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502175" y="2774900"/>
                <a:ext cx="6275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4" extrusionOk="0">
                    <a:moveTo>
                      <a:pt x="203" y="1"/>
                    </a:moveTo>
                    <a:cubicBezTo>
                      <a:pt x="198" y="1"/>
                      <a:pt x="193" y="1"/>
                      <a:pt x="189" y="3"/>
                    </a:cubicBezTo>
                    <a:cubicBezTo>
                      <a:pt x="133" y="28"/>
                      <a:pt x="77" y="54"/>
                      <a:pt x="21" y="74"/>
                    </a:cubicBezTo>
                    <a:cubicBezTo>
                      <a:pt x="11" y="79"/>
                      <a:pt x="1" y="89"/>
                      <a:pt x="6" y="99"/>
                    </a:cubicBezTo>
                    <a:cubicBezTo>
                      <a:pt x="11" y="160"/>
                      <a:pt x="21" y="216"/>
                      <a:pt x="26" y="283"/>
                    </a:cubicBezTo>
                    <a:cubicBezTo>
                      <a:pt x="26" y="303"/>
                      <a:pt x="36" y="313"/>
                      <a:pt x="57" y="313"/>
                    </a:cubicBezTo>
                    <a:cubicBezTo>
                      <a:pt x="72" y="313"/>
                      <a:pt x="87" y="303"/>
                      <a:pt x="87" y="283"/>
                    </a:cubicBezTo>
                    <a:cubicBezTo>
                      <a:pt x="83" y="223"/>
                      <a:pt x="78" y="172"/>
                      <a:pt x="73" y="117"/>
                    </a:cubicBezTo>
                    <a:lnTo>
                      <a:pt x="73" y="117"/>
                    </a:lnTo>
                    <a:cubicBezTo>
                      <a:pt x="124" y="94"/>
                      <a:pt x="175" y="72"/>
                      <a:pt x="230" y="54"/>
                    </a:cubicBezTo>
                    <a:cubicBezTo>
                      <a:pt x="240" y="49"/>
                      <a:pt x="250" y="23"/>
                      <a:pt x="240" y="8"/>
                    </a:cubicBezTo>
                    <a:cubicBezTo>
                      <a:pt x="229" y="4"/>
                      <a:pt x="216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441925" y="2741775"/>
                <a:ext cx="3190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53" extrusionOk="0">
                    <a:moveTo>
                      <a:pt x="47" y="1"/>
                    </a:moveTo>
                    <a:cubicBezTo>
                      <a:pt x="17" y="1"/>
                      <a:pt x="0" y="40"/>
                      <a:pt x="30" y="61"/>
                    </a:cubicBezTo>
                    <a:cubicBezTo>
                      <a:pt x="162" y="137"/>
                      <a:pt x="300" y="214"/>
                      <a:pt x="432" y="295"/>
                    </a:cubicBezTo>
                    <a:cubicBezTo>
                      <a:pt x="641" y="417"/>
                      <a:pt x="859" y="544"/>
                      <a:pt x="1068" y="666"/>
                    </a:cubicBezTo>
                    <a:cubicBezTo>
                      <a:pt x="1119" y="692"/>
                      <a:pt x="1165" y="722"/>
                      <a:pt x="1215" y="748"/>
                    </a:cubicBezTo>
                    <a:cubicBezTo>
                      <a:pt x="1221" y="751"/>
                      <a:pt x="1227" y="753"/>
                      <a:pt x="1232" y="753"/>
                    </a:cubicBezTo>
                    <a:cubicBezTo>
                      <a:pt x="1259" y="753"/>
                      <a:pt x="1276" y="713"/>
                      <a:pt x="1246" y="692"/>
                    </a:cubicBezTo>
                    <a:cubicBezTo>
                      <a:pt x="1114" y="616"/>
                      <a:pt x="976" y="539"/>
                      <a:pt x="844" y="453"/>
                    </a:cubicBezTo>
                    <a:cubicBezTo>
                      <a:pt x="636" y="336"/>
                      <a:pt x="417" y="209"/>
                      <a:pt x="208" y="87"/>
                    </a:cubicBezTo>
                    <a:cubicBezTo>
                      <a:pt x="157" y="61"/>
                      <a:pt x="117" y="31"/>
                      <a:pt x="66" y="5"/>
                    </a:cubicBezTo>
                    <a:cubicBezTo>
                      <a:pt x="59" y="2"/>
                      <a:pt x="5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444200" y="2738525"/>
                <a:ext cx="194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49" extrusionOk="0">
                    <a:moveTo>
                      <a:pt x="355" y="1"/>
                    </a:moveTo>
                    <a:cubicBezTo>
                      <a:pt x="332" y="1"/>
                      <a:pt x="310" y="22"/>
                      <a:pt x="321" y="44"/>
                    </a:cubicBezTo>
                    <a:cubicBezTo>
                      <a:pt x="438" y="217"/>
                      <a:pt x="545" y="384"/>
                      <a:pt x="662" y="552"/>
                    </a:cubicBezTo>
                    <a:cubicBezTo>
                      <a:pt x="666" y="560"/>
                      <a:pt x="670" y="567"/>
                      <a:pt x="675" y="574"/>
                    </a:cubicBezTo>
                    <a:lnTo>
                      <a:pt x="675" y="574"/>
                    </a:lnTo>
                    <a:cubicBezTo>
                      <a:pt x="492" y="564"/>
                      <a:pt x="310" y="551"/>
                      <a:pt x="127" y="537"/>
                    </a:cubicBezTo>
                    <a:cubicBezTo>
                      <a:pt x="92" y="537"/>
                      <a:pt x="66" y="527"/>
                      <a:pt x="36" y="527"/>
                    </a:cubicBezTo>
                    <a:cubicBezTo>
                      <a:pt x="0" y="537"/>
                      <a:pt x="5" y="598"/>
                      <a:pt x="41" y="598"/>
                    </a:cubicBezTo>
                    <a:cubicBezTo>
                      <a:pt x="244" y="613"/>
                      <a:pt x="448" y="624"/>
                      <a:pt x="651" y="644"/>
                    </a:cubicBezTo>
                    <a:cubicBezTo>
                      <a:pt x="687" y="644"/>
                      <a:pt x="712" y="649"/>
                      <a:pt x="743" y="649"/>
                    </a:cubicBezTo>
                    <a:cubicBezTo>
                      <a:pt x="768" y="649"/>
                      <a:pt x="779" y="624"/>
                      <a:pt x="768" y="598"/>
                    </a:cubicBezTo>
                    <a:cubicBezTo>
                      <a:pt x="651" y="425"/>
                      <a:pt x="545" y="262"/>
                      <a:pt x="433" y="89"/>
                    </a:cubicBezTo>
                    <a:cubicBezTo>
                      <a:pt x="412" y="64"/>
                      <a:pt x="397" y="39"/>
                      <a:pt x="382" y="13"/>
                    </a:cubicBezTo>
                    <a:cubicBezTo>
                      <a:pt x="374" y="4"/>
                      <a:pt x="365" y="1"/>
                      <a:pt x="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443300" y="2740375"/>
                <a:ext cx="62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19" extrusionOk="0">
                    <a:moveTo>
                      <a:pt x="194" y="0"/>
                    </a:moveTo>
                    <a:cubicBezTo>
                      <a:pt x="179" y="0"/>
                      <a:pt x="163" y="15"/>
                      <a:pt x="163" y="36"/>
                    </a:cubicBezTo>
                    <a:cubicBezTo>
                      <a:pt x="168" y="91"/>
                      <a:pt x="173" y="146"/>
                      <a:pt x="177" y="201"/>
                    </a:cubicBezTo>
                    <a:lnTo>
                      <a:pt x="177" y="201"/>
                    </a:lnTo>
                    <a:cubicBezTo>
                      <a:pt x="126" y="224"/>
                      <a:pt x="71" y="246"/>
                      <a:pt x="21" y="265"/>
                    </a:cubicBezTo>
                    <a:cubicBezTo>
                      <a:pt x="11" y="270"/>
                      <a:pt x="1" y="295"/>
                      <a:pt x="11" y="305"/>
                    </a:cubicBezTo>
                    <a:cubicBezTo>
                      <a:pt x="21" y="315"/>
                      <a:pt x="30" y="319"/>
                      <a:pt x="41" y="319"/>
                    </a:cubicBezTo>
                    <a:cubicBezTo>
                      <a:pt x="47" y="319"/>
                      <a:pt x="54" y="317"/>
                      <a:pt x="62" y="316"/>
                    </a:cubicBezTo>
                    <a:cubicBezTo>
                      <a:pt x="118" y="290"/>
                      <a:pt x="174" y="265"/>
                      <a:pt x="230" y="244"/>
                    </a:cubicBezTo>
                    <a:cubicBezTo>
                      <a:pt x="240" y="239"/>
                      <a:pt x="250" y="224"/>
                      <a:pt x="245" y="219"/>
                    </a:cubicBezTo>
                    <a:cubicBezTo>
                      <a:pt x="240" y="158"/>
                      <a:pt x="230" y="97"/>
                      <a:pt x="224" y="36"/>
                    </a:cubicBezTo>
                    <a:cubicBezTo>
                      <a:pt x="224" y="15"/>
                      <a:pt x="214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478525" y="2760850"/>
                <a:ext cx="212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" extrusionOk="0">
                    <a:moveTo>
                      <a:pt x="36" y="0"/>
                    </a:moveTo>
                    <a:cubicBezTo>
                      <a:pt x="1" y="0"/>
                      <a:pt x="1" y="61"/>
                      <a:pt x="36" y="61"/>
                    </a:cubicBezTo>
                    <a:lnTo>
                      <a:pt x="804" y="61"/>
                    </a:lnTo>
                    <a:cubicBezTo>
                      <a:pt x="850" y="61"/>
                      <a:pt x="850" y="0"/>
                      <a:pt x="8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497850" y="2757175"/>
                <a:ext cx="46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58" extrusionOk="0">
                    <a:moveTo>
                      <a:pt x="146" y="1"/>
                    </a:moveTo>
                    <a:cubicBezTo>
                      <a:pt x="135" y="1"/>
                      <a:pt x="125" y="9"/>
                      <a:pt x="118" y="20"/>
                    </a:cubicBezTo>
                    <a:cubicBezTo>
                      <a:pt x="77" y="71"/>
                      <a:pt x="42" y="112"/>
                      <a:pt x="6" y="162"/>
                    </a:cubicBezTo>
                    <a:cubicBezTo>
                      <a:pt x="1" y="173"/>
                      <a:pt x="1" y="188"/>
                      <a:pt x="6" y="198"/>
                    </a:cubicBezTo>
                    <a:cubicBezTo>
                      <a:pt x="47" y="249"/>
                      <a:pt x="82" y="290"/>
                      <a:pt x="118" y="340"/>
                    </a:cubicBezTo>
                    <a:cubicBezTo>
                      <a:pt x="125" y="352"/>
                      <a:pt x="136" y="358"/>
                      <a:pt x="147" y="358"/>
                    </a:cubicBezTo>
                    <a:cubicBezTo>
                      <a:pt x="151" y="358"/>
                      <a:pt x="155" y="357"/>
                      <a:pt x="159" y="356"/>
                    </a:cubicBezTo>
                    <a:cubicBezTo>
                      <a:pt x="174" y="351"/>
                      <a:pt x="179" y="325"/>
                      <a:pt x="174" y="310"/>
                    </a:cubicBezTo>
                    <a:cubicBezTo>
                      <a:pt x="138" y="265"/>
                      <a:pt x="107" y="225"/>
                      <a:pt x="79" y="182"/>
                    </a:cubicBezTo>
                    <a:lnTo>
                      <a:pt x="79" y="182"/>
                    </a:lnTo>
                    <a:cubicBezTo>
                      <a:pt x="111" y="137"/>
                      <a:pt x="147" y="96"/>
                      <a:pt x="174" y="50"/>
                    </a:cubicBezTo>
                    <a:cubicBezTo>
                      <a:pt x="184" y="35"/>
                      <a:pt x="174" y="10"/>
                      <a:pt x="159" y="5"/>
                    </a:cubicBezTo>
                    <a:cubicBezTo>
                      <a:pt x="154" y="2"/>
                      <a:pt x="150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485650" y="2757175"/>
                <a:ext cx="46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58" extrusionOk="0">
                    <a:moveTo>
                      <a:pt x="142" y="1"/>
                    </a:moveTo>
                    <a:cubicBezTo>
                      <a:pt x="130" y="1"/>
                      <a:pt x="120" y="9"/>
                      <a:pt x="112" y="20"/>
                    </a:cubicBezTo>
                    <a:cubicBezTo>
                      <a:pt x="77" y="71"/>
                      <a:pt x="36" y="112"/>
                      <a:pt x="6" y="162"/>
                    </a:cubicBezTo>
                    <a:cubicBezTo>
                      <a:pt x="1" y="173"/>
                      <a:pt x="1" y="188"/>
                      <a:pt x="6" y="198"/>
                    </a:cubicBezTo>
                    <a:cubicBezTo>
                      <a:pt x="46" y="249"/>
                      <a:pt x="82" y="290"/>
                      <a:pt x="112" y="340"/>
                    </a:cubicBezTo>
                    <a:cubicBezTo>
                      <a:pt x="124" y="352"/>
                      <a:pt x="132" y="358"/>
                      <a:pt x="145" y="358"/>
                    </a:cubicBezTo>
                    <a:cubicBezTo>
                      <a:pt x="149" y="358"/>
                      <a:pt x="153" y="357"/>
                      <a:pt x="158" y="356"/>
                    </a:cubicBezTo>
                    <a:cubicBezTo>
                      <a:pt x="173" y="351"/>
                      <a:pt x="179" y="325"/>
                      <a:pt x="173" y="310"/>
                    </a:cubicBezTo>
                    <a:cubicBezTo>
                      <a:pt x="138" y="265"/>
                      <a:pt x="106" y="225"/>
                      <a:pt x="75" y="181"/>
                    </a:cubicBezTo>
                    <a:lnTo>
                      <a:pt x="75" y="181"/>
                    </a:lnTo>
                    <a:cubicBezTo>
                      <a:pt x="110" y="137"/>
                      <a:pt x="142" y="96"/>
                      <a:pt x="173" y="50"/>
                    </a:cubicBezTo>
                    <a:cubicBezTo>
                      <a:pt x="184" y="35"/>
                      <a:pt x="173" y="10"/>
                      <a:pt x="158" y="5"/>
                    </a:cubicBezTo>
                    <a:cubicBezTo>
                      <a:pt x="153" y="2"/>
                      <a:pt x="147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451950" y="2760850"/>
                <a:ext cx="211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2" extrusionOk="0">
                    <a:moveTo>
                      <a:pt x="36" y="0"/>
                    </a:moveTo>
                    <a:cubicBezTo>
                      <a:pt x="1" y="0"/>
                      <a:pt x="1" y="61"/>
                      <a:pt x="36" y="61"/>
                    </a:cubicBezTo>
                    <a:lnTo>
                      <a:pt x="809" y="61"/>
                    </a:lnTo>
                    <a:cubicBezTo>
                      <a:pt x="845" y="61"/>
                      <a:pt x="845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3449025" y="2757225"/>
                <a:ext cx="472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" extrusionOk="0">
                    <a:moveTo>
                      <a:pt x="40" y="1"/>
                    </a:moveTo>
                    <a:cubicBezTo>
                      <a:pt x="36" y="1"/>
                      <a:pt x="31" y="1"/>
                      <a:pt x="26" y="3"/>
                    </a:cubicBezTo>
                    <a:cubicBezTo>
                      <a:pt x="16" y="8"/>
                      <a:pt x="11" y="33"/>
                      <a:pt x="16" y="48"/>
                    </a:cubicBezTo>
                    <a:cubicBezTo>
                      <a:pt x="47" y="93"/>
                      <a:pt x="82" y="134"/>
                      <a:pt x="111" y="177"/>
                    </a:cubicBezTo>
                    <a:lnTo>
                      <a:pt x="111" y="177"/>
                    </a:lnTo>
                    <a:cubicBezTo>
                      <a:pt x="78" y="221"/>
                      <a:pt x="43" y="263"/>
                      <a:pt x="16" y="308"/>
                    </a:cubicBezTo>
                    <a:cubicBezTo>
                      <a:pt x="1" y="323"/>
                      <a:pt x="16" y="344"/>
                      <a:pt x="26" y="354"/>
                    </a:cubicBezTo>
                    <a:cubicBezTo>
                      <a:pt x="31" y="355"/>
                      <a:pt x="36" y="356"/>
                      <a:pt x="41" y="356"/>
                    </a:cubicBezTo>
                    <a:cubicBezTo>
                      <a:pt x="56" y="356"/>
                      <a:pt x="68" y="350"/>
                      <a:pt x="72" y="338"/>
                    </a:cubicBezTo>
                    <a:cubicBezTo>
                      <a:pt x="112" y="288"/>
                      <a:pt x="148" y="247"/>
                      <a:pt x="179" y="196"/>
                    </a:cubicBezTo>
                    <a:cubicBezTo>
                      <a:pt x="189" y="186"/>
                      <a:pt x="189" y="171"/>
                      <a:pt x="179" y="160"/>
                    </a:cubicBezTo>
                    <a:cubicBezTo>
                      <a:pt x="143" y="110"/>
                      <a:pt x="102" y="69"/>
                      <a:pt x="72" y="18"/>
                    </a:cubicBezTo>
                    <a:cubicBezTo>
                      <a:pt x="64" y="7"/>
                      <a:pt x="54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461500" y="2757225"/>
                <a:ext cx="46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56" extrusionOk="0">
                    <a:moveTo>
                      <a:pt x="39" y="1"/>
                    </a:moveTo>
                    <a:cubicBezTo>
                      <a:pt x="35" y="1"/>
                      <a:pt x="31" y="1"/>
                      <a:pt x="25" y="3"/>
                    </a:cubicBezTo>
                    <a:cubicBezTo>
                      <a:pt x="10" y="8"/>
                      <a:pt x="5" y="33"/>
                      <a:pt x="10" y="48"/>
                    </a:cubicBezTo>
                    <a:cubicBezTo>
                      <a:pt x="46" y="93"/>
                      <a:pt x="78" y="134"/>
                      <a:pt x="109" y="177"/>
                    </a:cubicBezTo>
                    <a:lnTo>
                      <a:pt x="109" y="177"/>
                    </a:lnTo>
                    <a:cubicBezTo>
                      <a:pt x="74" y="221"/>
                      <a:pt x="42" y="263"/>
                      <a:pt x="10" y="308"/>
                    </a:cubicBezTo>
                    <a:cubicBezTo>
                      <a:pt x="0" y="323"/>
                      <a:pt x="10" y="344"/>
                      <a:pt x="25" y="354"/>
                    </a:cubicBezTo>
                    <a:cubicBezTo>
                      <a:pt x="31" y="355"/>
                      <a:pt x="35" y="356"/>
                      <a:pt x="39" y="356"/>
                    </a:cubicBezTo>
                    <a:cubicBezTo>
                      <a:pt x="51" y="356"/>
                      <a:pt x="60" y="350"/>
                      <a:pt x="71" y="338"/>
                    </a:cubicBezTo>
                    <a:cubicBezTo>
                      <a:pt x="107" y="288"/>
                      <a:pt x="148" y="247"/>
                      <a:pt x="178" y="196"/>
                    </a:cubicBezTo>
                    <a:cubicBezTo>
                      <a:pt x="183" y="186"/>
                      <a:pt x="183" y="171"/>
                      <a:pt x="178" y="160"/>
                    </a:cubicBezTo>
                    <a:cubicBezTo>
                      <a:pt x="137" y="110"/>
                      <a:pt x="102" y="69"/>
                      <a:pt x="71" y="18"/>
                    </a:cubicBezTo>
                    <a:cubicBezTo>
                      <a:pt x="60" y="7"/>
                      <a:pt x="51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3476725" y="2763900"/>
                <a:ext cx="119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27" extrusionOk="0">
                    <a:moveTo>
                      <a:pt x="48" y="1"/>
                    </a:moveTo>
                    <a:cubicBezTo>
                      <a:pt x="25" y="1"/>
                      <a:pt x="1" y="25"/>
                      <a:pt x="12" y="46"/>
                    </a:cubicBezTo>
                    <a:cubicBezTo>
                      <a:pt x="129" y="239"/>
                      <a:pt x="241" y="438"/>
                      <a:pt x="358" y="626"/>
                    </a:cubicBezTo>
                    <a:cubicBezTo>
                      <a:pt x="378" y="651"/>
                      <a:pt x="388" y="682"/>
                      <a:pt x="408" y="707"/>
                    </a:cubicBezTo>
                    <a:cubicBezTo>
                      <a:pt x="415" y="721"/>
                      <a:pt x="426" y="726"/>
                      <a:pt x="436" y="726"/>
                    </a:cubicBezTo>
                    <a:cubicBezTo>
                      <a:pt x="458" y="726"/>
                      <a:pt x="478" y="704"/>
                      <a:pt x="464" y="677"/>
                    </a:cubicBezTo>
                    <a:cubicBezTo>
                      <a:pt x="352" y="489"/>
                      <a:pt x="235" y="290"/>
                      <a:pt x="124" y="97"/>
                    </a:cubicBezTo>
                    <a:cubicBezTo>
                      <a:pt x="103" y="71"/>
                      <a:pt x="88" y="41"/>
                      <a:pt x="73" y="15"/>
                    </a:cubicBezTo>
                    <a:cubicBezTo>
                      <a:pt x="67" y="5"/>
                      <a:pt x="57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484900" y="2780550"/>
                <a:ext cx="80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36" extrusionOk="0">
                    <a:moveTo>
                      <a:pt x="107" y="1"/>
                    </a:moveTo>
                    <a:cubicBezTo>
                      <a:pt x="92" y="1"/>
                      <a:pt x="81" y="11"/>
                      <a:pt x="76" y="26"/>
                    </a:cubicBezTo>
                    <a:cubicBezTo>
                      <a:pt x="51" y="82"/>
                      <a:pt x="31" y="138"/>
                      <a:pt x="5" y="194"/>
                    </a:cubicBezTo>
                    <a:cubicBezTo>
                      <a:pt x="0" y="209"/>
                      <a:pt x="10" y="229"/>
                      <a:pt x="25" y="235"/>
                    </a:cubicBezTo>
                    <a:cubicBezTo>
                      <a:pt x="28" y="235"/>
                      <a:pt x="31" y="236"/>
                      <a:pt x="33" y="236"/>
                    </a:cubicBezTo>
                    <a:cubicBezTo>
                      <a:pt x="46" y="236"/>
                      <a:pt x="57" y="227"/>
                      <a:pt x="61" y="214"/>
                    </a:cubicBezTo>
                    <a:cubicBezTo>
                      <a:pt x="82" y="167"/>
                      <a:pt x="100" y="120"/>
                      <a:pt x="120" y="70"/>
                    </a:cubicBezTo>
                    <a:lnTo>
                      <a:pt x="120" y="70"/>
                    </a:lnTo>
                    <a:cubicBezTo>
                      <a:pt x="177" y="78"/>
                      <a:pt x="227" y="83"/>
                      <a:pt x="285" y="87"/>
                    </a:cubicBezTo>
                    <a:cubicBezTo>
                      <a:pt x="305" y="87"/>
                      <a:pt x="315" y="77"/>
                      <a:pt x="315" y="57"/>
                    </a:cubicBezTo>
                    <a:cubicBezTo>
                      <a:pt x="320" y="31"/>
                      <a:pt x="310" y="16"/>
                      <a:pt x="290" y="16"/>
                    </a:cubicBezTo>
                    <a:cubicBezTo>
                      <a:pt x="229" y="11"/>
                      <a:pt x="168" y="6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3478525" y="2769875"/>
                <a:ext cx="80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36" extrusionOk="0">
                    <a:moveTo>
                      <a:pt x="107" y="0"/>
                    </a:moveTo>
                    <a:cubicBezTo>
                      <a:pt x="92" y="0"/>
                      <a:pt x="82" y="10"/>
                      <a:pt x="77" y="26"/>
                    </a:cubicBezTo>
                    <a:cubicBezTo>
                      <a:pt x="52" y="82"/>
                      <a:pt x="31" y="138"/>
                      <a:pt x="6" y="199"/>
                    </a:cubicBezTo>
                    <a:cubicBezTo>
                      <a:pt x="1" y="209"/>
                      <a:pt x="11" y="229"/>
                      <a:pt x="26" y="234"/>
                    </a:cubicBezTo>
                    <a:cubicBezTo>
                      <a:pt x="29" y="235"/>
                      <a:pt x="32" y="236"/>
                      <a:pt x="34" y="236"/>
                    </a:cubicBezTo>
                    <a:cubicBezTo>
                      <a:pt x="46" y="236"/>
                      <a:pt x="58" y="226"/>
                      <a:pt x="62" y="214"/>
                    </a:cubicBezTo>
                    <a:cubicBezTo>
                      <a:pt x="83" y="167"/>
                      <a:pt x="101" y="120"/>
                      <a:pt x="121" y="73"/>
                    </a:cubicBezTo>
                    <a:lnTo>
                      <a:pt x="121" y="73"/>
                    </a:lnTo>
                    <a:cubicBezTo>
                      <a:pt x="177" y="78"/>
                      <a:pt x="227" y="82"/>
                      <a:pt x="286" y="87"/>
                    </a:cubicBezTo>
                    <a:cubicBezTo>
                      <a:pt x="306" y="87"/>
                      <a:pt x="316" y="77"/>
                      <a:pt x="316" y="56"/>
                    </a:cubicBezTo>
                    <a:cubicBezTo>
                      <a:pt x="321" y="31"/>
                      <a:pt x="311" y="21"/>
                      <a:pt x="291" y="21"/>
                    </a:cubicBezTo>
                    <a:cubicBezTo>
                      <a:pt x="230" y="10"/>
                      <a:pt x="169" y="5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463025" y="2741200"/>
                <a:ext cx="119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725" extrusionOk="0">
                    <a:moveTo>
                      <a:pt x="45" y="0"/>
                    </a:moveTo>
                    <a:cubicBezTo>
                      <a:pt x="22" y="0"/>
                      <a:pt x="1" y="23"/>
                      <a:pt x="15" y="49"/>
                    </a:cubicBezTo>
                    <a:cubicBezTo>
                      <a:pt x="127" y="237"/>
                      <a:pt x="244" y="435"/>
                      <a:pt x="356" y="623"/>
                    </a:cubicBezTo>
                    <a:cubicBezTo>
                      <a:pt x="377" y="649"/>
                      <a:pt x="392" y="684"/>
                      <a:pt x="407" y="710"/>
                    </a:cubicBezTo>
                    <a:cubicBezTo>
                      <a:pt x="413" y="720"/>
                      <a:pt x="422" y="725"/>
                      <a:pt x="431" y="725"/>
                    </a:cubicBezTo>
                    <a:cubicBezTo>
                      <a:pt x="454" y="725"/>
                      <a:pt x="479" y="699"/>
                      <a:pt x="468" y="674"/>
                    </a:cubicBezTo>
                    <a:cubicBezTo>
                      <a:pt x="351" y="486"/>
                      <a:pt x="239" y="288"/>
                      <a:pt x="122" y="99"/>
                    </a:cubicBezTo>
                    <a:cubicBezTo>
                      <a:pt x="102" y="74"/>
                      <a:pt x="92" y="38"/>
                      <a:pt x="71" y="13"/>
                    </a:cubicBezTo>
                    <a:cubicBezTo>
                      <a:pt x="64" y="4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3458825" y="2736900"/>
                <a:ext cx="80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36" extrusionOk="0">
                    <a:moveTo>
                      <a:pt x="287" y="1"/>
                    </a:moveTo>
                    <a:cubicBezTo>
                      <a:pt x="275" y="1"/>
                      <a:pt x="264" y="10"/>
                      <a:pt x="260" y="22"/>
                    </a:cubicBezTo>
                    <a:cubicBezTo>
                      <a:pt x="238" y="69"/>
                      <a:pt x="220" y="117"/>
                      <a:pt x="200" y="167"/>
                    </a:cubicBezTo>
                    <a:lnTo>
                      <a:pt x="200" y="167"/>
                    </a:lnTo>
                    <a:cubicBezTo>
                      <a:pt x="146" y="158"/>
                      <a:pt x="95" y="154"/>
                      <a:pt x="36" y="149"/>
                    </a:cubicBezTo>
                    <a:cubicBezTo>
                      <a:pt x="16" y="149"/>
                      <a:pt x="5" y="160"/>
                      <a:pt x="5" y="180"/>
                    </a:cubicBezTo>
                    <a:cubicBezTo>
                      <a:pt x="0" y="205"/>
                      <a:pt x="10" y="221"/>
                      <a:pt x="31" y="221"/>
                    </a:cubicBezTo>
                    <a:cubicBezTo>
                      <a:pt x="92" y="226"/>
                      <a:pt x="153" y="231"/>
                      <a:pt x="214" y="236"/>
                    </a:cubicBezTo>
                    <a:cubicBezTo>
                      <a:pt x="229" y="236"/>
                      <a:pt x="239" y="226"/>
                      <a:pt x="244" y="210"/>
                    </a:cubicBezTo>
                    <a:cubicBezTo>
                      <a:pt x="270" y="154"/>
                      <a:pt x="290" y="98"/>
                      <a:pt x="316" y="43"/>
                    </a:cubicBezTo>
                    <a:cubicBezTo>
                      <a:pt x="321" y="27"/>
                      <a:pt x="311" y="7"/>
                      <a:pt x="295" y="2"/>
                    </a:cubicBezTo>
                    <a:cubicBezTo>
                      <a:pt x="293" y="1"/>
                      <a:pt x="290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3465175" y="2747400"/>
                <a:ext cx="80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39" extrusionOk="0">
                    <a:moveTo>
                      <a:pt x="285" y="1"/>
                    </a:moveTo>
                    <a:cubicBezTo>
                      <a:pt x="274" y="1"/>
                      <a:pt x="264" y="11"/>
                      <a:pt x="260" y="19"/>
                    </a:cubicBezTo>
                    <a:cubicBezTo>
                      <a:pt x="239" y="70"/>
                      <a:pt x="221" y="118"/>
                      <a:pt x="201" y="165"/>
                    </a:cubicBezTo>
                    <a:lnTo>
                      <a:pt x="201" y="165"/>
                    </a:lnTo>
                    <a:cubicBezTo>
                      <a:pt x="147" y="160"/>
                      <a:pt x="96" y="151"/>
                      <a:pt x="36" y="146"/>
                    </a:cubicBezTo>
                    <a:cubicBezTo>
                      <a:pt x="16" y="146"/>
                      <a:pt x="6" y="162"/>
                      <a:pt x="6" y="182"/>
                    </a:cubicBezTo>
                    <a:cubicBezTo>
                      <a:pt x="1" y="208"/>
                      <a:pt x="11" y="218"/>
                      <a:pt x="31" y="218"/>
                    </a:cubicBezTo>
                    <a:cubicBezTo>
                      <a:pt x="92" y="223"/>
                      <a:pt x="153" y="233"/>
                      <a:pt x="214" y="238"/>
                    </a:cubicBezTo>
                    <a:cubicBezTo>
                      <a:pt x="229" y="238"/>
                      <a:pt x="240" y="223"/>
                      <a:pt x="245" y="213"/>
                    </a:cubicBezTo>
                    <a:cubicBezTo>
                      <a:pt x="270" y="152"/>
                      <a:pt x="291" y="96"/>
                      <a:pt x="316" y="40"/>
                    </a:cubicBezTo>
                    <a:cubicBezTo>
                      <a:pt x="321" y="24"/>
                      <a:pt x="311" y="9"/>
                      <a:pt x="296" y="4"/>
                    </a:cubicBezTo>
                    <a:cubicBezTo>
                      <a:pt x="292" y="2"/>
                      <a:pt x="289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463675" y="2764000"/>
                <a:ext cx="11325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37" extrusionOk="0">
                    <a:moveTo>
                      <a:pt x="407" y="1"/>
                    </a:moveTo>
                    <a:cubicBezTo>
                      <a:pt x="397" y="1"/>
                      <a:pt x="387" y="6"/>
                      <a:pt x="381" y="17"/>
                    </a:cubicBezTo>
                    <a:lnTo>
                      <a:pt x="61" y="612"/>
                    </a:lnTo>
                    <a:cubicBezTo>
                      <a:pt x="45" y="637"/>
                      <a:pt x="25" y="668"/>
                      <a:pt x="15" y="693"/>
                    </a:cubicBezTo>
                    <a:cubicBezTo>
                      <a:pt x="0" y="715"/>
                      <a:pt x="24" y="736"/>
                      <a:pt x="47" y="736"/>
                    </a:cubicBezTo>
                    <a:cubicBezTo>
                      <a:pt x="56" y="736"/>
                      <a:pt x="65" y="733"/>
                      <a:pt x="71" y="724"/>
                    </a:cubicBezTo>
                    <a:lnTo>
                      <a:pt x="396" y="134"/>
                    </a:lnTo>
                    <a:cubicBezTo>
                      <a:pt x="406" y="108"/>
                      <a:pt x="427" y="78"/>
                      <a:pt x="442" y="52"/>
                    </a:cubicBezTo>
                    <a:cubicBezTo>
                      <a:pt x="453" y="24"/>
                      <a:pt x="429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3459200" y="2780875"/>
                <a:ext cx="83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9" extrusionOk="0">
                    <a:moveTo>
                      <a:pt x="223" y="1"/>
                    </a:moveTo>
                    <a:cubicBezTo>
                      <a:pt x="220" y="1"/>
                      <a:pt x="217" y="2"/>
                      <a:pt x="214" y="3"/>
                    </a:cubicBezTo>
                    <a:cubicBezTo>
                      <a:pt x="148" y="13"/>
                      <a:pt x="92" y="23"/>
                      <a:pt x="26" y="28"/>
                    </a:cubicBezTo>
                    <a:cubicBezTo>
                      <a:pt x="11" y="28"/>
                      <a:pt x="1" y="54"/>
                      <a:pt x="11" y="69"/>
                    </a:cubicBezTo>
                    <a:cubicBezTo>
                      <a:pt x="15" y="85"/>
                      <a:pt x="21" y="91"/>
                      <a:pt x="34" y="91"/>
                    </a:cubicBezTo>
                    <a:cubicBezTo>
                      <a:pt x="37" y="91"/>
                      <a:pt x="41" y="91"/>
                      <a:pt x="46" y="89"/>
                    </a:cubicBezTo>
                    <a:cubicBezTo>
                      <a:pt x="98" y="81"/>
                      <a:pt x="150" y="72"/>
                      <a:pt x="202" y="66"/>
                    </a:cubicBezTo>
                    <a:lnTo>
                      <a:pt x="202" y="66"/>
                    </a:lnTo>
                    <a:cubicBezTo>
                      <a:pt x="225" y="116"/>
                      <a:pt x="247" y="166"/>
                      <a:pt x="270" y="211"/>
                    </a:cubicBezTo>
                    <a:cubicBezTo>
                      <a:pt x="274" y="223"/>
                      <a:pt x="289" y="229"/>
                      <a:pt x="303" y="229"/>
                    </a:cubicBezTo>
                    <a:cubicBezTo>
                      <a:pt x="308" y="229"/>
                      <a:pt x="312" y="228"/>
                      <a:pt x="316" y="227"/>
                    </a:cubicBezTo>
                    <a:cubicBezTo>
                      <a:pt x="331" y="216"/>
                      <a:pt x="331" y="201"/>
                      <a:pt x="326" y="181"/>
                    </a:cubicBezTo>
                    <a:cubicBezTo>
                      <a:pt x="301" y="125"/>
                      <a:pt x="275" y="69"/>
                      <a:pt x="250" y="18"/>
                    </a:cubicBezTo>
                    <a:cubicBezTo>
                      <a:pt x="246" y="7"/>
                      <a:pt x="234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465300" y="2770075"/>
                <a:ext cx="83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9" extrusionOk="0">
                    <a:moveTo>
                      <a:pt x="221" y="1"/>
                    </a:moveTo>
                    <a:cubicBezTo>
                      <a:pt x="217" y="1"/>
                      <a:pt x="213" y="1"/>
                      <a:pt x="209" y="2"/>
                    </a:cubicBezTo>
                    <a:cubicBezTo>
                      <a:pt x="148" y="13"/>
                      <a:pt x="87" y="23"/>
                      <a:pt x="26" y="28"/>
                    </a:cubicBezTo>
                    <a:cubicBezTo>
                      <a:pt x="6" y="28"/>
                      <a:pt x="1" y="53"/>
                      <a:pt x="6" y="69"/>
                    </a:cubicBezTo>
                    <a:cubicBezTo>
                      <a:pt x="10" y="84"/>
                      <a:pt x="19" y="91"/>
                      <a:pt x="33" y="91"/>
                    </a:cubicBezTo>
                    <a:cubicBezTo>
                      <a:pt x="37" y="91"/>
                      <a:pt x="42" y="90"/>
                      <a:pt x="46" y="89"/>
                    </a:cubicBezTo>
                    <a:cubicBezTo>
                      <a:pt x="97" y="80"/>
                      <a:pt x="145" y="72"/>
                      <a:pt x="197" y="66"/>
                    </a:cubicBezTo>
                    <a:lnTo>
                      <a:pt x="197" y="66"/>
                    </a:lnTo>
                    <a:cubicBezTo>
                      <a:pt x="220" y="117"/>
                      <a:pt x="242" y="170"/>
                      <a:pt x="265" y="211"/>
                    </a:cubicBezTo>
                    <a:cubicBezTo>
                      <a:pt x="273" y="222"/>
                      <a:pt x="289" y="228"/>
                      <a:pt x="301" y="228"/>
                    </a:cubicBezTo>
                    <a:cubicBezTo>
                      <a:pt x="305" y="228"/>
                      <a:pt x="308" y="228"/>
                      <a:pt x="311" y="226"/>
                    </a:cubicBezTo>
                    <a:cubicBezTo>
                      <a:pt x="326" y="221"/>
                      <a:pt x="331" y="201"/>
                      <a:pt x="326" y="181"/>
                    </a:cubicBezTo>
                    <a:cubicBezTo>
                      <a:pt x="301" y="125"/>
                      <a:pt x="275" y="69"/>
                      <a:pt x="250" y="18"/>
                    </a:cubicBezTo>
                    <a:cubicBezTo>
                      <a:pt x="242" y="6"/>
                      <a:pt x="23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476525" y="2740800"/>
                <a:ext cx="11400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742" extrusionOk="0">
                    <a:moveTo>
                      <a:pt x="415" y="1"/>
                    </a:moveTo>
                    <a:cubicBezTo>
                      <a:pt x="405" y="1"/>
                      <a:pt x="394" y="6"/>
                      <a:pt x="386" y="19"/>
                    </a:cubicBezTo>
                    <a:lnTo>
                      <a:pt x="60" y="609"/>
                    </a:lnTo>
                    <a:cubicBezTo>
                      <a:pt x="45" y="634"/>
                      <a:pt x="30" y="665"/>
                      <a:pt x="15" y="690"/>
                    </a:cubicBezTo>
                    <a:cubicBezTo>
                      <a:pt x="1" y="718"/>
                      <a:pt x="25" y="742"/>
                      <a:pt x="47" y="742"/>
                    </a:cubicBezTo>
                    <a:cubicBezTo>
                      <a:pt x="57" y="742"/>
                      <a:pt x="66" y="737"/>
                      <a:pt x="70" y="726"/>
                    </a:cubicBezTo>
                    <a:lnTo>
                      <a:pt x="396" y="131"/>
                    </a:lnTo>
                    <a:cubicBezTo>
                      <a:pt x="411" y="105"/>
                      <a:pt x="427" y="75"/>
                      <a:pt x="442" y="49"/>
                    </a:cubicBezTo>
                    <a:cubicBezTo>
                      <a:pt x="456" y="25"/>
                      <a:pt x="436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3484000" y="2736750"/>
                <a:ext cx="8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29" extrusionOk="0">
                    <a:moveTo>
                      <a:pt x="40" y="1"/>
                    </a:moveTo>
                    <a:cubicBezTo>
                      <a:pt x="35" y="1"/>
                      <a:pt x="30" y="1"/>
                      <a:pt x="26" y="3"/>
                    </a:cubicBezTo>
                    <a:cubicBezTo>
                      <a:pt x="11" y="8"/>
                      <a:pt x="0" y="28"/>
                      <a:pt x="16" y="49"/>
                    </a:cubicBezTo>
                    <a:cubicBezTo>
                      <a:pt x="41" y="104"/>
                      <a:pt x="67" y="160"/>
                      <a:pt x="92" y="211"/>
                    </a:cubicBezTo>
                    <a:cubicBezTo>
                      <a:pt x="96" y="223"/>
                      <a:pt x="108" y="228"/>
                      <a:pt x="118" y="228"/>
                    </a:cubicBezTo>
                    <a:cubicBezTo>
                      <a:pt x="122" y="228"/>
                      <a:pt x="125" y="228"/>
                      <a:pt x="128" y="227"/>
                    </a:cubicBezTo>
                    <a:cubicBezTo>
                      <a:pt x="194" y="216"/>
                      <a:pt x="250" y="206"/>
                      <a:pt x="316" y="196"/>
                    </a:cubicBezTo>
                    <a:cubicBezTo>
                      <a:pt x="331" y="196"/>
                      <a:pt x="341" y="171"/>
                      <a:pt x="331" y="160"/>
                    </a:cubicBezTo>
                    <a:cubicBezTo>
                      <a:pt x="327" y="145"/>
                      <a:pt x="320" y="138"/>
                      <a:pt x="308" y="138"/>
                    </a:cubicBezTo>
                    <a:cubicBezTo>
                      <a:pt x="304" y="138"/>
                      <a:pt x="300" y="139"/>
                      <a:pt x="295" y="140"/>
                    </a:cubicBezTo>
                    <a:cubicBezTo>
                      <a:pt x="239" y="144"/>
                      <a:pt x="191" y="156"/>
                      <a:pt x="140" y="163"/>
                    </a:cubicBezTo>
                    <a:lnTo>
                      <a:pt x="140" y="163"/>
                    </a:lnTo>
                    <a:cubicBezTo>
                      <a:pt x="117" y="112"/>
                      <a:pt x="94" y="58"/>
                      <a:pt x="72" y="13"/>
                    </a:cubicBezTo>
                    <a:cubicBezTo>
                      <a:pt x="68" y="5"/>
                      <a:pt x="53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3478150" y="2747375"/>
                <a:ext cx="830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6" extrusionOk="0">
                    <a:moveTo>
                      <a:pt x="33" y="1"/>
                    </a:moveTo>
                    <a:cubicBezTo>
                      <a:pt x="28" y="1"/>
                      <a:pt x="24" y="2"/>
                      <a:pt x="21" y="5"/>
                    </a:cubicBezTo>
                    <a:cubicBezTo>
                      <a:pt x="0" y="15"/>
                      <a:pt x="0" y="36"/>
                      <a:pt x="5" y="46"/>
                    </a:cubicBezTo>
                    <a:cubicBezTo>
                      <a:pt x="31" y="107"/>
                      <a:pt x="56" y="163"/>
                      <a:pt x="82" y="214"/>
                    </a:cubicBezTo>
                    <a:cubicBezTo>
                      <a:pt x="89" y="221"/>
                      <a:pt x="99" y="226"/>
                      <a:pt x="110" y="226"/>
                    </a:cubicBezTo>
                    <a:cubicBezTo>
                      <a:pt x="114" y="226"/>
                      <a:pt x="118" y="225"/>
                      <a:pt x="122" y="224"/>
                    </a:cubicBezTo>
                    <a:cubicBezTo>
                      <a:pt x="184" y="219"/>
                      <a:pt x="245" y="209"/>
                      <a:pt x="306" y="198"/>
                    </a:cubicBezTo>
                    <a:cubicBezTo>
                      <a:pt x="326" y="198"/>
                      <a:pt x="331" y="173"/>
                      <a:pt x="326" y="163"/>
                    </a:cubicBezTo>
                    <a:cubicBezTo>
                      <a:pt x="322" y="147"/>
                      <a:pt x="312" y="141"/>
                      <a:pt x="299" y="141"/>
                    </a:cubicBezTo>
                    <a:cubicBezTo>
                      <a:pt x="295" y="141"/>
                      <a:pt x="290" y="141"/>
                      <a:pt x="285" y="142"/>
                    </a:cubicBezTo>
                    <a:cubicBezTo>
                      <a:pt x="234" y="147"/>
                      <a:pt x="187" y="158"/>
                      <a:pt x="134" y="165"/>
                    </a:cubicBezTo>
                    <a:lnTo>
                      <a:pt x="134" y="165"/>
                    </a:lnTo>
                    <a:cubicBezTo>
                      <a:pt x="108" y="111"/>
                      <a:pt x="89" y="61"/>
                      <a:pt x="67" y="15"/>
                    </a:cubicBezTo>
                    <a:cubicBezTo>
                      <a:pt x="59" y="8"/>
                      <a:pt x="45" y="1"/>
                      <a:pt x="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452075" y="2740850"/>
                <a:ext cx="47600" cy="4165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666" extrusionOk="0">
                    <a:moveTo>
                      <a:pt x="943" y="187"/>
                    </a:moveTo>
                    <a:lnTo>
                      <a:pt x="943" y="187"/>
                    </a:lnTo>
                    <a:cubicBezTo>
                      <a:pt x="942" y="188"/>
                      <a:pt x="942" y="189"/>
                      <a:pt x="942" y="190"/>
                    </a:cubicBezTo>
                    <a:cubicBezTo>
                      <a:pt x="942" y="188"/>
                      <a:pt x="942" y="188"/>
                      <a:pt x="943" y="187"/>
                    </a:cubicBezTo>
                    <a:close/>
                    <a:moveTo>
                      <a:pt x="946" y="186"/>
                    </a:moveTo>
                    <a:cubicBezTo>
                      <a:pt x="951" y="186"/>
                      <a:pt x="958" y="191"/>
                      <a:pt x="953" y="191"/>
                    </a:cubicBezTo>
                    <a:cubicBezTo>
                      <a:pt x="952" y="191"/>
                      <a:pt x="950" y="191"/>
                      <a:pt x="947" y="190"/>
                    </a:cubicBezTo>
                    <a:cubicBezTo>
                      <a:pt x="946" y="188"/>
                      <a:pt x="945" y="187"/>
                      <a:pt x="944" y="186"/>
                    </a:cubicBezTo>
                    <a:lnTo>
                      <a:pt x="944" y="186"/>
                    </a:lnTo>
                    <a:cubicBezTo>
                      <a:pt x="945" y="186"/>
                      <a:pt x="945" y="186"/>
                      <a:pt x="946" y="186"/>
                    </a:cubicBezTo>
                    <a:close/>
                    <a:moveTo>
                      <a:pt x="1501" y="500"/>
                    </a:moveTo>
                    <a:cubicBezTo>
                      <a:pt x="1501" y="500"/>
                      <a:pt x="1501" y="500"/>
                      <a:pt x="1501" y="500"/>
                    </a:cubicBezTo>
                    <a:lnTo>
                      <a:pt x="1501" y="500"/>
                    </a:lnTo>
                    <a:cubicBezTo>
                      <a:pt x="1501" y="500"/>
                      <a:pt x="1501" y="500"/>
                      <a:pt x="1501" y="500"/>
                    </a:cubicBezTo>
                    <a:close/>
                    <a:moveTo>
                      <a:pt x="392" y="519"/>
                    </a:moveTo>
                    <a:lnTo>
                      <a:pt x="392" y="519"/>
                    </a:lnTo>
                    <a:cubicBezTo>
                      <a:pt x="392" y="519"/>
                      <a:pt x="392" y="520"/>
                      <a:pt x="392" y="520"/>
                    </a:cubicBezTo>
                    <a:cubicBezTo>
                      <a:pt x="392" y="520"/>
                      <a:pt x="392" y="519"/>
                      <a:pt x="392" y="519"/>
                    </a:cubicBezTo>
                    <a:close/>
                    <a:moveTo>
                      <a:pt x="1506" y="1146"/>
                    </a:moveTo>
                    <a:cubicBezTo>
                      <a:pt x="1506" y="1146"/>
                      <a:pt x="1507" y="1147"/>
                      <a:pt x="1507" y="1147"/>
                    </a:cubicBezTo>
                    <a:lnTo>
                      <a:pt x="1507" y="1147"/>
                    </a:lnTo>
                    <a:cubicBezTo>
                      <a:pt x="1507" y="1147"/>
                      <a:pt x="1506" y="1146"/>
                      <a:pt x="1506" y="1146"/>
                    </a:cubicBezTo>
                    <a:close/>
                    <a:moveTo>
                      <a:pt x="402" y="1166"/>
                    </a:moveTo>
                    <a:cubicBezTo>
                      <a:pt x="402" y="1166"/>
                      <a:pt x="402" y="1166"/>
                      <a:pt x="402" y="1166"/>
                    </a:cubicBezTo>
                    <a:cubicBezTo>
                      <a:pt x="402" y="1166"/>
                      <a:pt x="402" y="1166"/>
                      <a:pt x="402" y="1166"/>
                    </a:cubicBezTo>
                    <a:close/>
                    <a:moveTo>
                      <a:pt x="962" y="1477"/>
                    </a:moveTo>
                    <a:cubicBezTo>
                      <a:pt x="962" y="1478"/>
                      <a:pt x="962" y="1479"/>
                      <a:pt x="961" y="1479"/>
                    </a:cubicBezTo>
                    <a:lnTo>
                      <a:pt x="961" y="1479"/>
                    </a:lnTo>
                    <a:cubicBezTo>
                      <a:pt x="962" y="1478"/>
                      <a:pt x="962" y="1478"/>
                      <a:pt x="962" y="1477"/>
                    </a:cubicBezTo>
                    <a:close/>
                    <a:moveTo>
                      <a:pt x="948" y="1476"/>
                    </a:moveTo>
                    <a:cubicBezTo>
                      <a:pt x="948" y="1476"/>
                      <a:pt x="950" y="1476"/>
                      <a:pt x="952" y="1477"/>
                    </a:cubicBezTo>
                    <a:cubicBezTo>
                      <a:pt x="953" y="1478"/>
                      <a:pt x="954" y="1479"/>
                      <a:pt x="956" y="1480"/>
                    </a:cubicBezTo>
                    <a:lnTo>
                      <a:pt x="956" y="1480"/>
                    </a:lnTo>
                    <a:cubicBezTo>
                      <a:pt x="951" y="1479"/>
                      <a:pt x="945" y="1476"/>
                      <a:pt x="948" y="1476"/>
                    </a:cubicBezTo>
                    <a:close/>
                    <a:moveTo>
                      <a:pt x="1379" y="80"/>
                    </a:moveTo>
                    <a:cubicBezTo>
                      <a:pt x="1398" y="215"/>
                      <a:pt x="1421" y="343"/>
                      <a:pt x="1440" y="480"/>
                    </a:cubicBezTo>
                    <a:cubicBezTo>
                      <a:pt x="1440" y="500"/>
                      <a:pt x="1440" y="520"/>
                      <a:pt x="1445" y="536"/>
                    </a:cubicBezTo>
                    <a:cubicBezTo>
                      <a:pt x="1450" y="556"/>
                      <a:pt x="1461" y="561"/>
                      <a:pt x="1481" y="576"/>
                    </a:cubicBezTo>
                    <a:cubicBezTo>
                      <a:pt x="1547" y="627"/>
                      <a:pt x="1613" y="678"/>
                      <a:pt x="1679" y="729"/>
                    </a:cubicBezTo>
                    <a:cubicBezTo>
                      <a:pt x="1726" y="767"/>
                      <a:pt x="1768" y="798"/>
                      <a:pt x="1814" y="833"/>
                    </a:cubicBezTo>
                    <a:lnTo>
                      <a:pt x="1814" y="833"/>
                    </a:lnTo>
                    <a:cubicBezTo>
                      <a:pt x="1710" y="917"/>
                      <a:pt x="1604" y="996"/>
                      <a:pt x="1501" y="1085"/>
                    </a:cubicBezTo>
                    <a:cubicBezTo>
                      <a:pt x="1486" y="1095"/>
                      <a:pt x="1471" y="1105"/>
                      <a:pt x="1455" y="1116"/>
                    </a:cubicBezTo>
                    <a:cubicBezTo>
                      <a:pt x="1445" y="1131"/>
                      <a:pt x="1445" y="1146"/>
                      <a:pt x="1445" y="1166"/>
                    </a:cubicBezTo>
                    <a:lnTo>
                      <a:pt x="1405" y="1416"/>
                    </a:lnTo>
                    <a:cubicBezTo>
                      <a:pt x="1396" y="1476"/>
                      <a:pt x="1387" y="1529"/>
                      <a:pt x="1379" y="1587"/>
                    </a:cubicBezTo>
                    <a:lnTo>
                      <a:pt x="1379" y="1587"/>
                    </a:lnTo>
                    <a:cubicBezTo>
                      <a:pt x="1256" y="1539"/>
                      <a:pt x="1129" y="1488"/>
                      <a:pt x="1003" y="1441"/>
                    </a:cubicBezTo>
                    <a:cubicBezTo>
                      <a:pt x="987" y="1436"/>
                      <a:pt x="972" y="1421"/>
                      <a:pt x="952" y="1421"/>
                    </a:cubicBezTo>
                    <a:cubicBezTo>
                      <a:pt x="949" y="1420"/>
                      <a:pt x="946" y="1419"/>
                      <a:pt x="943" y="1419"/>
                    </a:cubicBezTo>
                    <a:cubicBezTo>
                      <a:pt x="931" y="1419"/>
                      <a:pt x="918" y="1428"/>
                      <a:pt x="901" y="1436"/>
                    </a:cubicBezTo>
                    <a:cubicBezTo>
                      <a:pt x="825" y="1466"/>
                      <a:pt x="748" y="1497"/>
                      <a:pt x="667" y="1528"/>
                    </a:cubicBezTo>
                    <a:lnTo>
                      <a:pt x="510" y="1591"/>
                    </a:lnTo>
                    <a:lnTo>
                      <a:pt x="510" y="1591"/>
                    </a:lnTo>
                    <a:cubicBezTo>
                      <a:pt x="490" y="1456"/>
                      <a:pt x="467" y="1328"/>
                      <a:pt x="453" y="1192"/>
                    </a:cubicBezTo>
                    <a:cubicBezTo>
                      <a:pt x="453" y="1171"/>
                      <a:pt x="453" y="1156"/>
                      <a:pt x="443" y="1136"/>
                    </a:cubicBezTo>
                    <a:cubicBezTo>
                      <a:pt x="438" y="1116"/>
                      <a:pt x="428" y="1110"/>
                      <a:pt x="408" y="1095"/>
                    </a:cubicBezTo>
                    <a:cubicBezTo>
                      <a:pt x="341" y="1044"/>
                      <a:pt x="275" y="993"/>
                      <a:pt x="209" y="943"/>
                    </a:cubicBezTo>
                    <a:cubicBezTo>
                      <a:pt x="163" y="909"/>
                      <a:pt x="120" y="875"/>
                      <a:pt x="75" y="839"/>
                    </a:cubicBezTo>
                    <a:lnTo>
                      <a:pt x="75" y="839"/>
                    </a:lnTo>
                    <a:cubicBezTo>
                      <a:pt x="178" y="759"/>
                      <a:pt x="285" y="675"/>
                      <a:pt x="387" y="587"/>
                    </a:cubicBezTo>
                    <a:cubicBezTo>
                      <a:pt x="402" y="576"/>
                      <a:pt x="418" y="571"/>
                      <a:pt x="433" y="556"/>
                    </a:cubicBezTo>
                    <a:cubicBezTo>
                      <a:pt x="443" y="546"/>
                      <a:pt x="443" y="525"/>
                      <a:pt x="443" y="505"/>
                    </a:cubicBezTo>
                    <a:lnTo>
                      <a:pt x="484" y="256"/>
                    </a:lnTo>
                    <a:cubicBezTo>
                      <a:pt x="493" y="200"/>
                      <a:pt x="501" y="144"/>
                      <a:pt x="510" y="85"/>
                    </a:cubicBezTo>
                    <a:lnTo>
                      <a:pt x="510" y="85"/>
                    </a:lnTo>
                    <a:cubicBezTo>
                      <a:pt x="632" y="132"/>
                      <a:pt x="759" y="184"/>
                      <a:pt x="886" y="230"/>
                    </a:cubicBezTo>
                    <a:cubicBezTo>
                      <a:pt x="901" y="241"/>
                      <a:pt x="916" y="251"/>
                      <a:pt x="937" y="251"/>
                    </a:cubicBezTo>
                    <a:cubicBezTo>
                      <a:pt x="940" y="252"/>
                      <a:pt x="942" y="252"/>
                      <a:pt x="945" y="252"/>
                    </a:cubicBezTo>
                    <a:cubicBezTo>
                      <a:pt x="958" y="252"/>
                      <a:pt x="971" y="245"/>
                      <a:pt x="987" y="241"/>
                    </a:cubicBezTo>
                    <a:cubicBezTo>
                      <a:pt x="1064" y="205"/>
                      <a:pt x="1140" y="174"/>
                      <a:pt x="1221" y="144"/>
                    </a:cubicBezTo>
                    <a:lnTo>
                      <a:pt x="1379" y="80"/>
                    </a:lnTo>
                    <a:close/>
                    <a:moveTo>
                      <a:pt x="1402" y="0"/>
                    </a:moveTo>
                    <a:cubicBezTo>
                      <a:pt x="1400" y="0"/>
                      <a:pt x="1397" y="1"/>
                      <a:pt x="1394" y="2"/>
                    </a:cubicBezTo>
                    <a:cubicBezTo>
                      <a:pt x="1262" y="52"/>
                      <a:pt x="1125" y="113"/>
                      <a:pt x="998" y="164"/>
                    </a:cubicBezTo>
                    <a:cubicBezTo>
                      <a:pt x="993" y="164"/>
                      <a:pt x="954" y="176"/>
                      <a:pt x="944" y="186"/>
                    </a:cubicBezTo>
                    <a:lnTo>
                      <a:pt x="944" y="186"/>
                    </a:lnTo>
                    <a:cubicBezTo>
                      <a:pt x="937" y="179"/>
                      <a:pt x="926" y="179"/>
                      <a:pt x="921" y="174"/>
                    </a:cubicBezTo>
                    <a:cubicBezTo>
                      <a:pt x="845" y="144"/>
                      <a:pt x="769" y="113"/>
                      <a:pt x="687" y="88"/>
                    </a:cubicBezTo>
                    <a:lnTo>
                      <a:pt x="494" y="12"/>
                    </a:lnTo>
                    <a:cubicBezTo>
                      <a:pt x="492" y="9"/>
                      <a:pt x="489" y="8"/>
                      <a:pt x="485" y="8"/>
                    </a:cubicBezTo>
                    <a:cubicBezTo>
                      <a:pt x="473" y="8"/>
                      <a:pt x="458" y="19"/>
                      <a:pt x="458" y="27"/>
                    </a:cubicBezTo>
                    <a:cubicBezTo>
                      <a:pt x="438" y="169"/>
                      <a:pt x="418" y="307"/>
                      <a:pt x="402" y="454"/>
                    </a:cubicBezTo>
                    <a:cubicBezTo>
                      <a:pt x="402" y="458"/>
                      <a:pt x="392" y="494"/>
                      <a:pt x="391" y="512"/>
                    </a:cubicBezTo>
                    <a:lnTo>
                      <a:pt x="391" y="512"/>
                    </a:lnTo>
                    <a:cubicBezTo>
                      <a:pt x="386" y="521"/>
                      <a:pt x="376" y="526"/>
                      <a:pt x="367" y="531"/>
                    </a:cubicBezTo>
                    <a:cubicBezTo>
                      <a:pt x="306" y="581"/>
                      <a:pt x="235" y="632"/>
                      <a:pt x="174" y="688"/>
                    </a:cubicBezTo>
                    <a:cubicBezTo>
                      <a:pt x="123" y="734"/>
                      <a:pt x="62" y="775"/>
                      <a:pt x="11" y="815"/>
                    </a:cubicBezTo>
                    <a:cubicBezTo>
                      <a:pt x="1" y="831"/>
                      <a:pt x="1" y="856"/>
                      <a:pt x="11" y="861"/>
                    </a:cubicBezTo>
                    <a:cubicBezTo>
                      <a:pt x="128" y="953"/>
                      <a:pt x="235" y="1039"/>
                      <a:pt x="352" y="1131"/>
                    </a:cubicBezTo>
                    <a:cubicBezTo>
                      <a:pt x="356" y="1135"/>
                      <a:pt x="378" y="1154"/>
                      <a:pt x="392" y="1162"/>
                    </a:cubicBezTo>
                    <a:lnTo>
                      <a:pt x="392" y="1162"/>
                    </a:lnTo>
                    <a:cubicBezTo>
                      <a:pt x="392" y="1172"/>
                      <a:pt x="393" y="1182"/>
                      <a:pt x="402" y="1192"/>
                    </a:cubicBezTo>
                    <a:lnTo>
                      <a:pt x="438" y="1441"/>
                    </a:lnTo>
                    <a:cubicBezTo>
                      <a:pt x="453" y="1512"/>
                      <a:pt x="458" y="1573"/>
                      <a:pt x="469" y="1645"/>
                    </a:cubicBezTo>
                    <a:cubicBezTo>
                      <a:pt x="469" y="1653"/>
                      <a:pt x="488" y="1666"/>
                      <a:pt x="503" y="1666"/>
                    </a:cubicBezTo>
                    <a:cubicBezTo>
                      <a:pt x="505" y="1666"/>
                      <a:pt x="507" y="1666"/>
                      <a:pt x="509" y="1665"/>
                    </a:cubicBezTo>
                    <a:cubicBezTo>
                      <a:pt x="642" y="1614"/>
                      <a:pt x="774" y="1553"/>
                      <a:pt x="901" y="1502"/>
                    </a:cubicBezTo>
                    <a:cubicBezTo>
                      <a:pt x="909" y="1502"/>
                      <a:pt x="947" y="1491"/>
                      <a:pt x="958" y="1482"/>
                    </a:cubicBezTo>
                    <a:lnTo>
                      <a:pt x="958" y="1482"/>
                    </a:lnTo>
                    <a:cubicBezTo>
                      <a:pt x="966" y="1487"/>
                      <a:pt x="973" y="1488"/>
                      <a:pt x="977" y="1492"/>
                    </a:cubicBezTo>
                    <a:cubicBezTo>
                      <a:pt x="1054" y="1522"/>
                      <a:pt x="1130" y="1553"/>
                      <a:pt x="1216" y="1578"/>
                    </a:cubicBezTo>
                    <a:lnTo>
                      <a:pt x="1405" y="1655"/>
                    </a:lnTo>
                    <a:cubicBezTo>
                      <a:pt x="1408" y="1657"/>
                      <a:pt x="1412" y="1658"/>
                      <a:pt x="1416" y="1658"/>
                    </a:cubicBezTo>
                    <a:cubicBezTo>
                      <a:pt x="1430" y="1658"/>
                      <a:pt x="1445" y="1647"/>
                      <a:pt x="1445" y="1639"/>
                    </a:cubicBezTo>
                    <a:cubicBezTo>
                      <a:pt x="1461" y="1497"/>
                      <a:pt x="1481" y="1360"/>
                      <a:pt x="1501" y="1212"/>
                    </a:cubicBezTo>
                    <a:cubicBezTo>
                      <a:pt x="1501" y="1208"/>
                      <a:pt x="1508" y="1172"/>
                      <a:pt x="1508" y="1154"/>
                    </a:cubicBezTo>
                    <a:lnTo>
                      <a:pt x="1508" y="1154"/>
                    </a:lnTo>
                    <a:cubicBezTo>
                      <a:pt x="1514" y="1145"/>
                      <a:pt x="1527" y="1141"/>
                      <a:pt x="1532" y="1136"/>
                    </a:cubicBezTo>
                    <a:cubicBezTo>
                      <a:pt x="1598" y="1085"/>
                      <a:pt x="1664" y="1034"/>
                      <a:pt x="1730" y="978"/>
                    </a:cubicBezTo>
                    <a:cubicBezTo>
                      <a:pt x="1781" y="932"/>
                      <a:pt x="1837" y="892"/>
                      <a:pt x="1888" y="851"/>
                    </a:cubicBezTo>
                    <a:cubicBezTo>
                      <a:pt x="1903" y="836"/>
                      <a:pt x="1903" y="810"/>
                      <a:pt x="1888" y="805"/>
                    </a:cubicBezTo>
                    <a:cubicBezTo>
                      <a:pt x="1776" y="714"/>
                      <a:pt x="1664" y="627"/>
                      <a:pt x="1552" y="536"/>
                    </a:cubicBezTo>
                    <a:cubicBezTo>
                      <a:pt x="1548" y="531"/>
                      <a:pt x="1519" y="509"/>
                      <a:pt x="1506" y="502"/>
                    </a:cubicBezTo>
                    <a:lnTo>
                      <a:pt x="1506" y="502"/>
                    </a:lnTo>
                    <a:cubicBezTo>
                      <a:pt x="1506" y="493"/>
                      <a:pt x="1506" y="484"/>
                      <a:pt x="1501" y="475"/>
                    </a:cubicBezTo>
                    <a:lnTo>
                      <a:pt x="1461" y="225"/>
                    </a:lnTo>
                    <a:cubicBezTo>
                      <a:pt x="1451" y="157"/>
                      <a:pt x="1446" y="98"/>
                      <a:pt x="1432" y="30"/>
                    </a:cubicBezTo>
                    <a:lnTo>
                      <a:pt x="1432" y="30"/>
                    </a:lnTo>
                    <a:cubicBezTo>
                      <a:pt x="1431" y="28"/>
                      <a:pt x="1431" y="27"/>
                      <a:pt x="1431" y="26"/>
                    </a:cubicBezTo>
                    <a:lnTo>
                      <a:pt x="1431" y="26"/>
                    </a:lnTo>
                    <a:cubicBezTo>
                      <a:pt x="1431" y="24"/>
                      <a:pt x="1430" y="23"/>
                      <a:pt x="1430" y="22"/>
                    </a:cubicBezTo>
                    <a:cubicBezTo>
                      <a:pt x="1430" y="13"/>
                      <a:pt x="1425" y="8"/>
                      <a:pt x="1417" y="5"/>
                    </a:cubicBezTo>
                    <a:lnTo>
                      <a:pt x="1417" y="5"/>
                    </a:lnTo>
                    <a:cubicBezTo>
                      <a:pt x="1413" y="2"/>
                      <a:pt x="1408" y="0"/>
                      <a:pt x="1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471025" y="2757125"/>
                <a:ext cx="917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55" extrusionOk="0">
                    <a:moveTo>
                      <a:pt x="182" y="68"/>
                    </a:moveTo>
                    <a:cubicBezTo>
                      <a:pt x="191" y="68"/>
                      <a:pt x="200" y="70"/>
                      <a:pt x="209" y="73"/>
                    </a:cubicBezTo>
                    <a:cubicBezTo>
                      <a:pt x="265" y="78"/>
                      <a:pt x="306" y="129"/>
                      <a:pt x="306" y="180"/>
                    </a:cubicBezTo>
                    <a:cubicBezTo>
                      <a:pt x="306" y="225"/>
                      <a:pt x="275" y="266"/>
                      <a:pt x="229" y="286"/>
                    </a:cubicBezTo>
                    <a:cubicBezTo>
                      <a:pt x="217" y="292"/>
                      <a:pt x="204" y="295"/>
                      <a:pt x="191" y="295"/>
                    </a:cubicBezTo>
                    <a:cubicBezTo>
                      <a:pt x="157" y="295"/>
                      <a:pt x="124" y="277"/>
                      <a:pt x="102" y="251"/>
                    </a:cubicBezTo>
                    <a:cubicBezTo>
                      <a:pt x="72" y="210"/>
                      <a:pt x="72" y="159"/>
                      <a:pt x="97" y="124"/>
                    </a:cubicBezTo>
                    <a:cubicBezTo>
                      <a:pt x="118" y="91"/>
                      <a:pt x="148" y="68"/>
                      <a:pt x="182" y="68"/>
                    </a:cubicBezTo>
                    <a:close/>
                    <a:moveTo>
                      <a:pt x="192" y="1"/>
                    </a:moveTo>
                    <a:cubicBezTo>
                      <a:pt x="140" y="1"/>
                      <a:pt x="89" y="23"/>
                      <a:pt x="57" y="63"/>
                    </a:cubicBezTo>
                    <a:cubicBezTo>
                      <a:pt x="11" y="124"/>
                      <a:pt x="1" y="205"/>
                      <a:pt x="36" y="266"/>
                    </a:cubicBezTo>
                    <a:cubicBezTo>
                      <a:pt x="72" y="324"/>
                      <a:pt x="134" y="355"/>
                      <a:pt x="197" y="355"/>
                    </a:cubicBezTo>
                    <a:cubicBezTo>
                      <a:pt x="206" y="355"/>
                      <a:pt x="215" y="354"/>
                      <a:pt x="224" y="353"/>
                    </a:cubicBezTo>
                    <a:cubicBezTo>
                      <a:pt x="304" y="338"/>
                      <a:pt x="360" y="264"/>
                      <a:pt x="366" y="184"/>
                    </a:cubicBezTo>
                    <a:lnTo>
                      <a:pt x="366" y="184"/>
                    </a:lnTo>
                    <a:cubicBezTo>
                      <a:pt x="367" y="183"/>
                      <a:pt x="367" y="181"/>
                      <a:pt x="367" y="180"/>
                    </a:cubicBezTo>
                    <a:lnTo>
                      <a:pt x="367" y="180"/>
                    </a:lnTo>
                    <a:cubicBezTo>
                      <a:pt x="367" y="180"/>
                      <a:pt x="367" y="180"/>
                      <a:pt x="367" y="180"/>
                    </a:cubicBezTo>
                    <a:cubicBezTo>
                      <a:pt x="367" y="103"/>
                      <a:pt x="326" y="37"/>
                      <a:pt x="255" y="12"/>
                    </a:cubicBezTo>
                    <a:cubicBezTo>
                      <a:pt x="234" y="5"/>
                      <a:pt x="213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13"/>
            <p:cNvGrpSpPr/>
            <p:nvPr/>
          </p:nvGrpSpPr>
          <p:grpSpPr>
            <a:xfrm rot="-1270247">
              <a:off x="-189755" y="1270252"/>
              <a:ext cx="580837" cy="573902"/>
              <a:chOff x="3467975" y="3031075"/>
              <a:chExt cx="43650" cy="43125"/>
            </a:xfrm>
          </p:grpSpPr>
          <p:sp>
            <p:nvSpPr>
              <p:cNvPr id="691" name="Google Shape;691;p13"/>
              <p:cNvSpPr/>
              <p:nvPr/>
            </p:nvSpPr>
            <p:spPr>
              <a:xfrm>
                <a:off x="3486550" y="3049750"/>
                <a:ext cx="612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127" y="67"/>
                    </a:moveTo>
                    <a:cubicBezTo>
                      <a:pt x="137" y="67"/>
                      <a:pt x="137" y="67"/>
                      <a:pt x="143" y="72"/>
                    </a:cubicBezTo>
                    <a:cubicBezTo>
                      <a:pt x="143" y="72"/>
                      <a:pt x="148" y="72"/>
                      <a:pt x="148" y="77"/>
                    </a:cubicBezTo>
                    <a:lnTo>
                      <a:pt x="163" y="77"/>
                    </a:lnTo>
                    <a:lnTo>
                      <a:pt x="168" y="82"/>
                    </a:lnTo>
                    <a:cubicBezTo>
                      <a:pt x="167" y="82"/>
                      <a:pt x="167" y="81"/>
                      <a:pt x="167" y="81"/>
                    </a:cubicBezTo>
                    <a:lnTo>
                      <a:pt x="167" y="81"/>
                    </a:lnTo>
                    <a:cubicBezTo>
                      <a:pt x="166" y="81"/>
                      <a:pt x="167" y="83"/>
                      <a:pt x="168" y="85"/>
                    </a:cubicBezTo>
                    <a:lnTo>
                      <a:pt x="168" y="85"/>
                    </a:lnTo>
                    <a:cubicBezTo>
                      <a:pt x="168" y="83"/>
                      <a:pt x="168" y="82"/>
                      <a:pt x="168" y="82"/>
                    </a:cubicBezTo>
                    <a:lnTo>
                      <a:pt x="168" y="82"/>
                    </a:lnTo>
                    <a:cubicBezTo>
                      <a:pt x="169" y="85"/>
                      <a:pt x="170" y="86"/>
                      <a:pt x="169" y="86"/>
                    </a:cubicBezTo>
                    <a:cubicBezTo>
                      <a:pt x="169" y="86"/>
                      <a:pt x="169" y="85"/>
                      <a:pt x="168" y="85"/>
                    </a:cubicBezTo>
                    <a:lnTo>
                      <a:pt x="168" y="85"/>
                    </a:lnTo>
                    <a:cubicBezTo>
                      <a:pt x="168" y="87"/>
                      <a:pt x="169" y="93"/>
                      <a:pt x="173" y="93"/>
                    </a:cubicBezTo>
                    <a:cubicBezTo>
                      <a:pt x="173" y="93"/>
                      <a:pt x="173" y="98"/>
                      <a:pt x="178" y="98"/>
                    </a:cubicBezTo>
                    <a:cubicBezTo>
                      <a:pt x="178" y="102"/>
                      <a:pt x="178" y="103"/>
                      <a:pt x="181" y="105"/>
                    </a:cubicBezTo>
                    <a:lnTo>
                      <a:pt x="181" y="105"/>
                    </a:lnTo>
                    <a:cubicBezTo>
                      <a:pt x="179" y="109"/>
                      <a:pt x="178" y="114"/>
                      <a:pt x="178" y="118"/>
                    </a:cubicBezTo>
                    <a:lnTo>
                      <a:pt x="178" y="133"/>
                    </a:lnTo>
                    <a:lnTo>
                      <a:pt x="178" y="138"/>
                    </a:lnTo>
                    <a:cubicBezTo>
                      <a:pt x="178" y="149"/>
                      <a:pt x="173" y="149"/>
                      <a:pt x="173" y="154"/>
                    </a:cubicBezTo>
                    <a:lnTo>
                      <a:pt x="168" y="159"/>
                    </a:lnTo>
                    <a:lnTo>
                      <a:pt x="163" y="164"/>
                    </a:lnTo>
                    <a:lnTo>
                      <a:pt x="112" y="164"/>
                    </a:lnTo>
                    <a:cubicBezTo>
                      <a:pt x="112" y="164"/>
                      <a:pt x="102" y="159"/>
                      <a:pt x="97" y="159"/>
                    </a:cubicBezTo>
                    <a:lnTo>
                      <a:pt x="92" y="159"/>
                    </a:lnTo>
                    <a:lnTo>
                      <a:pt x="87" y="154"/>
                    </a:lnTo>
                    <a:cubicBezTo>
                      <a:pt x="87" y="154"/>
                      <a:pt x="87" y="149"/>
                      <a:pt x="76" y="149"/>
                    </a:cubicBezTo>
                    <a:lnTo>
                      <a:pt x="76" y="143"/>
                    </a:lnTo>
                    <a:cubicBezTo>
                      <a:pt x="76" y="143"/>
                      <a:pt x="76" y="133"/>
                      <a:pt x="71" y="128"/>
                    </a:cubicBezTo>
                    <a:lnTo>
                      <a:pt x="71" y="123"/>
                    </a:lnTo>
                    <a:lnTo>
                      <a:pt x="71" y="108"/>
                    </a:lnTo>
                    <a:lnTo>
                      <a:pt x="71" y="103"/>
                    </a:lnTo>
                    <a:cubicBezTo>
                      <a:pt x="71" y="98"/>
                      <a:pt x="71" y="98"/>
                      <a:pt x="76" y="93"/>
                    </a:cubicBezTo>
                    <a:cubicBezTo>
                      <a:pt x="76" y="93"/>
                      <a:pt x="76" y="82"/>
                      <a:pt x="87" y="82"/>
                    </a:cubicBezTo>
                    <a:lnTo>
                      <a:pt x="87" y="77"/>
                    </a:lnTo>
                    <a:lnTo>
                      <a:pt x="92" y="72"/>
                    </a:lnTo>
                    <a:cubicBezTo>
                      <a:pt x="92" y="72"/>
                      <a:pt x="97" y="67"/>
                      <a:pt x="102" y="67"/>
                    </a:cubicBezTo>
                    <a:close/>
                    <a:moveTo>
                      <a:pt x="132" y="0"/>
                    </a:moveTo>
                    <a:cubicBezTo>
                      <a:pt x="97" y="0"/>
                      <a:pt x="63" y="15"/>
                      <a:pt x="41" y="42"/>
                    </a:cubicBezTo>
                    <a:cubicBezTo>
                      <a:pt x="10" y="77"/>
                      <a:pt x="0" y="133"/>
                      <a:pt x="26" y="174"/>
                    </a:cubicBezTo>
                    <a:cubicBezTo>
                      <a:pt x="48" y="211"/>
                      <a:pt x="92" y="231"/>
                      <a:pt x="134" y="231"/>
                    </a:cubicBezTo>
                    <a:cubicBezTo>
                      <a:pt x="138" y="231"/>
                      <a:pt x="143" y="230"/>
                      <a:pt x="148" y="230"/>
                    </a:cubicBezTo>
                    <a:cubicBezTo>
                      <a:pt x="204" y="215"/>
                      <a:pt x="244" y="169"/>
                      <a:pt x="244" y="118"/>
                    </a:cubicBezTo>
                    <a:cubicBezTo>
                      <a:pt x="244" y="67"/>
                      <a:pt x="214" y="21"/>
                      <a:pt x="168" y="6"/>
                    </a:cubicBezTo>
                    <a:cubicBezTo>
                      <a:pt x="156" y="2"/>
                      <a:pt x="144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488950" y="3031075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687"/>
                    </a:lnTo>
                    <a:lnTo>
                      <a:pt x="1" y="779"/>
                    </a:lnTo>
                    <a:cubicBezTo>
                      <a:pt x="1" y="799"/>
                      <a:pt x="17" y="809"/>
                      <a:pt x="34" y="809"/>
                    </a:cubicBezTo>
                    <a:cubicBezTo>
                      <a:pt x="50" y="809"/>
                      <a:pt x="67" y="799"/>
                      <a:pt x="67" y="779"/>
                    </a:cubicBezTo>
                    <a:lnTo>
                      <a:pt x="67" y="127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484200" y="3032975"/>
                <a:ext cx="1097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8" extrusionOk="0">
                    <a:moveTo>
                      <a:pt x="391" y="1"/>
                    </a:moveTo>
                    <a:cubicBezTo>
                      <a:pt x="384" y="1"/>
                      <a:pt x="376" y="4"/>
                      <a:pt x="369" y="11"/>
                    </a:cubicBezTo>
                    <a:lnTo>
                      <a:pt x="219" y="161"/>
                    </a:lnTo>
                    <a:lnTo>
                      <a:pt x="219" y="161"/>
                    </a:lnTo>
                    <a:lnTo>
                      <a:pt x="69" y="11"/>
                    </a:lnTo>
                    <a:cubicBezTo>
                      <a:pt x="62" y="4"/>
                      <a:pt x="55" y="1"/>
                      <a:pt x="47" y="1"/>
                    </a:cubicBezTo>
                    <a:cubicBezTo>
                      <a:pt x="22" y="1"/>
                      <a:pt x="0" y="37"/>
                      <a:pt x="28" y="57"/>
                    </a:cubicBezTo>
                    <a:lnTo>
                      <a:pt x="196" y="229"/>
                    </a:lnTo>
                    <a:cubicBezTo>
                      <a:pt x="203" y="235"/>
                      <a:pt x="212" y="237"/>
                      <a:pt x="221" y="237"/>
                    </a:cubicBezTo>
                    <a:cubicBezTo>
                      <a:pt x="229" y="237"/>
                      <a:pt x="237" y="235"/>
                      <a:pt x="242" y="229"/>
                    </a:cubicBezTo>
                    <a:lnTo>
                      <a:pt x="415" y="57"/>
                    </a:lnTo>
                    <a:cubicBezTo>
                      <a:pt x="438" y="33"/>
                      <a:pt x="416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488950" y="3053950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1"/>
                    </a:moveTo>
                    <a:cubicBezTo>
                      <a:pt x="17" y="1"/>
                      <a:pt x="1" y="11"/>
                      <a:pt x="1" y="31"/>
                    </a:cubicBezTo>
                    <a:lnTo>
                      <a:pt x="1" y="688"/>
                    </a:lnTo>
                    <a:lnTo>
                      <a:pt x="1" y="779"/>
                    </a:lnTo>
                    <a:cubicBezTo>
                      <a:pt x="1" y="799"/>
                      <a:pt x="17" y="810"/>
                      <a:pt x="34" y="810"/>
                    </a:cubicBezTo>
                    <a:cubicBezTo>
                      <a:pt x="50" y="810"/>
                      <a:pt x="67" y="799"/>
                      <a:pt x="67" y="779"/>
                    </a:cubicBezTo>
                    <a:lnTo>
                      <a:pt x="67" y="128"/>
                    </a:lnTo>
                    <a:lnTo>
                      <a:pt x="67" y="31"/>
                    </a:lnTo>
                    <a:cubicBezTo>
                      <a:pt x="67" y="11"/>
                      <a:pt x="50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484450" y="3066400"/>
                <a:ext cx="108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36" extrusionOk="0">
                    <a:moveTo>
                      <a:pt x="216" y="0"/>
                    </a:moveTo>
                    <a:cubicBezTo>
                      <a:pt x="209" y="0"/>
                      <a:pt x="201" y="4"/>
                      <a:pt x="196" y="12"/>
                    </a:cubicBezTo>
                    <a:lnTo>
                      <a:pt x="23" y="179"/>
                    </a:lnTo>
                    <a:cubicBezTo>
                      <a:pt x="0" y="206"/>
                      <a:pt x="18" y="236"/>
                      <a:pt x="43" y="236"/>
                    </a:cubicBezTo>
                    <a:cubicBezTo>
                      <a:pt x="51" y="236"/>
                      <a:pt x="60" y="233"/>
                      <a:pt x="69" y="225"/>
                    </a:cubicBezTo>
                    <a:lnTo>
                      <a:pt x="216" y="73"/>
                    </a:lnTo>
                    <a:lnTo>
                      <a:pt x="364" y="225"/>
                    </a:lnTo>
                    <a:cubicBezTo>
                      <a:pt x="372" y="232"/>
                      <a:pt x="380" y="235"/>
                      <a:pt x="387" y="235"/>
                    </a:cubicBezTo>
                    <a:cubicBezTo>
                      <a:pt x="414" y="235"/>
                      <a:pt x="434" y="199"/>
                      <a:pt x="410" y="179"/>
                    </a:cubicBezTo>
                    <a:lnTo>
                      <a:pt x="237" y="12"/>
                    </a:lnTo>
                    <a:cubicBezTo>
                      <a:pt x="232" y="4"/>
                      <a:pt x="224" y="0"/>
                      <a:pt x="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4908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29" y="67"/>
                      <a:pt x="829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503450" y="3047450"/>
                <a:ext cx="63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09" extrusionOk="0">
                    <a:moveTo>
                      <a:pt x="206" y="1"/>
                    </a:moveTo>
                    <a:cubicBezTo>
                      <a:pt x="198" y="1"/>
                      <a:pt x="190" y="4"/>
                      <a:pt x="184" y="12"/>
                    </a:cubicBezTo>
                    <a:lnTo>
                      <a:pt x="11" y="185"/>
                    </a:lnTo>
                    <a:cubicBezTo>
                      <a:pt x="1" y="195"/>
                      <a:pt x="1" y="215"/>
                      <a:pt x="11" y="225"/>
                    </a:cubicBezTo>
                    <a:lnTo>
                      <a:pt x="184" y="398"/>
                    </a:lnTo>
                    <a:cubicBezTo>
                      <a:pt x="191" y="406"/>
                      <a:pt x="200" y="409"/>
                      <a:pt x="208" y="409"/>
                    </a:cubicBezTo>
                    <a:cubicBezTo>
                      <a:pt x="232" y="409"/>
                      <a:pt x="253" y="379"/>
                      <a:pt x="230" y="352"/>
                    </a:cubicBezTo>
                    <a:lnTo>
                      <a:pt x="78" y="205"/>
                    </a:lnTo>
                    <a:lnTo>
                      <a:pt x="230" y="57"/>
                    </a:lnTo>
                    <a:cubicBezTo>
                      <a:pt x="253" y="31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4679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30" y="67"/>
                      <a:pt x="830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469800" y="3047600"/>
                <a:ext cx="63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11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7"/>
                    </a:cubicBezTo>
                    <a:lnTo>
                      <a:pt x="174" y="207"/>
                    </a:lnTo>
                    <a:lnTo>
                      <a:pt x="174" y="207"/>
                    </a:lnTo>
                    <a:lnTo>
                      <a:pt x="24" y="357"/>
                    </a:lnTo>
                    <a:cubicBezTo>
                      <a:pt x="1" y="379"/>
                      <a:pt x="24" y="410"/>
                      <a:pt x="47" y="410"/>
                    </a:cubicBezTo>
                    <a:cubicBezTo>
                      <a:pt x="55" y="410"/>
                      <a:pt x="63" y="407"/>
                      <a:pt x="70" y="397"/>
                    </a:cubicBezTo>
                    <a:lnTo>
                      <a:pt x="238" y="229"/>
                    </a:lnTo>
                    <a:cubicBezTo>
                      <a:pt x="253" y="214"/>
                      <a:pt x="253" y="194"/>
                      <a:pt x="238" y="184"/>
                    </a:cubicBezTo>
                    <a:lnTo>
                      <a:pt x="70" y="11"/>
                    </a:lnTo>
                    <a:cubicBezTo>
                      <a:pt x="62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473875" y="3037125"/>
                <a:ext cx="1555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4" extrusionOk="0">
                    <a:moveTo>
                      <a:pt x="46" y="0"/>
                    </a:moveTo>
                    <a:cubicBezTo>
                      <a:pt x="21" y="0"/>
                      <a:pt x="1" y="34"/>
                      <a:pt x="24" y="53"/>
                    </a:cubicBezTo>
                    <a:lnTo>
                      <a:pt x="492" y="521"/>
                    </a:lnTo>
                    <a:lnTo>
                      <a:pt x="553" y="582"/>
                    </a:lnTo>
                    <a:cubicBezTo>
                      <a:pt x="560" y="590"/>
                      <a:pt x="569" y="593"/>
                      <a:pt x="577" y="593"/>
                    </a:cubicBezTo>
                    <a:cubicBezTo>
                      <a:pt x="601" y="593"/>
                      <a:pt x="622" y="563"/>
                      <a:pt x="599" y="537"/>
                    </a:cubicBezTo>
                    <a:lnTo>
                      <a:pt x="136" y="74"/>
                    </a:lnTo>
                    <a:lnTo>
                      <a:pt x="70" y="13"/>
                    </a:lnTo>
                    <a:cubicBezTo>
                      <a:pt x="62" y="4"/>
                      <a:pt x="54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472425" y="3035525"/>
                <a:ext cx="77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6" extrusionOk="0">
                    <a:moveTo>
                      <a:pt x="280" y="0"/>
                    </a:moveTo>
                    <a:cubicBezTo>
                      <a:pt x="265" y="0"/>
                      <a:pt x="250" y="10"/>
                      <a:pt x="250" y="31"/>
                    </a:cubicBezTo>
                    <a:lnTo>
                      <a:pt x="250" y="239"/>
                    </a:lnTo>
                    <a:lnTo>
                      <a:pt x="41" y="239"/>
                    </a:lnTo>
                    <a:cubicBezTo>
                      <a:pt x="1" y="239"/>
                      <a:pt x="1" y="306"/>
                      <a:pt x="41" y="306"/>
                    </a:cubicBezTo>
                    <a:lnTo>
                      <a:pt x="280" y="306"/>
                    </a:lnTo>
                    <a:cubicBezTo>
                      <a:pt x="301" y="306"/>
                      <a:pt x="311" y="290"/>
                      <a:pt x="311" y="270"/>
                    </a:cubicBezTo>
                    <a:lnTo>
                      <a:pt x="311" y="61"/>
                    </a:lnTo>
                    <a:lnTo>
                      <a:pt x="311" y="31"/>
                    </a:lnTo>
                    <a:cubicBezTo>
                      <a:pt x="311" y="10"/>
                      <a:pt x="296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490150" y="3053325"/>
                <a:ext cx="155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5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6"/>
                    </a:cubicBezTo>
                    <a:lnTo>
                      <a:pt x="487" y="519"/>
                    </a:lnTo>
                    <a:lnTo>
                      <a:pt x="553" y="585"/>
                    </a:lnTo>
                    <a:cubicBezTo>
                      <a:pt x="560" y="592"/>
                      <a:pt x="567" y="595"/>
                      <a:pt x="574" y="595"/>
                    </a:cubicBezTo>
                    <a:cubicBezTo>
                      <a:pt x="600" y="595"/>
                      <a:pt x="622" y="560"/>
                      <a:pt x="594" y="540"/>
                    </a:cubicBezTo>
                    <a:lnTo>
                      <a:pt x="131" y="77"/>
                    </a:lnTo>
                    <a:lnTo>
                      <a:pt x="70" y="11"/>
                    </a:lnTo>
                    <a:cubicBezTo>
                      <a:pt x="61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499250" y="3062225"/>
                <a:ext cx="79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1" extrusionOk="0">
                    <a:moveTo>
                      <a:pt x="36" y="1"/>
                    </a:moveTo>
                    <a:cubicBezTo>
                      <a:pt x="16" y="1"/>
                      <a:pt x="1" y="11"/>
                      <a:pt x="1" y="31"/>
                    </a:cubicBezTo>
                    <a:lnTo>
                      <a:pt x="1" y="240"/>
                    </a:lnTo>
                    <a:lnTo>
                      <a:pt x="1" y="270"/>
                    </a:lnTo>
                    <a:cubicBezTo>
                      <a:pt x="1" y="290"/>
                      <a:pt x="17" y="301"/>
                      <a:pt x="34" y="301"/>
                    </a:cubicBezTo>
                    <a:cubicBezTo>
                      <a:pt x="50" y="301"/>
                      <a:pt x="67" y="290"/>
                      <a:pt x="67" y="270"/>
                    </a:cubicBezTo>
                    <a:lnTo>
                      <a:pt x="67" y="62"/>
                    </a:lnTo>
                    <a:lnTo>
                      <a:pt x="275" y="62"/>
                    </a:lnTo>
                    <a:cubicBezTo>
                      <a:pt x="316" y="62"/>
                      <a:pt x="316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490175" y="3037100"/>
                <a:ext cx="155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95" extrusionOk="0">
                    <a:moveTo>
                      <a:pt x="575" y="1"/>
                    </a:moveTo>
                    <a:cubicBezTo>
                      <a:pt x="567" y="1"/>
                      <a:pt x="559" y="4"/>
                      <a:pt x="552" y="14"/>
                    </a:cubicBezTo>
                    <a:lnTo>
                      <a:pt x="84" y="477"/>
                    </a:lnTo>
                    <a:lnTo>
                      <a:pt x="23" y="538"/>
                    </a:lnTo>
                    <a:cubicBezTo>
                      <a:pt x="0" y="564"/>
                      <a:pt x="17" y="594"/>
                      <a:pt x="43" y="594"/>
                    </a:cubicBezTo>
                    <a:cubicBezTo>
                      <a:pt x="51" y="594"/>
                      <a:pt x="60" y="591"/>
                      <a:pt x="69" y="583"/>
                    </a:cubicBezTo>
                    <a:lnTo>
                      <a:pt x="532" y="120"/>
                    </a:lnTo>
                    <a:lnTo>
                      <a:pt x="593" y="54"/>
                    </a:lnTo>
                    <a:cubicBezTo>
                      <a:pt x="619" y="32"/>
                      <a:pt x="598" y="1"/>
                      <a:pt x="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499250" y="3035525"/>
                <a:ext cx="79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6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239"/>
                    </a:lnTo>
                    <a:lnTo>
                      <a:pt x="1" y="270"/>
                    </a:lnTo>
                    <a:cubicBezTo>
                      <a:pt x="1" y="290"/>
                      <a:pt x="16" y="306"/>
                      <a:pt x="36" y="306"/>
                    </a:cubicBezTo>
                    <a:lnTo>
                      <a:pt x="275" y="306"/>
                    </a:lnTo>
                    <a:cubicBezTo>
                      <a:pt x="316" y="306"/>
                      <a:pt x="316" y="239"/>
                      <a:pt x="275" y="239"/>
                    </a:cubicBezTo>
                    <a:lnTo>
                      <a:pt x="67" y="239"/>
                    </a:lnTo>
                    <a:lnTo>
                      <a:pt x="67" y="61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3473875" y="3053325"/>
                <a:ext cx="155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96" extrusionOk="0">
                    <a:moveTo>
                      <a:pt x="576" y="1"/>
                    </a:moveTo>
                    <a:cubicBezTo>
                      <a:pt x="568" y="1"/>
                      <a:pt x="560" y="4"/>
                      <a:pt x="553" y="11"/>
                    </a:cubicBezTo>
                    <a:lnTo>
                      <a:pt x="90" y="474"/>
                    </a:lnTo>
                    <a:lnTo>
                      <a:pt x="24" y="540"/>
                    </a:lnTo>
                    <a:cubicBezTo>
                      <a:pt x="0" y="563"/>
                      <a:pt x="25" y="595"/>
                      <a:pt x="49" y="595"/>
                    </a:cubicBezTo>
                    <a:cubicBezTo>
                      <a:pt x="56" y="595"/>
                      <a:pt x="64" y="593"/>
                      <a:pt x="70" y="585"/>
                    </a:cubicBezTo>
                    <a:lnTo>
                      <a:pt x="533" y="117"/>
                    </a:lnTo>
                    <a:lnTo>
                      <a:pt x="599" y="56"/>
                    </a:lnTo>
                    <a:cubicBezTo>
                      <a:pt x="622" y="33"/>
                      <a:pt x="601" y="1"/>
                      <a:pt x="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472425" y="3062225"/>
                <a:ext cx="77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1" extrusionOk="0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250" y="62"/>
                    </a:lnTo>
                    <a:lnTo>
                      <a:pt x="250" y="240"/>
                    </a:lnTo>
                    <a:lnTo>
                      <a:pt x="250" y="270"/>
                    </a:lnTo>
                    <a:cubicBezTo>
                      <a:pt x="250" y="290"/>
                      <a:pt x="265" y="301"/>
                      <a:pt x="280" y="301"/>
                    </a:cubicBezTo>
                    <a:cubicBezTo>
                      <a:pt x="296" y="301"/>
                      <a:pt x="311" y="290"/>
                      <a:pt x="311" y="270"/>
                    </a:cubicBezTo>
                    <a:lnTo>
                      <a:pt x="311" y="62"/>
                    </a:lnTo>
                    <a:lnTo>
                      <a:pt x="311" y="31"/>
                    </a:lnTo>
                    <a:cubicBezTo>
                      <a:pt x="311" y="11"/>
                      <a:pt x="301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8" name="Google Shape;708;p13"/>
          <p:cNvGrpSpPr/>
          <p:nvPr/>
        </p:nvGrpSpPr>
        <p:grpSpPr>
          <a:xfrm>
            <a:off x="-1505753" y="4117775"/>
            <a:ext cx="11196465" cy="2285151"/>
            <a:chOff x="-1505753" y="4117775"/>
            <a:chExt cx="11196465" cy="2285151"/>
          </a:xfrm>
        </p:grpSpPr>
        <p:sp>
          <p:nvSpPr>
            <p:cNvPr id="709" name="Google Shape;709;p13"/>
            <p:cNvSpPr/>
            <p:nvPr/>
          </p:nvSpPr>
          <p:spPr>
            <a:xfrm rot="209943">
              <a:off x="-1467000" y="4455580"/>
              <a:ext cx="11118960" cy="1609540"/>
            </a:xfrm>
            <a:custGeom>
              <a:avLst/>
              <a:gdLst/>
              <a:ahLst/>
              <a:cxnLst/>
              <a:rect l="l" t="t" r="r" b="b"/>
              <a:pathLst>
                <a:path w="40496" h="5862" extrusionOk="0">
                  <a:moveTo>
                    <a:pt x="8455" y="1569"/>
                  </a:moveTo>
                  <a:cubicBezTo>
                    <a:pt x="8477" y="1599"/>
                    <a:pt x="8501" y="1626"/>
                    <a:pt x="8525" y="1648"/>
                  </a:cubicBezTo>
                  <a:lnTo>
                    <a:pt x="8525" y="1648"/>
                  </a:lnTo>
                  <a:cubicBezTo>
                    <a:pt x="8528" y="1644"/>
                    <a:pt x="8532" y="1640"/>
                    <a:pt x="8536" y="1633"/>
                  </a:cubicBezTo>
                  <a:cubicBezTo>
                    <a:pt x="8503" y="1619"/>
                    <a:pt x="8479" y="1597"/>
                    <a:pt x="8455" y="1569"/>
                  </a:cubicBezTo>
                  <a:close/>
                  <a:moveTo>
                    <a:pt x="8227" y="1620"/>
                  </a:moveTo>
                  <a:cubicBezTo>
                    <a:pt x="8219" y="1626"/>
                    <a:pt x="8215" y="1635"/>
                    <a:pt x="8210" y="1644"/>
                  </a:cubicBezTo>
                  <a:cubicBezTo>
                    <a:pt x="8205" y="1649"/>
                    <a:pt x="8195" y="1659"/>
                    <a:pt x="8190" y="1669"/>
                  </a:cubicBezTo>
                  <a:lnTo>
                    <a:pt x="8134" y="1669"/>
                  </a:lnTo>
                  <a:cubicBezTo>
                    <a:pt x="8163" y="1650"/>
                    <a:pt x="8202" y="1635"/>
                    <a:pt x="8227" y="1620"/>
                  </a:cubicBezTo>
                  <a:close/>
                  <a:moveTo>
                    <a:pt x="8627" y="1628"/>
                  </a:moveTo>
                  <a:cubicBezTo>
                    <a:pt x="8622" y="1644"/>
                    <a:pt x="8617" y="1654"/>
                    <a:pt x="8612" y="1674"/>
                  </a:cubicBezTo>
                  <a:lnTo>
                    <a:pt x="8546" y="1674"/>
                  </a:lnTo>
                  <a:cubicBezTo>
                    <a:pt x="8551" y="1669"/>
                    <a:pt x="8571" y="1659"/>
                    <a:pt x="8587" y="1654"/>
                  </a:cubicBezTo>
                  <a:cubicBezTo>
                    <a:pt x="8602" y="1649"/>
                    <a:pt x="8617" y="1644"/>
                    <a:pt x="8627" y="1628"/>
                  </a:cubicBezTo>
                  <a:close/>
                  <a:moveTo>
                    <a:pt x="9991" y="1694"/>
                  </a:moveTo>
                  <a:lnTo>
                    <a:pt x="9991" y="1694"/>
                  </a:lnTo>
                  <a:cubicBezTo>
                    <a:pt x="10015" y="1734"/>
                    <a:pt x="10083" y="1797"/>
                    <a:pt x="10138" y="1820"/>
                  </a:cubicBezTo>
                  <a:lnTo>
                    <a:pt x="10138" y="1820"/>
                  </a:lnTo>
                  <a:cubicBezTo>
                    <a:pt x="10104" y="1814"/>
                    <a:pt x="10070" y="1809"/>
                    <a:pt x="10036" y="1806"/>
                  </a:cubicBezTo>
                  <a:cubicBezTo>
                    <a:pt x="10021" y="1796"/>
                    <a:pt x="10016" y="1776"/>
                    <a:pt x="10001" y="1761"/>
                  </a:cubicBezTo>
                  <a:cubicBezTo>
                    <a:pt x="9996" y="1735"/>
                    <a:pt x="9991" y="1710"/>
                    <a:pt x="9991" y="1694"/>
                  </a:cubicBezTo>
                  <a:close/>
                  <a:moveTo>
                    <a:pt x="29289" y="2498"/>
                  </a:moveTo>
                  <a:cubicBezTo>
                    <a:pt x="29264" y="2549"/>
                    <a:pt x="29228" y="2600"/>
                    <a:pt x="29193" y="2651"/>
                  </a:cubicBezTo>
                  <a:cubicBezTo>
                    <a:pt x="29177" y="2641"/>
                    <a:pt x="29167" y="2620"/>
                    <a:pt x="29152" y="2610"/>
                  </a:cubicBezTo>
                  <a:cubicBezTo>
                    <a:pt x="29213" y="2585"/>
                    <a:pt x="29254" y="2539"/>
                    <a:pt x="29289" y="2498"/>
                  </a:cubicBezTo>
                  <a:close/>
                  <a:moveTo>
                    <a:pt x="29020" y="2595"/>
                  </a:moveTo>
                  <a:cubicBezTo>
                    <a:pt x="29045" y="2610"/>
                    <a:pt x="29065" y="2620"/>
                    <a:pt x="29086" y="2635"/>
                  </a:cubicBezTo>
                  <a:cubicBezTo>
                    <a:pt x="29116" y="2651"/>
                    <a:pt x="29147" y="2666"/>
                    <a:pt x="29177" y="2676"/>
                  </a:cubicBezTo>
                  <a:cubicBezTo>
                    <a:pt x="29167" y="2697"/>
                    <a:pt x="29152" y="2717"/>
                    <a:pt x="29137" y="2727"/>
                  </a:cubicBezTo>
                  <a:cubicBezTo>
                    <a:pt x="29162" y="2717"/>
                    <a:pt x="29193" y="2702"/>
                    <a:pt x="29213" y="2691"/>
                  </a:cubicBezTo>
                  <a:lnTo>
                    <a:pt x="29218" y="2691"/>
                  </a:lnTo>
                  <a:cubicBezTo>
                    <a:pt x="29218" y="2691"/>
                    <a:pt x="29218" y="2686"/>
                    <a:pt x="29213" y="2686"/>
                  </a:cubicBezTo>
                  <a:cubicBezTo>
                    <a:pt x="29223" y="2676"/>
                    <a:pt x="29238" y="2666"/>
                    <a:pt x="29249" y="2661"/>
                  </a:cubicBezTo>
                  <a:lnTo>
                    <a:pt x="29249" y="2661"/>
                  </a:lnTo>
                  <a:cubicBezTo>
                    <a:pt x="29218" y="2722"/>
                    <a:pt x="29188" y="2778"/>
                    <a:pt x="29147" y="2839"/>
                  </a:cubicBezTo>
                  <a:cubicBezTo>
                    <a:pt x="29126" y="2803"/>
                    <a:pt x="29116" y="2778"/>
                    <a:pt x="29101" y="2747"/>
                  </a:cubicBezTo>
                  <a:cubicBezTo>
                    <a:pt x="29071" y="2697"/>
                    <a:pt x="29040" y="2646"/>
                    <a:pt x="29020" y="2595"/>
                  </a:cubicBezTo>
                  <a:close/>
                  <a:moveTo>
                    <a:pt x="26354" y="2839"/>
                  </a:moveTo>
                  <a:lnTo>
                    <a:pt x="26354" y="2854"/>
                  </a:lnTo>
                  <a:cubicBezTo>
                    <a:pt x="26349" y="2864"/>
                    <a:pt x="26349" y="2869"/>
                    <a:pt x="26349" y="2869"/>
                  </a:cubicBezTo>
                  <a:lnTo>
                    <a:pt x="26319" y="2869"/>
                  </a:lnTo>
                  <a:cubicBezTo>
                    <a:pt x="26329" y="2869"/>
                    <a:pt x="26344" y="2854"/>
                    <a:pt x="26354" y="2839"/>
                  </a:cubicBezTo>
                  <a:close/>
                  <a:moveTo>
                    <a:pt x="29752" y="2824"/>
                  </a:moveTo>
                  <a:cubicBezTo>
                    <a:pt x="29757" y="2839"/>
                    <a:pt x="29778" y="2854"/>
                    <a:pt x="29788" y="2880"/>
                  </a:cubicBezTo>
                  <a:cubicBezTo>
                    <a:pt x="29778" y="2880"/>
                    <a:pt x="29772" y="2890"/>
                    <a:pt x="29757" y="2890"/>
                  </a:cubicBezTo>
                  <a:cubicBezTo>
                    <a:pt x="29752" y="2864"/>
                    <a:pt x="29752" y="2844"/>
                    <a:pt x="29752" y="2824"/>
                  </a:cubicBezTo>
                  <a:close/>
                  <a:moveTo>
                    <a:pt x="29091" y="2997"/>
                  </a:moveTo>
                  <a:lnTo>
                    <a:pt x="29116" y="3022"/>
                  </a:lnTo>
                  <a:cubicBezTo>
                    <a:pt x="29114" y="3020"/>
                    <a:pt x="29110" y="3018"/>
                    <a:pt x="29106" y="3018"/>
                  </a:cubicBezTo>
                  <a:cubicBezTo>
                    <a:pt x="29102" y="3018"/>
                    <a:pt x="29099" y="3020"/>
                    <a:pt x="29096" y="3022"/>
                  </a:cubicBezTo>
                  <a:cubicBezTo>
                    <a:pt x="29091" y="3017"/>
                    <a:pt x="29091" y="3002"/>
                    <a:pt x="29086" y="2997"/>
                  </a:cubicBezTo>
                  <a:close/>
                  <a:moveTo>
                    <a:pt x="28084" y="2788"/>
                  </a:moveTo>
                  <a:cubicBezTo>
                    <a:pt x="28048" y="2864"/>
                    <a:pt x="28058" y="2976"/>
                    <a:pt x="28023" y="3058"/>
                  </a:cubicBezTo>
                  <a:lnTo>
                    <a:pt x="28028" y="3053"/>
                  </a:lnTo>
                  <a:lnTo>
                    <a:pt x="28028" y="3053"/>
                  </a:lnTo>
                  <a:cubicBezTo>
                    <a:pt x="28023" y="3058"/>
                    <a:pt x="28023" y="3068"/>
                    <a:pt x="28013" y="3073"/>
                  </a:cubicBezTo>
                  <a:lnTo>
                    <a:pt x="27824" y="3053"/>
                  </a:lnTo>
                  <a:cubicBezTo>
                    <a:pt x="27931" y="2981"/>
                    <a:pt x="28028" y="2890"/>
                    <a:pt x="28084" y="2788"/>
                  </a:cubicBezTo>
                  <a:close/>
                  <a:moveTo>
                    <a:pt x="7391" y="1"/>
                  </a:moveTo>
                  <a:cubicBezTo>
                    <a:pt x="7376" y="26"/>
                    <a:pt x="7371" y="57"/>
                    <a:pt x="7356" y="92"/>
                  </a:cubicBezTo>
                  <a:lnTo>
                    <a:pt x="7269" y="397"/>
                  </a:lnTo>
                  <a:cubicBezTo>
                    <a:pt x="7173" y="733"/>
                    <a:pt x="7086" y="794"/>
                    <a:pt x="6939" y="1064"/>
                  </a:cubicBezTo>
                  <a:cubicBezTo>
                    <a:pt x="6989" y="1013"/>
                    <a:pt x="7061" y="962"/>
                    <a:pt x="7122" y="916"/>
                  </a:cubicBezTo>
                  <a:lnTo>
                    <a:pt x="7122" y="916"/>
                  </a:lnTo>
                  <a:cubicBezTo>
                    <a:pt x="7071" y="1048"/>
                    <a:pt x="7020" y="1171"/>
                    <a:pt x="6964" y="1303"/>
                  </a:cubicBezTo>
                  <a:cubicBezTo>
                    <a:pt x="6908" y="1445"/>
                    <a:pt x="6847" y="1527"/>
                    <a:pt x="6705" y="1674"/>
                  </a:cubicBezTo>
                  <a:cubicBezTo>
                    <a:pt x="6796" y="1669"/>
                    <a:pt x="6872" y="1623"/>
                    <a:pt x="6949" y="1583"/>
                  </a:cubicBezTo>
                  <a:lnTo>
                    <a:pt x="6949" y="1583"/>
                  </a:lnTo>
                  <a:cubicBezTo>
                    <a:pt x="6923" y="1654"/>
                    <a:pt x="6888" y="1725"/>
                    <a:pt x="6857" y="1786"/>
                  </a:cubicBezTo>
                  <a:cubicBezTo>
                    <a:pt x="6710" y="1811"/>
                    <a:pt x="6562" y="1837"/>
                    <a:pt x="6425" y="1878"/>
                  </a:cubicBezTo>
                  <a:cubicBezTo>
                    <a:pt x="6410" y="1857"/>
                    <a:pt x="6404" y="1837"/>
                    <a:pt x="6389" y="1827"/>
                  </a:cubicBezTo>
                  <a:cubicBezTo>
                    <a:pt x="6379" y="1806"/>
                    <a:pt x="6364" y="1776"/>
                    <a:pt x="6359" y="1750"/>
                  </a:cubicBezTo>
                  <a:lnTo>
                    <a:pt x="6359" y="1750"/>
                  </a:lnTo>
                  <a:cubicBezTo>
                    <a:pt x="6399" y="1771"/>
                    <a:pt x="6435" y="1781"/>
                    <a:pt x="6481" y="1786"/>
                  </a:cubicBezTo>
                  <a:cubicBezTo>
                    <a:pt x="6425" y="1684"/>
                    <a:pt x="6338" y="1547"/>
                    <a:pt x="6303" y="1440"/>
                  </a:cubicBezTo>
                  <a:cubicBezTo>
                    <a:pt x="6282" y="1379"/>
                    <a:pt x="6237" y="1272"/>
                    <a:pt x="6206" y="1186"/>
                  </a:cubicBezTo>
                  <a:lnTo>
                    <a:pt x="6206" y="1186"/>
                  </a:lnTo>
                  <a:cubicBezTo>
                    <a:pt x="6252" y="1216"/>
                    <a:pt x="6298" y="1247"/>
                    <a:pt x="6354" y="1272"/>
                  </a:cubicBezTo>
                  <a:cubicBezTo>
                    <a:pt x="6237" y="1125"/>
                    <a:pt x="6186" y="1033"/>
                    <a:pt x="6104" y="820"/>
                  </a:cubicBezTo>
                  <a:cubicBezTo>
                    <a:pt x="6059" y="713"/>
                    <a:pt x="6033" y="662"/>
                    <a:pt x="5972" y="448"/>
                  </a:cubicBezTo>
                  <a:cubicBezTo>
                    <a:pt x="5957" y="463"/>
                    <a:pt x="5957" y="489"/>
                    <a:pt x="5947" y="514"/>
                  </a:cubicBezTo>
                  <a:lnTo>
                    <a:pt x="5870" y="764"/>
                  </a:lnTo>
                  <a:cubicBezTo>
                    <a:pt x="5794" y="1038"/>
                    <a:pt x="5723" y="1089"/>
                    <a:pt x="5601" y="1303"/>
                  </a:cubicBezTo>
                  <a:cubicBezTo>
                    <a:pt x="5641" y="1267"/>
                    <a:pt x="5697" y="1221"/>
                    <a:pt x="5753" y="1186"/>
                  </a:cubicBezTo>
                  <a:lnTo>
                    <a:pt x="5753" y="1186"/>
                  </a:lnTo>
                  <a:cubicBezTo>
                    <a:pt x="5713" y="1293"/>
                    <a:pt x="5672" y="1394"/>
                    <a:pt x="5621" y="1501"/>
                  </a:cubicBezTo>
                  <a:cubicBezTo>
                    <a:pt x="5570" y="1618"/>
                    <a:pt x="5524" y="1684"/>
                    <a:pt x="5413" y="1801"/>
                  </a:cubicBezTo>
                  <a:cubicBezTo>
                    <a:pt x="5489" y="1796"/>
                    <a:pt x="5550" y="1761"/>
                    <a:pt x="5616" y="1725"/>
                  </a:cubicBezTo>
                  <a:lnTo>
                    <a:pt x="5616" y="1725"/>
                  </a:lnTo>
                  <a:cubicBezTo>
                    <a:pt x="5591" y="1796"/>
                    <a:pt x="5550" y="1862"/>
                    <a:pt x="5524" y="1913"/>
                  </a:cubicBezTo>
                  <a:cubicBezTo>
                    <a:pt x="5468" y="2015"/>
                    <a:pt x="5418" y="2101"/>
                    <a:pt x="5336" y="2168"/>
                  </a:cubicBezTo>
                  <a:cubicBezTo>
                    <a:pt x="5345" y="2169"/>
                    <a:pt x="5353" y="2169"/>
                    <a:pt x="5361" y="2169"/>
                  </a:cubicBezTo>
                  <a:cubicBezTo>
                    <a:pt x="5420" y="2169"/>
                    <a:pt x="5465" y="2139"/>
                    <a:pt x="5514" y="2117"/>
                  </a:cubicBezTo>
                  <a:lnTo>
                    <a:pt x="5514" y="2117"/>
                  </a:lnTo>
                  <a:cubicBezTo>
                    <a:pt x="5509" y="2142"/>
                    <a:pt x="5494" y="2162"/>
                    <a:pt x="5484" y="2188"/>
                  </a:cubicBezTo>
                  <a:cubicBezTo>
                    <a:pt x="5067" y="2361"/>
                    <a:pt x="4670" y="2549"/>
                    <a:pt x="4253" y="2712"/>
                  </a:cubicBezTo>
                  <a:cubicBezTo>
                    <a:pt x="3322" y="3083"/>
                    <a:pt x="2310" y="3358"/>
                    <a:pt x="1297" y="3653"/>
                  </a:cubicBezTo>
                  <a:cubicBezTo>
                    <a:pt x="1043" y="3729"/>
                    <a:pt x="473" y="3846"/>
                    <a:pt x="285" y="3983"/>
                  </a:cubicBezTo>
                  <a:cubicBezTo>
                    <a:pt x="0" y="4197"/>
                    <a:pt x="107" y="4746"/>
                    <a:pt x="107" y="5001"/>
                  </a:cubicBezTo>
                  <a:cubicBezTo>
                    <a:pt x="72" y="5392"/>
                    <a:pt x="148" y="5448"/>
                    <a:pt x="829" y="5525"/>
                  </a:cubicBezTo>
                  <a:cubicBezTo>
                    <a:pt x="1730" y="5601"/>
                    <a:pt x="2666" y="5586"/>
                    <a:pt x="3566" y="5621"/>
                  </a:cubicBezTo>
                  <a:cubicBezTo>
                    <a:pt x="4975" y="5662"/>
                    <a:pt x="6348" y="5820"/>
                    <a:pt x="7752" y="5840"/>
                  </a:cubicBezTo>
                  <a:cubicBezTo>
                    <a:pt x="8526" y="5857"/>
                    <a:pt x="9292" y="5861"/>
                    <a:pt x="10058" y="5861"/>
                  </a:cubicBezTo>
                  <a:cubicBezTo>
                    <a:pt x="10933" y="5861"/>
                    <a:pt x="11807" y="5855"/>
                    <a:pt x="12692" y="5855"/>
                  </a:cubicBezTo>
                  <a:cubicBezTo>
                    <a:pt x="16445" y="5855"/>
                    <a:pt x="20159" y="5764"/>
                    <a:pt x="23872" y="5738"/>
                  </a:cubicBezTo>
                  <a:cubicBezTo>
                    <a:pt x="26975" y="5738"/>
                    <a:pt x="30037" y="5754"/>
                    <a:pt x="33140" y="5754"/>
                  </a:cubicBezTo>
                  <a:cubicBezTo>
                    <a:pt x="34319" y="5754"/>
                    <a:pt x="35584" y="5840"/>
                    <a:pt x="36784" y="5840"/>
                  </a:cubicBezTo>
                  <a:cubicBezTo>
                    <a:pt x="37127" y="5840"/>
                    <a:pt x="37465" y="5833"/>
                    <a:pt x="37794" y="5815"/>
                  </a:cubicBezTo>
                  <a:cubicBezTo>
                    <a:pt x="38710" y="5754"/>
                    <a:pt x="39564" y="5647"/>
                    <a:pt x="40495" y="5637"/>
                  </a:cubicBezTo>
                  <a:lnTo>
                    <a:pt x="40429" y="4441"/>
                  </a:lnTo>
                  <a:cubicBezTo>
                    <a:pt x="38420" y="3983"/>
                    <a:pt x="36650" y="3312"/>
                    <a:pt x="34773" y="2727"/>
                  </a:cubicBezTo>
                  <a:cubicBezTo>
                    <a:pt x="34564" y="2661"/>
                    <a:pt x="34361" y="2610"/>
                    <a:pt x="34157" y="2564"/>
                  </a:cubicBezTo>
                  <a:cubicBezTo>
                    <a:pt x="34132" y="2518"/>
                    <a:pt x="34106" y="2473"/>
                    <a:pt x="34086" y="2417"/>
                  </a:cubicBezTo>
                  <a:cubicBezTo>
                    <a:pt x="34020" y="2259"/>
                    <a:pt x="33959" y="2117"/>
                    <a:pt x="33898" y="1964"/>
                  </a:cubicBezTo>
                  <a:lnTo>
                    <a:pt x="33898" y="1964"/>
                  </a:lnTo>
                  <a:cubicBezTo>
                    <a:pt x="33974" y="2015"/>
                    <a:pt x="34055" y="2071"/>
                    <a:pt x="34111" y="2137"/>
                  </a:cubicBezTo>
                  <a:cubicBezTo>
                    <a:pt x="33944" y="1832"/>
                    <a:pt x="33847" y="1750"/>
                    <a:pt x="33730" y="1364"/>
                  </a:cubicBezTo>
                  <a:lnTo>
                    <a:pt x="33623" y="1003"/>
                  </a:lnTo>
                  <a:cubicBezTo>
                    <a:pt x="33613" y="967"/>
                    <a:pt x="33603" y="937"/>
                    <a:pt x="33587" y="901"/>
                  </a:cubicBezTo>
                  <a:cubicBezTo>
                    <a:pt x="33496" y="1216"/>
                    <a:pt x="33450" y="1282"/>
                    <a:pt x="33389" y="1445"/>
                  </a:cubicBezTo>
                  <a:cubicBezTo>
                    <a:pt x="33267" y="1750"/>
                    <a:pt x="33191" y="1883"/>
                    <a:pt x="33033" y="2086"/>
                  </a:cubicBezTo>
                  <a:cubicBezTo>
                    <a:pt x="33114" y="2045"/>
                    <a:pt x="33170" y="2005"/>
                    <a:pt x="33242" y="1959"/>
                  </a:cubicBezTo>
                  <a:lnTo>
                    <a:pt x="33242" y="1959"/>
                  </a:lnTo>
                  <a:cubicBezTo>
                    <a:pt x="33206" y="2081"/>
                    <a:pt x="33140" y="2239"/>
                    <a:pt x="33109" y="2320"/>
                  </a:cubicBezTo>
                  <a:cubicBezTo>
                    <a:pt x="33094" y="2361"/>
                    <a:pt x="33079" y="2396"/>
                    <a:pt x="33058" y="2442"/>
                  </a:cubicBezTo>
                  <a:cubicBezTo>
                    <a:pt x="32995" y="2440"/>
                    <a:pt x="32931" y="2438"/>
                    <a:pt x="32868" y="2438"/>
                  </a:cubicBezTo>
                  <a:cubicBezTo>
                    <a:pt x="32804" y="2438"/>
                    <a:pt x="32741" y="2440"/>
                    <a:pt x="32677" y="2442"/>
                  </a:cubicBezTo>
                  <a:cubicBezTo>
                    <a:pt x="32652" y="2396"/>
                    <a:pt x="32626" y="2346"/>
                    <a:pt x="32601" y="2295"/>
                  </a:cubicBezTo>
                  <a:cubicBezTo>
                    <a:pt x="32529" y="2132"/>
                    <a:pt x="32468" y="1979"/>
                    <a:pt x="32402" y="1811"/>
                  </a:cubicBezTo>
                  <a:lnTo>
                    <a:pt x="32402" y="1811"/>
                  </a:lnTo>
                  <a:cubicBezTo>
                    <a:pt x="32484" y="1867"/>
                    <a:pt x="32570" y="1928"/>
                    <a:pt x="32631" y="1989"/>
                  </a:cubicBezTo>
                  <a:cubicBezTo>
                    <a:pt x="32453" y="1664"/>
                    <a:pt x="32346" y="1583"/>
                    <a:pt x="32224" y="1165"/>
                  </a:cubicBezTo>
                  <a:lnTo>
                    <a:pt x="32112" y="789"/>
                  </a:lnTo>
                  <a:cubicBezTo>
                    <a:pt x="32097" y="748"/>
                    <a:pt x="32087" y="713"/>
                    <a:pt x="32072" y="682"/>
                  </a:cubicBezTo>
                  <a:cubicBezTo>
                    <a:pt x="31975" y="1013"/>
                    <a:pt x="31934" y="1089"/>
                    <a:pt x="31868" y="1252"/>
                  </a:cubicBezTo>
                  <a:cubicBezTo>
                    <a:pt x="31741" y="1572"/>
                    <a:pt x="31660" y="1715"/>
                    <a:pt x="31487" y="1939"/>
                  </a:cubicBezTo>
                  <a:cubicBezTo>
                    <a:pt x="31578" y="1903"/>
                    <a:pt x="31639" y="1852"/>
                    <a:pt x="31710" y="1801"/>
                  </a:cubicBezTo>
                  <a:lnTo>
                    <a:pt x="31710" y="1801"/>
                  </a:lnTo>
                  <a:cubicBezTo>
                    <a:pt x="31670" y="1928"/>
                    <a:pt x="31604" y="2091"/>
                    <a:pt x="31568" y="2183"/>
                  </a:cubicBezTo>
                  <a:cubicBezTo>
                    <a:pt x="31527" y="2295"/>
                    <a:pt x="31456" y="2437"/>
                    <a:pt x="31385" y="2569"/>
                  </a:cubicBezTo>
                  <a:lnTo>
                    <a:pt x="31156" y="2610"/>
                  </a:lnTo>
                  <a:cubicBezTo>
                    <a:pt x="31131" y="2564"/>
                    <a:pt x="31105" y="2524"/>
                    <a:pt x="31085" y="2473"/>
                  </a:cubicBezTo>
                  <a:cubicBezTo>
                    <a:pt x="31044" y="2366"/>
                    <a:pt x="30998" y="2264"/>
                    <a:pt x="30953" y="2157"/>
                  </a:cubicBezTo>
                  <a:lnTo>
                    <a:pt x="30953" y="2157"/>
                  </a:lnTo>
                  <a:cubicBezTo>
                    <a:pt x="31003" y="2193"/>
                    <a:pt x="31059" y="2234"/>
                    <a:pt x="31105" y="2274"/>
                  </a:cubicBezTo>
                  <a:cubicBezTo>
                    <a:pt x="30983" y="2061"/>
                    <a:pt x="30917" y="2010"/>
                    <a:pt x="30841" y="1735"/>
                  </a:cubicBezTo>
                  <a:lnTo>
                    <a:pt x="30764" y="1491"/>
                  </a:lnTo>
                  <a:cubicBezTo>
                    <a:pt x="30749" y="1466"/>
                    <a:pt x="30749" y="1435"/>
                    <a:pt x="30739" y="1420"/>
                  </a:cubicBezTo>
                  <a:cubicBezTo>
                    <a:pt x="30673" y="1633"/>
                    <a:pt x="30647" y="1684"/>
                    <a:pt x="30602" y="1791"/>
                  </a:cubicBezTo>
                  <a:cubicBezTo>
                    <a:pt x="30520" y="2005"/>
                    <a:pt x="30469" y="2096"/>
                    <a:pt x="30357" y="2244"/>
                  </a:cubicBezTo>
                  <a:cubicBezTo>
                    <a:pt x="30413" y="2218"/>
                    <a:pt x="30459" y="2188"/>
                    <a:pt x="30500" y="2157"/>
                  </a:cubicBezTo>
                  <a:lnTo>
                    <a:pt x="30500" y="2157"/>
                  </a:lnTo>
                  <a:cubicBezTo>
                    <a:pt x="30474" y="2239"/>
                    <a:pt x="30434" y="2346"/>
                    <a:pt x="30408" y="2412"/>
                  </a:cubicBezTo>
                  <a:cubicBezTo>
                    <a:pt x="30368" y="2518"/>
                    <a:pt x="30286" y="2656"/>
                    <a:pt x="30230" y="2763"/>
                  </a:cubicBezTo>
                  <a:cubicBezTo>
                    <a:pt x="30271" y="2752"/>
                    <a:pt x="30312" y="2737"/>
                    <a:pt x="30347" y="2722"/>
                  </a:cubicBezTo>
                  <a:lnTo>
                    <a:pt x="30347" y="2722"/>
                  </a:lnTo>
                  <a:cubicBezTo>
                    <a:pt x="30342" y="2742"/>
                    <a:pt x="30337" y="2763"/>
                    <a:pt x="30322" y="2778"/>
                  </a:cubicBezTo>
                  <a:cubicBezTo>
                    <a:pt x="30159" y="2808"/>
                    <a:pt x="29986" y="2849"/>
                    <a:pt x="29823" y="2880"/>
                  </a:cubicBezTo>
                  <a:cubicBezTo>
                    <a:pt x="29757" y="2798"/>
                    <a:pt x="29701" y="2707"/>
                    <a:pt x="29635" y="2625"/>
                  </a:cubicBezTo>
                  <a:cubicBezTo>
                    <a:pt x="29630" y="2615"/>
                    <a:pt x="29620" y="2600"/>
                    <a:pt x="29610" y="2590"/>
                  </a:cubicBezTo>
                  <a:lnTo>
                    <a:pt x="29610" y="2590"/>
                  </a:lnTo>
                  <a:cubicBezTo>
                    <a:pt x="29661" y="2620"/>
                    <a:pt x="29727" y="2646"/>
                    <a:pt x="29772" y="2671"/>
                  </a:cubicBezTo>
                  <a:cubicBezTo>
                    <a:pt x="29737" y="2615"/>
                    <a:pt x="29681" y="2564"/>
                    <a:pt x="29655" y="2498"/>
                  </a:cubicBezTo>
                  <a:lnTo>
                    <a:pt x="29655" y="2498"/>
                  </a:lnTo>
                  <a:cubicBezTo>
                    <a:pt x="29696" y="2524"/>
                    <a:pt x="29737" y="2544"/>
                    <a:pt x="29772" y="2569"/>
                  </a:cubicBezTo>
                  <a:cubicBezTo>
                    <a:pt x="29752" y="2524"/>
                    <a:pt x="29681" y="2483"/>
                    <a:pt x="29645" y="2437"/>
                  </a:cubicBezTo>
                  <a:cubicBezTo>
                    <a:pt x="29600" y="2391"/>
                    <a:pt x="29579" y="2335"/>
                    <a:pt x="29554" y="2274"/>
                  </a:cubicBezTo>
                  <a:cubicBezTo>
                    <a:pt x="29549" y="2264"/>
                    <a:pt x="29544" y="2254"/>
                    <a:pt x="29533" y="2234"/>
                  </a:cubicBezTo>
                  <a:lnTo>
                    <a:pt x="29533" y="2198"/>
                  </a:lnTo>
                  <a:cubicBezTo>
                    <a:pt x="29574" y="2269"/>
                    <a:pt x="29655" y="2290"/>
                    <a:pt x="29727" y="2325"/>
                  </a:cubicBezTo>
                  <a:cubicBezTo>
                    <a:pt x="29655" y="2254"/>
                    <a:pt x="29554" y="2188"/>
                    <a:pt x="29508" y="2091"/>
                  </a:cubicBezTo>
                  <a:cubicBezTo>
                    <a:pt x="29483" y="2035"/>
                    <a:pt x="29472" y="1974"/>
                    <a:pt x="29477" y="1908"/>
                  </a:cubicBezTo>
                  <a:lnTo>
                    <a:pt x="29467" y="1888"/>
                  </a:lnTo>
                  <a:cubicBezTo>
                    <a:pt x="29447" y="1944"/>
                    <a:pt x="29432" y="2000"/>
                    <a:pt x="29406" y="2051"/>
                  </a:cubicBezTo>
                  <a:cubicBezTo>
                    <a:pt x="29355" y="2137"/>
                    <a:pt x="29279" y="2188"/>
                    <a:pt x="29213" y="2264"/>
                  </a:cubicBezTo>
                  <a:cubicBezTo>
                    <a:pt x="29254" y="2259"/>
                    <a:pt x="29305" y="2244"/>
                    <a:pt x="29340" y="2213"/>
                  </a:cubicBezTo>
                  <a:lnTo>
                    <a:pt x="29340" y="2218"/>
                  </a:lnTo>
                  <a:cubicBezTo>
                    <a:pt x="29299" y="2274"/>
                    <a:pt x="29264" y="2340"/>
                    <a:pt x="29213" y="2386"/>
                  </a:cubicBezTo>
                  <a:cubicBezTo>
                    <a:pt x="29264" y="2366"/>
                    <a:pt x="29294" y="2340"/>
                    <a:pt x="29320" y="2315"/>
                  </a:cubicBezTo>
                  <a:lnTo>
                    <a:pt x="29320" y="2315"/>
                  </a:lnTo>
                  <a:cubicBezTo>
                    <a:pt x="29279" y="2412"/>
                    <a:pt x="29203" y="2513"/>
                    <a:pt x="29121" y="2590"/>
                  </a:cubicBezTo>
                  <a:cubicBezTo>
                    <a:pt x="29015" y="2447"/>
                    <a:pt x="28923" y="2295"/>
                    <a:pt x="28842" y="2142"/>
                  </a:cubicBezTo>
                  <a:lnTo>
                    <a:pt x="28842" y="2142"/>
                  </a:lnTo>
                  <a:cubicBezTo>
                    <a:pt x="28898" y="2188"/>
                    <a:pt x="28959" y="2218"/>
                    <a:pt x="29025" y="2244"/>
                  </a:cubicBezTo>
                  <a:cubicBezTo>
                    <a:pt x="28933" y="2142"/>
                    <a:pt x="28857" y="2015"/>
                    <a:pt x="28791" y="1898"/>
                  </a:cubicBezTo>
                  <a:lnTo>
                    <a:pt x="28791" y="1898"/>
                  </a:lnTo>
                  <a:cubicBezTo>
                    <a:pt x="28867" y="1979"/>
                    <a:pt x="28984" y="2091"/>
                    <a:pt x="29116" y="2106"/>
                  </a:cubicBezTo>
                  <a:cubicBezTo>
                    <a:pt x="28974" y="2005"/>
                    <a:pt x="28786" y="1796"/>
                    <a:pt x="28714" y="1603"/>
                  </a:cubicBezTo>
                  <a:lnTo>
                    <a:pt x="28714" y="1603"/>
                  </a:lnTo>
                  <a:cubicBezTo>
                    <a:pt x="28760" y="1649"/>
                    <a:pt x="28811" y="1684"/>
                    <a:pt x="28887" y="1710"/>
                  </a:cubicBezTo>
                  <a:cubicBezTo>
                    <a:pt x="28811" y="1633"/>
                    <a:pt x="28740" y="1542"/>
                    <a:pt x="28684" y="1450"/>
                  </a:cubicBezTo>
                  <a:lnTo>
                    <a:pt x="28679" y="1440"/>
                  </a:lnTo>
                  <a:lnTo>
                    <a:pt x="28679" y="1440"/>
                  </a:lnTo>
                  <a:cubicBezTo>
                    <a:pt x="28730" y="1481"/>
                    <a:pt x="28816" y="1501"/>
                    <a:pt x="28882" y="1516"/>
                  </a:cubicBezTo>
                  <a:cubicBezTo>
                    <a:pt x="28781" y="1394"/>
                    <a:pt x="28653" y="1318"/>
                    <a:pt x="28577" y="1186"/>
                  </a:cubicBezTo>
                  <a:cubicBezTo>
                    <a:pt x="28531" y="1109"/>
                    <a:pt x="28511" y="1018"/>
                    <a:pt x="28486" y="937"/>
                  </a:cubicBezTo>
                  <a:lnTo>
                    <a:pt x="28465" y="967"/>
                  </a:lnTo>
                  <a:cubicBezTo>
                    <a:pt x="28475" y="1064"/>
                    <a:pt x="28460" y="1165"/>
                    <a:pt x="28414" y="1252"/>
                  </a:cubicBezTo>
                  <a:cubicBezTo>
                    <a:pt x="28348" y="1399"/>
                    <a:pt x="28185" y="1501"/>
                    <a:pt x="28084" y="1623"/>
                  </a:cubicBezTo>
                  <a:cubicBezTo>
                    <a:pt x="28185" y="1567"/>
                    <a:pt x="28323" y="1532"/>
                    <a:pt x="28379" y="1425"/>
                  </a:cubicBezTo>
                  <a:lnTo>
                    <a:pt x="28379" y="1476"/>
                  </a:lnTo>
                  <a:cubicBezTo>
                    <a:pt x="28363" y="1501"/>
                    <a:pt x="28353" y="1522"/>
                    <a:pt x="28348" y="1547"/>
                  </a:cubicBezTo>
                  <a:cubicBezTo>
                    <a:pt x="28302" y="1633"/>
                    <a:pt x="28272" y="1720"/>
                    <a:pt x="28206" y="1796"/>
                  </a:cubicBezTo>
                  <a:cubicBezTo>
                    <a:pt x="28150" y="1862"/>
                    <a:pt x="28043" y="1928"/>
                    <a:pt x="28007" y="2000"/>
                  </a:cubicBezTo>
                  <a:cubicBezTo>
                    <a:pt x="28068" y="1959"/>
                    <a:pt x="28135" y="1934"/>
                    <a:pt x="28185" y="1888"/>
                  </a:cubicBezTo>
                  <a:lnTo>
                    <a:pt x="28185" y="1888"/>
                  </a:lnTo>
                  <a:cubicBezTo>
                    <a:pt x="28150" y="1984"/>
                    <a:pt x="28058" y="2066"/>
                    <a:pt x="28007" y="2157"/>
                  </a:cubicBezTo>
                  <a:cubicBezTo>
                    <a:pt x="28079" y="2112"/>
                    <a:pt x="28175" y="2076"/>
                    <a:pt x="28252" y="2025"/>
                  </a:cubicBezTo>
                  <a:lnTo>
                    <a:pt x="28252" y="2025"/>
                  </a:lnTo>
                  <a:cubicBezTo>
                    <a:pt x="28236" y="2040"/>
                    <a:pt x="28226" y="2066"/>
                    <a:pt x="28211" y="2086"/>
                  </a:cubicBezTo>
                  <a:cubicBezTo>
                    <a:pt x="28068" y="2290"/>
                    <a:pt x="27921" y="2498"/>
                    <a:pt x="27753" y="2697"/>
                  </a:cubicBezTo>
                  <a:cubicBezTo>
                    <a:pt x="27875" y="2651"/>
                    <a:pt x="28007" y="2513"/>
                    <a:pt x="28058" y="2407"/>
                  </a:cubicBezTo>
                  <a:lnTo>
                    <a:pt x="28058" y="2407"/>
                  </a:lnTo>
                  <a:lnTo>
                    <a:pt x="28043" y="2559"/>
                  </a:lnTo>
                  <a:cubicBezTo>
                    <a:pt x="27926" y="2752"/>
                    <a:pt x="27824" y="2951"/>
                    <a:pt x="27748" y="3058"/>
                  </a:cubicBezTo>
                  <a:cubicBezTo>
                    <a:pt x="27697" y="3053"/>
                    <a:pt x="27641" y="3048"/>
                    <a:pt x="27590" y="3032"/>
                  </a:cubicBezTo>
                  <a:cubicBezTo>
                    <a:pt x="27585" y="3017"/>
                    <a:pt x="27570" y="2997"/>
                    <a:pt x="27565" y="2976"/>
                  </a:cubicBezTo>
                  <a:cubicBezTo>
                    <a:pt x="27545" y="2941"/>
                    <a:pt x="27524" y="2905"/>
                    <a:pt x="27514" y="2869"/>
                  </a:cubicBezTo>
                  <a:lnTo>
                    <a:pt x="27514" y="2869"/>
                  </a:lnTo>
                  <a:cubicBezTo>
                    <a:pt x="27560" y="2895"/>
                    <a:pt x="27600" y="2920"/>
                    <a:pt x="27651" y="2941"/>
                  </a:cubicBezTo>
                  <a:cubicBezTo>
                    <a:pt x="27560" y="2814"/>
                    <a:pt x="27483" y="2676"/>
                    <a:pt x="27417" y="2534"/>
                  </a:cubicBezTo>
                  <a:lnTo>
                    <a:pt x="27417" y="2534"/>
                  </a:lnTo>
                  <a:cubicBezTo>
                    <a:pt x="27458" y="2564"/>
                    <a:pt x="27499" y="2590"/>
                    <a:pt x="27545" y="2610"/>
                  </a:cubicBezTo>
                  <a:cubicBezTo>
                    <a:pt x="27483" y="2534"/>
                    <a:pt x="27433" y="2442"/>
                    <a:pt x="27392" y="2346"/>
                  </a:cubicBezTo>
                  <a:lnTo>
                    <a:pt x="27392" y="2346"/>
                  </a:lnTo>
                  <a:cubicBezTo>
                    <a:pt x="27443" y="2412"/>
                    <a:pt x="27519" y="2493"/>
                    <a:pt x="27616" y="2508"/>
                  </a:cubicBezTo>
                  <a:cubicBezTo>
                    <a:pt x="27519" y="2432"/>
                    <a:pt x="27392" y="2269"/>
                    <a:pt x="27346" y="2137"/>
                  </a:cubicBezTo>
                  <a:lnTo>
                    <a:pt x="27346" y="2137"/>
                  </a:lnTo>
                  <a:cubicBezTo>
                    <a:pt x="27382" y="2168"/>
                    <a:pt x="27412" y="2203"/>
                    <a:pt x="27468" y="2218"/>
                  </a:cubicBezTo>
                  <a:cubicBezTo>
                    <a:pt x="27417" y="2162"/>
                    <a:pt x="27372" y="2091"/>
                    <a:pt x="27336" y="2030"/>
                  </a:cubicBezTo>
                  <a:lnTo>
                    <a:pt x="27336" y="2025"/>
                  </a:lnTo>
                  <a:cubicBezTo>
                    <a:pt x="27367" y="2056"/>
                    <a:pt x="27433" y="2076"/>
                    <a:pt x="27473" y="2081"/>
                  </a:cubicBezTo>
                  <a:cubicBezTo>
                    <a:pt x="27407" y="1989"/>
                    <a:pt x="27321" y="1934"/>
                    <a:pt x="27270" y="1832"/>
                  </a:cubicBezTo>
                  <a:cubicBezTo>
                    <a:pt x="27244" y="1776"/>
                    <a:pt x="27234" y="1710"/>
                    <a:pt x="27214" y="1649"/>
                  </a:cubicBezTo>
                  <a:lnTo>
                    <a:pt x="27204" y="1669"/>
                  </a:lnTo>
                  <a:cubicBezTo>
                    <a:pt x="27204" y="1735"/>
                    <a:pt x="27188" y="1806"/>
                    <a:pt x="27153" y="1872"/>
                  </a:cubicBezTo>
                  <a:cubicBezTo>
                    <a:pt x="27092" y="1974"/>
                    <a:pt x="26980" y="2040"/>
                    <a:pt x="26899" y="2127"/>
                  </a:cubicBezTo>
                  <a:cubicBezTo>
                    <a:pt x="26975" y="2086"/>
                    <a:pt x="27066" y="2066"/>
                    <a:pt x="27112" y="1989"/>
                  </a:cubicBezTo>
                  <a:lnTo>
                    <a:pt x="27112" y="1989"/>
                  </a:lnTo>
                  <a:cubicBezTo>
                    <a:pt x="27112" y="2005"/>
                    <a:pt x="27112" y="2015"/>
                    <a:pt x="27107" y="2030"/>
                  </a:cubicBezTo>
                  <a:cubicBezTo>
                    <a:pt x="27092" y="2051"/>
                    <a:pt x="27087" y="2061"/>
                    <a:pt x="27082" y="2076"/>
                  </a:cubicBezTo>
                  <a:cubicBezTo>
                    <a:pt x="27051" y="2137"/>
                    <a:pt x="27026" y="2193"/>
                    <a:pt x="26975" y="2244"/>
                  </a:cubicBezTo>
                  <a:cubicBezTo>
                    <a:pt x="26929" y="2290"/>
                    <a:pt x="26853" y="2335"/>
                    <a:pt x="26827" y="2386"/>
                  </a:cubicBezTo>
                  <a:cubicBezTo>
                    <a:pt x="26873" y="2361"/>
                    <a:pt x="26914" y="2340"/>
                    <a:pt x="26960" y="2315"/>
                  </a:cubicBezTo>
                  <a:lnTo>
                    <a:pt x="26960" y="2315"/>
                  </a:lnTo>
                  <a:cubicBezTo>
                    <a:pt x="26929" y="2386"/>
                    <a:pt x="26863" y="2437"/>
                    <a:pt x="26822" y="2498"/>
                  </a:cubicBezTo>
                  <a:cubicBezTo>
                    <a:pt x="26873" y="2473"/>
                    <a:pt x="26939" y="2447"/>
                    <a:pt x="27000" y="2412"/>
                  </a:cubicBezTo>
                  <a:lnTo>
                    <a:pt x="27000" y="2412"/>
                  </a:lnTo>
                  <a:cubicBezTo>
                    <a:pt x="26990" y="2422"/>
                    <a:pt x="26980" y="2442"/>
                    <a:pt x="26965" y="2452"/>
                  </a:cubicBezTo>
                  <a:cubicBezTo>
                    <a:pt x="26853" y="2595"/>
                    <a:pt x="26746" y="2742"/>
                    <a:pt x="26619" y="2875"/>
                  </a:cubicBezTo>
                  <a:cubicBezTo>
                    <a:pt x="26705" y="2849"/>
                    <a:pt x="26807" y="2747"/>
                    <a:pt x="26848" y="2676"/>
                  </a:cubicBezTo>
                  <a:lnTo>
                    <a:pt x="26848" y="2676"/>
                  </a:lnTo>
                  <a:cubicBezTo>
                    <a:pt x="26837" y="2707"/>
                    <a:pt x="26832" y="2747"/>
                    <a:pt x="26827" y="2783"/>
                  </a:cubicBezTo>
                  <a:cubicBezTo>
                    <a:pt x="26802" y="2824"/>
                    <a:pt x="26776" y="2859"/>
                    <a:pt x="26756" y="2900"/>
                  </a:cubicBezTo>
                  <a:cubicBezTo>
                    <a:pt x="26726" y="2895"/>
                    <a:pt x="26700" y="2895"/>
                    <a:pt x="26670" y="2890"/>
                  </a:cubicBezTo>
                  <a:cubicBezTo>
                    <a:pt x="26624" y="2880"/>
                    <a:pt x="26573" y="2875"/>
                    <a:pt x="26527" y="2875"/>
                  </a:cubicBezTo>
                  <a:cubicBezTo>
                    <a:pt x="26522" y="2875"/>
                    <a:pt x="26517" y="2873"/>
                    <a:pt x="26512" y="2869"/>
                  </a:cubicBezTo>
                  <a:lnTo>
                    <a:pt x="26497" y="2869"/>
                  </a:lnTo>
                  <a:cubicBezTo>
                    <a:pt x="26497" y="2864"/>
                    <a:pt x="26492" y="2854"/>
                    <a:pt x="26492" y="2854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99" y="2860"/>
                    <a:pt x="26505" y="2866"/>
                    <a:pt x="26512" y="2869"/>
                  </a:cubicBezTo>
                  <a:lnTo>
                    <a:pt x="26522" y="2869"/>
                  </a:lnTo>
                  <a:cubicBezTo>
                    <a:pt x="26507" y="2864"/>
                    <a:pt x="26497" y="2854"/>
                    <a:pt x="26492" y="2849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41" y="2799"/>
                    <a:pt x="26379" y="2666"/>
                    <a:pt x="26375" y="2646"/>
                  </a:cubicBezTo>
                  <a:cubicBezTo>
                    <a:pt x="26312" y="2701"/>
                    <a:pt x="26211" y="2723"/>
                    <a:pt x="26091" y="2723"/>
                  </a:cubicBezTo>
                  <a:cubicBezTo>
                    <a:pt x="25760" y="2723"/>
                    <a:pt x="25280" y="2563"/>
                    <a:pt x="25027" y="2518"/>
                  </a:cubicBezTo>
                  <a:cubicBezTo>
                    <a:pt x="24917" y="2496"/>
                    <a:pt x="24804" y="2477"/>
                    <a:pt x="24697" y="2477"/>
                  </a:cubicBezTo>
                  <a:cubicBezTo>
                    <a:pt x="24685" y="2477"/>
                    <a:pt x="24673" y="2477"/>
                    <a:pt x="24660" y="2478"/>
                  </a:cubicBezTo>
                  <a:cubicBezTo>
                    <a:pt x="24498" y="2493"/>
                    <a:pt x="24360" y="2549"/>
                    <a:pt x="24213" y="2595"/>
                  </a:cubicBezTo>
                  <a:cubicBezTo>
                    <a:pt x="23889" y="2698"/>
                    <a:pt x="23543" y="2751"/>
                    <a:pt x="23198" y="2751"/>
                  </a:cubicBezTo>
                  <a:cubicBezTo>
                    <a:pt x="22849" y="2751"/>
                    <a:pt x="22501" y="2697"/>
                    <a:pt x="22178" y="2590"/>
                  </a:cubicBezTo>
                  <a:cubicBezTo>
                    <a:pt x="21675" y="2422"/>
                    <a:pt x="21242" y="2137"/>
                    <a:pt x="20774" y="1918"/>
                  </a:cubicBezTo>
                  <a:cubicBezTo>
                    <a:pt x="20423" y="1760"/>
                    <a:pt x="20022" y="1635"/>
                    <a:pt x="19629" y="1635"/>
                  </a:cubicBezTo>
                  <a:cubicBezTo>
                    <a:pt x="19492" y="1635"/>
                    <a:pt x="19356" y="1650"/>
                    <a:pt x="19223" y="1684"/>
                  </a:cubicBezTo>
                  <a:cubicBezTo>
                    <a:pt x="18673" y="1827"/>
                    <a:pt x="18287" y="2249"/>
                    <a:pt x="17748" y="2402"/>
                  </a:cubicBezTo>
                  <a:cubicBezTo>
                    <a:pt x="17581" y="2447"/>
                    <a:pt x="17412" y="2465"/>
                    <a:pt x="17242" y="2465"/>
                  </a:cubicBezTo>
                  <a:cubicBezTo>
                    <a:pt x="16696" y="2465"/>
                    <a:pt x="16135" y="2282"/>
                    <a:pt x="15581" y="2259"/>
                  </a:cubicBezTo>
                  <a:cubicBezTo>
                    <a:pt x="15537" y="2257"/>
                    <a:pt x="15493" y="2256"/>
                    <a:pt x="15449" y="2256"/>
                  </a:cubicBezTo>
                  <a:cubicBezTo>
                    <a:pt x="14692" y="2256"/>
                    <a:pt x="13920" y="2521"/>
                    <a:pt x="13187" y="2521"/>
                  </a:cubicBezTo>
                  <a:cubicBezTo>
                    <a:pt x="12932" y="2521"/>
                    <a:pt x="12681" y="2489"/>
                    <a:pt x="12437" y="2402"/>
                  </a:cubicBezTo>
                  <a:cubicBezTo>
                    <a:pt x="12086" y="2274"/>
                    <a:pt x="11781" y="2020"/>
                    <a:pt x="11415" y="1939"/>
                  </a:cubicBezTo>
                  <a:cubicBezTo>
                    <a:pt x="11069" y="1857"/>
                    <a:pt x="10713" y="1893"/>
                    <a:pt x="10357" y="1842"/>
                  </a:cubicBezTo>
                  <a:cubicBezTo>
                    <a:pt x="10352" y="1837"/>
                    <a:pt x="10352" y="1827"/>
                    <a:pt x="10347" y="1817"/>
                  </a:cubicBezTo>
                  <a:cubicBezTo>
                    <a:pt x="10347" y="1811"/>
                    <a:pt x="10342" y="1806"/>
                    <a:pt x="10331" y="1801"/>
                  </a:cubicBezTo>
                  <a:lnTo>
                    <a:pt x="10331" y="1786"/>
                  </a:lnTo>
                  <a:cubicBezTo>
                    <a:pt x="10352" y="1817"/>
                    <a:pt x="10392" y="1827"/>
                    <a:pt x="10418" y="1837"/>
                  </a:cubicBezTo>
                  <a:cubicBezTo>
                    <a:pt x="10382" y="1806"/>
                    <a:pt x="10336" y="1781"/>
                    <a:pt x="10316" y="1745"/>
                  </a:cubicBezTo>
                  <a:cubicBezTo>
                    <a:pt x="10301" y="1720"/>
                    <a:pt x="10296" y="1689"/>
                    <a:pt x="10296" y="1669"/>
                  </a:cubicBezTo>
                  <a:lnTo>
                    <a:pt x="10291" y="1659"/>
                  </a:lnTo>
                  <a:cubicBezTo>
                    <a:pt x="10280" y="1684"/>
                    <a:pt x="10275" y="1710"/>
                    <a:pt x="10270" y="1730"/>
                  </a:cubicBezTo>
                  <a:cubicBezTo>
                    <a:pt x="10250" y="1771"/>
                    <a:pt x="10219" y="1796"/>
                    <a:pt x="10194" y="1827"/>
                  </a:cubicBezTo>
                  <a:cubicBezTo>
                    <a:pt x="10214" y="1817"/>
                    <a:pt x="10240" y="1811"/>
                    <a:pt x="10250" y="1801"/>
                  </a:cubicBezTo>
                  <a:lnTo>
                    <a:pt x="10250" y="1806"/>
                  </a:lnTo>
                  <a:cubicBezTo>
                    <a:pt x="10245" y="1811"/>
                    <a:pt x="10240" y="1827"/>
                    <a:pt x="10230" y="1832"/>
                  </a:cubicBezTo>
                  <a:cubicBezTo>
                    <a:pt x="10201" y="1829"/>
                    <a:pt x="10172" y="1825"/>
                    <a:pt x="10142" y="1820"/>
                  </a:cubicBezTo>
                  <a:lnTo>
                    <a:pt x="10142" y="1820"/>
                  </a:lnTo>
                  <a:cubicBezTo>
                    <a:pt x="10061" y="1729"/>
                    <a:pt x="9990" y="1633"/>
                    <a:pt x="9914" y="1547"/>
                  </a:cubicBezTo>
                  <a:cubicBezTo>
                    <a:pt x="9909" y="1542"/>
                    <a:pt x="9899" y="1527"/>
                    <a:pt x="9894" y="1522"/>
                  </a:cubicBezTo>
                  <a:lnTo>
                    <a:pt x="9894" y="1522"/>
                  </a:lnTo>
                  <a:cubicBezTo>
                    <a:pt x="9935" y="1547"/>
                    <a:pt x="9975" y="1557"/>
                    <a:pt x="10011" y="1577"/>
                  </a:cubicBezTo>
                  <a:cubicBezTo>
                    <a:pt x="9985" y="1542"/>
                    <a:pt x="9940" y="1501"/>
                    <a:pt x="9919" y="1455"/>
                  </a:cubicBezTo>
                  <a:lnTo>
                    <a:pt x="9919" y="1455"/>
                  </a:lnTo>
                  <a:cubicBezTo>
                    <a:pt x="9945" y="1476"/>
                    <a:pt x="9975" y="1491"/>
                    <a:pt x="10011" y="1501"/>
                  </a:cubicBezTo>
                  <a:cubicBezTo>
                    <a:pt x="9991" y="1471"/>
                    <a:pt x="9940" y="1440"/>
                    <a:pt x="9914" y="1415"/>
                  </a:cubicBezTo>
                  <a:cubicBezTo>
                    <a:pt x="9884" y="1379"/>
                    <a:pt x="9863" y="1343"/>
                    <a:pt x="9843" y="1298"/>
                  </a:cubicBezTo>
                  <a:cubicBezTo>
                    <a:pt x="9838" y="1293"/>
                    <a:pt x="9833" y="1277"/>
                    <a:pt x="9823" y="1267"/>
                  </a:cubicBezTo>
                  <a:lnTo>
                    <a:pt x="9823" y="1242"/>
                  </a:lnTo>
                  <a:cubicBezTo>
                    <a:pt x="9858" y="1293"/>
                    <a:pt x="9919" y="1303"/>
                    <a:pt x="9965" y="1328"/>
                  </a:cubicBezTo>
                  <a:cubicBezTo>
                    <a:pt x="9914" y="1277"/>
                    <a:pt x="9838" y="1237"/>
                    <a:pt x="9797" y="1165"/>
                  </a:cubicBezTo>
                  <a:cubicBezTo>
                    <a:pt x="9782" y="1125"/>
                    <a:pt x="9767" y="1074"/>
                    <a:pt x="9767" y="1033"/>
                  </a:cubicBezTo>
                  <a:lnTo>
                    <a:pt x="9762" y="1018"/>
                  </a:lnTo>
                  <a:cubicBezTo>
                    <a:pt x="9746" y="1059"/>
                    <a:pt x="9741" y="1099"/>
                    <a:pt x="9721" y="1140"/>
                  </a:cubicBezTo>
                  <a:cubicBezTo>
                    <a:pt x="9690" y="1201"/>
                    <a:pt x="9634" y="1242"/>
                    <a:pt x="9589" y="1298"/>
                  </a:cubicBezTo>
                  <a:cubicBezTo>
                    <a:pt x="9619" y="1293"/>
                    <a:pt x="9660" y="1277"/>
                    <a:pt x="9685" y="1257"/>
                  </a:cubicBezTo>
                  <a:lnTo>
                    <a:pt x="9685" y="1267"/>
                  </a:lnTo>
                  <a:cubicBezTo>
                    <a:pt x="9660" y="1308"/>
                    <a:pt x="9634" y="1354"/>
                    <a:pt x="9594" y="1394"/>
                  </a:cubicBezTo>
                  <a:cubicBezTo>
                    <a:pt x="9634" y="1379"/>
                    <a:pt x="9655" y="1364"/>
                    <a:pt x="9670" y="1338"/>
                  </a:cubicBezTo>
                  <a:lnTo>
                    <a:pt x="9670" y="1338"/>
                  </a:lnTo>
                  <a:cubicBezTo>
                    <a:pt x="9645" y="1425"/>
                    <a:pt x="9563" y="1527"/>
                    <a:pt x="9502" y="1577"/>
                  </a:cubicBezTo>
                  <a:cubicBezTo>
                    <a:pt x="9563" y="1567"/>
                    <a:pt x="9609" y="1516"/>
                    <a:pt x="9645" y="1476"/>
                  </a:cubicBezTo>
                  <a:lnTo>
                    <a:pt x="9645" y="1476"/>
                  </a:lnTo>
                  <a:cubicBezTo>
                    <a:pt x="9619" y="1532"/>
                    <a:pt x="9589" y="1598"/>
                    <a:pt x="9543" y="1644"/>
                  </a:cubicBezTo>
                  <a:cubicBezTo>
                    <a:pt x="9579" y="1628"/>
                    <a:pt x="9604" y="1608"/>
                    <a:pt x="9629" y="1593"/>
                  </a:cubicBezTo>
                  <a:lnTo>
                    <a:pt x="9629" y="1593"/>
                  </a:lnTo>
                  <a:cubicBezTo>
                    <a:pt x="9604" y="1649"/>
                    <a:pt x="9568" y="1700"/>
                    <a:pt x="9538" y="1750"/>
                  </a:cubicBezTo>
                  <a:cubicBezTo>
                    <a:pt x="9456" y="1745"/>
                    <a:pt x="9365" y="1730"/>
                    <a:pt x="9283" y="1725"/>
                  </a:cubicBezTo>
                  <a:cubicBezTo>
                    <a:pt x="9263" y="1684"/>
                    <a:pt x="9238" y="1644"/>
                    <a:pt x="9212" y="1603"/>
                  </a:cubicBezTo>
                  <a:cubicBezTo>
                    <a:pt x="9207" y="1572"/>
                    <a:pt x="9202" y="1532"/>
                    <a:pt x="9202" y="1501"/>
                  </a:cubicBezTo>
                  <a:lnTo>
                    <a:pt x="9202" y="1501"/>
                  </a:lnTo>
                  <a:cubicBezTo>
                    <a:pt x="9233" y="1572"/>
                    <a:pt x="9324" y="1659"/>
                    <a:pt x="9400" y="1694"/>
                  </a:cubicBezTo>
                  <a:cubicBezTo>
                    <a:pt x="9289" y="1567"/>
                    <a:pt x="9202" y="1430"/>
                    <a:pt x="9105" y="1298"/>
                  </a:cubicBezTo>
                  <a:cubicBezTo>
                    <a:pt x="9100" y="1288"/>
                    <a:pt x="9085" y="1272"/>
                    <a:pt x="9080" y="1262"/>
                  </a:cubicBezTo>
                  <a:lnTo>
                    <a:pt x="9080" y="1262"/>
                  </a:lnTo>
                  <a:cubicBezTo>
                    <a:pt x="9131" y="1293"/>
                    <a:pt x="9197" y="1318"/>
                    <a:pt x="9238" y="1349"/>
                  </a:cubicBezTo>
                  <a:cubicBezTo>
                    <a:pt x="9202" y="1293"/>
                    <a:pt x="9146" y="1242"/>
                    <a:pt x="9126" y="1176"/>
                  </a:cubicBezTo>
                  <a:lnTo>
                    <a:pt x="9126" y="1176"/>
                  </a:lnTo>
                  <a:cubicBezTo>
                    <a:pt x="9161" y="1201"/>
                    <a:pt x="9207" y="1221"/>
                    <a:pt x="9238" y="1247"/>
                  </a:cubicBezTo>
                  <a:cubicBezTo>
                    <a:pt x="9222" y="1201"/>
                    <a:pt x="9151" y="1160"/>
                    <a:pt x="9111" y="1115"/>
                  </a:cubicBezTo>
                  <a:cubicBezTo>
                    <a:pt x="9070" y="1069"/>
                    <a:pt x="9049" y="1013"/>
                    <a:pt x="9024" y="957"/>
                  </a:cubicBezTo>
                  <a:cubicBezTo>
                    <a:pt x="9019" y="942"/>
                    <a:pt x="9009" y="931"/>
                    <a:pt x="9004" y="911"/>
                  </a:cubicBezTo>
                  <a:lnTo>
                    <a:pt x="9004" y="881"/>
                  </a:lnTo>
                  <a:cubicBezTo>
                    <a:pt x="9044" y="947"/>
                    <a:pt x="9131" y="967"/>
                    <a:pt x="9197" y="1008"/>
                  </a:cubicBezTo>
                  <a:cubicBezTo>
                    <a:pt x="9126" y="931"/>
                    <a:pt x="9024" y="860"/>
                    <a:pt x="8978" y="769"/>
                  </a:cubicBezTo>
                  <a:cubicBezTo>
                    <a:pt x="8953" y="713"/>
                    <a:pt x="8943" y="652"/>
                    <a:pt x="8948" y="586"/>
                  </a:cubicBezTo>
                  <a:lnTo>
                    <a:pt x="8933" y="565"/>
                  </a:lnTo>
                  <a:cubicBezTo>
                    <a:pt x="8917" y="626"/>
                    <a:pt x="8902" y="677"/>
                    <a:pt x="8877" y="733"/>
                  </a:cubicBezTo>
                  <a:cubicBezTo>
                    <a:pt x="8826" y="820"/>
                    <a:pt x="8744" y="870"/>
                    <a:pt x="8678" y="947"/>
                  </a:cubicBezTo>
                  <a:cubicBezTo>
                    <a:pt x="8724" y="942"/>
                    <a:pt x="8780" y="931"/>
                    <a:pt x="8816" y="896"/>
                  </a:cubicBezTo>
                  <a:lnTo>
                    <a:pt x="8816" y="906"/>
                  </a:lnTo>
                  <a:cubicBezTo>
                    <a:pt x="8775" y="962"/>
                    <a:pt x="8729" y="1023"/>
                    <a:pt x="8678" y="1074"/>
                  </a:cubicBezTo>
                  <a:cubicBezTo>
                    <a:pt x="8729" y="1059"/>
                    <a:pt x="8765" y="1033"/>
                    <a:pt x="8795" y="1008"/>
                  </a:cubicBezTo>
                  <a:lnTo>
                    <a:pt x="8795" y="1008"/>
                  </a:lnTo>
                  <a:cubicBezTo>
                    <a:pt x="8749" y="1135"/>
                    <a:pt x="8627" y="1267"/>
                    <a:pt x="8536" y="1328"/>
                  </a:cubicBezTo>
                  <a:cubicBezTo>
                    <a:pt x="8622" y="1318"/>
                    <a:pt x="8693" y="1247"/>
                    <a:pt x="8744" y="1191"/>
                  </a:cubicBezTo>
                  <a:lnTo>
                    <a:pt x="8744" y="1191"/>
                  </a:lnTo>
                  <a:cubicBezTo>
                    <a:pt x="8704" y="1272"/>
                    <a:pt x="8653" y="1349"/>
                    <a:pt x="8592" y="1420"/>
                  </a:cubicBezTo>
                  <a:cubicBezTo>
                    <a:pt x="8637" y="1399"/>
                    <a:pt x="8673" y="1379"/>
                    <a:pt x="8714" y="1354"/>
                  </a:cubicBezTo>
                  <a:lnTo>
                    <a:pt x="8714" y="1354"/>
                  </a:lnTo>
                  <a:cubicBezTo>
                    <a:pt x="8663" y="1455"/>
                    <a:pt x="8597" y="1552"/>
                    <a:pt x="8526" y="1649"/>
                  </a:cubicBezTo>
                  <a:cubicBezTo>
                    <a:pt x="8525" y="1649"/>
                    <a:pt x="8525" y="1648"/>
                    <a:pt x="8525" y="1648"/>
                  </a:cubicBezTo>
                  <a:lnTo>
                    <a:pt x="8525" y="1648"/>
                  </a:lnTo>
                  <a:cubicBezTo>
                    <a:pt x="8521" y="1654"/>
                    <a:pt x="8516" y="1660"/>
                    <a:pt x="8510" y="1669"/>
                  </a:cubicBezTo>
                  <a:cubicBezTo>
                    <a:pt x="8480" y="1633"/>
                    <a:pt x="8465" y="1603"/>
                    <a:pt x="8449" y="1562"/>
                  </a:cubicBezTo>
                  <a:lnTo>
                    <a:pt x="8449" y="1562"/>
                  </a:lnTo>
                  <a:cubicBezTo>
                    <a:pt x="8451" y="1565"/>
                    <a:pt x="8453" y="1567"/>
                    <a:pt x="8455" y="1569"/>
                  </a:cubicBezTo>
                  <a:lnTo>
                    <a:pt x="8455" y="1569"/>
                  </a:lnTo>
                  <a:cubicBezTo>
                    <a:pt x="8432" y="1537"/>
                    <a:pt x="8412" y="1502"/>
                    <a:pt x="8398" y="1471"/>
                  </a:cubicBezTo>
                  <a:lnTo>
                    <a:pt x="8398" y="1471"/>
                  </a:lnTo>
                  <a:cubicBezTo>
                    <a:pt x="8419" y="1491"/>
                    <a:pt x="8439" y="1506"/>
                    <a:pt x="8470" y="1516"/>
                  </a:cubicBezTo>
                  <a:cubicBezTo>
                    <a:pt x="8439" y="1481"/>
                    <a:pt x="8414" y="1445"/>
                    <a:pt x="8388" y="1405"/>
                  </a:cubicBezTo>
                  <a:lnTo>
                    <a:pt x="8388" y="1399"/>
                  </a:lnTo>
                  <a:cubicBezTo>
                    <a:pt x="8409" y="1420"/>
                    <a:pt x="8444" y="1425"/>
                    <a:pt x="8470" y="1430"/>
                  </a:cubicBezTo>
                  <a:cubicBezTo>
                    <a:pt x="8424" y="1379"/>
                    <a:pt x="8373" y="1349"/>
                    <a:pt x="8342" y="1293"/>
                  </a:cubicBezTo>
                  <a:cubicBezTo>
                    <a:pt x="8322" y="1262"/>
                    <a:pt x="8317" y="1221"/>
                    <a:pt x="8307" y="1191"/>
                  </a:cubicBezTo>
                  <a:lnTo>
                    <a:pt x="8297" y="1201"/>
                  </a:lnTo>
                  <a:cubicBezTo>
                    <a:pt x="8297" y="1242"/>
                    <a:pt x="8292" y="1288"/>
                    <a:pt x="8281" y="1323"/>
                  </a:cubicBezTo>
                  <a:cubicBezTo>
                    <a:pt x="8246" y="1379"/>
                    <a:pt x="8185" y="1425"/>
                    <a:pt x="8139" y="1476"/>
                  </a:cubicBezTo>
                  <a:cubicBezTo>
                    <a:pt x="8185" y="1450"/>
                    <a:pt x="8236" y="1435"/>
                    <a:pt x="8261" y="1394"/>
                  </a:cubicBezTo>
                  <a:lnTo>
                    <a:pt x="8261" y="1415"/>
                  </a:lnTo>
                  <a:cubicBezTo>
                    <a:pt x="8256" y="1425"/>
                    <a:pt x="8246" y="1430"/>
                    <a:pt x="8246" y="1435"/>
                  </a:cubicBezTo>
                  <a:cubicBezTo>
                    <a:pt x="8231" y="1476"/>
                    <a:pt x="8215" y="1506"/>
                    <a:pt x="8190" y="1542"/>
                  </a:cubicBezTo>
                  <a:cubicBezTo>
                    <a:pt x="8164" y="1562"/>
                    <a:pt x="8119" y="1598"/>
                    <a:pt x="8108" y="1623"/>
                  </a:cubicBezTo>
                  <a:cubicBezTo>
                    <a:pt x="8134" y="1608"/>
                    <a:pt x="8159" y="1598"/>
                    <a:pt x="8185" y="1577"/>
                  </a:cubicBezTo>
                  <a:lnTo>
                    <a:pt x="8185" y="1577"/>
                  </a:lnTo>
                  <a:cubicBezTo>
                    <a:pt x="8170" y="1618"/>
                    <a:pt x="8134" y="1649"/>
                    <a:pt x="8114" y="1684"/>
                  </a:cubicBezTo>
                  <a:cubicBezTo>
                    <a:pt x="8042" y="1684"/>
                    <a:pt x="7966" y="1684"/>
                    <a:pt x="7900" y="1694"/>
                  </a:cubicBezTo>
                  <a:cubicBezTo>
                    <a:pt x="7885" y="1669"/>
                    <a:pt x="7874" y="1633"/>
                    <a:pt x="7859" y="1598"/>
                  </a:cubicBezTo>
                  <a:lnTo>
                    <a:pt x="7859" y="1598"/>
                  </a:lnTo>
                  <a:cubicBezTo>
                    <a:pt x="7905" y="1618"/>
                    <a:pt x="7956" y="1633"/>
                    <a:pt x="8012" y="1649"/>
                  </a:cubicBezTo>
                  <a:cubicBezTo>
                    <a:pt x="7941" y="1522"/>
                    <a:pt x="7839" y="1349"/>
                    <a:pt x="7798" y="1216"/>
                  </a:cubicBezTo>
                  <a:cubicBezTo>
                    <a:pt x="7773" y="1145"/>
                    <a:pt x="7712" y="1013"/>
                    <a:pt x="7681" y="911"/>
                  </a:cubicBezTo>
                  <a:lnTo>
                    <a:pt x="7681" y="911"/>
                  </a:lnTo>
                  <a:cubicBezTo>
                    <a:pt x="7737" y="947"/>
                    <a:pt x="7788" y="992"/>
                    <a:pt x="7859" y="1018"/>
                  </a:cubicBezTo>
                  <a:cubicBezTo>
                    <a:pt x="7722" y="840"/>
                    <a:pt x="7656" y="728"/>
                    <a:pt x="7554" y="463"/>
                  </a:cubicBezTo>
                  <a:cubicBezTo>
                    <a:pt x="7503" y="331"/>
                    <a:pt x="7468" y="275"/>
                    <a:pt x="7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-266035" y="4509414"/>
              <a:ext cx="9676051" cy="1225245"/>
            </a:xfrm>
            <a:custGeom>
              <a:avLst/>
              <a:gdLst/>
              <a:ahLst/>
              <a:cxnLst/>
              <a:rect l="l" t="t" r="r" b="b"/>
              <a:pathLst>
                <a:path w="53391" h="6761" extrusionOk="0">
                  <a:moveTo>
                    <a:pt x="53390" y="0"/>
                  </a:moveTo>
                  <a:cubicBezTo>
                    <a:pt x="53390" y="0"/>
                    <a:pt x="45470" y="2294"/>
                    <a:pt x="1" y="2483"/>
                  </a:cubicBezTo>
                  <a:lnTo>
                    <a:pt x="1" y="6760"/>
                  </a:lnTo>
                  <a:lnTo>
                    <a:pt x="53390" y="6760"/>
                  </a:lnTo>
                  <a:lnTo>
                    <a:pt x="53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13"/>
          <p:cNvGrpSpPr/>
          <p:nvPr/>
        </p:nvGrpSpPr>
        <p:grpSpPr>
          <a:xfrm>
            <a:off x="203771" y="54883"/>
            <a:ext cx="8790926" cy="4698074"/>
            <a:chOff x="203771" y="54883"/>
            <a:chExt cx="8790926" cy="4698074"/>
          </a:xfrm>
        </p:grpSpPr>
        <p:grpSp>
          <p:nvGrpSpPr>
            <p:cNvPr id="712" name="Google Shape;712;p13"/>
            <p:cNvGrpSpPr/>
            <p:nvPr/>
          </p:nvGrpSpPr>
          <p:grpSpPr>
            <a:xfrm>
              <a:off x="203771" y="54883"/>
              <a:ext cx="8790926" cy="4077719"/>
              <a:chOff x="203771" y="54883"/>
              <a:chExt cx="8790926" cy="4077719"/>
            </a:xfrm>
          </p:grpSpPr>
          <p:sp>
            <p:nvSpPr>
              <p:cNvPr id="713" name="Google Shape;713;p13"/>
              <p:cNvSpPr/>
              <p:nvPr/>
            </p:nvSpPr>
            <p:spPr>
              <a:xfrm rot="10800000" flipH="1">
                <a:off x="8979927" y="2556121"/>
                <a:ext cx="14770" cy="1462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1" y="0"/>
                      <a:pt x="0" y="26"/>
                      <a:pt x="0" y="51"/>
                    </a:cubicBezTo>
                    <a:cubicBezTo>
                      <a:pt x="0" y="76"/>
                      <a:pt x="26" y="92"/>
                      <a:pt x="51" y="102"/>
                    </a:cubicBezTo>
                    <a:cubicBezTo>
                      <a:pt x="82" y="102"/>
                      <a:pt x="102" y="76"/>
                      <a:pt x="102" y="51"/>
                    </a:cubicBezTo>
                    <a:cubicBezTo>
                      <a:pt x="102" y="15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 rot="10800000" flipH="1">
                <a:off x="8000083" y="54883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92" y="0"/>
                    </a:moveTo>
                    <a:cubicBezTo>
                      <a:pt x="42" y="0"/>
                      <a:pt x="1" y="41"/>
                      <a:pt x="1" y="92"/>
                    </a:cubicBezTo>
                    <a:cubicBezTo>
                      <a:pt x="1" y="138"/>
                      <a:pt x="47" y="184"/>
                      <a:pt x="92" y="184"/>
                    </a:cubicBezTo>
                    <a:cubicBezTo>
                      <a:pt x="143" y="184"/>
                      <a:pt x="179" y="143"/>
                      <a:pt x="179" y="92"/>
                    </a:cubicBezTo>
                    <a:cubicBezTo>
                      <a:pt x="179" y="41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 rot="10800000" flipH="1">
                <a:off x="1280340" y="141921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1" y="41"/>
                      <a:pt x="1" y="92"/>
                    </a:cubicBezTo>
                    <a:cubicBezTo>
                      <a:pt x="1" y="143"/>
                      <a:pt x="36" y="178"/>
                      <a:pt x="87" y="178"/>
                    </a:cubicBezTo>
                    <a:cubicBezTo>
                      <a:pt x="138" y="178"/>
                      <a:pt x="179" y="143"/>
                      <a:pt x="179" y="92"/>
                    </a:cubicBezTo>
                    <a:cubicBezTo>
                      <a:pt x="179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 rot="10800000" flipH="1">
                <a:off x="6053496" y="202180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1"/>
                    </a:moveTo>
                    <a:cubicBezTo>
                      <a:pt x="37" y="1"/>
                      <a:pt x="1" y="42"/>
                      <a:pt x="1" y="92"/>
                    </a:cubicBezTo>
                    <a:cubicBezTo>
                      <a:pt x="1" y="143"/>
                      <a:pt x="37" y="179"/>
                      <a:pt x="87" y="179"/>
                    </a:cubicBezTo>
                    <a:cubicBezTo>
                      <a:pt x="138" y="179"/>
                      <a:pt x="179" y="143"/>
                      <a:pt x="179" y="92"/>
                    </a:cubicBezTo>
                    <a:cubicBezTo>
                      <a:pt x="179" y="42"/>
                      <a:pt x="138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 rot="10800000" flipH="1">
                <a:off x="203771" y="3801779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8"/>
                      <a:pt x="36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 rot="10800000" flipH="1">
                <a:off x="8716024" y="4106216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87" y="0"/>
                    </a:moveTo>
                    <a:cubicBezTo>
                      <a:pt x="36" y="0"/>
                      <a:pt x="0" y="41"/>
                      <a:pt x="0" y="92"/>
                    </a:cubicBezTo>
                    <a:cubicBezTo>
                      <a:pt x="0" y="143"/>
                      <a:pt x="36" y="183"/>
                      <a:pt x="87" y="183"/>
                    </a:cubicBezTo>
                    <a:cubicBezTo>
                      <a:pt x="137" y="183"/>
                      <a:pt x="178" y="143"/>
                      <a:pt x="178" y="92"/>
                    </a:cubicBezTo>
                    <a:cubicBezTo>
                      <a:pt x="178" y="41"/>
                      <a:pt x="137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 rot="10800000" flipH="1">
                <a:off x="4025759" y="2401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 rot="10800000" flipH="1">
                <a:off x="408463" y="22671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1" name="Google Shape;721;p13"/>
            <p:cNvSpPr/>
            <p:nvPr/>
          </p:nvSpPr>
          <p:spPr>
            <a:xfrm rot="10800000" flipH="1">
              <a:off x="2923391" y="472728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5639911" y="467405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14"/>
          <p:cNvGrpSpPr/>
          <p:nvPr/>
        </p:nvGrpSpPr>
        <p:grpSpPr>
          <a:xfrm>
            <a:off x="-1409858" y="2636382"/>
            <a:ext cx="11406880" cy="3717851"/>
            <a:chOff x="-1409858" y="2636382"/>
            <a:chExt cx="11406880" cy="3717851"/>
          </a:xfrm>
        </p:grpSpPr>
        <p:sp>
          <p:nvSpPr>
            <p:cNvPr id="725" name="Google Shape;725;p14"/>
            <p:cNvSpPr/>
            <p:nvPr/>
          </p:nvSpPr>
          <p:spPr>
            <a:xfrm>
              <a:off x="-948975" y="3391780"/>
              <a:ext cx="2587699" cy="759873"/>
            </a:xfrm>
            <a:custGeom>
              <a:avLst/>
              <a:gdLst/>
              <a:ahLst/>
              <a:cxnLst/>
              <a:rect l="l" t="t" r="r" b="b"/>
              <a:pathLst>
                <a:path w="5357" h="1573" extrusionOk="0">
                  <a:moveTo>
                    <a:pt x="1851" y="1"/>
                  </a:moveTo>
                  <a:cubicBezTo>
                    <a:pt x="1322" y="1"/>
                    <a:pt x="771" y="310"/>
                    <a:pt x="743" y="906"/>
                  </a:cubicBezTo>
                  <a:cubicBezTo>
                    <a:pt x="662" y="870"/>
                    <a:pt x="591" y="855"/>
                    <a:pt x="527" y="855"/>
                  </a:cubicBezTo>
                  <a:cubicBezTo>
                    <a:pt x="183" y="855"/>
                    <a:pt x="64" y="1315"/>
                    <a:pt x="0" y="1572"/>
                  </a:cubicBezTo>
                  <a:lnTo>
                    <a:pt x="5356" y="1547"/>
                  </a:lnTo>
                  <a:cubicBezTo>
                    <a:pt x="5193" y="1415"/>
                    <a:pt x="4972" y="1341"/>
                    <a:pt x="4749" y="1341"/>
                  </a:cubicBezTo>
                  <a:cubicBezTo>
                    <a:pt x="4584" y="1341"/>
                    <a:pt x="4418" y="1382"/>
                    <a:pt x="4273" y="1471"/>
                  </a:cubicBezTo>
                  <a:cubicBezTo>
                    <a:pt x="4325" y="963"/>
                    <a:pt x="3874" y="596"/>
                    <a:pt x="3419" y="596"/>
                  </a:cubicBezTo>
                  <a:cubicBezTo>
                    <a:pt x="3208" y="596"/>
                    <a:pt x="2996" y="675"/>
                    <a:pt x="2833" y="855"/>
                  </a:cubicBezTo>
                  <a:cubicBezTo>
                    <a:pt x="2833" y="279"/>
                    <a:pt x="2352" y="1"/>
                    <a:pt x="1851" y="1"/>
                  </a:cubicBezTo>
                  <a:close/>
                </a:path>
              </a:pathLst>
            </a:custGeom>
            <a:solidFill>
              <a:srgbClr val="FCFCFC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4"/>
            <p:cNvGrpSpPr/>
            <p:nvPr/>
          </p:nvGrpSpPr>
          <p:grpSpPr>
            <a:xfrm>
              <a:off x="7604111" y="3496196"/>
              <a:ext cx="2392911" cy="759890"/>
              <a:chOff x="6242225" y="146350"/>
              <a:chExt cx="1018000" cy="323275"/>
            </a:xfrm>
          </p:grpSpPr>
          <p:sp>
            <p:nvSpPr>
              <p:cNvPr id="727" name="Google Shape;727;p14"/>
              <p:cNvSpPr/>
              <p:nvPr/>
            </p:nvSpPr>
            <p:spPr>
              <a:xfrm>
                <a:off x="6242225" y="146350"/>
                <a:ext cx="607250" cy="323275"/>
              </a:xfrm>
              <a:custGeom>
                <a:avLst/>
                <a:gdLst/>
                <a:ahLst/>
                <a:cxnLst/>
                <a:rect l="l" t="t" r="r" b="b"/>
                <a:pathLst>
                  <a:path w="24290" h="12931" extrusionOk="0">
                    <a:moveTo>
                      <a:pt x="18447" y="0"/>
                    </a:moveTo>
                    <a:cubicBezTo>
                      <a:pt x="18092" y="0"/>
                      <a:pt x="17735" y="91"/>
                      <a:pt x="17479" y="274"/>
                    </a:cubicBezTo>
                    <a:lnTo>
                      <a:pt x="479" y="12315"/>
                    </a:lnTo>
                    <a:cubicBezTo>
                      <a:pt x="1" y="12650"/>
                      <a:pt x="169" y="12930"/>
                      <a:pt x="845" y="12930"/>
                    </a:cubicBezTo>
                    <a:lnTo>
                      <a:pt x="24290" y="12930"/>
                    </a:lnTo>
                    <a:cubicBezTo>
                      <a:pt x="23572" y="12238"/>
                      <a:pt x="22942" y="11475"/>
                      <a:pt x="22229" y="10911"/>
                    </a:cubicBezTo>
                    <a:cubicBezTo>
                      <a:pt x="20770" y="9720"/>
                      <a:pt x="19254" y="8647"/>
                      <a:pt x="18023" y="7335"/>
                    </a:cubicBezTo>
                    <a:cubicBezTo>
                      <a:pt x="17290" y="6495"/>
                      <a:pt x="16670" y="5504"/>
                      <a:pt x="16955" y="4512"/>
                    </a:cubicBezTo>
                    <a:cubicBezTo>
                      <a:pt x="17173" y="3672"/>
                      <a:pt x="19422" y="2879"/>
                      <a:pt x="19198" y="2167"/>
                    </a:cubicBezTo>
                    <a:cubicBezTo>
                      <a:pt x="19081" y="1689"/>
                      <a:pt x="17962" y="1607"/>
                      <a:pt x="17850" y="1093"/>
                    </a:cubicBezTo>
                    <a:cubicBezTo>
                      <a:pt x="17733" y="773"/>
                      <a:pt x="18074" y="458"/>
                      <a:pt x="18353" y="219"/>
                    </a:cubicBezTo>
                    <a:cubicBezTo>
                      <a:pt x="18435" y="147"/>
                      <a:pt x="18537" y="76"/>
                      <a:pt x="18648" y="10"/>
                    </a:cubicBezTo>
                    <a:cubicBezTo>
                      <a:pt x="18582" y="3"/>
                      <a:pt x="18515" y="0"/>
                      <a:pt x="184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6658825" y="146575"/>
                <a:ext cx="601400" cy="322925"/>
              </a:xfrm>
              <a:custGeom>
                <a:avLst/>
                <a:gdLst/>
                <a:ahLst/>
                <a:cxnLst/>
                <a:rect l="l" t="t" r="r" b="b"/>
                <a:pathLst>
                  <a:path w="24056" h="12917" extrusionOk="0">
                    <a:moveTo>
                      <a:pt x="1979" y="1"/>
                    </a:moveTo>
                    <a:cubicBezTo>
                      <a:pt x="1873" y="67"/>
                      <a:pt x="1771" y="138"/>
                      <a:pt x="1679" y="215"/>
                    </a:cubicBezTo>
                    <a:cubicBezTo>
                      <a:pt x="1399" y="449"/>
                      <a:pt x="1064" y="764"/>
                      <a:pt x="1181" y="1084"/>
                    </a:cubicBezTo>
                    <a:cubicBezTo>
                      <a:pt x="1293" y="1603"/>
                      <a:pt x="2412" y="1680"/>
                      <a:pt x="2529" y="2158"/>
                    </a:cubicBezTo>
                    <a:cubicBezTo>
                      <a:pt x="2747" y="2875"/>
                      <a:pt x="504" y="3674"/>
                      <a:pt x="280" y="4503"/>
                    </a:cubicBezTo>
                    <a:cubicBezTo>
                      <a:pt x="1" y="5505"/>
                      <a:pt x="621" y="6497"/>
                      <a:pt x="1349" y="7326"/>
                    </a:cubicBezTo>
                    <a:cubicBezTo>
                      <a:pt x="2585" y="8638"/>
                      <a:pt x="4106" y="9706"/>
                      <a:pt x="5545" y="10897"/>
                    </a:cubicBezTo>
                    <a:cubicBezTo>
                      <a:pt x="6257" y="11461"/>
                      <a:pt x="6888" y="12224"/>
                      <a:pt x="7605" y="12916"/>
                    </a:cubicBezTo>
                    <a:lnTo>
                      <a:pt x="23257" y="12916"/>
                    </a:lnTo>
                    <a:cubicBezTo>
                      <a:pt x="23928" y="12916"/>
                      <a:pt x="24055" y="12667"/>
                      <a:pt x="23537" y="12362"/>
                    </a:cubicBezTo>
                    <a:lnTo>
                      <a:pt x="2630" y="199"/>
                    </a:lnTo>
                    <a:cubicBezTo>
                      <a:pt x="2442" y="93"/>
                      <a:pt x="2213" y="26"/>
                      <a:pt x="19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9" name="Google Shape;729;p14"/>
            <p:cNvSpPr/>
            <p:nvPr/>
          </p:nvSpPr>
          <p:spPr>
            <a:xfrm>
              <a:off x="-1409858" y="3573425"/>
              <a:ext cx="10027620" cy="1451548"/>
            </a:xfrm>
            <a:custGeom>
              <a:avLst/>
              <a:gdLst/>
              <a:ahLst/>
              <a:cxnLst/>
              <a:rect l="l" t="t" r="r" b="b"/>
              <a:pathLst>
                <a:path w="40496" h="5862" extrusionOk="0">
                  <a:moveTo>
                    <a:pt x="8455" y="1569"/>
                  </a:moveTo>
                  <a:cubicBezTo>
                    <a:pt x="8477" y="1599"/>
                    <a:pt x="8501" y="1626"/>
                    <a:pt x="8525" y="1648"/>
                  </a:cubicBezTo>
                  <a:lnTo>
                    <a:pt x="8525" y="1648"/>
                  </a:lnTo>
                  <a:cubicBezTo>
                    <a:pt x="8528" y="1644"/>
                    <a:pt x="8532" y="1640"/>
                    <a:pt x="8536" y="1633"/>
                  </a:cubicBezTo>
                  <a:cubicBezTo>
                    <a:pt x="8503" y="1619"/>
                    <a:pt x="8479" y="1597"/>
                    <a:pt x="8455" y="1569"/>
                  </a:cubicBezTo>
                  <a:close/>
                  <a:moveTo>
                    <a:pt x="8227" y="1620"/>
                  </a:moveTo>
                  <a:cubicBezTo>
                    <a:pt x="8219" y="1626"/>
                    <a:pt x="8215" y="1635"/>
                    <a:pt x="8210" y="1644"/>
                  </a:cubicBezTo>
                  <a:cubicBezTo>
                    <a:pt x="8205" y="1649"/>
                    <a:pt x="8195" y="1659"/>
                    <a:pt x="8190" y="1669"/>
                  </a:cubicBezTo>
                  <a:lnTo>
                    <a:pt x="8134" y="1669"/>
                  </a:lnTo>
                  <a:cubicBezTo>
                    <a:pt x="8163" y="1650"/>
                    <a:pt x="8202" y="1635"/>
                    <a:pt x="8227" y="1620"/>
                  </a:cubicBezTo>
                  <a:close/>
                  <a:moveTo>
                    <a:pt x="8627" y="1628"/>
                  </a:moveTo>
                  <a:cubicBezTo>
                    <a:pt x="8622" y="1644"/>
                    <a:pt x="8617" y="1654"/>
                    <a:pt x="8612" y="1674"/>
                  </a:cubicBezTo>
                  <a:lnTo>
                    <a:pt x="8546" y="1674"/>
                  </a:lnTo>
                  <a:cubicBezTo>
                    <a:pt x="8551" y="1669"/>
                    <a:pt x="8571" y="1659"/>
                    <a:pt x="8587" y="1654"/>
                  </a:cubicBezTo>
                  <a:cubicBezTo>
                    <a:pt x="8602" y="1649"/>
                    <a:pt x="8617" y="1644"/>
                    <a:pt x="8627" y="1628"/>
                  </a:cubicBezTo>
                  <a:close/>
                  <a:moveTo>
                    <a:pt x="9991" y="1694"/>
                  </a:moveTo>
                  <a:lnTo>
                    <a:pt x="9991" y="1694"/>
                  </a:lnTo>
                  <a:cubicBezTo>
                    <a:pt x="10015" y="1734"/>
                    <a:pt x="10083" y="1797"/>
                    <a:pt x="10138" y="1820"/>
                  </a:cubicBezTo>
                  <a:lnTo>
                    <a:pt x="10138" y="1820"/>
                  </a:lnTo>
                  <a:cubicBezTo>
                    <a:pt x="10104" y="1814"/>
                    <a:pt x="10070" y="1809"/>
                    <a:pt x="10036" y="1806"/>
                  </a:cubicBezTo>
                  <a:cubicBezTo>
                    <a:pt x="10021" y="1796"/>
                    <a:pt x="10016" y="1776"/>
                    <a:pt x="10001" y="1761"/>
                  </a:cubicBezTo>
                  <a:cubicBezTo>
                    <a:pt x="9996" y="1735"/>
                    <a:pt x="9991" y="1710"/>
                    <a:pt x="9991" y="1694"/>
                  </a:cubicBezTo>
                  <a:close/>
                  <a:moveTo>
                    <a:pt x="29289" y="2498"/>
                  </a:moveTo>
                  <a:cubicBezTo>
                    <a:pt x="29264" y="2549"/>
                    <a:pt x="29228" y="2600"/>
                    <a:pt x="29193" y="2651"/>
                  </a:cubicBezTo>
                  <a:cubicBezTo>
                    <a:pt x="29177" y="2641"/>
                    <a:pt x="29167" y="2620"/>
                    <a:pt x="29152" y="2610"/>
                  </a:cubicBezTo>
                  <a:cubicBezTo>
                    <a:pt x="29213" y="2585"/>
                    <a:pt x="29254" y="2539"/>
                    <a:pt x="29289" y="2498"/>
                  </a:cubicBezTo>
                  <a:close/>
                  <a:moveTo>
                    <a:pt x="29020" y="2595"/>
                  </a:moveTo>
                  <a:cubicBezTo>
                    <a:pt x="29045" y="2610"/>
                    <a:pt x="29065" y="2620"/>
                    <a:pt x="29086" y="2635"/>
                  </a:cubicBezTo>
                  <a:cubicBezTo>
                    <a:pt x="29116" y="2651"/>
                    <a:pt x="29147" y="2666"/>
                    <a:pt x="29177" y="2676"/>
                  </a:cubicBezTo>
                  <a:cubicBezTo>
                    <a:pt x="29167" y="2697"/>
                    <a:pt x="29152" y="2717"/>
                    <a:pt x="29137" y="2727"/>
                  </a:cubicBezTo>
                  <a:cubicBezTo>
                    <a:pt x="29162" y="2717"/>
                    <a:pt x="29193" y="2702"/>
                    <a:pt x="29213" y="2691"/>
                  </a:cubicBezTo>
                  <a:lnTo>
                    <a:pt x="29218" y="2691"/>
                  </a:lnTo>
                  <a:cubicBezTo>
                    <a:pt x="29218" y="2691"/>
                    <a:pt x="29218" y="2686"/>
                    <a:pt x="29213" y="2686"/>
                  </a:cubicBezTo>
                  <a:cubicBezTo>
                    <a:pt x="29223" y="2676"/>
                    <a:pt x="29238" y="2666"/>
                    <a:pt x="29249" y="2661"/>
                  </a:cubicBezTo>
                  <a:lnTo>
                    <a:pt x="29249" y="2661"/>
                  </a:lnTo>
                  <a:cubicBezTo>
                    <a:pt x="29218" y="2722"/>
                    <a:pt x="29188" y="2778"/>
                    <a:pt x="29147" y="2839"/>
                  </a:cubicBezTo>
                  <a:cubicBezTo>
                    <a:pt x="29126" y="2803"/>
                    <a:pt x="29116" y="2778"/>
                    <a:pt x="29101" y="2747"/>
                  </a:cubicBezTo>
                  <a:cubicBezTo>
                    <a:pt x="29071" y="2697"/>
                    <a:pt x="29040" y="2646"/>
                    <a:pt x="29020" y="2595"/>
                  </a:cubicBezTo>
                  <a:close/>
                  <a:moveTo>
                    <a:pt x="26354" y="2839"/>
                  </a:moveTo>
                  <a:lnTo>
                    <a:pt x="26354" y="2854"/>
                  </a:lnTo>
                  <a:cubicBezTo>
                    <a:pt x="26349" y="2864"/>
                    <a:pt x="26349" y="2869"/>
                    <a:pt x="26349" y="2869"/>
                  </a:cubicBezTo>
                  <a:lnTo>
                    <a:pt x="26319" y="2869"/>
                  </a:lnTo>
                  <a:cubicBezTo>
                    <a:pt x="26329" y="2869"/>
                    <a:pt x="26344" y="2854"/>
                    <a:pt x="26354" y="2839"/>
                  </a:cubicBezTo>
                  <a:close/>
                  <a:moveTo>
                    <a:pt x="29752" y="2824"/>
                  </a:moveTo>
                  <a:cubicBezTo>
                    <a:pt x="29757" y="2839"/>
                    <a:pt x="29778" y="2854"/>
                    <a:pt x="29788" y="2880"/>
                  </a:cubicBezTo>
                  <a:cubicBezTo>
                    <a:pt x="29778" y="2880"/>
                    <a:pt x="29772" y="2890"/>
                    <a:pt x="29757" y="2890"/>
                  </a:cubicBezTo>
                  <a:cubicBezTo>
                    <a:pt x="29752" y="2864"/>
                    <a:pt x="29752" y="2844"/>
                    <a:pt x="29752" y="2824"/>
                  </a:cubicBezTo>
                  <a:close/>
                  <a:moveTo>
                    <a:pt x="29091" y="2997"/>
                  </a:moveTo>
                  <a:lnTo>
                    <a:pt x="29116" y="3022"/>
                  </a:lnTo>
                  <a:cubicBezTo>
                    <a:pt x="29114" y="3020"/>
                    <a:pt x="29110" y="3018"/>
                    <a:pt x="29106" y="3018"/>
                  </a:cubicBezTo>
                  <a:cubicBezTo>
                    <a:pt x="29102" y="3018"/>
                    <a:pt x="29099" y="3020"/>
                    <a:pt x="29096" y="3022"/>
                  </a:cubicBezTo>
                  <a:cubicBezTo>
                    <a:pt x="29091" y="3017"/>
                    <a:pt x="29091" y="3002"/>
                    <a:pt x="29086" y="2997"/>
                  </a:cubicBezTo>
                  <a:close/>
                  <a:moveTo>
                    <a:pt x="28084" y="2788"/>
                  </a:moveTo>
                  <a:cubicBezTo>
                    <a:pt x="28048" y="2864"/>
                    <a:pt x="28058" y="2976"/>
                    <a:pt x="28023" y="3058"/>
                  </a:cubicBezTo>
                  <a:lnTo>
                    <a:pt x="28028" y="3053"/>
                  </a:lnTo>
                  <a:lnTo>
                    <a:pt x="28028" y="3053"/>
                  </a:lnTo>
                  <a:cubicBezTo>
                    <a:pt x="28023" y="3058"/>
                    <a:pt x="28023" y="3068"/>
                    <a:pt x="28013" y="3073"/>
                  </a:cubicBezTo>
                  <a:lnTo>
                    <a:pt x="27824" y="3053"/>
                  </a:lnTo>
                  <a:cubicBezTo>
                    <a:pt x="27931" y="2981"/>
                    <a:pt x="28028" y="2890"/>
                    <a:pt x="28084" y="2788"/>
                  </a:cubicBezTo>
                  <a:close/>
                  <a:moveTo>
                    <a:pt x="7391" y="1"/>
                  </a:moveTo>
                  <a:cubicBezTo>
                    <a:pt x="7376" y="26"/>
                    <a:pt x="7371" y="57"/>
                    <a:pt x="7356" y="92"/>
                  </a:cubicBezTo>
                  <a:lnTo>
                    <a:pt x="7269" y="397"/>
                  </a:lnTo>
                  <a:cubicBezTo>
                    <a:pt x="7173" y="733"/>
                    <a:pt x="7086" y="794"/>
                    <a:pt x="6939" y="1064"/>
                  </a:cubicBezTo>
                  <a:cubicBezTo>
                    <a:pt x="6989" y="1013"/>
                    <a:pt x="7061" y="962"/>
                    <a:pt x="7122" y="916"/>
                  </a:cubicBezTo>
                  <a:lnTo>
                    <a:pt x="7122" y="916"/>
                  </a:lnTo>
                  <a:cubicBezTo>
                    <a:pt x="7071" y="1048"/>
                    <a:pt x="7020" y="1171"/>
                    <a:pt x="6964" y="1303"/>
                  </a:cubicBezTo>
                  <a:cubicBezTo>
                    <a:pt x="6908" y="1445"/>
                    <a:pt x="6847" y="1527"/>
                    <a:pt x="6705" y="1674"/>
                  </a:cubicBezTo>
                  <a:cubicBezTo>
                    <a:pt x="6796" y="1669"/>
                    <a:pt x="6872" y="1623"/>
                    <a:pt x="6949" y="1583"/>
                  </a:cubicBezTo>
                  <a:lnTo>
                    <a:pt x="6949" y="1583"/>
                  </a:lnTo>
                  <a:cubicBezTo>
                    <a:pt x="6923" y="1654"/>
                    <a:pt x="6888" y="1725"/>
                    <a:pt x="6857" y="1786"/>
                  </a:cubicBezTo>
                  <a:cubicBezTo>
                    <a:pt x="6710" y="1811"/>
                    <a:pt x="6562" y="1837"/>
                    <a:pt x="6425" y="1878"/>
                  </a:cubicBezTo>
                  <a:cubicBezTo>
                    <a:pt x="6410" y="1857"/>
                    <a:pt x="6404" y="1837"/>
                    <a:pt x="6389" y="1827"/>
                  </a:cubicBezTo>
                  <a:cubicBezTo>
                    <a:pt x="6379" y="1806"/>
                    <a:pt x="6364" y="1776"/>
                    <a:pt x="6359" y="1750"/>
                  </a:cubicBezTo>
                  <a:lnTo>
                    <a:pt x="6359" y="1750"/>
                  </a:lnTo>
                  <a:cubicBezTo>
                    <a:pt x="6399" y="1771"/>
                    <a:pt x="6435" y="1781"/>
                    <a:pt x="6481" y="1786"/>
                  </a:cubicBezTo>
                  <a:cubicBezTo>
                    <a:pt x="6425" y="1684"/>
                    <a:pt x="6338" y="1547"/>
                    <a:pt x="6303" y="1440"/>
                  </a:cubicBezTo>
                  <a:cubicBezTo>
                    <a:pt x="6282" y="1379"/>
                    <a:pt x="6237" y="1272"/>
                    <a:pt x="6206" y="1186"/>
                  </a:cubicBezTo>
                  <a:lnTo>
                    <a:pt x="6206" y="1186"/>
                  </a:lnTo>
                  <a:cubicBezTo>
                    <a:pt x="6252" y="1216"/>
                    <a:pt x="6298" y="1247"/>
                    <a:pt x="6354" y="1272"/>
                  </a:cubicBezTo>
                  <a:cubicBezTo>
                    <a:pt x="6237" y="1125"/>
                    <a:pt x="6186" y="1033"/>
                    <a:pt x="6104" y="820"/>
                  </a:cubicBezTo>
                  <a:cubicBezTo>
                    <a:pt x="6059" y="713"/>
                    <a:pt x="6033" y="662"/>
                    <a:pt x="5972" y="448"/>
                  </a:cubicBezTo>
                  <a:cubicBezTo>
                    <a:pt x="5957" y="463"/>
                    <a:pt x="5957" y="489"/>
                    <a:pt x="5947" y="514"/>
                  </a:cubicBezTo>
                  <a:lnTo>
                    <a:pt x="5870" y="764"/>
                  </a:lnTo>
                  <a:cubicBezTo>
                    <a:pt x="5794" y="1038"/>
                    <a:pt x="5723" y="1089"/>
                    <a:pt x="5601" y="1303"/>
                  </a:cubicBezTo>
                  <a:cubicBezTo>
                    <a:pt x="5641" y="1267"/>
                    <a:pt x="5697" y="1221"/>
                    <a:pt x="5753" y="1186"/>
                  </a:cubicBezTo>
                  <a:lnTo>
                    <a:pt x="5753" y="1186"/>
                  </a:lnTo>
                  <a:cubicBezTo>
                    <a:pt x="5713" y="1293"/>
                    <a:pt x="5672" y="1394"/>
                    <a:pt x="5621" y="1501"/>
                  </a:cubicBezTo>
                  <a:cubicBezTo>
                    <a:pt x="5570" y="1618"/>
                    <a:pt x="5524" y="1684"/>
                    <a:pt x="5413" y="1801"/>
                  </a:cubicBezTo>
                  <a:cubicBezTo>
                    <a:pt x="5489" y="1796"/>
                    <a:pt x="5550" y="1761"/>
                    <a:pt x="5616" y="1725"/>
                  </a:cubicBezTo>
                  <a:lnTo>
                    <a:pt x="5616" y="1725"/>
                  </a:lnTo>
                  <a:cubicBezTo>
                    <a:pt x="5591" y="1796"/>
                    <a:pt x="5550" y="1862"/>
                    <a:pt x="5524" y="1913"/>
                  </a:cubicBezTo>
                  <a:cubicBezTo>
                    <a:pt x="5468" y="2015"/>
                    <a:pt x="5418" y="2101"/>
                    <a:pt x="5336" y="2168"/>
                  </a:cubicBezTo>
                  <a:cubicBezTo>
                    <a:pt x="5345" y="2169"/>
                    <a:pt x="5353" y="2169"/>
                    <a:pt x="5361" y="2169"/>
                  </a:cubicBezTo>
                  <a:cubicBezTo>
                    <a:pt x="5420" y="2169"/>
                    <a:pt x="5465" y="2139"/>
                    <a:pt x="5514" y="2117"/>
                  </a:cubicBezTo>
                  <a:lnTo>
                    <a:pt x="5514" y="2117"/>
                  </a:lnTo>
                  <a:cubicBezTo>
                    <a:pt x="5509" y="2142"/>
                    <a:pt x="5494" y="2162"/>
                    <a:pt x="5484" y="2188"/>
                  </a:cubicBezTo>
                  <a:cubicBezTo>
                    <a:pt x="5067" y="2361"/>
                    <a:pt x="4670" y="2549"/>
                    <a:pt x="4253" y="2712"/>
                  </a:cubicBezTo>
                  <a:cubicBezTo>
                    <a:pt x="3322" y="3083"/>
                    <a:pt x="2310" y="3358"/>
                    <a:pt x="1297" y="3653"/>
                  </a:cubicBezTo>
                  <a:cubicBezTo>
                    <a:pt x="1043" y="3729"/>
                    <a:pt x="473" y="3846"/>
                    <a:pt x="285" y="3983"/>
                  </a:cubicBezTo>
                  <a:cubicBezTo>
                    <a:pt x="0" y="4197"/>
                    <a:pt x="107" y="4746"/>
                    <a:pt x="107" y="5001"/>
                  </a:cubicBezTo>
                  <a:cubicBezTo>
                    <a:pt x="72" y="5392"/>
                    <a:pt x="148" y="5448"/>
                    <a:pt x="829" y="5525"/>
                  </a:cubicBezTo>
                  <a:cubicBezTo>
                    <a:pt x="1730" y="5601"/>
                    <a:pt x="2666" y="5586"/>
                    <a:pt x="3566" y="5621"/>
                  </a:cubicBezTo>
                  <a:cubicBezTo>
                    <a:pt x="4975" y="5662"/>
                    <a:pt x="6348" y="5820"/>
                    <a:pt x="7752" y="5840"/>
                  </a:cubicBezTo>
                  <a:cubicBezTo>
                    <a:pt x="8526" y="5857"/>
                    <a:pt x="9292" y="5861"/>
                    <a:pt x="10058" y="5861"/>
                  </a:cubicBezTo>
                  <a:cubicBezTo>
                    <a:pt x="10933" y="5861"/>
                    <a:pt x="11807" y="5855"/>
                    <a:pt x="12692" y="5855"/>
                  </a:cubicBezTo>
                  <a:cubicBezTo>
                    <a:pt x="16445" y="5855"/>
                    <a:pt x="20159" y="5764"/>
                    <a:pt x="23872" y="5738"/>
                  </a:cubicBezTo>
                  <a:cubicBezTo>
                    <a:pt x="26975" y="5738"/>
                    <a:pt x="30037" y="5754"/>
                    <a:pt x="33140" y="5754"/>
                  </a:cubicBezTo>
                  <a:cubicBezTo>
                    <a:pt x="34319" y="5754"/>
                    <a:pt x="35584" y="5840"/>
                    <a:pt x="36784" y="5840"/>
                  </a:cubicBezTo>
                  <a:cubicBezTo>
                    <a:pt x="37127" y="5840"/>
                    <a:pt x="37465" y="5833"/>
                    <a:pt x="37794" y="5815"/>
                  </a:cubicBezTo>
                  <a:cubicBezTo>
                    <a:pt x="38710" y="5754"/>
                    <a:pt x="39564" y="5647"/>
                    <a:pt x="40495" y="5637"/>
                  </a:cubicBezTo>
                  <a:lnTo>
                    <a:pt x="40429" y="4441"/>
                  </a:lnTo>
                  <a:cubicBezTo>
                    <a:pt x="38420" y="3983"/>
                    <a:pt x="36650" y="3312"/>
                    <a:pt x="34773" y="2727"/>
                  </a:cubicBezTo>
                  <a:cubicBezTo>
                    <a:pt x="34564" y="2661"/>
                    <a:pt x="34361" y="2610"/>
                    <a:pt x="34157" y="2564"/>
                  </a:cubicBezTo>
                  <a:cubicBezTo>
                    <a:pt x="34132" y="2518"/>
                    <a:pt x="34106" y="2473"/>
                    <a:pt x="34086" y="2417"/>
                  </a:cubicBezTo>
                  <a:cubicBezTo>
                    <a:pt x="34020" y="2259"/>
                    <a:pt x="33959" y="2117"/>
                    <a:pt x="33898" y="1964"/>
                  </a:cubicBezTo>
                  <a:lnTo>
                    <a:pt x="33898" y="1964"/>
                  </a:lnTo>
                  <a:cubicBezTo>
                    <a:pt x="33974" y="2015"/>
                    <a:pt x="34055" y="2071"/>
                    <a:pt x="34111" y="2137"/>
                  </a:cubicBezTo>
                  <a:cubicBezTo>
                    <a:pt x="33944" y="1832"/>
                    <a:pt x="33847" y="1750"/>
                    <a:pt x="33730" y="1364"/>
                  </a:cubicBezTo>
                  <a:lnTo>
                    <a:pt x="33623" y="1003"/>
                  </a:lnTo>
                  <a:cubicBezTo>
                    <a:pt x="33613" y="967"/>
                    <a:pt x="33603" y="937"/>
                    <a:pt x="33587" y="901"/>
                  </a:cubicBezTo>
                  <a:cubicBezTo>
                    <a:pt x="33496" y="1216"/>
                    <a:pt x="33450" y="1282"/>
                    <a:pt x="33389" y="1445"/>
                  </a:cubicBezTo>
                  <a:cubicBezTo>
                    <a:pt x="33267" y="1750"/>
                    <a:pt x="33191" y="1883"/>
                    <a:pt x="33033" y="2086"/>
                  </a:cubicBezTo>
                  <a:cubicBezTo>
                    <a:pt x="33114" y="2045"/>
                    <a:pt x="33170" y="2005"/>
                    <a:pt x="33242" y="1959"/>
                  </a:cubicBezTo>
                  <a:lnTo>
                    <a:pt x="33242" y="1959"/>
                  </a:lnTo>
                  <a:cubicBezTo>
                    <a:pt x="33206" y="2081"/>
                    <a:pt x="33140" y="2239"/>
                    <a:pt x="33109" y="2320"/>
                  </a:cubicBezTo>
                  <a:cubicBezTo>
                    <a:pt x="33094" y="2361"/>
                    <a:pt x="33079" y="2396"/>
                    <a:pt x="33058" y="2442"/>
                  </a:cubicBezTo>
                  <a:cubicBezTo>
                    <a:pt x="32995" y="2440"/>
                    <a:pt x="32931" y="2438"/>
                    <a:pt x="32868" y="2438"/>
                  </a:cubicBezTo>
                  <a:cubicBezTo>
                    <a:pt x="32804" y="2438"/>
                    <a:pt x="32741" y="2440"/>
                    <a:pt x="32677" y="2442"/>
                  </a:cubicBezTo>
                  <a:cubicBezTo>
                    <a:pt x="32652" y="2396"/>
                    <a:pt x="32626" y="2346"/>
                    <a:pt x="32601" y="2295"/>
                  </a:cubicBezTo>
                  <a:cubicBezTo>
                    <a:pt x="32529" y="2132"/>
                    <a:pt x="32468" y="1979"/>
                    <a:pt x="32402" y="1811"/>
                  </a:cubicBezTo>
                  <a:lnTo>
                    <a:pt x="32402" y="1811"/>
                  </a:lnTo>
                  <a:cubicBezTo>
                    <a:pt x="32484" y="1867"/>
                    <a:pt x="32570" y="1928"/>
                    <a:pt x="32631" y="1989"/>
                  </a:cubicBezTo>
                  <a:cubicBezTo>
                    <a:pt x="32453" y="1664"/>
                    <a:pt x="32346" y="1583"/>
                    <a:pt x="32224" y="1165"/>
                  </a:cubicBezTo>
                  <a:lnTo>
                    <a:pt x="32112" y="789"/>
                  </a:lnTo>
                  <a:cubicBezTo>
                    <a:pt x="32097" y="748"/>
                    <a:pt x="32087" y="713"/>
                    <a:pt x="32072" y="682"/>
                  </a:cubicBezTo>
                  <a:cubicBezTo>
                    <a:pt x="31975" y="1013"/>
                    <a:pt x="31934" y="1089"/>
                    <a:pt x="31868" y="1252"/>
                  </a:cubicBezTo>
                  <a:cubicBezTo>
                    <a:pt x="31741" y="1572"/>
                    <a:pt x="31660" y="1715"/>
                    <a:pt x="31487" y="1939"/>
                  </a:cubicBezTo>
                  <a:cubicBezTo>
                    <a:pt x="31578" y="1903"/>
                    <a:pt x="31639" y="1852"/>
                    <a:pt x="31710" y="1801"/>
                  </a:cubicBezTo>
                  <a:lnTo>
                    <a:pt x="31710" y="1801"/>
                  </a:lnTo>
                  <a:cubicBezTo>
                    <a:pt x="31670" y="1928"/>
                    <a:pt x="31604" y="2091"/>
                    <a:pt x="31568" y="2183"/>
                  </a:cubicBezTo>
                  <a:cubicBezTo>
                    <a:pt x="31527" y="2295"/>
                    <a:pt x="31456" y="2437"/>
                    <a:pt x="31385" y="2569"/>
                  </a:cubicBezTo>
                  <a:lnTo>
                    <a:pt x="31156" y="2610"/>
                  </a:lnTo>
                  <a:cubicBezTo>
                    <a:pt x="31131" y="2564"/>
                    <a:pt x="31105" y="2524"/>
                    <a:pt x="31085" y="2473"/>
                  </a:cubicBezTo>
                  <a:cubicBezTo>
                    <a:pt x="31044" y="2366"/>
                    <a:pt x="30998" y="2264"/>
                    <a:pt x="30953" y="2157"/>
                  </a:cubicBezTo>
                  <a:lnTo>
                    <a:pt x="30953" y="2157"/>
                  </a:lnTo>
                  <a:cubicBezTo>
                    <a:pt x="31003" y="2193"/>
                    <a:pt x="31059" y="2234"/>
                    <a:pt x="31105" y="2274"/>
                  </a:cubicBezTo>
                  <a:cubicBezTo>
                    <a:pt x="30983" y="2061"/>
                    <a:pt x="30917" y="2010"/>
                    <a:pt x="30841" y="1735"/>
                  </a:cubicBezTo>
                  <a:lnTo>
                    <a:pt x="30764" y="1491"/>
                  </a:lnTo>
                  <a:cubicBezTo>
                    <a:pt x="30749" y="1466"/>
                    <a:pt x="30749" y="1435"/>
                    <a:pt x="30739" y="1420"/>
                  </a:cubicBezTo>
                  <a:cubicBezTo>
                    <a:pt x="30673" y="1633"/>
                    <a:pt x="30647" y="1684"/>
                    <a:pt x="30602" y="1791"/>
                  </a:cubicBezTo>
                  <a:cubicBezTo>
                    <a:pt x="30520" y="2005"/>
                    <a:pt x="30469" y="2096"/>
                    <a:pt x="30357" y="2244"/>
                  </a:cubicBezTo>
                  <a:cubicBezTo>
                    <a:pt x="30413" y="2218"/>
                    <a:pt x="30459" y="2188"/>
                    <a:pt x="30500" y="2157"/>
                  </a:cubicBezTo>
                  <a:lnTo>
                    <a:pt x="30500" y="2157"/>
                  </a:lnTo>
                  <a:cubicBezTo>
                    <a:pt x="30474" y="2239"/>
                    <a:pt x="30434" y="2346"/>
                    <a:pt x="30408" y="2412"/>
                  </a:cubicBezTo>
                  <a:cubicBezTo>
                    <a:pt x="30368" y="2518"/>
                    <a:pt x="30286" y="2656"/>
                    <a:pt x="30230" y="2763"/>
                  </a:cubicBezTo>
                  <a:cubicBezTo>
                    <a:pt x="30271" y="2752"/>
                    <a:pt x="30312" y="2737"/>
                    <a:pt x="30347" y="2722"/>
                  </a:cubicBezTo>
                  <a:lnTo>
                    <a:pt x="30347" y="2722"/>
                  </a:lnTo>
                  <a:cubicBezTo>
                    <a:pt x="30342" y="2742"/>
                    <a:pt x="30337" y="2763"/>
                    <a:pt x="30322" y="2778"/>
                  </a:cubicBezTo>
                  <a:cubicBezTo>
                    <a:pt x="30159" y="2808"/>
                    <a:pt x="29986" y="2849"/>
                    <a:pt x="29823" y="2880"/>
                  </a:cubicBezTo>
                  <a:cubicBezTo>
                    <a:pt x="29757" y="2798"/>
                    <a:pt x="29701" y="2707"/>
                    <a:pt x="29635" y="2625"/>
                  </a:cubicBezTo>
                  <a:cubicBezTo>
                    <a:pt x="29630" y="2615"/>
                    <a:pt x="29620" y="2600"/>
                    <a:pt x="29610" y="2590"/>
                  </a:cubicBezTo>
                  <a:lnTo>
                    <a:pt x="29610" y="2590"/>
                  </a:lnTo>
                  <a:cubicBezTo>
                    <a:pt x="29661" y="2620"/>
                    <a:pt x="29727" y="2646"/>
                    <a:pt x="29772" y="2671"/>
                  </a:cubicBezTo>
                  <a:cubicBezTo>
                    <a:pt x="29737" y="2615"/>
                    <a:pt x="29681" y="2564"/>
                    <a:pt x="29655" y="2498"/>
                  </a:cubicBezTo>
                  <a:lnTo>
                    <a:pt x="29655" y="2498"/>
                  </a:lnTo>
                  <a:cubicBezTo>
                    <a:pt x="29696" y="2524"/>
                    <a:pt x="29737" y="2544"/>
                    <a:pt x="29772" y="2569"/>
                  </a:cubicBezTo>
                  <a:cubicBezTo>
                    <a:pt x="29752" y="2524"/>
                    <a:pt x="29681" y="2483"/>
                    <a:pt x="29645" y="2437"/>
                  </a:cubicBezTo>
                  <a:cubicBezTo>
                    <a:pt x="29600" y="2391"/>
                    <a:pt x="29579" y="2335"/>
                    <a:pt x="29554" y="2274"/>
                  </a:cubicBezTo>
                  <a:cubicBezTo>
                    <a:pt x="29549" y="2264"/>
                    <a:pt x="29544" y="2254"/>
                    <a:pt x="29533" y="2234"/>
                  </a:cubicBezTo>
                  <a:lnTo>
                    <a:pt x="29533" y="2198"/>
                  </a:lnTo>
                  <a:cubicBezTo>
                    <a:pt x="29574" y="2269"/>
                    <a:pt x="29655" y="2290"/>
                    <a:pt x="29727" y="2325"/>
                  </a:cubicBezTo>
                  <a:cubicBezTo>
                    <a:pt x="29655" y="2254"/>
                    <a:pt x="29554" y="2188"/>
                    <a:pt x="29508" y="2091"/>
                  </a:cubicBezTo>
                  <a:cubicBezTo>
                    <a:pt x="29483" y="2035"/>
                    <a:pt x="29472" y="1974"/>
                    <a:pt x="29477" y="1908"/>
                  </a:cubicBezTo>
                  <a:lnTo>
                    <a:pt x="29467" y="1888"/>
                  </a:lnTo>
                  <a:cubicBezTo>
                    <a:pt x="29447" y="1944"/>
                    <a:pt x="29432" y="2000"/>
                    <a:pt x="29406" y="2051"/>
                  </a:cubicBezTo>
                  <a:cubicBezTo>
                    <a:pt x="29355" y="2137"/>
                    <a:pt x="29279" y="2188"/>
                    <a:pt x="29213" y="2264"/>
                  </a:cubicBezTo>
                  <a:cubicBezTo>
                    <a:pt x="29254" y="2259"/>
                    <a:pt x="29305" y="2244"/>
                    <a:pt x="29340" y="2213"/>
                  </a:cubicBezTo>
                  <a:lnTo>
                    <a:pt x="29340" y="2218"/>
                  </a:lnTo>
                  <a:cubicBezTo>
                    <a:pt x="29299" y="2274"/>
                    <a:pt x="29264" y="2340"/>
                    <a:pt x="29213" y="2386"/>
                  </a:cubicBezTo>
                  <a:cubicBezTo>
                    <a:pt x="29264" y="2366"/>
                    <a:pt x="29294" y="2340"/>
                    <a:pt x="29320" y="2315"/>
                  </a:cubicBezTo>
                  <a:lnTo>
                    <a:pt x="29320" y="2315"/>
                  </a:lnTo>
                  <a:cubicBezTo>
                    <a:pt x="29279" y="2412"/>
                    <a:pt x="29203" y="2513"/>
                    <a:pt x="29121" y="2590"/>
                  </a:cubicBezTo>
                  <a:cubicBezTo>
                    <a:pt x="29015" y="2447"/>
                    <a:pt x="28923" y="2295"/>
                    <a:pt x="28842" y="2142"/>
                  </a:cubicBezTo>
                  <a:lnTo>
                    <a:pt x="28842" y="2142"/>
                  </a:lnTo>
                  <a:cubicBezTo>
                    <a:pt x="28898" y="2188"/>
                    <a:pt x="28959" y="2218"/>
                    <a:pt x="29025" y="2244"/>
                  </a:cubicBezTo>
                  <a:cubicBezTo>
                    <a:pt x="28933" y="2142"/>
                    <a:pt x="28857" y="2015"/>
                    <a:pt x="28791" y="1898"/>
                  </a:cubicBezTo>
                  <a:lnTo>
                    <a:pt x="28791" y="1898"/>
                  </a:lnTo>
                  <a:cubicBezTo>
                    <a:pt x="28867" y="1979"/>
                    <a:pt x="28984" y="2091"/>
                    <a:pt x="29116" y="2106"/>
                  </a:cubicBezTo>
                  <a:cubicBezTo>
                    <a:pt x="28974" y="2005"/>
                    <a:pt x="28786" y="1796"/>
                    <a:pt x="28714" y="1603"/>
                  </a:cubicBezTo>
                  <a:lnTo>
                    <a:pt x="28714" y="1603"/>
                  </a:lnTo>
                  <a:cubicBezTo>
                    <a:pt x="28760" y="1649"/>
                    <a:pt x="28811" y="1684"/>
                    <a:pt x="28887" y="1710"/>
                  </a:cubicBezTo>
                  <a:cubicBezTo>
                    <a:pt x="28811" y="1633"/>
                    <a:pt x="28740" y="1542"/>
                    <a:pt x="28684" y="1450"/>
                  </a:cubicBezTo>
                  <a:lnTo>
                    <a:pt x="28679" y="1440"/>
                  </a:lnTo>
                  <a:lnTo>
                    <a:pt x="28679" y="1440"/>
                  </a:lnTo>
                  <a:cubicBezTo>
                    <a:pt x="28730" y="1481"/>
                    <a:pt x="28816" y="1501"/>
                    <a:pt x="28882" y="1516"/>
                  </a:cubicBezTo>
                  <a:cubicBezTo>
                    <a:pt x="28781" y="1394"/>
                    <a:pt x="28653" y="1318"/>
                    <a:pt x="28577" y="1186"/>
                  </a:cubicBezTo>
                  <a:cubicBezTo>
                    <a:pt x="28531" y="1109"/>
                    <a:pt x="28511" y="1018"/>
                    <a:pt x="28486" y="937"/>
                  </a:cubicBezTo>
                  <a:lnTo>
                    <a:pt x="28465" y="967"/>
                  </a:lnTo>
                  <a:cubicBezTo>
                    <a:pt x="28475" y="1064"/>
                    <a:pt x="28460" y="1165"/>
                    <a:pt x="28414" y="1252"/>
                  </a:cubicBezTo>
                  <a:cubicBezTo>
                    <a:pt x="28348" y="1399"/>
                    <a:pt x="28185" y="1501"/>
                    <a:pt x="28084" y="1623"/>
                  </a:cubicBezTo>
                  <a:cubicBezTo>
                    <a:pt x="28185" y="1567"/>
                    <a:pt x="28323" y="1532"/>
                    <a:pt x="28379" y="1425"/>
                  </a:cubicBezTo>
                  <a:lnTo>
                    <a:pt x="28379" y="1476"/>
                  </a:lnTo>
                  <a:cubicBezTo>
                    <a:pt x="28363" y="1501"/>
                    <a:pt x="28353" y="1522"/>
                    <a:pt x="28348" y="1547"/>
                  </a:cubicBezTo>
                  <a:cubicBezTo>
                    <a:pt x="28302" y="1633"/>
                    <a:pt x="28272" y="1720"/>
                    <a:pt x="28206" y="1796"/>
                  </a:cubicBezTo>
                  <a:cubicBezTo>
                    <a:pt x="28150" y="1862"/>
                    <a:pt x="28043" y="1928"/>
                    <a:pt x="28007" y="2000"/>
                  </a:cubicBezTo>
                  <a:cubicBezTo>
                    <a:pt x="28068" y="1959"/>
                    <a:pt x="28135" y="1934"/>
                    <a:pt x="28185" y="1888"/>
                  </a:cubicBezTo>
                  <a:lnTo>
                    <a:pt x="28185" y="1888"/>
                  </a:lnTo>
                  <a:cubicBezTo>
                    <a:pt x="28150" y="1984"/>
                    <a:pt x="28058" y="2066"/>
                    <a:pt x="28007" y="2157"/>
                  </a:cubicBezTo>
                  <a:cubicBezTo>
                    <a:pt x="28079" y="2112"/>
                    <a:pt x="28175" y="2076"/>
                    <a:pt x="28252" y="2025"/>
                  </a:cubicBezTo>
                  <a:lnTo>
                    <a:pt x="28252" y="2025"/>
                  </a:lnTo>
                  <a:cubicBezTo>
                    <a:pt x="28236" y="2040"/>
                    <a:pt x="28226" y="2066"/>
                    <a:pt x="28211" y="2086"/>
                  </a:cubicBezTo>
                  <a:cubicBezTo>
                    <a:pt x="28068" y="2290"/>
                    <a:pt x="27921" y="2498"/>
                    <a:pt x="27753" y="2697"/>
                  </a:cubicBezTo>
                  <a:cubicBezTo>
                    <a:pt x="27875" y="2651"/>
                    <a:pt x="28007" y="2513"/>
                    <a:pt x="28058" y="2407"/>
                  </a:cubicBezTo>
                  <a:lnTo>
                    <a:pt x="28058" y="2407"/>
                  </a:lnTo>
                  <a:lnTo>
                    <a:pt x="28043" y="2559"/>
                  </a:lnTo>
                  <a:cubicBezTo>
                    <a:pt x="27926" y="2752"/>
                    <a:pt x="27824" y="2951"/>
                    <a:pt x="27748" y="3058"/>
                  </a:cubicBezTo>
                  <a:cubicBezTo>
                    <a:pt x="27697" y="3053"/>
                    <a:pt x="27641" y="3048"/>
                    <a:pt x="27590" y="3032"/>
                  </a:cubicBezTo>
                  <a:cubicBezTo>
                    <a:pt x="27585" y="3017"/>
                    <a:pt x="27570" y="2997"/>
                    <a:pt x="27565" y="2976"/>
                  </a:cubicBezTo>
                  <a:cubicBezTo>
                    <a:pt x="27545" y="2941"/>
                    <a:pt x="27524" y="2905"/>
                    <a:pt x="27514" y="2869"/>
                  </a:cubicBezTo>
                  <a:lnTo>
                    <a:pt x="27514" y="2869"/>
                  </a:lnTo>
                  <a:cubicBezTo>
                    <a:pt x="27560" y="2895"/>
                    <a:pt x="27600" y="2920"/>
                    <a:pt x="27651" y="2941"/>
                  </a:cubicBezTo>
                  <a:cubicBezTo>
                    <a:pt x="27560" y="2814"/>
                    <a:pt x="27483" y="2676"/>
                    <a:pt x="27417" y="2534"/>
                  </a:cubicBezTo>
                  <a:lnTo>
                    <a:pt x="27417" y="2534"/>
                  </a:lnTo>
                  <a:cubicBezTo>
                    <a:pt x="27458" y="2564"/>
                    <a:pt x="27499" y="2590"/>
                    <a:pt x="27545" y="2610"/>
                  </a:cubicBezTo>
                  <a:cubicBezTo>
                    <a:pt x="27483" y="2534"/>
                    <a:pt x="27433" y="2442"/>
                    <a:pt x="27392" y="2346"/>
                  </a:cubicBezTo>
                  <a:lnTo>
                    <a:pt x="27392" y="2346"/>
                  </a:lnTo>
                  <a:cubicBezTo>
                    <a:pt x="27443" y="2412"/>
                    <a:pt x="27519" y="2493"/>
                    <a:pt x="27616" y="2508"/>
                  </a:cubicBezTo>
                  <a:cubicBezTo>
                    <a:pt x="27519" y="2432"/>
                    <a:pt x="27392" y="2269"/>
                    <a:pt x="27346" y="2137"/>
                  </a:cubicBezTo>
                  <a:lnTo>
                    <a:pt x="27346" y="2137"/>
                  </a:lnTo>
                  <a:cubicBezTo>
                    <a:pt x="27382" y="2168"/>
                    <a:pt x="27412" y="2203"/>
                    <a:pt x="27468" y="2218"/>
                  </a:cubicBezTo>
                  <a:cubicBezTo>
                    <a:pt x="27417" y="2162"/>
                    <a:pt x="27372" y="2091"/>
                    <a:pt x="27336" y="2030"/>
                  </a:cubicBezTo>
                  <a:lnTo>
                    <a:pt x="27336" y="2025"/>
                  </a:lnTo>
                  <a:cubicBezTo>
                    <a:pt x="27367" y="2056"/>
                    <a:pt x="27433" y="2076"/>
                    <a:pt x="27473" y="2081"/>
                  </a:cubicBezTo>
                  <a:cubicBezTo>
                    <a:pt x="27407" y="1989"/>
                    <a:pt x="27321" y="1934"/>
                    <a:pt x="27270" y="1832"/>
                  </a:cubicBezTo>
                  <a:cubicBezTo>
                    <a:pt x="27244" y="1776"/>
                    <a:pt x="27234" y="1710"/>
                    <a:pt x="27214" y="1649"/>
                  </a:cubicBezTo>
                  <a:lnTo>
                    <a:pt x="27204" y="1669"/>
                  </a:lnTo>
                  <a:cubicBezTo>
                    <a:pt x="27204" y="1735"/>
                    <a:pt x="27188" y="1806"/>
                    <a:pt x="27153" y="1872"/>
                  </a:cubicBezTo>
                  <a:cubicBezTo>
                    <a:pt x="27092" y="1974"/>
                    <a:pt x="26980" y="2040"/>
                    <a:pt x="26899" y="2127"/>
                  </a:cubicBezTo>
                  <a:cubicBezTo>
                    <a:pt x="26975" y="2086"/>
                    <a:pt x="27066" y="2066"/>
                    <a:pt x="27112" y="1989"/>
                  </a:cubicBezTo>
                  <a:lnTo>
                    <a:pt x="27112" y="1989"/>
                  </a:lnTo>
                  <a:cubicBezTo>
                    <a:pt x="27112" y="2005"/>
                    <a:pt x="27112" y="2015"/>
                    <a:pt x="27107" y="2030"/>
                  </a:cubicBezTo>
                  <a:cubicBezTo>
                    <a:pt x="27092" y="2051"/>
                    <a:pt x="27087" y="2061"/>
                    <a:pt x="27082" y="2076"/>
                  </a:cubicBezTo>
                  <a:cubicBezTo>
                    <a:pt x="27051" y="2137"/>
                    <a:pt x="27026" y="2193"/>
                    <a:pt x="26975" y="2244"/>
                  </a:cubicBezTo>
                  <a:cubicBezTo>
                    <a:pt x="26929" y="2290"/>
                    <a:pt x="26853" y="2335"/>
                    <a:pt x="26827" y="2386"/>
                  </a:cubicBezTo>
                  <a:cubicBezTo>
                    <a:pt x="26873" y="2361"/>
                    <a:pt x="26914" y="2340"/>
                    <a:pt x="26960" y="2315"/>
                  </a:cubicBezTo>
                  <a:lnTo>
                    <a:pt x="26960" y="2315"/>
                  </a:lnTo>
                  <a:cubicBezTo>
                    <a:pt x="26929" y="2386"/>
                    <a:pt x="26863" y="2437"/>
                    <a:pt x="26822" y="2498"/>
                  </a:cubicBezTo>
                  <a:cubicBezTo>
                    <a:pt x="26873" y="2473"/>
                    <a:pt x="26939" y="2447"/>
                    <a:pt x="27000" y="2412"/>
                  </a:cubicBezTo>
                  <a:lnTo>
                    <a:pt x="27000" y="2412"/>
                  </a:lnTo>
                  <a:cubicBezTo>
                    <a:pt x="26990" y="2422"/>
                    <a:pt x="26980" y="2442"/>
                    <a:pt x="26965" y="2452"/>
                  </a:cubicBezTo>
                  <a:cubicBezTo>
                    <a:pt x="26853" y="2595"/>
                    <a:pt x="26746" y="2742"/>
                    <a:pt x="26619" y="2875"/>
                  </a:cubicBezTo>
                  <a:cubicBezTo>
                    <a:pt x="26705" y="2849"/>
                    <a:pt x="26807" y="2747"/>
                    <a:pt x="26848" y="2676"/>
                  </a:cubicBezTo>
                  <a:lnTo>
                    <a:pt x="26848" y="2676"/>
                  </a:lnTo>
                  <a:cubicBezTo>
                    <a:pt x="26837" y="2707"/>
                    <a:pt x="26832" y="2747"/>
                    <a:pt x="26827" y="2783"/>
                  </a:cubicBezTo>
                  <a:cubicBezTo>
                    <a:pt x="26802" y="2824"/>
                    <a:pt x="26776" y="2859"/>
                    <a:pt x="26756" y="2900"/>
                  </a:cubicBezTo>
                  <a:cubicBezTo>
                    <a:pt x="26726" y="2895"/>
                    <a:pt x="26700" y="2895"/>
                    <a:pt x="26670" y="2890"/>
                  </a:cubicBezTo>
                  <a:cubicBezTo>
                    <a:pt x="26624" y="2880"/>
                    <a:pt x="26573" y="2875"/>
                    <a:pt x="26527" y="2875"/>
                  </a:cubicBezTo>
                  <a:cubicBezTo>
                    <a:pt x="26522" y="2875"/>
                    <a:pt x="26517" y="2873"/>
                    <a:pt x="26512" y="2869"/>
                  </a:cubicBezTo>
                  <a:lnTo>
                    <a:pt x="26497" y="2869"/>
                  </a:lnTo>
                  <a:cubicBezTo>
                    <a:pt x="26497" y="2864"/>
                    <a:pt x="26492" y="2854"/>
                    <a:pt x="26492" y="2854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99" y="2860"/>
                    <a:pt x="26505" y="2866"/>
                    <a:pt x="26512" y="2869"/>
                  </a:cubicBezTo>
                  <a:lnTo>
                    <a:pt x="26522" y="2869"/>
                  </a:lnTo>
                  <a:cubicBezTo>
                    <a:pt x="26507" y="2864"/>
                    <a:pt x="26497" y="2854"/>
                    <a:pt x="26492" y="2849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41" y="2799"/>
                    <a:pt x="26379" y="2666"/>
                    <a:pt x="26375" y="2646"/>
                  </a:cubicBezTo>
                  <a:cubicBezTo>
                    <a:pt x="26312" y="2701"/>
                    <a:pt x="26211" y="2723"/>
                    <a:pt x="26091" y="2723"/>
                  </a:cubicBezTo>
                  <a:cubicBezTo>
                    <a:pt x="25760" y="2723"/>
                    <a:pt x="25280" y="2563"/>
                    <a:pt x="25027" y="2518"/>
                  </a:cubicBezTo>
                  <a:cubicBezTo>
                    <a:pt x="24917" y="2496"/>
                    <a:pt x="24804" y="2477"/>
                    <a:pt x="24697" y="2477"/>
                  </a:cubicBezTo>
                  <a:cubicBezTo>
                    <a:pt x="24685" y="2477"/>
                    <a:pt x="24673" y="2477"/>
                    <a:pt x="24660" y="2478"/>
                  </a:cubicBezTo>
                  <a:cubicBezTo>
                    <a:pt x="24498" y="2493"/>
                    <a:pt x="24360" y="2549"/>
                    <a:pt x="24213" y="2595"/>
                  </a:cubicBezTo>
                  <a:cubicBezTo>
                    <a:pt x="23889" y="2698"/>
                    <a:pt x="23543" y="2751"/>
                    <a:pt x="23198" y="2751"/>
                  </a:cubicBezTo>
                  <a:cubicBezTo>
                    <a:pt x="22849" y="2751"/>
                    <a:pt x="22501" y="2697"/>
                    <a:pt x="22178" y="2590"/>
                  </a:cubicBezTo>
                  <a:cubicBezTo>
                    <a:pt x="21675" y="2422"/>
                    <a:pt x="21242" y="2137"/>
                    <a:pt x="20774" y="1918"/>
                  </a:cubicBezTo>
                  <a:cubicBezTo>
                    <a:pt x="20423" y="1760"/>
                    <a:pt x="20022" y="1635"/>
                    <a:pt x="19629" y="1635"/>
                  </a:cubicBezTo>
                  <a:cubicBezTo>
                    <a:pt x="19492" y="1635"/>
                    <a:pt x="19356" y="1650"/>
                    <a:pt x="19223" y="1684"/>
                  </a:cubicBezTo>
                  <a:cubicBezTo>
                    <a:pt x="18673" y="1827"/>
                    <a:pt x="18287" y="2249"/>
                    <a:pt x="17748" y="2402"/>
                  </a:cubicBezTo>
                  <a:cubicBezTo>
                    <a:pt x="17581" y="2447"/>
                    <a:pt x="17412" y="2465"/>
                    <a:pt x="17242" y="2465"/>
                  </a:cubicBezTo>
                  <a:cubicBezTo>
                    <a:pt x="16696" y="2465"/>
                    <a:pt x="16135" y="2282"/>
                    <a:pt x="15581" y="2259"/>
                  </a:cubicBezTo>
                  <a:cubicBezTo>
                    <a:pt x="15537" y="2257"/>
                    <a:pt x="15493" y="2256"/>
                    <a:pt x="15449" y="2256"/>
                  </a:cubicBezTo>
                  <a:cubicBezTo>
                    <a:pt x="14692" y="2256"/>
                    <a:pt x="13920" y="2521"/>
                    <a:pt x="13187" y="2521"/>
                  </a:cubicBezTo>
                  <a:cubicBezTo>
                    <a:pt x="12932" y="2521"/>
                    <a:pt x="12681" y="2489"/>
                    <a:pt x="12437" y="2402"/>
                  </a:cubicBezTo>
                  <a:cubicBezTo>
                    <a:pt x="12086" y="2274"/>
                    <a:pt x="11781" y="2020"/>
                    <a:pt x="11415" y="1939"/>
                  </a:cubicBezTo>
                  <a:cubicBezTo>
                    <a:pt x="11069" y="1857"/>
                    <a:pt x="10713" y="1893"/>
                    <a:pt x="10357" y="1842"/>
                  </a:cubicBezTo>
                  <a:cubicBezTo>
                    <a:pt x="10352" y="1837"/>
                    <a:pt x="10352" y="1827"/>
                    <a:pt x="10347" y="1817"/>
                  </a:cubicBezTo>
                  <a:cubicBezTo>
                    <a:pt x="10347" y="1811"/>
                    <a:pt x="10342" y="1806"/>
                    <a:pt x="10331" y="1801"/>
                  </a:cubicBezTo>
                  <a:lnTo>
                    <a:pt x="10331" y="1786"/>
                  </a:lnTo>
                  <a:cubicBezTo>
                    <a:pt x="10352" y="1817"/>
                    <a:pt x="10392" y="1827"/>
                    <a:pt x="10418" y="1837"/>
                  </a:cubicBezTo>
                  <a:cubicBezTo>
                    <a:pt x="10382" y="1806"/>
                    <a:pt x="10336" y="1781"/>
                    <a:pt x="10316" y="1745"/>
                  </a:cubicBezTo>
                  <a:cubicBezTo>
                    <a:pt x="10301" y="1720"/>
                    <a:pt x="10296" y="1689"/>
                    <a:pt x="10296" y="1669"/>
                  </a:cubicBezTo>
                  <a:lnTo>
                    <a:pt x="10291" y="1659"/>
                  </a:lnTo>
                  <a:cubicBezTo>
                    <a:pt x="10280" y="1684"/>
                    <a:pt x="10275" y="1710"/>
                    <a:pt x="10270" y="1730"/>
                  </a:cubicBezTo>
                  <a:cubicBezTo>
                    <a:pt x="10250" y="1771"/>
                    <a:pt x="10219" y="1796"/>
                    <a:pt x="10194" y="1827"/>
                  </a:cubicBezTo>
                  <a:cubicBezTo>
                    <a:pt x="10214" y="1817"/>
                    <a:pt x="10240" y="1811"/>
                    <a:pt x="10250" y="1801"/>
                  </a:cubicBezTo>
                  <a:lnTo>
                    <a:pt x="10250" y="1806"/>
                  </a:lnTo>
                  <a:cubicBezTo>
                    <a:pt x="10245" y="1811"/>
                    <a:pt x="10240" y="1827"/>
                    <a:pt x="10230" y="1832"/>
                  </a:cubicBezTo>
                  <a:cubicBezTo>
                    <a:pt x="10201" y="1829"/>
                    <a:pt x="10172" y="1825"/>
                    <a:pt x="10142" y="1820"/>
                  </a:cubicBezTo>
                  <a:lnTo>
                    <a:pt x="10142" y="1820"/>
                  </a:lnTo>
                  <a:cubicBezTo>
                    <a:pt x="10061" y="1729"/>
                    <a:pt x="9990" y="1633"/>
                    <a:pt x="9914" y="1547"/>
                  </a:cubicBezTo>
                  <a:cubicBezTo>
                    <a:pt x="9909" y="1542"/>
                    <a:pt x="9899" y="1527"/>
                    <a:pt x="9894" y="1522"/>
                  </a:cubicBezTo>
                  <a:lnTo>
                    <a:pt x="9894" y="1522"/>
                  </a:lnTo>
                  <a:cubicBezTo>
                    <a:pt x="9935" y="1547"/>
                    <a:pt x="9975" y="1557"/>
                    <a:pt x="10011" y="1577"/>
                  </a:cubicBezTo>
                  <a:cubicBezTo>
                    <a:pt x="9985" y="1542"/>
                    <a:pt x="9940" y="1501"/>
                    <a:pt x="9919" y="1455"/>
                  </a:cubicBezTo>
                  <a:lnTo>
                    <a:pt x="9919" y="1455"/>
                  </a:lnTo>
                  <a:cubicBezTo>
                    <a:pt x="9945" y="1476"/>
                    <a:pt x="9975" y="1491"/>
                    <a:pt x="10011" y="1501"/>
                  </a:cubicBezTo>
                  <a:cubicBezTo>
                    <a:pt x="9991" y="1471"/>
                    <a:pt x="9940" y="1440"/>
                    <a:pt x="9914" y="1415"/>
                  </a:cubicBezTo>
                  <a:cubicBezTo>
                    <a:pt x="9884" y="1379"/>
                    <a:pt x="9863" y="1343"/>
                    <a:pt x="9843" y="1298"/>
                  </a:cubicBezTo>
                  <a:cubicBezTo>
                    <a:pt x="9838" y="1293"/>
                    <a:pt x="9833" y="1277"/>
                    <a:pt x="9823" y="1267"/>
                  </a:cubicBezTo>
                  <a:lnTo>
                    <a:pt x="9823" y="1242"/>
                  </a:lnTo>
                  <a:cubicBezTo>
                    <a:pt x="9858" y="1293"/>
                    <a:pt x="9919" y="1303"/>
                    <a:pt x="9965" y="1328"/>
                  </a:cubicBezTo>
                  <a:cubicBezTo>
                    <a:pt x="9914" y="1277"/>
                    <a:pt x="9838" y="1237"/>
                    <a:pt x="9797" y="1165"/>
                  </a:cubicBezTo>
                  <a:cubicBezTo>
                    <a:pt x="9782" y="1125"/>
                    <a:pt x="9767" y="1074"/>
                    <a:pt x="9767" y="1033"/>
                  </a:cubicBezTo>
                  <a:lnTo>
                    <a:pt x="9762" y="1018"/>
                  </a:lnTo>
                  <a:cubicBezTo>
                    <a:pt x="9746" y="1059"/>
                    <a:pt x="9741" y="1099"/>
                    <a:pt x="9721" y="1140"/>
                  </a:cubicBezTo>
                  <a:cubicBezTo>
                    <a:pt x="9690" y="1201"/>
                    <a:pt x="9634" y="1242"/>
                    <a:pt x="9589" y="1298"/>
                  </a:cubicBezTo>
                  <a:cubicBezTo>
                    <a:pt x="9619" y="1293"/>
                    <a:pt x="9660" y="1277"/>
                    <a:pt x="9685" y="1257"/>
                  </a:cubicBezTo>
                  <a:lnTo>
                    <a:pt x="9685" y="1267"/>
                  </a:lnTo>
                  <a:cubicBezTo>
                    <a:pt x="9660" y="1308"/>
                    <a:pt x="9634" y="1354"/>
                    <a:pt x="9594" y="1394"/>
                  </a:cubicBezTo>
                  <a:cubicBezTo>
                    <a:pt x="9634" y="1379"/>
                    <a:pt x="9655" y="1364"/>
                    <a:pt x="9670" y="1338"/>
                  </a:cubicBezTo>
                  <a:lnTo>
                    <a:pt x="9670" y="1338"/>
                  </a:lnTo>
                  <a:cubicBezTo>
                    <a:pt x="9645" y="1425"/>
                    <a:pt x="9563" y="1527"/>
                    <a:pt x="9502" y="1577"/>
                  </a:cubicBezTo>
                  <a:cubicBezTo>
                    <a:pt x="9563" y="1567"/>
                    <a:pt x="9609" y="1516"/>
                    <a:pt x="9645" y="1476"/>
                  </a:cubicBezTo>
                  <a:lnTo>
                    <a:pt x="9645" y="1476"/>
                  </a:lnTo>
                  <a:cubicBezTo>
                    <a:pt x="9619" y="1532"/>
                    <a:pt x="9589" y="1598"/>
                    <a:pt x="9543" y="1644"/>
                  </a:cubicBezTo>
                  <a:cubicBezTo>
                    <a:pt x="9579" y="1628"/>
                    <a:pt x="9604" y="1608"/>
                    <a:pt x="9629" y="1593"/>
                  </a:cubicBezTo>
                  <a:lnTo>
                    <a:pt x="9629" y="1593"/>
                  </a:lnTo>
                  <a:cubicBezTo>
                    <a:pt x="9604" y="1649"/>
                    <a:pt x="9568" y="1700"/>
                    <a:pt x="9538" y="1750"/>
                  </a:cubicBezTo>
                  <a:cubicBezTo>
                    <a:pt x="9456" y="1745"/>
                    <a:pt x="9365" y="1730"/>
                    <a:pt x="9283" y="1725"/>
                  </a:cubicBezTo>
                  <a:cubicBezTo>
                    <a:pt x="9263" y="1684"/>
                    <a:pt x="9238" y="1644"/>
                    <a:pt x="9212" y="1603"/>
                  </a:cubicBezTo>
                  <a:cubicBezTo>
                    <a:pt x="9207" y="1572"/>
                    <a:pt x="9202" y="1532"/>
                    <a:pt x="9202" y="1501"/>
                  </a:cubicBezTo>
                  <a:lnTo>
                    <a:pt x="9202" y="1501"/>
                  </a:lnTo>
                  <a:cubicBezTo>
                    <a:pt x="9233" y="1572"/>
                    <a:pt x="9324" y="1659"/>
                    <a:pt x="9400" y="1694"/>
                  </a:cubicBezTo>
                  <a:cubicBezTo>
                    <a:pt x="9289" y="1567"/>
                    <a:pt x="9202" y="1430"/>
                    <a:pt x="9105" y="1298"/>
                  </a:cubicBezTo>
                  <a:cubicBezTo>
                    <a:pt x="9100" y="1288"/>
                    <a:pt x="9085" y="1272"/>
                    <a:pt x="9080" y="1262"/>
                  </a:cubicBezTo>
                  <a:lnTo>
                    <a:pt x="9080" y="1262"/>
                  </a:lnTo>
                  <a:cubicBezTo>
                    <a:pt x="9131" y="1293"/>
                    <a:pt x="9197" y="1318"/>
                    <a:pt x="9238" y="1349"/>
                  </a:cubicBezTo>
                  <a:cubicBezTo>
                    <a:pt x="9202" y="1293"/>
                    <a:pt x="9146" y="1242"/>
                    <a:pt x="9126" y="1176"/>
                  </a:cubicBezTo>
                  <a:lnTo>
                    <a:pt x="9126" y="1176"/>
                  </a:lnTo>
                  <a:cubicBezTo>
                    <a:pt x="9161" y="1201"/>
                    <a:pt x="9207" y="1221"/>
                    <a:pt x="9238" y="1247"/>
                  </a:cubicBezTo>
                  <a:cubicBezTo>
                    <a:pt x="9222" y="1201"/>
                    <a:pt x="9151" y="1160"/>
                    <a:pt x="9111" y="1115"/>
                  </a:cubicBezTo>
                  <a:cubicBezTo>
                    <a:pt x="9070" y="1069"/>
                    <a:pt x="9049" y="1013"/>
                    <a:pt x="9024" y="957"/>
                  </a:cubicBezTo>
                  <a:cubicBezTo>
                    <a:pt x="9019" y="942"/>
                    <a:pt x="9009" y="931"/>
                    <a:pt x="9004" y="911"/>
                  </a:cubicBezTo>
                  <a:lnTo>
                    <a:pt x="9004" y="881"/>
                  </a:lnTo>
                  <a:cubicBezTo>
                    <a:pt x="9044" y="947"/>
                    <a:pt x="9131" y="967"/>
                    <a:pt x="9197" y="1008"/>
                  </a:cubicBezTo>
                  <a:cubicBezTo>
                    <a:pt x="9126" y="931"/>
                    <a:pt x="9024" y="860"/>
                    <a:pt x="8978" y="769"/>
                  </a:cubicBezTo>
                  <a:cubicBezTo>
                    <a:pt x="8953" y="713"/>
                    <a:pt x="8943" y="652"/>
                    <a:pt x="8948" y="586"/>
                  </a:cubicBezTo>
                  <a:lnTo>
                    <a:pt x="8933" y="565"/>
                  </a:lnTo>
                  <a:cubicBezTo>
                    <a:pt x="8917" y="626"/>
                    <a:pt x="8902" y="677"/>
                    <a:pt x="8877" y="733"/>
                  </a:cubicBezTo>
                  <a:cubicBezTo>
                    <a:pt x="8826" y="820"/>
                    <a:pt x="8744" y="870"/>
                    <a:pt x="8678" y="947"/>
                  </a:cubicBezTo>
                  <a:cubicBezTo>
                    <a:pt x="8724" y="942"/>
                    <a:pt x="8780" y="931"/>
                    <a:pt x="8816" y="896"/>
                  </a:cubicBezTo>
                  <a:lnTo>
                    <a:pt x="8816" y="906"/>
                  </a:lnTo>
                  <a:cubicBezTo>
                    <a:pt x="8775" y="962"/>
                    <a:pt x="8729" y="1023"/>
                    <a:pt x="8678" y="1074"/>
                  </a:cubicBezTo>
                  <a:cubicBezTo>
                    <a:pt x="8729" y="1059"/>
                    <a:pt x="8765" y="1033"/>
                    <a:pt x="8795" y="1008"/>
                  </a:cubicBezTo>
                  <a:lnTo>
                    <a:pt x="8795" y="1008"/>
                  </a:lnTo>
                  <a:cubicBezTo>
                    <a:pt x="8749" y="1135"/>
                    <a:pt x="8627" y="1267"/>
                    <a:pt x="8536" y="1328"/>
                  </a:cubicBezTo>
                  <a:cubicBezTo>
                    <a:pt x="8622" y="1318"/>
                    <a:pt x="8693" y="1247"/>
                    <a:pt x="8744" y="1191"/>
                  </a:cubicBezTo>
                  <a:lnTo>
                    <a:pt x="8744" y="1191"/>
                  </a:lnTo>
                  <a:cubicBezTo>
                    <a:pt x="8704" y="1272"/>
                    <a:pt x="8653" y="1349"/>
                    <a:pt x="8592" y="1420"/>
                  </a:cubicBezTo>
                  <a:cubicBezTo>
                    <a:pt x="8637" y="1399"/>
                    <a:pt x="8673" y="1379"/>
                    <a:pt x="8714" y="1354"/>
                  </a:cubicBezTo>
                  <a:lnTo>
                    <a:pt x="8714" y="1354"/>
                  </a:lnTo>
                  <a:cubicBezTo>
                    <a:pt x="8663" y="1455"/>
                    <a:pt x="8597" y="1552"/>
                    <a:pt x="8526" y="1649"/>
                  </a:cubicBezTo>
                  <a:cubicBezTo>
                    <a:pt x="8525" y="1649"/>
                    <a:pt x="8525" y="1648"/>
                    <a:pt x="8525" y="1648"/>
                  </a:cubicBezTo>
                  <a:lnTo>
                    <a:pt x="8525" y="1648"/>
                  </a:lnTo>
                  <a:cubicBezTo>
                    <a:pt x="8521" y="1654"/>
                    <a:pt x="8516" y="1660"/>
                    <a:pt x="8510" y="1669"/>
                  </a:cubicBezTo>
                  <a:cubicBezTo>
                    <a:pt x="8480" y="1633"/>
                    <a:pt x="8465" y="1603"/>
                    <a:pt x="8449" y="1562"/>
                  </a:cubicBezTo>
                  <a:lnTo>
                    <a:pt x="8449" y="1562"/>
                  </a:lnTo>
                  <a:cubicBezTo>
                    <a:pt x="8451" y="1565"/>
                    <a:pt x="8453" y="1567"/>
                    <a:pt x="8455" y="1569"/>
                  </a:cubicBezTo>
                  <a:lnTo>
                    <a:pt x="8455" y="1569"/>
                  </a:lnTo>
                  <a:cubicBezTo>
                    <a:pt x="8432" y="1537"/>
                    <a:pt x="8412" y="1502"/>
                    <a:pt x="8398" y="1471"/>
                  </a:cubicBezTo>
                  <a:lnTo>
                    <a:pt x="8398" y="1471"/>
                  </a:lnTo>
                  <a:cubicBezTo>
                    <a:pt x="8419" y="1491"/>
                    <a:pt x="8439" y="1506"/>
                    <a:pt x="8470" y="1516"/>
                  </a:cubicBezTo>
                  <a:cubicBezTo>
                    <a:pt x="8439" y="1481"/>
                    <a:pt x="8414" y="1445"/>
                    <a:pt x="8388" y="1405"/>
                  </a:cubicBezTo>
                  <a:lnTo>
                    <a:pt x="8388" y="1399"/>
                  </a:lnTo>
                  <a:cubicBezTo>
                    <a:pt x="8409" y="1420"/>
                    <a:pt x="8444" y="1425"/>
                    <a:pt x="8470" y="1430"/>
                  </a:cubicBezTo>
                  <a:cubicBezTo>
                    <a:pt x="8424" y="1379"/>
                    <a:pt x="8373" y="1349"/>
                    <a:pt x="8342" y="1293"/>
                  </a:cubicBezTo>
                  <a:cubicBezTo>
                    <a:pt x="8322" y="1262"/>
                    <a:pt x="8317" y="1221"/>
                    <a:pt x="8307" y="1191"/>
                  </a:cubicBezTo>
                  <a:lnTo>
                    <a:pt x="8297" y="1201"/>
                  </a:lnTo>
                  <a:cubicBezTo>
                    <a:pt x="8297" y="1242"/>
                    <a:pt x="8292" y="1288"/>
                    <a:pt x="8281" y="1323"/>
                  </a:cubicBezTo>
                  <a:cubicBezTo>
                    <a:pt x="8246" y="1379"/>
                    <a:pt x="8185" y="1425"/>
                    <a:pt x="8139" y="1476"/>
                  </a:cubicBezTo>
                  <a:cubicBezTo>
                    <a:pt x="8185" y="1450"/>
                    <a:pt x="8236" y="1435"/>
                    <a:pt x="8261" y="1394"/>
                  </a:cubicBezTo>
                  <a:lnTo>
                    <a:pt x="8261" y="1415"/>
                  </a:lnTo>
                  <a:cubicBezTo>
                    <a:pt x="8256" y="1425"/>
                    <a:pt x="8246" y="1430"/>
                    <a:pt x="8246" y="1435"/>
                  </a:cubicBezTo>
                  <a:cubicBezTo>
                    <a:pt x="8231" y="1476"/>
                    <a:pt x="8215" y="1506"/>
                    <a:pt x="8190" y="1542"/>
                  </a:cubicBezTo>
                  <a:cubicBezTo>
                    <a:pt x="8164" y="1562"/>
                    <a:pt x="8119" y="1598"/>
                    <a:pt x="8108" y="1623"/>
                  </a:cubicBezTo>
                  <a:cubicBezTo>
                    <a:pt x="8134" y="1608"/>
                    <a:pt x="8159" y="1598"/>
                    <a:pt x="8185" y="1577"/>
                  </a:cubicBezTo>
                  <a:lnTo>
                    <a:pt x="8185" y="1577"/>
                  </a:lnTo>
                  <a:cubicBezTo>
                    <a:pt x="8170" y="1618"/>
                    <a:pt x="8134" y="1649"/>
                    <a:pt x="8114" y="1684"/>
                  </a:cubicBezTo>
                  <a:cubicBezTo>
                    <a:pt x="8042" y="1684"/>
                    <a:pt x="7966" y="1684"/>
                    <a:pt x="7900" y="1694"/>
                  </a:cubicBezTo>
                  <a:cubicBezTo>
                    <a:pt x="7885" y="1669"/>
                    <a:pt x="7874" y="1633"/>
                    <a:pt x="7859" y="1598"/>
                  </a:cubicBezTo>
                  <a:lnTo>
                    <a:pt x="7859" y="1598"/>
                  </a:lnTo>
                  <a:cubicBezTo>
                    <a:pt x="7905" y="1618"/>
                    <a:pt x="7956" y="1633"/>
                    <a:pt x="8012" y="1649"/>
                  </a:cubicBezTo>
                  <a:cubicBezTo>
                    <a:pt x="7941" y="1522"/>
                    <a:pt x="7839" y="1349"/>
                    <a:pt x="7798" y="1216"/>
                  </a:cubicBezTo>
                  <a:cubicBezTo>
                    <a:pt x="7773" y="1145"/>
                    <a:pt x="7712" y="1013"/>
                    <a:pt x="7681" y="911"/>
                  </a:cubicBezTo>
                  <a:lnTo>
                    <a:pt x="7681" y="911"/>
                  </a:lnTo>
                  <a:cubicBezTo>
                    <a:pt x="7737" y="947"/>
                    <a:pt x="7788" y="992"/>
                    <a:pt x="7859" y="1018"/>
                  </a:cubicBezTo>
                  <a:cubicBezTo>
                    <a:pt x="7722" y="840"/>
                    <a:pt x="7656" y="728"/>
                    <a:pt x="7554" y="463"/>
                  </a:cubicBezTo>
                  <a:cubicBezTo>
                    <a:pt x="7503" y="331"/>
                    <a:pt x="7468" y="275"/>
                    <a:pt x="7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 flipH="1">
              <a:off x="-1029146" y="4089400"/>
              <a:ext cx="10901221" cy="2264832"/>
            </a:xfrm>
            <a:custGeom>
              <a:avLst/>
              <a:gdLst/>
              <a:ahLst/>
              <a:cxnLst/>
              <a:rect l="l" t="t" r="r" b="b"/>
              <a:pathLst>
                <a:path w="41534" h="8629" extrusionOk="0">
                  <a:moveTo>
                    <a:pt x="22323" y="0"/>
                  </a:moveTo>
                  <a:cubicBezTo>
                    <a:pt x="20774" y="0"/>
                    <a:pt x="19197" y="79"/>
                    <a:pt x="17666" y="243"/>
                  </a:cubicBezTo>
                  <a:cubicBezTo>
                    <a:pt x="16425" y="370"/>
                    <a:pt x="15174" y="474"/>
                    <a:pt x="13925" y="474"/>
                  </a:cubicBezTo>
                  <a:cubicBezTo>
                    <a:pt x="13332" y="474"/>
                    <a:pt x="12739" y="451"/>
                    <a:pt x="12147" y="395"/>
                  </a:cubicBezTo>
                  <a:cubicBezTo>
                    <a:pt x="10642" y="255"/>
                    <a:pt x="9207" y="133"/>
                    <a:pt x="7731" y="133"/>
                  </a:cubicBezTo>
                  <a:cubicBezTo>
                    <a:pt x="7336" y="133"/>
                    <a:pt x="6939" y="142"/>
                    <a:pt x="6537" y="161"/>
                  </a:cubicBezTo>
                  <a:cubicBezTo>
                    <a:pt x="5011" y="232"/>
                    <a:pt x="3510" y="472"/>
                    <a:pt x="2015" y="746"/>
                  </a:cubicBezTo>
                  <a:cubicBezTo>
                    <a:pt x="0" y="8173"/>
                    <a:pt x="4350" y="8463"/>
                    <a:pt x="8256" y="8605"/>
                  </a:cubicBezTo>
                  <a:cubicBezTo>
                    <a:pt x="8709" y="8621"/>
                    <a:pt x="9161" y="8628"/>
                    <a:pt x="9613" y="8628"/>
                  </a:cubicBezTo>
                  <a:cubicBezTo>
                    <a:pt x="15267" y="8628"/>
                    <a:pt x="20846" y="7456"/>
                    <a:pt x="26451" y="6764"/>
                  </a:cubicBezTo>
                  <a:cubicBezTo>
                    <a:pt x="30500" y="6270"/>
                    <a:pt x="34620" y="5711"/>
                    <a:pt x="38394" y="4063"/>
                  </a:cubicBezTo>
                  <a:cubicBezTo>
                    <a:pt x="39107" y="3752"/>
                    <a:pt x="41197" y="3020"/>
                    <a:pt x="41329" y="1982"/>
                  </a:cubicBezTo>
                  <a:cubicBezTo>
                    <a:pt x="41534" y="375"/>
                    <a:pt x="39021" y="208"/>
                    <a:pt x="37278" y="208"/>
                  </a:cubicBezTo>
                  <a:cubicBezTo>
                    <a:pt x="36821" y="208"/>
                    <a:pt x="36416" y="219"/>
                    <a:pt x="36128" y="219"/>
                  </a:cubicBezTo>
                  <a:cubicBezTo>
                    <a:pt x="36066" y="219"/>
                    <a:pt x="36009" y="219"/>
                    <a:pt x="35958" y="217"/>
                  </a:cubicBezTo>
                  <a:cubicBezTo>
                    <a:pt x="35088" y="186"/>
                    <a:pt x="34218" y="163"/>
                    <a:pt x="33347" y="163"/>
                  </a:cubicBezTo>
                  <a:cubicBezTo>
                    <a:pt x="32641" y="163"/>
                    <a:pt x="31934" y="178"/>
                    <a:pt x="31227" y="217"/>
                  </a:cubicBezTo>
                  <a:cubicBezTo>
                    <a:pt x="30072" y="280"/>
                    <a:pt x="28917" y="377"/>
                    <a:pt x="27761" y="377"/>
                  </a:cubicBezTo>
                  <a:cubicBezTo>
                    <a:pt x="27426" y="377"/>
                    <a:pt x="27091" y="369"/>
                    <a:pt x="26756" y="349"/>
                  </a:cubicBezTo>
                  <a:cubicBezTo>
                    <a:pt x="25627" y="288"/>
                    <a:pt x="24574" y="39"/>
                    <a:pt x="23430" y="14"/>
                  </a:cubicBezTo>
                  <a:cubicBezTo>
                    <a:pt x="23063" y="5"/>
                    <a:pt x="22694" y="0"/>
                    <a:pt x="22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14"/>
            <p:cNvGrpSpPr/>
            <p:nvPr/>
          </p:nvGrpSpPr>
          <p:grpSpPr>
            <a:xfrm flipH="1">
              <a:off x="3632864" y="4151654"/>
              <a:ext cx="1426428" cy="1171376"/>
              <a:chOff x="3202725" y="3085400"/>
              <a:chExt cx="98975" cy="81275"/>
            </a:xfrm>
          </p:grpSpPr>
          <p:sp>
            <p:nvSpPr>
              <p:cNvPr id="732" name="Google Shape;732;p14"/>
              <p:cNvSpPr/>
              <p:nvPr/>
            </p:nvSpPr>
            <p:spPr>
              <a:xfrm>
                <a:off x="3226875" y="3135425"/>
                <a:ext cx="221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87" extrusionOk="0">
                    <a:moveTo>
                      <a:pt x="719" y="0"/>
                    </a:moveTo>
                    <a:cubicBezTo>
                      <a:pt x="584" y="0"/>
                      <a:pt x="391" y="121"/>
                      <a:pt x="331" y="155"/>
                    </a:cubicBezTo>
                    <a:cubicBezTo>
                      <a:pt x="208" y="238"/>
                      <a:pt x="1" y="487"/>
                      <a:pt x="254" y="487"/>
                    </a:cubicBezTo>
                    <a:cubicBezTo>
                      <a:pt x="264" y="487"/>
                      <a:pt x="274" y="486"/>
                      <a:pt x="285" y="486"/>
                    </a:cubicBezTo>
                    <a:cubicBezTo>
                      <a:pt x="387" y="470"/>
                      <a:pt x="478" y="404"/>
                      <a:pt x="560" y="359"/>
                    </a:cubicBezTo>
                    <a:lnTo>
                      <a:pt x="621" y="333"/>
                    </a:lnTo>
                    <a:cubicBezTo>
                      <a:pt x="707" y="313"/>
                      <a:pt x="885" y="165"/>
                      <a:pt x="834" y="58"/>
                    </a:cubicBezTo>
                    <a:cubicBezTo>
                      <a:pt x="810" y="16"/>
                      <a:pt x="769" y="0"/>
                      <a:pt x="71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>
                <a:off x="3251225" y="3135375"/>
                <a:ext cx="207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489" extrusionOk="0">
                    <a:moveTo>
                      <a:pt x="591" y="0"/>
                    </a:moveTo>
                    <a:cubicBezTo>
                      <a:pt x="528" y="0"/>
                      <a:pt x="464" y="14"/>
                      <a:pt x="425" y="35"/>
                    </a:cubicBezTo>
                    <a:cubicBezTo>
                      <a:pt x="308" y="101"/>
                      <a:pt x="74" y="213"/>
                      <a:pt x="28" y="345"/>
                    </a:cubicBezTo>
                    <a:lnTo>
                      <a:pt x="28" y="355"/>
                    </a:lnTo>
                    <a:cubicBezTo>
                      <a:pt x="1" y="452"/>
                      <a:pt x="63" y="488"/>
                      <a:pt x="137" y="488"/>
                    </a:cubicBezTo>
                    <a:cubicBezTo>
                      <a:pt x="172" y="488"/>
                      <a:pt x="209" y="480"/>
                      <a:pt x="242" y="467"/>
                    </a:cubicBezTo>
                    <a:cubicBezTo>
                      <a:pt x="359" y="432"/>
                      <a:pt x="710" y="310"/>
                      <a:pt x="761" y="193"/>
                    </a:cubicBezTo>
                    <a:cubicBezTo>
                      <a:pt x="827" y="50"/>
                      <a:pt x="711" y="0"/>
                      <a:pt x="59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3202725" y="3154500"/>
                <a:ext cx="221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87" extrusionOk="0">
                    <a:moveTo>
                      <a:pt x="719" y="0"/>
                    </a:moveTo>
                    <a:cubicBezTo>
                      <a:pt x="584" y="0"/>
                      <a:pt x="390" y="121"/>
                      <a:pt x="330" y="155"/>
                    </a:cubicBezTo>
                    <a:cubicBezTo>
                      <a:pt x="208" y="238"/>
                      <a:pt x="0" y="487"/>
                      <a:pt x="254" y="487"/>
                    </a:cubicBezTo>
                    <a:cubicBezTo>
                      <a:pt x="263" y="487"/>
                      <a:pt x="274" y="486"/>
                      <a:pt x="285" y="486"/>
                    </a:cubicBezTo>
                    <a:cubicBezTo>
                      <a:pt x="386" y="470"/>
                      <a:pt x="478" y="404"/>
                      <a:pt x="559" y="359"/>
                    </a:cubicBezTo>
                    <a:lnTo>
                      <a:pt x="620" y="333"/>
                    </a:lnTo>
                    <a:cubicBezTo>
                      <a:pt x="707" y="313"/>
                      <a:pt x="885" y="165"/>
                      <a:pt x="834" y="58"/>
                    </a:cubicBezTo>
                    <a:cubicBezTo>
                      <a:pt x="810" y="16"/>
                      <a:pt x="768" y="0"/>
                      <a:pt x="71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3227025" y="3154450"/>
                <a:ext cx="205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89" extrusionOk="0">
                    <a:moveTo>
                      <a:pt x="586" y="0"/>
                    </a:moveTo>
                    <a:cubicBezTo>
                      <a:pt x="524" y="0"/>
                      <a:pt x="460" y="14"/>
                      <a:pt x="421" y="35"/>
                    </a:cubicBezTo>
                    <a:cubicBezTo>
                      <a:pt x="304" y="101"/>
                      <a:pt x="71" y="213"/>
                      <a:pt x="25" y="345"/>
                    </a:cubicBezTo>
                    <a:lnTo>
                      <a:pt x="25" y="355"/>
                    </a:lnTo>
                    <a:cubicBezTo>
                      <a:pt x="0" y="452"/>
                      <a:pt x="64" y="488"/>
                      <a:pt x="135" y="488"/>
                    </a:cubicBezTo>
                    <a:cubicBezTo>
                      <a:pt x="169" y="488"/>
                      <a:pt x="204" y="480"/>
                      <a:pt x="233" y="467"/>
                    </a:cubicBezTo>
                    <a:cubicBezTo>
                      <a:pt x="355" y="432"/>
                      <a:pt x="706" y="310"/>
                      <a:pt x="757" y="193"/>
                    </a:cubicBezTo>
                    <a:cubicBezTo>
                      <a:pt x="820" y="50"/>
                      <a:pt x="705" y="0"/>
                      <a:pt x="58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3256775" y="3117950"/>
                <a:ext cx="221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84" extrusionOk="0">
                    <a:moveTo>
                      <a:pt x="717" y="0"/>
                    </a:moveTo>
                    <a:cubicBezTo>
                      <a:pt x="582" y="0"/>
                      <a:pt x="390" y="122"/>
                      <a:pt x="330" y="152"/>
                    </a:cubicBezTo>
                    <a:cubicBezTo>
                      <a:pt x="208" y="240"/>
                      <a:pt x="1" y="484"/>
                      <a:pt x="253" y="484"/>
                    </a:cubicBezTo>
                    <a:cubicBezTo>
                      <a:pt x="263" y="484"/>
                      <a:pt x="273" y="483"/>
                      <a:pt x="284" y="483"/>
                    </a:cubicBezTo>
                    <a:cubicBezTo>
                      <a:pt x="386" y="473"/>
                      <a:pt x="478" y="401"/>
                      <a:pt x="559" y="356"/>
                    </a:cubicBezTo>
                    <a:lnTo>
                      <a:pt x="620" y="330"/>
                    </a:lnTo>
                    <a:cubicBezTo>
                      <a:pt x="707" y="315"/>
                      <a:pt x="885" y="167"/>
                      <a:pt x="834" y="61"/>
                    </a:cubicBezTo>
                    <a:cubicBezTo>
                      <a:pt x="809" y="17"/>
                      <a:pt x="767" y="0"/>
                      <a:pt x="717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3281100" y="3117850"/>
                <a:ext cx="206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90" extrusionOk="0">
                    <a:moveTo>
                      <a:pt x="594" y="1"/>
                    </a:moveTo>
                    <a:cubicBezTo>
                      <a:pt x="530" y="1"/>
                      <a:pt x="465" y="16"/>
                      <a:pt x="425" y="39"/>
                    </a:cubicBezTo>
                    <a:cubicBezTo>
                      <a:pt x="308" y="100"/>
                      <a:pt x="74" y="217"/>
                      <a:pt x="29" y="349"/>
                    </a:cubicBezTo>
                    <a:lnTo>
                      <a:pt x="29" y="354"/>
                    </a:lnTo>
                    <a:cubicBezTo>
                      <a:pt x="1" y="456"/>
                      <a:pt x="64" y="490"/>
                      <a:pt x="139" y="490"/>
                    </a:cubicBezTo>
                    <a:cubicBezTo>
                      <a:pt x="173" y="490"/>
                      <a:pt x="210" y="483"/>
                      <a:pt x="242" y="471"/>
                    </a:cubicBezTo>
                    <a:cubicBezTo>
                      <a:pt x="359" y="431"/>
                      <a:pt x="710" y="309"/>
                      <a:pt x="761" y="197"/>
                    </a:cubicBezTo>
                    <a:cubicBezTo>
                      <a:pt x="824" y="52"/>
                      <a:pt x="711" y="1"/>
                      <a:pt x="594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3276600" y="3100475"/>
                <a:ext cx="21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90" extrusionOk="0">
                    <a:moveTo>
                      <a:pt x="166" y="0"/>
                    </a:moveTo>
                    <a:cubicBezTo>
                      <a:pt x="117" y="0"/>
                      <a:pt x="75" y="13"/>
                      <a:pt x="51" y="47"/>
                    </a:cubicBezTo>
                    <a:cubicBezTo>
                      <a:pt x="0" y="129"/>
                      <a:pt x="178" y="251"/>
                      <a:pt x="260" y="266"/>
                    </a:cubicBezTo>
                    <a:lnTo>
                      <a:pt x="326" y="286"/>
                    </a:lnTo>
                    <a:cubicBezTo>
                      <a:pt x="407" y="317"/>
                      <a:pt x="499" y="383"/>
                      <a:pt x="600" y="388"/>
                    </a:cubicBezTo>
                    <a:cubicBezTo>
                      <a:pt x="613" y="389"/>
                      <a:pt x="625" y="390"/>
                      <a:pt x="636" y="390"/>
                    </a:cubicBezTo>
                    <a:cubicBezTo>
                      <a:pt x="877" y="390"/>
                      <a:pt x="676" y="187"/>
                      <a:pt x="555" y="124"/>
                    </a:cubicBezTo>
                    <a:cubicBezTo>
                      <a:pt x="495" y="98"/>
                      <a:pt x="301" y="0"/>
                      <a:pt x="16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3253900" y="3100275"/>
                <a:ext cx="205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99" extrusionOk="0">
                    <a:moveTo>
                      <a:pt x="233" y="1"/>
                    </a:moveTo>
                    <a:cubicBezTo>
                      <a:pt x="115" y="1"/>
                      <a:pt x="1" y="41"/>
                      <a:pt x="64" y="157"/>
                    </a:cubicBezTo>
                    <a:cubicBezTo>
                      <a:pt x="115" y="249"/>
                      <a:pt x="466" y="340"/>
                      <a:pt x="583" y="376"/>
                    </a:cubicBezTo>
                    <a:cubicBezTo>
                      <a:pt x="616" y="390"/>
                      <a:pt x="657" y="399"/>
                      <a:pt x="694" y="399"/>
                    </a:cubicBezTo>
                    <a:cubicBezTo>
                      <a:pt x="763" y="399"/>
                      <a:pt x="819" y="369"/>
                      <a:pt x="796" y="289"/>
                    </a:cubicBezTo>
                    <a:cubicBezTo>
                      <a:pt x="750" y="172"/>
                      <a:pt x="516" y="81"/>
                      <a:pt x="399" y="30"/>
                    </a:cubicBezTo>
                    <a:cubicBezTo>
                      <a:pt x="360" y="12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3249250" y="3085625"/>
                <a:ext cx="219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94" extrusionOk="0">
                    <a:moveTo>
                      <a:pt x="164" y="0"/>
                    </a:moveTo>
                    <a:cubicBezTo>
                      <a:pt x="116" y="0"/>
                      <a:pt x="75" y="13"/>
                      <a:pt x="51" y="46"/>
                    </a:cubicBezTo>
                    <a:cubicBezTo>
                      <a:pt x="0" y="133"/>
                      <a:pt x="178" y="250"/>
                      <a:pt x="260" y="270"/>
                    </a:cubicBezTo>
                    <a:lnTo>
                      <a:pt x="326" y="290"/>
                    </a:lnTo>
                    <a:cubicBezTo>
                      <a:pt x="407" y="321"/>
                      <a:pt x="499" y="387"/>
                      <a:pt x="601" y="392"/>
                    </a:cubicBezTo>
                    <a:cubicBezTo>
                      <a:pt x="614" y="393"/>
                      <a:pt x="626" y="393"/>
                      <a:pt x="637" y="393"/>
                    </a:cubicBezTo>
                    <a:cubicBezTo>
                      <a:pt x="877" y="393"/>
                      <a:pt x="676" y="191"/>
                      <a:pt x="555" y="123"/>
                    </a:cubicBezTo>
                    <a:cubicBezTo>
                      <a:pt x="495" y="100"/>
                      <a:pt x="299" y="0"/>
                      <a:pt x="16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3226450" y="3085400"/>
                <a:ext cx="205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98" extrusionOk="0">
                    <a:moveTo>
                      <a:pt x="230" y="1"/>
                    </a:moveTo>
                    <a:cubicBezTo>
                      <a:pt x="112" y="1"/>
                      <a:pt x="0" y="41"/>
                      <a:pt x="63" y="157"/>
                    </a:cubicBezTo>
                    <a:cubicBezTo>
                      <a:pt x="114" y="254"/>
                      <a:pt x="460" y="345"/>
                      <a:pt x="582" y="381"/>
                    </a:cubicBezTo>
                    <a:cubicBezTo>
                      <a:pt x="616" y="391"/>
                      <a:pt x="656" y="398"/>
                      <a:pt x="693" y="398"/>
                    </a:cubicBezTo>
                    <a:cubicBezTo>
                      <a:pt x="764" y="398"/>
                      <a:pt x="821" y="372"/>
                      <a:pt x="790" y="294"/>
                    </a:cubicBezTo>
                    <a:cubicBezTo>
                      <a:pt x="750" y="177"/>
                      <a:pt x="511" y="81"/>
                      <a:pt x="399" y="30"/>
                    </a:cubicBezTo>
                    <a:cubicBezTo>
                      <a:pt x="358" y="12"/>
                      <a:pt x="293" y="1"/>
                      <a:pt x="23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14"/>
            <p:cNvGrpSpPr/>
            <p:nvPr/>
          </p:nvGrpSpPr>
          <p:grpSpPr>
            <a:xfrm>
              <a:off x="8250272" y="2636382"/>
              <a:ext cx="1664029" cy="2583321"/>
              <a:chOff x="2259002" y="1459133"/>
              <a:chExt cx="383125" cy="594769"/>
            </a:xfrm>
          </p:grpSpPr>
          <p:sp>
            <p:nvSpPr>
              <p:cNvPr id="743" name="Google Shape;743;p14"/>
              <p:cNvSpPr/>
              <p:nvPr/>
            </p:nvSpPr>
            <p:spPr>
              <a:xfrm>
                <a:off x="2259002" y="1731966"/>
                <a:ext cx="383125" cy="32165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260" extrusionOk="0">
                    <a:moveTo>
                      <a:pt x="503" y="1861"/>
                    </a:moveTo>
                    <a:cubicBezTo>
                      <a:pt x="478" y="1891"/>
                      <a:pt x="457" y="1921"/>
                      <a:pt x="443" y="1954"/>
                    </a:cubicBezTo>
                    <a:cubicBezTo>
                      <a:pt x="468" y="1927"/>
                      <a:pt x="488" y="1895"/>
                      <a:pt x="503" y="1861"/>
                    </a:cubicBezTo>
                    <a:close/>
                    <a:moveTo>
                      <a:pt x="1485" y="1"/>
                    </a:moveTo>
                    <a:cubicBezTo>
                      <a:pt x="955" y="1"/>
                      <a:pt x="289" y="1729"/>
                      <a:pt x="0" y="1934"/>
                    </a:cubicBezTo>
                    <a:cubicBezTo>
                      <a:pt x="255" y="1827"/>
                      <a:pt x="494" y="1608"/>
                      <a:pt x="631" y="1374"/>
                    </a:cubicBezTo>
                    <a:lnTo>
                      <a:pt x="631" y="1374"/>
                    </a:lnTo>
                    <a:cubicBezTo>
                      <a:pt x="561" y="1515"/>
                      <a:pt x="571" y="1713"/>
                      <a:pt x="503" y="1861"/>
                    </a:cubicBezTo>
                    <a:lnTo>
                      <a:pt x="503" y="1861"/>
                    </a:lnTo>
                    <a:cubicBezTo>
                      <a:pt x="610" y="1737"/>
                      <a:pt x="791" y="1637"/>
                      <a:pt x="865" y="1481"/>
                    </a:cubicBezTo>
                    <a:lnTo>
                      <a:pt x="865" y="1481"/>
                    </a:lnTo>
                    <a:cubicBezTo>
                      <a:pt x="865" y="1654"/>
                      <a:pt x="850" y="1873"/>
                      <a:pt x="824" y="2066"/>
                    </a:cubicBezTo>
                    <a:cubicBezTo>
                      <a:pt x="967" y="1929"/>
                      <a:pt x="1165" y="1745"/>
                      <a:pt x="1211" y="1547"/>
                    </a:cubicBezTo>
                    <a:lnTo>
                      <a:pt x="1211" y="1547"/>
                    </a:lnTo>
                    <a:cubicBezTo>
                      <a:pt x="1247" y="1761"/>
                      <a:pt x="1206" y="2005"/>
                      <a:pt x="1206" y="2219"/>
                    </a:cubicBezTo>
                    <a:cubicBezTo>
                      <a:pt x="1323" y="2081"/>
                      <a:pt x="1486" y="1883"/>
                      <a:pt x="1475" y="1684"/>
                    </a:cubicBezTo>
                    <a:lnTo>
                      <a:pt x="1475" y="1684"/>
                    </a:lnTo>
                    <a:cubicBezTo>
                      <a:pt x="1501" y="1878"/>
                      <a:pt x="1536" y="2081"/>
                      <a:pt x="1638" y="2244"/>
                    </a:cubicBezTo>
                    <a:cubicBezTo>
                      <a:pt x="1669" y="2066"/>
                      <a:pt x="1653" y="1862"/>
                      <a:pt x="1664" y="1684"/>
                    </a:cubicBezTo>
                    <a:lnTo>
                      <a:pt x="1664" y="1684"/>
                    </a:lnTo>
                    <a:cubicBezTo>
                      <a:pt x="1720" y="1862"/>
                      <a:pt x="1801" y="2112"/>
                      <a:pt x="1959" y="2229"/>
                    </a:cubicBezTo>
                    <a:cubicBezTo>
                      <a:pt x="1918" y="2056"/>
                      <a:pt x="1898" y="1852"/>
                      <a:pt x="1898" y="1674"/>
                    </a:cubicBezTo>
                    <a:lnTo>
                      <a:pt x="1898" y="1674"/>
                    </a:lnTo>
                    <a:cubicBezTo>
                      <a:pt x="2035" y="1898"/>
                      <a:pt x="2172" y="2127"/>
                      <a:pt x="2427" y="2259"/>
                    </a:cubicBezTo>
                    <a:cubicBezTo>
                      <a:pt x="2330" y="2102"/>
                      <a:pt x="2238" y="1898"/>
                      <a:pt x="2198" y="1720"/>
                    </a:cubicBezTo>
                    <a:lnTo>
                      <a:pt x="2198" y="1720"/>
                    </a:lnTo>
                    <a:cubicBezTo>
                      <a:pt x="2299" y="1873"/>
                      <a:pt x="2483" y="2091"/>
                      <a:pt x="2691" y="2112"/>
                    </a:cubicBezTo>
                    <a:cubicBezTo>
                      <a:pt x="2513" y="1883"/>
                      <a:pt x="2401" y="1618"/>
                      <a:pt x="2284" y="1364"/>
                    </a:cubicBezTo>
                    <a:cubicBezTo>
                      <a:pt x="2213" y="1242"/>
                      <a:pt x="2152" y="1099"/>
                      <a:pt x="2132" y="967"/>
                    </a:cubicBezTo>
                    <a:lnTo>
                      <a:pt x="1877" y="352"/>
                    </a:lnTo>
                    <a:cubicBezTo>
                      <a:pt x="1826" y="270"/>
                      <a:pt x="1770" y="184"/>
                      <a:pt x="1704" y="118"/>
                    </a:cubicBezTo>
                    <a:cubicBezTo>
                      <a:pt x="1635" y="36"/>
                      <a:pt x="1562" y="1"/>
                      <a:pt x="1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>
                <a:off x="2282200" y="1673756"/>
                <a:ext cx="330182" cy="26828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885" extrusionOk="0">
                    <a:moveTo>
                      <a:pt x="1319" y="1"/>
                    </a:moveTo>
                    <a:cubicBezTo>
                      <a:pt x="1268" y="1"/>
                      <a:pt x="1217" y="10"/>
                      <a:pt x="1170" y="28"/>
                    </a:cubicBezTo>
                    <a:cubicBezTo>
                      <a:pt x="956" y="110"/>
                      <a:pt x="900" y="339"/>
                      <a:pt x="778" y="506"/>
                    </a:cubicBezTo>
                    <a:cubicBezTo>
                      <a:pt x="524" y="857"/>
                      <a:pt x="280" y="1229"/>
                      <a:pt x="0" y="1559"/>
                    </a:cubicBezTo>
                    <a:cubicBezTo>
                      <a:pt x="193" y="1493"/>
                      <a:pt x="417" y="1244"/>
                      <a:pt x="514" y="1066"/>
                    </a:cubicBezTo>
                    <a:lnTo>
                      <a:pt x="514" y="1066"/>
                    </a:lnTo>
                    <a:cubicBezTo>
                      <a:pt x="483" y="1244"/>
                      <a:pt x="438" y="1458"/>
                      <a:pt x="438" y="1631"/>
                    </a:cubicBezTo>
                    <a:cubicBezTo>
                      <a:pt x="560" y="1503"/>
                      <a:pt x="738" y="1325"/>
                      <a:pt x="773" y="1152"/>
                    </a:cubicBezTo>
                    <a:lnTo>
                      <a:pt x="773" y="1152"/>
                    </a:lnTo>
                    <a:cubicBezTo>
                      <a:pt x="738" y="1325"/>
                      <a:pt x="702" y="1554"/>
                      <a:pt x="697" y="1732"/>
                    </a:cubicBezTo>
                    <a:cubicBezTo>
                      <a:pt x="900" y="1508"/>
                      <a:pt x="977" y="1315"/>
                      <a:pt x="1094" y="1040"/>
                    </a:cubicBezTo>
                    <a:cubicBezTo>
                      <a:pt x="1109" y="1244"/>
                      <a:pt x="1094" y="1452"/>
                      <a:pt x="1150" y="1651"/>
                    </a:cubicBezTo>
                    <a:cubicBezTo>
                      <a:pt x="1206" y="1498"/>
                      <a:pt x="1231" y="1330"/>
                      <a:pt x="1251" y="1178"/>
                    </a:cubicBezTo>
                    <a:cubicBezTo>
                      <a:pt x="1251" y="1391"/>
                      <a:pt x="1358" y="1753"/>
                      <a:pt x="1531" y="1885"/>
                    </a:cubicBezTo>
                    <a:cubicBezTo>
                      <a:pt x="1592" y="1707"/>
                      <a:pt x="1455" y="1447"/>
                      <a:pt x="1455" y="1254"/>
                    </a:cubicBezTo>
                    <a:lnTo>
                      <a:pt x="1455" y="1254"/>
                    </a:lnTo>
                    <a:cubicBezTo>
                      <a:pt x="1526" y="1452"/>
                      <a:pt x="1760" y="1661"/>
                      <a:pt x="1969" y="1753"/>
                    </a:cubicBezTo>
                    <a:cubicBezTo>
                      <a:pt x="1836" y="1600"/>
                      <a:pt x="1704" y="1366"/>
                      <a:pt x="1658" y="1173"/>
                    </a:cubicBezTo>
                    <a:lnTo>
                      <a:pt x="1658" y="1173"/>
                    </a:lnTo>
                    <a:cubicBezTo>
                      <a:pt x="1831" y="1397"/>
                      <a:pt x="2060" y="1569"/>
                      <a:pt x="2320" y="1676"/>
                    </a:cubicBezTo>
                    <a:cubicBezTo>
                      <a:pt x="2096" y="1346"/>
                      <a:pt x="1908" y="995"/>
                      <a:pt x="1745" y="613"/>
                    </a:cubicBezTo>
                    <a:lnTo>
                      <a:pt x="1613" y="181"/>
                    </a:lnTo>
                    <a:cubicBezTo>
                      <a:pt x="1562" y="55"/>
                      <a:pt x="1441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2259002" y="1732247"/>
                <a:ext cx="383125" cy="32165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260" extrusionOk="0">
                    <a:moveTo>
                      <a:pt x="503" y="1861"/>
                    </a:moveTo>
                    <a:cubicBezTo>
                      <a:pt x="478" y="1891"/>
                      <a:pt x="457" y="1921"/>
                      <a:pt x="443" y="1954"/>
                    </a:cubicBezTo>
                    <a:cubicBezTo>
                      <a:pt x="468" y="1927"/>
                      <a:pt x="488" y="1895"/>
                      <a:pt x="503" y="1861"/>
                    </a:cubicBezTo>
                    <a:close/>
                    <a:moveTo>
                      <a:pt x="1485" y="1"/>
                    </a:moveTo>
                    <a:cubicBezTo>
                      <a:pt x="955" y="1"/>
                      <a:pt x="289" y="1729"/>
                      <a:pt x="0" y="1934"/>
                    </a:cubicBezTo>
                    <a:cubicBezTo>
                      <a:pt x="255" y="1827"/>
                      <a:pt x="494" y="1608"/>
                      <a:pt x="631" y="1374"/>
                    </a:cubicBezTo>
                    <a:lnTo>
                      <a:pt x="631" y="1374"/>
                    </a:lnTo>
                    <a:cubicBezTo>
                      <a:pt x="561" y="1515"/>
                      <a:pt x="571" y="1713"/>
                      <a:pt x="503" y="1861"/>
                    </a:cubicBezTo>
                    <a:lnTo>
                      <a:pt x="503" y="1861"/>
                    </a:lnTo>
                    <a:cubicBezTo>
                      <a:pt x="610" y="1737"/>
                      <a:pt x="791" y="1637"/>
                      <a:pt x="865" y="1481"/>
                    </a:cubicBezTo>
                    <a:lnTo>
                      <a:pt x="865" y="1481"/>
                    </a:lnTo>
                    <a:cubicBezTo>
                      <a:pt x="865" y="1654"/>
                      <a:pt x="850" y="1873"/>
                      <a:pt x="824" y="2066"/>
                    </a:cubicBezTo>
                    <a:cubicBezTo>
                      <a:pt x="967" y="1929"/>
                      <a:pt x="1165" y="1745"/>
                      <a:pt x="1211" y="1547"/>
                    </a:cubicBezTo>
                    <a:lnTo>
                      <a:pt x="1211" y="1547"/>
                    </a:lnTo>
                    <a:cubicBezTo>
                      <a:pt x="1247" y="1761"/>
                      <a:pt x="1206" y="2005"/>
                      <a:pt x="1206" y="2219"/>
                    </a:cubicBezTo>
                    <a:cubicBezTo>
                      <a:pt x="1323" y="2081"/>
                      <a:pt x="1486" y="1883"/>
                      <a:pt x="1475" y="1684"/>
                    </a:cubicBezTo>
                    <a:lnTo>
                      <a:pt x="1475" y="1684"/>
                    </a:lnTo>
                    <a:cubicBezTo>
                      <a:pt x="1501" y="1878"/>
                      <a:pt x="1536" y="2081"/>
                      <a:pt x="1638" y="2244"/>
                    </a:cubicBezTo>
                    <a:cubicBezTo>
                      <a:pt x="1669" y="2066"/>
                      <a:pt x="1653" y="1862"/>
                      <a:pt x="1664" y="1684"/>
                    </a:cubicBezTo>
                    <a:lnTo>
                      <a:pt x="1664" y="1684"/>
                    </a:lnTo>
                    <a:cubicBezTo>
                      <a:pt x="1720" y="1862"/>
                      <a:pt x="1801" y="2112"/>
                      <a:pt x="1959" y="2229"/>
                    </a:cubicBezTo>
                    <a:cubicBezTo>
                      <a:pt x="1918" y="2056"/>
                      <a:pt x="1898" y="1852"/>
                      <a:pt x="1898" y="1674"/>
                    </a:cubicBezTo>
                    <a:lnTo>
                      <a:pt x="1898" y="1674"/>
                    </a:lnTo>
                    <a:cubicBezTo>
                      <a:pt x="2035" y="1898"/>
                      <a:pt x="2172" y="2127"/>
                      <a:pt x="2427" y="2259"/>
                    </a:cubicBezTo>
                    <a:cubicBezTo>
                      <a:pt x="2330" y="2102"/>
                      <a:pt x="2238" y="1898"/>
                      <a:pt x="2198" y="1720"/>
                    </a:cubicBezTo>
                    <a:lnTo>
                      <a:pt x="2198" y="1720"/>
                    </a:lnTo>
                    <a:cubicBezTo>
                      <a:pt x="2299" y="1873"/>
                      <a:pt x="2483" y="2091"/>
                      <a:pt x="2691" y="2112"/>
                    </a:cubicBezTo>
                    <a:cubicBezTo>
                      <a:pt x="2513" y="1883"/>
                      <a:pt x="2401" y="1618"/>
                      <a:pt x="2284" y="1364"/>
                    </a:cubicBezTo>
                    <a:cubicBezTo>
                      <a:pt x="2213" y="1242"/>
                      <a:pt x="2152" y="1099"/>
                      <a:pt x="2132" y="967"/>
                    </a:cubicBezTo>
                    <a:lnTo>
                      <a:pt x="1877" y="352"/>
                    </a:lnTo>
                    <a:cubicBezTo>
                      <a:pt x="1826" y="270"/>
                      <a:pt x="1770" y="184"/>
                      <a:pt x="1704" y="118"/>
                    </a:cubicBezTo>
                    <a:cubicBezTo>
                      <a:pt x="1635" y="36"/>
                      <a:pt x="1562" y="1"/>
                      <a:pt x="1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2282200" y="1674037"/>
                <a:ext cx="330182" cy="26828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885" extrusionOk="0">
                    <a:moveTo>
                      <a:pt x="1319" y="1"/>
                    </a:moveTo>
                    <a:cubicBezTo>
                      <a:pt x="1268" y="1"/>
                      <a:pt x="1217" y="10"/>
                      <a:pt x="1170" y="28"/>
                    </a:cubicBezTo>
                    <a:cubicBezTo>
                      <a:pt x="956" y="110"/>
                      <a:pt x="900" y="339"/>
                      <a:pt x="778" y="506"/>
                    </a:cubicBezTo>
                    <a:cubicBezTo>
                      <a:pt x="524" y="857"/>
                      <a:pt x="280" y="1229"/>
                      <a:pt x="0" y="1559"/>
                    </a:cubicBezTo>
                    <a:cubicBezTo>
                      <a:pt x="193" y="1493"/>
                      <a:pt x="417" y="1244"/>
                      <a:pt x="514" y="1066"/>
                    </a:cubicBezTo>
                    <a:lnTo>
                      <a:pt x="514" y="1066"/>
                    </a:lnTo>
                    <a:cubicBezTo>
                      <a:pt x="483" y="1244"/>
                      <a:pt x="438" y="1458"/>
                      <a:pt x="438" y="1631"/>
                    </a:cubicBezTo>
                    <a:cubicBezTo>
                      <a:pt x="560" y="1503"/>
                      <a:pt x="738" y="1325"/>
                      <a:pt x="773" y="1152"/>
                    </a:cubicBezTo>
                    <a:lnTo>
                      <a:pt x="773" y="1152"/>
                    </a:lnTo>
                    <a:cubicBezTo>
                      <a:pt x="738" y="1325"/>
                      <a:pt x="702" y="1554"/>
                      <a:pt x="697" y="1732"/>
                    </a:cubicBezTo>
                    <a:cubicBezTo>
                      <a:pt x="900" y="1508"/>
                      <a:pt x="977" y="1315"/>
                      <a:pt x="1094" y="1040"/>
                    </a:cubicBezTo>
                    <a:cubicBezTo>
                      <a:pt x="1109" y="1244"/>
                      <a:pt x="1094" y="1452"/>
                      <a:pt x="1150" y="1651"/>
                    </a:cubicBezTo>
                    <a:cubicBezTo>
                      <a:pt x="1206" y="1498"/>
                      <a:pt x="1231" y="1330"/>
                      <a:pt x="1251" y="1178"/>
                    </a:cubicBezTo>
                    <a:cubicBezTo>
                      <a:pt x="1251" y="1391"/>
                      <a:pt x="1358" y="1753"/>
                      <a:pt x="1531" y="1885"/>
                    </a:cubicBezTo>
                    <a:cubicBezTo>
                      <a:pt x="1592" y="1707"/>
                      <a:pt x="1455" y="1447"/>
                      <a:pt x="1455" y="1254"/>
                    </a:cubicBezTo>
                    <a:lnTo>
                      <a:pt x="1455" y="1254"/>
                    </a:lnTo>
                    <a:cubicBezTo>
                      <a:pt x="1526" y="1452"/>
                      <a:pt x="1760" y="1661"/>
                      <a:pt x="1969" y="1753"/>
                    </a:cubicBezTo>
                    <a:cubicBezTo>
                      <a:pt x="1836" y="1600"/>
                      <a:pt x="1704" y="1366"/>
                      <a:pt x="1658" y="1173"/>
                    </a:cubicBezTo>
                    <a:lnTo>
                      <a:pt x="1658" y="1173"/>
                    </a:lnTo>
                    <a:cubicBezTo>
                      <a:pt x="1831" y="1397"/>
                      <a:pt x="2060" y="1569"/>
                      <a:pt x="2320" y="1676"/>
                    </a:cubicBezTo>
                    <a:cubicBezTo>
                      <a:pt x="2096" y="1346"/>
                      <a:pt x="1908" y="995"/>
                      <a:pt x="1745" y="613"/>
                    </a:cubicBezTo>
                    <a:lnTo>
                      <a:pt x="1613" y="181"/>
                    </a:lnTo>
                    <a:cubicBezTo>
                      <a:pt x="1562" y="55"/>
                      <a:pt x="1441" y="1"/>
                      <a:pt x="1319" y="1"/>
                    </a:cubicBezTo>
                    <a:close/>
                  </a:path>
                </a:pathLst>
              </a:custGeom>
              <a:solidFill>
                <a:srgbClr val="FCFCFC">
                  <a:alpha val="5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2342258" y="1555058"/>
                <a:ext cx="254895" cy="24223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02" extrusionOk="0">
                    <a:moveTo>
                      <a:pt x="935" y="1"/>
                    </a:moveTo>
                    <a:cubicBezTo>
                      <a:pt x="772" y="1"/>
                      <a:pt x="652" y="251"/>
                      <a:pt x="585" y="399"/>
                    </a:cubicBezTo>
                    <a:cubicBezTo>
                      <a:pt x="519" y="552"/>
                      <a:pt x="458" y="705"/>
                      <a:pt x="346" y="832"/>
                    </a:cubicBezTo>
                    <a:cubicBezTo>
                      <a:pt x="249" y="944"/>
                      <a:pt x="71" y="1050"/>
                      <a:pt x="16" y="1178"/>
                    </a:cubicBezTo>
                    <a:cubicBezTo>
                      <a:pt x="102" y="1117"/>
                      <a:pt x="219" y="1071"/>
                      <a:pt x="316" y="1000"/>
                    </a:cubicBezTo>
                    <a:lnTo>
                      <a:pt x="316" y="1000"/>
                    </a:lnTo>
                    <a:cubicBezTo>
                      <a:pt x="244" y="1173"/>
                      <a:pt x="97" y="1305"/>
                      <a:pt x="0" y="1457"/>
                    </a:cubicBezTo>
                    <a:cubicBezTo>
                      <a:pt x="204" y="1330"/>
                      <a:pt x="550" y="1239"/>
                      <a:pt x="611" y="984"/>
                    </a:cubicBezTo>
                    <a:lnTo>
                      <a:pt x="611" y="984"/>
                    </a:lnTo>
                    <a:cubicBezTo>
                      <a:pt x="651" y="1173"/>
                      <a:pt x="580" y="1376"/>
                      <a:pt x="585" y="1569"/>
                    </a:cubicBezTo>
                    <a:cubicBezTo>
                      <a:pt x="697" y="1422"/>
                      <a:pt x="845" y="1198"/>
                      <a:pt x="829" y="1010"/>
                    </a:cubicBezTo>
                    <a:lnTo>
                      <a:pt x="829" y="1010"/>
                    </a:lnTo>
                    <a:cubicBezTo>
                      <a:pt x="890" y="1203"/>
                      <a:pt x="855" y="1422"/>
                      <a:pt x="951" y="1610"/>
                    </a:cubicBezTo>
                    <a:cubicBezTo>
                      <a:pt x="992" y="1422"/>
                      <a:pt x="1007" y="1218"/>
                      <a:pt x="1012" y="1010"/>
                    </a:cubicBezTo>
                    <a:cubicBezTo>
                      <a:pt x="1119" y="1305"/>
                      <a:pt x="1338" y="1569"/>
                      <a:pt x="1638" y="1702"/>
                    </a:cubicBezTo>
                    <a:cubicBezTo>
                      <a:pt x="1491" y="1508"/>
                      <a:pt x="1374" y="1279"/>
                      <a:pt x="1282" y="1061"/>
                    </a:cubicBezTo>
                    <a:lnTo>
                      <a:pt x="1282" y="1061"/>
                    </a:lnTo>
                    <a:cubicBezTo>
                      <a:pt x="1399" y="1213"/>
                      <a:pt x="1572" y="1417"/>
                      <a:pt x="1791" y="1452"/>
                    </a:cubicBezTo>
                    <a:cubicBezTo>
                      <a:pt x="1511" y="1213"/>
                      <a:pt x="1114" y="654"/>
                      <a:pt x="1140" y="262"/>
                    </a:cubicBezTo>
                    <a:lnTo>
                      <a:pt x="1094" y="79"/>
                    </a:lnTo>
                    <a:cubicBezTo>
                      <a:pt x="1037" y="23"/>
                      <a:pt x="984" y="1"/>
                      <a:pt x="9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>
                <a:off x="2342258" y="1555340"/>
                <a:ext cx="254895" cy="24223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02" extrusionOk="0">
                    <a:moveTo>
                      <a:pt x="935" y="1"/>
                    </a:moveTo>
                    <a:cubicBezTo>
                      <a:pt x="772" y="1"/>
                      <a:pt x="652" y="251"/>
                      <a:pt x="585" y="399"/>
                    </a:cubicBezTo>
                    <a:cubicBezTo>
                      <a:pt x="519" y="552"/>
                      <a:pt x="458" y="705"/>
                      <a:pt x="346" y="832"/>
                    </a:cubicBezTo>
                    <a:cubicBezTo>
                      <a:pt x="249" y="944"/>
                      <a:pt x="71" y="1050"/>
                      <a:pt x="16" y="1178"/>
                    </a:cubicBezTo>
                    <a:cubicBezTo>
                      <a:pt x="102" y="1117"/>
                      <a:pt x="219" y="1071"/>
                      <a:pt x="316" y="1000"/>
                    </a:cubicBezTo>
                    <a:lnTo>
                      <a:pt x="316" y="1000"/>
                    </a:lnTo>
                    <a:cubicBezTo>
                      <a:pt x="244" y="1173"/>
                      <a:pt x="97" y="1305"/>
                      <a:pt x="0" y="1457"/>
                    </a:cubicBezTo>
                    <a:cubicBezTo>
                      <a:pt x="204" y="1330"/>
                      <a:pt x="550" y="1239"/>
                      <a:pt x="611" y="984"/>
                    </a:cubicBezTo>
                    <a:lnTo>
                      <a:pt x="611" y="984"/>
                    </a:lnTo>
                    <a:cubicBezTo>
                      <a:pt x="651" y="1173"/>
                      <a:pt x="580" y="1376"/>
                      <a:pt x="585" y="1569"/>
                    </a:cubicBezTo>
                    <a:cubicBezTo>
                      <a:pt x="697" y="1422"/>
                      <a:pt x="845" y="1198"/>
                      <a:pt x="829" y="1010"/>
                    </a:cubicBezTo>
                    <a:lnTo>
                      <a:pt x="829" y="1010"/>
                    </a:lnTo>
                    <a:cubicBezTo>
                      <a:pt x="890" y="1203"/>
                      <a:pt x="855" y="1422"/>
                      <a:pt x="951" y="1610"/>
                    </a:cubicBezTo>
                    <a:cubicBezTo>
                      <a:pt x="992" y="1422"/>
                      <a:pt x="1007" y="1218"/>
                      <a:pt x="1012" y="1010"/>
                    </a:cubicBezTo>
                    <a:cubicBezTo>
                      <a:pt x="1119" y="1305"/>
                      <a:pt x="1338" y="1569"/>
                      <a:pt x="1638" y="1702"/>
                    </a:cubicBezTo>
                    <a:cubicBezTo>
                      <a:pt x="1491" y="1508"/>
                      <a:pt x="1374" y="1279"/>
                      <a:pt x="1282" y="1061"/>
                    </a:cubicBezTo>
                    <a:lnTo>
                      <a:pt x="1282" y="1061"/>
                    </a:lnTo>
                    <a:cubicBezTo>
                      <a:pt x="1399" y="1213"/>
                      <a:pt x="1572" y="1417"/>
                      <a:pt x="1791" y="1452"/>
                    </a:cubicBezTo>
                    <a:cubicBezTo>
                      <a:pt x="1511" y="1213"/>
                      <a:pt x="1114" y="654"/>
                      <a:pt x="1140" y="262"/>
                    </a:cubicBezTo>
                    <a:lnTo>
                      <a:pt x="1094" y="79"/>
                    </a:lnTo>
                    <a:cubicBezTo>
                      <a:pt x="1037" y="23"/>
                      <a:pt x="984" y="1"/>
                      <a:pt x="935" y="1"/>
                    </a:cubicBezTo>
                    <a:close/>
                  </a:path>
                </a:pathLst>
              </a:custGeom>
              <a:solidFill>
                <a:srgbClr val="FCFCFC">
                  <a:alpha val="12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2366167" y="1459133"/>
                <a:ext cx="184731" cy="20067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410" extrusionOk="0">
                    <a:moveTo>
                      <a:pt x="692" y="0"/>
                    </a:moveTo>
                    <a:lnTo>
                      <a:pt x="666" y="56"/>
                    </a:lnTo>
                    <a:cubicBezTo>
                      <a:pt x="666" y="224"/>
                      <a:pt x="641" y="402"/>
                      <a:pt x="565" y="555"/>
                    </a:cubicBezTo>
                    <a:cubicBezTo>
                      <a:pt x="443" y="804"/>
                      <a:pt x="178" y="977"/>
                      <a:pt x="0" y="1185"/>
                    </a:cubicBezTo>
                    <a:cubicBezTo>
                      <a:pt x="173" y="1089"/>
                      <a:pt x="387" y="1048"/>
                      <a:pt x="488" y="855"/>
                    </a:cubicBezTo>
                    <a:lnTo>
                      <a:pt x="488" y="855"/>
                    </a:lnTo>
                    <a:cubicBezTo>
                      <a:pt x="478" y="1007"/>
                      <a:pt x="453" y="1160"/>
                      <a:pt x="453" y="1312"/>
                    </a:cubicBezTo>
                    <a:cubicBezTo>
                      <a:pt x="539" y="1231"/>
                      <a:pt x="616" y="1078"/>
                      <a:pt x="641" y="972"/>
                    </a:cubicBezTo>
                    <a:cubicBezTo>
                      <a:pt x="661" y="1089"/>
                      <a:pt x="682" y="1333"/>
                      <a:pt x="794" y="1394"/>
                    </a:cubicBezTo>
                    <a:cubicBezTo>
                      <a:pt x="809" y="1226"/>
                      <a:pt x="819" y="1078"/>
                      <a:pt x="814" y="905"/>
                    </a:cubicBezTo>
                    <a:lnTo>
                      <a:pt x="814" y="905"/>
                    </a:lnTo>
                    <a:cubicBezTo>
                      <a:pt x="961" y="1104"/>
                      <a:pt x="1028" y="1302"/>
                      <a:pt x="1292" y="1409"/>
                    </a:cubicBezTo>
                    <a:cubicBezTo>
                      <a:pt x="1155" y="1256"/>
                      <a:pt x="1053" y="1063"/>
                      <a:pt x="961" y="895"/>
                    </a:cubicBezTo>
                    <a:lnTo>
                      <a:pt x="961" y="895"/>
                    </a:lnTo>
                    <a:cubicBezTo>
                      <a:pt x="1038" y="987"/>
                      <a:pt x="1180" y="1033"/>
                      <a:pt x="1297" y="1058"/>
                    </a:cubicBezTo>
                    <a:cubicBezTo>
                      <a:pt x="1140" y="844"/>
                      <a:pt x="941" y="702"/>
                      <a:pt x="824" y="448"/>
                    </a:cubicBezTo>
                    <a:cubicBezTo>
                      <a:pt x="758" y="300"/>
                      <a:pt x="733" y="153"/>
                      <a:pt x="6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>
                <a:off x="2366167" y="1459414"/>
                <a:ext cx="184731" cy="20067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410" extrusionOk="0">
                    <a:moveTo>
                      <a:pt x="692" y="0"/>
                    </a:moveTo>
                    <a:lnTo>
                      <a:pt x="666" y="56"/>
                    </a:lnTo>
                    <a:cubicBezTo>
                      <a:pt x="666" y="224"/>
                      <a:pt x="641" y="402"/>
                      <a:pt x="565" y="555"/>
                    </a:cubicBezTo>
                    <a:cubicBezTo>
                      <a:pt x="443" y="804"/>
                      <a:pt x="178" y="977"/>
                      <a:pt x="0" y="1185"/>
                    </a:cubicBezTo>
                    <a:cubicBezTo>
                      <a:pt x="173" y="1089"/>
                      <a:pt x="387" y="1048"/>
                      <a:pt x="488" y="855"/>
                    </a:cubicBezTo>
                    <a:lnTo>
                      <a:pt x="488" y="855"/>
                    </a:lnTo>
                    <a:cubicBezTo>
                      <a:pt x="478" y="1007"/>
                      <a:pt x="453" y="1160"/>
                      <a:pt x="453" y="1312"/>
                    </a:cubicBezTo>
                    <a:cubicBezTo>
                      <a:pt x="539" y="1231"/>
                      <a:pt x="616" y="1078"/>
                      <a:pt x="641" y="972"/>
                    </a:cubicBezTo>
                    <a:cubicBezTo>
                      <a:pt x="661" y="1089"/>
                      <a:pt x="682" y="1333"/>
                      <a:pt x="794" y="1394"/>
                    </a:cubicBezTo>
                    <a:cubicBezTo>
                      <a:pt x="809" y="1226"/>
                      <a:pt x="819" y="1078"/>
                      <a:pt x="814" y="905"/>
                    </a:cubicBezTo>
                    <a:lnTo>
                      <a:pt x="814" y="905"/>
                    </a:lnTo>
                    <a:cubicBezTo>
                      <a:pt x="961" y="1104"/>
                      <a:pt x="1028" y="1302"/>
                      <a:pt x="1292" y="1409"/>
                    </a:cubicBezTo>
                    <a:cubicBezTo>
                      <a:pt x="1155" y="1256"/>
                      <a:pt x="1053" y="1063"/>
                      <a:pt x="961" y="895"/>
                    </a:cubicBezTo>
                    <a:lnTo>
                      <a:pt x="961" y="895"/>
                    </a:lnTo>
                    <a:cubicBezTo>
                      <a:pt x="1038" y="987"/>
                      <a:pt x="1180" y="1033"/>
                      <a:pt x="1297" y="1058"/>
                    </a:cubicBezTo>
                    <a:cubicBezTo>
                      <a:pt x="1140" y="844"/>
                      <a:pt x="941" y="702"/>
                      <a:pt x="824" y="448"/>
                    </a:cubicBezTo>
                    <a:cubicBezTo>
                      <a:pt x="758" y="300"/>
                      <a:pt x="733" y="153"/>
                      <a:pt x="692" y="0"/>
                    </a:cubicBezTo>
                    <a:close/>
                  </a:path>
                </a:pathLst>
              </a:custGeom>
              <a:solidFill>
                <a:srgbClr val="FCFCFC">
                  <a:alpha val="28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1" name="Google Shape;751;p14"/>
          <p:cNvSpPr txBox="1">
            <a:spLocks noGrp="1"/>
          </p:cNvSpPr>
          <p:nvPr>
            <p:ph type="title"/>
          </p:nvPr>
        </p:nvSpPr>
        <p:spPr>
          <a:xfrm flipH="1">
            <a:off x="2767875" y="1793875"/>
            <a:ext cx="5482200" cy="10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2" name="Google Shape;752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709950" y="555625"/>
            <a:ext cx="1540200" cy="131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3" name="Google Shape;753;p14"/>
          <p:cNvSpPr txBox="1">
            <a:spLocks noGrp="1"/>
          </p:cNvSpPr>
          <p:nvPr>
            <p:ph type="subTitle" idx="1"/>
          </p:nvPr>
        </p:nvSpPr>
        <p:spPr>
          <a:xfrm flipH="1">
            <a:off x="2767950" y="2871850"/>
            <a:ext cx="5482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14"/>
          <p:cNvGrpSpPr/>
          <p:nvPr/>
        </p:nvGrpSpPr>
        <p:grpSpPr>
          <a:xfrm>
            <a:off x="92765" y="126344"/>
            <a:ext cx="8828846" cy="2856526"/>
            <a:chOff x="92765" y="126344"/>
            <a:chExt cx="8828846" cy="2856526"/>
          </a:xfrm>
        </p:grpSpPr>
        <p:sp>
          <p:nvSpPr>
            <p:cNvPr id="755" name="Google Shape;755;p14"/>
            <p:cNvSpPr/>
            <p:nvPr/>
          </p:nvSpPr>
          <p:spPr>
            <a:xfrm>
              <a:off x="92765" y="88981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7626567" y="33081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923391" y="3564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5461571" y="1389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8716024" y="5958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408463" y="243550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 flipH="1">
              <a:off x="8449640" y="37546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 flipH="1">
              <a:off x="1677838" y="34986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 flipH="1">
              <a:off x="6381014" y="37552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 flipH="1">
              <a:off x="3835129" y="12634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 flipH="1">
              <a:off x="588381" y="61487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 flipH="1">
              <a:off x="8892213" y="245455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 flipH="1">
              <a:off x="405376" y="295720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61" name="Google Shape;1161;p18"/>
          <p:cNvGrpSpPr/>
          <p:nvPr/>
        </p:nvGrpSpPr>
        <p:grpSpPr>
          <a:xfrm>
            <a:off x="76886" y="-210525"/>
            <a:ext cx="9177160" cy="1462787"/>
            <a:chOff x="76886" y="-210525"/>
            <a:chExt cx="9177160" cy="1462787"/>
          </a:xfrm>
        </p:grpSpPr>
        <p:grpSp>
          <p:nvGrpSpPr>
            <p:cNvPr id="1162" name="Google Shape;1162;p18"/>
            <p:cNvGrpSpPr/>
            <p:nvPr/>
          </p:nvGrpSpPr>
          <p:grpSpPr>
            <a:xfrm rot="-1622393">
              <a:off x="8590922" y="-118512"/>
              <a:ext cx="553131" cy="616898"/>
              <a:chOff x="3604950" y="2842325"/>
              <a:chExt cx="76550" cy="85375"/>
            </a:xfrm>
          </p:grpSpPr>
          <p:sp>
            <p:nvSpPr>
              <p:cNvPr id="1163" name="Google Shape;1163;p18"/>
              <p:cNvSpPr/>
              <p:nvPr/>
            </p:nvSpPr>
            <p:spPr>
              <a:xfrm>
                <a:off x="3614975" y="2861825"/>
                <a:ext cx="559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32" extrusionOk="0">
                    <a:moveTo>
                      <a:pt x="678" y="202"/>
                    </a:moveTo>
                    <a:cubicBezTo>
                      <a:pt x="813" y="303"/>
                      <a:pt x="953" y="403"/>
                      <a:pt x="1089" y="504"/>
                    </a:cubicBezTo>
                    <a:cubicBezTo>
                      <a:pt x="1098" y="511"/>
                      <a:pt x="1109" y="514"/>
                      <a:pt x="1121" y="514"/>
                    </a:cubicBezTo>
                    <a:cubicBezTo>
                      <a:pt x="1128" y="514"/>
                      <a:pt x="1135" y="513"/>
                      <a:pt x="1142" y="510"/>
                    </a:cubicBezTo>
                    <a:lnTo>
                      <a:pt x="1142" y="510"/>
                    </a:lnTo>
                    <a:cubicBezTo>
                      <a:pt x="1145" y="509"/>
                      <a:pt x="1149" y="508"/>
                      <a:pt x="1152" y="506"/>
                    </a:cubicBezTo>
                    <a:lnTo>
                      <a:pt x="1152" y="506"/>
                    </a:lnTo>
                    <a:cubicBezTo>
                      <a:pt x="1158" y="503"/>
                      <a:pt x="1164" y="498"/>
                      <a:pt x="1170" y="492"/>
                    </a:cubicBezTo>
                    <a:lnTo>
                      <a:pt x="1170" y="492"/>
                    </a:lnTo>
                    <a:cubicBezTo>
                      <a:pt x="1297" y="396"/>
                      <a:pt x="1431" y="300"/>
                      <a:pt x="1563" y="204"/>
                    </a:cubicBezTo>
                    <a:lnTo>
                      <a:pt x="1563" y="204"/>
                    </a:lnTo>
                    <a:cubicBezTo>
                      <a:pt x="1545" y="373"/>
                      <a:pt x="1531" y="539"/>
                      <a:pt x="1511" y="707"/>
                    </a:cubicBezTo>
                    <a:cubicBezTo>
                      <a:pt x="1511" y="727"/>
                      <a:pt x="1522" y="753"/>
                      <a:pt x="1542" y="768"/>
                    </a:cubicBezTo>
                    <a:cubicBezTo>
                      <a:pt x="1699" y="837"/>
                      <a:pt x="1853" y="902"/>
                      <a:pt x="2009" y="972"/>
                    </a:cubicBezTo>
                    <a:lnTo>
                      <a:pt x="2009" y="972"/>
                    </a:lnTo>
                    <a:cubicBezTo>
                      <a:pt x="1853" y="1041"/>
                      <a:pt x="1699" y="1108"/>
                      <a:pt x="1542" y="1180"/>
                    </a:cubicBezTo>
                    <a:cubicBezTo>
                      <a:pt x="1522" y="1185"/>
                      <a:pt x="1511" y="1216"/>
                      <a:pt x="1511" y="1236"/>
                    </a:cubicBezTo>
                    <a:cubicBezTo>
                      <a:pt x="1531" y="1408"/>
                      <a:pt x="1545" y="1573"/>
                      <a:pt x="1562" y="1739"/>
                    </a:cubicBezTo>
                    <a:lnTo>
                      <a:pt x="1562" y="1739"/>
                    </a:lnTo>
                    <a:cubicBezTo>
                      <a:pt x="1425" y="1639"/>
                      <a:pt x="1287" y="1539"/>
                      <a:pt x="1155" y="1439"/>
                    </a:cubicBezTo>
                    <a:cubicBezTo>
                      <a:pt x="1145" y="1432"/>
                      <a:pt x="1132" y="1428"/>
                      <a:pt x="1120" y="1428"/>
                    </a:cubicBezTo>
                    <a:cubicBezTo>
                      <a:pt x="1108" y="1428"/>
                      <a:pt x="1097" y="1432"/>
                      <a:pt x="1089" y="1439"/>
                    </a:cubicBezTo>
                    <a:cubicBezTo>
                      <a:pt x="953" y="1540"/>
                      <a:pt x="813" y="1640"/>
                      <a:pt x="678" y="1741"/>
                    </a:cubicBezTo>
                    <a:lnTo>
                      <a:pt x="678" y="1741"/>
                    </a:lnTo>
                    <a:cubicBezTo>
                      <a:pt x="696" y="1572"/>
                      <a:pt x="713" y="1404"/>
                      <a:pt x="733" y="1236"/>
                    </a:cubicBezTo>
                    <a:cubicBezTo>
                      <a:pt x="733" y="1216"/>
                      <a:pt x="718" y="1190"/>
                      <a:pt x="703" y="1180"/>
                    </a:cubicBezTo>
                    <a:cubicBezTo>
                      <a:pt x="545" y="1108"/>
                      <a:pt x="388" y="1041"/>
                      <a:pt x="231" y="972"/>
                    </a:cubicBezTo>
                    <a:lnTo>
                      <a:pt x="231" y="972"/>
                    </a:lnTo>
                    <a:cubicBezTo>
                      <a:pt x="388" y="902"/>
                      <a:pt x="545" y="837"/>
                      <a:pt x="703" y="768"/>
                    </a:cubicBezTo>
                    <a:cubicBezTo>
                      <a:pt x="718" y="758"/>
                      <a:pt x="733" y="727"/>
                      <a:pt x="733" y="707"/>
                    </a:cubicBezTo>
                    <a:cubicBezTo>
                      <a:pt x="713" y="539"/>
                      <a:pt x="696" y="371"/>
                      <a:pt x="678" y="202"/>
                    </a:cubicBezTo>
                    <a:close/>
                    <a:moveTo>
                      <a:pt x="601" y="1"/>
                    </a:moveTo>
                    <a:cubicBezTo>
                      <a:pt x="567" y="1"/>
                      <a:pt x="531" y="28"/>
                      <a:pt x="535" y="66"/>
                    </a:cubicBezTo>
                    <a:cubicBezTo>
                      <a:pt x="559" y="271"/>
                      <a:pt x="578" y="467"/>
                      <a:pt x="601" y="667"/>
                    </a:cubicBezTo>
                    <a:lnTo>
                      <a:pt x="601" y="667"/>
                    </a:lnTo>
                    <a:cubicBezTo>
                      <a:pt x="419" y="748"/>
                      <a:pt x="233" y="829"/>
                      <a:pt x="46" y="910"/>
                    </a:cubicBezTo>
                    <a:cubicBezTo>
                      <a:pt x="1" y="931"/>
                      <a:pt x="1" y="1002"/>
                      <a:pt x="46" y="1017"/>
                    </a:cubicBezTo>
                    <a:cubicBezTo>
                      <a:pt x="233" y="1103"/>
                      <a:pt x="419" y="1180"/>
                      <a:pt x="601" y="1265"/>
                    </a:cubicBezTo>
                    <a:lnTo>
                      <a:pt x="601" y="1265"/>
                    </a:lnTo>
                    <a:cubicBezTo>
                      <a:pt x="578" y="1468"/>
                      <a:pt x="558" y="1663"/>
                      <a:pt x="535" y="1867"/>
                    </a:cubicBezTo>
                    <a:cubicBezTo>
                      <a:pt x="531" y="1899"/>
                      <a:pt x="571" y="1931"/>
                      <a:pt x="605" y="1931"/>
                    </a:cubicBezTo>
                    <a:cubicBezTo>
                      <a:pt x="615" y="1931"/>
                      <a:pt x="624" y="1928"/>
                      <a:pt x="631" y="1923"/>
                    </a:cubicBezTo>
                    <a:cubicBezTo>
                      <a:pt x="793" y="1804"/>
                      <a:pt x="960" y="1685"/>
                      <a:pt x="1122" y="1565"/>
                    </a:cubicBezTo>
                    <a:lnTo>
                      <a:pt x="1122" y="1565"/>
                    </a:lnTo>
                    <a:cubicBezTo>
                      <a:pt x="1285" y="1685"/>
                      <a:pt x="1451" y="1804"/>
                      <a:pt x="1613" y="1923"/>
                    </a:cubicBezTo>
                    <a:cubicBezTo>
                      <a:pt x="1622" y="1929"/>
                      <a:pt x="1633" y="1932"/>
                      <a:pt x="1643" y="1932"/>
                    </a:cubicBezTo>
                    <a:cubicBezTo>
                      <a:pt x="1677" y="1932"/>
                      <a:pt x="1712" y="1905"/>
                      <a:pt x="1705" y="1867"/>
                    </a:cubicBezTo>
                    <a:cubicBezTo>
                      <a:pt x="1681" y="1662"/>
                      <a:pt x="1666" y="1467"/>
                      <a:pt x="1643" y="1263"/>
                    </a:cubicBezTo>
                    <a:lnTo>
                      <a:pt x="1643" y="1263"/>
                    </a:lnTo>
                    <a:cubicBezTo>
                      <a:pt x="1828" y="1179"/>
                      <a:pt x="2013" y="1103"/>
                      <a:pt x="2198" y="1017"/>
                    </a:cubicBezTo>
                    <a:cubicBezTo>
                      <a:pt x="2239" y="1002"/>
                      <a:pt x="2239" y="931"/>
                      <a:pt x="2198" y="910"/>
                    </a:cubicBezTo>
                    <a:cubicBezTo>
                      <a:pt x="2013" y="830"/>
                      <a:pt x="1828" y="749"/>
                      <a:pt x="1643" y="669"/>
                    </a:cubicBezTo>
                    <a:lnTo>
                      <a:pt x="1643" y="669"/>
                    </a:lnTo>
                    <a:cubicBezTo>
                      <a:pt x="1666" y="468"/>
                      <a:pt x="1681" y="267"/>
                      <a:pt x="1705" y="66"/>
                    </a:cubicBezTo>
                    <a:cubicBezTo>
                      <a:pt x="1712" y="31"/>
                      <a:pt x="1675" y="2"/>
                      <a:pt x="1641" y="2"/>
                    </a:cubicBezTo>
                    <a:cubicBezTo>
                      <a:pt x="1631" y="2"/>
                      <a:pt x="1621" y="4"/>
                      <a:pt x="1613" y="10"/>
                    </a:cubicBezTo>
                    <a:cubicBezTo>
                      <a:pt x="1451" y="129"/>
                      <a:pt x="1285" y="248"/>
                      <a:pt x="1122" y="367"/>
                    </a:cubicBezTo>
                    <a:lnTo>
                      <a:pt x="1122" y="367"/>
                    </a:lnTo>
                    <a:cubicBezTo>
                      <a:pt x="960" y="248"/>
                      <a:pt x="793" y="129"/>
                      <a:pt x="631" y="10"/>
                    </a:cubicBezTo>
                    <a:cubicBezTo>
                      <a:pt x="623" y="4"/>
                      <a:pt x="612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8"/>
              <p:cNvSpPr/>
              <p:nvPr/>
            </p:nvSpPr>
            <p:spPr>
              <a:xfrm>
                <a:off x="3641300" y="2842325"/>
                <a:ext cx="34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415" extrusionOk="0">
                    <a:moveTo>
                      <a:pt x="69" y="0"/>
                    </a:moveTo>
                    <a:cubicBezTo>
                      <a:pt x="37" y="0"/>
                      <a:pt x="6" y="19"/>
                      <a:pt x="6" y="58"/>
                    </a:cubicBezTo>
                    <a:lnTo>
                      <a:pt x="6" y="383"/>
                    </a:lnTo>
                    <a:lnTo>
                      <a:pt x="6" y="1172"/>
                    </a:lnTo>
                    <a:lnTo>
                      <a:pt x="6" y="2123"/>
                    </a:lnTo>
                    <a:lnTo>
                      <a:pt x="6" y="2947"/>
                    </a:lnTo>
                    <a:cubicBezTo>
                      <a:pt x="6" y="3079"/>
                      <a:pt x="1" y="3211"/>
                      <a:pt x="6" y="3344"/>
                    </a:cubicBezTo>
                    <a:lnTo>
                      <a:pt x="6" y="3354"/>
                    </a:lnTo>
                    <a:cubicBezTo>
                      <a:pt x="6" y="3394"/>
                      <a:pt x="37" y="3415"/>
                      <a:pt x="69" y="3415"/>
                    </a:cubicBezTo>
                    <a:cubicBezTo>
                      <a:pt x="101" y="3415"/>
                      <a:pt x="133" y="3394"/>
                      <a:pt x="133" y="3354"/>
                    </a:cubicBezTo>
                    <a:lnTo>
                      <a:pt x="133" y="3028"/>
                    </a:lnTo>
                    <a:lnTo>
                      <a:pt x="133" y="2240"/>
                    </a:lnTo>
                    <a:lnTo>
                      <a:pt x="133" y="1284"/>
                    </a:lnTo>
                    <a:lnTo>
                      <a:pt x="133" y="465"/>
                    </a:lnTo>
                    <a:cubicBezTo>
                      <a:pt x="133" y="332"/>
                      <a:pt x="138" y="200"/>
                      <a:pt x="133" y="63"/>
                    </a:cubicBezTo>
                    <a:lnTo>
                      <a:pt x="133" y="58"/>
                    </a:lnTo>
                    <a:cubicBezTo>
                      <a:pt x="133" y="19"/>
                      <a:pt x="101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8"/>
              <p:cNvSpPr/>
              <p:nvPr/>
            </p:nvSpPr>
            <p:spPr>
              <a:xfrm>
                <a:off x="3627975" y="2851275"/>
                <a:ext cx="300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49" extrusionOk="0">
                    <a:moveTo>
                      <a:pt x="94" y="1"/>
                    </a:moveTo>
                    <a:cubicBezTo>
                      <a:pt x="38" y="1"/>
                      <a:pt x="0" y="83"/>
                      <a:pt x="61" y="122"/>
                    </a:cubicBezTo>
                    <a:cubicBezTo>
                      <a:pt x="233" y="229"/>
                      <a:pt x="396" y="335"/>
                      <a:pt x="569" y="437"/>
                    </a:cubicBezTo>
                    <a:cubicBezTo>
                      <a:pt x="579" y="445"/>
                      <a:pt x="591" y="449"/>
                      <a:pt x="602" y="449"/>
                    </a:cubicBezTo>
                    <a:cubicBezTo>
                      <a:pt x="614" y="449"/>
                      <a:pt x="625" y="445"/>
                      <a:pt x="635" y="437"/>
                    </a:cubicBezTo>
                    <a:cubicBezTo>
                      <a:pt x="803" y="335"/>
                      <a:pt x="971" y="229"/>
                      <a:pt x="1144" y="127"/>
                    </a:cubicBezTo>
                    <a:cubicBezTo>
                      <a:pt x="1199" y="93"/>
                      <a:pt x="1166" y="9"/>
                      <a:pt x="1112" y="9"/>
                    </a:cubicBezTo>
                    <a:cubicBezTo>
                      <a:pt x="1101" y="9"/>
                      <a:pt x="1090" y="13"/>
                      <a:pt x="1078" y="20"/>
                    </a:cubicBezTo>
                    <a:cubicBezTo>
                      <a:pt x="916" y="115"/>
                      <a:pt x="763" y="215"/>
                      <a:pt x="603" y="310"/>
                    </a:cubicBezTo>
                    <a:lnTo>
                      <a:pt x="603" y="310"/>
                    </a:lnTo>
                    <a:cubicBezTo>
                      <a:pt x="441" y="210"/>
                      <a:pt x="284" y="105"/>
                      <a:pt x="127" y="10"/>
                    </a:cubicBezTo>
                    <a:cubicBezTo>
                      <a:pt x="116" y="4"/>
                      <a:pt x="10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8"/>
              <p:cNvSpPr/>
              <p:nvPr/>
            </p:nvSpPr>
            <p:spPr>
              <a:xfrm>
                <a:off x="3628200" y="2908325"/>
                <a:ext cx="300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50" extrusionOk="0">
                    <a:moveTo>
                      <a:pt x="598" y="0"/>
                    </a:moveTo>
                    <a:cubicBezTo>
                      <a:pt x="587" y="0"/>
                      <a:pt x="575" y="4"/>
                      <a:pt x="565" y="12"/>
                    </a:cubicBezTo>
                    <a:cubicBezTo>
                      <a:pt x="397" y="114"/>
                      <a:pt x="230" y="220"/>
                      <a:pt x="57" y="322"/>
                    </a:cubicBezTo>
                    <a:cubicBezTo>
                      <a:pt x="1" y="361"/>
                      <a:pt x="36" y="443"/>
                      <a:pt x="91" y="443"/>
                    </a:cubicBezTo>
                    <a:cubicBezTo>
                      <a:pt x="101" y="443"/>
                      <a:pt x="112" y="440"/>
                      <a:pt x="123" y="434"/>
                    </a:cubicBezTo>
                    <a:cubicBezTo>
                      <a:pt x="284" y="339"/>
                      <a:pt x="437" y="235"/>
                      <a:pt x="597" y="139"/>
                    </a:cubicBezTo>
                    <a:lnTo>
                      <a:pt x="597" y="139"/>
                    </a:lnTo>
                    <a:cubicBezTo>
                      <a:pt x="759" y="244"/>
                      <a:pt x="916" y="344"/>
                      <a:pt x="1074" y="439"/>
                    </a:cubicBezTo>
                    <a:cubicBezTo>
                      <a:pt x="1086" y="447"/>
                      <a:pt x="1097" y="450"/>
                      <a:pt x="1108" y="450"/>
                    </a:cubicBezTo>
                    <a:cubicBezTo>
                      <a:pt x="1163" y="450"/>
                      <a:pt x="1200" y="365"/>
                      <a:pt x="1140" y="327"/>
                    </a:cubicBezTo>
                    <a:cubicBezTo>
                      <a:pt x="967" y="220"/>
                      <a:pt x="804" y="114"/>
                      <a:pt x="631" y="12"/>
                    </a:cubicBezTo>
                    <a:cubicBezTo>
                      <a:pt x="621" y="4"/>
                      <a:pt x="610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8"/>
              <p:cNvSpPr/>
              <p:nvPr/>
            </p:nvSpPr>
            <p:spPr>
              <a:xfrm>
                <a:off x="3605100" y="2863575"/>
                <a:ext cx="757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1787" extrusionOk="0">
                    <a:moveTo>
                      <a:pt x="2943" y="0"/>
                    </a:moveTo>
                    <a:cubicBezTo>
                      <a:pt x="2932" y="0"/>
                      <a:pt x="2921" y="4"/>
                      <a:pt x="2908" y="11"/>
                    </a:cubicBezTo>
                    <a:cubicBezTo>
                      <a:pt x="2812" y="67"/>
                      <a:pt x="2720" y="118"/>
                      <a:pt x="2629" y="174"/>
                    </a:cubicBezTo>
                    <a:cubicBezTo>
                      <a:pt x="2400" y="306"/>
                      <a:pt x="2176" y="434"/>
                      <a:pt x="1947" y="571"/>
                    </a:cubicBezTo>
                    <a:cubicBezTo>
                      <a:pt x="1677" y="729"/>
                      <a:pt x="1393" y="886"/>
                      <a:pt x="1123" y="1049"/>
                    </a:cubicBezTo>
                    <a:cubicBezTo>
                      <a:pt x="884" y="1191"/>
                      <a:pt x="645" y="1324"/>
                      <a:pt x="411" y="1466"/>
                    </a:cubicBezTo>
                    <a:cubicBezTo>
                      <a:pt x="294" y="1532"/>
                      <a:pt x="172" y="1593"/>
                      <a:pt x="65" y="1670"/>
                    </a:cubicBezTo>
                    <a:lnTo>
                      <a:pt x="60" y="1670"/>
                    </a:lnTo>
                    <a:cubicBezTo>
                      <a:pt x="0" y="1700"/>
                      <a:pt x="37" y="1787"/>
                      <a:pt x="90" y="1787"/>
                    </a:cubicBezTo>
                    <a:cubicBezTo>
                      <a:pt x="100" y="1787"/>
                      <a:pt x="110" y="1784"/>
                      <a:pt x="121" y="1776"/>
                    </a:cubicBezTo>
                    <a:cubicBezTo>
                      <a:pt x="218" y="1720"/>
                      <a:pt x="314" y="1670"/>
                      <a:pt x="406" y="1614"/>
                    </a:cubicBezTo>
                    <a:cubicBezTo>
                      <a:pt x="630" y="1476"/>
                      <a:pt x="853" y="1349"/>
                      <a:pt x="1082" y="1217"/>
                    </a:cubicBezTo>
                    <a:cubicBezTo>
                      <a:pt x="1357" y="1059"/>
                      <a:pt x="1637" y="902"/>
                      <a:pt x="1911" y="734"/>
                    </a:cubicBezTo>
                    <a:cubicBezTo>
                      <a:pt x="2145" y="596"/>
                      <a:pt x="2390" y="459"/>
                      <a:pt x="2624" y="322"/>
                    </a:cubicBezTo>
                    <a:cubicBezTo>
                      <a:pt x="2735" y="250"/>
                      <a:pt x="2858" y="194"/>
                      <a:pt x="2964" y="118"/>
                    </a:cubicBezTo>
                    <a:lnTo>
                      <a:pt x="2975" y="118"/>
                    </a:lnTo>
                    <a:cubicBezTo>
                      <a:pt x="3029" y="80"/>
                      <a:pt x="2997" y="0"/>
                      <a:pt x="2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8"/>
              <p:cNvSpPr/>
              <p:nvPr/>
            </p:nvSpPr>
            <p:spPr>
              <a:xfrm>
                <a:off x="3662400" y="2857350"/>
                <a:ext cx="16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004" extrusionOk="0">
                    <a:moveTo>
                      <a:pt x="90" y="1"/>
                    </a:moveTo>
                    <a:cubicBezTo>
                      <a:pt x="58" y="1"/>
                      <a:pt x="26" y="21"/>
                      <a:pt x="26" y="62"/>
                    </a:cubicBezTo>
                    <a:cubicBezTo>
                      <a:pt x="21" y="255"/>
                      <a:pt x="11" y="459"/>
                      <a:pt x="1" y="657"/>
                    </a:cubicBezTo>
                    <a:cubicBezTo>
                      <a:pt x="1" y="677"/>
                      <a:pt x="11" y="703"/>
                      <a:pt x="31" y="718"/>
                    </a:cubicBezTo>
                    <a:cubicBezTo>
                      <a:pt x="204" y="810"/>
                      <a:pt x="382" y="906"/>
                      <a:pt x="555" y="998"/>
                    </a:cubicBezTo>
                    <a:cubicBezTo>
                      <a:pt x="563" y="1002"/>
                      <a:pt x="572" y="1003"/>
                      <a:pt x="579" y="1003"/>
                    </a:cubicBezTo>
                    <a:cubicBezTo>
                      <a:pt x="636" y="1003"/>
                      <a:pt x="679" y="917"/>
                      <a:pt x="616" y="881"/>
                    </a:cubicBezTo>
                    <a:cubicBezTo>
                      <a:pt x="454" y="790"/>
                      <a:pt x="288" y="704"/>
                      <a:pt x="129" y="618"/>
                    </a:cubicBezTo>
                    <a:lnTo>
                      <a:pt x="129" y="618"/>
                    </a:lnTo>
                    <a:cubicBezTo>
                      <a:pt x="134" y="437"/>
                      <a:pt x="139" y="247"/>
                      <a:pt x="154" y="62"/>
                    </a:cubicBezTo>
                    <a:cubicBezTo>
                      <a:pt x="154" y="21"/>
                      <a:pt x="122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8"/>
              <p:cNvSpPr/>
              <p:nvPr/>
            </p:nvSpPr>
            <p:spPr>
              <a:xfrm>
                <a:off x="3606025" y="2889650"/>
                <a:ext cx="170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07" extrusionOk="0">
                    <a:moveTo>
                      <a:pt x="100" y="1"/>
                    </a:moveTo>
                    <a:cubicBezTo>
                      <a:pt x="41" y="1"/>
                      <a:pt x="1" y="92"/>
                      <a:pt x="64" y="123"/>
                    </a:cubicBezTo>
                    <a:cubicBezTo>
                      <a:pt x="221" y="214"/>
                      <a:pt x="388" y="305"/>
                      <a:pt x="551" y="387"/>
                    </a:cubicBezTo>
                    <a:lnTo>
                      <a:pt x="551" y="387"/>
                    </a:lnTo>
                    <a:cubicBezTo>
                      <a:pt x="545" y="573"/>
                      <a:pt x="536" y="762"/>
                      <a:pt x="526" y="942"/>
                    </a:cubicBezTo>
                    <a:cubicBezTo>
                      <a:pt x="526" y="985"/>
                      <a:pt x="558" y="1007"/>
                      <a:pt x="590" y="1007"/>
                    </a:cubicBezTo>
                    <a:cubicBezTo>
                      <a:pt x="622" y="1007"/>
                      <a:pt x="654" y="985"/>
                      <a:pt x="654" y="942"/>
                    </a:cubicBezTo>
                    <a:cubicBezTo>
                      <a:pt x="659" y="749"/>
                      <a:pt x="664" y="545"/>
                      <a:pt x="679" y="347"/>
                    </a:cubicBezTo>
                    <a:cubicBezTo>
                      <a:pt x="679" y="326"/>
                      <a:pt x="664" y="301"/>
                      <a:pt x="649" y="291"/>
                    </a:cubicBezTo>
                    <a:cubicBezTo>
                      <a:pt x="476" y="194"/>
                      <a:pt x="298" y="98"/>
                      <a:pt x="125" y="6"/>
                    </a:cubicBezTo>
                    <a:cubicBezTo>
                      <a:pt x="116" y="2"/>
                      <a:pt x="108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8"/>
              <p:cNvSpPr/>
              <p:nvPr/>
            </p:nvSpPr>
            <p:spPr>
              <a:xfrm>
                <a:off x="3604950" y="2864400"/>
                <a:ext cx="7655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724" extrusionOk="0">
                    <a:moveTo>
                      <a:pt x="93" y="0"/>
                    </a:moveTo>
                    <a:cubicBezTo>
                      <a:pt x="39" y="0"/>
                      <a:pt x="0" y="85"/>
                      <a:pt x="61" y="116"/>
                    </a:cubicBezTo>
                    <a:cubicBezTo>
                      <a:pt x="157" y="167"/>
                      <a:pt x="249" y="222"/>
                      <a:pt x="346" y="273"/>
                    </a:cubicBezTo>
                    <a:lnTo>
                      <a:pt x="1032" y="655"/>
                    </a:lnTo>
                    <a:cubicBezTo>
                      <a:pt x="1312" y="807"/>
                      <a:pt x="1592" y="970"/>
                      <a:pt x="1867" y="1123"/>
                    </a:cubicBezTo>
                    <a:cubicBezTo>
                      <a:pt x="2106" y="1255"/>
                      <a:pt x="2345" y="1387"/>
                      <a:pt x="2584" y="1520"/>
                    </a:cubicBezTo>
                    <a:cubicBezTo>
                      <a:pt x="2701" y="1586"/>
                      <a:pt x="2813" y="1657"/>
                      <a:pt x="2935" y="1713"/>
                    </a:cubicBezTo>
                    <a:lnTo>
                      <a:pt x="2940" y="1713"/>
                    </a:lnTo>
                    <a:cubicBezTo>
                      <a:pt x="2951" y="1720"/>
                      <a:pt x="2962" y="1723"/>
                      <a:pt x="2973" y="1723"/>
                    </a:cubicBezTo>
                    <a:cubicBezTo>
                      <a:pt x="3027" y="1723"/>
                      <a:pt x="3062" y="1636"/>
                      <a:pt x="3006" y="1606"/>
                    </a:cubicBezTo>
                    <a:cubicBezTo>
                      <a:pt x="2909" y="1555"/>
                      <a:pt x="2813" y="1494"/>
                      <a:pt x="2716" y="1443"/>
                    </a:cubicBezTo>
                    <a:lnTo>
                      <a:pt x="2029" y="1062"/>
                    </a:lnTo>
                    <a:cubicBezTo>
                      <a:pt x="1750" y="909"/>
                      <a:pt x="1470" y="752"/>
                      <a:pt x="1200" y="599"/>
                    </a:cubicBezTo>
                    <a:cubicBezTo>
                      <a:pt x="956" y="467"/>
                      <a:pt x="722" y="334"/>
                      <a:pt x="478" y="197"/>
                    </a:cubicBezTo>
                    <a:cubicBezTo>
                      <a:pt x="366" y="136"/>
                      <a:pt x="249" y="65"/>
                      <a:pt x="132" y="9"/>
                    </a:cubicBezTo>
                    <a:lnTo>
                      <a:pt x="122" y="9"/>
                    </a:lnTo>
                    <a:cubicBezTo>
                      <a:pt x="112" y="3"/>
                      <a:pt x="102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8"/>
              <p:cNvSpPr/>
              <p:nvPr/>
            </p:nvSpPr>
            <p:spPr>
              <a:xfrm>
                <a:off x="3662675" y="2889050"/>
                <a:ext cx="1715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998" extrusionOk="0">
                    <a:moveTo>
                      <a:pt x="592" y="1"/>
                    </a:moveTo>
                    <a:cubicBezTo>
                      <a:pt x="582" y="1"/>
                      <a:pt x="571" y="3"/>
                      <a:pt x="560" y="10"/>
                    </a:cubicBezTo>
                    <a:cubicBezTo>
                      <a:pt x="382" y="101"/>
                      <a:pt x="214" y="198"/>
                      <a:pt x="36" y="295"/>
                    </a:cubicBezTo>
                    <a:cubicBezTo>
                      <a:pt x="15" y="305"/>
                      <a:pt x="0" y="325"/>
                      <a:pt x="0" y="350"/>
                    </a:cubicBezTo>
                    <a:cubicBezTo>
                      <a:pt x="10" y="549"/>
                      <a:pt x="20" y="747"/>
                      <a:pt x="26" y="941"/>
                    </a:cubicBezTo>
                    <a:cubicBezTo>
                      <a:pt x="31" y="978"/>
                      <a:pt x="64" y="997"/>
                      <a:pt x="95" y="997"/>
                    </a:cubicBezTo>
                    <a:cubicBezTo>
                      <a:pt x="128" y="997"/>
                      <a:pt x="158" y="977"/>
                      <a:pt x="153" y="935"/>
                    </a:cubicBezTo>
                    <a:cubicBezTo>
                      <a:pt x="148" y="750"/>
                      <a:pt x="139" y="569"/>
                      <a:pt x="129" y="384"/>
                    </a:cubicBezTo>
                    <a:lnTo>
                      <a:pt x="129" y="384"/>
                    </a:lnTo>
                    <a:cubicBezTo>
                      <a:pt x="296" y="294"/>
                      <a:pt x="459" y="207"/>
                      <a:pt x="626" y="116"/>
                    </a:cubicBezTo>
                    <a:cubicBezTo>
                      <a:pt x="686" y="82"/>
                      <a:pt x="648" y="1"/>
                      <a:pt x="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8"/>
              <p:cNvSpPr/>
              <p:nvPr/>
            </p:nvSpPr>
            <p:spPr>
              <a:xfrm>
                <a:off x="3605925" y="2857475"/>
                <a:ext cx="171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001" extrusionOk="0">
                    <a:moveTo>
                      <a:pt x="592" y="0"/>
                    </a:moveTo>
                    <a:cubicBezTo>
                      <a:pt x="559" y="0"/>
                      <a:pt x="528" y="21"/>
                      <a:pt x="530" y="62"/>
                    </a:cubicBezTo>
                    <a:cubicBezTo>
                      <a:pt x="535" y="247"/>
                      <a:pt x="549" y="432"/>
                      <a:pt x="555" y="613"/>
                    </a:cubicBezTo>
                    <a:lnTo>
                      <a:pt x="555" y="613"/>
                    </a:lnTo>
                    <a:cubicBezTo>
                      <a:pt x="388" y="704"/>
                      <a:pt x="225" y="790"/>
                      <a:pt x="57" y="881"/>
                    </a:cubicBezTo>
                    <a:cubicBezTo>
                      <a:pt x="1" y="916"/>
                      <a:pt x="38" y="1000"/>
                      <a:pt x="95" y="1000"/>
                    </a:cubicBezTo>
                    <a:cubicBezTo>
                      <a:pt x="104" y="1000"/>
                      <a:pt x="114" y="998"/>
                      <a:pt x="124" y="993"/>
                    </a:cubicBezTo>
                    <a:cubicBezTo>
                      <a:pt x="302" y="896"/>
                      <a:pt x="475" y="800"/>
                      <a:pt x="653" y="703"/>
                    </a:cubicBezTo>
                    <a:cubicBezTo>
                      <a:pt x="668" y="693"/>
                      <a:pt x="683" y="672"/>
                      <a:pt x="683" y="647"/>
                    </a:cubicBezTo>
                    <a:cubicBezTo>
                      <a:pt x="678" y="449"/>
                      <a:pt x="663" y="250"/>
                      <a:pt x="658" y="57"/>
                    </a:cubicBezTo>
                    <a:cubicBezTo>
                      <a:pt x="655" y="19"/>
                      <a:pt x="623" y="0"/>
                      <a:pt x="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3" name="Google Shape;1173;p18"/>
            <p:cNvGrpSpPr/>
            <p:nvPr/>
          </p:nvGrpSpPr>
          <p:grpSpPr>
            <a:xfrm rot="1657775">
              <a:off x="156728" y="712385"/>
              <a:ext cx="463999" cy="458425"/>
              <a:chOff x="3467975" y="3031075"/>
              <a:chExt cx="43650" cy="43125"/>
            </a:xfrm>
          </p:grpSpPr>
          <p:sp>
            <p:nvSpPr>
              <p:cNvPr id="1174" name="Google Shape;1174;p18"/>
              <p:cNvSpPr/>
              <p:nvPr/>
            </p:nvSpPr>
            <p:spPr>
              <a:xfrm>
                <a:off x="3486550" y="3049750"/>
                <a:ext cx="612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127" y="67"/>
                    </a:moveTo>
                    <a:cubicBezTo>
                      <a:pt x="137" y="67"/>
                      <a:pt x="137" y="67"/>
                      <a:pt x="143" y="72"/>
                    </a:cubicBezTo>
                    <a:cubicBezTo>
                      <a:pt x="143" y="72"/>
                      <a:pt x="148" y="72"/>
                      <a:pt x="148" y="77"/>
                    </a:cubicBezTo>
                    <a:lnTo>
                      <a:pt x="163" y="77"/>
                    </a:lnTo>
                    <a:lnTo>
                      <a:pt x="168" y="82"/>
                    </a:lnTo>
                    <a:cubicBezTo>
                      <a:pt x="167" y="82"/>
                      <a:pt x="167" y="81"/>
                      <a:pt x="167" y="81"/>
                    </a:cubicBezTo>
                    <a:lnTo>
                      <a:pt x="167" y="81"/>
                    </a:lnTo>
                    <a:cubicBezTo>
                      <a:pt x="166" y="81"/>
                      <a:pt x="167" y="83"/>
                      <a:pt x="168" y="85"/>
                    </a:cubicBezTo>
                    <a:lnTo>
                      <a:pt x="168" y="85"/>
                    </a:lnTo>
                    <a:cubicBezTo>
                      <a:pt x="168" y="83"/>
                      <a:pt x="168" y="82"/>
                      <a:pt x="168" y="82"/>
                    </a:cubicBezTo>
                    <a:lnTo>
                      <a:pt x="168" y="82"/>
                    </a:lnTo>
                    <a:cubicBezTo>
                      <a:pt x="169" y="85"/>
                      <a:pt x="170" y="86"/>
                      <a:pt x="169" y="86"/>
                    </a:cubicBezTo>
                    <a:cubicBezTo>
                      <a:pt x="169" y="86"/>
                      <a:pt x="169" y="85"/>
                      <a:pt x="168" y="85"/>
                    </a:cubicBezTo>
                    <a:lnTo>
                      <a:pt x="168" y="85"/>
                    </a:lnTo>
                    <a:cubicBezTo>
                      <a:pt x="168" y="87"/>
                      <a:pt x="169" y="93"/>
                      <a:pt x="173" y="93"/>
                    </a:cubicBezTo>
                    <a:cubicBezTo>
                      <a:pt x="173" y="93"/>
                      <a:pt x="173" y="98"/>
                      <a:pt x="178" y="98"/>
                    </a:cubicBezTo>
                    <a:cubicBezTo>
                      <a:pt x="178" y="102"/>
                      <a:pt x="178" y="103"/>
                      <a:pt x="181" y="105"/>
                    </a:cubicBezTo>
                    <a:lnTo>
                      <a:pt x="181" y="105"/>
                    </a:lnTo>
                    <a:cubicBezTo>
                      <a:pt x="179" y="109"/>
                      <a:pt x="178" y="114"/>
                      <a:pt x="178" y="118"/>
                    </a:cubicBezTo>
                    <a:lnTo>
                      <a:pt x="178" y="133"/>
                    </a:lnTo>
                    <a:lnTo>
                      <a:pt x="178" y="138"/>
                    </a:lnTo>
                    <a:cubicBezTo>
                      <a:pt x="178" y="149"/>
                      <a:pt x="173" y="149"/>
                      <a:pt x="173" y="154"/>
                    </a:cubicBezTo>
                    <a:lnTo>
                      <a:pt x="168" y="159"/>
                    </a:lnTo>
                    <a:lnTo>
                      <a:pt x="163" y="164"/>
                    </a:lnTo>
                    <a:lnTo>
                      <a:pt x="112" y="164"/>
                    </a:lnTo>
                    <a:cubicBezTo>
                      <a:pt x="112" y="164"/>
                      <a:pt x="102" y="159"/>
                      <a:pt x="97" y="159"/>
                    </a:cubicBezTo>
                    <a:lnTo>
                      <a:pt x="92" y="159"/>
                    </a:lnTo>
                    <a:lnTo>
                      <a:pt x="87" y="154"/>
                    </a:lnTo>
                    <a:cubicBezTo>
                      <a:pt x="87" y="154"/>
                      <a:pt x="87" y="149"/>
                      <a:pt x="76" y="149"/>
                    </a:cubicBezTo>
                    <a:lnTo>
                      <a:pt x="76" y="143"/>
                    </a:lnTo>
                    <a:cubicBezTo>
                      <a:pt x="76" y="143"/>
                      <a:pt x="76" y="133"/>
                      <a:pt x="71" y="128"/>
                    </a:cubicBezTo>
                    <a:lnTo>
                      <a:pt x="71" y="123"/>
                    </a:lnTo>
                    <a:lnTo>
                      <a:pt x="71" y="108"/>
                    </a:lnTo>
                    <a:lnTo>
                      <a:pt x="71" y="103"/>
                    </a:lnTo>
                    <a:cubicBezTo>
                      <a:pt x="71" y="98"/>
                      <a:pt x="71" y="98"/>
                      <a:pt x="76" y="93"/>
                    </a:cubicBezTo>
                    <a:cubicBezTo>
                      <a:pt x="76" y="93"/>
                      <a:pt x="76" y="82"/>
                      <a:pt x="87" y="82"/>
                    </a:cubicBezTo>
                    <a:lnTo>
                      <a:pt x="87" y="77"/>
                    </a:lnTo>
                    <a:lnTo>
                      <a:pt x="92" y="72"/>
                    </a:lnTo>
                    <a:cubicBezTo>
                      <a:pt x="92" y="72"/>
                      <a:pt x="97" y="67"/>
                      <a:pt x="102" y="67"/>
                    </a:cubicBezTo>
                    <a:close/>
                    <a:moveTo>
                      <a:pt x="132" y="0"/>
                    </a:moveTo>
                    <a:cubicBezTo>
                      <a:pt x="97" y="0"/>
                      <a:pt x="63" y="15"/>
                      <a:pt x="41" y="42"/>
                    </a:cubicBezTo>
                    <a:cubicBezTo>
                      <a:pt x="10" y="77"/>
                      <a:pt x="0" y="133"/>
                      <a:pt x="26" y="174"/>
                    </a:cubicBezTo>
                    <a:cubicBezTo>
                      <a:pt x="48" y="211"/>
                      <a:pt x="92" y="231"/>
                      <a:pt x="134" y="231"/>
                    </a:cubicBezTo>
                    <a:cubicBezTo>
                      <a:pt x="138" y="231"/>
                      <a:pt x="143" y="230"/>
                      <a:pt x="148" y="230"/>
                    </a:cubicBezTo>
                    <a:cubicBezTo>
                      <a:pt x="204" y="215"/>
                      <a:pt x="244" y="169"/>
                      <a:pt x="244" y="118"/>
                    </a:cubicBezTo>
                    <a:cubicBezTo>
                      <a:pt x="244" y="67"/>
                      <a:pt x="214" y="21"/>
                      <a:pt x="168" y="6"/>
                    </a:cubicBezTo>
                    <a:cubicBezTo>
                      <a:pt x="156" y="2"/>
                      <a:pt x="144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8"/>
              <p:cNvSpPr/>
              <p:nvPr/>
            </p:nvSpPr>
            <p:spPr>
              <a:xfrm>
                <a:off x="3488950" y="3031075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687"/>
                    </a:lnTo>
                    <a:lnTo>
                      <a:pt x="1" y="779"/>
                    </a:lnTo>
                    <a:cubicBezTo>
                      <a:pt x="1" y="799"/>
                      <a:pt x="17" y="809"/>
                      <a:pt x="34" y="809"/>
                    </a:cubicBezTo>
                    <a:cubicBezTo>
                      <a:pt x="50" y="809"/>
                      <a:pt x="67" y="799"/>
                      <a:pt x="67" y="779"/>
                    </a:cubicBezTo>
                    <a:lnTo>
                      <a:pt x="67" y="127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8"/>
              <p:cNvSpPr/>
              <p:nvPr/>
            </p:nvSpPr>
            <p:spPr>
              <a:xfrm>
                <a:off x="3484200" y="3032975"/>
                <a:ext cx="1097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8" extrusionOk="0">
                    <a:moveTo>
                      <a:pt x="391" y="1"/>
                    </a:moveTo>
                    <a:cubicBezTo>
                      <a:pt x="384" y="1"/>
                      <a:pt x="376" y="4"/>
                      <a:pt x="369" y="11"/>
                    </a:cubicBezTo>
                    <a:lnTo>
                      <a:pt x="219" y="161"/>
                    </a:lnTo>
                    <a:lnTo>
                      <a:pt x="219" y="161"/>
                    </a:lnTo>
                    <a:lnTo>
                      <a:pt x="69" y="11"/>
                    </a:lnTo>
                    <a:cubicBezTo>
                      <a:pt x="62" y="4"/>
                      <a:pt x="55" y="1"/>
                      <a:pt x="47" y="1"/>
                    </a:cubicBezTo>
                    <a:cubicBezTo>
                      <a:pt x="22" y="1"/>
                      <a:pt x="0" y="37"/>
                      <a:pt x="28" y="57"/>
                    </a:cubicBezTo>
                    <a:lnTo>
                      <a:pt x="196" y="229"/>
                    </a:lnTo>
                    <a:cubicBezTo>
                      <a:pt x="203" y="235"/>
                      <a:pt x="212" y="237"/>
                      <a:pt x="221" y="237"/>
                    </a:cubicBezTo>
                    <a:cubicBezTo>
                      <a:pt x="229" y="237"/>
                      <a:pt x="237" y="235"/>
                      <a:pt x="242" y="229"/>
                    </a:cubicBezTo>
                    <a:lnTo>
                      <a:pt x="415" y="57"/>
                    </a:lnTo>
                    <a:cubicBezTo>
                      <a:pt x="438" y="33"/>
                      <a:pt x="416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8"/>
              <p:cNvSpPr/>
              <p:nvPr/>
            </p:nvSpPr>
            <p:spPr>
              <a:xfrm>
                <a:off x="3488950" y="3053950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1"/>
                    </a:moveTo>
                    <a:cubicBezTo>
                      <a:pt x="17" y="1"/>
                      <a:pt x="1" y="11"/>
                      <a:pt x="1" y="31"/>
                    </a:cubicBezTo>
                    <a:lnTo>
                      <a:pt x="1" y="688"/>
                    </a:lnTo>
                    <a:lnTo>
                      <a:pt x="1" y="779"/>
                    </a:lnTo>
                    <a:cubicBezTo>
                      <a:pt x="1" y="799"/>
                      <a:pt x="17" y="810"/>
                      <a:pt x="34" y="810"/>
                    </a:cubicBezTo>
                    <a:cubicBezTo>
                      <a:pt x="50" y="810"/>
                      <a:pt x="67" y="799"/>
                      <a:pt x="67" y="779"/>
                    </a:cubicBezTo>
                    <a:lnTo>
                      <a:pt x="67" y="128"/>
                    </a:lnTo>
                    <a:lnTo>
                      <a:pt x="67" y="31"/>
                    </a:lnTo>
                    <a:cubicBezTo>
                      <a:pt x="67" y="11"/>
                      <a:pt x="50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>
                <a:off x="3484450" y="3066400"/>
                <a:ext cx="108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36" extrusionOk="0">
                    <a:moveTo>
                      <a:pt x="216" y="0"/>
                    </a:moveTo>
                    <a:cubicBezTo>
                      <a:pt x="209" y="0"/>
                      <a:pt x="201" y="4"/>
                      <a:pt x="196" y="12"/>
                    </a:cubicBezTo>
                    <a:lnTo>
                      <a:pt x="23" y="179"/>
                    </a:lnTo>
                    <a:cubicBezTo>
                      <a:pt x="0" y="206"/>
                      <a:pt x="18" y="236"/>
                      <a:pt x="43" y="236"/>
                    </a:cubicBezTo>
                    <a:cubicBezTo>
                      <a:pt x="51" y="236"/>
                      <a:pt x="60" y="233"/>
                      <a:pt x="69" y="225"/>
                    </a:cubicBezTo>
                    <a:lnTo>
                      <a:pt x="216" y="73"/>
                    </a:lnTo>
                    <a:lnTo>
                      <a:pt x="364" y="225"/>
                    </a:lnTo>
                    <a:cubicBezTo>
                      <a:pt x="372" y="232"/>
                      <a:pt x="380" y="235"/>
                      <a:pt x="387" y="235"/>
                    </a:cubicBezTo>
                    <a:cubicBezTo>
                      <a:pt x="414" y="235"/>
                      <a:pt x="434" y="199"/>
                      <a:pt x="410" y="179"/>
                    </a:cubicBezTo>
                    <a:lnTo>
                      <a:pt x="237" y="12"/>
                    </a:lnTo>
                    <a:cubicBezTo>
                      <a:pt x="232" y="4"/>
                      <a:pt x="224" y="0"/>
                      <a:pt x="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8"/>
              <p:cNvSpPr/>
              <p:nvPr/>
            </p:nvSpPr>
            <p:spPr>
              <a:xfrm>
                <a:off x="34908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29" y="67"/>
                      <a:pt x="829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8"/>
              <p:cNvSpPr/>
              <p:nvPr/>
            </p:nvSpPr>
            <p:spPr>
              <a:xfrm>
                <a:off x="3503450" y="3047450"/>
                <a:ext cx="63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09" extrusionOk="0">
                    <a:moveTo>
                      <a:pt x="206" y="1"/>
                    </a:moveTo>
                    <a:cubicBezTo>
                      <a:pt x="198" y="1"/>
                      <a:pt x="190" y="4"/>
                      <a:pt x="184" y="12"/>
                    </a:cubicBezTo>
                    <a:lnTo>
                      <a:pt x="11" y="185"/>
                    </a:lnTo>
                    <a:cubicBezTo>
                      <a:pt x="1" y="195"/>
                      <a:pt x="1" y="215"/>
                      <a:pt x="11" y="225"/>
                    </a:cubicBezTo>
                    <a:lnTo>
                      <a:pt x="184" y="398"/>
                    </a:lnTo>
                    <a:cubicBezTo>
                      <a:pt x="191" y="406"/>
                      <a:pt x="200" y="409"/>
                      <a:pt x="208" y="409"/>
                    </a:cubicBezTo>
                    <a:cubicBezTo>
                      <a:pt x="232" y="409"/>
                      <a:pt x="253" y="379"/>
                      <a:pt x="230" y="352"/>
                    </a:cubicBezTo>
                    <a:lnTo>
                      <a:pt x="78" y="205"/>
                    </a:lnTo>
                    <a:lnTo>
                      <a:pt x="230" y="57"/>
                    </a:lnTo>
                    <a:cubicBezTo>
                      <a:pt x="253" y="31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8"/>
              <p:cNvSpPr/>
              <p:nvPr/>
            </p:nvSpPr>
            <p:spPr>
              <a:xfrm>
                <a:off x="34679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30" y="67"/>
                      <a:pt x="830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8"/>
              <p:cNvSpPr/>
              <p:nvPr/>
            </p:nvSpPr>
            <p:spPr>
              <a:xfrm>
                <a:off x="3469800" y="3047600"/>
                <a:ext cx="63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11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7"/>
                    </a:cubicBezTo>
                    <a:lnTo>
                      <a:pt x="174" y="207"/>
                    </a:lnTo>
                    <a:lnTo>
                      <a:pt x="174" y="207"/>
                    </a:lnTo>
                    <a:lnTo>
                      <a:pt x="24" y="357"/>
                    </a:lnTo>
                    <a:cubicBezTo>
                      <a:pt x="1" y="379"/>
                      <a:pt x="24" y="410"/>
                      <a:pt x="47" y="410"/>
                    </a:cubicBezTo>
                    <a:cubicBezTo>
                      <a:pt x="55" y="410"/>
                      <a:pt x="63" y="407"/>
                      <a:pt x="70" y="397"/>
                    </a:cubicBezTo>
                    <a:lnTo>
                      <a:pt x="238" y="229"/>
                    </a:lnTo>
                    <a:cubicBezTo>
                      <a:pt x="253" y="214"/>
                      <a:pt x="253" y="194"/>
                      <a:pt x="238" y="184"/>
                    </a:cubicBezTo>
                    <a:lnTo>
                      <a:pt x="70" y="11"/>
                    </a:lnTo>
                    <a:cubicBezTo>
                      <a:pt x="62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8"/>
              <p:cNvSpPr/>
              <p:nvPr/>
            </p:nvSpPr>
            <p:spPr>
              <a:xfrm>
                <a:off x="3473875" y="3037125"/>
                <a:ext cx="1555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4" extrusionOk="0">
                    <a:moveTo>
                      <a:pt x="46" y="0"/>
                    </a:moveTo>
                    <a:cubicBezTo>
                      <a:pt x="21" y="0"/>
                      <a:pt x="1" y="34"/>
                      <a:pt x="24" y="53"/>
                    </a:cubicBezTo>
                    <a:lnTo>
                      <a:pt x="492" y="521"/>
                    </a:lnTo>
                    <a:lnTo>
                      <a:pt x="553" y="582"/>
                    </a:lnTo>
                    <a:cubicBezTo>
                      <a:pt x="560" y="590"/>
                      <a:pt x="569" y="593"/>
                      <a:pt x="577" y="593"/>
                    </a:cubicBezTo>
                    <a:cubicBezTo>
                      <a:pt x="601" y="593"/>
                      <a:pt x="622" y="563"/>
                      <a:pt x="599" y="537"/>
                    </a:cubicBezTo>
                    <a:lnTo>
                      <a:pt x="136" y="74"/>
                    </a:lnTo>
                    <a:lnTo>
                      <a:pt x="70" y="13"/>
                    </a:lnTo>
                    <a:cubicBezTo>
                      <a:pt x="62" y="4"/>
                      <a:pt x="54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8"/>
              <p:cNvSpPr/>
              <p:nvPr/>
            </p:nvSpPr>
            <p:spPr>
              <a:xfrm>
                <a:off x="3472425" y="3035525"/>
                <a:ext cx="77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6" extrusionOk="0">
                    <a:moveTo>
                      <a:pt x="280" y="0"/>
                    </a:moveTo>
                    <a:cubicBezTo>
                      <a:pt x="265" y="0"/>
                      <a:pt x="250" y="10"/>
                      <a:pt x="250" y="31"/>
                    </a:cubicBezTo>
                    <a:lnTo>
                      <a:pt x="250" y="239"/>
                    </a:lnTo>
                    <a:lnTo>
                      <a:pt x="41" y="239"/>
                    </a:lnTo>
                    <a:cubicBezTo>
                      <a:pt x="1" y="239"/>
                      <a:pt x="1" y="306"/>
                      <a:pt x="41" y="306"/>
                    </a:cubicBezTo>
                    <a:lnTo>
                      <a:pt x="280" y="306"/>
                    </a:lnTo>
                    <a:cubicBezTo>
                      <a:pt x="301" y="306"/>
                      <a:pt x="311" y="290"/>
                      <a:pt x="311" y="270"/>
                    </a:cubicBezTo>
                    <a:lnTo>
                      <a:pt x="311" y="61"/>
                    </a:lnTo>
                    <a:lnTo>
                      <a:pt x="311" y="31"/>
                    </a:lnTo>
                    <a:cubicBezTo>
                      <a:pt x="311" y="10"/>
                      <a:pt x="296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8"/>
              <p:cNvSpPr/>
              <p:nvPr/>
            </p:nvSpPr>
            <p:spPr>
              <a:xfrm>
                <a:off x="3490150" y="3053325"/>
                <a:ext cx="155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5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6"/>
                    </a:cubicBezTo>
                    <a:lnTo>
                      <a:pt x="487" y="519"/>
                    </a:lnTo>
                    <a:lnTo>
                      <a:pt x="553" y="585"/>
                    </a:lnTo>
                    <a:cubicBezTo>
                      <a:pt x="560" y="592"/>
                      <a:pt x="567" y="595"/>
                      <a:pt x="574" y="595"/>
                    </a:cubicBezTo>
                    <a:cubicBezTo>
                      <a:pt x="600" y="595"/>
                      <a:pt x="622" y="560"/>
                      <a:pt x="594" y="540"/>
                    </a:cubicBezTo>
                    <a:lnTo>
                      <a:pt x="131" y="77"/>
                    </a:lnTo>
                    <a:lnTo>
                      <a:pt x="70" y="11"/>
                    </a:lnTo>
                    <a:cubicBezTo>
                      <a:pt x="61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8"/>
              <p:cNvSpPr/>
              <p:nvPr/>
            </p:nvSpPr>
            <p:spPr>
              <a:xfrm>
                <a:off x="3499250" y="3062225"/>
                <a:ext cx="79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1" extrusionOk="0">
                    <a:moveTo>
                      <a:pt x="36" y="1"/>
                    </a:moveTo>
                    <a:cubicBezTo>
                      <a:pt x="16" y="1"/>
                      <a:pt x="1" y="11"/>
                      <a:pt x="1" y="31"/>
                    </a:cubicBezTo>
                    <a:lnTo>
                      <a:pt x="1" y="240"/>
                    </a:lnTo>
                    <a:lnTo>
                      <a:pt x="1" y="270"/>
                    </a:lnTo>
                    <a:cubicBezTo>
                      <a:pt x="1" y="290"/>
                      <a:pt x="17" y="301"/>
                      <a:pt x="34" y="301"/>
                    </a:cubicBezTo>
                    <a:cubicBezTo>
                      <a:pt x="50" y="301"/>
                      <a:pt x="67" y="290"/>
                      <a:pt x="67" y="270"/>
                    </a:cubicBezTo>
                    <a:lnTo>
                      <a:pt x="67" y="62"/>
                    </a:lnTo>
                    <a:lnTo>
                      <a:pt x="275" y="62"/>
                    </a:lnTo>
                    <a:cubicBezTo>
                      <a:pt x="316" y="62"/>
                      <a:pt x="316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8"/>
              <p:cNvSpPr/>
              <p:nvPr/>
            </p:nvSpPr>
            <p:spPr>
              <a:xfrm>
                <a:off x="3490175" y="3037100"/>
                <a:ext cx="155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95" extrusionOk="0">
                    <a:moveTo>
                      <a:pt x="575" y="1"/>
                    </a:moveTo>
                    <a:cubicBezTo>
                      <a:pt x="567" y="1"/>
                      <a:pt x="559" y="4"/>
                      <a:pt x="552" y="14"/>
                    </a:cubicBezTo>
                    <a:lnTo>
                      <a:pt x="84" y="477"/>
                    </a:lnTo>
                    <a:lnTo>
                      <a:pt x="23" y="538"/>
                    </a:lnTo>
                    <a:cubicBezTo>
                      <a:pt x="0" y="564"/>
                      <a:pt x="17" y="594"/>
                      <a:pt x="43" y="594"/>
                    </a:cubicBezTo>
                    <a:cubicBezTo>
                      <a:pt x="51" y="594"/>
                      <a:pt x="60" y="591"/>
                      <a:pt x="69" y="583"/>
                    </a:cubicBezTo>
                    <a:lnTo>
                      <a:pt x="532" y="120"/>
                    </a:lnTo>
                    <a:lnTo>
                      <a:pt x="593" y="54"/>
                    </a:lnTo>
                    <a:cubicBezTo>
                      <a:pt x="619" y="32"/>
                      <a:pt x="598" y="1"/>
                      <a:pt x="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8"/>
              <p:cNvSpPr/>
              <p:nvPr/>
            </p:nvSpPr>
            <p:spPr>
              <a:xfrm>
                <a:off x="3499250" y="3035525"/>
                <a:ext cx="79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6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239"/>
                    </a:lnTo>
                    <a:lnTo>
                      <a:pt x="1" y="270"/>
                    </a:lnTo>
                    <a:cubicBezTo>
                      <a:pt x="1" y="290"/>
                      <a:pt x="16" y="306"/>
                      <a:pt x="36" y="306"/>
                    </a:cubicBezTo>
                    <a:lnTo>
                      <a:pt x="275" y="306"/>
                    </a:lnTo>
                    <a:cubicBezTo>
                      <a:pt x="316" y="306"/>
                      <a:pt x="316" y="239"/>
                      <a:pt x="275" y="239"/>
                    </a:cubicBezTo>
                    <a:lnTo>
                      <a:pt x="67" y="239"/>
                    </a:lnTo>
                    <a:lnTo>
                      <a:pt x="67" y="61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>
                <a:off x="3473875" y="3053325"/>
                <a:ext cx="155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96" extrusionOk="0">
                    <a:moveTo>
                      <a:pt x="576" y="1"/>
                    </a:moveTo>
                    <a:cubicBezTo>
                      <a:pt x="568" y="1"/>
                      <a:pt x="560" y="4"/>
                      <a:pt x="553" y="11"/>
                    </a:cubicBezTo>
                    <a:lnTo>
                      <a:pt x="90" y="474"/>
                    </a:lnTo>
                    <a:lnTo>
                      <a:pt x="24" y="540"/>
                    </a:lnTo>
                    <a:cubicBezTo>
                      <a:pt x="0" y="563"/>
                      <a:pt x="25" y="595"/>
                      <a:pt x="49" y="595"/>
                    </a:cubicBezTo>
                    <a:cubicBezTo>
                      <a:pt x="56" y="595"/>
                      <a:pt x="64" y="593"/>
                      <a:pt x="70" y="585"/>
                    </a:cubicBezTo>
                    <a:lnTo>
                      <a:pt x="533" y="117"/>
                    </a:lnTo>
                    <a:lnTo>
                      <a:pt x="599" y="56"/>
                    </a:lnTo>
                    <a:cubicBezTo>
                      <a:pt x="622" y="33"/>
                      <a:pt x="601" y="1"/>
                      <a:pt x="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>
                <a:off x="3472425" y="3062225"/>
                <a:ext cx="77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1" extrusionOk="0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250" y="62"/>
                    </a:lnTo>
                    <a:lnTo>
                      <a:pt x="250" y="240"/>
                    </a:lnTo>
                    <a:lnTo>
                      <a:pt x="250" y="270"/>
                    </a:lnTo>
                    <a:cubicBezTo>
                      <a:pt x="250" y="290"/>
                      <a:pt x="265" y="301"/>
                      <a:pt x="280" y="301"/>
                    </a:cubicBezTo>
                    <a:cubicBezTo>
                      <a:pt x="296" y="301"/>
                      <a:pt x="311" y="290"/>
                      <a:pt x="311" y="270"/>
                    </a:cubicBezTo>
                    <a:lnTo>
                      <a:pt x="311" y="62"/>
                    </a:lnTo>
                    <a:lnTo>
                      <a:pt x="311" y="31"/>
                    </a:lnTo>
                    <a:cubicBezTo>
                      <a:pt x="311" y="11"/>
                      <a:pt x="301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1" name="Google Shape;1191;p18"/>
          <p:cNvGrpSpPr/>
          <p:nvPr/>
        </p:nvGrpSpPr>
        <p:grpSpPr>
          <a:xfrm>
            <a:off x="-747481" y="2494861"/>
            <a:ext cx="10638939" cy="5048552"/>
            <a:chOff x="-747481" y="2494861"/>
            <a:chExt cx="10638939" cy="5048552"/>
          </a:xfrm>
        </p:grpSpPr>
        <p:grpSp>
          <p:nvGrpSpPr>
            <p:cNvPr id="1192" name="Google Shape;1192;p18"/>
            <p:cNvGrpSpPr/>
            <p:nvPr/>
          </p:nvGrpSpPr>
          <p:grpSpPr>
            <a:xfrm>
              <a:off x="7865409" y="4680191"/>
              <a:ext cx="1119705" cy="501897"/>
              <a:chOff x="5922400" y="575875"/>
              <a:chExt cx="413450" cy="185325"/>
            </a:xfrm>
          </p:grpSpPr>
          <p:sp>
            <p:nvSpPr>
              <p:cNvPr id="1193" name="Google Shape;1193;p18"/>
              <p:cNvSpPr/>
              <p:nvPr/>
            </p:nvSpPr>
            <p:spPr>
              <a:xfrm>
                <a:off x="5922400" y="575875"/>
                <a:ext cx="246725" cy="185325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7413" extrusionOk="0">
                    <a:moveTo>
                      <a:pt x="7493" y="0"/>
                    </a:moveTo>
                    <a:cubicBezTo>
                      <a:pt x="7349" y="0"/>
                      <a:pt x="7208" y="53"/>
                      <a:pt x="7102" y="159"/>
                    </a:cubicBezTo>
                    <a:lnTo>
                      <a:pt x="199" y="7062"/>
                    </a:lnTo>
                    <a:cubicBezTo>
                      <a:pt x="1" y="7255"/>
                      <a:pt x="67" y="7413"/>
                      <a:pt x="352" y="7413"/>
                    </a:cubicBezTo>
                    <a:lnTo>
                      <a:pt x="9869" y="7413"/>
                    </a:lnTo>
                    <a:cubicBezTo>
                      <a:pt x="9584" y="7011"/>
                      <a:pt x="9325" y="6574"/>
                      <a:pt x="9035" y="6248"/>
                    </a:cubicBezTo>
                    <a:cubicBezTo>
                      <a:pt x="8445" y="5566"/>
                      <a:pt x="7829" y="4951"/>
                      <a:pt x="7326" y="4203"/>
                    </a:cubicBezTo>
                    <a:cubicBezTo>
                      <a:pt x="7031" y="3725"/>
                      <a:pt x="6776" y="3160"/>
                      <a:pt x="6893" y="2586"/>
                    </a:cubicBezTo>
                    <a:cubicBezTo>
                      <a:pt x="6985" y="2107"/>
                      <a:pt x="7890" y="1650"/>
                      <a:pt x="7804" y="1243"/>
                    </a:cubicBezTo>
                    <a:cubicBezTo>
                      <a:pt x="7758" y="973"/>
                      <a:pt x="7300" y="927"/>
                      <a:pt x="7254" y="627"/>
                    </a:cubicBezTo>
                    <a:cubicBezTo>
                      <a:pt x="7209" y="444"/>
                      <a:pt x="7346" y="261"/>
                      <a:pt x="7458" y="124"/>
                    </a:cubicBezTo>
                    <a:cubicBezTo>
                      <a:pt x="7494" y="83"/>
                      <a:pt x="7534" y="42"/>
                      <a:pt x="7580" y="7"/>
                    </a:cubicBezTo>
                    <a:cubicBezTo>
                      <a:pt x="7551" y="2"/>
                      <a:pt x="7522" y="0"/>
                      <a:pt x="74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>
                <a:off x="6091675" y="576025"/>
                <a:ext cx="244175" cy="185175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7407" extrusionOk="0">
                    <a:moveTo>
                      <a:pt x="804" y="1"/>
                    </a:moveTo>
                    <a:cubicBezTo>
                      <a:pt x="758" y="36"/>
                      <a:pt x="712" y="77"/>
                      <a:pt x="682" y="118"/>
                    </a:cubicBezTo>
                    <a:cubicBezTo>
                      <a:pt x="570" y="260"/>
                      <a:pt x="433" y="438"/>
                      <a:pt x="478" y="621"/>
                    </a:cubicBezTo>
                    <a:cubicBezTo>
                      <a:pt x="524" y="921"/>
                      <a:pt x="982" y="967"/>
                      <a:pt x="1028" y="1237"/>
                    </a:cubicBezTo>
                    <a:cubicBezTo>
                      <a:pt x="1119" y="1644"/>
                      <a:pt x="204" y="2101"/>
                      <a:pt x="117" y="2580"/>
                    </a:cubicBezTo>
                    <a:cubicBezTo>
                      <a:pt x="0" y="3144"/>
                      <a:pt x="249" y="3719"/>
                      <a:pt x="550" y="4197"/>
                    </a:cubicBezTo>
                    <a:cubicBezTo>
                      <a:pt x="1043" y="4950"/>
                      <a:pt x="1664" y="5560"/>
                      <a:pt x="2259" y="6242"/>
                    </a:cubicBezTo>
                    <a:cubicBezTo>
                      <a:pt x="2544" y="6568"/>
                      <a:pt x="2798" y="7005"/>
                      <a:pt x="3093" y="7407"/>
                    </a:cubicBezTo>
                    <a:lnTo>
                      <a:pt x="9441" y="7407"/>
                    </a:lnTo>
                    <a:cubicBezTo>
                      <a:pt x="9716" y="7407"/>
                      <a:pt x="9767" y="7259"/>
                      <a:pt x="9558" y="7086"/>
                    </a:cubicBezTo>
                    <a:lnTo>
                      <a:pt x="1068" y="113"/>
                    </a:lnTo>
                    <a:cubicBezTo>
                      <a:pt x="992" y="52"/>
                      <a:pt x="901" y="11"/>
                      <a:pt x="804" y="1"/>
                    </a:cubicBezTo>
                    <a:close/>
                  </a:path>
                </a:pathLst>
              </a:custGeom>
              <a:solidFill>
                <a:srgbClr val="FCFCFC">
                  <a:alpha val="28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5" name="Google Shape;1195;p18"/>
            <p:cNvSpPr/>
            <p:nvPr/>
          </p:nvSpPr>
          <p:spPr>
            <a:xfrm>
              <a:off x="-747474" y="4501451"/>
              <a:ext cx="10638932" cy="3041962"/>
            </a:xfrm>
            <a:custGeom>
              <a:avLst/>
              <a:gdLst/>
              <a:ahLst/>
              <a:cxnLst/>
              <a:rect l="l" t="t" r="r" b="b"/>
              <a:pathLst>
                <a:path w="37541" h="10734" extrusionOk="0">
                  <a:moveTo>
                    <a:pt x="7" y="1399"/>
                  </a:moveTo>
                  <a:cubicBezTo>
                    <a:pt x="7" y="1399"/>
                    <a:pt x="6" y="1399"/>
                    <a:pt x="6" y="1400"/>
                  </a:cubicBezTo>
                  <a:cubicBezTo>
                    <a:pt x="1" y="1405"/>
                    <a:pt x="4" y="1409"/>
                    <a:pt x="16" y="1413"/>
                  </a:cubicBezTo>
                  <a:lnTo>
                    <a:pt x="16" y="1413"/>
                  </a:lnTo>
                  <a:cubicBezTo>
                    <a:pt x="13" y="1404"/>
                    <a:pt x="10" y="1399"/>
                    <a:pt x="7" y="1399"/>
                  </a:cubicBezTo>
                  <a:close/>
                  <a:moveTo>
                    <a:pt x="37540" y="1"/>
                  </a:moveTo>
                  <a:lnTo>
                    <a:pt x="36452" y="1400"/>
                  </a:lnTo>
                  <a:cubicBezTo>
                    <a:pt x="36452" y="1400"/>
                    <a:pt x="31036" y="1665"/>
                    <a:pt x="24491" y="1665"/>
                  </a:cubicBezTo>
                  <a:cubicBezTo>
                    <a:pt x="21784" y="1665"/>
                    <a:pt x="18885" y="1619"/>
                    <a:pt x="16095" y="1491"/>
                  </a:cubicBezTo>
                  <a:cubicBezTo>
                    <a:pt x="13013" y="1350"/>
                    <a:pt x="10228" y="1306"/>
                    <a:pt x="7875" y="1306"/>
                  </a:cubicBezTo>
                  <a:cubicBezTo>
                    <a:pt x="3955" y="1306"/>
                    <a:pt x="1233" y="1428"/>
                    <a:pt x="330" y="1428"/>
                  </a:cubicBezTo>
                  <a:cubicBezTo>
                    <a:pt x="157" y="1428"/>
                    <a:pt x="50" y="1424"/>
                    <a:pt x="16" y="1413"/>
                  </a:cubicBezTo>
                  <a:lnTo>
                    <a:pt x="16" y="1413"/>
                  </a:lnTo>
                  <a:cubicBezTo>
                    <a:pt x="153" y="1816"/>
                    <a:pt x="942" y="10734"/>
                    <a:pt x="942" y="10734"/>
                  </a:cubicBezTo>
                  <a:lnTo>
                    <a:pt x="37540" y="10734"/>
                  </a:lnTo>
                  <a:cubicBezTo>
                    <a:pt x="37077" y="10734"/>
                    <a:pt x="37540" y="2"/>
                    <a:pt x="37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6" name="Google Shape;1196;p18"/>
            <p:cNvGrpSpPr/>
            <p:nvPr/>
          </p:nvGrpSpPr>
          <p:grpSpPr>
            <a:xfrm>
              <a:off x="-747481" y="3134625"/>
              <a:ext cx="1695221" cy="2008875"/>
              <a:chOff x="915250" y="1044725"/>
              <a:chExt cx="447725" cy="530550"/>
            </a:xfrm>
          </p:grpSpPr>
          <p:sp>
            <p:nvSpPr>
              <p:cNvPr id="1197" name="Google Shape;1197;p18"/>
              <p:cNvSpPr/>
              <p:nvPr/>
            </p:nvSpPr>
            <p:spPr>
              <a:xfrm>
                <a:off x="915250" y="1367025"/>
                <a:ext cx="447725" cy="208250"/>
              </a:xfrm>
              <a:custGeom>
                <a:avLst/>
                <a:gdLst/>
                <a:ahLst/>
                <a:cxnLst/>
                <a:rect l="l" t="t" r="r" b="b"/>
                <a:pathLst>
                  <a:path w="17909" h="8330" extrusionOk="0">
                    <a:moveTo>
                      <a:pt x="13437" y="0"/>
                    </a:moveTo>
                    <a:cubicBezTo>
                      <a:pt x="13392" y="0"/>
                      <a:pt x="13342" y="1"/>
                      <a:pt x="13287" y="3"/>
                    </a:cubicBezTo>
                    <a:cubicBezTo>
                      <a:pt x="12854" y="14"/>
                      <a:pt x="12422" y="44"/>
                      <a:pt x="11964" y="110"/>
                    </a:cubicBezTo>
                    <a:cubicBezTo>
                      <a:pt x="11125" y="207"/>
                      <a:pt x="10260" y="370"/>
                      <a:pt x="9421" y="517"/>
                    </a:cubicBezTo>
                    <a:cubicBezTo>
                      <a:pt x="9090" y="573"/>
                      <a:pt x="4120" y="822"/>
                      <a:pt x="4120" y="822"/>
                    </a:cubicBezTo>
                    <a:cubicBezTo>
                      <a:pt x="4120" y="822"/>
                      <a:pt x="3337" y="2297"/>
                      <a:pt x="3149" y="2740"/>
                    </a:cubicBezTo>
                    <a:cubicBezTo>
                      <a:pt x="2839" y="3442"/>
                      <a:pt x="2391" y="4088"/>
                      <a:pt x="1974" y="4744"/>
                    </a:cubicBezTo>
                    <a:cubicBezTo>
                      <a:pt x="1602" y="5299"/>
                      <a:pt x="1211" y="5828"/>
                      <a:pt x="814" y="6372"/>
                    </a:cubicBezTo>
                    <a:cubicBezTo>
                      <a:pt x="539" y="6774"/>
                      <a:pt x="0" y="7455"/>
                      <a:pt x="717" y="7659"/>
                    </a:cubicBezTo>
                    <a:cubicBezTo>
                      <a:pt x="839" y="7691"/>
                      <a:pt x="961" y="7706"/>
                      <a:pt x="1083" y="7706"/>
                    </a:cubicBezTo>
                    <a:cubicBezTo>
                      <a:pt x="1887" y="7706"/>
                      <a:pt x="2673" y="7064"/>
                      <a:pt x="3195" y="6565"/>
                    </a:cubicBezTo>
                    <a:lnTo>
                      <a:pt x="3195" y="6565"/>
                    </a:lnTo>
                    <a:cubicBezTo>
                      <a:pt x="3013" y="7172"/>
                      <a:pt x="2980" y="8036"/>
                      <a:pt x="3800" y="8036"/>
                    </a:cubicBezTo>
                    <a:cubicBezTo>
                      <a:pt x="3852" y="8036"/>
                      <a:pt x="3908" y="8032"/>
                      <a:pt x="3968" y="8025"/>
                    </a:cubicBezTo>
                    <a:cubicBezTo>
                      <a:pt x="4833" y="7928"/>
                      <a:pt x="5245" y="7181"/>
                      <a:pt x="5692" y="6575"/>
                    </a:cubicBezTo>
                    <a:lnTo>
                      <a:pt x="5692" y="6575"/>
                    </a:lnTo>
                    <a:cubicBezTo>
                      <a:pt x="5423" y="7150"/>
                      <a:pt x="5697" y="7928"/>
                      <a:pt x="6369" y="8132"/>
                    </a:cubicBezTo>
                    <a:cubicBezTo>
                      <a:pt x="6473" y="8161"/>
                      <a:pt x="6573" y="8175"/>
                      <a:pt x="6668" y="8175"/>
                    </a:cubicBezTo>
                    <a:cubicBezTo>
                      <a:pt x="7225" y="8175"/>
                      <a:pt x="7619" y="7706"/>
                      <a:pt x="7849" y="7237"/>
                    </a:cubicBezTo>
                    <a:cubicBezTo>
                      <a:pt x="7884" y="7165"/>
                      <a:pt x="7920" y="7104"/>
                      <a:pt x="7951" y="7033"/>
                    </a:cubicBezTo>
                    <a:cubicBezTo>
                      <a:pt x="8063" y="7404"/>
                      <a:pt x="8241" y="7761"/>
                      <a:pt x="8480" y="7989"/>
                    </a:cubicBezTo>
                    <a:cubicBezTo>
                      <a:pt x="8674" y="8199"/>
                      <a:pt x="8957" y="8330"/>
                      <a:pt x="9240" y="8330"/>
                    </a:cubicBezTo>
                    <a:cubicBezTo>
                      <a:pt x="9410" y="8330"/>
                      <a:pt x="9580" y="8283"/>
                      <a:pt x="9731" y="8178"/>
                    </a:cubicBezTo>
                    <a:cubicBezTo>
                      <a:pt x="10158" y="7872"/>
                      <a:pt x="10168" y="7333"/>
                      <a:pt x="10362" y="6906"/>
                    </a:cubicBezTo>
                    <a:cubicBezTo>
                      <a:pt x="10371" y="7469"/>
                      <a:pt x="10862" y="8249"/>
                      <a:pt x="11510" y="8249"/>
                    </a:cubicBezTo>
                    <a:cubicBezTo>
                      <a:pt x="11570" y="8249"/>
                      <a:pt x="11632" y="8243"/>
                      <a:pt x="11694" y="8228"/>
                    </a:cubicBezTo>
                    <a:cubicBezTo>
                      <a:pt x="12279" y="8091"/>
                      <a:pt x="12641" y="7216"/>
                      <a:pt x="12605" y="6702"/>
                    </a:cubicBezTo>
                    <a:lnTo>
                      <a:pt x="12605" y="6702"/>
                    </a:lnTo>
                    <a:cubicBezTo>
                      <a:pt x="12817" y="7308"/>
                      <a:pt x="13616" y="7995"/>
                      <a:pt x="14304" y="7995"/>
                    </a:cubicBezTo>
                    <a:cubicBezTo>
                      <a:pt x="14309" y="7995"/>
                      <a:pt x="14314" y="7995"/>
                      <a:pt x="14319" y="7995"/>
                    </a:cubicBezTo>
                    <a:cubicBezTo>
                      <a:pt x="15158" y="7974"/>
                      <a:pt x="15169" y="7135"/>
                      <a:pt x="15153" y="6545"/>
                    </a:cubicBezTo>
                    <a:lnTo>
                      <a:pt x="15153" y="6545"/>
                    </a:lnTo>
                    <a:cubicBezTo>
                      <a:pt x="15219" y="7033"/>
                      <a:pt x="16196" y="7532"/>
                      <a:pt x="16659" y="7593"/>
                    </a:cubicBezTo>
                    <a:cubicBezTo>
                      <a:pt x="16700" y="7597"/>
                      <a:pt x="16742" y="7598"/>
                      <a:pt x="16785" y="7598"/>
                    </a:cubicBezTo>
                    <a:cubicBezTo>
                      <a:pt x="17307" y="7598"/>
                      <a:pt x="17908" y="7311"/>
                      <a:pt x="17636" y="6723"/>
                    </a:cubicBezTo>
                    <a:cubicBezTo>
                      <a:pt x="17391" y="6163"/>
                      <a:pt x="16766" y="5711"/>
                      <a:pt x="16425" y="5176"/>
                    </a:cubicBezTo>
                    <a:cubicBezTo>
                      <a:pt x="16110" y="4668"/>
                      <a:pt x="15815" y="4159"/>
                      <a:pt x="15525" y="3620"/>
                    </a:cubicBezTo>
                    <a:cubicBezTo>
                      <a:pt x="15230" y="3086"/>
                      <a:pt x="14940" y="2577"/>
                      <a:pt x="14716" y="2013"/>
                    </a:cubicBezTo>
                    <a:cubicBezTo>
                      <a:pt x="14497" y="1478"/>
                      <a:pt x="14309" y="883"/>
                      <a:pt x="14034" y="375"/>
                    </a:cubicBezTo>
                    <a:cubicBezTo>
                      <a:pt x="13852" y="60"/>
                      <a:pt x="13748" y="0"/>
                      <a:pt x="1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8"/>
              <p:cNvSpPr/>
              <p:nvPr/>
            </p:nvSpPr>
            <p:spPr>
              <a:xfrm>
                <a:off x="985875" y="1363410"/>
                <a:ext cx="308118" cy="96790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9260" extrusionOk="0">
                    <a:moveTo>
                      <a:pt x="25013" y="1"/>
                    </a:moveTo>
                    <a:cubicBezTo>
                      <a:pt x="24925" y="1"/>
                      <a:pt x="24831" y="2"/>
                      <a:pt x="24729" y="5"/>
                    </a:cubicBezTo>
                    <a:cubicBezTo>
                      <a:pt x="23717" y="41"/>
                      <a:pt x="22705" y="112"/>
                      <a:pt x="21634" y="267"/>
                    </a:cubicBezTo>
                    <a:cubicBezTo>
                      <a:pt x="19669" y="481"/>
                      <a:pt x="17645" y="874"/>
                      <a:pt x="15681" y="1219"/>
                    </a:cubicBezTo>
                    <a:cubicBezTo>
                      <a:pt x="14907" y="1350"/>
                      <a:pt x="3286" y="1934"/>
                      <a:pt x="3286" y="1934"/>
                    </a:cubicBezTo>
                    <a:cubicBezTo>
                      <a:pt x="3286" y="1934"/>
                      <a:pt x="1453" y="5386"/>
                      <a:pt x="1012" y="6422"/>
                    </a:cubicBezTo>
                    <a:cubicBezTo>
                      <a:pt x="715" y="7077"/>
                      <a:pt x="369" y="7720"/>
                      <a:pt x="0" y="8339"/>
                    </a:cubicBezTo>
                    <a:cubicBezTo>
                      <a:pt x="1227" y="8041"/>
                      <a:pt x="2346" y="7375"/>
                      <a:pt x="3155" y="6827"/>
                    </a:cubicBezTo>
                    <a:lnTo>
                      <a:pt x="3155" y="6827"/>
                    </a:lnTo>
                    <a:cubicBezTo>
                      <a:pt x="2776" y="7674"/>
                      <a:pt x="2690" y="8917"/>
                      <a:pt x="4388" y="8917"/>
                    </a:cubicBezTo>
                    <a:cubicBezTo>
                      <a:pt x="4504" y="8917"/>
                      <a:pt x="4629" y="8911"/>
                      <a:pt x="4763" y="8899"/>
                    </a:cubicBezTo>
                    <a:cubicBezTo>
                      <a:pt x="6561" y="8744"/>
                      <a:pt x="7442" y="7660"/>
                      <a:pt x="8382" y="6779"/>
                    </a:cubicBezTo>
                    <a:lnTo>
                      <a:pt x="8382" y="6779"/>
                    </a:lnTo>
                    <a:cubicBezTo>
                      <a:pt x="7811" y="7613"/>
                      <a:pt x="8382" y="8732"/>
                      <a:pt x="9763" y="9006"/>
                    </a:cubicBezTo>
                    <a:cubicBezTo>
                      <a:pt x="9976" y="9046"/>
                      <a:pt x="10180" y="9065"/>
                      <a:pt x="10375" y="9065"/>
                    </a:cubicBezTo>
                    <a:cubicBezTo>
                      <a:pt x="11551" y="9065"/>
                      <a:pt x="12391" y="8382"/>
                      <a:pt x="12871" y="7708"/>
                    </a:cubicBezTo>
                    <a:cubicBezTo>
                      <a:pt x="12942" y="7601"/>
                      <a:pt x="13026" y="7506"/>
                      <a:pt x="13097" y="7410"/>
                    </a:cubicBezTo>
                    <a:cubicBezTo>
                      <a:pt x="13323" y="7946"/>
                      <a:pt x="13692" y="8446"/>
                      <a:pt x="14181" y="8780"/>
                    </a:cubicBezTo>
                    <a:cubicBezTo>
                      <a:pt x="14585" y="9074"/>
                      <a:pt x="15168" y="9259"/>
                      <a:pt x="15753" y="9259"/>
                    </a:cubicBezTo>
                    <a:cubicBezTo>
                      <a:pt x="16115" y="9259"/>
                      <a:pt x="16477" y="9189"/>
                      <a:pt x="16800" y="9030"/>
                    </a:cubicBezTo>
                    <a:cubicBezTo>
                      <a:pt x="17693" y="8577"/>
                      <a:pt x="17729" y="7803"/>
                      <a:pt x="18145" y="7184"/>
                    </a:cubicBezTo>
                    <a:cubicBezTo>
                      <a:pt x="18156" y="7984"/>
                      <a:pt x="19149" y="9089"/>
                      <a:pt x="20481" y="9089"/>
                    </a:cubicBezTo>
                    <a:cubicBezTo>
                      <a:pt x="20616" y="9089"/>
                      <a:pt x="20755" y="9078"/>
                      <a:pt x="20896" y="9054"/>
                    </a:cubicBezTo>
                    <a:cubicBezTo>
                      <a:pt x="22110" y="8851"/>
                      <a:pt x="22872" y="7601"/>
                      <a:pt x="22813" y="6851"/>
                    </a:cubicBezTo>
                    <a:lnTo>
                      <a:pt x="22813" y="6851"/>
                    </a:lnTo>
                    <a:cubicBezTo>
                      <a:pt x="23257" y="7716"/>
                      <a:pt x="24874" y="8685"/>
                      <a:pt x="26296" y="8685"/>
                    </a:cubicBezTo>
                    <a:cubicBezTo>
                      <a:pt x="26322" y="8685"/>
                      <a:pt x="26347" y="8685"/>
                      <a:pt x="26373" y="8684"/>
                    </a:cubicBezTo>
                    <a:cubicBezTo>
                      <a:pt x="28123" y="8637"/>
                      <a:pt x="28158" y="7434"/>
                      <a:pt x="28123" y="6589"/>
                    </a:cubicBezTo>
                    <a:lnTo>
                      <a:pt x="28123" y="6589"/>
                    </a:lnTo>
                    <a:cubicBezTo>
                      <a:pt x="28182" y="6958"/>
                      <a:pt x="28801" y="7327"/>
                      <a:pt x="29492" y="7613"/>
                    </a:cubicBezTo>
                    <a:cubicBezTo>
                      <a:pt x="28980" y="6660"/>
                      <a:pt x="28468" y="5720"/>
                      <a:pt x="28087" y="4708"/>
                    </a:cubicBezTo>
                    <a:cubicBezTo>
                      <a:pt x="27575" y="3458"/>
                      <a:pt x="27135" y="2076"/>
                      <a:pt x="26492" y="886"/>
                    </a:cubicBezTo>
                    <a:cubicBezTo>
                      <a:pt x="26052" y="125"/>
                      <a:pt x="25796" y="1"/>
                      <a:pt x="25013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8"/>
              <p:cNvSpPr/>
              <p:nvPr/>
            </p:nvSpPr>
            <p:spPr>
              <a:xfrm>
                <a:off x="966625" y="1241825"/>
                <a:ext cx="346750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7820" extrusionOk="0">
                    <a:moveTo>
                      <a:pt x="10166" y="0"/>
                    </a:moveTo>
                    <a:cubicBezTo>
                      <a:pt x="9692" y="0"/>
                      <a:pt x="9159" y="237"/>
                      <a:pt x="8724" y="311"/>
                    </a:cubicBezTo>
                    <a:cubicBezTo>
                      <a:pt x="8659" y="321"/>
                      <a:pt x="8588" y="325"/>
                      <a:pt x="8515" y="325"/>
                    </a:cubicBezTo>
                    <a:cubicBezTo>
                      <a:pt x="8288" y="325"/>
                      <a:pt x="8031" y="289"/>
                      <a:pt x="7802" y="289"/>
                    </a:cubicBezTo>
                    <a:cubicBezTo>
                      <a:pt x="7694" y="289"/>
                      <a:pt x="7592" y="297"/>
                      <a:pt x="7503" y="321"/>
                    </a:cubicBezTo>
                    <a:lnTo>
                      <a:pt x="3607" y="728"/>
                    </a:lnTo>
                    <a:cubicBezTo>
                      <a:pt x="3123" y="1873"/>
                      <a:pt x="2716" y="3043"/>
                      <a:pt x="2106" y="4121"/>
                    </a:cubicBezTo>
                    <a:cubicBezTo>
                      <a:pt x="1760" y="4691"/>
                      <a:pt x="1394" y="5245"/>
                      <a:pt x="972" y="5774"/>
                    </a:cubicBezTo>
                    <a:cubicBezTo>
                      <a:pt x="646" y="6197"/>
                      <a:pt x="0" y="6680"/>
                      <a:pt x="819" y="6909"/>
                    </a:cubicBezTo>
                    <a:cubicBezTo>
                      <a:pt x="950" y="6944"/>
                      <a:pt x="1084" y="6960"/>
                      <a:pt x="1220" y="6960"/>
                    </a:cubicBezTo>
                    <a:cubicBezTo>
                      <a:pt x="1697" y="6960"/>
                      <a:pt x="2180" y="6753"/>
                      <a:pt x="2493" y="6400"/>
                    </a:cubicBezTo>
                    <a:lnTo>
                      <a:pt x="2493" y="6400"/>
                    </a:lnTo>
                    <a:cubicBezTo>
                      <a:pt x="2306" y="6956"/>
                      <a:pt x="2509" y="7593"/>
                      <a:pt x="3189" y="7593"/>
                    </a:cubicBezTo>
                    <a:cubicBezTo>
                      <a:pt x="3213" y="7593"/>
                      <a:pt x="3236" y="7592"/>
                      <a:pt x="3261" y="7590"/>
                    </a:cubicBezTo>
                    <a:cubicBezTo>
                      <a:pt x="3846" y="7555"/>
                      <a:pt x="4451" y="7066"/>
                      <a:pt x="4746" y="6593"/>
                    </a:cubicBezTo>
                    <a:cubicBezTo>
                      <a:pt x="4761" y="7246"/>
                      <a:pt x="5069" y="7723"/>
                      <a:pt x="5775" y="7723"/>
                    </a:cubicBezTo>
                    <a:cubicBezTo>
                      <a:pt x="5790" y="7723"/>
                      <a:pt x="5804" y="7723"/>
                      <a:pt x="5819" y="7723"/>
                    </a:cubicBezTo>
                    <a:cubicBezTo>
                      <a:pt x="6506" y="7702"/>
                      <a:pt x="6898" y="7204"/>
                      <a:pt x="6989" y="6583"/>
                    </a:cubicBezTo>
                    <a:lnTo>
                      <a:pt x="6989" y="6583"/>
                    </a:lnTo>
                    <a:cubicBezTo>
                      <a:pt x="6950" y="7035"/>
                      <a:pt x="7662" y="7820"/>
                      <a:pt x="8191" y="7820"/>
                    </a:cubicBezTo>
                    <a:cubicBezTo>
                      <a:pt x="8217" y="7820"/>
                      <a:pt x="8242" y="7818"/>
                      <a:pt x="8266" y="7814"/>
                    </a:cubicBezTo>
                    <a:cubicBezTo>
                      <a:pt x="8897" y="7738"/>
                      <a:pt x="9070" y="7112"/>
                      <a:pt x="9126" y="6598"/>
                    </a:cubicBezTo>
                    <a:cubicBezTo>
                      <a:pt x="9339" y="6929"/>
                      <a:pt x="9543" y="7305"/>
                      <a:pt x="10016" y="7422"/>
                    </a:cubicBezTo>
                    <a:cubicBezTo>
                      <a:pt x="10143" y="7455"/>
                      <a:pt x="10253" y="7470"/>
                      <a:pt x="10349" y="7470"/>
                    </a:cubicBezTo>
                    <a:cubicBezTo>
                      <a:pt x="11123" y="7470"/>
                      <a:pt x="10951" y="6491"/>
                      <a:pt x="11069" y="5871"/>
                    </a:cubicBezTo>
                    <a:lnTo>
                      <a:pt x="11069" y="5871"/>
                    </a:lnTo>
                    <a:cubicBezTo>
                      <a:pt x="11338" y="6380"/>
                      <a:pt x="12086" y="6883"/>
                      <a:pt x="12681" y="6965"/>
                    </a:cubicBezTo>
                    <a:cubicBezTo>
                      <a:pt x="12782" y="6977"/>
                      <a:pt x="12889" y="6985"/>
                      <a:pt x="12993" y="6985"/>
                    </a:cubicBezTo>
                    <a:cubicBezTo>
                      <a:pt x="13447" y="6985"/>
                      <a:pt x="13870" y="6836"/>
                      <a:pt x="13709" y="6258"/>
                    </a:cubicBezTo>
                    <a:cubicBezTo>
                      <a:pt x="13546" y="5713"/>
                      <a:pt x="12819" y="5220"/>
                      <a:pt x="12503" y="4757"/>
                    </a:cubicBezTo>
                    <a:cubicBezTo>
                      <a:pt x="12106" y="4223"/>
                      <a:pt x="11816" y="3658"/>
                      <a:pt x="11567" y="3078"/>
                    </a:cubicBezTo>
                    <a:cubicBezTo>
                      <a:pt x="11323" y="2570"/>
                      <a:pt x="11135" y="2051"/>
                      <a:pt x="10967" y="1512"/>
                    </a:cubicBezTo>
                    <a:cubicBezTo>
                      <a:pt x="10886" y="1217"/>
                      <a:pt x="10830" y="947"/>
                      <a:pt x="10774" y="627"/>
                    </a:cubicBezTo>
                    <a:cubicBezTo>
                      <a:pt x="10713" y="362"/>
                      <a:pt x="10708" y="113"/>
                      <a:pt x="10479" y="42"/>
                    </a:cubicBezTo>
                    <a:cubicBezTo>
                      <a:pt x="10379" y="12"/>
                      <a:pt x="10274" y="0"/>
                      <a:pt x="10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8"/>
              <p:cNvSpPr/>
              <p:nvPr/>
            </p:nvSpPr>
            <p:spPr>
              <a:xfrm>
                <a:off x="1027900" y="1244203"/>
                <a:ext cx="229692" cy="104684"/>
              </a:xfrm>
              <a:custGeom>
                <a:avLst/>
                <a:gdLst/>
                <a:ahLst/>
                <a:cxnLst/>
                <a:rect l="l" t="t" r="r" b="b"/>
                <a:pathLst>
                  <a:path w="21253" h="9684" extrusionOk="0">
                    <a:moveTo>
                      <a:pt x="17734" y="1"/>
                    </a:moveTo>
                    <a:cubicBezTo>
                      <a:pt x="16625" y="1"/>
                      <a:pt x="15377" y="555"/>
                      <a:pt x="14359" y="729"/>
                    </a:cubicBezTo>
                    <a:cubicBezTo>
                      <a:pt x="14207" y="753"/>
                      <a:pt x="14042" y="762"/>
                      <a:pt x="13871" y="762"/>
                    </a:cubicBezTo>
                    <a:cubicBezTo>
                      <a:pt x="13342" y="762"/>
                      <a:pt x="12742" y="677"/>
                      <a:pt x="12208" y="677"/>
                    </a:cubicBezTo>
                    <a:cubicBezTo>
                      <a:pt x="11953" y="677"/>
                      <a:pt x="11713" y="696"/>
                      <a:pt x="11502" y="753"/>
                    </a:cubicBezTo>
                    <a:lnTo>
                      <a:pt x="2381" y="1705"/>
                    </a:lnTo>
                    <a:cubicBezTo>
                      <a:pt x="1572" y="3634"/>
                      <a:pt x="857" y="5575"/>
                      <a:pt x="0" y="7444"/>
                    </a:cubicBezTo>
                    <a:cubicBezTo>
                      <a:pt x="595" y="7278"/>
                      <a:pt x="1167" y="6873"/>
                      <a:pt x="1548" y="6313"/>
                    </a:cubicBezTo>
                    <a:lnTo>
                      <a:pt x="1548" y="6313"/>
                    </a:lnTo>
                    <a:cubicBezTo>
                      <a:pt x="1201" y="7607"/>
                      <a:pt x="1595" y="9103"/>
                      <a:pt x="2913" y="9103"/>
                    </a:cubicBezTo>
                    <a:cubicBezTo>
                      <a:pt x="2954" y="9103"/>
                      <a:pt x="2994" y="9102"/>
                      <a:pt x="3036" y="9099"/>
                    </a:cubicBezTo>
                    <a:cubicBezTo>
                      <a:pt x="4155" y="9004"/>
                      <a:pt x="5298" y="7885"/>
                      <a:pt x="5846" y="6766"/>
                    </a:cubicBezTo>
                    <a:cubicBezTo>
                      <a:pt x="5893" y="8313"/>
                      <a:pt x="6482" y="9433"/>
                      <a:pt x="7853" y="9433"/>
                    </a:cubicBezTo>
                    <a:cubicBezTo>
                      <a:pt x="7874" y="9433"/>
                      <a:pt x="7896" y="9433"/>
                      <a:pt x="7918" y="9433"/>
                    </a:cubicBezTo>
                    <a:cubicBezTo>
                      <a:pt x="9227" y="9409"/>
                      <a:pt x="9989" y="8230"/>
                      <a:pt x="10132" y="6789"/>
                    </a:cubicBezTo>
                    <a:lnTo>
                      <a:pt x="10132" y="6789"/>
                    </a:lnTo>
                    <a:cubicBezTo>
                      <a:pt x="10064" y="7835"/>
                      <a:pt x="11450" y="9684"/>
                      <a:pt x="12456" y="9684"/>
                    </a:cubicBezTo>
                    <a:cubicBezTo>
                      <a:pt x="12504" y="9684"/>
                      <a:pt x="12551" y="9679"/>
                      <a:pt x="12597" y="9671"/>
                    </a:cubicBezTo>
                    <a:cubicBezTo>
                      <a:pt x="13799" y="9492"/>
                      <a:pt x="14109" y="8052"/>
                      <a:pt x="14216" y="6825"/>
                    </a:cubicBezTo>
                    <a:cubicBezTo>
                      <a:pt x="14633" y="7599"/>
                      <a:pt x="15014" y="8480"/>
                      <a:pt x="15919" y="8778"/>
                    </a:cubicBezTo>
                    <a:cubicBezTo>
                      <a:pt x="16163" y="8856"/>
                      <a:pt x="16375" y="8892"/>
                      <a:pt x="16559" y="8892"/>
                    </a:cubicBezTo>
                    <a:cubicBezTo>
                      <a:pt x="18032" y="8892"/>
                      <a:pt x="17709" y="6586"/>
                      <a:pt x="17931" y="5146"/>
                    </a:cubicBezTo>
                    <a:lnTo>
                      <a:pt x="17931" y="5146"/>
                    </a:lnTo>
                    <a:cubicBezTo>
                      <a:pt x="18455" y="6349"/>
                      <a:pt x="19895" y="7528"/>
                      <a:pt x="21015" y="7718"/>
                    </a:cubicBezTo>
                    <a:cubicBezTo>
                      <a:pt x="21086" y="7742"/>
                      <a:pt x="21181" y="7742"/>
                      <a:pt x="21253" y="7754"/>
                    </a:cubicBezTo>
                    <a:cubicBezTo>
                      <a:pt x="21181" y="7575"/>
                      <a:pt x="21086" y="7397"/>
                      <a:pt x="21015" y="7206"/>
                    </a:cubicBezTo>
                    <a:cubicBezTo>
                      <a:pt x="20455" y="6016"/>
                      <a:pt x="20003" y="4801"/>
                      <a:pt x="19622" y="3539"/>
                    </a:cubicBezTo>
                    <a:cubicBezTo>
                      <a:pt x="19419" y="2860"/>
                      <a:pt x="19288" y="2217"/>
                      <a:pt x="19157" y="1467"/>
                    </a:cubicBezTo>
                    <a:cubicBezTo>
                      <a:pt x="19026" y="848"/>
                      <a:pt x="19002" y="265"/>
                      <a:pt x="18467" y="98"/>
                    </a:cubicBezTo>
                    <a:cubicBezTo>
                      <a:pt x="18233" y="30"/>
                      <a:pt x="17987" y="1"/>
                      <a:pt x="17734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8"/>
              <p:cNvSpPr/>
              <p:nvPr/>
            </p:nvSpPr>
            <p:spPr>
              <a:xfrm>
                <a:off x="1013025" y="1134625"/>
                <a:ext cx="268225" cy="165925"/>
              </a:xfrm>
              <a:custGeom>
                <a:avLst/>
                <a:gdLst/>
                <a:ahLst/>
                <a:cxnLst/>
                <a:rect l="l" t="t" r="r" b="b"/>
                <a:pathLst>
                  <a:path w="10729" h="6637" extrusionOk="0">
                    <a:moveTo>
                      <a:pt x="7239" y="1"/>
                    </a:moveTo>
                    <a:lnTo>
                      <a:pt x="3439" y="225"/>
                    </a:lnTo>
                    <a:cubicBezTo>
                      <a:pt x="3129" y="1018"/>
                      <a:pt x="2442" y="2244"/>
                      <a:pt x="2030" y="2997"/>
                    </a:cubicBezTo>
                    <a:cubicBezTo>
                      <a:pt x="1761" y="3501"/>
                      <a:pt x="1471" y="3994"/>
                      <a:pt x="1094" y="4447"/>
                    </a:cubicBezTo>
                    <a:cubicBezTo>
                      <a:pt x="871" y="4747"/>
                      <a:pt x="1" y="5479"/>
                      <a:pt x="387" y="5917"/>
                    </a:cubicBezTo>
                    <a:cubicBezTo>
                      <a:pt x="495" y="6036"/>
                      <a:pt x="645" y="6085"/>
                      <a:pt x="816" y="6085"/>
                    </a:cubicBezTo>
                    <a:cubicBezTo>
                      <a:pt x="1397" y="6085"/>
                      <a:pt x="2227" y="5526"/>
                      <a:pt x="2514" y="5271"/>
                    </a:cubicBezTo>
                    <a:lnTo>
                      <a:pt x="2514" y="5271"/>
                    </a:lnTo>
                    <a:cubicBezTo>
                      <a:pt x="2182" y="5754"/>
                      <a:pt x="2164" y="6547"/>
                      <a:pt x="2860" y="6547"/>
                    </a:cubicBezTo>
                    <a:cubicBezTo>
                      <a:pt x="2889" y="6547"/>
                      <a:pt x="2919" y="6545"/>
                      <a:pt x="2951" y="6542"/>
                    </a:cubicBezTo>
                    <a:cubicBezTo>
                      <a:pt x="3460" y="6481"/>
                      <a:pt x="4111" y="5998"/>
                      <a:pt x="4228" y="5525"/>
                    </a:cubicBezTo>
                    <a:cubicBezTo>
                      <a:pt x="4243" y="6074"/>
                      <a:pt x="4592" y="6636"/>
                      <a:pt x="5209" y="6636"/>
                    </a:cubicBezTo>
                    <a:cubicBezTo>
                      <a:pt x="5232" y="6636"/>
                      <a:pt x="5256" y="6636"/>
                      <a:pt x="5281" y="6634"/>
                    </a:cubicBezTo>
                    <a:cubicBezTo>
                      <a:pt x="5942" y="6593"/>
                      <a:pt x="6074" y="5876"/>
                      <a:pt x="6161" y="5327"/>
                    </a:cubicBezTo>
                    <a:lnTo>
                      <a:pt x="6161" y="5327"/>
                    </a:lnTo>
                    <a:cubicBezTo>
                      <a:pt x="6151" y="5924"/>
                      <a:pt x="7042" y="6428"/>
                      <a:pt x="7631" y="6428"/>
                    </a:cubicBezTo>
                    <a:cubicBezTo>
                      <a:pt x="7653" y="6428"/>
                      <a:pt x="7675" y="6427"/>
                      <a:pt x="7697" y="6425"/>
                    </a:cubicBezTo>
                    <a:cubicBezTo>
                      <a:pt x="8384" y="6380"/>
                      <a:pt x="8358" y="5418"/>
                      <a:pt x="8145" y="5006"/>
                    </a:cubicBezTo>
                    <a:lnTo>
                      <a:pt x="8145" y="5006"/>
                    </a:lnTo>
                    <a:cubicBezTo>
                      <a:pt x="8430" y="5498"/>
                      <a:pt x="9232" y="5775"/>
                      <a:pt x="9813" y="5775"/>
                    </a:cubicBezTo>
                    <a:cubicBezTo>
                      <a:pt x="9834" y="5775"/>
                      <a:pt x="9854" y="5775"/>
                      <a:pt x="9874" y="5774"/>
                    </a:cubicBezTo>
                    <a:cubicBezTo>
                      <a:pt x="10128" y="5769"/>
                      <a:pt x="10535" y="5754"/>
                      <a:pt x="10632" y="5464"/>
                    </a:cubicBezTo>
                    <a:cubicBezTo>
                      <a:pt x="10729" y="5138"/>
                      <a:pt x="10342" y="4904"/>
                      <a:pt x="10128" y="4737"/>
                    </a:cubicBezTo>
                    <a:cubicBezTo>
                      <a:pt x="9609" y="4264"/>
                      <a:pt x="9004" y="3658"/>
                      <a:pt x="8638" y="3048"/>
                    </a:cubicBezTo>
                    <a:cubicBezTo>
                      <a:pt x="8317" y="2539"/>
                      <a:pt x="8104" y="2153"/>
                      <a:pt x="7885" y="1583"/>
                    </a:cubicBezTo>
                    <a:cubicBezTo>
                      <a:pt x="7722" y="1120"/>
                      <a:pt x="7239" y="1"/>
                      <a:pt x="7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8"/>
              <p:cNvSpPr/>
              <p:nvPr/>
            </p:nvSpPr>
            <p:spPr>
              <a:xfrm>
                <a:off x="1063481" y="1137299"/>
                <a:ext cx="161418" cy="88807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8077" extrusionOk="0">
                    <a:moveTo>
                      <a:pt x="12026" y="1"/>
                    </a:moveTo>
                    <a:lnTo>
                      <a:pt x="3143" y="513"/>
                    </a:lnTo>
                    <a:cubicBezTo>
                      <a:pt x="2453" y="2263"/>
                      <a:pt x="988" y="4930"/>
                      <a:pt x="0" y="6704"/>
                    </a:cubicBezTo>
                    <a:cubicBezTo>
                      <a:pt x="977" y="6501"/>
                      <a:pt x="2179" y="5394"/>
                      <a:pt x="2620" y="4858"/>
                    </a:cubicBezTo>
                    <a:lnTo>
                      <a:pt x="2620" y="4858"/>
                    </a:lnTo>
                    <a:cubicBezTo>
                      <a:pt x="2068" y="5973"/>
                      <a:pt x="2049" y="7842"/>
                      <a:pt x="3258" y="7842"/>
                    </a:cubicBezTo>
                    <a:cubicBezTo>
                      <a:pt x="3302" y="7842"/>
                      <a:pt x="3347" y="7840"/>
                      <a:pt x="3394" y="7835"/>
                    </a:cubicBezTo>
                    <a:cubicBezTo>
                      <a:pt x="4275" y="7692"/>
                      <a:pt x="5394" y="6561"/>
                      <a:pt x="5584" y="5466"/>
                    </a:cubicBezTo>
                    <a:cubicBezTo>
                      <a:pt x="5619" y="6749"/>
                      <a:pt x="6237" y="8077"/>
                      <a:pt x="7308" y="8077"/>
                    </a:cubicBezTo>
                    <a:cubicBezTo>
                      <a:pt x="7340" y="8077"/>
                      <a:pt x="7373" y="8075"/>
                      <a:pt x="7406" y="8073"/>
                    </a:cubicBezTo>
                    <a:cubicBezTo>
                      <a:pt x="8549" y="7978"/>
                      <a:pt x="8775" y="6299"/>
                      <a:pt x="8906" y="5037"/>
                    </a:cubicBezTo>
                    <a:lnTo>
                      <a:pt x="8906" y="5037"/>
                    </a:lnTo>
                    <a:cubicBezTo>
                      <a:pt x="8895" y="6437"/>
                      <a:pt x="10469" y="7624"/>
                      <a:pt x="11464" y="7624"/>
                    </a:cubicBezTo>
                    <a:cubicBezTo>
                      <a:pt x="11493" y="7624"/>
                      <a:pt x="11522" y="7623"/>
                      <a:pt x="11549" y="7621"/>
                    </a:cubicBezTo>
                    <a:cubicBezTo>
                      <a:pt x="12740" y="7537"/>
                      <a:pt x="12680" y="5287"/>
                      <a:pt x="12311" y="4323"/>
                    </a:cubicBezTo>
                    <a:lnTo>
                      <a:pt x="12311" y="4323"/>
                    </a:lnTo>
                    <a:cubicBezTo>
                      <a:pt x="12728" y="5287"/>
                      <a:pt x="13752" y="5894"/>
                      <a:pt x="14681" y="6085"/>
                    </a:cubicBezTo>
                    <a:cubicBezTo>
                      <a:pt x="14252" y="5347"/>
                      <a:pt x="13907" y="4620"/>
                      <a:pt x="13550" y="3703"/>
                    </a:cubicBezTo>
                    <a:cubicBezTo>
                      <a:pt x="13157" y="2620"/>
                      <a:pt x="12026" y="1"/>
                      <a:pt x="12026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1062125" y="1044725"/>
                <a:ext cx="1708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5414" extrusionOk="0">
                    <a:moveTo>
                      <a:pt x="3510" y="1"/>
                    </a:moveTo>
                    <a:cubicBezTo>
                      <a:pt x="2976" y="932"/>
                      <a:pt x="2126" y="1990"/>
                      <a:pt x="1475" y="2859"/>
                    </a:cubicBezTo>
                    <a:cubicBezTo>
                      <a:pt x="1145" y="3312"/>
                      <a:pt x="768" y="3709"/>
                      <a:pt x="417" y="4146"/>
                    </a:cubicBezTo>
                    <a:cubicBezTo>
                      <a:pt x="321" y="4238"/>
                      <a:pt x="0" y="4563"/>
                      <a:pt x="66" y="4721"/>
                    </a:cubicBezTo>
                    <a:cubicBezTo>
                      <a:pt x="105" y="4828"/>
                      <a:pt x="268" y="4857"/>
                      <a:pt x="421" y="4857"/>
                    </a:cubicBezTo>
                    <a:cubicBezTo>
                      <a:pt x="507" y="4857"/>
                      <a:pt x="591" y="4847"/>
                      <a:pt x="646" y="4838"/>
                    </a:cubicBezTo>
                    <a:cubicBezTo>
                      <a:pt x="1003" y="4793"/>
                      <a:pt x="1578" y="4594"/>
                      <a:pt x="1749" y="4250"/>
                    </a:cubicBezTo>
                    <a:lnTo>
                      <a:pt x="1749" y="4250"/>
                    </a:lnTo>
                    <a:cubicBezTo>
                      <a:pt x="1520" y="4731"/>
                      <a:pt x="1446" y="5321"/>
                      <a:pt x="2162" y="5342"/>
                    </a:cubicBezTo>
                    <a:cubicBezTo>
                      <a:pt x="2171" y="5342"/>
                      <a:pt x="2180" y="5342"/>
                      <a:pt x="2189" y="5342"/>
                    </a:cubicBezTo>
                    <a:cubicBezTo>
                      <a:pt x="2706" y="5342"/>
                      <a:pt x="2994" y="4760"/>
                      <a:pt x="3174" y="4370"/>
                    </a:cubicBezTo>
                    <a:cubicBezTo>
                      <a:pt x="3200" y="4665"/>
                      <a:pt x="3225" y="4818"/>
                      <a:pt x="3459" y="5047"/>
                    </a:cubicBezTo>
                    <a:cubicBezTo>
                      <a:pt x="3618" y="5211"/>
                      <a:pt x="3879" y="5413"/>
                      <a:pt x="4123" y="5413"/>
                    </a:cubicBezTo>
                    <a:cubicBezTo>
                      <a:pt x="4129" y="5413"/>
                      <a:pt x="4135" y="5413"/>
                      <a:pt x="4141" y="5413"/>
                    </a:cubicBezTo>
                    <a:cubicBezTo>
                      <a:pt x="4695" y="5403"/>
                      <a:pt x="4731" y="4660"/>
                      <a:pt x="4649" y="4294"/>
                    </a:cubicBezTo>
                    <a:lnTo>
                      <a:pt x="4649" y="4294"/>
                    </a:lnTo>
                    <a:cubicBezTo>
                      <a:pt x="4853" y="4716"/>
                      <a:pt x="5372" y="4945"/>
                      <a:pt x="5835" y="4970"/>
                    </a:cubicBezTo>
                    <a:cubicBezTo>
                      <a:pt x="5893" y="4974"/>
                      <a:pt x="5958" y="4977"/>
                      <a:pt x="6023" y="4977"/>
                    </a:cubicBezTo>
                    <a:cubicBezTo>
                      <a:pt x="6402" y="4977"/>
                      <a:pt x="6833" y="4892"/>
                      <a:pt x="6547" y="4472"/>
                    </a:cubicBezTo>
                    <a:cubicBezTo>
                      <a:pt x="6267" y="4034"/>
                      <a:pt x="5875" y="3678"/>
                      <a:pt x="5596" y="3261"/>
                    </a:cubicBezTo>
                    <a:cubicBezTo>
                      <a:pt x="5316" y="2859"/>
                      <a:pt x="5061" y="2458"/>
                      <a:pt x="4822" y="2056"/>
                    </a:cubicBezTo>
                    <a:cubicBezTo>
                      <a:pt x="4604" y="1715"/>
                      <a:pt x="3658" y="311"/>
                      <a:pt x="3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8"/>
            <p:cNvGrpSpPr/>
            <p:nvPr/>
          </p:nvGrpSpPr>
          <p:grpSpPr>
            <a:xfrm>
              <a:off x="8487408" y="2494861"/>
              <a:ext cx="553131" cy="2600533"/>
              <a:chOff x="1493663" y="3577025"/>
              <a:chExt cx="176550" cy="830125"/>
            </a:xfrm>
          </p:grpSpPr>
          <p:sp>
            <p:nvSpPr>
              <p:cNvPr id="1205" name="Google Shape;1205;p18"/>
              <p:cNvSpPr/>
              <p:nvPr/>
            </p:nvSpPr>
            <p:spPr>
              <a:xfrm>
                <a:off x="1563313" y="3737700"/>
                <a:ext cx="3722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001" extrusionOk="0">
                    <a:moveTo>
                      <a:pt x="1" y="0"/>
                    </a:moveTo>
                    <a:lnTo>
                      <a:pt x="1" y="1941"/>
                    </a:lnTo>
                    <a:cubicBezTo>
                      <a:pt x="239" y="1965"/>
                      <a:pt x="489" y="2000"/>
                      <a:pt x="751" y="2000"/>
                    </a:cubicBezTo>
                    <a:cubicBezTo>
                      <a:pt x="1001" y="2000"/>
                      <a:pt x="1251" y="1977"/>
                      <a:pt x="1489" y="1941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8"/>
              <p:cNvSpPr/>
              <p:nvPr/>
            </p:nvSpPr>
            <p:spPr>
              <a:xfrm>
                <a:off x="1563313" y="3737700"/>
                <a:ext cx="37225" cy="6694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6778" extrusionOk="0">
                    <a:moveTo>
                      <a:pt x="1" y="0"/>
                    </a:moveTo>
                    <a:lnTo>
                      <a:pt x="1" y="26777"/>
                    </a:lnTo>
                    <a:lnTo>
                      <a:pt x="1489" y="26777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1563313" y="3780250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1563313" y="3761800"/>
                <a:ext cx="372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32" extrusionOk="0">
                    <a:moveTo>
                      <a:pt x="1489" y="1"/>
                    </a:moveTo>
                    <a:cubicBezTo>
                      <a:pt x="1310" y="120"/>
                      <a:pt x="1120" y="227"/>
                      <a:pt x="929" y="334"/>
                    </a:cubicBezTo>
                    <a:cubicBezTo>
                      <a:pt x="632" y="477"/>
                      <a:pt x="310" y="620"/>
                      <a:pt x="1" y="739"/>
                    </a:cubicBezTo>
                    <a:lnTo>
                      <a:pt x="1" y="1632"/>
                    </a:lnTo>
                    <a:cubicBezTo>
                      <a:pt x="501" y="1477"/>
                      <a:pt x="1013" y="1310"/>
                      <a:pt x="1489" y="1108"/>
                    </a:cubicBez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8"/>
              <p:cNvSpPr/>
              <p:nvPr/>
            </p:nvSpPr>
            <p:spPr>
              <a:xfrm>
                <a:off x="1563313" y="3829675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>
                <a:off x="1563313" y="3810925"/>
                <a:ext cx="372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32" extrusionOk="0">
                    <a:moveTo>
                      <a:pt x="1489" y="0"/>
                    </a:moveTo>
                    <a:cubicBezTo>
                      <a:pt x="1310" y="119"/>
                      <a:pt x="1120" y="226"/>
                      <a:pt x="929" y="334"/>
                    </a:cubicBezTo>
                    <a:cubicBezTo>
                      <a:pt x="632" y="476"/>
                      <a:pt x="310" y="619"/>
                      <a:pt x="1" y="738"/>
                    </a:cubicBezTo>
                    <a:lnTo>
                      <a:pt x="1" y="1631"/>
                    </a:lnTo>
                    <a:cubicBezTo>
                      <a:pt x="501" y="1476"/>
                      <a:pt x="1013" y="1310"/>
                      <a:pt x="1489" y="1107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>
                <a:off x="1563313" y="3878775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8"/>
              <p:cNvSpPr/>
              <p:nvPr/>
            </p:nvSpPr>
            <p:spPr>
              <a:xfrm>
                <a:off x="1563313" y="3860025"/>
                <a:ext cx="372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32" extrusionOk="0">
                    <a:moveTo>
                      <a:pt x="1489" y="1"/>
                    </a:moveTo>
                    <a:cubicBezTo>
                      <a:pt x="1310" y="120"/>
                      <a:pt x="1120" y="239"/>
                      <a:pt x="929" y="334"/>
                    </a:cubicBezTo>
                    <a:cubicBezTo>
                      <a:pt x="632" y="477"/>
                      <a:pt x="310" y="620"/>
                      <a:pt x="1" y="739"/>
                    </a:cubicBezTo>
                    <a:lnTo>
                      <a:pt x="1" y="1632"/>
                    </a:lnTo>
                    <a:cubicBezTo>
                      <a:pt x="501" y="1477"/>
                      <a:pt x="1013" y="1310"/>
                      <a:pt x="1489" y="1108"/>
                    </a:cubicBez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8"/>
              <p:cNvSpPr/>
              <p:nvPr/>
            </p:nvSpPr>
            <p:spPr>
              <a:xfrm>
                <a:off x="1563313" y="3927900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8"/>
              <p:cNvSpPr/>
              <p:nvPr/>
            </p:nvSpPr>
            <p:spPr>
              <a:xfrm>
                <a:off x="1563313" y="3909725"/>
                <a:ext cx="37225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21" extrusionOk="0">
                    <a:moveTo>
                      <a:pt x="1489" y="1"/>
                    </a:moveTo>
                    <a:cubicBezTo>
                      <a:pt x="1310" y="120"/>
                      <a:pt x="1120" y="215"/>
                      <a:pt x="929" y="322"/>
                    </a:cubicBezTo>
                    <a:cubicBezTo>
                      <a:pt x="632" y="477"/>
                      <a:pt x="310" y="608"/>
                      <a:pt x="1" y="727"/>
                    </a:cubicBezTo>
                    <a:lnTo>
                      <a:pt x="1" y="1620"/>
                    </a:lnTo>
                    <a:cubicBezTo>
                      <a:pt x="501" y="1465"/>
                      <a:pt x="1013" y="1311"/>
                      <a:pt x="1489" y="1096"/>
                    </a:cubicBez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8"/>
              <p:cNvSpPr/>
              <p:nvPr/>
            </p:nvSpPr>
            <p:spPr>
              <a:xfrm>
                <a:off x="1563313" y="3977300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1563313" y="3958850"/>
                <a:ext cx="372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20" extrusionOk="0">
                    <a:moveTo>
                      <a:pt x="1489" y="1"/>
                    </a:moveTo>
                    <a:cubicBezTo>
                      <a:pt x="1310" y="120"/>
                      <a:pt x="1120" y="215"/>
                      <a:pt x="929" y="322"/>
                    </a:cubicBezTo>
                    <a:cubicBezTo>
                      <a:pt x="632" y="477"/>
                      <a:pt x="310" y="608"/>
                      <a:pt x="1" y="727"/>
                    </a:cubicBezTo>
                    <a:lnTo>
                      <a:pt x="1" y="1620"/>
                    </a:lnTo>
                    <a:cubicBezTo>
                      <a:pt x="501" y="1465"/>
                      <a:pt x="1013" y="1310"/>
                      <a:pt x="1489" y="1096"/>
                    </a:cubicBez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1563313" y="4026425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1563313" y="4007975"/>
                <a:ext cx="372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20" extrusionOk="0">
                    <a:moveTo>
                      <a:pt x="1489" y="0"/>
                    </a:moveTo>
                    <a:cubicBezTo>
                      <a:pt x="1310" y="119"/>
                      <a:pt x="1120" y="238"/>
                      <a:pt x="929" y="322"/>
                    </a:cubicBezTo>
                    <a:cubicBezTo>
                      <a:pt x="632" y="476"/>
                      <a:pt x="310" y="607"/>
                      <a:pt x="1" y="726"/>
                    </a:cubicBezTo>
                    <a:lnTo>
                      <a:pt x="1" y="1619"/>
                    </a:lnTo>
                    <a:cubicBezTo>
                      <a:pt x="501" y="1465"/>
                      <a:pt x="1013" y="1310"/>
                      <a:pt x="1489" y="1095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1563313" y="4075525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1563313" y="4057375"/>
                <a:ext cx="372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20" extrusionOk="0">
                    <a:moveTo>
                      <a:pt x="1489" y="0"/>
                    </a:moveTo>
                    <a:cubicBezTo>
                      <a:pt x="1310" y="120"/>
                      <a:pt x="1120" y="227"/>
                      <a:pt x="929" y="322"/>
                    </a:cubicBezTo>
                    <a:cubicBezTo>
                      <a:pt x="632" y="477"/>
                      <a:pt x="310" y="608"/>
                      <a:pt x="1" y="727"/>
                    </a:cubicBezTo>
                    <a:lnTo>
                      <a:pt x="1" y="1620"/>
                    </a:lnTo>
                    <a:cubicBezTo>
                      <a:pt x="501" y="1477"/>
                      <a:pt x="1013" y="1310"/>
                      <a:pt x="1489" y="1096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1563313" y="4124950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1563313" y="4106500"/>
                <a:ext cx="372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20" extrusionOk="0">
                    <a:moveTo>
                      <a:pt x="1489" y="0"/>
                    </a:moveTo>
                    <a:cubicBezTo>
                      <a:pt x="1310" y="119"/>
                      <a:pt x="1120" y="226"/>
                      <a:pt x="929" y="321"/>
                    </a:cubicBezTo>
                    <a:cubicBezTo>
                      <a:pt x="632" y="476"/>
                      <a:pt x="310" y="607"/>
                      <a:pt x="1" y="726"/>
                    </a:cubicBezTo>
                    <a:lnTo>
                      <a:pt x="1" y="1619"/>
                    </a:lnTo>
                    <a:cubicBezTo>
                      <a:pt x="501" y="1476"/>
                      <a:pt x="1013" y="1310"/>
                      <a:pt x="1489" y="1095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1563313" y="4174050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1563313" y="4155900"/>
                <a:ext cx="372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20" extrusionOk="0">
                    <a:moveTo>
                      <a:pt x="1489" y="0"/>
                    </a:moveTo>
                    <a:cubicBezTo>
                      <a:pt x="1310" y="120"/>
                      <a:pt x="1120" y="227"/>
                      <a:pt x="929" y="334"/>
                    </a:cubicBezTo>
                    <a:cubicBezTo>
                      <a:pt x="632" y="477"/>
                      <a:pt x="310" y="608"/>
                      <a:pt x="1" y="727"/>
                    </a:cubicBezTo>
                    <a:lnTo>
                      <a:pt x="1" y="1620"/>
                    </a:lnTo>
                    <a:cubicBezTo>
                      <a:pt x="501" y="1477"/>
                      <a:pt x="1013" y="1310"/>
                      <a:pt x="1489" y="1108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1563313" y="4223175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1563313" y="4205000"/>
                <a:ext cx="37225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21" extrusionOk="0">
                    <a:moveTo>
                      <a:pt x="1489" y="1"/>
                    </a:moveTo>
                    <a:cubicBezTo>
                      <a:pt x="1310" y="120"/>
                      <a:pt x="1120" y="227"/>
                      <a:pt x="929" y="334"/>
                    </a:cubicBezTo>
                    <a:cubicBezTo>
                      <a:pt x="632" y="477"/>
                      <a:pt x="310" y="608"/>
                      <a:pt x="1" y="727"/>
                    </a:cubicBezTo>
                    <a:lnTo>
                      <a:pt x="1" y="1620"/>
                    </a:lnTo>
                    <a:cubicBezTo>
                      <a:pt x="501" y="1477"/>
                      <a:pt x="1013" y="1311"/>
                      <a:pt x="1489" y="1108"/>
                    </a:cubicBez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1563313" y="4254125"/>
                <a:ext cx="372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20" extrusionOk="0">
                    <a:moveTo>
                      <a:pt x="1489" y="0"/>
                    </a:moveTo>
                    <a:cubicBezTo>
                      <a:pt x="1310" y="120"/>
                      <a:pt x="1120" y="239"/>
                      <a:pt x="929" y="334"/>
                    </a:cubicBezTo>
                    <a:cubicBezTo>
                      <a:pt x="632" y="477"/>
                      <a:pt x="310" y="608"/>
                      <a:pt x="1" y="727"/>
                    </a:cubicBezTo>
                    <a:lnTo>
                      <a:pt x="1" y="1620"/>
                    </a:lnTo>
                    <a:cubicBezTo>
                      <a:pt x="501" y="1477"/>
                      <a:pt x="1013" y="1310"/>
                      <a:pt x="1489" y="1108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1563313" y="4272875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1563313" y="4322000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1563313" y="4303525"/>
                <a:ext cx="372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33" extrusionOk="0">
                    <a:moveTo>
                      <a:pt x="1489" y="1"/>
                    </a:moveTo>
                    <a:cubicBezTo>
                      <a:pt x="1310" y="120"/>
                      <a:pt x="1120" y="227"/>
                      <a:pt x="929" y="334"/>
                    </a:cubicBezTo>
                    <a:cubicBezTo>
                      <a:pt x="632" y="477"/>
                      <a:pt x="310" y="620"/>
                      <a:pt x="1" y="739"/>
                    </a:cubicBezTo>
                    <a:lnTo>
                      <a:pt x="1" y="1632"/>
                    </a:lnTo>
                    <a:cubicBezTo>
                      <a:pt x="501" y="1477"/>
                      <a:pt x="1013" y="1311"/>
                      <a:pt x="1489" y="1108"/>
                    </a:cubicBez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1563313" y="4352650"/>
                <a:ext cx="372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632" extrusionOk="0">
                    <a:moveTo>
                      <a:pt x="1489" y="0"/>
                    </a:moveTo>
                    <a:cubicBezTo>
                      <a:pt x="1310" y="120"/>
                      <a:pt x="1120" y="227"/>
                      <a:pt x="929" y="334"/>
                    </a:cubicBezTo>
                    <a:cubicBezTo>
                      <a:pt x="632" y="477"/>
                      <a:pt x="310" y="620"/>
                      <a:pt x="1" y="739"/>
                    </a:cubicBezTo>
                    <a:lnTo>
                      <a:pt x="1" y="1632"/>
                    </a:lnTo>
                    <a:cubicBezTo>
                      <a:pt x="501" y="1477"/>
                      <a:pt x="1013" y="1310"/>
                      <a:pt x="1489" y="1108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1563313" y="4371400"/>
                <a:ext cx="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94" extrusionOk="0">
                    <a:moveTo>
                      <a:pt x="1" y="89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B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1563313" y="3737700"/>
                <a:ext cx="372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632" extrusionOk="0">
                    <a:moveTo>
                      <a:pt x="1" y="0"/>
                    </a:moveTo>
                    <a:lnTo>
                      <a:pt x="1" y="524"/>
                    </a:lnTo>
                    <a:cubicBezTo>
                      <a:pt x="215" y="584"/>
                      <a:pt x="477" y="631"/>
                      <a:pt x="751" y="631"/>
                    </a:cubicBezTo>
                    <a:cubicBezTo>
                      <a:pt x="1013" y="631"/>
                      <a:pt x="1287" y="584"/>
                      <a:pt x="1489" y="524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1548138" y="3722225"/>
                <a:ext cx="684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144" extrusionOk="0">
                    <a:moveTo>
                      <a:pt x="1370" y="0"/>
                    </a:moveTo>
                    <a:cubicBezTo>
                      <a:pt x="608" y="0"/>
                      <a:pt x="1" y="274"/>
                      <a:pt x="1" y="619"/>
                    </a:cubicBezTo>
                    <a:cubicBezTo>
                      <a:pt x="1" y="845"/>
                      <a:pt x="251" y="1036"/>
                      <a:pt x="620" y="1143"/>
                    </a:cubicBezTo>
                    <a:lnTo>
                      <a:pt x="620" y="619"/>
                    </a:lnTo>
                    <a:lnTo>
                      <a:pt x="2108" y="619"/>
                    </a:lnTo>
                    <a:lnTo>
                      <a:pt x="2108" y="1143"/>
                    </a:lnTo>
                    <a:cubicBezTo>
                      <a:pt x="2489" y="1036"/>
                      <a:pt x="2739" y="845"/>
                      <a:pt x="2739" y="619"/>
                    </a:cubicBezTo>
                    <a:cubicBezTo>
                      <a:pt x="2739" y="274"/>
                      <a:pt x="2132" y="0"/>
                      <a:pt x="1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1493663" y="3577025"/>
                <a:ext cx="1765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7062" h="6425" extrusionOk="0">
                    <a:moveTo>
                      <a:pt x="3532" y="1"/>
                    </a:moveTo>
                    <a:cubicBezTo>
                      <a:pt x="2709" y="1"/>
                      <a:pt x="1888" y="313"/>
                      <a:pt x="1263" y="938"/>
                    </a:cubicBezTo>
                    <a:cubicBezTo>
                      <a:pt x="1" y="2200"/>
                      <a:pt x="1" y="4225"/>
                      <a:pt x="1263" y="5487"/>
                    </a:cubicBezTo>
                    <a:cubicBezTo>
                      <a:pt x="1888" y="6112"/>
                      <a:pt x="2709" y="6424"/>
                      <a:pt x="3532" y="6424"/>
                    </a:cubicBezTo>
                    <a:cubicBezTo>
                      <a:pt x="4355" y="6424"/>
                      <a:pt x="5180" y="6112"/>
                      <a:pt x="5811" y="5487"/>
                    </a:cubicBezTo>
                    <a:cubicBezTo>
                      <a:pt x="7061" y="4225"/>
                      <a:pt x="7061" y="2200"/>
                      <a:pt x="5811" y="938"/>
                    </a:cubicBezTo>
                    <a:cubicBezTo>
                      <a:pt x="5180" y="313"/>
                      <a:pt x="4355" y="1"/>
                      <a:pt x="3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0" dist="1905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6" name="Google Shape;1236;p18"/>
          <p:cNvGrpSpPr/>
          <p:nvPr/>
        </p:nvGrpSpPr>
        <p:grpSpPr>
          <a:xfrm>
            <a:off x="405376" y="126344"/>
            <a:ext cx="8516235" cy="2856526"/>
            <a:chOff x="405376" y="126344"/>
            <a:chExt cx="8516235" cy="2856526"/>
          </a:xfrm>
        </p:grpSpPr>
        <p:sp>
          <p:nvSpPr>
            <p:cNvPr id="1237" name="Google Shape;1237;p18"/>
            <p:cNvSpPr/>
            <p:nvPr/>
          </p:nvSpPr>
          <p:spPr>
            <a:xfrm>
              <a:off x="851677" y="37546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7623480" y="34986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920304" y="37552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5466189" y="12634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8712937" y="61487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405376" y="245455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8895942" y="295720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21"/>
          <p:cNvGrpSpPr/>
          <p:nvPr/>
        </p:nvGrpSpPr>
        <p:grpSpPr>
          <a:xfrm>
            <a:off x="-1342413" y="3898724"/>
            <a:ext cx="11586290" cy="2684929"/>
            <a:chOff x="-1342413" y="3898724"/>
            <a:chExt cx="11586290" cy="2684929"/>
          </a:xfrm>
        </p:grpSpPr>
        <p:grpSp>
          <p:nvGrpSpPr>
            <p:cNvPr id="1535" name="Google Shape;1535;p21"/>
            <p:cNvGrpSpPr/>
            <p:nvPr/>
          </p:nvGrpSpPr>
          <p:grpSpPr>
            <a:xfrm>
              <a:off x="7170099" y="3918509"/>
              <a:ext cx="3014795" cy="1351353"/>
              <a:chOff x="5922400" y="575875"/>
              <a:chExt cx="413450" cy="185325"/>
            </a:xfrm>
          </p:grpSpPr>
          <p:sp>
            <p:nvSpPr>
              <p:cNvPr id="1536" name="Google Shape;1536;p21"/>
              <p:cNvSpPr/>
              <p:nvPr/>
            </p:nvSpPr>
            <p:spPr>
              <a:xfrm>
                <a:off x="5922400" y="575875"/>
                <a:ext cx="246725" cy="185325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7413" extrusionOk="0">
                    <a:moveTo>
                      <a:pt x="7493" y="0"/>
                    </a:moveTo>
                    <a:cubicBezTo>
                      <a:pt x="7349" y="0"/>
                      <a:pt x="7208" y="53"/>
                      <a:pt x="7102" y="159"/>
                    </a:cubicBezTo>
                    <a:lnTo>
                      <a:pt x="199" y="7062"/>
                    </a:lnTo>
                    <a:cubicBezTo>
                      <a:pt x="1" y="7255"/>
                      <a:pt x="67" y="7413"/>
                      <a:pt x="352" y="7413"/>
                    </a:cubicBezTo>
                    <a:lnTo>
                      <a:pt x="9869" y="7413"/>
                    </a:lnTo>
                    <a:cubicBezTo>
                      <a:pt x="9584" y="7011"/>
                      <a:pt x="9325" y="6574"/>
                      <a:pt x="9035" y="6248"/>
                    </a:cubicBezTo>
                    <a:cubicBezTo>
                      <a:pt x="8445" y="5566"/>
                      <a:pt x="7829" y="4951"/>
                      <a:pt x="7326" y="4203"/>
                    </a:cubicBezTo>
                    <a:cubicBezTo>
                      <a:pt x="7031" y="3725"/>
                      <a:pt x="6776" y="3160"/>
                      <a:pt x="6893" y="2586"/>
                    </a:cubicBezTo>
                    <a:cubicBezTo>
                      <a:pt x="6985" y="2107"/>
                      <a:pt x="7890" y="1650"/>
                      <a:pt x="7804" y="1243"/>
                    </a:cubicBezTo>
                    <a:cubicBezTo>
                      <a:pt x="7758" y="973"/>
                      <a:pt x="7300" y="927"/>
                      <a:pt x="7254" y="627"/>
                    </a:cubicBezTo>
                    <a:cubicBezTo>
                      <a:pt x="7209" y="444"/>
                      <a:pt x="7346" y="261"/>
                      <a:pt x="7458" y="124"/>
                    </a:cubicBezTo>
                    <a:cubicBezTo>
                      <a:pt x="7494" y="83"/>
                      <a:pt x="7534" y="42"/>
                      <a:pt x="7580" y="7"/>
                    </a:cubicBezTo>
                    <a:cubicBezTo>
                      <a:pt x="7551" y="2"/>
                      <a:pt x="7522" y="0"/>
                      <a:pt x="74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6091675" y="576025"/>
                <a:ext cx="244175" cy="185175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7407" extrusionOk="0">
                    <a:moveTo>
                      <a:pt x="804" y="1"/>
                    </a:moveTo>
                    <a:cubicBezTo>
                      <a:pt x="758" y="36"/>
                      <a:pt x="712" y="77"/>
                      <a:pt x="682" y="118"/>
                    </a:cubicBezTo>
                    <a:cubicBezTo>
                      <a:pt x="570" y="260"/>
                      <a:pt x="433" y="438"/>
                      <a:pt x="478" y="621"/>
                    </a:cubicBezTo>
                    <a:cubicBezTo>
                      <a:pt x="524" y="921"/>
                      <a:pt x="982" y="967"/>
                      <a:pt x="1028" y="1237"/>
                    </a:cubicBezTo>
                    <a:cubicBezTo>
                      <a:pt x="1119" y="1644"/>
                      <a:pt x="204" y="2101"/>
                      <a:pt x="117" y="2580"/>
                    </a:cubicBezTo>
                    <a:cubicBezTo>
                      <a:pt x="0" y="3144"/>
                      <a:pt x="249" y="3719"/>
                      <a:pt x="550" y="4197"/>
                    </a:cubicBezTo>
                    <a:cubicBezTo>
                      <a:pt x="1043" y="4950"/>
                      <a:pt x="1664" y="5560"/>
                      <a:pt x="2259" y="6242"/>
                    </a:cubicBezTo>
                    <a:cubicBezTo>
                      <a:pt x="2544" y="6568"/>
                      <a:pt x="2798" y="7005"/>
                      <a:pt x="3093" y="7407"/>
                    </a:cubicBezTo>
                    <a:lnTo>
                      <a:pt x="9441" y="7407"/>
                    </a:lnTo>
                    <a:cubicBezTo>
                      <a:pt x="9716" y="7407"/>
                      <a:pt x="9767" y="7259"/>
                      <a:pt x="9558" y="7086"/>
                    </a:cubicBezTo>
                    <a:lnTo>
                      <a:pt x="1068" y="113"/>
                    </a:lnTo>
                    <a:cubicBezTo>
                      <a:pt x="992" y="52"/>
                      <a:pt x="901" y="11"/>
                      <a:pt x="804" y="1"/>
                    </a:cubicBezTo>
                    <a:close/>
                  </a:path>
                </a:pathLst>
              </a:custGeom>
              <a:solidFill>
                <a:srgbClr val="FCFCFC">
                  <a:alpha val="28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21"/>
            <p:cNvGrpSpPr/>
            <p:nvPr/>
          </p:nvGrpSpPr>
          <p:grpSpPr>
            <a:xfrm>
              <a:off x="713222" y="3898724"/>
              <a:ext cx="9530656" cy="2627642"/>
              <a:chOff x="713222" y="3898724"/>
              <a:chExt cx="9530656" cy="2627642"/>
            </a:xfrm>
          </p:grpSpPr>
          <p:sp>
            <p:nvSpPr>
              <p:cNvPr id="1539" name="Google Shape;1539;p21"/>
              <p:cNvSpPr/>
              <p:nvPr/>
            </p:nvSpPr>
            <p:spPr>
              <a:xfrm rot="-491846" flipH="1">
                <a:off x="757270" y="4565293"/>
                <a:ext cx="9442560" cy="1294505"/>
              </a:xfrm>
              <a:custGeom>
                <a:avLst/>
                <a:gdLst/>
                <a:ahLst/>
                <a:cxnLst/>
                <a:rect l="l" t="t" r="r" b="b"/>
                <a:pathLst>
                  <a:path w="53833" h="7380" extrusionOk="0">
                    <a:moveTo>
                      <a:pt x="53557" y="2934"/>
                    </a:moveTo>
                    <a:lnTo>
                      <a:pt x="53557" y="2934"/>
                    </a:lnTo>
                    <a:cubicBezTo>
                      <a:pt x="53559" y="2935"/>
                      <a:pt x="53561" y="2935"/>
                      <a:pt x="53563" y="2936"/>
                    </a:cubicBezTo>
                    <a:cubicBezTo>
                      <a:pt x="53561" y="2935"/>
                      <a:pt x="53559" y="2935"/>
                      <a:pt x="53557" y="2934"/>
                    </a:cubicBezTo>
                    <a:close/>
                    <a:moveTo>
                      <a:pt x="40821" y="2864"/>
                    </a:moveTo>
                    <a:cubicBezTo>
                      <a:pt x="40887" y="2905"/>
                      <a:pt x="40964" y="2951"/>
                      <a:pt x="41040" y="2981"/>
                    </a:cubicBezTo>
                    <a:cubicBezTo>
                      <a:pt x="41035" y="3002"/>
                      <a:pt x="41020" y="3017"/>
                      <a:pt x="41015" y="3037"/>
                    </a:cubicBezTo>
                    <a:cubicBezTo>
                      <a:pt x="40959" y="3002"/>
                      <a:pt x="40898" y="2961"/>
                      <a:pt x="40847" y="2910"/>
                    </a:cubicBezTo>
                    <a:cubicBezTo>
                      <a:pt x="40847" y="2910"/>
                      <a:pt x="40847" y="2905"/>
                      <a:pt x="40842" y="2905"/>
                    </a:cubicBezTo>
                    <a:lnTo>
                      <a:pt x="40821" y="2864"/>
                    </a:lnTo>
                    <a:close/>
                    <a:moveTo>
                      <a:pt x="40948" y="3108"/>
                    </a:moveTo>
                    <a:cubicBezTo>
                      <a:pt x="40959" y="3114"/>
                      <a:pt x="40969" y="3114"/>
                      <a:pt x="40984" y="3114"/>
                    </a:cubicBezTo>
                    <a:cubicBezTo>
                      <a:pt x="40974" y="3119"/>
                      <a:pt x="40974" y="3134"/>
                      <a:pt x="40969" y="3139"/>
                    </a:cubicBezTo>
                    <a:cubicBezTo>
                      <a:pt x="40964" y="3134"/>
                      <a:pt x="40959" y="3119"/>
                      <a:pt x="40948" y="3108"/>
                    </a:cubicBezTo>
                    <a:close/>
                    <a:moveTo>
                      <a:pt x="11207" y="3022"/>
                    </a:moveTo>
                    <a:lnTo>
                      <a:pt x="11207" y="3022"/>
                    </a:lnTo>
                    <a:cubicBezTo>
                      <a:pt x="11186" y="3073"/>
                      <a:pt x="11166" y="3119"/>
                      <a:pt x="11141" y="3170"/>
                    </a:cubicBezTo>
                    <a:lnTo>
                      <a:pt x="11064" y="3093"/>
                    </a:lnTo>
                    <a:cubicBezTo>
                      <a:pt x="11110" y="3078"/>
                      <a:pt x="11161" y="3058"/>
                      <a:pt x="11207" y="3022"/>
                    </a:cubicBezTo>
                    <a:close/>
                    <a:moveTo>
                      <a:pt x="11039" y="3241"/>
                    </a:moveTo>
                    <a:cubicBezTo>
                      <a:pt x="11054" y="3256"/>
                      <a:pt x="11075" y="3266"/>
                      <a:pt x="11085" y="3281"/>
                    </a:cubicBezTo>
                    <a:cubicBezTo>
                      <a:pt x="11085" y="3287"/>
                      <a:pt x="11085" y="3292"/>
                      <a:pt x="11080" y="3297"/>
                    </a:cubicBezTo>
                    <a:lnTo>
                      <a:pt x="11039" y="3241"/>
                    </a:lnTo>
                    <a:close/>
                    <a:moveTo>
                      <a:pt x="18038" y="3901"/>
                    </a:moveTo>
                    <a:cubicBezTo>
                      <a:pt x="18040" y="3902"/>
                      <a:pt x="18042" y="3904"/>
                      <a:pt x="18044" y="3905"/>
                    </a:cubicBezTo>
                    <a:lnTo>
                      <a:pt x="18044" y="3905"/>
                    </a:lnTo>
                    <a:cubicBezTo>
                      <a:pt x="18046" y="3904"/>
                      <a:pt x="18047" y="3903"/>
                      <a:pt x="18048" y="3902"/>
                    </a:cubicBezTo>
                    <a:cubicBezTo>
                      <a:pt x="18045" y="3902"/>
                      <a:pt x="18042" y="3901"/>
                      <a:pt x="18038" y="3901"/>
                    </a:cubicBezTo>
                    <a:close/>
                    <a:moveTo>
                      <a:pt x="13706" y="3938"/>
                    </a:moveTo>
                    <a:lnTo>
                      <a:pt x="13706" y="3938"/>
                    </a:lnTo>
                    <a:cubicBezTo>
                      <a:pt x="13711" y="3941"/>
                      <a:pt x="13715" y="3944"/>
                      <a:pt x="13720" y="3948"/>
                    </a:cubicBezTo>
                    <a:cubicBezTo>
                      <a:pt x="13721" y="3946"/>
                      <a:pt x="13722" y="3945"/>
                      <a:pt x="13724" y="3944"/>
                    </a:cubicBezTo>
                    <a:lnTo>
                      <a:pt x="13724" y="3944"/>
                    </a:lnTo>
                    <a:cubicBezTo>
                      <a:pt x="13718" y="3942"/>
                      <a:pt x="13712" y="3940"/>
                      <a:pt x="13706" y="3938"/>
                    </a:cubicBezTo>
                    <a:close/>
                    <a:moveTo>
                      <a:pt x="38390" y="3663"/>
                    </a:moveTo>
                    <a:cubicBezTo>
                      <a:pt x="38512" y="3745"/>
                      <a:pt x="38630" y="3822"/>
                      <a:pt x="38765" y="3822"/>
                    </a:cubicBezTo>
                    <a:cubicBezTo>
                      <a:pt x="38805" y="3822"/>
                      <a:pt x="38846" y="3815"/>
                      <a:pt x="38888" y="3800"/>
                    </a:cubicBezTo>
                    <a:lnTo>
                      <a:pt x="38888" y="3800"/>
                    </a:lnTo>
                    <a:cubicBezTo>
                      <a:pt x="38863" y="3856"/>
                      <a:pt x="38832" y="3912"/>
                      <a:pt x="38787" y="3968"/>
                    </a:cubicBezTo>
                    <a:cubicBezTo>
                      <a:pt x="38644" y="3877"/>
                      <a:pt x="38497" y="3790"/>
                      <a:pt x="38390" y="3663"/>
                    </a:cubicBezTo>
                    <a:close/>
                    <a:moveTo>
                      <a:pt x="36589" y="3927"/>
                    </a:moveTo>
                    <a:lnTo>
                      <a:pt x="36665" y="3968"/>
                    </a:lnTo>
                    <a:cubicBezTo>
                      <a:pt x="36650" y="3978"/>
                      <a:pt x="36640" y="3983"/>
                      <a:pt x="36625" y="3999"/>
                    </a:cubicBezTo>
                    <a:cubicBezTo>
                      <a:pt x="36615" y="3973"/>
                      <a:pt x="36599" y="3948"/>
                      <a:pt x="36589" y="3927"/>
                    </a:cubicBezTo>
                    <a:close/>
                    <a:moveTo>
                      <a:pt x="12809" y="3866"/>
                    </a:moveTo>
                    <a:lnTo>
                      <a:pt x="12712" y="4034"/>
                    </a:lnTo>
                    <a:cubicBezTo>
                      <a:pt x="12682" y="4009"/>
                      <a:pt x="12657" y="3978"/>
                      <a:pt x="12631" y="3953"/>
                    </a:cubicBezTo>
                    <a:cubicBezTo>
                      <a:pt x="12687" y="3922"/>
                      <a:pt x="12753" y="3897"/>
                      <a:pt x="12809" y="3866"/>
                    </a:cubicBezTo>
                    <a:close/>
                    <a:moveTo>
                      <a:pt x="39850" y="3673"/>
                    </a:moveTo>
                    <a:cubicBezTo>
                      <a:pt x="39829" y="3780"/>
                      <a:pt x="39768" y="3927"/>
                      <a:pt x="39672" y="4060"/>
                    </a:cubicBezTo>
                    <a:cubicBezTo>
                      <a:pt x="39626" y="4024"/>
                      <a:pt x="39590" y="3983"/>
                      <a:pt x="39555" y="3943"/>
                    </a:cubicBezTo>
                    <a:cubicBezTo>
                      <a:pt x="39570" y="3943"/>
                      <a:pt x="39575" y="3933"/>
                      <a:pt x="39590" y="3927"/>
                    </a:cubicBezTo>
                    <a:cubicBezTo>
                      <a:pt x="39667" y="3877"/>
                      <a:pt x="39819" y="3765"/>
                      <a:pt x="39850" y="3673"/>
                    </a:cubicBezTo>
                    <a:close/>
                    <a:moveTo>
                      <a:pt x="30099" y="4060"/>
                    </a:moveTo>
                    <a:lnTo>
                      <a:pt x="30099" y="4060"/>
                    </a:lnTo>
                    <a:cubicBezTo>
                      <a:pt x="30099" y="4060"/>
                      <a:pt x="30099" y="4060"/>
                      <a:pt x="30099" y="4060"/>
                    </a:cubicBezTo>
                    <a:close/>
                    <a:moveTo>
                      <a:pt x="16246" y="4137"/>
                    </a:moveTo>
                    <a:cubicBezTo>
                      <a:pt x="16237" y="4138"/>
                      <a:pt x="16229" y="4138"/>
                      <a:pt x="16221" y="4138"/>
                    </a:cubicBezTo>
                    <a:cubicBezTo>
                      <a:pt x="16218" y="4138"/>
                      <a:pt x="16216" y="4138"/>
                      <a:pt x="16213" y="4138"/>
                    </a:cubicBezTo>
                    <a:lnTo>
                      <a:pt x="16213" y="4138"/>
                    </a:lnTo>
                    <a:cubicBezTo>
                      <a:pt x="16219" y="4147"/>
                      <a:pt x="16228" y="4151"/>
                      <a:pt x="16238" y="4151"/>
                    </a:cubicBezTo>
                    <a:cubicBezTo>
                      <a:pt x="16240" y="4149"/>
                      <a:pt x="16243" y="4143"/>
                      <a:pt x="16246" y="4137"/>
                    </a:cubicBezTo>
                    <a:close/>
                    <a:moveTo>
                      <a:pt x="39509" y="4019"/>
                    </a:moveTo>
                    <a:lnTo>
                      <a:pt x="39509" y="4019"/>
                    </a:lnTo>
                    <a:cubicBezTo>
                      <a:pt x="39560" y="4039"/>
                      <a:pt x="39611" y="4060"/>
                      <a:pt x="39667" y="4080"/>
                    </a:cubicBezTo>
                    <a:cubicBezTo>
                      <a:pt x="39646" y="4105"/>
                      <a:pt x="39626" y="4136"/>
                      <a:pt x="39600" y="4161"/>
                    </a:cubicBezTo>
                    <a:cubicBezTo>
                      <a:pt x="39565" y="4121"/>
                      <a:pt x="39539" y="4070"/>
                      <a:pt x="39509" y="4019"/>
                    </a:cubicBezTo>
                    <a:close/>
                    <a:moveTo>
                      <a:pt x="12580" y="4105"/>
                    </a:moveTo>
                    <a:lnTo>
                      <a:pt x="12580" y="4105"/>
                    </a:lnTo>
                    <a:cubicBezTo>
                      <a:pt x="12601" y="4126"/>
                      <a:pt x="12616" y="4146"/>
                      <a:pt x="12636" y="4156"/>
                    </a:cubicBezTo>
                    <a:cubicBezTo>
                      <a:pt x="12631" y="4161"/>
                      <a:pt x="12626" y="4167"/>
                      <a:pt x="12626" y="4177"/>
                    </a:cubicBezTo>
                    <a:cubicBezTo>
                      <a:pt x="12606" y="4151"/>
                      <a:pt x="12590" y="4131"/>
                      <a:pt x="12580" y="4105"/>
                    </a:cubicBezTo>
                    <a:close/>
                    <a:moveTo>
                      <a:pt x="14025" y="3902"/>
                    </a:moveTo>
                    <a:lnTo>
                      <a:pt x="14025" y="3902"/>
                    </a:lnTo>
                    <a:cubicBezTo>
                      <a:pt x="14015" y="3922"/>
                      <a:pt x="14015" y="3933"/>
                      <a:pt x="14010" y="3948"/>
                    </a:cubicBezTo>
                    <a:cubicBezTo>
                      <a:pt x="14010" y="3948"/>
                      <a:pt x="14010" y="3953"/>
                      <a:pt x="14004" y="3953"/>
                    </a:cubicBezTo>
                    <a:cubicBezTo>
                      <a:pt x="13923" y="4050"/>
                      <a:pt x="13821" y="4121"/>
                      <a:pt x="13699" y="4182"/>
                    </a:cubicBezTo>
                    <a:cubicBezTo>
                      <a:pt x="13679" y="4151"/>
                      <a:pt x="13659" y="4121"/>
                      <a:pt x="13643" y="4080"/>
                    </a:cubicBezTo>
                    <a:cubicBezTo>
                      <a:pt x="13771" y="4080"/>
                      <a:pt x="13928" y="3983"/>
                      <a:pt x="14025" y="3902"/>
                    </a:cubicBezTo>
                    <a:close/>
                    <a:moveTo>
                      <a:pt x="37006" y="3709"/>
                    </a:moveTo>
                    <a:cubicBezTo>
                      <a:pt x="36981" y="3846"/>
                      <a:pt x="36889" y="4039"/>
                      <a:pt x="36752" y="4202"/>
                    </a:cubicBezTo>
                    <a:cubicBezTo>
                      <a:pt x="36737" y="4167"/>
                      <a:pt x="36716" y="4131"/>
                      <a:pt x="36696" y="4105"/>
                    </a:cubicBezTo>
                    <a:cubicBezTo>
                      <a:pt x="36676" y="4075"/>
                      <a:pt x="36660" y="4050"/>
                      <a:pt x="36640" y="4019"/>
                    </a:cubicBezTo>
                    <a:cubicBezTo>
                      <a:pt x="36665" y="4009"/>
                      <a:pt x="36691" y="3999"/>
                      <a:pt x="36711" y="3983"/>
                    </a:cubicBezTo>
                    <a:cubicBezTo>
                      <a:pt x="36727" y="3994"/>
                      <a:pt x="36752" y="4004"/>
                      <a:pt x="36772" y="4009"/>
                    </a:cubicBezTo>
                    <a:lnTo>
                      <a:pt x="36737" y="3973"/>
                    </a:lnTo>
                    <a:cubicBezTo>
                      <a:pt x="36742" y="3973"/>
                      <a:pt x="36742" y="3963"/>
                      <a:pt x="36747" y="3963"/>
                    </a:cubicBezTo>
                    <a:cubicBezTo>
                      <a:pt x="36823" y="3912"/>
                      <a:pt x="36976" y="3800"/>
                      <a:pt x="37006" y="3709"/>
                    </a:cubicBezTo>
                    <a:close/>
                    <a:moveTo>
                      <a:pt x="18150" y="3907"/>
                    </a:moveTo>
                    <a:cubicBezTo>
                      <a:pt x="18135" y="3968"/>
                      <a:pt x="18084" y="4029"/>
                      <a:pt x="18033" y="4075"/>
                    </a:cubicBezTo>
                    <a:cubicBezTo>
                      <a:pt x="18079" y="4060"/>
                      <a:pt x="18125" y="4034"/>
                      <a:pt x="18170" y="4009"/>
                    </a:cubicBezTo>
                    <a:lnTo>
                      <a:pt x="18170" y="4009"/>
                    </a:lnTo>
                    <a:cubicBezTo>
                      <a:pt x="18145" y="4070"/>
                      <a:pt x="18115" y="4126"/>
                      <a:pt x="18084" y="4182"/>
                    </a:cubicBezTo>
                    <a:cubicBezTo>
                      <a:pt x="18069" y="4222"/>
                      <a:pt x="18053" y="4253"/>
                      <a:pt x="18028" y="4289"/>
                    </a:cubicBezTo>
                    <a:cubicBezTo>
                      <a:pt x="17957" y="4207"/>
                      <a:pt x="17901" y="4121"/>
                      <a:pt x="17855" y="4019"/>
                    </a:cubicBezTo>
                    <a:cubicBezTo>
                      <a:pt x="17967" y="4009"/>
                      <a:pt x="18099" y="3994"/>
                      <a:pt x="18150" y="3907"/>
                    </a:cubicBezTo>
                    <a:close/>
                    <a:moveTo>
                      <a:pt x="13918" y="4156"/>
                    </a:moveTo>
                    <a:cubicBezTo>
                      <a:pt x="13908" y="4187"/>
                      <a:pt x="13898" y="4212"/>
                      <a:pt x="13888" y="4233"/>
                    </a:cubicBezTo>
                    <a:cubicBezTo>
                      <a:pt x="13872" y="4273"/>
                      <a:pt x="13852" y="4304"/>
                      <a:pt x="13832" y="4334"/>
                    </a:cubicBezTo>
                    <a:cubicBezTo>
                      <a:pt x="13786" y="4294"/>
                      <a:pt x="13750" y="4258"/>
                      <a:pt x="13720" y="4207"/>
                    </a:cubicBezTo>
                    <a:cubicBezTo>
                      <a:pt x="13801" y="4202"/>
                      <a:pt x="13862" y="4182"/>
                      <a:pt x="13918" y="4156"/>
                    </a:cubicBezTo>
                    <a:close/>
                    <a:moveTo>
                      <a:pt x="31504" y="4342"/>
                    </a:moveTo>
                    <a:lnTo>
                      <a:pt x="31504" y="4342"/>
                    </a:lnTo>
                    <a:cubicBezTo>
                      <a:pt x="31511" y="4351"/>
                      <a:pt x="31523" y="4355"/>
                      <a:pt x="31528" y="4360"/>
                    </a:cubicBezTo>
                    <a:cubicBezTo>
                      <a:pt x="31530" y="4359"/>
                      <a:pt x="31531" y="4358"/>
                      <a:pt x="31533" y="4356"/>
                    </a:cubicBezTo>
                    <a:lnTo>
                      <a:pt x="31533" y="4356"/>
                    </a:lnTo>
                    <a:cubicBezTo>
                      <a:pt x="31523" y="4352"/>
                      <a:pt x="31514" y="4347"/>
                      <a:pt x="31504" y="4342"/>
                    </a:cubicBezTo>
                    <a:close/>
                    <a:moveTo>
                      <a:pt x="38441" y="3917"/>
                    </a:moveTo>
                    <a:lnTo>
                      <a:pt x="38441" y="3917"/>
                    </a:lnTo>
                    <a:cubicBezTo>
                      <a:pt x="38507" y="3953"/>
                      <a:pt x="38649" y="4009"/>
                      <a:pt x="38751" y="4009"/>
                    </a:cubicBezTo>
                    <a:cubicBezTo>
                      <a:pt x="38720" y="4050"/>
                      <a:pt x="38685" y="4080"/>
                      <a:pt x="38654" y="4121"/>
                    </a:cubicBezTo>
                    <a:cubicBezTo>
                      <a:pt x="38634" y="4136"/>
                      <a:pt x="38609" y="4161"/>
                      <a:pt x="38583" y="4182"/>
                    </a:cubicBezTo>
                    <a:cubicBezTo>
                      <a:pt x="38659" y="4161"/>
                      <a:pt x="38746" y="4121"/>
                      <a:pt x="38812" y="4060"/>
                    </a:cubicBezTo>
                    <a:lnTo>
                      <a:pt x="38812" y="4060"/>
                    </a:lnTo>
                    <a:cubicBezTo>
                      <a:pt x="38787" y="4161"/>
                      <a:pt x="38756" y="4263"/>
                      <a:pt x="38705" y="4365"/>
                    </a:cubicBezTo>
                    <a:cubicBezTo>
                      <a:pt x="38695" y="4350"/>
                      <a:pt x="38675" y="4334"/>
                      <a:pt x="38659" y="4314"/>
                    </a:cubicBezTo>
                    <a:cubicBezTo>
                      <a:pt x="38583" y="4222"/>
                      <a:pt x="38466" y="4055"/>
                      <a:pt x="38441" y="3917"/>
                    </a:cubicBezTo>
                    <a:close/>
                    <a:moveTo>
                      <a:pt x="39926" y="3978"/>
                    </a:moveTo>
                    <a:cubicBezTo>
                      <a:pt x="39916" y="4024"/>
                      <a:pt x="39901" y="4075"/>
                      <a:pt x="39890" y="4121"/>
                    </a:cubicBezTo>
                    <a:cubicBezTo>
                      <a:pt x="39855" y="4222"/>
                      <a:pt x="39824" y="4314"/>
                      <a:pt x="39779" y="4406"/>
                    </a:cubicBezTo>
                    <a:cubicBezTo>
                      <a:pt x="39723" y="4334"/>
                      <a:pt x="39677" y="4258"/>
                      <a:pt x="39636" y="4207"/>
                    </a:cubicBezTo>
                    <a:cubicBezTo>
                      <a:pt x="39743" y="4136"/>
                      <a:pt x="39870" y="4029"/>
                      <a:pt x="39926" y="3978"/>
                    </a:cubicBezTo>
                    <a:close/>
                    <a:moveTo>
                      <a:pt x="37078" y="4009"/>
                    </a:moveTo>
                    <a:lnTo>
                      <a:pt x="37078" y="4009"/>
                    </a:lnTo>
                    <a:cubicBezTo>
                      <a:pt x="37072" y="4060"/>
                      <a:pt x="37057" y="4111"/>
                      <a:pt x="37047" y="4156"/>
                    </a:cubicBezTo>
                    <a:cubicBezTo>
                      <a:pt x="37016" y="4258"/>
                      <a:pt x="36981" y="4355"/>
                      <a:pt x="36940" y="4441"/>
                    </a:cubicBezTo>
                    <a:cubicBezTo>
                      <a:pt x="36874" y="4390"/>
                      <a:pt x="36823" y="4314"/>
                      <a:pt x="36777" y="4248"/>
                    </a:cubicBezTo>
                    <a:cubicBezTo>
                      <a:pt x="36889" y="4177"/>
                      <a:pt x="37027" y="4060"/>
                      <a:pt x="37078" y="4009"/>
                    </a:cubicBezTo>
                    <a:close/>
                    <a:moveTo>
                      <a:pt x="13643" y="4289"/>
                    </a:moveTo>
                    <a:cubicBezTo>
                      <a:pt x="13679" y="4329"/>
                      <a:pt x="13725" y="4375"/>
                      <a:pt x="13786" y="4400"/>
                    </a:cubicBezTo>
                    <a:cubicBezTo>
                      <a:pt x="13776" y="4416"/>
                      <a:pt x="13760" y="4436"/>
                      <a:pt x="13750" y="4451"/>
                    </a:cubicBezTo>
                    <a:cubicBezTo>
                      <a:pt x="13704" y="4390"/>
                      <a:pt x="13664" y="4334"/>
                      <a:pt x="13643" y="4289"/>
                    </a:cubicBezTo>
                    <a:close/>
                    <a:moveTo>
                      <a:pt x="10474" y="4248"/>
                    </a:moveTo>
                    <a:cubicBezTo>
                      <a:pt x="10495" y="4294"/>
                      <a:pt x="10520" y="4350"/>
                      <a:pt x="10546" y="4400"/>
                    </a:cubicBezTo>
                    <a:cubicBezTo>
                      <a:pt x="10515" y="4431"/>
                      <a:pt x="10479" y="4456"/>
                      <a:pt x="10454" y="4482"/>
                    </a:cubicBezTo>
                    <a:cubicBezTo>
                      <a:pt x="10454" y="4400"/>
                      <a:pt x="10454" y="4324"/>
                      <a:pt x="10474" y="4248"/>
                    </a:cubicBezTo>
                    <a:close/>
                    <a:moveTo>
                      <a:pt x="12611" y="4441"/>
                    </a:moveTo>
                    <a:lnTo>
                      <a:pt x="12590" y="4482"/>
                    </a:lnTo>
                    <a:cubicBezTo>
                      <a:pt x="12590" y="4467"/>
                      <a:pt x="12585" y="4456"/>
                      <a:pt x="12585" y="4451"/>
                    </a:cubicBezTo>
                    <a:cubicBezTo>
                      <a:pt x="12590" y="4451"/>
                      <a:pt x="12601" y="4441"/>
                      <a:pt x="12611" y="4441"/>
                    </a:cubicBezTo>
                    <a:close/>
                    <a:moveTo>
                      <a:pt x="29946" y="4446"/>
                    </a:moveTo>
                    <a:cubicBezTo>
                      <a:pt x="29977" y="4462"/>
                      <a:pt x="30007" y="4482"/>
                      <a:pt x="30038" y="4502"/>
                    </a:cubicBezTo>
                    <a:lnTo>
                      <a:pt x="30022" y="4517"/>
                    </a:lnTo>
                    <a:cubicBezTo>
                      <a:pt x="29997" y="4492"/>
                      <a:pt x="29971" y="4472"/>
                      <a:pt x="29946" y="4446"/>
                    </a:cubicBezTo>
                    <a:close/>
                    <a:moveTo>
                      <a:pt x="10749" y="4385"/>
                    </a:moveTo>
                    <a:cubicBezTo>
                      <a:pt x="10774" y="4416"/>
                      <a:pt x="10800" y="4446"/>
                      <a:pt x="10830" y="4472"/>
                    </a:cubicBezTo>
                    <a:lnTo>
                      <a:pt x="10795" y="4548"/>
                    </a:lnTo>
                    <a:cubicBezTo>
                      <a:pt x="10769" y="4502"/>
                      <a:pt x="10744" y="4451"/>
                      <a:pt x="10724" y="4400"/>
                    </a:cubicBezTo>
                    <a:cubicBezTo>
                      <a:pt x="10729" y="4390"/>
                      <a:pt x="10744" y="4385"/>
                      <a:pt x="10749" y="4385"/>
                    </a:cubicBezTo>
                    <a:close/>
                    <a:moveTo>
                      <a:pt x="30073" y="4517"/>
                    </a:moveTo>
                    <a:cubicBezTo>
                      <a:pt x="30078" y="4528"/>
                      <a:pt x="30083" y="4528"/>
                      <a:pt x="30088" y="4533"/>
                    </a:cubicBezTo>
                    <a:cubicBezTo>
                      <a:pt x="30083" y="4543"/>
                      <a:pt x="30083" y="4558"/>
                      <a:pt x="30078" y="4563"/>
                    </a:cubicBezTo>
                    <a:cubicBezTo>
                      <a:pt x="30063" y="4558"/>
                      <a:pt x="30058" y="4543"/>
                      <a:pt x="30048" y="4538"/>
                    </a:cubicBezTo>
                    <a:cubicBezTo>
                      <a:pt x="30053" y="4533"/>
                      <a:pt x="30058" y="4528"/>
                      <a:pt x="30073" y="4517"/>
                    </a:cubicBezTo>
                    <a:close/>
                    <a:moveTo>
                      <a:pt x="16324" y="4314"/>
                    </a:moveTo>
                    <a:cubicBezTo>
                      <a:pt x="16293" y="4390"/>
                      <a:pt x="16243" y="4492"/>
                      <a:pt x="16166" y="4594"/>
                    </a:cubicBezTo>
                    <a:cubicBezTo>
                      <a:pt x="16141" y="4563"/>
                      <a:pt x="16121" y="4533"/>
                      <a:pt x="16100" y="4502"/>
                    </a:cubicBezTo>
                    <a:cubicBezTo>
                      <a:pt x="16192" y="4451"/>
                      <a:pt x="16288" y="4380"/>
                      <a:pt x="16324" y="4314"/>
                    </a:cubicBezTo>
                    <a:close/>
                    <a:moveTo>
                      <a:pt x="30124" y="4584"/>
                    </a:moveTo>
                    <a:lnTo>
                      <a:pt x="30124" y="4594"/>
                    </a:lnTo>
                    <a:lnTo>
                      <a:pt x="30114" y="4589"/>
                    </a:lnTo>
                    <a:cubicBezTo>
                      <a:pt x="30114" y="4584"/>
                      <a:pt x="30124" y="4584"/>
                      <a:pt x="30124" y="4584"/>
                    </a:cubicBezTo>
                    <a:close/>
                    <a:moveTo>
                      <a:pt x="36767" y="4451"/>
                    </a:moveTo>
                    <a:lnTo>
                      <a:pt x="36767" y="4451"/>
                    </a:lnTo>
                    <a:cubicBezTo>
                      <a:pt x="36808" y="4462"/>
                      <a:pt x="36864" y="4477"/>
                      <a:pt x="36915" y="4487"/>
                    </a:cubicBezTo>
                    <a:cubicBezTo>
                      <a:pt x="36889" y="4528"/>
                      <a:pt x="36864" y="4563"/>
                      <a:pt x="36828" y="4594"/>
                    </a:cubicBezTo>
                    <a:cubicBezTo>
                      <a:pt x="36828" y="4589"/>
                      <a:pt x="36823" y="4584"/>
                      <a:pt x="36823" y="4579"/>
                    </a:cubicBezTo>
                    <a:cubicBezTo>
                      <a:pt x="36803" y="4533"/>
                      <a:pt x="36788" y="4492"/>
                      <a:pt x="36767" y="4451"/>
                    </a:cubicBezTo>
                    <a:close/>
                    <a:moveTo>
                      <a:pt x="38609" y="4609"/>
                    </a:moveTo>
                    <a:cubicBezTo>
                      <a:pt x="38629" y="4619"/>
                      <a:pt x="38644" y="4634"/>
                      <a:pt x="38659" y="4645"/>
                    </a:cubicBezTo>
                    <a:cubicBezTo>
                      <a:pt x="38659" y="4655"/>
                      <a:pt x="38654" y="4660"/>
                      <a:pt x="38649" y="4665"/>
                    </a:cubicBezTo>
                    <a:cubicBezTo>
                      <a:pt x="38634" y="4645"/>
                      <a:pt x="38619" y="4629"/>
                      <a:pt x="38604" y="4609"/>
                    </a:cubicBezTo>
                    <a:close/>
                    <a:moveTo>
                      <a:pt x="41925" y="4634"/>
                    </a:moveTo>
                    <a:cubicBezTo>
                      <a:pt x="41930" y="4645"/>
                      <a:pt x="41930" y="4655"/>
                      <a:pt x="41935" y="4665"/>
                    </a:cubicBezTo>
                    <a:lnTo>
                      <a:pt x="41925" y="4655"/>
                    </a:lnTo>
                    <a:lnTo>
                      <a:pt x="41925" y="4634"/>
                    </a:lnTo>
                    <a:close/>
                    <a:moveTo>
                      <a:pt x="41579" y="4665"/>
                    </a:moveTo>
                    <a:cubicBezTo>
                      <a:pt x="41584" y="4685"/>
                      <a:pt x="41584" y="4711"/>
                      <a:pt x="41589" y="4731"/>
                    </a:cubicBezTo>
                    <a:cubicBezTo>
                      <a:pt x="41579" y="4721"/>
                      <a:pt x="41574" y="4716"/>
                      <a:pt x="41569" y="4706"/>
                    </a:cubicBezTo>
                    <a:cubicBezTo>
                      <a:pt x="41574" y="4690"/>
                      <a:pt x="41579" y="4680"/>
                      <a:pt x="41579" y="4665"/>
                    </a:cubicBezTo>
                    <a:close/>
                    <a:moveTo>
                      <a:pt x="24697" y="4604"/>
                    </a:moveTo>
                    <a:lnTo>
                      <a:pt x="24697" y="4604"/>
                    </a:lnTo>
                    <a:cubicBezTo>
                      <a:pt x="24671" y="4645"/>
                      <a:pt x="24656" y="4690"/>
                      <a:pt x="24630" y="4736"/>
                    </a:cubicBezTo>
                    <a:cubicBezTo>
                      <a:pt x="24595" y="4716"/>
                      <a:pt x="24564" y="4696"/>
                      <a:pt x="24534" y="4685"/>
                    </a:cubicBezTo>
                    <a:cubicBezTo>
                      <a:pt x="24590" y="4660"/>
                      <a:pt x="24646" y="4634"/>
                      <a:pt x="24697" y="4604"/>
                    </a:cubicBezTo>
                    <a:close/>
                    <a:moveTo>
                      <a:pt x="14849" y="3907"/>
                    </a:moveTo>
                    <a:lnTo>
                      <a:pt x="14849" y="3907"/>
                    </a:lnTo>
                    <a:cubicBezTo>
                      <a:pt x="14996" y="4019"/>
                      <a:pt x="15154" y="4070"/>
                      <a:pt x="15358" y="4095"/>
                    </a:cubicBezTo>
                    <a:cubicBezTo>
                      <a:pt x="15322" y="4111"/>
                      <a:pt x="15281" y="4131"/>
                      <a:pt x="15246" y="4146"/>
                    </a:cubicBezTo>
                    <a:cubicBezTo>
                      <a:pt x="15373" y="4136"/>
                      <a:pt x="15541" y="4111"/>
                      <a:pt x="15607" y="4009"/>
                    </a:cubicBezTo>
                    <a:lnTo>
                      <a:pt x="15607" y="4009"/>
                    </a:lnTo>
                    <a:cubicBezTo>
                      <a:pt x="15592" y="4080"/>
                      <a:pt x="15530" y="4151"/>
                      <a:pt x="15475" y="4207"/>
                    </a:cubicBezTo>
                    <a:cubicBezTo>
                      <a:pt x="15525" y="4187"/>
                      <a:pt x="15581" y="4161"/>
                      <a:pt x="15632" y="4131"/>
                    </a:cubicBezTo>
                    <a:lnTo>
                      <a:pt x="15632" y="4131"/>
                    </a:lnTo>
                    <a:cubicBezTo>
                      <a:pt x="15602" y="4207"/>
                      <a:pt x="15561" y="4278"/>
                      <a:pt x="15530" y="4339"/>
                    </a:cubicBezTo>
                    <a:cubicBezTo>
                      <a:pt x="15464" y="4477"/>
                      <a:pt x="15388" y="4614"/>
                      <a:pt x="15297" y="4746"/>
                    </a:cubicBezTo>
                    <a:cubicBezTo>
                      <a:pt x="15220" y="4655"/>
                      <a:pt x="15149" y="4548"/>
                      <a:pt x="15103" y="4477"/>
                    </a:cubicBezTo>
                    <a:cubicBezTo>
                      <a:pt x="14996" y="4304"/>
                      <a:pt x="14915" y="4105"/>
                      <a:pt x="14849" y="3907"/>
                    </a:cubicBezTo>
                    <a:close/>
                    <a:moveTo>
                      <a:pt x="22072" y="4614"/>
                    </a:moveTo>
                    <a:cubicBezTo>
                      <a:pt x="22062" y="4655"/>
                      <a:pt x="22046" y="4701"/>
                      <a:pt x="22016" y="4746"/>
                    </a:cubicBezTo>
                    <a:cubicBezTo>
                      <a:pt x="22001" y="4731"/>
                      <a:pt x="21985" y="4716"/>
                      <a:pt x="21970" y="4696"/>
                    </a:cubicBezTo>
                    <a:cubicBezTo>
                      <a:pt x="22021" y="4675"/>
                      <a:pt x="22062" y="4655"/>
                      <a:pt x="22072" y="4614"/>
                    </a:cubicBezTo>
                    <a:close/>
                    <a:moveTo>
                      <a:pt x="30383" y="4634"/>
                    </a:moveTo>
                    <a:cubicBezTo>
                      <a:pt x="30419" y="4638"/>
                      <a:pt x="30458" y="4642"/>
                      <a:pt x="30497" y="4642"/>
                    </a:cubicBezTo>
                    <a:cubicBezTo>
                      <a:pt x="30513" y="4642"/>
                      <a:pt x="30530" y="4641"/>
                      <a:pt x="30546" y="4640"/>
                    </a:cubicBezTo>
                    <a:lnTo>
                      <a:pt x="30546" y="4640"/>
                    </a:lnTo>
                    <a:cubicBezTo>
                      <a:pt x="30531" y="4675"/>
                      <a:pt x="30511" y="4716"/>
                      <a:pt x="30480" y="4746"/>
                    </a:cubicBezTo>
                    <a:lnTo>
                      <a:pt x="30383" y="4634"/>
                    </a:lnTo>
                    <a:close/>
                    <a:moveTo>
                      <a:pt x="16355" y="4675"/>
                    </a:moveTo>
                    <a:cubicBezTo>
                      <a:pt x="16344" y="4716"/>
                      <a:pt x="16329" y="4746"/>
                      <a:pt x="16324" y="4772"/>
                    </a:cubicBezTo>
                    <a:cubicBezTo>
                      <a:pt x="16314" y="4762"/>
                      <a:pt x="16299" y="4741"/>
                      <a:pt x="16278" y="4726"/>
                    </a:cubicBezTo>
                    <a:cubicBezTo>
                      <a:pt x="16314" y="4711"/>
                      <a:pt x="16339" y="4690"/>
                      <a:pt x="16355" y="4675"/>
                    </a:cubicBezTo>
                    <a:close/>
                    <a:moveTo>
                      <a:pt x="41350" y="4736"/>
                    </a:moveTo>
                    <a:lnTo>
                      <a:pt x="41350" y="4736"/>
                    </a:lnTo>
                    <a:cubicBezTo>
                      <a:pt x="41345" y="4751"/>
                      <a:pt x="41345" y="4772"/>
                      <a:pt x="41340" y="4792"/>
                    </a:cubicBezTo>
                    <a:cubicBezTo>
                      <a:pt x="41340" y="4787"/>
                      <a:pt x="41330" y="4782"/>
                      <a:pt x="41325" y="4772"/>
                    </a:cubicBezTo>
                    <a:cubicBezTo>
                      <a:pt x="41330" y="4762"/>
                      <a:pt x="41345" y="4746"/>
                      <a:pt x="41350" y="4736"/>
                    </a:cubicBezTo>
                    <a:close/>
                    <a:moveTo>
                      <a:pt x="22077" y="4711"/>
                    </a:moveTo>
                    <a:cubicBezTo>
                      <a:pt x="22077" y="4741"/>
                      <a:pt x="22072" y="4772"/>
                      <a:pt x="22062" y="4797"/>
                    </a:cubicBezTo>
                    <a:lnTo>
                      <a:pt x="22021" y="4762"/>
                    </a:lnTo>
                    <a:cubicBezTo>
                      <a:pt x="22041" y="4746"/>
                      <a:pt x="22067" y="4731"/>
                      <a:pt x="22077" y="4711"/>
                    </a:cubicBezTo>
                    <a:close/>
                    <a:moveTo>
                      <a:pt x="35445" y="4782"/>
                    </a:moveTo>
                    <a:cubicBezTo>
                      <a:pt x="35455" y="4787"/>
                      <a:pt x="35470" y="4792"/>
                      <a:pt x="35475" y="4797"/>
                    </a:cubicBezTo>
                    <a:lnTo>
                      <a:pt x="35470" y="4807"/>
                    </a:lnTo>
                    <a:lnTo>
                      <a:pt x="35445" y="4782"/>
                    </a:lnTo>
                    <a:close/>
                    <a:moveTo>
                      <a:pt x="29987" y="4716"/>
                    </a:moveTo>
                    <a:cubicBezTo>
                      <a:pt x="30007" y="4731"/>
                      <a:pt x="30033" y="4736"/>
                      <a:pt x="30063" y="4746"/>
                    </a:cubicBezTo>
                    <a:cubicBezTo>
                      <a:pt x="30053" y="4772"/>
                      <a:pt x="30038" y="4792"/>
                      <a:pt x="30022" y="4818"/>
                    </a:cubicBezTo>
                    <a:cubicBezTo>
                      <a:pt x="30007" y="4787"/>
                      <a:pt x="29997" y="4746"/>
                      <a:pt x="29987" y="4716"/>
                    </a:cubicBezTo>
                    <a:close/>
                    <a:moveTo>
                      <a:pt x="41060" y="4762"/>
                    </a:moveTo>
                    <a:cubicBezTo>
                      <a:pt x="41065" y="4767"/>
                      <a:pt x="41071" y="4772"/>
                      <a:pt x="41071" y="4777"/>
                    </a:cubicBezTo>
                    <a:cubicBezTo>
                      <a:pt x="41071" y="4792"/>
                      <a:pt x="41065" y="4802"/>
                      <a:pt x="41065" y="4818"/>
                    </a:cubicBezTo>
                    <a:cubicBezTo>
                      <a:pt x="41060" y="4797"/>
                      <a:pt x="41050" y="4787"/>
                      <a:pt x="41045" y="4772"/>
                    </a:cubicBezTo>
                    <a:cubicBezTo>
                      <a:pt x="41050" y="4767"/>
                      <a:pt x="41050" y="4762"/>
                      <a:pt x="41060" y="4762"/>
                    </a:cubicBezTo>
                    <a:close/>
                    <a:moveTo>
                      <a:pt x="27967" y="4400"/>
                    </a:moveTo>
                    <a:cubicBezTo>
                      <a:pt x="27922" y="4517"/>
                      <a:pt x="27799" y="4685"/>
                      <a:pt x="27642" y="4823"/>
                    </a:cubicBezTo>
                    <a:cubicBezTo>
                      <a:pt x="27637" y="4818"/>
                      <a:pt x="27632" y="4813"/>
                      <a:pt x="27616" y="4807"/>
                    </a:cubicBezTo>
                    <a:cubicBezTo>
                      <a:pt x="27565" y="4767"/>
                      <a:pt x="27515" y="4721"/>
                      <a:pt x="27469" y="4670"/>
                    </a:cubicBezTo>
                    <a:cubicBezTo>
                      <a:pt x="27504" y="4665"/>
                      <a:pt x="27535" y="4660"/>
                      <a:pt x="27565" y="4645"/>
                    </a:cubicBezTo>
                    <a:cubicBezTo>
                      <a:pt x="27688" y="4594"/>
                      <a:pt x="27911" y="4492"/>
                      <a:pt x="27967" y="4400"/>
                    </a:cubicBezTo>
                    <a:close/>
                    <a:moveTo>
                      <a:pt x="33512" y="4746"/>
                    </a:moveTo>
                    <a:lnTo>
                      <a:pt x="33512" y="4746"/>
                    </a:lnTo>
                    <a:cubicBezTo>
                      <a:pt x="33497" y="4772"/>
                      <a:pt x="33486" y="4807"/>
                      <a:pt x="33466" y="4838"/>
                    </a:cubicBezTo>
                    <a:cubicBezTo>
                      <a:pt x="33461" y="4838"/>
                      <a:pt x="33456" y="4833"/>
                      <a:pt x="33456" y="4833"/>
                    </a:cubicBezTo>
                    <a:cubicBezTo>
                      <a:pt x="33446" y="4833"/>
                      <a:pt x="33446" y="4823"/>
                      <a:pt x="33441" y="4823"/>
                    </a:cubicBezTo>
                    <a:cubicBezTo>
                      <a:pt x="33466" y="4797"/>
                      <a:pt x="33491" y="4772"/>
                      <a:pt x="33512" y="4746"/>
                    </a:cubicBezTo>
                    <a:close/>
                    <a:moveTo>
                      <a:pt x="34789" y="4807"/>
                    </a:moveTo>
                    <a:cubicBezTo>
                      <a:pt x="34789" y="4813"/>
                      <a:pt x="34783" y="4823"/>
                      <a:pt x="34783" y="4838"/>
                    </a:cubicBezTo>
                    <a:cubicBezTo>
                      <a:pt x="34783" y="4838"/>
                      <a:pt x="34778" y="4838"/>
                      <a:pt x="34778" y="4833"/>
                    </a:cubicBezTo>
                    <a:cubicBezTo>
                      <a:pt x="34778" y="4818"/>
                      <a:pt x="34783" y="4813"/>
                      <a:pt x="34789" y="4807"/>
                    </a:cubicBezTo>
                    <a:close/>
                    <a:moveTo>
                      <a:pt x="36737" y="4807"/>
                    </a:moveTo>
                    <a:lnTo>
                      <a:pt x="36752" y="4823"/>
                    </a:lnTo>
                    <a:lnTo>
                      <a:pt x="36737" y="4843"/>
                    </a:lnTo>
                    <a:lnTo>
                      <a:pt x="36737" y="4807"/>
                    </a:lnTo>
                    <a:close/>
                    <a:moveTo>
                      <a:pt x="40791" y="4690"/>
                    </a:moveTo>
                    <a:cubicBezTo>
                      <a:pt x="40806" y="4716"/>
                      <a:pt x="40821" y="4746"/>
                      <a:pt x="40842" y="4782"/>
                    </a:cubicBezTo>
                    <a:cubicBezTo>
                      <a:pt x="40821" y="4797"/>
                      <a:pt x="40811" y="4818"/>
                      <a:pt x="40791" y="4843"/>
                    </a:cubicBezTo>
                    <a:cubicBezTo>
                      <a:pt x="40786" y="4792"/>
                      <a:pt x="40786" y="4741"/>
                      <a:pt x="40791" y="4690"/>
                    </a:cubicBezTo>
                    <a:close/>
                    <a:moveTo>
                      <a:pt x="30587" y="4833"/>
                    </a:moveTo>
                    <a:cubicBezTo>
                      <a:pt x="30582" y="4838"/>
                      <a:pt x="30572" y="4843"/>
                      <a:pt x="30572" y="4848"/>
                    </a:cubicBezTo>
                    <a:lnTo>
                      <a:pt x="30562" y="4838"/>
                    </a:lnTo>
                    <a:cubicBezTo>
                      <a:pt x="30567" y="4838"/>
                      <a:pt x="30572" y="4833"/>
                      <a:pt x="30587" y="4833"/>
                    </a:cubicBezTo>
                    <a:close/>
                    <a:moveTo>
                      <a:pt x="33201" y="4807"/>
                    </a:moveTo>
                    <a:lnTo>
                      <a:pt x="33201" y="4807"/>
                    </a:lnTo>
                    <a:cubicBezTo>
                      <a:pt x="33227" y="4823"/>
                      <a:pt x="33252" y="4843"/>
                      <a:pt x="33278" y="4858"/>
                    </a:cubicBezTo>
                    <a:cubicBezTo>
                      <a:pt x="33268" y="4863"/>
                      <a:pt x="33263" y="4863"/>
                      <a:pt x="33257" y="4868"/>
                    </a:cubicBezTo>
                    <a:cubicBezTo>
                      <a:pt x="33237" y="4848"/>
                      <a:pt x="33217" y="4833"/>
                      <a:pt x="33201" y="4807"/>
                    </a:cubicBezTo>
                    <a:close/>
                    <a:moveTo>
                      <a:pt x="35557" y="4843"/>
                    </a:moveTo>
                    <a:cubicBezTo>
                      <a:pt x="35567" y="4843"/>
                      <a:pt x="35577" y="4848"/>
                      <a:pt x="35582" y="4848"/>
                    </a:cubicBezTo>
                    <a:cubicBezTo>
                      <a:pt x="35582" y="4863"/>
                      <a:pt x="35572" y="4868"/>
                      <a:pt x="35567" y="4884"/>
                    </a:cubicBezTo>
                    <a:cubicBezTo>
                      <a:pt x="35552" y="4874"/>
                      <a:pt x="35546" y="4868"/>
                      <a:pt x="35531" y="4863"/>
                    </a:cubicBezTo>
                    <a:cubicBezTo>
                      <a:pt x="35546" y="4858"/>
                      <a:pt x="35552" y="4848"/>
                      <a:pt x="35557" y="4843"/>
                    </a:cubicBezTo>
                    <a:close/>
                    <a:moveTo>
                      <a:pt x="15057" y="4645"/>
                    </a:moveTo>
                    <a:cubicBezTo>
                      <a:pt x="15083" y="4701"/>
                      <a:pt x="15169" y="4767"/>
                      <a:pt x="15235" y="4818"/>
                    </a:cubicBezTo>
                    <a:cubicBezTo>
                      <a:pt x="15220" y="4843"/>
                      <a:pt x="15195" y="4868"/>
                      <a:pt x="15174" y="4894"/>
                    </a:cubicBezTo>
                    <a:cubicBezTo>
                      <a:pt x="15124" y="4807"/>
                      <a:pt x="15078" y="4716"/>
                      <a:pt x="15057" y="4645"/>
                    </a:cubicBezTo>
                    <a:close/>
                    <a:moveTo>
                      <a:pt x="40058" y="4640"/>
                    </a:moveTo>
                    <a:lnTo>
                      <a:pt x="40058" y="4640"/>
                    </a:lnTo>
                    <a:cubicBezTo>
                      <a:pt x="40043" y="4711"/>
                      <a:pt x="40007" y="4797"/>
                      <a:pt x="39972" y="4894"/>
                    </a:cubicBezTo>
                    <a:cubicBezTo>
                      <a:pt x="39946" y="4874"/>
                      <a:pt x="39926" y="4848"/>
                      <a:pt x="39906" y="4823"/>
                    </a:cubicBezTo>
                    <a:cubicBezTo>
                      <a:pt x="39972" y="4767"/>
                      <a:pt x="40023" y="4706"/>
                      <a:pt x="40058" y="4640"/>
                    </a:cubicBezTo>
                    <a:close/>
                    <a:moveTo>
                      <a:pt x="24330" y="4721"/>
                    </a:moveTo>
                    <a:lnTo>
                      <a:pt x="24330" y="4721"/>
                    </a:lnTo>
                    <a:cubicBezTo>
                      <a:pt x="24402" y="4772"/>
                      <a:pt x="24478" y="4818"/>
                      <a:pt x="24544" y="4858"/>
                    </a:cubicBezTo>
                    <a:cubicBezTo>
                      <a:pt x="24539" y="4868"/>
                      <a:pt x="24529" y="4884"/>
                      <a:pt x="24519" y="4899"/>
                    </a:cubicBezTo>
                    <a:cubicBezTo>
                      <a:pt x="24452" y="4848"/>
                      <a:pt x="24386" y="4787"/>
                      <a:pt x="24330" y="4721"/>
                    </a:cubicBezTo>
                    <a:close/>
                    <a:moveTo>
                      <a:pt x="41711" y="4731"/>
                    </a:moveTo>
                    <a:cubicBezTo>
                      <a:pt x="41722" y="4736"/>
                      <a:pt x="41727" y="4736"/>
                      <a:pt x="41732" y="4736"/>
                    </a:cubicBezTo>
                    <a:cubicBezTo>
                      <a:pt x="41747" y="4792"/>
                      <a:pt x="41762" y="4848"/>
                      <a:pt x="41798" y="4899"/>
                    </a:cubicBezTo>
                    <a:cubicBezTo>
                      <a:pt x="41757" y="4874"/>
                      <a:pt x="41727" y="4843"/>
                      <a:pt x="41686" y="4818"/>
                    </a:cubicBezTo>
                    <a:cubicBezTo>
                      <a:pt x="41696" y="4787"/>
                      <a:pt x="41701" y="4757"/>
                      <a:pt x="41711" y="4731"/>
                    </a:cubicBezTo>
                    <a:close/>
                    <a:moveTo>
                      <a:pt x="38451" y="4716"/>
                    </a:moveTo>
                    <a:lnTo>
                      <a:pt x="38451" y="4716"/>
                    </a:lnTo>
                    <a:cubicBezTo>
                      <a:pt x="38492" y="4762"/>
                      <a:pt x="38532" y="4807"/>
                      <a:pt x="38578" y="4848"/>
                    </a:cubicBezTo>
                    <a:cubicBezTo>
                      <a:pt x="38568" y="4863"/>
                      <a:pt x="38553" y="4889"/>
                      <a:pt x="38532" y="4909"/>
                    </a:cubicBezTo>
                    <a:cubicBezTo>
                      <a:pt x="38497" y="4848"/>
                      <a:pt x="38466" y="4787"/>
                      <a:pt x="38451" y="4716"/>
                    </a:cubicBezTo>
                    <a:close/>
                    <a:moveTo>
                      <a:pt x="16222" y="4823"/>
                    </a:moveTo>
                    <a:lnTo>
                      <a:pt x="16222" y="4823"/>
                    </a:lnTo>
                    <a:cubicBezTo>
                      <a:pt x="16243" y="4838"/>
                      <a:pt x="16263" y="4848"/>
                      <a:pt x="16288" y="4863"/>
                    </a:cubicBezTo>
                    <a:cubicBezTo>
                      <a:pt x="16278" y="4884"/>
                      <a:pt x="16273" y="4894"/>
                      <a:pt x="16263" y="4914"/>
                    </a:cubicBezTo>
                    <a:cubicBezTo>
                      <a:pt x="16248" y="4884"/>
                      <a:pt x="16238" y="4858"/>
                      <a:pt x="16222" y="4823"/>
                    </a:cubicBezTo>
                    <a:close/>
                    <a:moveTo>
                      <a:pt x="27464" y="4772"/>
                    </a:moveTo>
                    <a:cubicBezTo>
                      <a:pt x="27510" y="4807"/>
                      <a:pt x="27560" y="4823"/>
                      <a:pt x="27616" y="4843"/>
                    </a:cubicBezTo>
                    <a:cubicBezTo>
                      <a:pt x="27591" y="4868"/>
                      <a:pt x="27560" y="4889"/>
                      <a:pt x="27535" y="4914"/>
                    </a:cubicBezTo>
                    <a:cubicBezTo>
                      <a:pt x="27510" y="4863"/>
                      <a:pt x="27489" y="4818"/>
                      <a:pt x="27464" y="4772"/>
                    </a:cubicBezTo>
                    <a:close/>
                    <a:moveTo>
                      <a:pt x="30078" y="4889"/>
                    </a:moveTo>
                    <a:cubicBezTo>
                      <a:pt x="30078" y="4894"/>
                      <a:pt x="30073" y="4899"/>
                      <a:pt x="30073" y="4914"/>
                    </a:cubicBezTo>
                    <a:cubicBezTo>
                      <a:pt x="30073" y="4909"/>
                      <a:pt x="30063" y="4909"/>
                      <a:pt x="30063" y="4899"/>
                    </a:cubicBezTo>
                    <a:cubicBezTo>
                      <a:pt x="30073" y="4899"/>
                      <a:pt x="30078" y="4894"/>
                      <a:pt x="30078" y="4889"/>
                    </a:cubicBezTo>
                    <a:close/>
                    <a:moveTo>
                      <a:pt x="30470" y="4863"/>
                    </a:moveTo>
                    <a:lnTo>
                      <a:pt x="30470" y="4863"/>
                    </a:lnTo>
                    <a:cubicBezTo>
                      <a:pt x="30490" y="4874"/>
                      <a:pt x="30516" y="4894"/>
                      <a:pt x="30546" y="4909"/>
                    </a:cubicBezTo>
                    <a:cubicBezTo>
                      <a:pt x="30541" y="4914"/>
                      <a:pt x="30541" y="4919"/>
                      <a:pt x="30536" y="4935"/>
                    </a:cubicBezTo>
                    <a:cubicBezTo>
                      <a:pt x="30516" y="4919"/>
                      <a:pt x="30495" y="4899"/>
                      <a:pt x="30480" y="4889"/>
                    </a:cubicBezTo>
                    <a:lnTo>
                      <a:pt x="30480" y="4879"/>
                    </a:lnTo>
                    <a:cubicBezTo>
                      <a:pt x="30470" y="4874"/>
                      <a:pt x="30470" y="4868"/>
                      <a:pt x="30470" y="4863"/>
                    </a:cubicBezTo>
                    <a:close/>
                    <a:moveTo>
                      <a:pt x="37220" y="4675"/>
                    </a:moveTo>
                    <a:lnTo>
                      <a:pt x="37220" y="4675"/>
                    </a:lnTo>
                    <a:cubicBezTo>
                      <a:pt x="37200" y="4746"/>
                      <a:pt x="37169" y="4838"/>
                      <a:pt x="37128" y="4935"/>
                    </a:cubicBezTo>
                    <a:cubicBezTo>
                      <a:pt x="37098" y="4919"/>
                      <a:pt x="37072" y="4899"/>
                      <a:pt x="37047" y="4884"/>
                    </a:cubicBezTo>
                    <a:cubicBezTo>
                      <a:pt x="37123" y="4818"/>
                      <a:pt x="37179" y="4746"/>
                      <a:pt x="37220" y="4675"/>
                    </a:cubicBezTo>
                    <a:close/>
                    <a:moveTo>
                      <a:pt x="31513" y="4690"/>
                    </a:moveTo>
                    <a:cubicBezTo>
                      <a:pt x="31574" y="4757"/>
                      <a:pt x="31655" y="4818"/>
                      <a:pt x="31792" y="4833"/>
                    </a:cubicBezTo>
                    <a:cubicBezTo>
                      <a:pt x="31767" y="4868"/>
                      <a:pt x="31752" y="4899"/>
                      <a:pt x="31726" y="4940"/>
                    </a:cubicBezTo>
                    <a:cubicBezTo>
                      <a:pt x="31635" y="4884"/>
                      <a:pt x="31559" y="4767"/>
                      <a:pt x="31513" y="4690"/>
                    </a:cubicBezTo>
                    <a:close/>
                    <a:moveTo>
                      <a:pt x="34529" y="4813"/>
                    </a:moveTo>
                    <a:lnTo>
                      <a:pt x="34529" y="4813"/>
                    </a:lnTo>
                    <a:cubicBezTo>
                      <a:pt x="34580" y="4833"/>
                      <a:pt x="34636" y="4843"/>
                      <a:pt x="34692" y="4843"/>
                    </a:cubicBezTo>
                    <a:cubicBezTo>
                      <a:pt x="34666" y="4884"/>
                      <a:pt x="34636" y="4919"/>
                      <a:pt x="34600" y="4940"/>
                    </a:cubicBezTo>
                    <a:cubicBezTo>
                      <a:pt x="34580" y="4899"/>
                      <a:pt x="34555" y="4858"/>
                      <a:pt x="34529" y="4813"/>
                    </a:cubicBezTo>
                    <a:close/>
                    <a:moveTo>
                      <a:pt x="18857" y="4943"/>
                    </a:moveTo>
                    <a:cubicBezTo>
                      <a:pt x="18854" y="4944"/>
                      <a:pt x="18850" y="4944"/>
                      <a:pt x="18847" y="4945"/>
                    </a:cubicBezTo>
                    <a:cubicBezTo>
                      <a:pt x="18848" y="4946"/>
                      <a:pt x="18849" y="4948"/>
                      <a:pt x="18850" y="4949"/>
                    </a:cubicBezTo>
                    <a:lnTo>
                      <a:pt x="18850" y="4949"/>
                    </a:lnTo>
                    <a:cubicBezTo>
                      <a:pt x="18852" y="4947"/>
                      <a:pt x="18855" y="4945"/>
                      <a:pt x="18857" y="4943"/>
                    </a:cubicBezTo>
                    <a:close/>
                    <a:moveTo>
                      <a:pt x="35470" y="4894"/>
                    </a:moveTo>
                    <a:lnTo>
                      <a:pt x="35470" y="4894"/>
                    </a:lnTo>
                    <a:cubicBezTo>
                      <a:pt x="35480" y="4899"/>
                      <a:pt x="35506" y="4914"/>
                      <a:pt x="35526" y="4919"/>
                    </a:cubicBezTo>
                    <a:cubicBezTo>
                      <a:pt x="35516" y="4940"/>
                      <a:pt x="35501" y="4950"/>
                      <a:pt x="35490" y="4960"/>
                    </a:cubicBezTo>
                    <a:cubicBezTo>
                      <a:pt x="35475" y="4940"/>
                      <a:pt x="35470" y="4914"/>
                      <a:pt x="35470" y="4894"/>
                    </a:cubicBezTo>
                    <a:close/>
                    <a:moveTo>
                      <a:pt x="33339" y="4889"/>
                    </a:moveTo>
                    <a:cubicBezTo>
                      <a:pt x="33364" y="4899"/>
                      <a:pt x="33390" y="4914"/>
                      <a:pt x="33415" y="4919"/>
                    </a:cubicBezTo>
                    <a:cubicBezTo>
                      <a:pt x="33405" y="4940"/>
                      <a:pt x="33390" y="4950"/>
                      <a:pt x="33380" y="4965"/>
                    </a:cubicBezTo>
                    <a:cubicBezTo>
                      <a:pt x="33354" y="4945"/>
                      <a:pt x="33329" y="4924"/>
                      <a:pt x="33303" y="4899"/>
                    </a:cubicBezTo>
                    <a:cubicBezTo>
                      <a:pt x="33313" y="4894"/>
                      <a:pt x="33329" y="4894"/>
                      <a:pt x="33339" y="4889"/>
                    </a:cubicBezTo>
                    <a:close/>
                    <a:moveTo>
                      <a:pt x="21762" y="4619"/>
                    </a:moveTo>
                    <a:cubicBezTo>
                      <a:pt x="21797" y="4711"/>
                      <a:pt x="21950" y="4807"/>
                      <a:pt x="22036" y="4848"/>
                    </a:cubicBezTo>
                    <a:cubicBezTo>
                      <a:pt x="22011" y="4894"/>
                      <a:pt x="21975" y="4940"/>
                      <a:pt x="21945" y="4970"/>
                    </a:cubicBezTo>
                    <a:cubicBezTo>
                      <a:pt x="21858" y="4848"/>
                      <a:pt x="21787" y="4716"/>
                      <a:pt x="21762" y="4619"/>
                    </a:cubicBezTo>
                    <a:close/>
                    <a:moveTo>
                      <a:pt x="36548" y="4894"/>
                    </a:moveTo>
                    <a:cubicBezTo>
                      <a:pt x="36554" y="4919"/>
                      <a:pt x="36569" y="4940"/>
                      <a:pt x="36589" y="4960"/>
                    </a:cubicBezTo>
                    <a:cubicBezTo>
                      <a:pt x="36574" y="4965"/>
                      <a:pt x="36559" y="4970"/>
                      <a:pt x="36543" y="4985"/>
                    </a:cubicBezTo>
                    <a:cubicBezTo>
                      <a:pt x="36543" y="4950"/>
                      <a:pt x="36543" y="4919"/>
                      <a:pt x="36548" y="4894"/>
                    </a:cubicBezTo>
                    <a:close/>
                    <a:moveTo>
                      <a:pt x="31635" y="4940"/>
                    </a:moveTo>
                    <a:lnTo>
                      <a:pt x="31711" y="4960"/>
                    </a:lnTo>
                    <a:cubicBezTo>
                      <a:pt x="31706" y="4970"/>
                      <a:pt x="31691" y="4985"/>
                      <a:pt x="31681" y="4996"/>
                    </a:cubicBezTo>
                    <a:cubicBezTo>
                      <a:pt x="31660" y="4975"/>
                      <a:pt x="31650" y="4960"/>
                      <a:pt x="31635" y="4940"/>
                    </a:cubicBezTo>
                    <a:close/>
                    <a:moveTo>
                      <a:pt x="15312" y="4863"/>
                    </a:moveTo>
                    <a:cubicBezTo>
                      <a:pt x="15322" y="4868"/>
                      <a:pt x="15332" y="4874"/>
                      <a:pt x="15337" y="4874"/>
                    </a:cubicBezTo>
                    <a:cubicBezTo>
                      <a:pt x="15312" y="4924"/>
                      <a:pt x="15286" y="4970"/>
                      <a:pt x="15261" y="5016"/>
                    </a:cubicBezTo>
                    <a:cubicBezTo>
                      <a:pt x="15235" y="4985"/>
                      <a:pt x="15220" y="4950"/>
                      <a:pt x="15195" y="4919"/>
                    </a:cubicBezTo>
                    <a:cubicBezTo>
                      <a:pt x="15230" y="4899"/>
                      <a:pt x="15276" y="4884"/>
                      <a:pt x="15312" y="4863"/>
                    </a:cubicBezTo>
                    <a:close/>
                    <a:moveTo>
                      <a:pt x="13648" y="4945"/>
                    </a:moveTo>
                    <a:cubicBezTo>
                      <a:pt x="13643" y="4975"/>
                      <a:pt x="13633" y="5001"/>
                      <a:pt x="13628" y="5026"/>
                    </a:cubicBezTo>
                    <a:cubicBezTo>
                      <a:pt x="13623" y="5001"/>
                      <a:pt x="13618" y="4980"/>
                      <a:pt x="13618" y="4965"/>
                    </a:cubicBezTo>
                    <a:cubicBezTo>
                      <a:pt x="13628" y="4960"/>
                      <a:pt x="13633" y="4950"/>
                      <a:pt x="13648" y="4945"/>
                    </a:cubicBezTo>
                    <a:close/>
                    <a:moveTo>
                      <a:pt x="40221" y="4716"/>
                    </a:moveTo>
                    <a:cubicBezTo>
                      <a:pt x="40206" y="4823"/>
                      <a:pt x="40206" y="4924"/>
                      <a:pt x="40180" y="5026"/>
                    </a:cubicBezTo>
                    <a:cubicBezTo>
                      <a:pt x="40135" y="5016"/>
                      <a:pt x="40099" y="4996"/>
                      <a:pt x="40068" y="4970"/>
                    </a:cubicBezTo>
                    <a:cubicBezTo>
                      <a:pt x="40145" y="4884"/>
                      <a:pt x="40201" y="4787"/>
                      <a:pt x="40221" y="4716"/>
                    </a:cubicBezTo>
                    <a:close/>
                    <a:moveTo>
                      <a:pt x="34768" y="4848"/>
                    </a:moveTo>
                    <a:cubicBezTo>
                      <a:pt x="34753" y="4914"/>
                      <a:pt x="34707" y="4985"/>
                      <a:pt x="34656" y="5041"/>
                    </a:cubicBezTo>
                    <a:cubicBezTo>
                      <a:pt x="34636" y="5011"/>
                      <a:pt x="34616" y="4985"/>
                      <a:pt x="34600" y="4950"/>
                    </a:cubicBezTo>
                    <a:lnTo>
                      <a:pt x="34600" y="4945"/>
                    </a:lnTo>
                    <a:cubicBezTo>
                      <a:pt x="34626" y="4940"/>
                      <a:pt x="34641" y="4935"/>
                      <a:pt x="34661" y="4919"/>
                    </a:cubicBezTo>
                    <a:cubicBezTo>
                      <a:pt x="34687" y="4909"/>
                      <a:pt x="34727" y="4884"/>
                      <a:pt x="34753" y="4848"/>
                    </a:cubicBezTo>
                    <a:close/>
                    <a:moveTo>
                      <a:pt x="41218" y="4899"/>
                    </a:moveTo>
                    <a:lnTo>
                      <a:pt x="41274" y="4940"/>
                    </a:lnTo>
                    <a:cubicBezTo>
                      <a:pt x="41264" y="4975"/>
                      <a:pt x="41243" y="5016"/>
                      <a:pt x="41223" y="5052"/>
                    </a:cubicBezTo>
                    <a:cubicBezTo>
                      <a:pt x="41198" y="5026"/>
                      <a:pt x="41177" y="4996"/>
                      <a:pt x="41152" y="4965"/>
                    </a:cubicBezTo>
                    <a:cubicBezTo>
                      <a:pt x="41177" y="4945"/>
                      <a:pt x="41198" y="4924"/>
                      <a:pt x="41218" y="4899"/>
                    </a:cubicBezTo>
                    <a:close/>
                    <a:moveTo>
                      <a:pt x="22621" y="4792"/>
                    </a:moveTo>
                    <a:cubicBezTo>
                      <a:pt x="22605" y="4868"/>
                      <a:pt x="22571" y="4962"/>
                      <a:pt x="22522" y="5060"/>
                    </a:cubicBezTo>
                    <a:lnTo>
                      <a:pt x="22522" y="5060"/>
                    </a:lnTo>
                    <a:cubicBezTo>
                      <a:pt x="22483" y="5036"/>
                      <a:pt x="22453" y="5021"/>
                      <a:pt x="22428" y="5001"/>
                    </a:cubicBezTo>
                    <a:cubicBezTo>
                      <a:pt x="22433" y="4996"/>
                      <a:pt x="22438" y="4991"/>
                      <a:pt x="22448" y="4991"/>
                    </a:cubicBezTo>
                    <a:cubicBezTo>
                      <a:pt x="22471" y="4998"/>
                      <a:pt x="22493" y="5003"/>
                      <a:pt x="22517" y="5003"/>
                    </a:cubicBezTo>
                    <a:cubicBezTo>
                      <a:pt x="22526" y="5003"/>
                      <a:pt x="22535" y="5002"/>
                      <a:pt x="22545" y="5001"/>
                    </a:cubicBezTo>
                    <a:cubicBezTo>
                      <a:pt x="22525" y="4996"/>
                      <a:pt x="22504" y="4985"/>
                      <a:pt x="22479" y="4965"/>
                    </a:cubicBezTo>
                    <a:cubicBezTo>
                      <a:pt x="22545" y="4909"/>
                      <a:pt x="22601" y="4848"/>
                      <a:pt x="22621" y="4792"/>
                    </a:cubicBezTo>
                    <a:close/>
                    <a:moveTo>
                      <a:pt x="12855" y="4924"/>
                    </a:moveTo>
                    <a:cubicBezTo>
                      <a:pt x="12860" y="4970"/>
                      <a:pt x="12860" y="5016"/>
                      <a:pt x="12860" y="5062"/>
                    </a:cubicBezTo>
                    <a:cubicBezTo>
                      <a:pt x="12845" y="5041"/>
                      <a:pt x="12835" y="5016"/>
                      <a:pt x="12819" y="4996"/>
                    </a:cubicBezTo>
                    <a:cubicBezTo>
                      <a:pt x="12835" y="4975"/>
                      <a:pt x="12845" y="4950"/>
                      <a:pt x="12855" y="4924"/>
                    </a:cubicBezTo>
                    <a:close/>
                    <a:moveTo>
                      <a:pt x="22046" y="4965"/>
                    </a:moveTo>
                    <a:lnTo>
                      <a:pt x="22046" y="4965"/>
                    </a:lnTo>
                    <a:cubicBezTo>
                      <a:pt x="22041" y="4996"/>
                      <a:pt x="22026" y="5026"/>
                      <a:pt x="22021" y="5062"/>
                    </a:cubicBezTo>
                    <a:cubicBezTo>
                      <a:pt x="22011" y="5047"/>
                      <a:pt x="21996" y="5026"/>
                      <a:pt x="21975" y="5011"/>
                    </a:cubicBezTo>
                    <a:cubicBezTo>
                      <a:pt x="22001" y="4996"/>
                      <a:pt x="22026" y="4985"/>
                      <a:pt x="22046" y="4965"/>
                    </a:cubicBezTo>
                    <a:close/>
                    <a:moveTo>
                      <a:pt x="36381" y="4863"/>
                    </a:moveTo>
                    <a:cubicBezTo>
                      <a:pt x="36381" y="4919"/>
                      <a:pt x="36411" y="4975"/>
                      <a:pt x="36457" y="5036"/>
                    </a:cubicBezTo>
                    <a:cubicBezTo>
                      <a:pt x="36432" y="5041"/>
                      <a:pt x="36406" y="5052"/>
                      <a:pt x="36381" y="5067"/>
                    </a:cubicBezTo>
                    <a:cubicBezTo>
                      <a:pt x="36370" y="4996"/>
                      <a:pt x="36365" y="4924"/>
                      <a:pt x="36381" y="4863"/>
                    </a:cubicBezTo>
                    <a:close/>
                    <a:moveTo>
                      <a:pt x="25800" y="4858"/>
                    </a:moveTo>
                    <a:lnTo>
                      <a:pt x="25800" y="4858"/>
                    </a:lnTo>
                    <a:cubicBezTo>
                      <a:pt x="25780" y="4935"/>
                      <a:pt x="25755" y="5001"/>
                      <a:pt x="25724" y="5072"/>
                    </a:cubicBezTo>
                    <a:cubicBezTo>
                      <a:pt x="25678" y="5036"/>
                      <a:pt x="25638" y="4991"/>
                      <a:pt x="25607" y="4945"/>
                    </a:cubicBezTo>
                    <a:cubicBezTo>
                      <a:pt x="25689" y="4935"/>
                      <a:pt x="25744" y="4909"/>
                      <a:pt x="25800" y="4858"/>
                    </a:cubicBezTo>
                    <a:close/>
                    <a:moveTo>
                      <a:pt x="38176" y="4757"/>
                    </a:moveTo>
                    <a:lnTo>
                      <a:pt x="38176" y="4757"/>
                    </a:lnTo>
                    <a:cubicBezTo>
                      <a:pt x="38242" y="4843"/>
                      <a:pt x="38344" y="4924"/>
                      <a:pt x="38456" y="4991"/>
                    </a:cubicBezTo>
                    <a:cubicBezTo>
                      <a:pt x="38425" y="5016"/>
                      <a:pt x="38400" y="5047"/>
                      <a:pt x="38370" y="5072"/>
                    </a:cubicBezTo>
                    <a:cubicBezTo>
                      <a:pt x="38288" y="4975"/>
                      <a:pt x="38222" y="4874"/>
                      <a:pt x="38176" y="4757"/>
                    </a:cubicBezTo>
                    <a:close/>
                    <a:moveTo>
                      <a:pt x="24391" y="5041"/>
                    </a:moveTo>
                    <a:lnTo>
                      <a:pt x="24391" y="5041"/>
                    </a:lnTo>
                    <a:cubicBezTo>
                      <a:pt x="24402" y="5047"/>
                      <a:pt x="24412" y="5052"/>
                      <a:pt x="24427" y="5052"/>
                    </a:cubicBezTo>
                    <a:cubicBezTo>
                      <a:pt x="24417" y="5062"/>
                      <a:pt x="24412" y="5067"/>
                      <a:pt x="24407" y="5077"/>
                    </a:cubicBezTo>
                    <a:cubicBezTo>
                      <a:pt x="24402" y="5067"/>
                      <a:pt x="24402" y="5052"/>
                      <a:pt x="24391" y="5041"/>
                    </a:cubicBezTo>
                    <a:close/>
                    <a:moveTo>
                      <a:pt x="40643" y="4731"/>
                    </a:moveTo>
                    <a:lnTo>
                      <a:pt x="40643" y="4731"/>
                    </a:lnTo>
                    <a:cubicBezTo>
                      <a:pt x="40689" y="4782"/>
                      <a:pt x="40709" y="4843"/>
                      <a:pt x="40720" y="4914"/>
                    </a:cubicBezTo>
                    <a:cubicBezTo>
                      <a:pt x="40659" y="4985"/>
                      <a:pt x="40587" y="5052"/>
                      <a:pt x="40526" y="5118"/>
                    </a:cubicBezTo>
                    <a:cubicBezTo>
                      <a:pt x="40592" y="5011"/>
                      <a:pt x="40659" y="4868"/>
                      <a:pt x="40643" y="4731"/>
                    </a:cubicBezTo>
                    <a:close/>
                    <a:moveTo>
                      <a:pt x="31915" y="4858"/>
                    </a:moveTo>
                    <a:lnTo>
                      <a:pt x="31915" y="4858"/>
                    </a:lnTo>
                    <a:cubicBezTo>
                      <a:pt x="31904" y="4935"/>
                      <a:pt x="31864" y="5026"/>
                      <a:pt x="31808" y="5123"/>
                    </a:cubicBezTo>
                    <a:lnTo>
                      <a:pt x="31731" y="5047"/>
                    </a:lnTo>
                    <a:cubicBezTo>
                      <a:pt x="31803" y="4996"/>
                      <a:pt x="31889" y="4919"/>
                      <a:pt x="31915" y="4858"/>
                    </a:cubicBezTo>
                    <a:close/>
                    <a:moveTo>
                      <a:pt x="22418" y="5047"/>
                    </a:moveTo>
                    <a:cubicBezTo>
                      <a:pt x="22448" y="5061"/>
                      <a:pt x="22478" y="5062"/>
                      <a:pt x="22522" y="5062"/>
                    </a:cubicBezTo>
                    <a:lnTo>
                      <a:pt x="22522" y="5062"/>
                    </a:lnTo>
                    <a:cubicBezTo>
                      <a:pt x="22508" y="5089"/>
                      <a:pt x="22494" y="5116"/>
                      <a:pt x="22479" y="5143"/>
                    </a:cubicBezTo>
                    <a:cubicBezTo>
                      <a:pt x="22458" y="5123"/>
                      <a:pt x="22443" y="5097"/>
                      <a:pt x="22428" y="5072"/>
                    </a:cubicBezTo>
                    <a:cubicBezTo>
                      <a:pt x="22423" y="5067"/>
                      <a:pt x="22418" y="5052"/>
                      <a:pt x="22418" y="5047"/>
                    </a:cubicBezTo>
                    <a:close/>
                    <a:moveTo>
                      <a:pt x="34819" y="4935"/>
                    </a:moveTo>
                    <a:cubicBezTo>
                      <a:pt x="34814" y="4965"/>
                      <a:pt x="34814" y="4991"/>
                      <a:pt x="34809" y="5011"/>
                    </a:cubicBezTo>
                    <a:cubicBezTo>
                      <a:pt x="34794" y="5062"/>
                      <a:pt x="34778" y="5102"/>
                      <a:pt x="34753" y="5148"/>
                    </a:cubicBezTo>
                    <a:cubicBezTo>
                      <a:pt x="34717" y="5118"/>
                      <a:pt x="34692" y="5087"/>
                      <a:pt x="34666" y="5052"/>
                    </a:cubicBezTo>
                    <a:cubicBezTo>
                      <a:pt x="34717" y="5021"/>
                      <a:pt x="34789" y="4965"/>
                      <a:pt x="34819" y="4935"/>
                    </a:cubicBezTo>
                    <a:close/>
                    <a:moveTo>
                      <a:pt x="19519" y="5128"/>
                    </a:moveTo>
                    <a:cubicBezTo>
                      <a:pt x="19529" y="5138"/>
                      <a:pt x="19534" y="5143"/>
                      <a:pt x="19549" y="5148"/>
                    </a:cubicBezTo>
                    <a:lnTo>
                      <a:pt x="19544" y="5153"/>
                    </a:lnTo>
                    <a:lnTo>
                      <a:pt x="19519" y="5128"/>
                    </a:lnTo>
                    <a:close/>
                    <a:moveTo>
                      <a:pt x="28039" y="4716"/>
                    </a:moveTo>
                    <a:cubicBezTo>
                      <a:pt x="28018" y="4772"/>
                      <a:pt x="27998" y="4823"/>
                      <a:pt x="27978" y="4868"/>
                    </a:cubicBezTo>
                    <a:cubicBezTo>
                      <a:pt x="27916" y="4975"/>
                      <a:pt x="27861" y="5077"/>
                      <a:pt x="27774" y="5174"/>
                    </a:cubicBezTo>
                    <a:cubicBezTo>
                      <a:pt x="27672" y="5118"/>
                      <a:pt x="27611" y="5036"/>
                      <a:pt x="27560" y="4950"/>
                    </a:cubicBezTo>
                    <a:cubicBezTo>
                      <a:pt x="27723" y="4889"/>
                      <a:pt x="27947" y="4767"/>
                      <a:pt x="28039" y="4716"/>
                    </a:cubicBezTo>
                    <a:close/>
                    <a:moveTo>
                      <a:pt x="33242" y="5041"/>
                    </a:moveTo>
                    <a:lnTo>
                      <a:pt x="33242" y="5041"/>
                    </a:lnTo>
                    <a:cubicBezTo>
                      <a:pt x="33247" y="5047"/>
                      <a:pt x="33263" y="5052"/>
                      <a:pt x="33278" y="5052"/>
                    </a:cubicBezTo>
                    <a:lnTo>
                      <a:pt x="33268" y="5062"/>
                    </a:lnTo>
                    <a:lnTo>
                      <a:pt x="33283" y="5062"/>
                    </a:lnTo>
                    <a:cubicBezTo>
                      <a:pt x="33303" y="5072"/>
                      <a:pt x="33324" y="5077"/>
                      <a:pt x="33359" y="5092"/>
                    </a:cubicBezTo>
                    <a:cubicBezTo>
                      <a:pt x="33339" y="5118"/>
                      <a:pt x="33318" y="5148"/>
                      <a:pt x="33293" y="5174"/>
                    </a:cubicBezTo>
                    <a:cubicBezTo>
                      <a:pt x="33278" y="5128"/>
                      <a:pt x="33257" y="5087"/>
                      <a:pt x="33242" y="5041"/>
                    </a:cubicBezTo>
                    <a:close/>
                    <a:moveTo>
                      <a:pt x="38548" y="5036"/>
                    </a:moveTo>
                    <a:cubicBezTo>
                      <a:pt x="38553" y="5036"/>
                      <a:pt x="38553" y="5041"/>
                      <a:pt x="38558" y="5041"/>
                    </a:cubicBezTo>
                    <a:cubicBezTo>
                      <a:pt x="38532" y="5092"/>
                      <a:pt x="38497" y="5138"/>
                      <a:pt x="38456" y="5179"/>
                    </a:cubicBezTo>
                    <a:cubicBezTo>
                      <a:pt x="38446" y="5163"/>
                      <a:pt x="38425" y="5143"/>
                      <a:pt x="38415" y="5123"/>
                    </a:cubicBezTo>
                    <a:cubicBezTo>
                      <a:pt x="38466" y="5097"/>
                      <a:pt x="38517" y="5067"/>
                      <a:pt x="38548" y="5036"/>
                    </a:cubicBezTo>
                    <a:close/>
                    <a:moveTo>
                      <a:pt x="18781" y="5026"/>
                    </a:moveTo>
                    <a:lnTo>
                      <a:pt x="18781" y="5026"/>
                    </a:lnTo>
                    <a:cubicBezTo>
                      <a:pt x="18816" y="5072"/>
                      <a:pt x="18862" y="5108"/>
                      <a:pt x="18933" y="5143"/>
                    </a:cubicBezTo>
                    <a:cubicBezTo>
                      <a:pt x="18918" y="5158"/>
                      <a:pt x="18913" y="5179"/>
                      <a:pt x="18893" y="5199"/>
                    </a:cubicBezTo>
                    <a:cubicBezTo>
                      <a:pt x="18847" y="5138"/>
                      <a:pt x="18806" y="5077"/>
                      <a:pt x="18781" y="5026"/>
                    </a:cubicBezTo>
                    <a:close/>
                    <a:moveTo>
                      <a:pt x="25531" y="5026"/>
                    </a:moveTo>
                    <a:lnTo>
                      <a:pt x="25531" y="5026"/>
                    </a:lnTo>
                    <a:cubicBezTo>
                      <a:pt x="25572" y="5072"/>
                      <a:pt x="25612" y="5108"/>
                      <a:pt x="25683" y="5143"/>
                    </a:cubicBezTo>
                    <a:cubicBezTo>
                      <a:pt x="25673" y="5158"/>
                      <a:pt x="25663" y="5179"/>
                      <a:pt x="25648" y="5199"/>
                    </a:cubicBezTo>
                    <a:cubicBezTo>
                      <a:pt x="25602" y="5138"/>
                      <a:pt x="25556" y="5072"/>
                      <a:pt x="25531" y="5026"/>
                    </a:cubicBezTo>
                    <a:close/>
                    <a:moveTo>
                      <a:pt x="31726" y="5169"/>
                    </a:moveTo>
                    <a:cubicBezTo>
                      <a:pt x="31731" y="5179"/>
                      <a:pt x="31742" y="5189"/>
                      <a:pt x="31757" y="5199"/>
                    </a:cubicBezTo>
                    <a:cubicBezTo>
                      <a:pt x="31757" y="5204"/>
                      <a:pt x="31752" y="5214"/>
                      <a:pt x="31752" y="5214"/>
                    </a:cubicBezTo>
                    <a:cubicBezTo>
                      <a:pt x="31742" y="5199"/>
                      <a:pt x="31731" y="5189"/>
                      <a:pt x="31726" y="5169"/>
                    </a:cubicBezTo>
                    <a:close/>
                    <a:moveTo>
                      <a:pt x="19661" y="5194"/>
                    </a:moveTo>
                    <a:lnTo>
                      <a:pt x="19661" y="5194"/>
                    </a:lnTo>
                    <a:cubicBezTo>
                      <a:pt x="19656" y="5204"/>
                      <a:pt x="19651" y="5219"/>
                      <a:pt x="19640" y="5225"/>
                    </a:cubicBezTo>
                    <a:cubicBezTo>
                      <a:pt x="19630" y="5219"/>
                      <a:pt x="19625" y="5214"/>
                      <a:pt x="19610" y="5204"/>
                    </a:cubicBezTo>
                    <a:cubicBezTo>
                      <a:pt x="19630" y="5204"/>
                      <a:pt x="19646" y="5199"/>
                      <a:pt x="19661" y="5194"/>
                    </a:cubicBezTo>
                    <a:close/>
                    <a:moveTo>
                      <a:pt x="15007" y="4945"/>
                    </a:moveTo>
                    <a:cubicBezTo>
                      <a:pt x="15047" y="4975"/>
                      <a:pt x="15129" y="5036"/>
                      <a:pt x="15210" y="5092"/>
                    </a:cubicBezTo>
                    <a:cubicBezTo>
                      <a:pt x="15185" y="5128"/>
                      <a:pt x="15154" y="5189"/>
                      <a:pt x="15118" y="5245"/>
                    </a:cubicBezTo>
                    <a:cubicBezTo>
                      <a:pt x="15093" y="5194"/>
                      <a:pt x="15073" y="5143"/>
                      <a:pt x="15052" y="5092"/>
                    </a:cubicBezTo>
                    <a:cubicBezTo>
                      <a:pt x="15042" y="5047"/>
                      <a:pt x="15022" y="4996"/>
                      <a:pt x="15007" y="4945"/>
                    </a:cubicBezTo>
                    <a:close/>
                    <a:moveTo>
                      <a:pt x="18974" y="5153"/>
                    </a:moveTo>
                    <a:lnTo>
                      <a:pt x="18974" y="5153"/>
                    </a:lnTo>
                    <a:cubicBezTo>
                      <a:pt x="18969" y="5179"/>
                      <a:pt x="18964" y="5214"/>
                      <a:pt x="18944" y="5245"/>
                    </a:cubicBezTo>
                    <a:lnTo>
                      <a:pt x="18918" y="5219"/>
                    </a:lnTo>
                    <a:cubicBezTo>
                      <a:pt x="18939" y="5199"/>
                      <a:pt x="18964" y="5179"/>
                      <a:pt x="18974" y="5153"/>
                    </a:cubicBezTo>
                    <a:close/>
                    <a:moveTo>
                      <a:pt x="24508" y="5174"/>
                    </a:moveTo>
                    <a:lnTo>
                      <a:pt x="24508" y="5174"/>
                    </a:lnTo>
                    <a:cubicBezTo>
                      <a:pt x="24493" y="5199"/>
                      <a:pt x="24488" y="5225"/>
                      <a:pt x="24478" y="5245"/>
                    </a:cubicBezTo>
                    <a:cubicBezTo>
                      <a:pt x="24468" y="5225"/>
                      <a:pt x="24458" y="5214"/>
                      <a:pt x="24452" y="5194"/>
                    </a:cubicBezTo>
                    <a:lnTo>
                      <a:pt x="24508" y="5174"/>
                    </a:lnTo>
                    <a:close/>
                    <a:moveTo>
                      <a:pt x="25729" y="5153"/>
                    </a:moveTo>
                    <a:cubicBezTo>
                      <a:pt x="25724" y="5179"/>
                      <a:pt x="25714" y="5214"/>
                      <a:pt x="25699" y="5245"/>
                    </a:cubicBezTo>
                    <a:lnTo>
                      <a:pt x="25673" y="5219"/>
                    </a:lnTo>
                    <a:cubicBezTo>
                      <a:pt x="25689" y="5199"/>
                      <a:pt x="25714" y="5179"/>
                      <a:pt x="25729" y="5153"/>
                    </a:cubicBezTo>
                    <a:close/>
                    <a:moveTo>
                      <a:pt x="31981" y="5128"/>
                    </a:moveTo>
                    <a:lnTo>
                      <a:pt x="31981" y="5128"/>
                    </a:lnTo>
                    <a:cubicBezTo>
                      <a:pt x="31971" y="5169"/>
                      <a:pt x="31965" y="5204"/>
                      <a:pt x="31955" y="5245"/>
                    </a:cubicBezTo>
                    <a:cubicBezTo>
                      <a:pt x="31935" y="5230"/>
                      <a:pt x="31915" y="5219"/>
                      <a:pt x="31894" y="5199"/>
                    </a:cubicBezTo>
                    <a:cubicBezTo>
                      <a:pt x="31930" y="5174"/>
                      <a:pt x="31960" y="5148"/>
                      <a:pt x="31981" y="5128"/>
                    </a:cubicBezTo>
                    <a:close/>
                    <a:moveTo>
                      <a:pt x="27555" y="5097"/>
                    </a:moveTo>
                    <a:cubicBezTo>
                      <a:pt x="27591" y="5138"/>
                      <a:pt x="27657" y="5179"/>
                      <a:pt x="27744" y="5199"/>
                    </a:cubicBezTo>
                    <a:lnTo>
                      <a:pt x="27688" y="5255"/>
                    </a:lnTo>
                    <a:cubicBezTo>
                      <a:pt x="27632" y="5204"/>
                      <a:pt x="27586" y="5148"/>
                      <a:pt x="27555" y="5097"/>
                    </a:cubicBezTo>
                    <a:close/>
                    <a:moveTo>
                      <a:pt x="22703" y="5143"/>
                    </a:moveTo>
                    <a:cubicBezTo>
                      <a:pt x="22703" y="5194"/>
                      <a:pt x="22687" y="5230"/>
                      <a:pt x="22682" y="5270"/>
                    </a:cubicBezTo>
                    <a:cubicBezTo>
                      <a:pt x="22662" y="5265"/>
                      <a:pt x="22647" y="5250"/>
                      <a:pt x="22626" y="5245"/>
                    </a:cubicBezTo>
                    <a:cubicBezTo>
                      <a:pt x="22621" y="5240"/>
                      <a:pt x="22611" y="5240"/>
                      <a:pt x="22606" y="5230"/>
                    </a:cubicBezTo>
                    <a:cubicBezTo>
                      <a:pt x="22642" y="5199"/>
                      <a:pt x="22682" y="5169"/>
                      <a:pt x="22703" y="5143"/>
                    </a:cubicBezTo>
                    <a:close/>
                    <a:moveTo>
                      <a:pt x="13038" y="4894"/>
                    </a:moveTo>
                    <a:cubicBezTo>
                      <a:pt x="13058" y="5021"/>
                      <a:pt x="13023" y="5153"/>
                      <a:pt x="13023" y="5280"/>
                    </a:cubicBezTo>
                    <a:cubicBezTo>
                      <a:pt x="12987" y="5240"/>
                      <a:pt x="12946" y="5189"/>
                      <a:pt x="12911" y="5143"/>
                    </a:cubicBezTo>
                    <a:cubicBezTo>
                      <a:pt x="12982" y="5062"/>
                      <a:pt x="13038" y="4970"/>
                      <a:pt x="13038" y="4894"/>
                    </a:cubicBezTo>
                    <a:close/>
                    <a:moveTo>
                      <a:pt x="19010" y="5255"/>
                    </a:moveTo>
                    <a:cubicBezTo>
                      <a:pt x="19010" y="5270"/>
                      <a:pt x="19000" y="5280"/>
                      <a:pt x="19000" y="5296"/>
                    </a:cubicBezTo>
                    <a:cubicBezTo>
                      <a:pt x="18994" y="5291"/>
                      <a:pt x="18989" y="5291"/>
                      <a:pt x="18984" y="5280"/>
                    </a:cubicBezTo>
                    <a:cubicBezTo>
                      <a:pt x="18994" y="5275"/>
                      <a:pt x="19000" y="5265"/>
                      <a:pt x="19010" y="5255"/>
                    </a:cubicBezTo>
                    <a:close/>
                    <a:moveTo>
                      <a:pt x="25760" y="5255"/>
                    </a:moveTo>
                    <a:cubicBezTo>
                      <a:pt x="25760" y="5270"/>
                      <a:pt x="25760" y="5280"/>
                      <a:pt x="25755" y="5296"/>
                    </a:cubicBezTo>
                    <a:cubicBezTo>
                      <a:pt x="25750" y="5291"/>
                      <a:pt x="25739" y="5291"/>
                      <a:pt x="25734" y="5280"/>
                    </a:cubicBezTo>
                    <a:cubicBezTo>
                      <a:pt x="25744" y="5275"/>
                      <a:pt x="25755" y="5265"/>
                      <a:pt x="25760" y="5255"/>
                    </a:cubicBezTo>
                    <a:close/>
                    <a:moveTo>
                      <a:pt x="19534" y="5219"/>
                    </a:moveTo>
                    <a:lnTo>
                      <a:pt x="19534" y="5219"/>
                    </a:lnTo>
                    <a:cubicBezTo>
                      <a:pt x="19554" y="5230"/>
                      <a:pt x="19595" y="5245"/>
                      <a:pt x="19630" y="5255"/>
                    </a:cubicBezTo>
                    <a:cubicBezTo>
                      <a:pt x="19625" y="5275"/>
                      <a:pt x="19620" y="5291"/>
                      <a:pt x="19610" y="5301"/>
                    </a:cubicBezTo>
                    <a:cubicBezTo>
                      <a:pt x="19605" y="5316"/>
                      <a:pt x="19600" y="5326"/>
                      <a:pt x="19595" y="5331"/>
                    </a:cubicBezTo>
                    <a:cubicBezTo>
                      <a:pt x="19569" y="5301"/>
                      <a:pt x="19549" y="5255"/>
                      <a:pt x="19534" y="5219"/>
                    </a:cubicBezTo>
                    <a:close/>
                    <a:moveTo>
                      <a:pt x="21711" y="4919"/>
                    </a:moveTo>
                    <a:cubicBezTo>
                      <a:pt x="21741" y="4945"/>
                      <a:pt x="21807" y="4991"/>
                      <a:pt x="21868" y="5041"/>
                    </a:cubicBezTo>
                    <a:cubicBezTo>
                      <a:pt x="21863" y="5047"/>
                      <a:pt x="21848" y="5052"/>
                      <a:pt x="21843" y="5062"/>
                    </a:cubicBezTo>
                    <a:cubicBezTo>
                      <a:pt x="21858" y="5062"/>
                      <a:pt x="21868" y="5052"/>
                      <a:pt x="21884" y="5052"/>
                    </a:cubicBezTo>
                    <a:cubicBezTo>
                      <a:pt x="21919" y="5077"/>
                      <a:pt x="21960" y="5102"/>
                      <a:pt x="21996" y="5123"/>
                    </a:cubicBezTo>
                    <a:cubicBezTo>
                      <a:pt x="21985" y="5148"/>
                      <a:pt x="21975" y="5174"/>
                      <a:pt x="21965" y="5194"/>
                    </a:cubicBezTo>
                    <a:cubicBezTo>
                      <a:pt x="21945" y="5230"/>
                      <a:pt x="21914" y="5291"/>
                      <a:pt x="21874" y="5331"/>
                    </a:cubicBezTo>
                    <a:cubicBezTo>
                      <a:pt x="21833" y="5245"/>
                      <a:pt x="21792" y="5163"/>
                      <a:pt x="21757" y="5067"/>
                    </a:cubicBezTo>
                    <a:cubicBezTo>
                      <a:pt x="21741" y="5021"/>
                      <a:pt x="21721" y="4970"/>
                      <a:pt x="21711" y="4919"/>
                    </a:cubicBezTo>
                    <a:close/>
                    <a:moveTo>
                      <a:pt x="30796" y="5291"/>
                    </a:moveTo>
                    <a:cubicBezTo>
                      <a:pt x="30796" y="5301"/>
                      <a:pt x="30801" y="5321"/>
                      <a:pt x="30801" y="5331"/>
                    </a:cubicBezTo>
                    <a:cubicBezTo>
                      <a:pt x="30790" y="5331"/>
                      <a:pt x="30785" y="5326"/>
                      <a:pt x="30770" y="5321"/>
                    </a:cubicBezTo>
                    <a:cubicBezTo>
                      <a:pt x="30775" y="5316"/>
                      <a:pt x="30785" y="5301"/>
                      <a:pt x="30785" y="5291"/>
                    </a:cubicBezTo>
                    <a:close/>
                    <a:moveTo>
                      <a:pt x="22575" y="5270"/>
                    </a:moveTo>
                    <a:cubicBezTo>
                      <a:pt x="22606" y="5291"/>
                      <a:pt x="22647" y="5301"/>
                      <a:pt x="22682" y="5301"/>
                    </a:cubicBezTo>
                    <a:cubicBezTo>
                      <a:pt x="22677" y="5306"/>
                      <a:pt x="22672" y="5321"/>
                      <a:pt x="22672" y="5331"/>
                    </a:cubicBezTo>
                    <a:cubicBezTo>
                      <a:pt x="22672" y="5342"/>
                      <a:pt x="22672" y="5342"/>
                      <a:pt x="22662" y="5347"/>
                    </a:cubicBezTo>
                    <a:cubicBezTo>
                      <a:pt x="22626" y="5326"/>
                      <a:pt x="22596" y="5301"/>
                      <a:pt x="22560" y="5275"/>
                    </a:cubicBezTo>
                    <a:cubicBezTo>
                      <a:pt x="22570" y="5275"/>
                      <a:pt x="22570" y="5270"/>
                      <a:pt x="22575" y="5270"/>
                    </a:cubicBezTo>
                    <a:close/>
                    <a:moveTo>
                      <a:pt x="18949" y="5306"/>
                    </a:moveTo>
                    <a:cubicBezTo>
                      <a:pt x="18969" y="5306"/>
                      <a:pt x="18984" y="5316"/>
                      <a:pt x="18994" y="5316"/>
                    </a:cubicBezTo>
                    <a:cubicBezTo>
                      <a:pt x="18989" y="5331"/>
                      <a:pt x="18984" y="5352"/>
                      <a:pt x="18974" y="5377"/>
                    </a:cubicBezTo>
                    <a:cubicBezTo>
                      <a:pt x="18964" y="5357"/>
                      <a:pt x="18944" y="5342"/>
                      <a:pt x="18933" y="5321"/>
                    </a:cubicBezTo>
                    <a:cubicBezTo>
                      <a:pt x="18939" y="5316"/>
                      <a:pt x="18944" y="5306"/>
                      <a:pt x="18949" y="5306"/>
                    </a:cubicBezTo>
                    <a:close/>
                    <a:moveTo>
                      <a:pt x="25709" y="5306"/>
                    </a:moveTo>
                    <a:cubicBezTo>
                      <a:pt x="25724" y="5306"/>
                      <a:pt x="25734" y="5316"/>
                      <a:pt x="25755" y="5316"/>
                    </a:cubicBezTo>
                    <a:cubicBezTo>
                      <a:pt x="25750" y="5331"/>
                      <a:pt x="25739" y="5352"/>
                      <a:pt x="25734" y="5377"/>
                    </a:cubicBezTo>
                    <a:cubicBezTo>
                      <a:pt x="25724" y="5357"/>
                      <a:pt x="25704" y="5342"/>
                      <a:pt x="25689" y="5321"/>
                    </a:cubicBezTo>
                    <a:cubicBezTo>
                      <a:pt x="25699" y="5316"/>
                      <a:pt x="25704" y="5306"/>
                      <a:pt x="25709" y="5306"/>
                    </a:cubicBezTo>
                    <a:close/>
                    <a:moveTo>
                      <a:pt x="31828" y="5250"/>
                    </a:moveTo>
                    <a:cubicBezTo>
                      <a:pt x="31859" y="5270"/>
                      <a:pt x="31894" y="5280"/>
                      <a:pt x="31935" y="5296"/>
                    </a:cubicBezTo>
                    <a:cubicBezTo>
                      <a:pt x="31930" y="5326"/>
                      <a:pt x="31920" y="5357"/>
                      <a:pt x="31909" y="5382"/>
                    </a:cubicBezTo>
                    <a:cubicBezTo>
                      <a:pt x="31864" y="5352"/>
                      <a:pt x="31828" y="5316"/>
                      <a:pt x="31792" y="5275"/>
                    </a:cubicBezTo>
                    <a:cubicBezTo>
                      <a:pt x="31808" y="5270"/>
                      <a:pt x="31818" y="5255"/>
                      <a:pt x="31828" y="5250"/>
                    </a:cubicBezTo>
                    <a:close/>
                    <a:moveTo>
                      <a:pt x="21991" y="5255"/>
                    </a:moveTo>
                    <a:cubicBezTo>
                      <a:pt x="21985" y="5296"/>
                      <a:pt x="21960" y="5347"/>
                      <a:pt x="21924" y="5397"/>
                    </a:cubicBezTo>
                    <a:cubicBezTo>
                      <a:pt x="21914" y="5382"/>
                      <a:pt x="21899" y="5367"/>
                      <a:pt x="21894" y="5352"/>
                    </a:cubicBezTo>
                    <a:cubicBezTo>
                      <a:pt x="21924" y="5331"/>
                      <a:pt x="21975" y="5291"/>
                      <a:pt x="21991" y="5255"/>
                    </a:cubicBezTo>
                    <a:close/>
                    <a:moveTo>
                      <a:pt x="34519" y="5204"/>
                    </a:moveTo>
                    <a:lnTo>
                      <a:pt x="34519" y="5204"/>
                    </a:lnTo>
                    <a:cubicBezTo>
                      <a:pt x="34560" y="5235"/>
                      <a:pt x="34595" y="5260"/>
                      <a:pt x="34641" y="5286"/>
                    </a:cubicBezTo>
                    <a:cubicBezTo>
                      <a:pt x="34616" y="5311"/>
                      <a:pt x="34585" y="5336"/>
                      <a:pt x="34549" y="5362"/>
                    </a:cubicBezTo>
                    <a:cubicBezTo>
                      <a:pt x="34575" y="5357"/>
                      <a:pt x="34646" y="5331"/>
                      <a:pt x="34682" y="5316"/>
                    </a:cubicBezTo>
                    <a:lnTo>
                      <a:pt x="34682" y="5316"/>
                    </a:lnTo>
                    <a:cubicBezTo>
                      <a:pt x="34656" y="5347"/>
                      <a:pt x="34616" y="5377"/>
                      <a:pt x="34560" y="5408"/>
                    </a:cubicBezTo>
                    <a:cubicBezTo>
                      <a:pt x="34555" y="5382"/>
                      <a:pt x="34549" y="5357"/>
                      <a:pt x="34539" y="5342"/>
                    </a:cubicBezTo>
                    <a:cubicBezTo>
                      <a:pt x="34529" y="5275"/>
                      <a:pt x="34529" y="5270"/>
                      <a:pt x="34519" y="5204"/>
                    </a:cubicBezTo>
                    <a:close/>
                    <a:moveTo>
                      <a:pt x="22021" y="5367"/>
                    </a:moveTo>
                    <a:lnTo>
                      <a:pt x="22021" y="5367"/>
                    </a:lnTo>
                    <a:cubicBezTo>
                      <a:pt x="22016" y="5392"/>
                      <a:pt x="22011" y="5408"/>
                      <a:pt x="22001" y="5428"/>
                    </a:cubicBezTo>
                    <a:cubicBezTo>
                      <a:pt x="21996" y="5448"/>
                      <a:pt x="21991" y="5459"/>
                      <a:pt x="21991" y="5474"/>
                    </a:cubicBezTo>
                    <a:cubicBezTo>
                      <a:pt x="21975" y="5459"/>
                      <a:pt x="21965" y="5443"/>
                      <a:pt x="21950" y="5423"/>
                    </a:cubicBezTo>
                    <a:cubicBezTo>
                      <a:pt x="21985" y="5403"/>
                      <a:pt x="22011" y="5377"/>
                      <a:pt x="22021" y="5367"/>
                    </a:cubicBezTo>
                    <a:close/>
                    <a:moveTo>
                      <a:pt x="22545" y="5331"/>
                    </a:moveTo>
                    <a:cubicBezTo>
                      <a:pt x="22570" y="5347"/>
                      <a:pt x="22621" y="5367"/>
                      <a:pt x="22657" y="5372"/>
                    </a:cubicBezTo>
                    <a:cubicBezTo>
                      <a:pt x="22647" y="5408"/>
                      <a:pt x="22631" y="5443"/>
                      <a:pt x="22621" y="5479"/>
                    </a:cubicBezTo>
                    <a:cubicBezTo>
                      <a:pt x="22586" y="5443"/>
                      <a:pt x="22550" y="5382"/>
                      <a:pt x="22545" y="5331"/>
                    </a:cubicBezTo>
                    <a:close/>
                    <a:moveTo>
                      <a:pt x="26675" y="5214"/>
                    </a:moveTo>
                    <a:lnTo>
                      <a:pt x="26675" y="5214"/>
                    </a:lnTo>
                    <a:cubicBezTo>
                      <a:pt x="26670" y="5250"/>
                      <a:pt x="26650" y="5291"/>
                      <a:pt x="26630" y="5321"/>
                    </a:cubicBezTo>
                    <a:cubicBezTo>
                      <a:pt x="26599" y="5382"/>
                      <a:pt x="26553" y="5443"/>
                      <a:pt x="26497" y="5499"/>
                    </a:cubicBezTo>
                    <a:cubicBezTo>
                      <a:pt x="26452" y="5459"/>
                      <a:pt x="26411" y="5423"/>
                      <a:pt x="26370" y="5377"/>
                    </a:cubicBezTo>
                    <a:cubicBezTo>
                      <a:pt x="26340" y="5342"/>
                      <a:pt x="26294" y="5275"/>
                      <a:pt x="26284" y="5225"/>
                    </a:cubicBezTo>
                    <a:lnTo>
                      <a:pt x="26284" y="5225"/>
                    </a:lnTo>
                    <a:cubicBezTo>
                      <a:pt x="26311" y="5240"/>
                      <a:pt x="26359" y="5262"/>
                      <a:pt x="26396" y="5262"/>
                    </a:cubicBezTo>
                    <a:cubicBezTo>
                      <a:pt x="26408" y="5262"/>
                      <a:pt x="26418" y="5260"/>
                      <a:pt x="26426" y="5255"/>
                    </a:cubicBezTo>
                    <a:cubicBezTo>
                      <a:pt x="26492" y="5250"/>
                      <a:pt x="26589" y="5240"/>
                      <a:pt x="26675" y="5214"/>
                    </a:cubicBezTo>
                    <a:close/>
                    <a:moveTo>
                      <a:pt x="30734" y="5367"/>
                    </a:moveTo>
                    <a:cubicBezTo>
                      <a:pt x="30750" y="5372"/>
                      <a:pt x="30775" y="5382"/>
                      <a:pt x="30796" y="5382"/>
                    </a:cubicBezTo>
                    <a:cubicBezTo>
                      <a:pt x="30796" y="5428"/>
                      <a:pt x="30790" y="5474"/>
                      <a:pt x="30775" y="5520"/>
                    </a:cubicBezTo>
                    <a:cubicBezTo>
                      <a:pt x="30750" y="5484"/>
                      <a:pt x="30719" y="5433"/>
                      <a:pt x="30699" y="5392"/>
                    </a:cubicBezTo>
                    <a:cubicBezTo>
                      <a:pt x="30714" y="5382"/>
                      <a:pt x="30719" y="5372"/>
                      <a:pt x="30734" y="5367"/>
                    </a:cubicBezTo>
                    <a:close/>
                    <a:moveTo>
                      <a:pt x="33583" y="5301"/>
                    </a:moveTo>
                    <a:cubicBezTo>
                      <a:pt x="33608" y="5377"/>
                      <a:pt x="33593" y="5408"/>
                      <a:pt x="33573" y="5545"/>
                    </a:cubicBezTo>
                    <a:cubicBezTo>
                      <a:pt x="33532" y="5504"/>
                      <a:pt x="33491" y="5459"/>
                      <a:pt x="33461" y="5418"/>
                    </a:cubicBezTo>
                    <a:cubicBezTo>
                      <a:pt x="33461" y="5418"/>
                      <a:pt x="33461" y="5408"/>
                      <a:pt x="33456" y="5408"/>
                    </a:cubicBezTo>
                    <a:cubicBezTo>
                      <a:pt x="33507" y="5372"/>
                      <a:pt x="33547" y="5331"/>
                      <a:pt x="33583" y="5301"/>
                    </a:cubicBezTo>
                    <a:close/>
                    <a:moveTo>
                      <a:pt x="13297" y="4899"/>
                    </a:moveTo>
                    <a:lnTo>
                      <a:pt x="13297" y="4899"/>
                    </a:lnTo>
                    <a:cubicBezTo>
                      <a:pt x="13303" y="4940"/>
                      <a:pt x="13318" y="4975"/>
                      <a:pt x="13323" y="5016"/>
                    </a:cubicBezTo>
                    <a:cubicBezTo>
                      <a:pt x="13297" y="5031"/>
                      <a:pt x="13277" y="5047"/>
                      <a:pt x="13252" y="5067"/>
                    </a:cubicBezTo>
                    <a:cubicBezTo>
                      <a:pt x="13277" y="5077"/>
                      <a:pt x="13303" y="5077"/>
                      <a:pt x="13338" y="5077"/>
                    </a:cubicBezTo>
                    <a:cubicBezTo>
                      <a:pt x="13343" y="5108"/>
                      <a:pt x="13353" y="5143"/>
                      <a:pt x="13369" y="5169"/>
                    </a:cubicBezTo>
                    <a:cubicBezTo>
                      <a:pt x="13394" y="5133"/>
                      <a:pt x="13404" y="5097"/>
                      <a:pt x="13414" y="5057"/>
                    </a:cubicBezTo>
                    <a:cubicBezTo>
                      <a:pt x="13445" y="5052"/>
                      <a:pt x="13475" y="5041"/>
                      <a:pt x="13506" y="5026"/>
                    </a:cubicBezTo>
                    <a:cubicBezTo>
                      <a:pt x="13531" y="5057"/>
                      <a:pt x="13567" y="5082"/>
                      <a:pt x="13598" y="5108"/>
                    </a:cubicBezTo>
                    <a:cubicBezTo>
                      <a:pt x="13557" y="5199"/>
                      <a:pt x="13496" y="5296"/>
                      <a:pt x="13450" y="5367"/>
                    </a:cubicBezTo>
                    <a:cubicBezTo>
                      <a:pt x="13404" y="5433"/>
                      <a:pt x="13348" y="5499"/>
                      <a:pt x="13292" y="5560"/>
                    </a:cubicBezTo>
                    <a:cubicBezTo>
                      <a:pt x="13201" y="5479"/>
                      <a:pt x="13119" y="5392"/>
                      <a:pt x="13038" y="5296"/>
                    </a:cubicBezTo>
                    <a:cubicBezTo>
                      <a:pt x="13140" y="5194"/>
                      <a:pt x="13303" y="5036"/>
                      <a:pt x="13297" y="4899"/>
                    </a:cubicBezTo>
                    <a:close/>
                    <a:moveTo>
                      <a:pt x="26345" y="5484"/>
                    </a:moveTo>
                    <a:cubicBezTo>
                      <a:pt x="26375" y="5509"/>
                      <a:pt x="26411" y="5530"/>
                      <a:pt x="26446" y="5550"/>
                    </a:cubicBezTo>
                    <a:cubicBezTo>
                      <a:pt x="26441" y="5555"/>
                      <a:pt x="26436" y="5560"/>
                      <a:pt x="26421" y="5570"/>
                    </a:cubicBezTo>
                    <a:cubicBezTo>
                      <a:pt x="26396" y="5545"/>
                      <a:pt x="26365" y="5520"/>
                      <a:pt x="26345" y="5484"/>
                    </a:cubicBezTo>
                    <a:close/>
                    <a:moveTo>
                      <a:pt x="19345" y="5535"/>
                    </a:moveTo>
                    <a:cubicBezTo>
                      <a:pt x="19351" y="5550"/>
                      <a:pt x="19356" y="5555"/>
                      <a:pt x="19366" y="5570"/>
                    </a:cubicBezTo>
                    <a:cubicBezTo>
                      <a:pt x="19356" y="5576"/>
                      <a:pt x="19351" y="5576"/>
                      <a:pt x="19345" y="5581"/>
                    </a:cubicBezTo>
                    <a:lnTo>
                      <a:pt x="19345" y="5535"/>
                    </a:lnTo>
                    <a:close/>
                    <a:moveTo>
                      <a:pt x="19640" y="5520"/>
                    </a:moveTo>
                    <a:cubicBezTo>
                      <a:pt x="19656" y="5525"/>
                      <a:pt x="19676" y="5535"/>
                      <a:pt x="19686" y="5545"/>
                    </a:cubicBezTo>
                    <a:lnTo>
                      <a:pt x="19686" y="5581"/>
                    </a:lnTo>
                    <a:cubicBezTo>
                      <a:pt x="19671" y="5560"/>
                      <a:pt x="19651" y="5550"/>
                      <a:pt x="19630" y="5530"/>
                    </a:cubicBezTo>
                    <a:lnTo>
                      <a:pt x="19640" y="5520"/>
                    </a:lnTo>
                    <a:close/>
                    <a:moveTo>
                      <a:pt x="19025" y="5570"/>
                    </a:moveTo>
                    <a:cubicBezTo>
                      <a:pt x="19035" y="5576"/>
                      <a:pt x="19040" y="5581"/>
                      <a:pt x="19045" y="5581"/>
                    </a:cubicBezTo>
                    <a:cubicBezTo>
                      <a:pt x="19040" y="5596"/>
                      <a:pt x="19040" y="5596"/>
                      <a:pt x="19035" y="5601"/>
                    </a:cubicBezTo>
                    <a:cubicBezTo>
                      <a:pt x="19025" y="5596"/>
                      <a:pt x="19020" y="5581"/>
                      <a:pt x="19020" y="5576"/>
                    </a:cubicBezTo>
                    <a:lnTo>
                      <a:pt x="19025" y="5570"/>
                    </a:lnTo>
                    <a:close/>
                    <a:moveTo>
                      <a:pt x="19213" y="5545"/>
                    </a:moveTo>
                    <a:cubicBezTo>
                      <a:pt x="19213" y="5560"/>
                      <a:pt x="19218" y="5581"/>
                      <a:pt x="19218" y="5601"/>
                    </a:cubicBezTo>
                    <a:lnTo>
                      <a:pt x="19198" y="5581"/>
                    </a:lnTo>
                    <a:cubicBezTo>
                      <a:pt x="19203" y="5570"/>
                      <a:pt x="19213" y="5555"/>
                      <a:pt x="19213" y="5545"/>
                    </a:cubicBezTo>
                    <a:close/>
                    <a:moveTo>
                      <a:pt x="25785" y="5570"/>
                    </a:moveTo>
                    <a:cubicBezTo>
                      <a:pt x="25790" y="5576"/>
                      <a:pt x="25800" y="5581"/>
                      <a:pt x="25806" y="5581"/>
                    </a:cubicBezTo>
                    <a:cubicBezTo>
                      <a:pt x="25790" y="5596"/>
                      <a:pt x="25790" y="5596"/>
                      <a:pt x="25790" y="5601"/>
                    </a:cubicBezTo>
                    <a:cubicBezTo>
                      <a:pt x="25785" y="5596"/>
                      <a:pt x="25780" y="5581"/>
                      <a:pt x="25780" y="5576"/>
                    </a:cubicBezTo>
                    <a:lnTo>
                      <a:pt x="25785" y="5570"/>
                    </a:lnTo>
                    <a:close/>
                    <a:moveTo>
                      <a:pt x="25963" y="5545"/>
                    </a:moveTo>
                    <a:cubicBezTo>
                      <a:pt x="25963" y="5560"/>
                      <a:pt x="25968" y="5581"/>
                      <a:pt x="25968" y="5601"/>
                    </a:cubicBezTo>
                    <a:lnTo>
                      <a:pt x="25953" y="5581"/>
                    </a:lnTo>
                    <a:cubicBezTo>
                      <a:pt x="25958" y="5570"/>
                      <a:pt x="25963" y="5555"/>
                      <a:pt x="25963" y="5545"/>
                    </a:cubicBezTo>
                    <a:close/>
                    <a:moveTo>
                      <a:pt x="28150" y="5428"/>
                    </a:moveTo>
                    <a:lnTo>
                      <a:pt x="28150" y="5428"/>
                    </a:lnTo>
                    <a:cubicBezTo>
                      <a:pt x="28140" y="5484"/>
                      <a:pt x="28105" y="5545"/>
                      <a:pt x="28064" y="5606"/>
                    </a:cubicBezTo>
                    <a:cubicBezTo>
                      <a:pt x="28044" y="5596"/>
                      <a:pt x="28018" y="5581"/>
                      <a:pt x="27998" y="5570"/>
                    </a:cubicBezTo>
                    <a:cubicBezTo>
                      <a:pt x="28064" y="5525"/>
                      <a:pt x="28115" y="5479"/>
                      <a:pt x="28150" y="5428"/>
                    </a:cubicBezTo>
                    <a:close/>
                    <a:moveTo>
                      <a:pt x="19290" y="5555"/>
                    </a:moveTo>
                    <a:cubicBezTo>
                      <a:pt x="19300" y="5570"/>
                      <a:pt x="19305" y="5581"/>
                      <a:pt x="19305" y="5601"/>
                    </a:cubicBezTo>
                    <a:cubicBezTo>
                      <a:pt x="19300" y="5606"/>
                      <a:pt x="19290" y="5606"/>
                      <a:pt x="19279" y="5611"/>
                    </a:cubicBezTo>
                    <a:cubicBezTo>
                      <a:pt x="19290" y="5586"/>
                      <a:pt x="19290" y="5576"/>
                      <a:pt x="19290" y="5555"/>
                    </a:cubicBezTo>
                    <a:close/>
                    <a:moveTo>
                      <a:pt x="26294" y="5530"/>
                    </a:moveTo>
                    <a:cubicBezTo>
                      <a:pt x="26314" y="5555"/>
                      <a:pt x="26340" y="5576"/>
                      <a:pt x="26365" y="5601"/>
                    </a:cubicBezTo>
                    <a:cubicBezTo>
                      <a:pt x="26350" y="5606"/>
                      <a:pt x="26345" y="5611"/>
                      <a:pt x="26335" y="5611"/>
                    </a:cubicBezTo>
                    <a:cubicBezTo>
                      <a:pt x="26314" y="5586"/>
                      <a:pt x="26299" y="5560"/>
                      <a:pt x="26294" y="5530"/>
                    </a:cubicBezTo>
                    <a:close/>
                    <a:moveTo>
                      <a:pt x="27393" y="5581"/>
                    </a:moveTo>
                    <a:cubicBezTo>
                      <a:pt x="27398" y="5586"/>
                      <a:pt x="27398" y="5596"/>
                      <a:pt x="27408" y="5601"/>
                    </a:cubicBezTo>
                    <a:cubicBezTo>
                      <a:pt x="27403" y="5606"/>
                      <a:pt x="27387" y="5606"/>
                      <a:pt x="27382" y="5611"/>
                    </a:cubicBezTo>
                    <a:cubicBezTo>
                      <a:pt x="27382" y="5601"/>
                      <a:pt x="27387" y="5586"/>
                      <a:pt x="27393" y="5581"/>
                    </a:cubicBezTo>
                    <a:close/>
                    <a:moveTo>
                      <a:pt x="29926" y="5560"/>
                    </a:moveTo>
                    <a:cubicBezTo>
                      <a:pt x="29936" y="5576"/>
                      <a:pt x="29951" y="5586"/>
                      <a:pt x="29971" y="5601"/>
                    </a:cubicBezTo>
                    <a:cubicBezTo>
                      <a:pt x="29956" y="5621"/>
                      <a:pt x="29951" y="5626"/>
                      <a:pt x="29946" y="5637"/>
                    </a:cubicBezTo>
                    <a:cubicBezTo>
                      <a:pt x="29936" y="5611"/>
                      <a:pt x="29926" y="5586"/>
                      <a:pt x="29926" y="5560"/>
                    </a:cubicBezTo>
                    <a:close/>
                    <a:moveTo>
                      <a:pt x="18761" y="5596"/>
                    </a:moveTo>
                    <a:cubicBezTo>
                      <a:pt x="18771" y="5606"/>
                      <a:pt x="18791" y="5616"/>
                      <a:pt x="18811" y="5631"/>
                    </a:cubicBezTo>
                    <a:cubicBezTo>
                      <a:pt x="18791" y="5647"/>
                      <a:pt x="18771" y="5652"/>
                      <a:pt x="18745" y="5662"/>
                    </a:cubicBezTo>
                    <a:cubicBezTo>
                      <a:pt x="18745" y="5647"/>
                      <a:pt x="18755" y="5616"/>
                      <a:pt x="18761" y="5596"/>
                    </a:cubicBezTo>
                    <a:close/>
                    <a:moveTo>
                      <a:pt x="25510" y="5596"/>
                    </a:moveTo>
                    <a:cubicBezTo>
                      <a:pt x="25526" y="5606"/>
                      <a:pt x="25546" y="5616"/>
                      <a:pt x="25561" y="5631"/>
                    </a:cubicBezTo>
                    <a:cubicBezTo>
                      <a:pt x="25546" y="5647"/>
                      <a:pt x="25526" y="5652"/>
                      <a:pt x="25500" y="5662"/>
                    </a:cubicBezTo>
                    <a:cubicBezTo>
                      <a:pt x="25500" y="5647"/>
                      <a:pt x="25505" y="5616"/>
                      <a:pt x="25510" y="5596"/>
                    </a:cubicBezTo>
                    <a:close/>
                    <a:moveTo>
                      <a:pt x="22219" y="5652"/>
                    </a:moveTo>
                    <a:lnTo>
                      <a:pt x="22219" y="5672"/>
                    </a:lnTo>
                    <a:lnTo>
                      <a:pt x="22214" y="5662"/>
                    </a:lnTo>
                    <a:cubicBezTo>
                      <a:pt x="22214" y="5662"/>
                      <a:pt x="22219" y="5657"/>
                      <a:pt x="22219" y="5652"/>
                    </a:cubicBezTo>
                    <a:close/>
                    <a:moveTo>
                      <a:pt x="19320" y="5621"/>
                    </a:moveTo>
                    <a:cubicBezTo>
                      <a:pt x="19325" y="5637"/>
                      <a:pt x="19325" y="5657"/>
                      <a:pt x="19330" y="5677"/>
                    </a:cubicBezTo>
                    <a:cubicBezTo>
                      <a:pt x="19315" y="5672"/>
                      <a:pt x="19295" y="5657"/>
                      <a:pt x="19274" y="5637"/>
                    </a:cubicBezTo>
                    <a:cubicBezTo>
                      <a:pt x="19274" y="5631"/>
                      <a:pt x="19279" y="5626"/>
                      <a:pt x="19279" y="5621"/>
                    </a:cubicBezTo>
                    <a:close/>
                    <a:moveTo>
                      <a:pt x="26039" y="5550"/>
                    </a:moveTo>
                    <a:cubicBezTo>
                      <a:pt x="26065" y="5581"/>
                      <a:pt x="26070" y="5631"/>
                      <a:pt x="26085" y="5677"/>
                    </a:cubicBezTo>
                    <a:cubicBezTo>
                      <a:pt x="26065" y="5672"/>
                      <a:pt x="26045" y="5657"/>
                      <a:pt x="26029" y="5637"/>
                    </a:cubicBezTo>
                    <a:cubicBezTo>
                      <a:pt x="26039" y="5611"/>
                      <a:pt x="26045" y="5581"/>
                      <a:pt x="26039" y="5550"/>
                    </a:cubicBezTo>
                    <a:close/>
                    <a:moveTo>
                      <a:pt x="19086" y="5621"/>
                    </a:moveTo>
                    <a:cubicBezTo>
                      <a:pt x="19091" y="5626"/>
                      <a:pt x="19101" y="5631"/>
                      <a:pt x="19117" y="5637"/>
                    </a:cubicBezTo>
                    <a:cubicBezTo>
                      <a:pt x="19117" y="5657"/>
                      <a:pt x="19111" y="5672"/>
                      <a:pt x="19101" y="5687"/>
                    </a:cubicBezTo>
                    <a:cubicBezTo>
                      <a:pt x="19091" y="5677"/>
                      <a:pt x="19076" y="5657"/>
                      <a:pt x="19066" y="5647"/>
                    </a:cubicBezTo>
                    <a:cubicBezTo>
                      <a:pt x="19071" y="5637"/>
                      <a:pt x="19076" y="5626"/>
                      <a:pt x="19086" y="5621"/>
                    </a:cubicBezTo>
                    <a:close/>
                    <a:moveTo>
                      <a:pt x="25836" y="5621"/>
                    </a:moveTo>
                    <a:cubicBezTo>
                      <a:pt x="25841" y="5626"/>
                      <a:pt x="25856" y="5631"/>
                      <a:pt x="25867" y="5637"/>
                    </a:cubicBezTo>
                    <a:cubicBezTo>
                      <a:pt x="25867" y="5657"/>
                      <a:pt x="25861" y="5672"/>
                      <a:pt x="25856" y="5687"/>
                    </a:cubicBezTo>
                    <a:cubicBezTo>
                      <a:pt x="25841" y="5677"/>
                      <a:pt x="25831" y="5657"/>
                      <a:pt x="25816" y="5647"/>
                    </a:cubicBezTo>
                    <a:cubicBezTo>
                      <a:pt x="25826" y="5637"/>
                      <a:pt x="25831" y="5626"/>
                      <a:pt x="25836" y="5621"/>
                    </a:cubicBezTo>
                    <a:close/>
                    <a:moveTo>
                      <a:pt x="27276" y="5581"/>
                    </a:moveTo>
                    <a:cubicBezTo>
                      <a:pt x="27281" y="5606"/>
                      <a:pt x="27286" y="5637"/>
                      <a:pt x="27301" y="5662"/>
                    </a:cubicBezTo>
                    <a:cubicBezTo>
                      <a:pt x="27265" y="5672"/>
                      <a:pt x="27235" y="5682"/>
                      <a:pt x="27204" y="5698"/>
                    </a:cubicBezTo>
                    <a:cubicBezTo>
                      <a:pt x="27235" y="5657"/>
                      <a:pt x="27260" y="5611"/>
                      <a:pt x="27265" y="5581"/>
                    </a:cubicBezTo>
                    <a:close/>
                    <a:moveTo>
                      <a:pt x="16573" y="5682"/>
                    </a:moveTo>
                    <a:cubicBezTo>
                      <a:pt x="16568" y="5698"/>
                      <a:pt x="16558" y="5713"/>
                      <a:pt x="16558" y="5728"/>
                    </a:cubicBezTo>
                    <a:cubicBezTo>
                      <a:pt x="16553" y="5723"/>
                      <a:pt x="16553" y="5713"/>
                      <a:pt x="16548" y="5713"/>
                    </a:cubicBezTo>
                    <a:cubicBezTo>
                      <a:pt x="16553" y="5703"/>
                      <a:pt x="16558" y="5698"/>
                      <a:pt x="16568" y="5682"/>
                    </a:cubicBezTo>
                    <a:close/>
                    <a:moveTo>
                      <a:pt x="22118" y="5687"/>
                    </a:moveTo>
                    <a:cubicBezTo>
                      <a:pt x="22118" y="5687"/>
                      <a:pt x="22123" y="5687"/>
                      <a:pt x="22128" y="5698"/>
                    </a:cubicBezTo>
                    <a:cubicBezTo>
                      <a:pt x="22123" y="5708"/>
                      <a:pt x="22123" y="5723"/>
                      <a:pt x="22123" y="5733"/>
                    </a:cubicBezTo>
                    <a:lnTo>
                      <a:pt x="22102" y="5713"/>
                    </a:lnTo>
                    <a:cubicBezTo>
                      <a:pt x="22113" y="5708"/>
                      <a:pt x="22118" y="5703"/>
                      <a:pt x="22118" y="5687"/>
                    </a:cubicBezTo>
                    <a:close/>
                    <a:moveTo>
                      <a:pt x="17285" y="5723"/>
                    </a:moveTo>
                    <a:cubicBezTo>
                      <a:pt x="17285" y="5728"/>
                      <a:pt x="17290" y="5733"/>
                      <a:pt x="17290" y="5733"/>
                    </a:cubicBezTo>
                    <a:cubicBezTo>
                      <a:pt x="17285" y="5738"/>
                      <a:pt x="17280" y="5738"/>
                      <a:pt x="17280" y="5738"/>
                    </a:cubicBezTo>
                    <a:cubicBezTo>
                      <a:pt x="17280" y="5733"/>
                      <a:pt x="17280" y="5728"/>
                      <a:pt x="17285" y="5723"/>
                    </a:cubicBezTo>
                    <a:close/>
                    <a:moveTo>
                      <a:pt x="22296" y="5662"/>
                    </a:moveTo>
                    <a:cubicBezTo>
                      <a:pt x="22316" y="5682"/>
                      <a:pt x="22321" y="5713"/>
                      <a:pt x="22326" y="5738"/>
                    </a:cubicBezTo>
                    <a:cubicBezTo>
                      <a:pt x="22316" y="5733"/>
                      <a:pt x="22301" y="5728"/>
                      <a:pt x="22291" y="5713"/>
                    </a:cubicBezTo>
                    <a:cubicBezTo>
                      <a:pt x="22296" y="5703"/>
                      <a:pt x="22296" y="5682"/>
                      <a:pt x="22296" y="5662"/>
                    </a:cubicBezTo>
                    <a:close/>
                    <a:moveTo>
                      <a:pt x="22438" y="5657"/>
                    </a:moveTo>
                    <a:lnTo>
                      <a:pt x="22438" y="5657"/>
                    </a:lnTo>
                    <a:cubicBezTo>
                      <a:pt x="22458" y="5682"/>
                      <a:pt x="22479" y="5703"/>
                      <a:pt x="22509" y="5723"/>
                    </a:cubicBezTo>
                    <a:cubicBezTo>
                      <a:pt x="22504" y="5733"/>
                      <a:pt x="22499" y="5738"/>
                      <a:pt x="22494" y="5754"/>
                    </a:cubicBezTo>
                    <a:cubicBezTo>
                      <a:pt x="22474" y="5723"/>
                      <a:pt x="22453" y="5698"/>
                      <a:pt x="22438" y="5657"/>
                    </a:cubicBezTo>
                    <a:close/>
                    <a:moveTo>
                      <a:pt x="12641" y="5275"/>
                    </a:moveTo>
                    <a:cubicBezTo>
                      <a:pt x="12789" y="5433"/>
                      <a:pt x="12982" y="5586"/>
                      <a:pt x="13196" y="5652"/>
                    </a:cubicBezTo>
                    <a:cubicBezTo>
                      <a:pt x="13145" y="5703"/>
                      <a:pt x="13094" y="5748"/>
                      <a:pt x="13043" y="5789"/>
                    </a:cubicBezTo>
                    <a:cubicBezTo>
                      <a:pt x="12891" y="5631"/>
                      <a:pt x="12738" y="5479"/>
                      <a:pt x="12641" y="5275"/>
                    </a:cubicBezTo>
                    <a:close/>
                    <a:moveTo>
                      <a:pt x="24936" y="5626"/>
                    </a:moveTo>
                    <a:cubicBezTo>
                      <a:pt x="24941" y="5687"/>
                      <a:pt x="24941" y="5748"/>
                      <a:pt x="24936" y="5799"/>
                    </a:cubicBezTo>
                    <a:cubicBezTo>
                      <a:pt x="24920" y="5784"/>
                      <a:pt x="24900" y="5774"/>
                      <a:pt x="24890" y="5754"/>
                    </a:cubicBezTo>
                    <a:cubicBezTo>
                      <a:pt x="24915" y="5708"/>
                      <a:pt x="24926" y="5662"/>
                      <a:pt x="24936" y="5626"/>
                    </a:cubicBezTo>
                    <a:close/>
                    <a:moveTo>
                      <a:pt x="14930" y="5621"/>
                    </a:moveTo>
                    <a:cubicBezTo>
                      <a:pt x="14956" y="5662"/>
                      <a:pt x="14996" y="5708"/>
                      <a:pt x="15032" y="5748"/>
                    </a:cubicBezTo>
                    <a:cubicBezTo>
                      <a:pt x="15022" y="5764"/>
                      <a:pt x="15007" y="5784"/>
                      <a:pt x="15001" y="5804"/>
                    </a:cubicBezTo>
                    <a:cubicBezTo>
                      <a:pt x="14971" y="5733"/>
                      <a:pt x="14946" y="5672"/>
                      <a:pt x="14930" y="5621"/>
                    </a:cubicBezTo>
                    <a:close/>
                    <a:moveTo>
                      <a:pt x="22194" y="5713"/>
                    </a:moveTo>
                    <a:cubicBezTo>
                      <a:pt x="22204" y="5723"/>
                      <a:pt x="22219" y="5723"/>
                      <a:pt x="22230" y="5728"/>
                    </a:cubicBezTo>
                    <a:cubicBezTo>
                      <a:pt x="22230" y="5754"/>
                      <a:pt x="22240" y="5784"/>
                      <a:pt x="22240" y="5810"/>
                    </a:cubicBezTo>
                    <a:cubicBezTo>
                      <a:pt x="22204" y="5789"/>
                      <a:pt x="22179" y="5779"/>
                      <a:pt x="22163" y="5759"/>
                    </a:cubicBezTo>
                    <a:cubicBezTo>
                      <a:pt x="22174" y="5743"/>
                      <a:pt x="22179" y="5728"/>
                      <a:pt x="22194" y="5713"/>
                    </a:cubicBezTo>
                    <a:close/>
                    <a:moveTo>
                      <a:pt x="18155" y="5728"/>
                    </a:moveTo>
                    <a:lnTo>
                      <a:pt x="18186" y="5759"/>
                    </a:lnTo>
                    <a:cubicBezTo>
                      <a:pt x="18181" y="5779"/>
                      <a:pt x="18181" y="5799"/>
                      <a:pt x="18181" y="5815"/>
                    </a:cubicBezTo>
                    <a:cubicBezTo>
                      <a:pt x="18170" y="5799"/>
                      <a:pt x="18155" y="5774"/>
                      <a:pt x="18145" y="5754"/>
                    </a:cubicBezTo>
                    <a:cubicBezTo>
                      <a:pt x="18150" y="5748"/>
                      <a:pt x="18150" y="5738"/>
                      <a:pt x="18155" y="5728"/>
                    </a:cubicBezTo>
                    <a:close/>
                    <a:moveTo>
                      <a:pt x="30099" y="5713"/>
                    </a:moveTo>
                    <a:lnTo>
                      <a:pt x="30104" y="5723"/>
                    </a:lnTo>
                    <a:cubicBezTo>
                      <a:pt x="30099" y="5754"/>
                      <a:pt x="30083" y="5789"/>
                      <a:pt x="30063" y="5830"/>
                    </a:cubicBezTo>
                    <a:cubicBezTo>
                      <a:pt x="30053" y="5815"/>
                      <a:pt x="30038" y="5804"/>
                      <a:pt x="30033" y="5789"/>
                    </a:cubicBezTo>
                    <a:cubicBezTo>
                      <a:pt x="30058" y="5764"/>
                      <a:pt x="30078" y="5743"/>
                      <a:pt x="30099" y="5713"/>
                    </a:cubicBezTo>
                    <a:close/>
                    <a:moveTo>
                      <a:pt x="22347" y="5647"/>
                    </a:moveTo>
                    <a:lnTo>
                      <a:pt x="22347" y="5647"/>
                    </a:lnTo>
                    <a:cubicBezTo>
                      <a:pt x="22372" y="5687"/>
                      <a:pt x="22408" y="5754"/>
                      <a:pt x="22458" y="5784"/>
                    </a:cubicBezTo>
                    <a:cubicBezTo>
                      <a:pt x="22448" y="5825"/>
                      <a:pt x="22423" y="5855"/>
                      <a:pt x="22392" y="5886"/>
                    </a:cubicBezTo>
                    <a:cubicBezTo>
                      <a:pt x="22331" y="5860"/>
                      <a:pt x="22291" y="5835"/>
                      <a:pt x="22245" y="5815"/>
                    </a:cubicBezTo>
                    <a:lnTo>
                      <a:pt x="22280" y="5738"/>
                    </a:lnTo>
                    <a:cubicBezTo>
                      <a:pt x="22301" y="5743"/>
                      <a:pt x="22311" y="5743"/>
                      <a:pt x="22326" y="5754"/>
                    </a:cubicBezTo>
                    <a:cubicBezTo>
                      <a:pt x="22331" y="5784"/>
                      <a:pt x="22336" y="5810"/>
                      <a:pt x="22357" y="5830"/>
                    </a:cubicBezTo>
                    <a:cubicBezTo>
                      <a:pt x="22362" y="5774"/>
                      <a:pt x="22336" y="5708"/>
                      <a:pt x="22347" y="5647"/>
                    </a:cubicBezTo>
                    <a:close/>
                    <a:moveTo>
                      <a:pt x="29519" y="5586"/>
                    </a:moveTo>
                    <a:cubicBezTo>
                      <a:pt x="29575" y="5657"/>
                      <a:pt x="29671" y="5733"/>
                      <a:pt x="29773" y="5789"/>
                    </a:cubicBezTo>
                    <a:cubicBezTo>
                      <a:pt x="29768" y="5789"/>
                      <a:pt x="29768" y="5799"/>
                      <a:pt x="29758" y="5799"/>
                    </a:cubicBezTo>
                    <a:cubicBezTo>
                      <a:pt x="29768" y="5799"/>
                      <a:pt x="29773" y="5799"/>
                      <a:pt x="29778" y="5789"/>
                    </a:cubicBezTo>
                    <a:cubicBezTo>
                      <a:pt x="29793" y="5799"/>
                      <a:pt x="29804" y="5810"/>
                      <a:pt x="29824" y="5815"/>
                    </a:cubicBezTo>
                    <a:cubicBezTo>
                      <a:pt x="29799" y="5850"/>
                      <a:pt x="29758" y="5865"/>
                      <a:pt x="29707" y="5886"/>
                    </a:cubicBezTo>
                    <a:cubicBezTo>
                      <a:pt x="29626" y="5789"/>
                      <a:pt x="29554" y="5698"/>
                      <a:pt x="29519" y="5586"/>
                    </a:cubicBezTo>
                    <a:close/>
                    <a:moveTo>
                      <a:pt x="30165" y="5774"/>
                    </a:moveTo>
                    <a:lnTo>
                      <a:pt x="30170" y="5779"/>
                    </a:lnTo>
                    <a:cubicBezTo>
                      <a:pt x="30175" y="5835"/>
                      <a:pt x="30165" y="5886"/>
                      <a:pt x="30150" y="5937"/>
                    </a:cubicBezTo>
                    <a:cubicBezTo>
                      <a:pt x="30129" y="5916"/>
                      <a:pt x="30114" y="5901"/>
                      <a:pt x="30099" y="5876"/>
                    </a:cubicBezTo>
                    <a:cubicBezTo>
                      <a:pt x="30129" y="5840"/>
                      <a:pt x="30155" y="5804"/>
                      <a:pt x="30165" y="5774"/>
                    </a:cubicBezTo>
                    <a:close/>
                    <a:moveTo>
                      <a:pt x="16853" y="5682"/>
                    </a:moveTo>
                    <a:lnTo>
                      <a:pt x="16853" y="5682"/>
                    </a:lnTo>
                    <a:cubicBezTo>
                      <a:pt x="16858" y="5789"/>
                      <a:pt x="16853" y="5901"/>
                      <a:pt x="16838" y="6003"/>
                    </a:cubicBezTo>
                    <a:cubicBezTo>
                      <a:pt x="16797" y="5967"/>
                      <a:pt x="16751" y="5932"/>
                      <a:pt x="16711" y="5891"/>
                    </a:cubicBezTo>
                    <a:cubicBezTo>
                      <a:pt x="16772" y="5830"/>
                      <a:pt x="16822" y="5759"/>
                      <a:pt x="16853" y="5682"/>
                    </a:cubicBezTo>
                    <a:close/>
                    <a:moveTo>
                      <a:pt x="14773" y="5708"/>
                    </a:moveTo>
                    <a:cubicBezTo>
                      <a:pt x="14798" y="5774"/>
                      <a:pt x="14849" y="5850"/>
                      <a:pt x="14920" y="5926"/>
                    </a:cubicBezTo>
                    <a:cubicBezTo>
                      <a:pt x="14900" y="5952"/>
                      <a:pt x="14879" y="5977"/>
                      <a:pt x="14854" y="5993"/>
                    </a:cubicBezTo>
                    <a:cubicBezTo>
                      <a:pt x="14849" y="6008"/>
                      <a:pt x="14839" y="6013"/>
                      <a:pt x="14829" y="6018"/>
                    </a:cubicBezTo>
                    <a:cubicBezTo>
                      <a:pt x="14798" y="5916"/>
                      <a:pt x="14793" y="5810"/>
                      <a:pt x="14773" y="5708"/>
                    </a:cubicBezTo>
                    <a:close/>
                    <a:moveTo>
                      <a:pt x="15169" y="5982"/>
                    </a:moveTo>
                    <a:cubicBezTo>
                      <a:pt x="15174" y="6033"/>
                      <a:pt x="15174" y="6059"/>
                      <a:pt x="15169" y="6084"/>
                    </a:cubicBezTo>
                    <a:cubicBezTo>
                      <a:pt x="15154" y="6064"/>
                      <a:pt x="15144" y="6043"/>
                      <a:pt x="15124" y="6028"/>
                    </a:cubicBezTo>
                    <a:cubicBezTo>
                      <a:pt x="15134" y="6013"/>
                      <a:pt x="15154" y="6003"/>
                      <a:pt x="15169" y="5982"/>
                    </a:cubicBezTo>
                    <a:close/>
                    <a:moveTo>
                      <a:pt x="16624" y="5988"/>
                    </a:moveTo>
                    <a:cubicBezTo>
                      <a:pt x="16670" y="6033"/>
                      <a:pt x="16746" y="6084"/>
                      <a:pt x="16828" y="6120"/>
                    </a:cubicBezTo>
                    <a:cubicBezTo>
                      <a:pt x="16833" y="6145"/>
                      <a:pt x="16833" y="6186"/>
                      <a:pt x="16828" y="6222"/>
                    </a:cubicBezTo>
                    <a:cubicBezTo>
                      <a:pt x="16746" y="6155"/>
                      <a:pt x="16675" y="6079"/>
                      <a:pt x="16624" y="5988"/>
                    </a:cubicBezTo>
                    <a:close/>
                    <a:moveTo>
                      <a:pt x="50094" y="1"/>
                    </a:moveTo>
                    <a:lnTo>
                      <a:pt x="50099" y="168"/>
                    </a:lnTo>
                    <a:cubicBezTo>
                      <a:pt x="50104" y="240"/>
                      <a:pt x="50115" y="311"/>
                      <a:pt x="50115" y="387"/>
                    </a:cubicBezTo>
                    <a:cubicBezTo>
                      <a:pt x="50120" y="565"/>
                      <a:pt x="50089" y="743"/>
                      <a:pt x="50013" y="901"/>
                    </a:cubicBezTo>
                    <a:cubicBezTo>
                      <a:pt x="49921" y="1084"/>
                      <a:pt x="49692" y="1313"/>
                      <a:pt x="49596" y="1384"/>
                    </a:cubicBezTo>
                    <a:cubicBezTo>
                      <a:pt x="49765" y="1290"/>
                      <a:pt x="49968" y="1200"/>
                      <a:pt x="50020" y="1039"/>
                    </a:cubicBezTo>
                    <a:lnTo>
                      <a:pt x="50020" y="1039"/>
                    </a:lnTo>
                    <a:cubicBezTo>
                      <a:pt x="49976" y="1190"/>
                      <a:pt x="49944" y="1383"/>
                      <a:pt x="49820" y="1567"/>
                    </a:cubicBezTo>
                    <a:cubicBezTo>
                      <a:pt x="49921" y="1506"/>
                      <a:pt x="50013" y="1430"/>
                      <a:pt x="50079" y="1338"/>
                    </a:cubicBezTo>
                    <a:lnTo>
                      <a:pt x="50079" y="1338"/>
                    </a:lnTo>
                    <a:cubicBezTo>
                      <a:pt x="50028" y="1933"/>
                      <a:pt x="49606" y="2330"/>
                      <a:pt x="49408" y="2483"/>
                    </a:cubicBezTo>
                    <a:cubicBezTo>
                      <a:pt x="49667" y="2417"/>
                      <a:pt x="49860" y="2320"/>
                      <a:pt x="50023" y="2162"/>
                    </a:cubicBezTo>
                    <a:lnTo>
                      <a:pt x="50023" y="2162"/>
                    </a:lnTo>
                    <a:cubicBezTo>
                      <a:pt x="49987" y="2417"/>
                      <a:pt x="49916" y="2661"/>
                      <a:pt x="49814" y="2900"/>
                    </a:cubicBezTo>
                    <a:cubicBezTo>
                      <a:pt x="49774" y="2981"/>
                      <a:pt x="49733" y="3088"/>
                      <a:pt x="49672" y="3195"/>
                    </a:cubicBezTo>
                    <a:cubicBezTo>
                      <a:pt x="49631" y="3159"/>
                      <a:pt x="49591" y="3108"/>
                      <a:pt x="49555" y="3068"/>
                    </a:cubicBezTo>
                    <a:cubicBezTo>
                      <a:pt x="49530" y="3037"/>
                      <a:pt x="49504" y="3002"/>
                      <a:pt x="49494" y="2986"/>
                    </a:cubicBezTo>
                    <a:lnTo>
                      <a:pt x="49494" y="2986"/>
                    </a:lnTo>
                    <a:cubicBezTo>
                      <a:pt x="49531" y="3014"/>
                      <a:pt x="49575" y="3033"/>
                      <a:pt x="49628" y="3033"/>
                    </a:cubicBezTo>
                    <a:cubicBezTo>
                      <a:pt x="49634" y="3033"/>
                      <a:pt x="49640" y="3033"/>
                      <a:pt x="49647" y="3032"/>
                    </a:cubicBezTo>
                    <a:cubicBezTo>
                      <a:pt x="49611" y="3017"/>
                      <a:pt x="49438" y="2910"/>
                      <a:pt x="49408" y="2788"/>
                    </a:cubicBezTo>
                    <a:cubicBezTo>
                      <a:pt x="49392" y="2737"/>
                      <a:pt x="49377" y="2696"/>
                      <a:pt x="49367" y="2646"/>
                    </a:cubicBezTo>
                    <a:lnTo>
                      <a:pt x="49367" y="2702"/>
                    </a:lnTo>
                    <a:cubicBezTo>
                      <a:pt x="49367" y="2722"/>
                      <a:pt x="49377" y="2747"/>
                      <a:pt x="49377" y="2773"/>
                    </a:cubicBezTo>
                    <a:cubicBezTo>
                      <a:pt x="49377" y="2829"/>
                      <a:pt x="49367" y="2880"/>
                      <a:pt x="49341" y="2930"/>
                    </a:cubicBezTo>
                    <a:cubicBezTo>
                      <a:pt x="49326" y="2976"/>
                      <a:pt x="49280" y="3027"/>
                      <a:pt x="49240" y="3058"/>
                    </a:cubicBezTo>
                    <a:cubicBezTo>
                      <a:pt x="49174" y="2976"/>
                      <a:pt x="49107" y="2890"/>
                      <a:pt x="49057" y="2829"/>
                    </a:cubicBezTo>
                    <a:cubicBezTo>
                      <a:pt x="48934" y="2661"/>
                      <a:pt x="48833" y="2478"/>
                      <a:pt x="48767" y="2290"/>
                    </a:cubicBezTo>
                    <a:lnTo>
                      <a:pt x="48767" y="2290"/>
                    </a:lnTo>
                    <a:cubicBezTo>
                      <a:pt x="48924" y="2381"/>
                      <a:pt x="49087" y="2427"/>
                      <a:pt x="49306" y="2432"/>
                    </a:cubicBezTo>
                    <a:cubicBezTo>
                      <a:pt x="49128" y="2345"/>
                      <a:pt x="48716" y="2101"/>
                      <a:pt x="48568" y="1654"/>
                    </a:cubicBezTo>
                    <a:lnTo>
                      <a:pt x="48568" y="1654"/>
                    </a:lnTo>
                    <a:cubicBezTo>
                      <a:pt x="48639" y="1710"/>
                      <a:pt x="48726" y="1755"/>
                      <a:pt x="48817" y="1786"/>
                    </a:cubicBezTo>
                    <a:cubicBezTo>
                      <a:pt x="48682" y="1661"/>
                      <a:pt x="48621" y="1516"/>
                      <a:pt x="48566" y="1405"/>
                    </a:cubicBezTo>
                    <a:lnTo>
                      <a:pt x="48566" y="1405"/>
                    </a:lnTo>
                    <a:cubicBezTo>
                      <a:pt x="48629" y="1527"/>
                      <a:pt x="48804" y="1558"/>
                      <a:pt x="48955" y="1603"/>
                    </a:cubicBezTo>
                    <a:cubicBezTo>
                      <a:pt x="48868" y="1562"/>
                      <a:pt x="48650" y="1425"/>
                      <a:pt x="48543" y="1287"/>
                    </a:cubicBezTo>
                    <a:cubicBezTo>
                      <a:pt x="48451" y="1176"/>
                      <a:pt x="48395" y="1043"/>
                      <a:pt x="48370" y="901"/>
                    </a:cubicBezTo>
                    <a:cubicBezTo>
                      <a:pt x="48360" y="845"/>
                      <a:pt x="48344" y="789"/>
                      <a:pt x="48339" y="728"/>
                    </a:cubicBezTo>
                    <a:lnTo>
                      <a:pt x="48314" y="591"/>
                    </a:lnTo>
                    <a:lnTo>
                      <a:pt x="48314" y="591"/>
                    </a:lnTo>
                    <a:cubicBezTo>
                      <a:pt x="48324" y="718"/>
                      <a:pt x="48314" y="845"/>
                      <a:pt x="48299" y="977"/>
                    </a:cubicBezTo>
                    <a:cubicBezTo>
                      <a:pt x="48283" y="1298"/>
                      <a:pt x="47927" y="1679"/>
                      <a:pt x="47826" y="1720"/>
                    </a:cubicBezTo>
                    <a:cubicBezTo>
                      <a:pt x="47988" y="1705"/>
                      <a:pt x="48095" y="1613"/>
                      <a:pt x="48182" y="1516"/>
                    </a:cubicBezTo>
                    <a:lnTo>
                      <a:pt x="48182" y="1516"/>
                    </a:lnTo>
                    <a:cubicBezTo>
                      <a:pt x="48161" y="1567"/>
                      <a:pt x="48121" y="1669"/>
                      <a:pt x="48080" y="1766"/>
                    </a:cubicBezTo>
                    <a:cubicBezTo>
                      <a:pt x="47907" y="2071"/>
                      <a:pt x="47663" y="2483"/>
                      <a:pt x="47510" y="2544"/>
                    </a:cubicBezTo>
                    <a:cubicBezTo>
                      <a:pt x="47524" y="2547"/>
                      <a:pt x="47539" y="2548"/>
                      <a:pt x="47554" y="2548"/>
                    </a:cubicBezTo>
                    <a:cubicBezTo>
                      <a:pt x="47687" y="2548"/>
                      <a:pt x="47841" y="2432"/>
                      <a:pt x="47932" y="2340"/>
                    </a:cubicBezTo>
                    <a:lnTo>
                      <a:pt x="47932" y="2340"/>
                    </a:lnTo>
                    <a:cubicBezTo>
                      <a:pt x="47932" y="2351"/>
                      <a:pt x="47927" y="2371"/>
                      <a:pt x="47917" y="2381"/>
                    </a:cubicBezTo>
                    <a:lnTo>
                      <a:pt x="47917" y="2391"/>
                    </a:lnTo>
                    <a:cubicBezTo>
                      <a:pt x="47831" y="2503"/>
                      <a:pt x="47714" y="2595"/>
                      <a:pt x="47576" y="2676"/>
                    </a:cubicBezTo>
                    <a:cubicBezTo>
                      <a:pt x="47688" y="2661"/>
                      <a:pt x="47780" y="2635"/>
                      <a:pt x="47851" y="2600"/>
                    </a:cubicBezTo>
                    <a:lnTo>
                      <a:pt x="47851" y="2600"/>
                    </a:lnTo>
                    <a:cubicBezTo>
                      <a:pt x="47841" y="2625"/>
                      <a:pt x="47831" y="2651"/>
                      <a:pt x="47826" y="2676"/>
                    </a:cubicBezTo>
                    <a:cubicBezTo>
                      <a:pt x="47775" y="2808"/>
                      <a:pt x="47698" y="2925"/>
                      <a:pt x="47607" y="3017"/>
                    </a:cubicBezTo>
                    <a:cubicBezTo>
                      <a:pt x="47561" y="2961"/>
                      <a:pt x="47525" y="2900"/>
                      <a:pt x="47505" y="2829"/>
                    </a:cubicBezTo>
                    <a:lnTo>
                      <a:pt x="47505" y="2829"/>
                    </a:lnTo>
                    <a:cubicBezTo>
                      <a:pt x="47546" y="2854"/>
                      <a:pt x="47597" y="2864"/>
                      <a:pt x="47653" y="2864"/>
                    </a:cubicBezTo>
                    <a:cubicBezTo>
                      <a:pt x="47576" y="2834"/>
                      <a:pt x="47561" y="2803"/>
                      <a:pt x="47520" y="2758"/>
                    </a:cubicBezTo>
                    <a:lnTo>
                      <a:pt x="47520" y="2758"/>
                    </a:lnTo>
                    <a:cubicBezTo>
                      <a:pt x="47559" y="2792"/>
                      <a:pt x="47607" y="2806"/>
                      <a:pt x="47661" y="2806"/>
                    </a:cubicBezTo>
                    <a:cubicBezTo>
                      <a:pt x="47686" y="2806"/>
                      <a:pt x="47712" y="2803"/>
                      <a:pt x="47739" y="2798"/>
                    </a:cubicBezTo>
                    <a:cubicBezTo>
                      <a:pt x="47729" y="2788"/>
                      <a:pt x="47714" y="2788"/>
                      <a:pt x="47704" y="2783"/>
                    </a:cubicBezTo>
                    <a:cubicBezTo>
                      <a:pt x="47576" y="2732"/>
                      <a:pt x="47485" y="2681"/>
                      <a:pt x="47424" y="2585"/>
                    </a:cubicBezTo>
                    <a:cubicBezTo>
                      <a:pt x="47393" y="2534"/>
                      <a:pt x="47373" y="2478"/>
                      <a:pt x="47368" y="2422"/>
                    </a:cubicBezTo>
                    <a:lnTo>
                      <a:pt x="47368" y="2417"/>
                    </a:lnTo>
                    <a:cubicBezTo>
                      <a:pt x="47347" y="2483"/>
                      <a:pt x="47347" y="2574"/>
                      <a:pt x="47297" y="2635"/>
                    </a:cubicBezTo>
                    <a:cubicBezTo>
                      <a:pt x="47241" y="2722"/>
                      <a:pt x="47098" y="2808"/>
                      <a:pt x="46991" y="2859"/>
                    </a:cubicBezTo>
                    <a:cubicBezTo>
                      <a:pt x="47078" y="2854"/>
                      <a:pt x="47200" y="2829"/>
                      <a:pt x="47241" y="2758"/>
                    </a:cubicBezTo>
                    <a:lnTo>
                      <a:pt x="47241" y="2758"/>
                    </a:lnTo>
                    <a:cubicBezTo>
                      <a:pt x="47230" y="2803"/>
                      <a:pt x="47190" y="2854"/>
                      <a:pt x="47149" y="2885"/>
                    </a:cubicBezTo>
                    <a:cubicBezTo>
                      <a:pt x="47190" y="2875"/>
                      <a:pt x="47225" y="2854"/>
                      <a:pt x="47256" y="2834"/>
                    </a:cubicBezTo>
                    <a:lnTo>
                      <a:pt x="47256" y="2834"/>
                    </a:lnTo>
                    <a:lnTo>
                      <a:pt x="47200" y="2966"/>
                    </a:lnTo>
                    <a:cubicBezTo>
                      <a:pt x="47139" y="3108"/>
                      <a:pt x="47052" y="3256"/>
                      <a:pt x="46935" y="3368"/>
                    </a:cubicBezTo>
                    <a:cubicBezTo>
                      <a:pt x="46991" y="3342"/>
                      <a:pt x="47047" y="3317"/>
                      <a:pt x="47103" y="3287"/>
                    </a:cubicBezTo>
                    <a:lnTo>
                      <a:pt x="47103" y="3287"/>
                    </a:lnTo>
                    <a:cubicBezTo>
                      <a:pt x="47078" y="3342"/>
                      <a:pt x="47052" y="3393"/>
                      <a:pt x="47017" y="3444"/>
                    </a:cubicBezTo>
                    <a:cubicBezTo>
                      <a:pt x="46976" y="3500"/>
                      <a:pt x="46941" y="3587"/>
                      <a:pt x="46885" y="3653"/>
                    </a:cubicBezTo>
                    <a:cubicBezTo>
                      <a:pt x="46813" y="3622"/>
                      <a:pt x="46757" y="3571"/>
                      <a:pt x="46712" y="3510"/>
                    </a:cubicBezTo>
                    <a:cubicBezTo>
                      <a:pt x="46707" y="3500"/>
                      <a:pt x="46696" y="3490"/>
                      <a:pt x="46691" y="3485"/>
                    </a:cubicBezTo>
                    <a:lnTo>
                      <a:pt x="46691" y="3485"/>
                    </a:lnTo>
                    <a:cubicBezTo>
                      <a:pt x="46713" y="3488"/>
                      <a:pt x="46737" y="3492"/>
                      <a:pt x="46764" y="3492"/>
                    </a:cubicBezTo>
                    <a:cubicBezTo>
                      <a:pt x="46775" y="3492"/>
                      <a:pt x="46786" y="3491"/>
                      <a:pt x="46798" y="3490"/>
                    </a:cubicBezTo>
                    <a:cubicBezTo>
                      <a:pt x="46742" y="3470"/>
                      <a:pt x="46691" y="3444"/>
                      <a:pt x="46645" y="3414"/>
                    </a:cubicBezTo>
                    <a:lnTo>
                      <a:pt x="46645" y="3409"/>
                    </a:lnTo>
                    <a:cubicBezTo>
                      <a:pt x="46645" y="3398"/>
                      <a:pt x="46640" y="3393"/>
                      <a:pt x="46640" y="3393"/>
                    </a:cubicBezTo>
                    <a:lnTo>
                      <a:pt x="46640" y="3393"/>
                    </a:lnTo>
                    <a:cubicBezTo>
                      <a:pt x="46675" y="3417"/>
                      <a:pt x="46731" y="3443"/>
                      <a:pt x="46778" y="3443"/>
                    </a:cubicBezTo>
                    <a:cubicBezTo>
                      <a:pt x="46792" y="3443"/>
                      <a:pt x="46806" y="3440"/>
                      <a:pt x="46818" y="3434"/>
                    </a:cubicBezTo>
                    <a:cubicBezTo>
                      <a:pt x="46757" y="3424"/>
                      <a:pt x="46630" y="3287"/>
                      <a:pt x="46539" y="3185"/>
                    </a:cubicBezTo>
                    <a:cubicBezTo>
                      <a:pt x="46513" y="3154"/>
                      <a:pt x="46488" y="3114"/>
                      <a:pt x="46483" y="3103"/>
                    </a:cubicBezTo>
                    <a:lnTo>
                      <a:pt x="46483" y="3103"/>
                    </a:lnTo>
                    <a:cubicBezTo>
                      <a:pt x="46512" y="3129"/>
                      <a:pt x="46552" y="3147"/>
                      <a:pt x="46602" y="3147"/>
                    </a:cubicBezTo>
                    <a:cubicBezTo>
                      <a:pt x="46612" y="3147"/>
                      <a:pt x="46624" y="3146"/>
                      <a:pt x="46635" y="3144"/>
                    </a:cubicBezTo>
                    <a:cubicBezTo>
                      <a:pt x="46595" y="3134"/>
                      <a:pt x="46427" y="3027"/>
                      <a:pt x="46391" y="2905"/>
                    </a:cubicBezTo>
                    <a:cubicBezTo>
                      <a:pt x="46381" y="2854"/>
                      <a:pt x="46361" y="2808"/>
                      <a:pt x="46356" y="2758"/>
                    </a:cubicBezTo>
                    <a:lnTo>
                      <a:pt x="46356" y="2813"/>
                    </a:lnTo>
                    <a:cubicBezTo>
                      <a:pt x="46356" y="2834"/>
                      <a:pt x="46361" y="2859"/>
                      <a:pt x="46361" y="2880"/>
                    </a:cubicBezTo>
                    <a:cubicBezTo>
                      <a:pt x="46361" y="2936"/>
                      <a:pt x="46356" y="2986"/>
                      <a:pt x="46330" y="3037"/>
                    </a:cubicBezTo>
                    <a:cubicBezTo>
                      <a:pt x="46305" y="3093"/>
                      <a:pt x="46228" y="3164"/>
                      <a:pt x="46203" y="3190"/>
                    </a:cubicBezTo>
                    <a:cubicBezTo>
                      <a:pt x="46254" y="3159"/>
                      <a:pt x="46325" y="3134"/>
                      <a:pt x="46335" y="3083"/>
                    </a:cubicBezTo>
                    <a:lnTo>
                      <a:pt x="46335" y="3083"/>
                    </a:lnTo>
                    <a:cubicBezTo>
                      <a:pt x="46325" y="3134"/>
                      <a:pt x="46310" y="3190"/>
                      <a:pt x="46274" y="3246"/>
                    </a:cubicBezTo>
                    <a:cubicBezTo>
                      <a:pt x="46305" y="3231"/>
                      <a:pt x="46330" y="3205"/>
                      <a:pt x="46356" y="3180"/>
                    </a:cubicBezTo>
                    <a:lnTo>
                      <a:pt x="46356" y="3180"/>
                    </a:lnTo>
                    <a:cubicBezTo>
                      <a:pt x="46335" y="3358"/>
                      <a:pt x="46213" y="3485"/>
                      <a:pt x="46152" y="3526"/>
                    </a:cubicBezTo>
                    <a:cubicBezTo>
                      <a:pt x="46071" y="3424"/>
                      <a:pt x="46010" y="3307"/>
                      <a:pt x="45949" y="3190"/>
                    </a:cubicBezTo>
                    <a:lnTo>
                      <a:pt x="45949" y="3190"/>
                    </a:lnTo>
                    <a:cubicBezTo>
                      <a:pt x="46030" y="3241"/>
                      <a:pt x="46122" y="3271"/>
                      <a:pt x="46208" y="3281"/>
                    </a:cubicBezTo>
                    <a:cubicBezTo>
                      <a:pt x="46183" y="3261"/>
                      <a:pt x="46152" y="3241"/>
                      <a:pt x="46127" y="3220"/>
                    </a:cubicBezTo>
                    <a:cubicBezTo>
                      <a:pt x="45923" y="3078"/>
                      <a:pt x="45755" y="2875"/>
                      <a:pt x="45689" y="2651"/>
                    </a:cubicBezTo>
                    <a:lnTo>
                      <a:pt x="45689" y="2651"/>
                    </a:lnTo>
                    <a:cubicBezTo>
                      <a:pt x="45726" y="2679"/>
                      <a:pt x="45781" y="2702"/>
                      <a:pt x="45848" y="2702"/>
                    </a:cubicBezTo>
                    <a:cubicBezTo>
                      <a:pt x="45854" y="2702"/>
                      <a:pt x="45861" y="2702"/>
                      <a:pt x="45867" y="2702"/>
                    </a:cubicBezTo>
                    <a:cubicBezTo>
                      <a:pt x="45771" y="2656"/>
                      <a:pt x="45755" y="2620"/>
                      <a:pt x="45704" y="2549"/>
                    </a:cubicBezTo>
                    <a:lnTo>
                      <a:pt x="45704" y="2549"/>
                    </a:lnTo>
                    <a:cubicBezTo>
                      <a:pt x="45754" y="2591"/>
                      <a:pt x="45813" y="2612"/>
                      <a:pt x="45879" y="2612"/>
                    </a:cubicBezTo>
                    <a:cubicBezTo>
                      <a:pt x="45908" y="2612"/>
                      <a:pt x="45938" y="2608"/>
                      <a:pt x="45969" y="2600"/>
                    </a:cubicBezTo>
                    <a:cubicBezTo>
                      <a:pt x="45954" y="2595"/>
                      <a:pt x="45933" y="2595"/>
                      <a:pt x="45923" y="2579"/>
                    </a:cubicBezTo>
                    <a:cubicBezTo>
                      <a:pt x="45776" y="2508"/>
                      <a:pt x="45664" y="2442"/>
                      <a:pt x="45587" y="2315"/>
                    </a:cubicBezTo>
                    <a:cubicBezTo>
                      <a:pt x="45547" y="2244"/>
                      <a:pt x="45521" y="2167"/>
                      <a:pt x="45516" y="2091"/>
                    </a:cubicBezTo>
                    <a:lnTo>
                      <a:pt x="45516" y="2076"/>
                    </a:lnTo>
                    <a:cubicBezTo>
                      <a:pt x="45491" y="2173"/>
                      <a:pt x="45491" y="2290"/>
                      <a:pt x="45440" y="2381"/>
                    </a:cubicBezTo>
                    <a:cubicBezTo>
                      <a:pt x="45409" y="2432"/>
                      <a:pt x="45359" y="2483"/>
                      <a:pt x="45298" y="2529"/>
                    </a:cubicBezTo>
                    <a:cubicBezTo>
                      <a:pt x="45140" y="2447"/>
                      <a:pt x="45003" y="2351"/>
                      <a:pt x="44901" y="2228"/>
                    </a:cubicBezTo>
                    <a:cubicBezTo>
                      <a:pt x="44901" y="2223"/>
                      <a:pt x="44901" y="2223"/>
                      <a:pt x="44891" y="2218"/>
                    </a:cubicBezTo>
                    <a:cubicBezTo>
                      <a:pt x="44886" y="2203"/>
                      <a:pt x="44880" y="2188"/>
                      <a:pt x="44875" y="2167"/>
                    </a:cubicBezTo>
                    <a:lnTo>
                      <a:pt x="44875" y="2167"/>
                    </a:lnTo>
                    <a:cubicBezTo>
                      <a:pt x="44988" y="2263"/>
                      <a:pt x="45175" y="2388"/>
                      <a:pt x="45332" y="2388"/>
                    </a:cubicBezTo>
                    <a:cubicBezTo>
                      <a:pt x="45359" y="2388"/>
                      <a:pt x="45385" y="2384"/>
                      <a:pt x="45409" y="2376"/>
                    </a:cubicBezTo>
                    <a:cubicBezTo>
                      <a:pt x="45216" y="2320"/>
                      <a:pt x="44875" y="1832"/>
                      <a:pt x="44636" y="1465"/>
                    </a:cubicBezTo>
                    <a:cubicBezTo>
                      <a:pt x="44575" y="1354"/>
                      <a:pt x="44519" y="1232"/>
                      <a:pt x="44484" y="1170"/>
                    </a:cubicBezTo>
                    <a:lnTo>
                      <a:pt x="44484" y="1170"/>
                    </a:lnTo>
                    <a:cubicBezTo>
                      <a:pt x="44596" y="1282"/>
                      <a:pt x="44738" y="1379"/>
                      <a:pt x="44941" y="1389"/>
                    </a:cubicBezTo>
                    <a:cubicBezTo>
                      <a:pt x="44824" y="1338"/>
                      <a:pt x="44346" y="901"/>
                      <a:pt x="44295" y="514"/>
                    </a:cubicBezTo>
                    <a:cubicBezTo>
                      <a:pt x="44275" y="357"/>
                      <a:pt x="44240" y="194"/>
                      <a:pt x="44250" y="36"/>
                    </a:cubicBezTo>
                    <a:lnTo>
                      <a:pt x="44250" y="36"/>
                    </a:lnTo>
                    <a:lnTo>
                      <a:pt x="44229" y="209"/>
                    </a:lnTo>
                    <a:cubicBezTo>
                      <a:pt x="44224" y="280"/>
                      <a:pt x="44219" y="346"/>
                      <a:pt x="44214" y="423"/>
                    </a:cubicBezTo>
                    <a:cubicBezTo>
                      <a:pt x="44189" y="601"/>
                      <a:pt x="44138" y="774"/>
                      <a:pt x="44036" y="921"/>
                    </a:cubicBezTo>
                    <a:cubicBezTo>
                      <a:pt x="43914" y="1094"/>
                      <a:pt x="43660" y="1282"/>
                      <a:pt x="43553" y="1338"/>
                    </a:cubicBezTo>
                    <a:cubicBezTo>
                      <a:pt x="43724" y="1276"/>
                      <a:pt x="43931" y="1219"/>
                      <a:pt x="44007" y="1082"/>
                    </a:cubicBezTo>
                    <a:lnTo>
                      <a:pt x="44007" y="1082"/>
                    </a:lnTo>
                    <a:cubicBezTo>
                      <a:pt x="43942" y="1225"/>
                      <a:pt x="43883" y="1400"/>
                      <a:pt x="43736" y="1557"/>
                    </a:cubicBezTo>
                    <a:cubicBezTo>
                      <a:pt x="43843" y="1506"/>
                      <a:pt x="43944" y="1440"/>
                      <a:pt x="44026" y="1364"/>
                    </a:cubicBezTo>
                    <a:lnTo>
                      <a:pt x="44026" y="1364"/>
                    </a:lnTo>
                    <a:cubicBezTo>
                      <a:pt x="43889" y="1939"/>
                      <a:pt x="43405" y="2274"/>
                      <a:pt x="43187" y="2401"/>
                    </a:cubicBezTo>
                    <a:cubicBezTo>
                      <a:pt x="43456" y="2371"/>
                      <a:pt x="43660" y="2305"/>
                      <a:pt x="43843" y="2167"/>
                    </a:cubicBezTo>
                    <a:lnTo>
                      <a:pt x="43843" y="2167"/>
                    </a:lnTo>
                    <a:cubicBezTo>
                      <a:pt x="43766" y="2407"/>
                      <a:pt x="43665" y="2651"/>
                      <a:pt x="43527" y="2864"/>
                    </a:cubicBezTo>
                    <a:cubicBezTo>
                      <a:pt x="43517" y="2875"/>
                      <a:pt x="43512" y="2885"/>
                      <a:pt x="43507" y="2900"/>
                    </a:cubicBezTo>
                    <a:cubicBezTo>
                      <a:pt x="43502" y="2900"/>
                      <a:pt x="43487" y="2890"/>
                      <a:pt x="43482" y="2890"/>
                    </a:cubicBezTo>
                    <a:cubicBezTo>
                      <a:pt x="43304" y="2808"/>
                      <a:pt x="43171" y="2727"/>
                      <a:pt x="43080" y="2574"/>
                    </a:cubicBezTo>
                    <a:cubicBezTo>
                      <a:pt x="43034" y="2493"/>
                      <a:pt x="43003" y="2401"/>
                      <a:pt x="42998" y="2305"/>
                    </a:cubicBezTo>
                    <a:lnTo>
                      <a:pt x="42998" y="2295"/>
                    </a:lnTo>
                    <a:cubicBezTo>
                      <a:pt x="42968" y="2407"/>
                      <a:pt x="42973" y="2539"/>
                      <a:pt x="42902" y="2651"/>
                    </a:cubicBezTo>
                    <a:cubicBezTo>
                      <a:pt x="42841" y="2747"/>
                      <a:pt x="42719" y="2854"/>
                      <a:pt x="42597" y="2930"/>
                    </a:cubicBezTo>
                    <a:cubicBezTo>
                      <a:pt x="42413" y="2834"/>
                      <a:pt x="42017" y="2595"/>
                      <a:pt x="41879" y="2152"/>
                    </a:cubicBezTo>
                    <a:lnTo>
                      <a:pt x="41879" y="2152"/>
                    </a:lnTo>
                    <a:cubicBezTo>
                      <a:pt x="41945" y="2208"/>
                      <a:pt x="42037" y="2254"/>
                      <a:pt x="42123" y="2284"/>
                    </a:cubicBezTo>
                    <a:cubicBezTo>
                      <a:pt x="41991" y="2157"/>
                      <a:pt x="41930" y="2015"/>
                      <a:pt x="41869" y="1898"/>
                    </a:cubicBezTo>
                    <a:lnTo>
                      <a:pt x="41869" y="1898"/>
                    </a:lnTo>
                    <a:cubicBezTo>
                      <a:pt x="41936" y="2025"/>
                      <a:pt x="42113" y="2056"/>
                      <a:pt x="42266" y="2101"/>
                    </a:cubicBezTo>
                    <a:cubicBezTo>
                      <a:pt x="42174" y="2066"/>
                      <a:pt x="41961" y="1923"/>
                      <a:pt x="41854" y="1791"/>
                    </a:cubicBezTo>
                    <a:cubicBezTo>
                      <a:pt x="41762" y="1679"/>
                      <a:pt x="41706" y="1542"/>
                      <a:pt x="41681" y="1404"/>
                    </a:cubicBezTo>
                    <a:cubicBezTo>
                      <a:pt x="41671" y="1349"/>
                      <a:pt x="41655" y="1287"/>
                      <a:pt x="41650" y="1232"/>
                    </a:cubicBezTo>
                    <a:lnTo>
                      <a:pt x="41625" y="1089"/>
                    </a:lnTo>
                    <a:lnTo>
                      <a:pt x="41625" y="1089"/>
                    </a:lnTo>
                    <a:cubicBezTo>
                      <a:pt x="41635" y="1216"/>
                      <a:pt x="41625" y="1343"/>
                      <a:pt x="41610" y="1481"/>
                    </a:cubicBezTo>
                    <a:cubicBezTo>
                      <a:pt x="41589" y="1796"/>
                      <a:pt x="41233" y="2178"/>
                      <a:pt x="41132" y="2223"/>
                    </a:cubicBezTo>
                    <a:cubicBezTo>
                      <a:pt x="41299" y="2203"/>
                      <a:pt x="41406" y="2117"/>
                      <a:pt x="41488" y="2020"/>
                    </a:cubicBezTo>
                    <a:lnTo>
                      <a:pt x="41488" y="2020"/>
                    </a:lnTo>
                    <a:cubicBezTo>
                      <a:pt x="41472" y="2071"/>
                      <a:pt x="41432" y="2173"/>
                      <a:pt x="41381" y="2269"/>
                    </a:cubicBezTo>
                    <a:cubicBezTo>
                      <a:pt x="41274" y="2457"/>
                      <a:pt x="41162" y="2651"/>
                      <a:pt x="41060" y="2854"/>
                    </a:cubicBezTo>
                    <a:cubicBezTo>
                      <a:pt x="40908" y="2712"/>
                      <a:pt x="40714" y="2478"/>
                      <a:pt x="40567" y="2295"/>
                    </a:cubicBezTo>
                    <a:cubicBezTo>
                      <a:pt x="40511" y="2203"/>
                      <a:pt x="40455" y="2112"/>
                      <a:pt x="40430" y="2066"/>
                    </a:cubicBezTo>
                    <a:lnTo>
                      <a:pt x="40430" y="2066"/>
                    </a:lnTo>
                    <a:cubicBezTo>
                      <a:pt x="40523" y="2145"/>
                      <a:pt x="40636" y="2219"/>
                      <a:pt x="40795" y="2219"/>
                    </a:cubicBezTo>
                    <a:cubicBezTo>
                      <a:pt x="40801" y="2219"/>
                      <a:pt x="40806" y="2218"/>
                      <a:pt x="40811" y="2218"/>
                    </a:cubicBezTo>
                    <a:cubicBezTo>
                      <a:pt x="40709" y="2183"/>
                      <a:pt x="40297" y="1862"/>
                      <a:pt x="40231" y="1547"/>
                    </a:cubicBezTo>
                    <a:cubicBezTo>
                      <a:pt x="40206" y="1420"/>
                      <a:pt x="40170" y="1303"/>
                      <a:pt x="40160" y="1165"/>
                    </a:cubicBezTo>
                    <a:lnTo>
                      <a:pt x="40155" y="1308"/>
                    </a:lnTo>
                    <a:cubicBezTo>
                      <a:pt x="40155" y="1364"/>
                      <a:pt x="40155" y="1420"/>
                      <a:pt x="40150" y="1481"/>
                    </a:cubicBezTo>
                    <a:cubicBezTo>
                      <a:pt x="40145" y="1623"/>
                      <a:pt x="40109" y="1766"/>
                      <a:pt x="40033" y="1893"/>
                    </a:cubicBezTo>
                    <a:cubicBezTo>
                      <a:pt x="39951" y="2040"/>
                      <a:pt x="39753" y="2203"/>
                      <a:pt x="39672" y="2259"/>
                    </a:cubicBezTo>
                    <a:cubicBezTo>
                      <a:pt x="39816" y="2199"/>
                      <a:pt x="39985" y="2135"/>
                      <a:pt x="40030" y="2008"/>
                    </a:cubicBezTo>
                    <a:lnTo>
                      <a:pt x="40030" y="2008"/>
                    </a:lnTo>
                    <a:cubicBezTo>
                      <a:pt x="39990" y="2129"/>
                      <a:pt x="39949" y="2282"/>
                      <a:pt x="39840" y="2422"/>
                    </a:cubicBezTo>
                    <a:cubicBezTo>
                      <a:pt x="39921" y="2376"/>
                      <a:pt x="39997" y="2320"/>
                      <a:pt x="40058" y="2249"/>
                    </a:cubicBezTo>
                    <a:lnTo>
                      <a:pt x="40058" y="2249"/>
                    </a:lnTo>
                    <a:cubicBezTo>
                      <a:pt x="39982" y="2717"/>
                      <a:pt x="39616" y="3017"/>
                      <a:pt x="39448" y="3134"/>
                    </a:cubicBezTo>
                    <a:cubicBezTo>
                      <a:pt x="39667" y="3093"/>
                      <a:pt x="39819" y="3022"/>
                      <a:pt x="39967" y="2905"/>
                    </a:cubicBezTo>
                    <a:lnTo>
                      <a:pt x="39967" y="2905"/>
                    </a:lnTo>
                    <a:cubicBezTo>
                      <a:pt x="39921" y="3108"/>
                      <a:pt x="39850" y="3302"/>
                      <a:pt x="39753" y="3480"/>
                    </a:cubicBezTo>
                    <a:cubicBezTo>
                      <a:pt x="39697" y="3597"/>
                      <a:pt x="39600" y="3775"/>
                      <a:pt x="39483" y="3887"/>
                    </a:cubicBezTo>
                    <a:cubicBezTo>
                      <a:pt x="39412" y="3800"/>
                      <a:pt x="39346" y="3704"/>
                      <a:pt x="39295" y="3617"/>
                    </a:cubicBezTo>
                    <a:cubicBezTo>
                      <a:pt x="39265" y="3566"/>
                      <a:pt x="39234" y="3515"/>
                      <a:pt x="39209" y="3465"/>
                    </a:cubicBezTo>
                    <a:lnTo>
                      <a:pt x="39209" y="3465"/>
                    </a:lnTo>
                    <a:cubicBezTo>
                      <a:pt x="39255" y="3480"/>
                      <a:pt x="39295" y="3500"/>
                      <a:pt x="39336" y="3510"/>
                    </a:cubicBezTo>
                    <a:cubicBezTo>
                      <a:pt x="39285" y="3470"/>
                      <a:pt x="39229" y="3419"/>
                      <a:pt x="39214" y="3363"/>
                    </a:cubicBezTo>
                    <a:lnTo>
                      <a:pt x="39214" y="3363"/>
                    </a:lnTo>
                    <a:cubicBezTo>
                      <a:pt x="39262" y="3429"/>
                      <a:pt x="39371" y="3445"/>
                      <a:pt x="39466" y="3445"/>
                    </a:cubicBezTo>
                    <a:cubicBezTo>
                      <a:pt x="39481" y="3445"/>
                      <a:pt x="39495" y="3445"/>
                      <a:pt x="39509" y="3444"/>
                    </a:cubicBezTo>
                    <a:cubicBezTo>
                      <a:pt x="39372" y="3404"/>
                      <a:pt x="39209" y="3317"/>
                      <a:pt x="39133" y="3220"/>
                    </a:cubicBezTo>
                    <a:cubicBezTo>
                      <a:pt x="39066" y="3144"/>
                      <a:pt x="39046" y="3037"/>
                      <a:pt x="39016" y="2956"/>
                    </a:cubicBezTo>
                    <a:lnTo>
                      <a:pt x="39016" y="2966"/>
                    </a:lnTo>
                    <a:cubicBezTo>
                      <a:pt x="39021" y="3042"/>
                      <a:pt x="39010" y="3119"/>
                      <a:pt x="38985" y="3185"/>
                    </a:cubicBezTo>
                    <a:cubicBezTo>
                      <a:pt x="38934" y="3317"/>
                      <a:pt x="38837" y="3393"/>
                      <a:pt x="38710" y="3485"/>
                    </a:cubicBezTo>
                    <a:lnTo>
                      <a:pt x="38675" y="3500"/>
                    </a:lnTo>
                    <a:cubicBezTo>
                      <a:pt x="38688" y="3502"/>
                      <a:pt x="38700" y="3502"/>
                      <a:pt x="38713" y="3502"/>
                    </a:cubicBezTo>
                    <a:cubicBezTo>
                      <a:pt x="38791" y="3502"/>
                      <a:pt x="38865" y="3475"/>
                      <a:pt x="38909" y="3414"/>
                    </a:cubicBezTo>
                    <a:lnTo>
                      <a:pt x="38909" y="3414"/>
                    </a:lnTo>
                    <a:cubicBezTo>
                      <a:pt x="38868" y="3485"/>
                      <a:pt x="38863" y="3521"/>
                      <a:pt x="38787" y="3576"/>
                    </a:cubicBezTo>
                    <a:cubicBezTo>
                      <a:pt x="38853" y="3571"/>
                      <a:pt x="38909" y="3541"/>
                      <a:pt x="38939" y="3500"/>
                    </a:cubicBezTo>
                    <a:lnTo>
                      <a:pt x="38939" y="3500"/>
                    </a:lnTo>
                    <a:cubicBezTo>
                      <a:pt x="38929" y="3592"/>
                      <a:pt x="38904" y="3678"/>
                      <a:pt x="38858" y="3770"/>
                    </a:cubicBezTo>
                    <a:cubicBezTo>
                      <a:pt x="38766" y="3744"/>
                      <a:pt x="38700" y="3704"/>
                      <a:pt x="38614" y="3668"/>
                    </a:cubicBezTo>
                    <a:cubicBezTo>
                      <a:pt x="38400" y="3556"/>
                      <a:pt x="38227" y="3414"/>
                      <a:pt x="38105" y="3195"/>
                    </a:cubicBezTo>
                    <a:cubicBezTo>
                      <a:pt x="38095" y="3170"/>
                      <a:pt x="38080" y="3149"/>
                      <a:pt x="38069" y="3129"/>
                    </a:cubicBezTo>
                    <a:lnTo>
                      <a:pt x="38069" y="3129"/>
                    </a:lnTo>
                    <a:cubicBezTo>
                      <a:pt x="38146" y="3149"/>
                      <a:pt x="38232" y="3164"/>
                      <a:pt x="38349" y="3164"/>
                    </a:cubicBezTo>
                    <a:cubicBezTo>
                      <a:pt x="38202" y="3108"/>
                      <a:pt x="38074" y="3032"/>
                      <a:pt x="37968" y="2930"/>
                    </a:cubicBezTo>
                    <a:cubicBezTo>
                      <a:pt x="37968" y="2930"/>
                      <a:pt x="37968" y="2920"/>
                      <a:pt x="37963" y="2920"/>
                    </a:cubicBezTo>
                    <a:lnTo>
                      <a:pt x="37942" y="2885"/>
                    </a:lnTo>
                    <a:lnTo>
                      <a:pt x="37942" y="2885"/>
                    </a:lnTo>
                    <a:cubicBezTo>
                      <a:pt x="38034" y="2951"/>
                      <a:pt x="38184" y="3035"/>
                      <a:pt x="38308" y="3035"/>
                    </a:cubicBezTo>
                    <a:cubicBezTo>
                      <a:pt x="38335" y="3035"/>
                      <a:pt x="38361" y="3031"/>
                      <a:pt x="38385" y="3022"/>
                    </a:cubicBezTo>
                    <a:cubicBezTo>
                      <a:pt x="38227" y="2986"/>
                      <a:pt x="37922" y="2620"/>
                      <a:pt x="37713" y="2340"/>
                    </a:cubicBezTo>
                    <a:cubicBezTo>
                      <a:pt x="37657" y="2249"/>
                      <a:pt x="37596" y="2152"/>
                      <a:pt x="37571" y="2112"/>
                    </a:cubicBezTo>
                    <a:lnTo>
                      <a:pt x="37571" y="2112"/>
                    </a:lnTo>
                    <a:cubicBezTo>
                      <a:pt x="37662" y="2188"/>
                      <a:pt x="37775" y="2260"/>
                      <a:pt x="37923" y="2260"/>
                    </a:cubicBezTo>
                    <a:cubicBezTo>
                      <a:pt x="37933" y="2260"/>
                      <a:pt x="37943" y="2260"/>
                      <a:pt x="37952" y="2259"/>
                    </a:cubicBezTo>
                    <a:cubicBezTo>
                      <a:pt x="37851" y="2228"/>
                      <a:pt x="37439" y="1903"/>
                      <a:pt x="37378" y="1593"/>
                    </a:cubicBezTo>
                    <a:cubicBezTo>
                      <a:pt x="37352" y="1465"/>
                      <a:pt x="37311" y="1349"/>
                      <a:pt x="37306" y="1211"/>
                    </a:cubicBezTo>
                    <a:lnTo>
                      <a:pt x="37301" y="1354"/>
                    </a:lnTo>
                    <a:cubicBezTo>
                      <a:pt x="37301" y="1410"/>
                      <a:pt x="37301" y="1465"/>
                      <a:pt x="37291" y="1527"/>
                    </a:cubicBezTo>
                    <a:cubicBezTo>
                      <a:pt x="37286" y="1669"/>
                      <a:pt x="37256" y="1811"/>
                      <a:pt x="37179" y="1939"/>
                    </a:cubicBezTo>
                    <a:cubicBezTo>
                      <a:pt x="37098" y="2086"/>
                      <a:pt x="36899" y="2249"/>
                      <a:pt x="36818" y="2305"/>
                    </a:cubicBezTo>
                    <a:cubicBezTo>
                      <a:pt x="36962" y="2245"/>
                      <a:pt x="37126" y="2181"/>
                      <a:pt x="37176" y="2054"/>
                    </a:cubicBezTo>
                    <a:lnTo>
                      <a:pt x="37176" y="2054"/>
                    </a:lnTo>
                    <a:cubicBezTo>
                      <a:pt x="37132" y="2175"/>
                      <a:pt x="37095" y="2329"/>
                      <a:pt x="36981" y="2468"/>
                    </a:cubicBezTo>
                    <a:cubicBezTo>
                      <a:pt x="37062" y="2422"/>
                      <a:pt x="37139" y="2366"/>
                      <a:pt x="37205" y="2295"/>
                    </a:cubicBezTo>
                    <a:lnTo>
                      <a:pt x="37205" y="2295"/>
                    </a:lnTo>
                    <a:cubicBezTo>
                      <a:pt x="37128" y="2763"/>
                      <a:pt x="36757" y="3063"/>
                      <a:pt x="36594" y="3175"/>
                    </a:cubicBezTo>
                    <a:cubicBezTo>
                      <a:pt x="36808" y="3139"/>
                      <a:pt x="36966" y="3068"/>
                      <a:pt x="37108" y="2946"/>
                    </a:cubicBezTo>
                    <a:lnTo>
                      <a:pt x="37108" y="2946"/>
                    </a:lnTo>
                    <a:cubicBezTo>
                      <a:pt x="37062" y="3149"/>
                      <a:pt x="36996" y="3348"/>
                      <a:pt x="36899" y="3526"/>
                    </a:cubicBezTo>
                    <a:cubicBezTo>
                      <a:pt x="36844" y="3638"/>
                      <a:pt x="36752" y="3805"/>
                      <a:pt x="36645" y="3912"/>
                    </a:cubicBezTo>
                    <a:cubicBezTo>
                      <a:pt x="36543" y="3800"/>
                      <a:pt x="36467" y="3658"/>
                      <a:pt x="36401" y="3526"/>
                    </a:cubicBezTo>
                    <a:cubicBezTo>
                      <a:pt x="36376" y="3475"/>
                      <a:pt x="36350" y="3424"/>
                      <a:pt x="36335" y="3373"/>
                    </a:cubicBezTo>
                    <a:lnTo>
                      <a:pt x="36335" y="3373"/>
                    </a:lnTo>
                    <a:cubicBezTo>
                      <a:pt x="36370" y="3398"/>
                      <a:pt x="36416" y="3419"/>
                      <a:pt x="36452" y="3429"/>
                    </a:cubicBezTo>
                    <a:cubicBezTo>
                      <a:pt x="36411" y="3393"/>
                      <a:pt x="36360" y="3337"/>
                      <a:pt x="36350" y="3287"/>
                    </a:cubicBezTo>
                    <a:lnTo>
                      <a:pt x="36350" y="3287"/>
                    </a:lnTo>
                    <a:cubicBezTo>
                      <a:pt x="36396" y="3363"/>
                      <a:pt x="36528" y="3383"/>
                      <a:pt x="36625" y="3388"/>
                    </a:cubicBezTo>
                    <a:cubicBezTo>
                      <a:pt x="36503" y="3337"/>
                      <a:pt x="36350" y="3241"/>
                      <a:pt x="36284" y="3144"/>
                    </a:cubicBezTo>
                    <a:cubicBezTo>
                      <a:pt x="36223" y="3068"/>
                      <a:pt x="36218" y="2961"/>
                      <a:pt x="36192" y="2880"/>
                    </a:cubicBezTo>
                    <a:lnTo>
                      <a:pt x="36192" y="2890"/>
                    </a:lnTo>
                    <a:cubicBezTo>
                      <a:pt x="36192" y="2961"/>
                      <a:pt x="36172" y="3037"/>
                      <a:pt x="36147" y="3103"/>
                    </a:cubicBezTo>
                    <a:cubicBezTo>
                      <a:pt x="36091" y="3220"/>
                      <a:pt x="35989" y="3292"/>
                      <a:pt x="35862" y="3363"/>
                    </a:cubicBezTo>
                    <a:lnTo>
                      <a:pt x="35826" y="3383"/>
                    </a:lnTo>
                    <a:cubicBezTo>
                      <a:pt x="35844" y="3385"/>
                      <a:pt x="35863" y="3387"/>
                      <a:pt x="35881" y="3387"/>
                    </a:cubicBezTo>
                    <a:cubicBezTo>
                      <a:pt x="35950" y="3387"/>
                      <a:pt x="36015" y="3369"/>
                      <a:pt x="36055" y="3317"/>
                    </a:cubicBezTo>
                    <a:lnTo>
                      <a:pt x="36055" y="3317"/>
                    </a:lnTo>
                    <a:cubicBezTo>
                      <a:pt x="36014" y="3383"/>
                      <a:pt x="36004" y="3419"/>
                      <a:pt x="35918" y="3465"/>
                    </a:cubicBezTo>
                    <a:cubicBezTo>
                      <a:pt x="35984" y="3465"/>
                      <a:pt x="36035" y="3439"/>
                      <a:pt x="36075" y="3404"/>
                    </a:cubicBezTo>
                    <a:lnTo>
                      <a:pt x="36075" y="3404"/>
                    </a:lnTo>
                    <a:cubicBezTo>
                      <a:pt x="36030" y="3612"/>
                      <a:pt x="35887" y="3805"/>
                      <a:pt x="35719" y="3953"/>
                    </a:cubicBezTo>
                    <a:cubicBezTo>
                      <a:pt x="35699" y="3973"/>
                      <a:pt x="35663" y="3994"/>
                      <a:pt x="35648" y="4009"/>
                    </a:cubicBezTo>
                    <a:cubicBezTo>
                      <a:pt x="35724" y="4004"/>
                      <a:pt x="35806" y="3958"/>
                      <a:pt x="35877" y="3912"/>
                    </a:cubicBezTo>
                    <a:lnTo>
                      <a:pt x="35877" y="3912"/>
                    </a:lnTo>
                    <a:cubicBezTo>
                      <a:pt x="35786" y="4126"/>
                      <a:pt x="35719" y="4345"/>
                      <a:pt x="35445" y="4456"/>
                    </a:cubicBezTo>
                    <a:cubicBezTo>
                      <a:pt x="35450" y="4457"/>
                      <a:pt x="35455" y="4457"/>
                      <a:pt x="35461" y="4457"/>
                    </a:cubicBezTo>
                    <a:cubicBezTo>
                      <a:pt x="35619" y="4457"/>
                      <a:pt x="35721" y="4383"/>
                      <a:pt x="35780" y="4314"/>
                    </a:cubicBezTo>
                    <a:lnTo>
                      <a:pt x="35780" y="4314"/>
                    </a:lnTo>
                    <a:cubicBezTo>
                      <a:pt x="35730" y="4395"/>
                      <a:pt x="35643" y="4533"/>
                      <a:pt x="35536" y="4584"/>
                    </a:cubicBezTo>
                    <a:cubicBezTo>
                      <a:pt x="35577" y="4573"/>
                      <a:pt x="35623" y="4568"/>
                      <a:pt x="35658" y="4558"/>
                    </a:cubicBezTo>
                    <a:lnTo>
                      <a:pt x="35658" y="4558"/>
                    </a:lnTo>
                    <a:cubicBezTo>
                      <a:pt x="35618" y="4629"/>
                      <a:pt x="35546" y="4696"/>
                      <a:pt x="35475" y="4762"/>
                    </a:cubicBezTo>
                    <a:cubicBezTo>
                      <a:pt x="35399" y="4711"/>
                      <a:pt x="35328" y="4655"/>
                      <a:pt x="35282" y="4568"/>
                    </a:cubicBezTo>
                    <a:cubicBezTo>
                      <a:pt x="35277" y="4558"/>
                      <a:pt x="35272" y="4543"/>
                      <a:pt x="35267" y="4538"/>
                    </a:cubicBezTo>
                    <a:lnTo>
                      <a:pt x="35267" y="4538"/>
                    </a:lnTo>
                    <a:cubicBezTo>
                      <a:pt x="35302" y="4553"/>
                      <a:pt x="35343" y="4558"/>
                      <a:pt x="35399" y="4558"/>
                    </a:cubicBezTo>
                    <a:cubicBezTo>
                      <a:pt x="35328" y="4533"/>
                      <a:pt x="35267" y="4492"/>
                      <a:pt x="35221" y="4446"/>
                    </a:cubicBezTo>
                    <a:lnTo>
                      <a:pt x="35221" y="4441"/>
                    </a:lnTo>
                    <a:cubicBezTo>
                      <a:pt x="35216" y="4436"/>
                      <a:pt x="35216" y="4431"/>
                      <a:pt x="35216" y="4421"/>
                    </a:cubicBezTo>
                    <a:lnTo>
                      <a:pt x="35216" y="4421"/>
                    </a:lnTo>
                    <a:cubicBezTo>
                      <a:pt x="35261" y="4454"/>
                      <a:pt x="35327" y="4494"/>
                      <a:pt x="35386" y="4494"/>
                    </a:cubicBezTo>
                    <a:cubicBezTo>
                      <a:pt x="35399" y="4494"/>
                      <a:pt x="35412" y="4492"/>
                      <a:pt x="35424" y="4487"/>
                    </a:cubicBezTo>
                    <a:cubicBezTo>
                      <a:pt x="35348" y="4467"/>
                      <a:pt x="35206" y="4289"/>
                      <a:pt x="35104" y="4161"/>
                    </a:cubicBezTo>
                    <a:cubicBezTo>
                      <a:pt x="35078" y="4116"/>
                      <a:pt x="35048" y="4075"/>
                      <a:pt x="35043" y="4055"/>
                    </a:cubicBezTo>
                    <a:lnTo>
                      <a:pt x="35043" y="4055"/>
                    </a:lnTo>
                    <a:cubicBezTo>
                      <a:pt x="35086" y="4088"/>
                      <a:pt x="35138" y="4126"/>
                      <a:pt x="35208" y="4126"/>
                    </a:cubicBezTo>
                    <a:cubicBezTo>
                      <a:pt x="35212" y="4126"/>
                      <a:pt x="35217" y="4126"/>
                      <a:pt x="35221" y="4126"/>
                    </a:cubicBezTo>
                    <a:cubicBezTo>
                      <a:pt x="35170" y="4111"/>
                      <a:pt x="34977" y="3953"/>
                      <a:pt x="34946" y="3805"/>
                    </a:cubicBezTo>
                    <a:cubicBezTo>
                      <a:pt x="34936" y="3749"/>
                      <a:pt x="34916" y="3683"/>
                      <a:pt x="34916" y="3627"/>
                    </a:cubicBezTo>
                    <a:lnTo>
                      <a:pt x="34916" y="3693"/>
                    </a:lnTo>
                    <a:lnTo>
                      <a:pt x="34916" y="3775"/>
                    </a:lnTo>
                    <a:cubicBezTo>
                      <a:pt x="34911" y="3846"/>
                      <a:pt x="34895" y="3907"/>
                      <a:pt x="34865" y="3973"/>
                    </a:cubicBezTo>
                    <a:cubicBezTo>
                      <a:pt x="34824" y="4039"/>
                      <a:pt x="34733" y="4116"/>
                      <a:pt x="34692" y="4146"/>
                    </a:cubicBezTo>
                    <a:cubicBezTo>
                      <a:pt x="34763" y="4111"/>
                      <a:pt x="34844" y="4080"/>
                      <a:pt x="34865" y="4024"/>
                    </a:cubicBezTo>
                    <a:lnTo>
                      <a:pt x="34865" y="4024"/>
                    </a:lnTo>
                    <a:cubicBezTo>
                      <a:pt x="34844" y="4080"/>
                      <a:pt x="34824" y="4156"/>
                      <a:pt x="34768" y="4222"/>
                    </a:cubicBezTo>
                    <a:cubicBezTo>
                      <a:pt x="34809" y="4202"/>
                      <a:pt x="34844" y="4172"/>
                      <a:pt x="34875" y="4136"/>
                    </a:cubicBezTo>
                    <a:lnTo>
                      <a:pt x="34875" y="4136"/>
                    </a:lnTo>
                    <a:cubicBezTo>
                      <a:pt x="34839" y="4360"/>
                      <a:pt x="34666" y="4502"/>
                      <a:pt x="34585" y="4558"/>
                    </a:cubicBezTo>
                    <a:cubicBezTo>
                      <a:pt x="34687" y="4538"/>
                      <a:pt x="34763" y="4507"/>
                      <a:pt x="34824" y="4451"/>
                    </a:cubicBezTo>
                    <a:lnTo>
                      <a:pt x="34824" y="4451"/>
                    </a:lnTo>
                    <a:cubicBezTo>
                      <a:pt x="34809" y="4543"/>
                      <a:pt x="34768" y="4640"/>
                      <a:pt x="34722" y="4721"/>
                    </a:cubicBezTo>
                    <a:cubicBezTo>
                      <a:pt x="34712" y="4741"/>
                      <a:pt x="34697" y="4772"/>
                      <a:pt x="34682" y="4797"/>
                    </a:cubicBezTo>
                    <a:cubicBezTo>
                      <a:pt x="34555" y="4716"/>
                      <a:pt x="34463" y="4553"/>
                      <a:pt x="34382" y="4456"/>
                    </a:cubicBezTo>
                    <a:cubicBezTo>
                      <a:pt x="34331" y="4400"/>
                      <a:pt x="34295" y="4334"/>
                      <a:pt x="34249" y="4263"/>
                    </a:cubicBezTo>
                    <a:lnTo>
                      <a:pt x="34249" y="4263"/>
                    </a:lnTo>
                    <a:cubicBezTo>
                      <a:pt x="34310" y="4299"/>
                      <a:pt x="34387" y="4324"/>
                      <a:pt x="34458" y="4339"/>
                    </a:cubicBezTo>
                    <a:cubicBezTo>
                      <a:pt x="34300" y="4212"/>
                      <a:pt x="34178" y="4034"/>
                      <a:pt x="34076" y="3866"/>
                    </a:cubicBezTo>
                    <a:cubicBezTo>
                      <a:pt x="34046" y="3816"/>
                      <a:pt x="34015" y="3754"/>
                      <a:pt x="33990" y="3704"/>
                    </a:cubicBezTo>
                    <a:lnTo>
                      <a:pt x="33990" y="3704"/>
                    </a:lnTo>
                    <a:cubicBezTo>
                      <a:pt x="34031" y="3724"/>
                      <a:pt x="34076" y="3744"/>
                      <a:pt x="34122" y="3754"/>
                    </a:cubicBezTo>
                    <a:cubicBezTo>
                      <a:pt x="34071" y="3719"/>
                      <a:pt x="34015" y="3663"/>
                      <a:pt x="33995" y="3602"/>
                    </a:cubicBezTo>
                    <a:lnTo>
                      <a:pt x="33995" y="3602"/>
                    </a:lnTo>
                    <a:cubicBezTo>
                      <a:pt x="34042" y="3675"/>
                      <a:pt x="34154" y="3690"/>
                      <a:pt x="34248" y="3690"/>
                    </a:cubicBezTo>
                    <a:cubicBezTo>
                      <a:pt x="34266" y="3690"/>
                      <a:pt x="34284" y="3689"/>
                      <a:pt x="34300" y="3688"/>
                    </a:cubicBezTo>
                    <a:cubicBezTo>
                      <a:pt x="34168" y="3648"/>
                      <a:pt x="33990" y="3551"/>
                      <a:pt x="33903" y="3459"/>
                    </a:cubicBezTo>
                    <a:cubicBezTo>
                      <a:pt x="33837" y="3373"/>
                      <a:pt x="33822" y="3266"/>
                      <a:pt x="33786" y="3180"/>
                    </a:cubicBezTo>
                    <a:lnTo>
                      <a:pt x="33786" y="3190"/>
                    </a:lnTo>
                    <a:cubicBezTo>
                      <a:pt x="33792" y="3266"/>
                      <a:pt x="33776" y="3348"/>
                      <a:pt x="33751" y="3419"/>
                    </a:cubicBezTo>
                    <a:cubicBezTo>
                      <a:pt x="33700" y="3551"/>
                      <a:pt x="33598" y="3643"/>
                      <a:pt x="33466" y="3724"/>
                    </a:cubicBezTo>
                    <a:cubicBezTo>
                      <a:pt x="33456" y="3729"/>
                      <a:pt x="33435" y="3739"/>
                      <a:pt x="33420" y="3749"/>
                    </a:cubicBezTo>
                    <a:cubicBezTo>
                      <a:pt x="33429" y="3750"/>
                      <a:pt x="33437" y="3750"/>
                      <a:pt x="33445" y="3750"/>
                    </a:cubicBezTo>
                    <a:cubicBezTo>
                      <a:pt x="33537" y="3750"/>
                      <a:pt x="33618" y="3724"/>
                      <a:pt x="33664" y="3663"/>
                    </a:cubicBezTo>
                    <a:lnTo>
                      <a:pt x="33664" y="3663"/>
                    </a:lnTo>
                    <a:cubicBezTo>
                      <a:pt x="33624" y="3729"/>
                      <a:pt x="33619" y="3775"/>
                      <a:pt x="33537" y="3831"/>
                    </a:cubicBezTo>
                    <a:cubicBezTo>
                      <a:pt x="33608" y="3826"/>
                      <a:pt x="33659" y="3795"/>
                      <a:pt x="33695" y="3754"/>
                    </a:cubicBezTo>
                    <a:lnTo>
                      <a:pt x="33695" y="3754"/>
                    </a:lnTo>
                    <a:cubicBezTo>
                      <a:pt x="33669" y="3978"/>
                      <a:pt x="33537" y="4207"/>
                      <a:pt x="33359" y="4380"/>
                    </a:cubicBezTo>
                    <a:cubicBezTo>
                      <a:pt x="33334" y="4400"/>
                      <a:pt x="33308" y="4426"/>
                      <a:pt x="33288" y="4451"/>
                    </a:cubicBezTo>
                    <a:cubicBezTo>
                      <a:pt x="33369" y="4431"/>
                      <a:pt x="33456" y="4385"/>
                      <a:pt x="33522" y="4324"/>
                    </a:cubicBezTo>
                    <a:lnTo>
                      <a:pt x="33522" y="4324"/>
                    </a:lnTo>
                    <a:cubicBezTo>
                      <a:pt x="33466" y="4487"/>
                      <a:pt x="33420" y="4655"/>
                      <a:pt x="33303" y="4787"/>
                    </a:cubicBezTo>
                    <a:cubicBezTo>
                      <a:pt x="33140" y="4690"/>
                      <a:pt x="33013" y="4568"/>
                      <a:pt x="32922" y="4400"/>
                    </a:cubicBezTo>
                    <a:cubicBezTo>
                      <a:pt x="32906" y="4380"/>
                      <a:pt x="32896" y="4355"/>
                      <a:pt x="32881" y="4334"/>
                    </a:cubicBezTo>
                    <a:lnTo>
                      <a:pt x="32881" y="4334"/>
                    </a:lnTo>
                    <a:cubicBezTo>
                      <a:pt x="32937" y="4354"/>
                      <a:pt x="32999" y="4368"/>
                      <a:pt x="33075" y="4368"/>
                    </a:cubicBezTo>
                    <a:cubicBezTo>
                      <a:pt x="33096" y="4368"/>
                      <a:pt x="33118" y="4367"/>
                      <a:pt x="33140" y="4365"/>
                    </a:cubicBezTo>
                    <a:cubicBezTo>
                      <a:pt x="33003" y="4309"/>
                      <a:pt x="32886" y="4248"/>
                      <a:pt x="32784" y="4151"/>
                    </a:cubicBezTo>
                    <a:cubicBezTo>
                      <a:pt x="32784" y="4151"/>
                      <a:pt x="32784" y="4146"/>
                      <a:pt x="32779" y="4146"/>
                    </a:cubicBezTo>
                    <a:cubicBezTo>
                      <a:pt x="32774" y="4131"/>
                      <a:pt x="32769" y="4121"/>
                      <a:pt x="32769" y="4105"/>
                    </a:cubicBezTo>
                    <a:lnTo>
                      <a:pt x="32769" y="4105"/>
                    </a:lnTo>
                    <a:cubicBezTo>
                      <a:pt x="32856" y="4167"/>
                      <a:pt x="32993" y="4246"/>
                      <a:pt x="33107" y="4246"/>
                    </a:cubicBezTo>
                    <a:cubicBezTo>
                      <a:pt x="33133" y="4246"/>
                      <a:pt x="33158" y="4242"/>
                      <a:pt x="33181" y="4233"/>
                    </a:cubicBezTo>
                    <a:cubicBezTo>
                      <a:pt x="33034" y="4202"/>
                      <a:pt x="32749" y="3851"/>
                      <a:pt x="32550" y="3597"/>
                    </a:cubicBezTo>
                    <a:cubicBezTo>
                      <a:pt x="32494" y="3515"/>
                      <a:pt x="32444" y="3424"/>
                      <a:pt x="32418" y="3383"/>
                    </a:cubicBezTo>
                    <a:lnTo>
                      <a:pt x="32418" y="3383"/>
                    </a:lnTo>
                    <a:cubicBezTo>
                      <a:pt x="32496" y="3461"/>
                      <a:pt x="32612" y="3521"/>
                      <a:pt x="32757" y="3521"/>
                    </a:cubicBezTo>
                    <a:cubicBezTo>
                      <a:pt x="32762" y="3521"/>
                      <a:pt x="32768" y="3521"/>
                      <a:pt x="32774" y="3521"/>
                    </a:cubicBezTo>
                    <a:cubicBezTo>
                      <a:pt x="32678" y="3490"/>
                      <a:pt x="32296" y="3185"/>
                      <a:pt x="32235" y="2900"/>
                    </a:cubicBezTo>
                    <a:cubicBezTo>
                      <a:pt x="32210" y="2778"/>
                      <a:pt x="32174" y="2661"/>
                      <a:pt x="32169" y="2544"/>
                    </a:cubicBezTo>
                    <a:lnTo>
                      <a:pt x="32164" y="2676"/>
                    </a:lnTo>
                    <a:cubicBezTo>
                      <a:pt x="32164" y="2727"/>
                      <a:pt x="32164" y="2783"/>
                      <a:pt x="32159" y="2834"/>
                    </a:cubicBezTo>
                    <a:cubicBezTo>
                      <a:pt x="32149" y="2966"/>
                      <a:pt x="32118" y="3103"/>
                      <a:pt x="32047" y="3215"/>
                    </a:cubicBezTo>
                    <a:cubicBezTo>
                      <a:pt x="31971" y="3348"/>
                      <a:pt x="31787" y="3510"/>
                      <a:pt x="31711" y="3561"/>
                    </a:cubicBezTo>
                    <a:cubicBezTo>
                      <a:pt x="31838" y="3498"/>
                      <a:pt x="31997" y="3444"/>
                      <a:pt x="32042" y="3332"/>
                    </a:cubicBezTo>
                    <a:lnTo>
                      <a:pt x="32042" y="3332"/>
                    </a:lnTo>
                    <a:cubicBezTo>
                      <a:pt x="32003" y="3446"/>
                      <a:pt x="31966" y="3582"/>
                      <a:pt x="31864" y="3714"/>
                    </a:cubicBezTo>
                    <a:cubicBezTo>
                      <a:pt x="31940" y="3668"/>
                      <a:pt x="32016" y="3617"/>
                      <a:pt x="32072" y="3551"/>
                    </a:cubicBezTo>
                    <a:lnTo>
                      <a:pt x="32072" y="3551"/>
                    </a:lnTo>
                    <a:cubicBezTo>
                      <a:pt x="32007" y="3969"/>
                      <a:pt x="31692" y="4242"/>
                      <a:pt x="31533" y="4356"/>
                    </a:cubicBezTo>
                    <a:lnTo>
                      <a:pt x="31533" y="4356"/>
                    </a:lnTo>
                    <a:cubicBezTo>
                      <a:pt x="31573" y="4375"/>
                      <a:pt x="31615" y="4388"/>
                      <a:pt x="31655" y="4390"/>
                    </a:cubicBezTo>
                    <a:cubicBezTo>
                      <a:pt x="31640" y="4385"/>
                      <a:pt x="31630" y="4375"/>
                      <a:pt x="31614" y="4360"/>
                    </a:cubicBezTo>
                    <a:cubicBezTo>
                      <a:pt x="31803" y="4319"/>
                      <a:pt x="31940" y="4263"/>
                      <a:pt x="32067" y="4156"/>
                    </a:cubicBezTo>
                    <a:lnTo>
                      <a:pt x="32067" y="4156"/>
                    </a:lnTo>
                    <a:cubicBezTo>
                      <a:pt x="32016" y="4339"/>
                      <a:pt x="31955" y="4533"/>
                      <a:pt x="31864" y="4696"/>
                    </a:cubicBezTo>
                    <a:cubicBezTo>
                      <a:pt x="31843" y="4731"/>
                      <a:pt x="31828" y="4767"/>
                      <a:pt x="31808" y="4813"/>
                    </a:cubicBezTo>
                    <a:cubicBezTo>
                      <a:pt x="31579" y="4696"/>
                      <a:pt x="31508" y="4487"/>
                      <a:pt x="31426" y="4294"/>
                    </a:cubicBezTo>
                    <a:lnTo>
                      <a:pt x="31426" y="4294"/>
                    </a:lnTo>
                    <a:cubicBezTo>
                      <a:pt x="31451" y="4312"/>
                      <a:pt x="31478" y="4328"/>
                      <a:pt x="31504" y="4342"/>
                    </a:cubicBezTo>
                    <a:lnTo>
                      <a:pt x="31504" y="4342"/>
                    </a:lnTo>
                    <a:cubicBezTo>
                      <a:pt x="31504" y="4341"/>
                      <a:pt x="31503" y="4340"/>
                      <a:pt x="31503" y="4339"/>
                    </a:cubicBezTo>
                    <a:cubicBezTo>
                      <a:pt x="31330" y="4197"/>
                      <a:pt x="31192" y="3999"/>
                      <a:pt x="31146" y="3795"/>
                    </a:cubicBezTo>
                    <a:lnTo>
                      <a:pt x="31146" y="3795"/>
                    </a:lnTo>
                    <a:cubicBezTo>
                      <a:pt x="31182" y="3826"/>
                      <a:pt x="31233" y="3851"/>
                      <a:pt x="31299" y="3851"/>
                    </a:cubicBezTo>
                    <a:cubicBezTo>
                      <a:pt x="31218" y="3805"/>
                      <a:pt x="31208" y="3770"/>
                      <a:pt x="31167" y="3704"/>
                    </a:cubicBezTo>
                    <a:lnTo>
                      <a:pt x="31167" y="3704"/>
                    </a:lnTo>
                    <a:cubicBezTo>
                      <a:pt x="31211" y="3756"/>
                      <a:pt x="31271" y="3773"/>
                      <a:pt x="31342" y="3773"/>
                    </a:cubicBezTo>
                    <a:cubicBezTo>
                      <a:pt x="31361" y="3773"/>
                      <a:pt x="31380" y="3772"/>
                      <a:pt x="31401" y="3770"/>
                    </a:cubicBezTo>
                    <a:lnTo>
                      <a:pt x="31360" y="3749"/>
                    </a:lnTo>
                    <a:cubicBezTo>
                      <a:pt x="31233" y="3678"/>
                      <a:pt x="31131" y="3612"/>
                      <a:pt x="31075" y="3490"/>
                    </a:cubicBezTo>
                    <a:cubicBezTo>
                      <a:pt x="31050" y="3424"/>
                      <a:pt x="31029" y="3348"/>
                      <a:pt x="31029" y="3281"/>
                    </a:cubicBezTo>
                    <a:lnTo>
                      <a:pt x="31029" y="3266"/>
                    </a:lnTo>
                    <a:cubicBezTo>
                      <a:pt x="31004" y="3348"/>
                      <a:pt x="30999" y="3459"/>
                      <a:pt x="30943" y="3536"/>
                    </a:cubicBezTo>
                    <a:cubicBezTo>
                      <a:pt x="30872" y="3627"/>
                      <a:pt x="30719" y="3724"/>
                      <a:pt x="30597" y="3775"/>
                    </a:cubicBezTo>
                    <a:cubicBezTo>
                      <a:pt x="30694" y="3775"/>
                      <a:pt x="30826" y="3749"/>
                      <a:pt x="30872" y="3673"/>
                    </a:cubicBezTo>
                    <a:lnTo>
                      <a:pt x="30872" y="3673"/>
                    </a:lnTo>
                    <a:cubicBezTo>
                      <a:pt x="30867" y="3724"/>
                      <a:pt x="30816" y="3780"/>
                      <a:pt x="30770" y="3826"/>
                    </a:cubicBezTo>
                    <a:cubicBezTo>
                      <a:pt x="30811" y="3816"/>
                      <a:pt x="30851" y="3795"/>
                      <a:pt x="30892" y="3770"/>
                    </a:cubicBezTo>
                    <a:lnTo>
                      <a:pt x="30892" y="3770"/>
                    </a:lnTo>
                    <a:cubicBezTo>
                      <a:pt x="30872" y="3821"/>
                      <a:pt x="30846" y="3877"/>
                      <a:pt x="30821" y="3927"/>
                    </a:cubicBezTo>
                    <a:cubicBezTo>
                      <a:pt x="30740" y="4085"/>
                      <a:pt x="30643" y="4263"/>
                      <a:pt x="30506" y="4390"/>
                    </a:cubicBezTo>
                    <a:cubicBezTo>
                      <a:pt x="30567" y="4365"/>
                      <a:pt x="30633" y="4339"/>
                      <a:pt x="30689" y="4304"/>
                    </a:cubicBezTo>
                    <a:lnTo>
                      <a:pt x="30689" y="4304"/>
                    </a:lnTo>
                    <a:cubicBezTo>
                      <a:pt x="30658" y="4365"/>
                      <a:pt x="30623" y="4431"/>
                      <a:pt x="30582" y="4487"/>
                    </a:cubicBezTo>
                    <a:cubicBezTo>
                      <a:pt x="30562" y="4517"/>
                      <a:pt x="30536" y="4558"/>
                      <a:pt x="30511" y="4594"/>
                    </a:cubicBezTo>
                    <a:cubicBezTo>
                      <a:pt x="30460" y="4579"/>
                      <a:pt x="30409" y="4558"/>
                      <a:pt x="30363" y="4538"/>
                    </a:cubicBezTo>
                    <a:cubicBezTo>
                      <a:pt x="30287" y="4487"/>
                      <a:pt x="30155" y="4360"/>
                      <a:pt x="30129" y="4238"/>
                    </a:cubicBezTo>
                    <a:cubicBezTo>
                      <a:pt x="30114" y="4177"/>
                      <a:pt x="30099" y="4121"/>
                      <a:pt x="30099" y="4060"/>
                    </a:cubicBezTo>
                    <a:lnTo>
                      <a:pt x="30099" y="4126"/>
                    </a:lnTo>
                    <a:lnTo>
                      <a:pt x="30099" y="4207"/>
                    </a:lnTo>
                    <a:cubicBezTo>
                      <a:pt x="30088" y="4273"/>
                      <a:pt x="30078" y="4329"/>
                      <a:pt x="30053" y="4385"/>
                    </a:cubicBezTo>
                    <a:cubicBezTo>
                      <a:pt x="29854" y="4273"/>
                      <a:pt x="29692" y="4131"/>
                      <a:pt x="29575" y="3953"/>
                    </a:cubicBezTo>
                    <a:cubicBezTo>
                      <a:pt x="29554" y="3927"/>
                      <a:pt x="29544" y="3902"/>
                      <a:pt x="29524" y="3877"/>
                    </a:cubicBezTo>
                    <a:lnTo>
                      <a:pt x="29524" y="3877"/>
                    </a:lnTo>
                    <a:cubicBezTo>
                      <a:pt x="29631" y="3907"/>
                      <a:pt x="29753" y="3933"/>
                      <a:pt x="29921" y="3933"/>
                    </a:cubicBezTo>
                    <a:cubicBezTo>
                      <a:pt x="29717" y="3856"/>
                      <a:pt x="29539" y="3775"/>
                      <a:pt x="29402" y="3663"/>
                    </a:cubicBezTo>
                    <a:cubicBezTo>
                      <a:pt x="29402" y="3663"/>
                      <a:pt x="29402" y="3653"/>
                      <a:pt x="29397" y="3653"/>
                    </a:cubicBezTo>
                    <a:cubicBezTo>
                      <a:pt x="29392" y="3643"/>
                      <a:pt x="29387" y="3627"/>
                      <a:pt x="29376" y="3612"/>
                    </a:cubicBezTo>
                    <a:lnTo>
                      <a:pt x="29376" y="3612"/>
                    </a:lnTo>
                    <a:cubicBezTo>
                      <a:pt x="29507" y="3699"/>
                      <a:pt x="29727" y="3805"/>
                      <a:pt x="29912" y="3805"/>
                    </a:cubicBezTo>
                    <a:cubicBezTo>
                      <a:pt x="29943" y="3805"/>
                      <a:pt x="29973" y="3802"/>
                      <a:pt x="30002" y="3795"/>
                    </a:cubicBezTo>
                    <a:cubicBezTo>
                      <a:pt x="29778" y="3744"/>
                      <a:pt x="29387" y="3322"/>
                      <a:pt x="29112" y="3017"/>
                    </a:cubicBezTo>
                    <a:cubicBezTo>
                      <a:pt x="29036" y="2925"/>
                      <a:pt x="28964" y="2813"/>
                      <a:pt x="28934" y="2763"/>
                    </a:cubicBezTo>
                    <a:lnTo>
                      <a:pt x="28934" y="2763"/>
                    </a:lnTo>
                    <a:cubicBezTo>
                      <a:pt x="29056" y="2859"/>
                      <a:pt x="29224" y="2951"/>
                      <a:pt x="29463" y="2956"/>
                    </a:cubicBezTo>
                    <a:cubicBezTo>
                      <a:pt x="29315" y="2910"/>
                      <a:pt x="28766" y="2534"/>
                      <a:pt x="28705" y="2198"/>
                    </a:cubicBezTo>
                    <a:cubicBezTo>
                      <a:pt x="28679" y="2061"/>
                      <a:pt x="28639" y="1923"/>
                      <a:pt x="28649" y="1791"/>
                    </a:cubicBezTo>
                    <a:lnTo>
                      <a:pt x="28649" y="1791"/>
                    </a:lnTo>
                    <a:lnTo>
                      <a:pt x="28629" y="1939"/>
                    </a:lnTo>
                    <a:cubicBezTo>
                      <a:pt x="28624" y="2000"/>
                      <a:pt x="28613" y="2061"/>
                      <a:pt x="28603" y="2122"/>
                    </a:cubicBezTo>
                    <a:cubicBezTo>
                      <a:pt x="28578" y="2274"/>
                      <a:pt x="28512" y="2422"/>
                      <a:pt x="28400" y="2549"/>
                    </a:cubicBezTo>
                    <a:cubicBezTo>
                      <a:pt x="28267" y="2696"/>
                      <a:pt x="27967" y="2859"/>
                      <a:pt x="27845" y="2910"/>
                    </a:cubicBezTo>
                    <a:cubicBezTo>
                      <a:pt x="28059" y="2855"/>
                      <a:pt x="28306" y="2801"/>
                      <a:pt x="28389" y="2671"/>
                    </a:cubicBezTo>
                    <a:lnTo>
                      <a:pt x="28389" y="2671"/>
                    </a:lnTo>
                    <a:cubicBezTo>
                      <a:pt x="28315" y="2796"/>
                      <a:pt x="28243" y="2959"/>
                      <a:pt x="28069" y="3093"/>
                    </a:cubicBezTo>
                    <a:cubicBezTo>
                      <a:pt x="28196" y="3058"/>
                      <a:pt x="28308" y="3002"/>
                      <a:pt x="28405" y="2930"/>
                    </a:cubicBezTo>
                    <a:lnTo>
                      <a:pt x="28405" y="2930"/>
                    </a:lnTo>
                    <a:cubicBezTo>
                      <a:pt x="28247" y="3424"/>
                      <a:pt x="27688" y="3714"/>
                      <a:pt x="27438" y="3821"/>
                    </a:cubicBezTo>
                    <a:cubicBezTo>
                      <a:pt x="27749" y="3795"/>
                      <a:pt x="27978" y="3739"/>
                      <a:pt x="28201" y="3617"/>
                    </a:cubicBezTo>
                    <a:lnTo>
                      <a:pt x="28201" y="3617"/>
                    </a:lnTo>
                    <a:cubicBezTo>
                      <a:pt x="28115" y="3826"/>
                      <a:pt x="27993" y="4029"/>
                      <a:pt x="27840" y="4212"/>
                    </a:cubicBezTo>
                    <a:cubicBezTo>
                      <a:pt x="27738" y="4334"/>
                      <a:pt x="27571" y="4538"/>
                      <a:pt x="27377" y="4645"/>
                    </a:cubicBezTo>
                    <a:cubicBezTo>
                      <a:pt x="27301" y="4558"/>
                      <a:pt x="27250" y="4462"/>
                      <a:pt x="27225" y="4365"/>
                    </a:cubicBezTo>
                    <a:lnTo>
                      <a:pt x="27225" y="4365"/>
                    </a:lnTo>
                    <a:cubicBezTo>
                      <a:pt x="27260" y="4390"/>
                      <a:pt x="27306" y="4411"/>
                      <a:pt x="27367" y="4416"/>
                    </a:cubicBezTo>
                    <a:cubicBezTo>
                      <a:pt x="27291" y="4380"/>
                      <a:pt x="27286" y="4345"/>
                      <a:pt x="27250" y="4294"/>
                    </a:cubicBezTo>
                    <a:lnTo>
                      <a:pt x="27250" y="4294"/>
                    </a:lnTo>
                    <a:cubicBezTo>
                      <a:pt x="27289" y="4332"/>
                      <a:pt x="27344" y="4350"/>
                      <a:pt x="27404" y="4350"/>
                    </a:cubicBezTo>
                    <a:cubicBezTo>
                      <a:pt x="27424" y="4350"/>
                      <a:pt x="27444" y="4348"/>
                      <a:pt x="27464" y="4345"/>
                    </a:cubicBezTo>
                    <a:cubicBezTo>
                      <a:pt x="27454" y="4339"/>
                      <a:pt x="27438" y="4339"/>
                      <a:pt x="27428" y="4334"/>
                    </a:cubicBezTo>
                    <a:cubicBezTo>
                      <a:pt x="27306" y="4278"/>
                      <a:pt x="27215" y="4217"/>
                      <a:pt x="27159" y="4116"/>
                    </a:cubicBezTo>
                    <a:cubicBezTo>
                      <a:pt x="27133" y="4065"/>
                      <a:pt x="27113" y="4004"/>
                      <a:pt x="27113" y="3948"/>
                    </a:cubicBezTo>
                    <a:lnTo>
                      <a:pt x="27113" y="3938"/>
                    </a:lnTo>
                    <a:cubicBezTo>
                      <a:pt x="27087" y="4009"/>
                      <a:pt x="27082" y="4090"/>
                      <a:pt x="27031" y="4161"/>
                    </a:cubicBezTo>
                    <a:cubicBezTo>
                      <a:pt x="26970" y="4238"/>
                      <a:pt x="26823" y="4319"/>
                      <a:pt x="26706" y="4360"/>
                    </a:cubicBezTo>
                    <a:cubicBezTo>
                      <a:pt x="26797" y="4360"/>
                      <a:pt x="26925" y="4339"/>
                      <a:pt x="26970" y="4278"/>
                    </a:cubicBezTo>
                    <a:lnTo>
                      <a:pt x="26970" y="4278"/>
                    </a:lnTo>
                    <a:cubicBezTo>
                      <a:pt x="26960" y="4319"/>
                      <a:pt x="26909" y="4365"/>
                      <a:pt x="26874" y="4395"/>
                    </a:cubicBezTo>
                    <a:cubicBezTo>
                      <a:pt x="26909" y="4385"/>
                      <a:pt x="26950" y="4370"/>
                      <a:pt x="26986" y="4355"/>
                    </a:cubicBezTo>
                    <a:lnTo>
                      <a:pt x="26986" y="4355"/>
                    </a:lnTo>
                    <a:cubicBezTo>
                      <a:pt x="26970" y="4395"/>
                      <a:pt x="26945" y="4441"/>
                      <a:pt x="26919" y="4482"/>
                    </a:cubicBezTo>
                    <a:cubicBezTo>
                      <a:pt x="26843" y="4614"/>
                      <a:pt x="26752" y="4751"/>
                      <a:pt x="26624" y="4863"/>
                    </a:cubicBezTo>
                    <a:cubicBezTo>
                      <a:pt x="26680" y="4843"/>
                      <a:pt x="26747" y="4818"/>
                      <a:pt x="26802" y="4792"/>
                    </a:cubicBezTo>
                    <a:lnTo>
                      <a:pt x="26802" y="4792"/>
                    </a:lnTo>
                    <a:cubicBezTo>
                      <a:pt x="26772" y="4843"/>
                      <a:pt x="26741" y="4899"/>
                      <a:pt x="26701" y="4945"/>
                    </a:cubicBezTo>
                    <a:cubicBezTo>
                      <a:pt x="26624" y="5041"/>
                      <a:pt x="26543" y="5219"/>
                      <a:pt x="26385" y="5260"/>
                    </a:cubicBezTo>
                    <a:cubicBezTo>
                      <a:pt x="26324" y="5225"/>
                      <a:pt x="26263" y="5194"/>
                      <a:pt x="26218" y="5133"/>
                    </a:cubicBezTo>
                    <a:lnTo>
                      <a:pt x="26218" y="5133"/>
                    </a:lnTo>
                    <a:cubicBezTo>
                      <a:pt x="26266" y="5167"/>
                      <a:pt x="26309" y="5197"/>
                      <a:pt x="26361" y="5197"/>
                    </a:cubicBezTo>
                    <a:cubicBezTo>
                      <a:pt x="26379" y="5197"/>
                      <a:pt x="26399" y="5193"/>
                      <a:pt x="26421" y="5184"/>
                    </a:cubicBezTo>
                    <a:cubicBezTo>
                      <a:pt x="26385" y="5174"/>
                      <a:pt x="26360" y="5158"/>
                      <a:pt x="26324" y="5148"/>
                    </a:cubicBezTo>
                    <a:cubicBezTo>
                      <a:pt x="26243" y="5102"/>
                      <a:pt x="26172" y="5052"/>
                      <a:pt x="26131" y="4970"/>
                    </a:cubicBezTo>
                    <a:cubicBezTo>
                      <a:pt x="26121" y="4965"/>
                      <a:pt x="26116" y="4950"/>
                      <a:pt x="26116" y="4945"/>
                    </a:cubicBezTo>
                    <a:lnTo>
                      <a:pt x="26116" y="4945"/>
                    </a:lnTo>
                    <a:cubicBezTo>
                      <a:pt x="26146" y="4955"/>
                      <a:pt x="26182" y="4955"/>
                      <a:pt x="26223" y="4955"/>
                    </a:cubicBezTo>
                    <a:cubicBezTo>
                      <a:pt x="26167" y="4930"/>
                      <a:pt x="26116" y="4904"/>
                      <a:pt x="26080" y="4868"/>
                    </a:cubicBezTo>
                    <a:lnTo>
                      <a:pt x="26080" y="4863"/>
                    </a:lnTo>
                    <a:cubicBezTo>
                      <a:pt x="26080" y="4857"/>
                      <a:pt x="26076" y="4853"/>
                      <a:pt x="26073" y="4850"/>
                    </a:cubicBezTo>
                    <a:lnTo>
                      <a:pt x="26073" y="4850"/>
                    </a:lnTo>
                    <a:cubicBezTo>
                      <a:pt x="26111" y="4875"/>
                      <a:pt x="26168" y="4909"/>
                      <a:pt x="26215" y="4909"/>
                    </a:cubicBezTo>
                    <a:cubicBezTo>
                      <a:pt x="26225" y="4909"/>
                      <a:pt x="26234" y="4908"/>
                      <a:pt x="26243" y="4904"/>
                    </a:cubicBezTo>
                    <a:cubicBezTo>
                      <a:pt x="26182" y="4894"/>
                      <a:pt x="26065" y="4746"/>
                      <a:pt x="25984" y="4640"/>
                    </a:cubicBezTo>
                    <a:cubicBezTo>
                      <a:pt x="25958" y="4609"/>
                      <a:pt x="25938" y="4568"/>
                      <a:pt x="25933" y="4548"/>
                    </a:cubicBezTo>
                    <a:lnTo>
                      <a:pt x="25933" y="4548"/>
                    </a:lnTo>
                    <a:cubicBezTo>
                      <a:pt x="25968" y="4584"/>
                      <a:pt x="26014" y="4609"/>
                      <a:pt x="26080" y="4609"/>
                    </a:cubicBezTo>
                    <a:cubicBezTo>
                      <a:pt x="26039" y="4594"/>
                      <a:pt x="25882" y="4467"/>
                      <a:pt x="25856" y="4345"/>
                    </a:cubicBezTo>
                    <a:cubicBezTo>
                      <a:pt x="25841" y="4294"/>
                      <a:pt x="25831" y="4253"/>
                      <a:pt x="25831" y="4202"/>
                    </a:cubicBezTo>
                    <a:lnTo>
                      <a:pt x="25831" y="4258"/>
                    </a:lnTo>
                    <a:lnTo>
                      <a:pt x="25831" y="4329"/>
                    </a:lnTo>
                    <a:cubicBezTo>
                      <a:pt x="25831" y="4385"/>
                      <a:pt x="25816" y="4436"/>
                      <a:pt x="25785" y="4487"/>
                    </a:cubicBezTo>
                    <a:cubicBezTo>
                      <a:pt x="25755" y="4543"/>
                      <a:pt x="25678" y="4609"/>
                      <a:pt x="25648" y="4624"/>
                    </a:cubicBezTo>
                    <a:cubicBezTo>
                      <a:pt x="25702" y="4600"/>
                      <a:pt x="25761" y="4575"/>
                      <a:pt x="25783" y="4527"/>
                    </a:cubicBezTo>
                    <a:lnTo>
                      <a:pt x="25783" y="4527"/>
                    </a:lnTo>
                    <a:cubicBezTo>
                      <a:pt x="25764" y="4573"/>
                      <a:pt x="25753" y="4636"/>
                      <a:pt x="25709" y="4690"/>
                    </a:cubicBezTo>
                    <a:cubicBezTo>
                      <a:pt x="25739" y="4670"/>
                      <a:pt x="25775" y="4650"/>
                      <a:pt x="25790" y="4624"/>
                    </a:cubicBezTo>
                    <a:lnTo>
                      <a:pt x="25790" y="4624"/>
                    </a:lnTo>
                    <a:cubicBezTo>
                      <a:pt x="25760" y="4802"/>
                      <a:pt x="25627" y="4919"/>
                      <a:pt x="25561" y="4965"/>
                    </a:cubicBezTo>
                    <a:cubicBezTo>
                      <a:pt x="25485" y="4853"/>
                      <a:pt x="25444" y="4726"/>
                      <a:pt x="25383" y="4614"/>
                    </a:cubicBezTo>
                    <a:lnTo>
                      <a:pt x="25383" y="4614"/>
                    </a:lnTo>
                    <a:cubicBezTo>
                      <a:pt x="25460" y="4670"/>
                      <a:pt x="25551" y="4711"/>
                      <a:pt x="25638" y="4721"/>
                    </a:cubicBezTo>
                    <a:cubicBezTo>
                      <a:pt x="25612" y="4701"/>
                      <a:pt x="25587" y="4675"/>
                      <a:pt x="25561" y="4660"/>
                    </a:cubicBezTo>
                    <a:cubicBezTo>
                      <a:pt x="25373" y="4497"/>
                      <a:pt x="25221" y="4284"/>
                      <a:pt x="25170" y="4055"/>
                    </a:cubicBezTo>
                    <a:lnTo>
                      <a:pt x="25170" y="4055"/>
                    </a:lnTo>
                    <a:cubicBezTo>
                      <a:pt x="25215" y="4090"/>
                      <a:pt x="25271" y="4116"/>
                      <a:pt x="25343" y="4116"/>
                    </a:cubicBezTo>
                    <a:cubicBezTo>
                      <a:pt x="25251" y="4065"/>
                      <a:pt x="25241" y="4029"/>
                      <a:pt x="25195" y="3958"/>
                    </a:cubicBezTo>
                    <a:lnTo>
                      <a:pt x="25195" y="3958"/>
                    </a:lnTo>
                    <a:cubicBezTo>
                      <a:pt x="25241" y="4012"/>
                      <a:pt x="25308" y="4037"/>
                      <a:pt x="25380" y="4037"/>
                    </a:cubicBezTo>
                    <a:cubicBezTo>
                      <a:pt x="25403" y="4037"/>
                      <a:pt x="25426" y="4034"/>
                      <a:pt x="25449" y="4029"/>
                    </a:cubicBezTo>
                    <a:cubicBezTo>
                      <a:pt x="25434" y="4024"/>
                      <a:pt x="25419" y="4014"/>
                      <a:pt x="25404" y="4009"/>
                    </a:cubicBezTo>
                    <a:cubicBezTo>
                      <a:pt x="25266" y="3933"/>
                      <a:pt x="25154" y="3851"/>
                      <a:pt x="25088" y="3719"/>
                    </a:cubicBezTo>
                    <a:cubicBezTo>
                      <a:pt x="25053" y="3648"/>
                      <a:pt x="25037" y="3566"/>
                      <a:pt x="25037" y="3490"/>
                    </a:cubicBezTo>
                    <a:lnTo>
                      <a:pt x="25037" y="3475"/>
                    </a:lnTo>
                    <a:cubicBezTo>
                      <a:pt x="25002" y="3566"/>
                      <a:pt x="24997" y="3683"/>
                      <a:pt x="24936" y="3770"/>
                    </a:cubicBezTo>
                    <a:cubicBezTo>
                      <a:pt x="24859" y="3871"/>
                      <a:pt x="24686" y="3978"/>
                      <a:pt x="24554" y="4034"/>
                    </a:cubicBezTo>
                    <a:cubicBezTo>
                      <a:pt x="24661" y="4034"/>
                      <a:pt x="24809" y="4009"/>
                      <a:pt x="24859" y="3922"/>
                    </a:cubicBezTo>
                    <a:lnTo>
                      <a:pt x="24859" y="3922"/>
                    </a:lnTo>
                    <a:cubicBezTo>
                      <a:pt x="24844" y="3978"/>
                      <a:pt x="24793" y="4039"/>
                      <a:pt x="24742" y="4085"/>
                    </a:cubicBezTo>
                    <a:cubicBezTo>
                      <a:pt x="24788" y="4075"/>
                      <a:pt x="24834" y="4050"/>
                      <a:pt x="24875" y="4024"/>
                    </a:cubicBezTo>
                    <a:lnTo>
                      <a:pt x="24875" y="4024"/>
                    </a:lnTo>
                    <a:cubicBezTo>
                      <a:pt x="24849" y="4080"/>
                      <a:pt x="24824" y="4136"/>
                      <a:pt x="24793" y="4192"/>
                    </a:cubicBezTo>
                    <a:cubicBezTo>
                      <a:pt x="24712" y="4360"/>
                      <a:pt x="24610" y="4543"/>
                      <a:pt x="24468" y="4685"/>
                    </a:cubicBezTo>
                    <a:cubicBezTo>
                      <a:pt x="24274" y="4558"/>
                      <a:pt x="24107" y="4406"/>
                      <a:pt x="23984" y="4187"/>
                    </a:cubicBezTo>
                    <a:cubicBezTo>
                      <a:pt x="23969" y="4161"/>
                      <a:pt x="23954" y="4131"/>
                      <a:pt x="23934" y="4100"/>
                    </a:cubicBezTo>
                    <a:lnTo>
                      <a:pt x="23934" y="4100"/>
                    </a:lnTo>
                    <a:cubicBezTo>
                      <a:pt x="24020" y="4128"/>
                      <a:pt x="24115" y="4147"/>
                      <a:pt x="24240" y="4147"/>
                    </a:cubicBezTo>
                    <a:cubicBezTo>
                      <a:pt x="24255" y="4147"/>
                      <a:pt x="24269" y="4147"/>
                      <a:pt x="24285" y="4146"/>
                    </a:cubicBezTo>
                    <a:cubicBezTo>
                      <a:pt x="24101" y="4070"/>
                      <a:pt x="23944" y="3983"/>
                      <a:pt x="23817" y="3856"/>
                    </a:cubicBezTo>
                    <a:cubicBezTo>
                      <a:pt x="23817" y="3851"/>
                      <a:pt x="23817" y="3851"/>
                      <a:pt x="23806" y="3846"/>
                    </a:cubicBezTo>
                    <a:cubicBezTo>
                      <a:pt x="23801" y="3831"/>
                      <a:pt x="23796" y="3816"/>
                      <a:pt x="23791" y="3795"/>
                    </a:cubicBezTo>
                    <a:lnTo>
                      <a:pt x="23791" y="3795"/>
                    </a:lnTo>
                    <a:cubicBezTo>
                      <a:pt x="23904" y="3883"/>
                      <a:pt x="24092" y="3984"/>
                      <a:pt x="24245" y="3984"/>
                    </a:cubicBezTo>
                    <a:cubicBezTo>
                      <a:pt x="24279" y="3984"/>
                      <a:pt x="24311" y="3979"/>
                      <a:pt x="24341" y="3968"/>
                    </a:cubicBezTo>
                    <a:cubicBezTo>
                      <a:pt x="24147" y="3922"/>
                      <a:pt x="23771" y="3459"/>
                      <a:pt x="23511" y="3119"/>
                    </a:cubicBezTo>
                    <a:cubicBezTo>
                      <a:pt x="23435" y="3012"/>
                      <a:pt x="23369" y="2890"/>
                      <a:pt x="23338" y="2834"/>
                    </a:cubicBezTo>
                    <a:lnTo>
                      <a:pt x="23338" y="2834"/>
                    </a:lnTo>
                    <a:cubicBezTo>
                      <a:pt x="23444" y="2935"/>
                      <a:pt x="23587" y="3018"/>
                      <a:pt x="23774" y="3018"/>
                    </a:cubicBezTo>
                    <a:cubicBezTo>
                      <a:pt x="23785" y="3018"/>
                      <a:pt x="23796" y="3017"/>
                      <a:pt x="23806" y="3017"/>
                    </a:cubicBezTo>
                    <a:cubicBezTo>
                      <a:pt x="23679" y="2981"/>
                      <a:pt x="23171" y="2574"/>
                      <a:pt x="23089" y="2193"/>
                    </a:cubicBezTo>
                    <a:cubicBezTo>
                      <a:pt x="23059" y="2035"/>
                      <a:pt x="23013" y="1883"/>
                      <a:pt x="23008" y="1720"/>
                    </a:cubicBezTo>
                    <a:lnTo>
                      <a:pt x="23003" y="1893"/>
                    </a:lnTo>
                    <a:cubicBezTo>
                      <a:pt x="23003" y="1964"/>
                      <a:pt x="23003" y="2035"/>
                      <a:pt x="22993" y="2112"/>
                    </a:cubicBezTo>
                    <a:cubicBezTo>
                      <a:pt x="22982" y="2290"/>
                      <a:pt x="22942" y="2457"/>
                      <a:pt x="22855" y="2620"/>
                    </a:cubicBezTo>
                    <a:cubicBezTo>
                      <a:pt x="22748" y="2798"/>
                      <a:pt x="22504" y="3007"/>
                      <a:pt x="22408" y="3068"/>
                    </a:cubicBezTo>
                    <a:cubicBezTo>
                      <a:pt x="22583" y="2988"/>
                      <a:pt x="22797" y="2913"/>
                      <a:pt x="22857" y="2756"/>
                    </a:cubicBezTo>
                    <a:lnTo>
                      <a:pt x="22857" y="2756"/>
                    </a:lnTo>
                    <a:cubicBezTo>
                      <a:pt x="22803" y="2907"/>
                      <a:pt x="22756" y="3091"/>
                      <a:pt x="22621" y="3266"/>
                    </a:cubicBezTo>
                    <a:cubicBezTo>
                      <a:pt x="22728" y="3210"/>
                      <a:pt x="22815" y="3139"/>
                      <a:pt x="22901" y="3058"/>
                    </a:cubicBezTo>
                    <a:lnTo>
                      <a:pt x="22901" y="3058"/>
                    </a:lnTo>
                    <a:cubicBezTo>
                      <a:pt x="22804" y="3643"/>
                      <a:pt x="22347" y="4009"/>
                      <a:pt x="22143" y="4151"/>
                    </a:cubicBezTo>
                    <a:cubicBezTo>
                      <a:pt x="22408" y="4100"/>
                      <a:pt x="22601" y="4019"/>
                      <a:pt x="22779" y="3871"/>
                    </a:cubicBezTo>
                    <a:lnTo>
                      <a:pt x="22779" y="3871"/>
                    </a:lnTo>
                    <a:cubicBezTo>
                      <a:pt x="22723" y="4121"/>
                      <a:pt x="22637" y="4365"/>
                      <a:pt x="22520" y="4589"/>
                    </a:cubicBezTo>
                    <a:cubicBezTo>
                      <a:pt x="22474" y="4670"/>
                      <a:pt x="22423" y="4772"/>
                      <a:pt x="22352" y="4884"/>
                    </a:cubicBezTo>
                    <a:cubicBezTo>
                      <a:pt x="22316" y="4838"/>
                      <a:pt x="22275" y="4787"/>
                      <a:pt x="22245" y="4746"/>
                    </a:cubicBezTo>
                    <a:cubicBezTo>
                      <a:pt x="22219" y="4716"/>
                      <a:pt x="22199" y="4680"/>
                      <a:pt x="22194" y="4660"/>
                    </a:cubicBezTo>
                    <a:lnTo>
                      <a:pt x="22194" y="4660"/>
                    </a:lnTo>
                    <a:cubicBezTo>
                      <a:pt x="22230" y="4690"/>
                      <a:pt x="22275" y="4716"/>
                      <a:pt x="22342" y="4716"/>
                    </a:cubicBezTo>
                    <a:cubicBezTo>
                      <a:pt x="22301" y="4706"/>
                      <a:pt x="22143" y="4579"/>
                      <a:pt x="22118" y="4456"/>
                    </a:cubicBezTo>
                    <a:cubicBezTo>
                      <a:pt x="22102" y="4406"/>
                      <a:pt x="22092" y="4360"/>
                      <a:pt x="22092" y="4309"/>
                    </a:cubicBezTo>
                    <a:lnTo>
                      <a:pt x="22092" y="4365"/>
                    </a:lnTo>
                    <a:lnTo>
                      <a:pt x="22092" y="4436"/>
                    </a:lnTo>
                    <a:cubicBezTo>
                      <a:pt x="22092" y="4492"/>
                      <a:pt x="22077" y="4543"/>
                      <a:pt x="22046" y="4594"/>
                    </a:cubicBezTo>
                    <a:cubicBezTo>
                      <a:pt x="22021" y="4640"/>
                      <a:pt x="21975" y="4685"/>
                      <a:pt x="21940" y="4711"/>
                    </a:cubicBezTo>
                    <a:cubicBezTo>
                      <a:pt x="21868" y="4629"/>
                      <a:pt x="21818" y="4533"/>
                      <a:pt x="21772" y="4467"/>
                    </a:cubicBezTo>
                    <a:cubicBezTo>
                      <a:pt x="21665" y="4299"/>
                      <a:pt x="21584" y="4100"/>
                      <a:pt x="21517" y="3902"/>
                    </a:cubicBezTo>
                    <a:lnTo>
                      <a:pt x="21517" y="3902"/>
                    </a:lnTo>
                    <a:cubicBezTo>
                      <a:pt x="21670" y="4009"/>
                      <a:pt x="21833" y="4070"/>
                      <a:pt x="22046" y="4095"/>
                    </a:cubicBezTo>
                    <a:cubicBezTo>
                      <a:pt x="21874" y="3994"/>
                      <a:pt x="21487" y="3719"/>
                      <a:pt x="21375" y="3256"/>
                    </a:cubicBezTo>
                    <a:lnTo>
                      <a:pt x="21375" y="3256"/>
                    </a:lnTo>
                    <a:cubicBezTo>
                      <a:pt x="21441" y="3317"/>
                      <a:pt x="21517" y="3368"/>
                      <a:pt x="21609" y="3409"/>
                    </a:cubicBezTo>
                    <a:cubicBezTo>
                      <a:pt x="21489" y="3279"/>
                      <a:pt x="21441" y="3135"/>
                      <a:pt x="21389" y="3021"/>
                    </a:cubicBezTo>
                    <a:lnTo>
                      <a:pt x="21389" y="3021"/>
                    </a:lnTo>
                    <a:cubicBezTo>
                      <a:pt x="21450" y="3134"/>
                      <a:pt x="21617" y="3183"/>
                      <a:pt x="21762" y="3236"/>
                    </a:cubicBezTo>
                    <a:cubicBezTo>
                      <a:pt x="21680" y="3190"/>
                      <a:pt x="21467" y="3032"/>
                      <a:pt x="21375" y="2900"/>
                    </a:cubicBezTo>
                    <a:cubicBezTo>
                      <a:pt x="21289" y="2778"/>
                      <a:pt x="21248" y="2635"/>
                      <a:pt x="21228" y="2498"/>
                    </a:cubicBezTo>
                    <a:lnTo>
                      <a:pt x="21207" y="2325"/>
                    </a:lnTo>
                    <a:lnTo>
                      <a:pt x="21197" y="2188"/>
                    </a:lnTo>
                    <a:lnTo>
                      <a:pt x="21197" y="2188"/>
                    </a:lnTo>
                    <a:cubicBezTo>
                      <a:pt x="21202" y="2320"/>
                      <a:pt x="21177" y="2442"/>
                      <a:pt x="21156" y="2574"/>
                    </a:cubicBezTo>
                    <a:cubicBezTo>
                      <a:pt x="21111" y="2885"/>
                      <a:pt x="20729" y="3241"/>
                      <a:pt x="20627" y="3287"/>
                    </a:cubicBezTo>
                    <a:cubicBezTo>
                      <a:pt x="20795" y="3281"/>
                      <a:pt x="20917" y="3195"/>
                      <a:pt x="20999" y="3108"/>
                    </a:cubicBezTo>
                    <a:lnTo>
                      <a:pt x="20999" y="3108"/>
                    </a:lnTo>
                    <a:cubicBezTo>
                      <a:pt x="20973" y="3154"/>
                      <a:pt x="20927" y="3256"/>
                      <a:pt x="20877" y="3348"/>
                    </a:cubicBezTo>
                    <a:cubicBezTo>
                      <a:pt x="20688" y="3643"/>
                      <a:pt x="20409" y="4034"/>
                      <a:pt x="20256" y="4080"/>
                    </a:cubicBezTo>
                    <a:cubicBezTo>
                      <a:pt x="20276" y="4087"/>
                      <a:pt x="20297" y="4090"/>
                      <a:pt x="20318" y="4090"/>
                    </a:cubicBezTo>
                    <a:cubicBezTo>
                      <a:pt x="20443" y="4090"/>
                      <a:pt x="20593" y="3989"/>
                      <a:pt x="20688" y="3907"/>
                    </a:cubicBezTo>
                    <a:lnTo>
                      <a:pt x="20688" y="3907"/>
                    </a:lnTo>
                    <a:cubicBezTo>
                      <a:pt x="20678" y="3922"/>
                      <a:pt x="20678" y="3943"/>
                      <a:pt x="20673" y="3953"/>
                    </a:cubicBezTo>
                    <a:cubicBezTo>
                      <a:pt x="20673" y="3953"/>
                      <a:pt x="20673" y="3958"/>
                      <a:pt x="20668" y="3958"/>
                    </a:cubicBezTo>
                    <a:cubicBezTo>
                      <a:pt x="20571" y="4070"/>
                      <a:pt x="20449" y="4151"/>
                      <a:pt x="20307" y="4222"/>
                    </a:cubicBezTo>
                    <a:cubicBezTo>
                      <a:pt x="20419" y="4212"/>
                      <a:pt x="20510" y="4197"/>
                      <a:pt x="20576" y="4161"/>
                    </a:cubicBezTo>
                    <a:lnTo>
                      <a:pt x="20576" y="4161"/>
                    </a:lnTo>
                    <a:cubicBezTo>
                      <a:pt x="20566" y="4187"/>
                      <a:pt x="20561" y="4212"/>
                      <a:pt x="20546" y="4238"/>
                    </a:cubicBezTo>
                    <a:cubicBezTo>
                      <a:pt x="20485" y="4365"/>
                      <a:pt x="20409" y="4477"/>
                      <a:pt x="20307" y="4563"/>
                    </a:cubicBezTo>
                    <a:cubicBezTo>
                      <a:pt x="20261" y="4502"/>
                      <a:pt x="20236" y="4436"/>
                      <a:pt x="20215" y="4365"/>
                    </a:cubicBezTo>
                    <a:lnTo>
                      <a:pt x="20215" y="4365"/>
                    </a:lnTo>
                    <a:cubicBezTo>
                      <a:pt x="20256" y="4390"/>
                      <a:pt x="20297" y="4411"/>
                      <a:pt x="20363" y="4416"/>
                    </a:cubicBezTo>
                    <a:cubicBezTo>
                      <a:pt x="20287" y="4380"/>
                      <a:pt x="20281" y="4350"/>
                      <a:pt x="20241" y="4299"/>
                    </a:cubicBezTo>
                    <a:lnTo>
                      <a:pt x="20241" y="4299"/>
                    </a:lnTo>
                    <a:cubicBezTo>
                      <a:pt x="20280" y="4338"/>
                      <a:pt x="20338" y="4353"/>
                      <a:pt x="20402" y="4353"/>
                    </a:cubicBezTo>
                    <a:cubicBezTo>
                      <a:pt x="20421" y="4353"/>
                      <a:pt x="20440" y="4352"/>
                      <a:pt x="20459" y="4350"/>
                    </a:cubicBezTo>
                    <a:cubicBezTo>
                      <a:pt x="20444" y="4339"/>
                      <a:pt x="20434" y="4339"/>
                      <a:pt x="20419" y="4334"/>
                    </a:cubicBezTo>
                    <a:cubicBezTo>
                      <a:pt x="20297" y="4278"/>
                      <a:pt x="20210" y="4222"/>
                      <a:pt x="20154" y="4121"/>
                    </a:cubicBezTo>
                    <a:cubicBezTo>
                      <a:pt x="20129" y="4070"/>
                      <a:pt x="20108" y="4004"/>
                      <a:pt x="20108" y="3948"/>
                    </a:cubicBezTo>
                    <a:lnTo>
                      <a:pt x="20108" y="3943"/>
                    </a:lnTo>
                    <a:cubicBezTo>
                      <a:pt x="20083" y="4009"/>
                      <a:pt x="20078" y="4095"/>
                      <a:pt x="20027" y="4161"/>
                    </a:cubicBezTo>
                    <a:cubicBezTo>
                      <a:pt x="19961" y="4238"/>
                      <a:pt x="19813" y="4324"/>
                      <a:pt x="19702" y="4360"/>
                    </a:cubicBezTo>
                    <a:cubicBezTo>
                      <a:pt x="19788" y="4360"/>
                      <a:pt x="19915" y="4339"/>
                      <a:pt x="19961" y="4278"/>
                    </a:cubicBezTo>
                    <a:lnTo>
                      <a:pt x="19961" y="4278"/>
                    </a:lnTo>
                    <a:cubicBezTo>
                      <a:pt x="19956" y="4324"/>
                      <a:pt x="19905" y="4365"/>
                      <a:pt x="19864" y="4400"/>
                    </a:cubicBezTo>
                    <a:cubicBezTo>
                      <a:pt x="19905" y="4385"/>
                      <a:pt x="19941" y="4375"/>
                      <a:pt x="19981" y="4355"/>
                    </a:cubicBezTo>
                    <a:lnTo>
                      <a:pt x="19981" y="4355"/>
                    </a:lnTo>
                    <a:cubicBezTo>
                      <a:pt x="19961" y="4400"/>
                      <a:pt x="19936" y="4441"/>
                      <a:pt x="19910" y="4482"/>
                    </a:cubicBezTo>
                    <a:cubicBezTo>
                      <a:pt x="19834" y="4614"/>
                      <a:pt x="19747" y="4757"/>
                      <a:pt x="19620" y="4863"/>
                    </a:cubicBezTo>
                    <a:cubicBezTo>
                      <a:pt x="19676" y="4843"/>
                      <a:pt x="19737" y="4818"/>
                      <a:pt x="19798" y="4792"/>
                    </a:cubicBezTo>
                    <a:lnTo>
                      <a:pt x="19798" y="4792"/>
                    </a:lnTo>
                    <a:cubicBezTo>
                      <a:pt x="19763" y="4843"/>
                      <a:pt x="19732" y="4899"/>
                      <a:pt x="19696" y="4945"/>
                    </a:cubicBezTo>
                    <a:cubicBezTo>
                      <a:pt x="19651" y="4996"/>
                      <a:pt x="19605" y="5077"/>
                      <a:pt x="19549" y="5143"/>
                    </a:cubicBezTo>
                    <a:cubicBezTo>
                      <a:pt x="19483" y="5102"/>
                      <a:pt x="19427" y="5052"/>
                      <a:pt x="19391" y="4985"/>
                    </a:cubicBezTo>
                    <a:cubicBezTo>
                      <a:pt x="19381" y="4975"/>
                      <a:pt x="19376" y="4965"/>
                      <a:pt x="19376" y="4960"/>
                    </a:cubicBezTo>
                    <a:lnTo>
                      <a:pt x="19376" y="4960"/>
                    </a:lnTo>
                    <a:cubicBezTo>
                      <a:pt x="19407" y="4970"/>
                      <a:pt x="19442" y="4970"/>
                      <a:pt x="19483" y="4970"/>
                    </a:cubicBezTo>
                    <a:cubicBezTo>
                      <a:pt x="19427" y="4945"/>
                      <a:pt x="19376" y="4919"/>
                      <a:pt x="19340" y="4884"/>
                    </a:cubicBezTo>
                    <a:lnTo>
                      <a:pt x="19340" y="4874"/>
                    </a:lnTo>
                    <a:cubicBezTo>
                      <a:pt x="19340" y="4871"/>
                      <a:pt x="19339" y="4869"/>
                      <a:pt x="19337" y="4868"/>
                    </a:cubicBezTo>
                    <a:lnTo>
                      <a:pt x="19337" y="4868"/>
                    </a:lnTo>
                    <a:cubicBezTo>
                      <a:pt x="19373" y="4891"/>
                      <a:pt x="19425" y="4922"/>
                      <a:pt x="19469" y="4922"/>
                    </a:cubicBezTo>
                    <a:cubicBezTo>
                      <a:pt x="19481" y="4922"/>
                      <a:pt x="19493" y="4919"/>
                      <a:pt x="19503" y="4914"/>
                    </a:cubicBezTo>
                    <a:cubicBezTo>
                      <a:pt x="19442" y="4899"/>
                      <a:pt x="19325" y="4757"/>
                      <a:pt x="19244" y="4645"/>
                    </a:cubicBezTo>
                    <a:cubicBezTo>
                      <a:pt x="19218" y="4614"/>
                      <a:pt x="19198" y="4579"/>
                      <a:pt x="19193" y="4558"/>
                    </a:cubicBezTo>
                    <a:lnTo>
                      <a:pt x="19193" y="4558"/>
                    </a:lnTo>
                    <a:cubicBezTo>
                      <a:pt x="19228" y="4589"/>
                      <a:pt x="19274" y="4614"/>
                      <a:pt x="19340" y="4614"/>
                    </a:cubicBezTo>
                    <a:cubicBezTo>
                      <a:pt x="19300" y="4604"/>
                      <a:pt x="19142" y="4477"/>
                      <a:pt x="19117" y="4355"/>
                    </a:cubicBezTo>
                    <a:cubicBezTo>
                      <a:pt x="19101" y="4304"/>
                      <a:pt x="19091" y="4258"/>
                      <a:pt x="19091" y="4207"/>
                    </a:cubicBezTo>
                    <a:lnTo>
                      <a:pt x="19091" y="4263"/>
                    </a:lnTo>
                    <a:lnTo>
                      <a:pt x="19091" y="4334"/>
                    </a:lnTo>
                    <a:cubicBezTo>
                      <a:pt x="19091" y="4390"/>
                      <a:pt x="19076" y="4441"/>
                      <a:pt x="19045" y="4492"/>
                    </a:cubicBezTo>
                    <a:cubicBezTo>
                      <a:pt x="19015" y="4553"/>
                      <a:pt x="18939" y="4614"/>
                      <a:pt x="18908" y="4634"/>
                    </a:cubicBezTo>
                    <a:cubicBezTo>
                      <a:pt x="18962" y="4610"/>
                      <a:pt x="19021" y="4585"/>
                      <a:pt x="19043" y="4538"/>
                    </a:cubicBezTo>
                    <a:lnTo>
                      <a:pt x="19043" y="4538"/>
                    </a:lnTo>
                    <a:cubicBezTo>
                      <a:pt x="19024" y="4583"/>
                      <a:pt x="19013" y="4642"/>
                      <a:pt x="18969" y="4696"/>
                    </a:cubicBezTo>
                    <a:cubicBezTo>
                      <a:pt x="19000" y="4680"/>
                      <a:pt x="19035" y="4660"/>
                      <a:pt x="19050" y="4634"/>
                    </a:cubicBezTo>
                    <a:lnTo>
                      <a:pt x="19050" y="4634"/>
                    </a:lnTo>
                    <a:cubicBezTo>
                      <a:pt x="19025" y="4784"/>
                      <a:pt x="18927" y="4887"/>
                      <a:pt x="18857" y="4943"/>
                    </a:cubicBezTo>
                    <a:lnTo>
                      <a:pt x="18857" y="4943"/>
                    </a:lnTo>
                    <a:cubicBezTo>
                      <a:pt x="18938" y="4933"/>
                      <a:pt x="18991" y="4907"/>
                      <a:pt x="19040" y="4858"/>
                    </a:cubicBezTo>
                    <a:lnTo>
                      <a:pt x="19040" y="4858"/>
                    </a:lnTo>
                    <a:cubicBezTo>
                      <a:pt x="19025" y="4935"/>
                      <a:pt x="19000" y="5001"/>
                      <a:pt x="18964" y="5072"/>
                    </a:cubicBezTo>
                    <a:cubicBezTo>
                      <a:pt x="18920" y="5037"/>
                      <a:pt x="18880" y="4994"/>
                      <a:pt x="18850" y="4949"/>
                    </a:cubicBezTo>
                    <a:lnTo>
                      <a:pt x="18850" y="4949"/>
                    </a:lnTo>
                    <a:cubicBezTo>
                      <a:pt x="18840" y="4957"/>
                      <a:pt x="18830" y="4964"/>
                      <a:pt x="18822" y="4970"/>
                    </a:cubicBezTo>
                    <a:cubicBezTo>
                      <a:pt x="18745" y="4863"/>
                      <a:pt x="18705" y="4736"/>
                      <a:pt x="18644" y="4614"/>
                    </a:cubicBezTo>
                    <a:lnTo>
                      <a:pt x="18644" y="4614"/>
                    </a:lnTo>
                    <a:cubicBezTo>
                      <a:pt x="18720" y="4670"/>
                      <a:pt x="18811" y="4711"/>
                      <a:pt x="18898" y="4721"/>
                    </a:cubicBezTo>
                    <a:cubicBezTo>
                      <a:pt x="18872" y="4706"/>
                      <a:pt x="18847" y="4680"/>
                      <a:pt x="18822" y="4660"/>
                    </a:cubicBezTo>
                    <a:cubicBezTo>
                      <a:pt x="18633" y="4502"/>
                      <a:pt x="18481" y="4284"/>
                      <a:pt x="18430" y="4055"/>
                    </a:cubicBezTo>
                    <a:lnTo>
                      <a:pt x="18430" y="4055"/>
                    </a:lnTo>
                    <a:cubicBezTo>
                      <a:pt x="18476" y="4095"/>
                      <a:pt x="18532" y="4121"/>
                      <a:pt x="18603" y="4121"/>
                    </a:cubicBezTo>
                    <a:cubicBezTo>
                      <a:pt x="18511" y="4070"/>
                      <a:pt x="18501" y="4029"/>
                      <a:pt x="18455" y="3958"/>
                    </a:cubicBezTo>
                    <a:lnTo>
                      <a:pt x="18455" y="3958"/>
                    </a:lnTo>
                    <a:cubicBezTo>
                      <a:pt x="18502" y="4012"/>
                      <a:pt x="18568" y="4037"/>
                      <a:pt x="18640" y="4037"/>
                    </a:cubicBezTo>
                    <a:cubicBezTo>
                      <a:pt x="18663" y="4037"/>
                      <a:pt x="18686" y="4034"/>
                      <a:pt x="18710" y="4029"/>
                    </a:cubicBezTo>
                    <a:cubicBezTo>
                      <a:pt x="18694" y="4024"/>
                      <a:pt x="18679" y="4019"/>
                      <a:pt x="18664" y="4009"/>
                    </a:cubicBezTo>
                    <a:cubicBezTo>
                      <a:pt x="18527" y="3933"/>
                      <a:pt x="18415" y="3851"/>
                      <a:pt x="18348" y="3719"/>
                    </a:cubicBezTo>
                    <a:cubicBezTo>
                      <a:pt x="18313" y="3648"/>
                      <a:pt x="18298" y="3566"/>
                      <a:pt x="18298" y="3490"/>
                    </a:cubicBezTo>
                    <a:lnTo>
                      <a:pt x="18298" y="3475"/>
                    </a:lnTo>
                    <a:cubicBezTo>
                      <a:pt x="18262" y="3566"/>
                      <a:pt x="18257" y="3688"/>
                      <a:pt x="18196" y="3770"/>
                    </a:cubicBezTo>
                    <a:cubicBezTo>
                      <a:pt x="18160" y="3816"/>
                      <a:pt x="18104" y="3866"/>
                      <a:pt x="18048" y="3907"/>
                    </a:cubicBezTo>
                    <a:cubicBezTo>
                      <a:pt x="18047" y="3906"/>
                      <a:pt x="18046" y="3906"/>
                      <a:pt x="18044" y="3905"/>
                    </a:cubicBezTo>
                    <a:lnTo>
                      <a:pt x="18044" y="3905"/>
                    </a:lnTo>
                    <a:cubicBezTo>
                      <a:pt x="17980" y="3949"/>
                      <a:pt x="17915" y="3984"/>
                      <a:pt x="17850" y="4009"/>
                    </a:cubicBezTo>
                    <a:cubicBezTo>
                      <a:pt x="17845" y="3978"/>
                      <a:pt x="17825" y="3948"/>
                      <a:pt x="17814" y="3912"/>
                    </a:cubicBezTo>
                    <a:lnTo>
                      <a:pt x="17774" y="3821"/>
                    </a:lnTo>
                    <a:lnTo>
                      <a:pt x="17774" y="3821"/>
                    </a:lnTo>
                    <a:cubicBezTo>
                      <a:pt x="17848" y="3855"/>
                      <a:pt x="17927" y="3890"/>
                      <a:pt x="18038" y="3901"/>
                    </a:cubicBezTo>
                    <a:lnTo>
                      <a:pt x="18038" y="3901"/>
                    </a:lnTo>
                    <a:cubicBezTo>
                      <a:pt x="17890" y="3811"/>
                      <a:pt x="17766" y="3711"/>
                      <a:pt x="17667" y="3576"/>
                    </a:cubicBezTo>
                    <a:lnTo>
                      <a:pt x="17667" y="3566"/>
                    </a:lnTo>
                    <a:cubicBezTo>
                      <a:pt x="17662" y="3551"/>
                      <a:pt x="17652" y="3536"/>
                      <a:pt x="17652" y="3515"/>
                    </a:cubicBezTo>
                    <a:lnTo>
                      <a:pt x="17652" y="3515"/>
                    </a:lnTo>
                    <a:cubicBezTo>
                      <a:pt x="17767" y="3630"/>
                      <a:pt x="17961" y="3775"/>
                      <a:pt x="18125" y="3775"/>
                    </a:cubicBezTo>
                    <a:cubicBezTo>
                      <a:pt x="18142" y="3775"/>
                      <a:pt x="18159" y="3773"/>
                      <a:pt x="18176" y="3770"/>
                    </a:cubicBezTo>
                    <a:cubicBezTo>
                      <a:pt x="17982" y="3699"/>
                      <a:pt x="17687" y="3185"/>
                      <a:pt x="17474" y="2803"/>
                    </a:cubicBezTo>
                    <a:cubicBezTo>
                      <a:pt x="17418" y="2686"/>
                      <a:pt x="17372" y="2554"/>
                      <a:pt x="17346" y="2498"/>
                    </a:cubicBezTo>
                    <a:lnTo>
                      <a:pt x="17346" y="2498"/>
                    </a:lnTo>
                    <a:cubicBezTo>
                      <a:pt x="17443" y="2620"/>
                      <a:pt x="17585" y="2727"/>
                      <a:pt x="17789" y="2752"/>
                    </a:cubicBezTo>
                    <a:cubicBezTo>
                      <a:pt x="17667" y="2696"/>
                      <a:pt x="17229" y="2218"/>
                      <a:pt x="17204" y="1832"/>
                    </a:cubicBezTo>
                    <a:cubicBezTo>
                      <a:pt x="17194" y="1669"/>
                      <a:pt x="17168" y="1511"/>
                      <a:pt x="17189" y="1354"/>
                    </a:cubicBezTo>
                    <a:lnTo>
                      <a:pt x="17189" y="1354"/>
                    </a:lnTo>
                    <a:lnTo>
                      <a:pt x="17158" y="1527"/>
                    </a:lnTo>
                    <a:cubicBezTo>
                      <a:pt x="17153" y="1593"/>
                      <a:pt x="17138" y="1664"/>
                      <a:pt x="17118" y="1735"/>
                    </a:cubicBezTo>
                    <a:cubicBezTo>
                      <a:pt x="17082" y="1908"/>
                      <a:pt x="17016" y="2076"/>
                      <a:pt x="16904" y="2218"/>
                    </a:cubicBezTo>
                    <a:cubicBezTo>
                      <a:pt x="16772" y="2381"/>
                      <a:pt x="16502" y="2549"/>
                      <a:pt x="16390" y="2600"/>
                    </a:cubicBezTo>
                    <a:cubicBezTo>
                      <a:pt x="16572" y="2551"/>
                      <a:pt x="16786" y="2502"/>
                      <a:pt x="16870" y="2362"/>
                    </a:cubicBezTo>
                    <a:lnTo>
                      <a:pt x="16870" y="2362"/>
                    </a:lnTo>
                    <a:cubicBezTo>
                      <a:pt x="16796" y="2498"/>
                      <a:pt x="16719" y="2682"/>
                      <a:pt x="16558" y="2829"/>
                    </a:cubicBezTo>
                    <a:cubicBezTo>
                      <a:pt x="16675" y="2788"/>
                      <a:pt x="16777" y="2732"/>
                      <a:pt x="16863" y="2661"/>
                    </a:cubicBezTo>
                    <a:lnTo>
                      <a:pt x="16863" y="2661"/>
                    </a:lnTo>
                    <a:cubicBezTo>
                      <a:pt x="16680" y="3220"/>
                      <a:pt x="16176" y="3526"/>
                      <a:pt x="15948" y="3638"/>
                    </a:cubicBezTo>
                    <a:cubicBezTo>
                      <a:pt x="16217" y="3622"/>
                      <a:pt x="16426" y="3571"/>
                      <a:pt x="16624" y="3449"/>
                    </a:cubicBezTo>
                    <a:lnTo>
                      <a:pt x="16624" y="3449"/>
                    </a:lnTo>
                    <a:cubicBezTo>
                      <a:pt x="16527" y="3688"/>
                      <a:pt x="16405" y="3922"/>
                      <a:pt x="16253" y="4126"/>
                    </a:cubicBezTo>
                    <a:cubicBezTo>
                      <a:pt x="16250" y="4128"/>
                      <a:pt x="16248" y="4133"/>
                      <a:pt x="16246" y="4137"/>
                    </a:cubicBezTo>
                    <a:lnTo>
                      <a:pt x="16246" y="4137"/>
                    </a:lnTo>
                    <a:cubicBezTo>
                      <a:pt x="16251" y="4137"/>
                      <a:pt x="16257" y="4137"/>
                      <a:pt x="16263" y="4136"/>
                    </a:cubicBezTo>
                    <a:lnTo>
                      <a:pt x="16263" y="4136"/>
                    </a:lnTo>
                    <a:cubicBezTo>
                      <a:pt x="16202" y="4212"/>
                      <a:pt x="16136" y="4309"/>
                      <a:pt x="16049" y="4390"/>
                    </a:cubicBezTo>
                    <a:cubicBezTo>
                      <a:pt x="16014" y="4324"/>
                      <a:pt x="15983" y="4238"/>
                      <a:pt x="15968" y="4161"/>
                    </a:cubicBezTo>
                    <a:lnTo>
                      <a:pt x="15968" y="4161"/>
                    </a:lnTo>
                    <a:cubicBezTo>
                      <a:pt x="16019" y="4207"/>
                      <a:pt x="16090" y="4238"/>
                      <a:pt x="16171" y="4238"/>
                    </a:cubicBezTo>
                    <a:cubicBezTo>
                      <a:pt x="16065" y="4182"/>
                      <a:pt x="16049" y="4131"/>
                      <a:pt x="15998" y="4050"/>
                    </a:cubicBezTo>
                    <a:lnTo>
                      <a:pt x="15998" y="4050"/>
                    </a:lnTo>
                    <a:cubicBezTo>
                      <a:pt x="16054" y="4109"/>
                      <a:pt x="16130" y="4137"/>
                      <a:pt x="16213" y="4138"/>
                    </a:cubicBezTo>
                    <a:lnTo>
                      <a:pt x="16213" y="4138"/>
                    </a:lnTo>
                    <a:cubicBezTo>
                      <a:pt x="16213" y="4137"/>
                      <a:pt x="16212" y="4137"/>
                      <a:pt x="16212" y="4136"/>
                    </a:cubicBezTo>
                    <a:cubicBezTo>
                      <a:pt x="16044" y="4044"/>
                      <a:pt x="15912" y="3953"/>
                      <a:pt x="15836" y="3795"/>
                    </a:cubicBezTo>
                    <a:cubicBezTo>
                      <a:pt x="15795" y="3714"/>
                      <a:pt x="15770" y="3617"/>
                      <a:pt x="15770" y="3521"/>
                    </a:cubicBezTo>
                    <a:lnTo>
                      <a:pt x="15770" y="3485"/>
                    </a:lnTo>
                    <a:cubicBezTo>
                      <a:pt x="15734" y="3592"/>
                      <a:pt x="15729" y="3729"/>
                      <a:pt x="15653" y="3831"/>
                    </a:cubicBezTo>
                    <a:cubicBezTo>
                      <a:pt x="15581" y="3922"/>
                      <a:pt x="15454" y="4024"/>
                      <a:pt x="15322" y="4085"/>
                    </a:cubicBezTo>
                    <a:cubicBezTo>
                      <a:pt x="15144" y="3978"/>
                      <a:pt x="14767" y="3714"/>
                      <a:pt x="14661" y="3261"/>
                    </a:cubicBezTo>
                    <a:lnTo>
                      <a:pt x="14661" y="3261"/>
                    </a:lnTo>
                    <a:cubicBezTo>
                      <a:pt x="14727" y="3322"/>
                      <a:pt x="14803" y="3373"/>
                      <a:pt x="14895" y="3414"/>
                    </a:cubicBezTo>
                    <a:cubicBezTo>
                      <a:pt x="14773" y="3282"/>
                      <a:pt x="14726" y="3141"/>
                      <a:pt x="14673" y="3022"/>
                    </a:cubicBezTo>
                    <a:lnTo>
                      <a:pt x="14673" y="3022"/>
                    </a:lnTo>
                    <a:cubicBezTo>
                      <a:pt x="14731" y="3138"/>
                      <a:pt x="14901" y="3187"/>
                      <a:pt x="15047" y="3241"/>
                    </a:cubicBezTo>
                    <a:cubicBezTo>
                      <a:pt x="14966" y="3195"/>
                      <a:pt x="14752" y="3037"/>
                      <a:pt x="14661" y="2905"/>
                    </a:cubicBezTo>
                    <a:cubicBezTo>
                      <a:pt x="14574" y="2783"/>
                      <a:pt x="14534" y="2646"/>
                      <a:pt x="14513" y="2503"/>
                    </a:cubicBezTo>
                    <a:lnTo>
                      <a:pt x="14493" y="2330"/>
                    </a:lnTo>
                    <a:lnTo>
                      <a:pt x="14483" y="2193"/>
                    </a:lnTo>
                    <a:lnTo>
                      <a:pt x="14483" y="2193"/>
                    </a:lnTo>
                    <a:cubicBezTo>
                      <a:pt x="14488" y="2325"/>
                      <a:pt x="14462" y="2447"/>
                      <a:pt x="14442" y="2579"/>
                    </a:cubicBezTo>
                    <a:cubicBezTo>
                      <a:pt x="14396" y="2890"/>
                      <a:pt x="14015" y="3246"/>
                      <a:pt x="13913" y="3292"/>
                    </a:cubicBezTo>
                    <a:cubicBezTo>
                      <a:pt x="14081" y="3287"/>
                      <a:pt x="14203" y="3205"/>
                      <a:pt x="14284" y="3114"/>
                    </a:cubicBezTo>
                    <a:lnTo>
                      <a:pt x="14284" y="3114"/>
                    </a:lnTo>
                    <a:cubicBezTo>
                      <a:pt x="14259" y="3159"/>
                      <a:pt x="14213" y="3261"/>
                      <a:pt x="14162" y="3358"/>
                    </a:cubicBezTo>
                    <a:cubicBezTo>
                      <a:pt x="14031" y="3549"/>
                      <a:pt x="13865" y="3796"/>
                      <a:pt x="13724" y="3944"/>
                    </a:cubicBezTo>
                    <a:lnTo>
                      <a:pt x="13724" y="3944"/>
                    </a:lnTo>
                    <a:cubicBezTo>
                      <a:pt x="13734" y="3947"/>
                      <a:pt x="13745" y="3950"/>
                      <a:pt x="13755" y="3953"/>
                    </a:cubicBezTo>
                    <a:cubicBezTo>
                      <a:pt x="13709" y="4004"/>
                      <a:pt x="13669" y="4034"/>
                      <a:pt x="13628" y="4060"/>
                    </a:cubicBezTo>
                    <a:lnTo>
                      <a:pt x="13531" y="3851"/>
                    </a:lnTo>
                    <a:lnTo>
                      <a:pt x="13531" y="3851"/>
                    </a:lnTo>
                    <a:cubicBezTo>
                      <a:pt x="13587" y="3887"/>
                      <a:pt x="13646" y="3917"/>
                      <a:pt x="13706" y="3938"/>
                    </a:cubicBezTo>
                    <a:lnTo>
                      <a:pt x="13706" y="3938"/>
                    </a:lnTo>
                    <a:cubicBezTo>
                      <a:pt x="13690" y="3926"/>
                      <a:pt x="13674" y="3914"/>
                      <a:pt x="13659" y="3902"/>
                    </a:cubicBezTo>
                    <a:cubicBezTo>
                      <a:pt x="13470" y="3744"/>
                      <a:pt x="13318" y="3526"/>
                      <a:pt x="13267" y="3297"/>
                    </a:cubicBezTo>
                    <a:lnTo>
                      <a:pt x="13267" y="3297"/>
                    </a:lnTo>
                    <a:cubicBezTo>
                      <a:pt x="13313" y="3337"/>
                      <a:pt x="13369" y="3363"/>
                      <a:pt x="13440" y="3363"/>
                    </a:cubicBezTo>
                    <a:cubicBezTo>
                      <a:pt x="13348" y="3312"/>
                      <a:pt x="13338" y="3271"/>
                      <a:pt x="13292" y="3205"/>
                    </a:cubicBezTo>
                    <a:lnTo>
                      <a:pt x="13292" y="3205"/>
                    </a:lnTo>
                    <a:cubicBezTo>
                      <a:pt x="13338" y="3255"/>
                      <a:pt x="13405" y="3279"/>
                      <a:pt x="13476" y="3279"/>
                    </a:cubicBezTo>
                    <a:cubicBezTo>
                      <a:pt x="13499" y="3279"/>
                      <a:pt x="13523" y="3276"/>
                      <a:pt x="13547" y="3271"/>
                    </a:cubicBezTo>
                    <a:cubicBezTo>
                      <a:pt x="13531" y="3266"/>
                      <a:pt x="13516" y="3261"/>
                      <a:pt x="13501" y="3256"/>
                    </a:cubicBezTo>
                    <a:cubicBezTo>
                      <a:pt x="13364" y="3180"/>
                      <a:pt x="13252" y="3093"/>
                      <a:pt x="13186" y="2961"/>
                    </a:cubicBezTo>
                    <a:cubicBezTo>
                      <a:pt x="13150" y="2890"/>
                      <a:pt x="13135" y="2808"/>
                      <a:pt x="13135" y="2732"/>
                    </a:cubicBezTo>
                    <a:lnTo>
                      <a:pt x="13135" y="2722"/>
                    </a:lnTo>
                    <a:cubicBezTo>
                      <a:pt x="13099" y="2808"/>
                      <a:pt x="13094" y="2930"/>
                      <a:pt x="13033" y="3017"/>
                    </a:cubicBezTo>
                    <a:cubicBezTo>
                      <a:pt x="12957" y="3119"/>
                      <a:pt x="12784" y="3231"/>
                      <a:pt x="12651" y="3287"/>
                    </a:cubicBezTo>
                    <a:cubicBezTo>
                      <a:pt x="12758" y="3287"/>
                      <a:pt x="12906" y="3261"/>
                      <a:pt x="12957" y="3170"/>
                    </a:cubicBezTo>
                    <a:lnTo>
                      <a:pt x="12957" y="3170"/>
                    </a:lnTo>
                    <a:cubicBezTo>
                      <a:pt x="12941" y="3231"/>
                      <a:pt x="12891" y="3292"/>
                      <a:pt x="12840" y="3337"/>
                    </a:cubicBezTo>
                    <a:cubicBezTo>
                      <a:pt x="12885" y="3322"/>
                      <a:pt x="12931" y="3297"/>
                      <a:pt x="12972" y="3271"/>
                    </a:cubicBezTo>
                    <a:lnTo>
                      <a:pt x="12972" y="3271"/>
                    </a:lnTo>
                    <a:cubicBezTo>
                      <a:pt x="12946" y="3332"/>
                      <a:pt x="12921" y="3388"/>
                      <a:pt x="12891" y="3444"/>
                    </a:cubicBezTo>
                    <a:cubicBezTo>
                      <a:pt x="12809" y="3617"/>
                      <a:pt x="12707" y="3800"/>
                      <a:pt x="12560" y="3943"/>
                    </a:cubicBezTo>
                    <a:cubicBezTo>
                      <a:pt x="12453" y="3821"/>
                      <a:pt x="12362" y="3678"/>
                      <a:pt x="12300" y="3521"/>
                    </a:cubicBezTo>
                    <a:lnTo>
                      <a:pt x="12260" y="3424"/>
                    </a:lnTo>
                    <a:lnTo>
                      <a:pt x="12260" y="3424"/>
                    </a:lnTo>
                    <a:cubicBezTo>
                      <a:pt x="12351" y="3470"/>
                      <a:pt x="12458" y="3500"/>
                      <a:pt x="12601" y="3521"/>
                    </a:cubicBezTo>
                    <a:cubicBezTo>
                      <a:pt x="12428" y="3419"/>
                      <a:pt x="12285" y="3312"/>
                      <a:pt x="12178" y="3164"/>
                    </a:cubicBezTo>
                    <a:lnTo>
                      <a:pt x="12178" y="3154"/>
                    </a:lnTo>
                    <a:cubicBezTo>
                      <a:pt x="12173" y="3139"/>
                      <a:pt x="12168" y="3119"/>
                      <a:pt x="12168" y="3103"/>
                    </a:cubicBezTo>
                    <a:lnTo>
                      <a:pt x="12168" y="3103"/>
                    </a:lnTo>
                    <a:cubicBezTo>
                      <a:pt x="12283" y="3218"/>
                      <a:pt x="12473" y="3363"/>
                      <a:pt x="12637" y="3363"/>
                    </a:cubicBezTo>
                    <a:cubicBezTo>
                      <a:pt x="12654" y="3363"/>
                      <a:pt x="12671" y="3361"/>
                      <a:pt x="12687" y="3358"/>
                    </a:cubicBezTo>
                    <a:cubicBezTo>
                      <a:pt x="12499" y="3287"/>
                      <a:pt x="12199" y="2773"/>
                      <a:pt x="11990" y="2391"/>
                    </a:cubicBezTo>
                    <a:cubicBezTo>
                      <a:pt x="11929" y="2274"/>
                      <a:pt x="11888" y="2142"/>
                      <a:pt x="11863" y="2086"/>
                    </a:cubicBezTo>
                    <a:lnTo>
                      <a:pt x="11863" y="2086"/>
                    </a:lnTo>
                    <a:cubicBezTo>
                      <a:pt x="11955" y="2203"/>
                      <a:pt x="12097" y="2315"/>
                      <a:pt x="12300" y="2340"/>
                    </a:cubicBezTo>
                    <a:cubicBezTo>
                      <a:pt x="12178" y="2279"/>
                      <a:pt x="11741" y="1806"/>
                      <a:pt x="11716" y="1415"/>
                    </a:cubicBezTo>
                    <a:cubicBezTo>
                      <a:pt x="11710" y="1257"/>
                      <a:pt x="11685" y="1099"/>
                      <a:pt x="11700" y="942"/>
                    </a:cubicBezTo>
                    <a:lnTo>
                      <a:pt x="11700" y="942"/>
                    </a:lnTo>
                    <a:lnTo>
                      <a:pt x="11670" y="1109"/>
                    </a:lnTo>
                    <a:cubicBezTo>
                      <a:pt x="11665" y="1181"/>
                      <a:pt x="11649" y="1252"/>
                      <a:pt x="11634" y="1323"/>
                    </a:cubicBezTo>
                    <a:cubicBezTo>
                      <a:pt x="11593" y="1491"/>
                      <a:pt x="11532" y="1664"/>
                      <a:pt x="11415" y="1806"/>
                    </a:cubicBezTo>
                    <a:cubicBezTo>
                      <a:pt x="11283" y="1969"/>
                      <a:pt x="11014" y="2137"/>
                      <a:pt x="10902" y="2188"/>
                    </a:cubicBezTo>
                    <a:cubicBezTo>
                      <a:pt x="11083" y="2139"/>
                      <a:pt x="11298" y="2090"/>
                      <a:pt x="11381" y="1950"/>
                    </a:cubicBezTo>
                    <a:lnTo>
                      <a:pt x="11381" y="1950"/>
                    </a:lnTo>
                    <a:cubicBezTo>
                      <a:pt x="11308" y="2086"/>
                      <a:pt x="11231" y="2270"/>
                      <a:pt x="11075" y="2417"/>
                    </a:cubicBezTo>
                    <a:cubicBezTo>
                      <a:pt x="11186" y="2376"/>
                      <a:pt x="11288" y="2320"/>
                      <a:pt x="11380" y="2249"/>
                    </a:cubicBezTo>
                    <a:lnTo>
                      <a:pt x="11380" y="2249"/>
                    </a:lnTo>
                    <a:cubicBezTo>
                      <a:pt x="11278" y="2559"/>
                      <a:pt x="11075" y="2788"/>
                      <a:pt x="10876" y="2956"/>
                    </a:cubicBezTo>
                    <a:cubicBezTo>
                      <a:pt x="10846" y="2905"/>
                      <a:pt x="10810" y="2849"/>
                      <a:pt x="10785" y="2783"/>
                    </a:cubicBezTo>
                    <a:cubicBezTo>
                      <a:pt x="10774" y="2758"/>
                      <a:pt x="10769" y="2732"/>
                      <a:pt x="10754" y="2707"/>
                    </a:cubicBezTo>
                    <a:lnTo>
                      <a:pt x="10754" y="2707"/>
                    </a:lnTo>
                    <a:cubicBezTo>
                      <a:pt x="10825" y="2747"/>
                      <a:pt x="10912" y="2763"/>
                      <a:pt x="11029" y="2778"/>
                    </a:cubicBezTo>
                    <a:cubicBezTo>
                      <a:pt x="10886" y="2702"/>
                      <a:pt x="10769" y="2610"/>
                      <a:pt x="10678" y="2498"/>
                    </a:cubicBezTo>
                    <a:lnTo>
                      <a:pt x="10678" y="2493"/>
                    </a:lnTo>
                    <a:cubicBezTo>
                      <a:pt x="10673" y="2478"/>
                      <a:pt x="10673" y="2468"/>
                      <a:pt x="10668" y="2447"/>
                    </a:cubicBezTo>
                    <a:lnTo>
                      <a:pt x="10668" y="2447"/>
                    </a:lnTo>
                    <a:cubicBezTo>
                      <a:pt x="10756" y="2532"/>
                      <a:pt x="10907" y="2643"/>
                      <a:pt x="11035" y="2643"/>
                    </a:cubicBezTo>
                    <a:cubicBezTo>
                      <a:pt x="11054" y="2643"/>
                      <a:pt x="11072" y="2641"/>
                      <a:pt x="11090" y="2635"/>
                    </a:cubicBezTo>
                    <a:cubicBezTo>
                      <a:pt x="10937" y="2579"/>
                      <a:pt x="10683" y="2173"/>
                      <a:pt x="10505" y="1872"/>
                    </a:cubicBezTo>
                    <a:cubicBezTo>
                      <a:pt x="10454" y="1781"/>
                      <a:pt x="10418" y="1679"/>
                      <a:pt x="10393" y="1628"/>
                    </a:cubicBezTo>
                    <a:lnTo>
                      <a:pt x="10393" y="1628"/>
                    </a:lnTo>
                    <a:cubicBezTo>
                      <a:pt x="10474" y="1720"/>
                      <a:pt x="10591" y="1811"/>
                      <a:pt x="10754" y="1822"/>
                    </a:cubicBezTo>
                    <a:cubicBezTo>
                      <a:pt x="10657" y="1781"/>
                      <a:pt x="10291" y="1404"/>
                      <a:pt x="10261" y="1084"/>
                    </a:cubicBezTo>
                    <a:cubicBezTo>
                      <a:pt x="10245" y="957"/>
                      <a:pt x="10225" y="830"/>
                      <a:pt x="10240" y="697"/>
                    </a:cubicBezTo>
                    <a:lnTo>
                      <a:pt x="10240" y="697"/>
                    </a:lnTo>
                    <a:lnTo>
                      <a:pt x="10220" y="840"/>
                    </a:lnTo>
                    <a:cubicBezTo>
                      <a:pt x="10215" y="896"/>
                      <a:pt x="10210" y="952"/>
                      <a:pt x="10195" y="1008"/>
                    </a:cubicBezTo>
                    <a:cubicBezTo>
                      <a:pt x="10169" y="1150"/>
                      <a:pt x="10118" y="1287"/>
                      <a:pt x="10032" y="1404"/>
                    </a:cubicBezTo>
                    <a:cubicBezTo>
                      <a:pt x="9930" y="1537"/>
                      <a:pt x="9711" y="1684"/>
                      <a:pt x="9625" y="1720"/>
                    </a:cubicBezTo>
                    <a:cubicBezTo>
                      <a:pt x="9775" y="1680"/>
                      <a:pt x="9951" y="1635"/>
                      <a:pt x="10014" y="1511"/>
                    </a:cubicBezTo>
                    <a:lnTo>
                      <a:pt x="10014" y="1511"/>
                    </a:lnTo>
                    <a:cubicBezTo>
                      <a:pt x="9959" y="1623"/>
                      <a:pt x="9903" y="1773"/>
                      <a:pt x="9767" y="1898"/>
                    </a:cubicBezTo>
                    <a:cubicBezTo>
                      <a:pt x="9859" y="1867"/>
                      <a:pt x="9940" y="1816"/>
                      <a:pt x="10011" y="1761"/>
                    </a:cubicBezTo>
                    <a:lnTo>
                      <a:pt x="10011" y="1761"/>
                    </a:lnTo>
                    <a:cubicBezTo>
                      <a:pt x="9879" y="2218"/>
                      <a:pt x="9477" y="2473"/>
                      <a:pt x="9299" y="2559"/>
                    </a:cubicBezTo>
                    <a:cubicBezTo>
                      <a:pt x="9513" y="2549"/>
                      <a:pt x="9681" y="2503"/>
                      <a:pt x="9839" y="2401"/>
                    </a:cubicBezTo>
                    <a:lnTo>
                      <a:pt x="9839" y="2401"/>
                    </a:lnTo>
                    <a:cubicBezTo>
                      <a:pt x="9767" y="2600"/>
                      <a:pt x="9676" y="2783"/>
                      <a:pt x="9559" y="2951"/>
                    </a:cubicBezTo>
                    <a:cubicBezTo>
                      <a:pt x="9488" y="3053"/>
                      <a:pt x="9376" y="3220"/>
                      <a:pt x="9243" y="3317"/>
                    </a:cubicBezTo>
                    <a:cubicBezTo>
                      <a:pt x="9182" y="3220"/>
                      <a:pt x="9131" y="3119"/>
                      <a:pt x="9091" y="3027"/>
                    </a:cubicBezTo>
                    <a:cubicBezTo>
                      <a:pt x="9065" y="2976"/>
                      <a:pt x="9040" y="2915"/>
                      <a:pt x="9020" y="2859"/>
                    </a:cubicBezTo>
                    <a:lnTo>
                      <a:pt x="9020" y="2859"/>
                    </a:lnTo>
                    <a:cubicBezTo>
                      <a:pt x="9055" y="2885"/>
                      <a:pt x="9101" y="2905"/>
                      <a:pt x="9142" y="2925"/>
                    </a:cubicBezTo>
                    <a:cubicBezTo>
                      <a:pt x="9096" y="2880"/>
                      <a:pt x="9045" y="2824"/>
                      <a:pt x="9040" y="2763"/>
                    </a:cubicBezTo>
                    <a:lnTo>
                      <a:pt x="9040" y="2763"/>
                    </a:lnTo>
                    <a:cubicBezTo>
                      <a:pt x="9081" y="2849"/>
                      <a:pt x="9223" y="2875"/>
                      <a:pt x="9320" y="2880"/>
                    </a:cubicBezTo>
                    <a:cubicBezTo>
                      <a:pt x="9193" y="2824"/>
                      <a:pt x="9040" y="2712"/>
                      <a:pt x="8969" y="2610"/>
                    </a:cubicBezTo>
                    <a:cubicBezTo>
                      <a:pt x="8913" y="2529"/>
                      <a:pt x="8913" y="2417"/>
                      <a:pt x="8887" y="2330"/>
                    </a:cubicBezTo>
                    <a:lnTo>
                      <a:pt x="8887" y="2345"/>
                    </a:lnTo>
                    <a:cubicBezTo>
                      <a:pt x="8887" y="2422"/>
                      <a:pt x="8862" y="2493"/>
                      <a:pt x="8826" y="2554"/>
                    </a:cubicBezTo>
                    <a:cubicBezTo>
                      <a:pt x="8760" y="2676"/>
                      <a:pt x="8658" y="2747"/>
                      <a:pt x="8521" y="2813"/>
                    </a:cubicBezTo>
                    <a:cubicBezTo>
                      <a:pt x="8511" y="2824"/>
                      <a:pt x="8491" y="2824"/>
                      <a:pt x="8480" y="2834"/>
                    </a:cubicBezTo>
                    <a:cubicBezTo>
                      <a:pt x="8506" y="2839"/>
                      <a:pt x="8531" y="2842"/>
                      <a:pt x="8555" y="2842"/>
                    </a:cubicBezTo>
                    <a:cubicBezTo>
                      <a:pt x="8620" y="2842"/>
                      <a:pt x="8679" y="2822"/>
                      <a:pt x="8719" y="2778"/>
                    </a:cubicBezTo>
                    <a:lnTo>
                      <a:pt x="8719" y="2778"/>
                    </a:lnTo>
                    <a:cubicBezTo>
                      <a:pt x="8674" y="2839"/>
                      <a:pt x="8664" y="2880"/>
                      <a:pt x="8582" y="2925"/>
                    </a:cubicBezTo>
                    <a:cubicBezTo>
                      <a:pt x="8648" y="2925"/>
                      <a:pt x="8699" y="2900"/>
                      <a:pt x="8745" y="2864"/>
                    </a:cubicBezTo>
                    <a:lnTo>
                      <a:pt x="8745" y="2864"/>
                    </a:lnTo>
                    <a:cubicBezTo>
                      <a:pt x="8725" y="2956"/>
                      <a:pt x="8684" y="3037"/>
                      <a:pt x="8633" y="3119"/>
                    </a:cubicBezTo>
                    <a:cubicBezTo>
                      <a:pt x="8547" y="3083"/>
                      <a:pt x="8480" y="3037"/>
                      <a:pt x="8404" y="2986"/>
                    </a:cubicBezTo>
                    <a:cubicBezTo>
                      <a:pt x="8206" y="2854"/>
                      <a:pt x="8048" y="2686"/>
                      <a:pt x="7951" y="2457"/>
                    </a:cubicBezTo>
                    <a:cubicBezTo>
                      <a:pt x="7936" y="2432"/>
                      <a:pt x="7931" y="2407"/>
                      <a:pt x="7921" y="2381"/>
                    </a:cubicBezTo>
                    <a:lnTo>
                      <a:pt x="7921" y="2381"/>
                    </a:lnTo>
                    <a:cubicBezTo>
                      <a:pt x="7987" y="2422"/>
                      <a:pt x="8079" y="2442"/>
                      <a:pt x="8190" y="2452"/>
                    </a:cubicBezTo>
                    <a:cubicBezTo>
                      <a:pt x="8053" y="2376"/>
                      <a:pt x="7931" y="2290"/>
                      <a:pt x="7845" y="2173"/>
                    </a:cubicBezTo>
                    <a:lnTo>
                      <a:pt x="7845" y="2167"/>
                    </a:lnTo>
                    <a:cubicBezTo>
                      <a:pt x="7834" y="2152"/>
                      <a:pt x="7834" y="2142"/>
                      <a:pt x="7829" y="2122"/>
                    </a:cubicBezTo>
                    <a:lnTo>
                      <a:pt x="7829" y="2122"/>
                    </a:lnTo>
                    <a:cubicBezTo>
                      <a:pt x="7919" y="2207"/>
                      <a:pt x="8073" y="2321"/>
                      <a:pt x="8207" y="2321"/>
                    </a:cubicBezTo>
                    <a:cubicBezTo>
                      <a:pt x="8224" y="2321"/>
                      <a:pt x="8240" y="2319"/>
                      <a:pt x="8257" y="2315"/>
                    </a:cubicBezTo>
                    <a:cubicBezTo>
                      <a:pt x="8104" y="2254"/>
                      <a:pt x="7850" y="1847"/>
                      <a:pt x="7672" y="1552"/>
                    </a:cubicBezTo>
                    <a:cubicBezTo>
                      <a:pt x="7621" y="1455"/>
                      <a:pt x="7580" y="1354"/>
                      <a:pt x="7565" y="1303"/>
                    </a:cubicBezTo>
                    <a:lnTo>
                      <a:pt x="7565" y="1303"/>
                    </a:lnTo>
                    <a:cubicBezTo>
                      <a:pt x="7646" y="1399"/>
                      <a:pt x="7758" y="1486"/>
                      <a:pt x="7926" y="1501"/>
                    </a:cubicBezTo>
                    <a:cubicBezTo>
                      <a:pt x="7829" y="1455"/>
                      <a:pt x="7463" y="1079"/>
                      <a:pt x="7427" y="764"/>
                    </a:cubicBezTo>
                    <a:cubicBezTo>
                      <a:pt x="7417" y="636"/>
                      <a:pt x="7397" y="509"/>
                      <a:pt x="7412" y="372"/>
                    </a:cubicBezTo>
                    <a:lnTo>
                      <a:pt x="7412" y="372"/>
                    </a:lnTo>
                    <a:lnTo>
                      <a:pt x="7392" y="514"/>
                    </a:lnTo>
                    <a:cubicBezTo>
                      <a:pt x="7387" y="570"/>
                      <a:pt x="7377" y="626"/>
                      <a:pt x="7366" y="687"/>
                    </a:cubicBezTo>
                    <a:cubicBezTo>
                      <a:pt x="7341" y="825"/>
                      <a:pt x="7290" y="967"/>
                      <a:pt x="7199" y="1079"/>
                    </a:cubicBezTo>
                    <a:cubicBezTo>
                      <a:pt x="7097" y="1211"/>
                      <a:pt x="6883" y="1359"/>
                      <a:pt x="6792" y="1399"/>
                    </a:cubicBezTo>
                    <a:cubicBezTo>
                      <a:pt x="6944" y="1354"/>
                      <a:pt x="7122" y="1308"/>
                      <a:pt x="7188" y="1181"/>
                    </a:cubicBezTo>
                    <a:lnTo>
                      <a:pt x="7188" y="1181"/>
                    </a:lnTo>
                    <a:cubicBezTo>
                      <a:pt x="7132" y="1298"/>
                      <a:pt x="7071" y="1450"/>
                      <a:pt x="6939" y="1577"/>
                    </a:cubicBezTo>
                    <a:cubicBezTo>
                      <a:pt x="7031" y="1542"/>
                      <a:pt x="7112" y="1491"/>
                      <a:pt x="7183" y="1435"/>
                    </a:cubicBezTo>
                    <a:lnTo>
                      <a:pt x="7183" y="1435"/>
                    </a:lnTo>
                    <a:cubicBezTo>
                      <a:pt x="7046" y="1893"/>
                      <a:pt x="6649" y="2147"/>
                      <a:pt x="6471" y="2239"/>
                    </a:cubicBezTo>
                    <a:cubicBezTo>
                      <a:pt x="6685" y="2223"/>
                      <a:pt x="6853" y="2178"/>
                      <a:pt x="7010" y="2076"/>
                    </a:cubicBezTo>
                    <a:lnTo>
                      <a:pt x="7010" y="2076"/>
                    </a:lnTo>
                    <a:cubicBezTo>
                      <a:pt x="6939" y="2274"/>
                      <a:pt x="6843" y="2457"/>
                      <a:pt x="6731" y="2625"/>
                    </a:cubicBezTo>
                    <a:cubicBezTo>
                      <a:pt x="6659" y="2727"/>
                      <a:pt x="6553" y="2880"/>
                      <a:pt x="6430" y="2981"/>
                    </a:cubicBezTo>
                    <a:cubicBezTo>
                      <a:pt x="6349" y="2854"/>
                      <a:pt x="6283" y="2707"/>
                      <a:pt x="6242" y="2569"/>
                    </a:cubicBezTo>
                    <a:cubicBezTo>
                      <a:pt x="6222" y="2518"/>
                      <a:pt x="6202" y="2457"/>
                      <a:pt x="6191" y="2401"/>
                    </a:cubicBezTo>
                    <a:lnTo>
                      <a:pt x="6191" y="2401"/>
                    </a:lnTo>
                    <a:cubicBezTo>
                      <a:pt x="6227" y="2427"/>
                      <a:pt x="6268" y="2452"/>
                      <a:pt x="6303" y="2473"/>
                    </a:cubicBezTo>
                    <a:cubicBezTo>
                      <a:pt x="6268" y="2427"/>
                      <a:pt x="6222" y="2366"/>
                      <a:pt x="6222" y="2315"/>
                    </a:cubicBezTo>
                    <a:lnTo>
                      <a:pt x="6222" y="2315"/>
                    </a:lnTo>
                    <a:cubicBezTo>
                      <a:pt x="6258" y="2396"/>
                      <a:pt x="6385" y="2432"/>
                      <a:pt x="6481" y="2447"/>
                    </a:cubicBezTo>
                    <a:cubicBezTo>
                      <a:pt x="6369" y="2381"/>
                      <a:pt x="6227" y="2269"/>
                      <a:pt x="6171" y="2167"/>
                    </a:cubicBezTo>
                    <a:cubicBezTo>
                      <a:pt x="6125" y="2086"/>
                      <a:pt x="6130" y="1974"/>
                      <a:pt x="6115" y="1893"/>
                    </a:cubicBezTo>
                    <a:lnTo>
                      <a:pt x="6115" y="1908"/>
                    </a:lnTo>
                    <a:cubicBezTo>
                      <a:pt x="6105" y="1974"/>
                      <a:pt x="6074" y="2045"/>
                      <a:pt x="6044" y="2101"/>
                    </a:cubicBezTo>
                    <a:cubicBezTo>
                      <a:pt x="5968" y="2218"/>
                      <a:pt x="5866" y="2274"/>
                      <a:pt x="5723" y="2325"/>
                    </a:cubicBezTo>
                    <a:cubicBezTo>
                      <a:pt x="5713" y="2330"/>
                      <a:pt x="5693" y="2330"/>
                      <a:pt x="5683" y="2340"/>
                    </a:cubicBezTo>
                    <a:cubicBezTo>
                      <a:pt x="5712" y="2349"/>
                      <a:pt x="5741" y="2354"/>
                      <a:pt x="5769" y="2354"/>
                    </a:cubicBezTo>
                    <a:cubicBezTo>
                      <a:pt x="5823" y="2354"/>
                      <a:pt x="5873" y="2337"/>
                      <a:pt x="5917" y="2300"/>
                    </a:cubicBezTo>
                    <a:lnTo>
                      <a:pt x="5917" y="2300"/>
                    </a:lnTo>
                    <a:cubicBezTo>
                      <a:pt x="5866" y="2356"/>
                      <a:pt x="5851" y="2396"/>
                      <a:pt x="5769" y="2427"/>
                    </a:cubicBezTo>
                    <a:cubicBezTo>
                      <a:pt x="5778" y="2428"/>
                      <a:pt x="5786" y="2428"/>
                      <a:pt x="5794" y="2428"/>
                    </a:cubicBezTo>
                    <a:cubicBezTo>
                      <a:pt x="5849" y="2428"/>
                      <a:pt x="5896" y="2413"/>
                      <a:pt x="5927" y="2391"/>
                    </a:cubicBezTo>
                    <a:lnTo>
                      <a:pt x="5927" y="2391"/>
                    </a:lnTo>
                    <a:cubicBezTo>
                      <a:pt x="5861" y="2585"/>
                      <a:pt x="5698" y="2763"/>
                      <a:pt x="5510" y="2885"/>
                    </a:cubicBezTo>
                    <a:cubicBezTo>
                      <a:pt x="5484" y="2900"/>
                      <a:pt x="5459" y="2915"/>
                      <a:pt x="5434" y="2936"/>
                    </a:cubicBezTo>
                    <a:cubicBezTo>
                      <a:pt x="5510" y="2936"/>
                      <a:pt x="5596" y="2910"/>
                      <a:pt x="5673" y="2864"/>
                    </a:cubicBezTo>
                    <a:lnTo>
                      <a:pt x="5673" y="2864"/>
                    </a:lnTo>
                    <a:cubicBezTo>
                      <a:pt x="5561" y="3063"/>
                      <a:pt x="5459" y="3271"/>
                      <a:pt x="5179" y="3348"/>
                    </a:cubicBezTo>
                    <a:cubicBezTo>
                      <a:pt x="5207" y="3352"/>
                      <a:pt x="5233" y="3354"/>
                      <a:pt x="5258" y="3354"/>
                    </a:cubicBezTo>
                    <a:cubicBezTo>
                      <a:pt x="5380" y="3354"/>
                      <a:pt x="5471" y="3307"/>
                      <a:pt x="5530" y="3256"/>
                    </a:cubicBezTo>
                    <a:lnTo>
                      <a:pt x="5530" y="3256"/>
                    </a:lnTo>
                    <a:cubicBezTo>
                      <a:pt x="5469" y="3332"/>
                      <a:pt x="5362" y="3449"/>
                      <a:pt x="5255" y="3490"/>
                    </a:cubicBezTo>
                    <a:cubicBezTo>
                      <a:pt x="5291" y="3490"/>
                      <a:pt x="5337" y="3490"/>
                      <a:pt x="5378" y="3475"/>
                    </a:cubicBezTo>
                    <a:lnTo>
                      <a:pt x="5378" y="3475"/>
                    </a:lnTo>
                    <a:cubicBezTo>
                      <a:pt x="5317" y="3541"/>
                      <a:pt x="5250" y="3602"/>
                      <a:pt x="5164" y="3663"/>
                    </a:cubicBezTo>
                    <a:cubicBezTo>
                      <a:pt x="5098" y="3602"/>
                      <a:pt x="5032" y="3536"/>
                      <a:pt x="5001" y="3444"/>
                    </a:cubicBezTo>
                    <a:cubicBezTo>
                      <a:pt x="4996" y="3434"/>
                      <a:pt x="4996" y="3419"/>
                      <a:pt x="4986" y="3409"/>
                    </a:cubicBezTo>
                    <a:lnTo>
                      <a:pt x="4986" y="3409"/>
                    </a:lnTo>
                    <a:cubicBezTo>
                      <a:pt x="5021" y="3424"/>
                      <a:pt x="5062" y="3434"/>
                      <a:pt x="5113" y="3439"/>
                    </a:cubicBezTo>
                    <a:cubicBezTo>
                      <a:pt x="5052" y="3398"/>
                      <a:pt x="4996" y="3363"/>
                      <a:pt x="4950" y="3307"/>
                    </a:cubicBezTo>
                    <a:lnTo>
                      <a:pt x="4950" y="3297"/>
                    </a:lnTo>
                    <a:cubicBezTo>
                      <a:pt x="4950" y="3292"/>
                      <a:pt x="4945" y="3287"/>
                      <a:pt x="4945" y="3281"/>
                    </a:cubicBezTo>
                    <a:lnTo>
                      <a:pt x="4945" y="3281"/>
                    </a:lnTo>
                    <a:cubicBezTo>
                      <a:pt x="4990" y="3317"/>
                      <a:pt x="5057" y="3372"/>
                      <a:pt x="5121" y="3372"/>
                    </a:cubicBezTo>
                    <a:cubicBezTo>
                      <a:pt x="5130" y="3372"/>
                      <a:pt x="5140" y="3371"/>
                      <a:pt x="5149" y="3368"/>
                    </a:cubicBezTo>
                    <a:cubicBezTo>
                      <a:pt x="5077" y="3342"/>
                      <a:pt x="4955" y="3144"/>
                      <a:pt x="4869" y="3007"/>
                    </a:cubicBezTo>
                    <a:cubicBezTo>
                      <a:pt x="4843" y="2961"/>
                      <a:pt x="4823" y="2910"/>
                      <a:pt x="4818" y="2890"/>
                    </a:cubicBezTo>
                    <a:lnTo>
                      <a:pt x="4818" y="2890"/>
                    </a:lnTo>
                    <a:cubicBezTo>
                      <a:pt x="4854" y="2936"/>
                      <a:pt x="4910" y="2981"/>
                      <a:pt x="4986" y="2986"/>
                    </a:cubicBezTo>
                    <a:cubicBezTo>
                      <a:pt x="4945" y="2966"/>
                      <a:pt x="4767" y="2788"/>
                      <a:pt x="4752" y="2635"/>
                    </a:cubicBezTo>
                    <a:cubicBezTo>
                      <a:pt x="4747" y="2574"/>
                      <a:pt x="4742" y="2518"/>
                      <a:pt x="4742" y="2452"/>
                    </a:cubicBezTo>
                    <a:lnTo>
                      <a:pt x="4726" y="2518"/>
                    </a:lnTo>
                    <a:cubicBezTo>
                      <a:pt x="4726" y="2544"/>
                      <a:pt x="4721" y="2574"/>
                      <a:pt x="4716" y="2600"/>
                    </a:cubicBezTo>
                    <a:cubicBezTo>
                      <a:pt x="4701" y="2671"/>
                      <a:pt x="4676" y="2732"/>
                      <a:pt x="4640" y="2783"/>
                    </a:cubicBezTo>
                    <a:cubicBezTo>
                      <a:pt x="4589" y="2849"/>
                      <a:pt x="4487" y="2915"/>
                      <a:pt x="4447" y="2936"/>
                    </a:cubicBezTo>
                    <a:cubicBezTo>
                      <a:pt x="4518" y="2910"/>
                      <a:pt x="4604" y="2890"/>
                      <a:pt x="4630" y="2834"/>
                    </a:cubicBezTo>
                    <a:lnTo>
                      <a:pt x="4630" y="2834"/>
                    </a:lnTo>
                    <a:cubicBezTo>
                      <a:pt x="4604" y="2890"/>
                      <a:pt x="4574" y="2961"/>
                      <a:pt x="4518" y="3017"/>
                    </a:cubicBezTo>
                    <a:cubicBezTo>
                      <a:pt x="4564" y="3002"/>
                      <a:pt x="4599" y="2981"/>
                      <a:pt x="4630" y="2951"/>
                    </a:cubicBezTo>
                    <a:lnTo>
                      <a:pt x="4630" y="2951"/>
                    </a:lnTo>
                    <a:cubicBezTo>
                      <a:pt x="4569" y="3164"/>
                      <a:pt x="4375" y="3287"/>
                      <a:pt x="4294" y="3332"/>
                    </a:cubicBezTo>
                    <a:cubicBezTo>
                      <a:pt x="4396" y="3322"/>
                      <a:pt x="4472" y="3307"/>
                      <a:pt x="4548" y="3256"/>
                    </a:cubicBezTo>
                    <a:lnTo>
                      <a:pt x="4548" y="3256"/>
                    </a:lnTo>
                    <a:cubicBezTo>
                      <a:pt x="4518" y="3342"/>
                      <a:pt x="4472" y="3439"/>
                      <a:pt x="4416" y="3515"/>
                    </a:cubicBezTo>
                    <a:cubicBezTo>
                      <a:pt x="4401" y="3536"/>
                      <a:pt x="4386" y="3561"/>
                      <a:pt x="4365" y="3587"/>
                    </a:cubicBezTo>
                    <a:cubicBezTo>
                      <a:pt x="4248" y="3485"/>
                      <a:pt x="4182" y="3312"/>
                      <a:pt x="4111" y="3210"/>
                    </a:cubicBezTo>
                    <a:cubicBezTo>
                      <a:pt x="4065" y="3144"/>
                      <a:pt x="4035" y="3078"/>
                      <a:pt x="4004" y="3007"/>
                    </a:cubicBezTo>
                    <a:lnTo>
                      <a:pt x="4004" y="3007"/>
                    </a:lnTo>
                    <a:cubicBezTo>
                      <a:pt x="4065" y="3042"/>
                      <a:pt x="4136" y="3083"/>
                      <a:pt x="4197" y="3108"/>
                    </a:cubicBezTo>
                    <a:cubicBezTo>
                      <a:pt x="4055" y="2961"/>
                      <a:pt x="3958" y="2763"/>
                      <a:pt x="3877" y="2585"/>
                    </a:cubicBezTo>
                    <a:cubicBezTo>
                      <a:pt x="3852" y="2529"/>
                      <a:pt x="3826" y="2473"/>
                      <a:pt x="3806" y="2417"/>
                    </a:cubicBezTo>
                    <a:lnTo>
                      <a:pt x="3806" y="2417"/>
                    </a:lnTo>
                    <a:cubicBezTo>
                      <a:pt x="3841" y="2442"/>
                      <a:pt x="3887" y="2468"/>
                      <a:pt x="3933" y="2478"/>
                    </a:cubicBezTo>
                    <a:cubicBezTo>
                      <a:pt x="3887" y="2432"/>
                      <a:pt x="3836" y="2371"/>
                      <a:pt x="3826" y="2315"/>
                    </a:cubicBezTo>
                    <a:lnTo>
                      <a:pt x="3826" y="2315"/>
                    </a:lnTo>
                    <a:cubicBezTo>
                      <a:pt x="3867" y="2401"/>
                      <a:pt x="4014" y="2427"/>
                      <a:pt x="4116" y="2432"/>
                    </a:cubicBezTo>
                    <a:cubicBezTo>
                      <a:pt x="3989" y="2376"/>
                      <a:pt x="3826" y="2259"/>
                      <a:pt x="3755" y="2162"/>
                    </a:cubicBezTo>
                    <a:cubicBezTo>
                      <a:pt x="3699" y="2071"/>
                      <a:pt x="3699" y="1959"/>
                      <a:pt x="3663" y="1867"/>
                    </a:cubicBezTo>
                    <a:lnTo>
                      <a:pt x="3663" y="1883"/>
                    </a:lnTo>
                    <a:cubicBezTo>
                      <a:pt x="3663" y="1959"/>
                      <a:pt x="3638" y="2035"/>
                      <a:pt x="3607" y="2101"/>
                    </a:cubicBezTo>
                    <a:cubicBezTo>
                      <a:pt x="3536" y="2228"/>
                      <a:pt x="3429" y="2305"/>
                      <a:pt x="3292" y="2376"/>
                    </a:cubicBezTo>
                    <a:cubicBezTo>
                      <a:pt x="3277" y="2381"/>
                      <a:pt x="3256" y="2391"/>
                      <a:pt x="3246" y="2396"/>
                    </a:cubicBezTo>
                    <a:cubicBezTo>
                      <a:pt x="3272" y="2400"/>
                      <a:pt x="3297" y="2403"/>
                      <a:pt x="3322" y="2403"/>
                    </a:cubicBezTo>
                    <a:cubicBezTo>
                      <a:pt x="3390" y="2403"/>
                      <a:pt x="3452" y="2385"/>
                      <a:pt x="3501" y="2340"/>
                    </a:cubicBezTo>
                    <a:lnTo>
                      <a:pt x="3501" y="2340"/>
                    </a:lnTo>
                    <a:cubicBezTo>
                      <a:pt x="3455" y="2401"/>
                      <a:pt x="3445" y="2447"/>
                      <a:pt x="3353" y="2493"/>
                    </a:cubicBezTo>
                    <a:cubicBezTo>
                      <a:pt x="3424" y="2493"/>
                      <a:pt x="3480" y="2468"/>
                      <a:pt x="3526" y="2432"/>
                    </a:cubicBezTo>
                    <a:lnTo>
                      <a:pt x="3526" y="2432"/>
                    </a:lnTo>
                    <a:cubicBezTo>
                      <a:pt x="3470" y="2651"/>
                      <a:pt x="3307" y="2859"/>
                      <a:pt x="3119" y="3007"/>
                    </a:cubicBezTo>
                    <a:cubicBezTo>
                      <a:pt x="3094" y="3022"/>
                      <a:pt x="3063" y="3042"/>
                      <a:pt x="3038" y="3063"/>
                    </a:cubicBezTo>
                    <a:cubicBezTo>
                      <a:pt x="3119" y="3058"/>
                      <a:pt x="3206" y="3017"/>
                      <a:pt x="3292" y="2966"/>
                    </a:cubicBezTo>
                    <a:lnTo>
                      <a:pt x="3292" y="2966"/>
                    </a:lnTo>
                    <a:cubicBezTo>
                      <a:pt x="3216" y="3119"/>
                      <a:pt x="3150" y="3287"/>
                      <a:pt x="3017" y="3404"/>
                    </a:cubicBezTo>
                    <a:cubicBezTo>
                      <a:pt x="2870" y="3292"/>
                      <a:pt x="2758" y="3159"/>
                      <a:pt x="2687" y="2981"/>
                    </a:cubicBezTo>
                    <a:cubicBezTo>
                      <a:pt x="2682" y="2956"/>
                      <a:pt x="2666" y="2936"/>
                      <a:pt x="2661" y="2910"/>
                    </a:cubicBezTo>
                    <a:lnTo>
                      <a:pt x="2661" y="2910"/>
                    </a:lnTo>
                    <a:cubicBezTo>
                      <a:pt x="2722" y="2941"/>
                      <a:pt x="2809" y="2966"/>
                      <a:pt x="2916" y="2971"/>
                    </a:cubicBezTo>
                    <a:cubicBezTo>
                      <a:pt x="2788" y="2905"/>
                      <a:pt x="2671" y="2819"/>
                      <a:pt x="2590" y="2712"/>
                    </a:cubicBezTo>
                    <a:lnTo>
                      <a:pt x="2590" y="2707"/>
                    </a:lnTo>
                    <a:cubicBezTo>
                      <a:pt x="2585" y="2691"/>
                      <a:pt x="2585" y="2681"/>
                      <a:pt x="2580" y="2666"/>
                    </a:cubicBezTo>
                    <a:lnTo>
                      <a:pt x="2580" y="2666"/>
                    </a:lnTo>
                    <a:cubicBezTo>
                      <a:pt x="2660" y="2746"/>
                      <a:pt x="2803" y="2850"/>
                      <a:pt x="2923" y="2850"/>
                    </a:cubicBezTo>
                    <a:cubicBezTo>
                      <a:pt x="2940" y="2850"/>
                      <a:pt x="2956" y="2848"/>
                      <a:pt x="2972" y="2844"/>
                    </a:cubicBezTo>
                    <a:cubicBezTo>
                      <a:pt x="2834" y="2793"/>
                      <a:pt x="2590" y="2412"/>
                      <a:pt x="2427" y="2132"/>
                    </a:cubicBezTo>
                    <a:cubicBezTo>
                      <a:pt x="2382" y="2045"/>
                      <a:pt x="2341" y="1949"/>
                      <a:pt x="2326" y="1903"/>
                    </a:cubicBezTo>
                    <a:lnTo>
                      <a:pt x="2326" y="1903"/>
                    </a:lnTo>
                    <a:cubicBezTo>
                      <a:pt x="2402" y="1995"/>
                      <a:pt x="2509" y="2076"/>
                      <a:pt x="2661" y="2091"/>
                    </a:cubicBezTo>
                    <a:cubicBezTo>
                      <a:pt x="2570" y="2045"/>
                      <a:pt x="2229" y="1699"/>
                      <a:pt x="2203" y="1404"/>
                    </a:cubicBezTo>
                    <a:cubicBezTo>
                      <a:pt x="2188" y="1282"/>
                      <a:pt x="2173" y="1160"/>
                      <a:pt x="2183" y="1038"/>
                    </a:cubicBezTo>
                    <a:lnTo>
                      <a:pt x="2183" y="1038"/>
                    </a:lnTo>
                    <a:lnTo>
                      <a:pt x="2163" y="1165"/>
                    </a:lnTo>
                    <a:cubicBezTo>
                      <a:pt x="2158" y="1216"/>
                      <a:pt x="2153" y="1277"/>
                      <a:pt x="2137" y="1328"/>
                    </a:cubicBezTo>
                    <a:cubicBezTo>
                      <a:pt x="2112" y="1460"/>
                      <a:pt x="2071" y="1588"/>
                      <a:pt x="1985" y="1694"/>
                    </a:cubicBezTo>
                    <a:cubicBezTo>
                      <a:pt x="1898" y="1816"/>
                      <a:pt x="1756" y="1913"/>
                      <a:pt x="1639" y="1989"/>
                    </a:cubicBezTo>
                    <a:cubicBezTo>
                      <a:pt x="1741" y="1928"/>
                      <a:pt x="1858" y="1888"/>
                      <a:pt x="1959" y="1822"/>
                    </a:cubicBezTo>
                    <a:lnTo>
                      <a:pt x="1959" y="1822"/>
                    </a:lnTo>
                    <a:cubicBezTo>
                      <a:pt x="1898" y="1923"/>
                      <a:pt x="1853" y="2045"/>
                      <a:pt x="1776" y="2142"/>
                    </a:cubicBezTo>
                    <a:cubicBezTo>
                      <a:pt x="1842" y="2106"/>
                      <a:pt x="1924" y="2066"/>
                      <a:pt x="1975" y="2045"/>
                    </a:cubicBezTo>
                    <a:lnTo>
                      <a:pt x="1975" y="2045"/>
                    </a:lnTo>
                    <a:cubicBezTo>
                      <a:pt x="1491" y="2910"/>
                      <a:pt x="1" y="3515"/>
                      <a:pt x="301" y="4675"/>
                    </a:cubicBezTo>
                    <a:cubicBezTo>
                      <a:pt x="596" y="5820"/>
                      <a:pt x="1908" y="5530"/>
                      <a:pt x="2809" y="5606"/>
                    </a:cubicBezTo>
                    <a:cubicBezTo>
                      <a:pt x="3325" y="5651"/>
                      <a:pt x="3841" y="5661"/>
                      <a:pt x="4355" y="5661"/>
                    </a:cubicBezTo>
                    <a:cubicBezTo>
                      <a:pt x="4820" y="5661"/>
                      <a:pt x="5283" y="5653"/>
                      <a:pt x="5747" y="5653"/>
                    </a:cubicBezTo>
                    <a:cubicBezTo>
                      <a:pt x="6464" y="5653"/>
                      <a:pt x="7180" y="5673"/>
                      <a:pt x="7895" y="5779"/>
                    </a:cubicBezTo>
                    <a:cubicBezTo>
                      <a:pt x="10556" y="6166"/>
                      <a:pt x="13191" y="7137"/>
                      <a:pt x="15887" y="7315"/>
                    </a:cubicBezTo>
                    <a:cubicBezTo>
                      <a:pt x="16551" y="7361"/>
                      <a:pt x="17218" y="7380"/>
                      <a:pt x="17887" y="7380"/>
                    </a:cubicBezTo>
                    <a:cubicBezTo>
                      <a:pt x="20374" y="7380"/>
                      <a:pt x="22880" y="7127"/>
                      <a:pt x="25358" y="7127"/>
                    </a:cubicBezTo>
                    <a:cubicBezTo>
                      <a:pt x="27108" y="7127"/>
                      <a:pt x="28842" y="7030"/>
                      <a:pt x="30582" y="6873"/>
                    </a:cubicBezTo>
                    <a:cubicBezTo>
                      <a:pt x="32032" y="6735"/>
                      <a:pt x="33344" y="6267"/>
                      <a:pt x="34778" y="6033"/>
                    </a:cubicBezTo>
                    <a:cubicBezTo>
                      <a:pt x="36421" y="5754"/>
                      <a:pt x="38024" y="5820"/>
                      <a:pt x="39651" y="5459"/>
                    </a:cubicBezTo>
                    <a:cubicBezTo>
                      <a:pt x="40355" y="5301"/>
                      <a:pt x="41056" y="5261"/>
                      <a:pt x="41757" y="5261"/>
                    </a:cubicBezTo>
                    <a:cubicBezTo>
                      <a:pt x="42497" y="5261"/>
                      <a:pt x="43238" y="5306"/>
                      <a:pt x="43982" y="5306"/>
                    </a:cubicBezTo>
                    <a:cubicBezTo>
                      <a:pt x="44240" y="5306"/>
                      <a:pt x="44499" y="5300"/>
                      <a:pt x="44758" y="5286"/>
                    </a:cubicBezTo>
                    <a:cubicBezTo>
                      <a:pt x="45933" y="5225"/>
                      <a:pt x="47113" y="5026"/>
                      <a:pt x="48248" y="4726"/>
                    </a:cubicBezTo>
                    <a:cubicBezTo>
                      <a:pt x="49301" y="4456"/>
                      <a:pt x="50420" y="4599"/>
                      <a:pt x="51488" y="4472"/>
                    </a:cubicBezTo>
                    <a:cubicBezTo>
                      <a:pt x="51997" y="4411"/>
                      <a:pt x="52531" y="4319"/>
                      <a:pt x="52989" y="4075"/>
                    </a:cubicBezTo>
                    <a:cubicBezTo>
                      <a:pt x="53156" y="3978"/>
                      <a:pt x="53472" y="3826"/>
                      <a:pt x="53563" y="3643"/>
                    </a:cubicBezTo>
                    <a:cubicBezTo>
                      <a:pt x="53833" y="3241"/>
                      <a:pt x="53675" y="3363"/>
                      <a:pt x="53451" y="2986"/>
                    </a:cubicBezTo>
                    <a:lnTo>
                      <a:pt x="53538" y="2986"/>
                    </a:lnTo>
                    <a:cubicBezTo>
                      <a:pt x="53507" y="2967"/>
                      <a:pt x="53460" y="2935"/>
                      <a:pt x="53424" y="2915"/>
                    </a:cubicBezTo>
                    <a:lnTo>
                      <a:pt x="53424" y="2915"/>
                    </a:lnTo>
                    <a:cubicBezTo>
                      <a:pt x="53467" y="2932"/>
                      <a:pt x="53509" y="2928"/>
                      <a:pt x="53557" y="2934"/>
                    </a:cubicBezTo>
                    <a:lnTo>
                      <a:pt x="53557" y="2934"/>
                    </a:lnTo>
                    <a:cubicBezTo>
                      <a:pt x="53493" y="2920"/>
                      <a:pt x="53372" y="2784"/>
                      <a:pt x="53284" y="2686"/>
                    </a:cubicBezTo>
                    <a:cubicBezTo>
                      <a:pt x="53258" y="2656"/>
                      <a:pt x="53233" y="2620"/>
                      <a:pt x="53228" y="2605"/>
                    </a:cubicBezTo>
                    <a:lnTo>
                      <a:pt x="53228" y="2605"/>
                    </a:lnTo>
                    <a:cubicBezTo>
                      <a:pt x="53260" y="2632"/>
                      <a:pt x="53304" y="2651"/>
                      <a:pt x="53360" y="2651"/>
                    </a:cubicBezTo>
                    <a:cubicBezTo>
                      <a:pt x="53367" y="2651"/>
                      <a:pt x="53373" y="2651"/>
                      <a:pt x="53380" y="2651"/>
                    </a:cubicBezTo>
                    <a:cubicBezTo>
                      <a:pt x="53340" y="2635"/>
                      <a:pt x="53172" y="2529"/>
                      <a:pt x="53136" y="2407"/>
                    </a:cubicBezTo>
                    <a:cubicBezTo>
                      <a:pt x="53126" y="2356"/>
                      <a:pt x="53106" y="2315"/>
                      <a:pt x="53100" y="2264"/>
                    </a:cubicBezTo>
                    <a:lnTo>
                      <a:pt x="53100" y="2320"/>
                    </a:lnTo>
                    <a:cubicBezTo>
                      <a:pt x="53100" y="2340"/>
                      <a:pt x="53106" y="2366"/>
                      <a:pt x="53106" y="2391"/>
                    </a:cubicBezTo>
                    <a:cubicBezTo>
                      <a:pt x="53106" y="2447"/>
                      <a:pt x="53100" y="2498"/>
                      <a:pt x="53075" y="2549"/>
                    </a:cubicBezTo>
                    <a:cubicBezTo>
                      <a:pt x="53044" y="2605"/>
                      <a:pt x="52973" y="2676"/>
                      <a:pt x="52948" y="2702"/>
                    </a:cubicBezTo>
                    <a:cubicBezTo>
                      <a:pt x="52999" y="2671"/>
                      <a:pt x="53070" y="2646"/>
                      <a:pt x="53080" y="2595"/>
                    </a:cubicBezTo>
                    <a:lnTo>
                      <a:pt x="53080" y="2595"/>
                    </a:lnTo>
                    <a:cubicBezTo>
                      <a:pt x="53070" y="2646"/>
                      <a:pt x="53055" y="2702"/>
                      <a:pt x="53019" y="2758"/>
                    </a:cubicBezTo>
                    <a:cubicBezTo>
                      <a:pt x="53050" y="2737"/>
                      <a:pt x="53075" y="2712"/>
                      <a:pt x="53100" y="2686"/>
                    </a:cubicBezTo>
                    <a:lnTo>
                      <a:pt x="53100" y="2686"/>
                    </a:lnTo>
                    <a:cubicBezTo>
                      <a:pt x="53080" y="2864"/>
                      <a:pt x="52958" y="2991"/>
                      <a:pt x="52897" y="3037"/>
                    </a:cubicBezTo>
                    <a:cubicBezTo>
                      <a:pt x="52816" y="2936"/>
                      <a:pt x="52760" y="2813"/>
                      <a:pt x="52694" y="2702"/>
                    </a:cubicBezTo>
                    <a:lnTo>
                      <a:pt x="52694" y="2702"/>
                    </a:lnTo>
                    <a:cubicBezTo>
                      <a:pt x="52775" y="2752"/>
                      <a:pt x="52866" y="2783"/>
                      <a:pt x="52953" y="2788"/>
                    </a:cubicBezTo>
                    <a:cubicBezTo>
                      <a:pt x="52927" y="2773"/>
                      <a:pt x="52897" y="2752"/>
                      <a:pt x="52872" y="2732"/>
                    </a:cubicBezTo>
                    <a:cubicBezTo>
                      <a:pt x="52668" y="2585"/>
                      <a:pt x="52500" y="2381"/>
                      <a:pt x="52434" y="2162"/>
                    </a:cubicBezTo>
                    <a:lnTo>
                      <a:pt x="52434" y="2162"/>
                    </a:lnTo>
                    <a:cubicBezTo>
                      <a:pt x="52471" y="2190"/>
                      <a:pt x="52525" y="2214"/>
                      <a:pt x="52593" y="2214"/>
                    </a:cubicBezTo>
                    <a:cubicBezTo>
                      <a:pt x="52599" y="2214"/>
                      <a:pt x="52606" y="2214"/>
                      <a:pt x="52612" y="2213"/>
                    </a:cubicBezTo>
                    <a:cubicBezTo>
                      <a:pt x="52515" y="2167"/>
                      <a:pt x="52505" y="2127"/>
                      <a:pt x="52449" y="2061"/>
                    </a:cubicBezTo>
                    <a:lnTo>
                      <a:pt x="52449" y="2061"/>
                    </a:lnTo>
                    <a:cubicBezTo>
                      <a:pt x="52499" y="2103"/>
                      <a:pt x="52558" y="2123"/>
                      <a:pt x="52623" y="2123"/>
                    </a:cubicBezTo>
                    <a:cubicBezTo>
                      <a:pt x="52652" y="2123"/>
                      <a:pt x="52683" y="2119"/>
                      <a:pt x="52714" y="2112"/>
                    </a:cubicBezTo>
                    <a:cubicBezTo>
                      <a:pt x="52699" y="2101"/>
                      <a:pt x="52678" y="2101"/>
                      <a:pt x="52668" y="2091"/>
                    </a:cubicBezTo>
                    <a:cubicBezTo>
                      <a:pt x="52521" y="2020"/>
                      <a:pt x="52409" y="1949"/>
                      <a:pt x="52332" y="1822"/>
                    </a:cubicBezTo>
                    <a:cubicBezTo>
                      <a:pt x="52292" y="1755"/>
                      <a:pt x="52266" y="1679"/>
                      <a:pt x="52261" y="1603"/>
                    </a:cubicBezTo>
                    <a:lnTo>
                      <a:pt x="52261" y="1588"/>
                    </a:lnTo>
                    <a:cubicBezTo>
                      <a:pt x="52236" y="1684"/>
                      <a:pt x="52236" y="1796"/>
                      <a:pt x="52185" y="1893"/>
                    </a:cubicBezTo>
                    <a:cubicBezTo>
                      <a:pt x="52114" y="2000"/>
                      <a:pt x="51956" y="2122"/>
                      <a:pt x="51824" y="2188"/>
                    </a:cubicBezTo>
                    <a:cubicBezTo>
                      <a:pt x="51931" y="2173"/>
                      <a:pt x="52073" y="2142"/>
                      <a:pt x="52124" y="2050"/>
                    </a:cubicBezTo>
                    <a:lnTo>
                      <a:pt x="52124" y="2050"/>
                    </a:lnTo>
                    <a:cubicBezTo>
                      <a:pt x="52114" y="2112"/>
                      <a:pt x="52063" y="2178"/>
                      <a:pt x="52022" y="2223"/>
                    </a:cubicBezTo>
                    <a:cubicBezTo>
                      <a:pt x="52063" y="2203"/>
                      <a:pt x="52109" y="2178"/>
                      <a:pt x="52149" y="2152"/>
                    </a:cubicBezTo>
                    <a:lnTo>
                      <a:pt x="52149" y="2152"/>
                    </a:lnTo>
                    <a:cubicBezTo>
                      <a:pt x="52129" y="2213"/>
                      <a:pt x="52103" y="2274"/>
                      <a:pt x="52078" y="2330"/>
                    </a:cubicBezTo>
                    <a:cubicBezTo>
                      <a:pt x="52007" y="2503"/>
                      <a:pt x="51920" y="2696"/>
                      <a:pt x="51793" y="2839"/>
                    </a:cubicBezTo>
                    <a:cubicBezTo>
                      <a:pt x="51580" y="2732"/>
                      <a:pt x="51412" y="2585"/>
                      <a:pt x="51269" y="2381"/>
                    </a:cubicBezTo>
                    <a:cubicBezTo>
                      <a:pt x="51249" y="2356"/>
                      <a:pt x="51234" y="2325"/>
                      <a:pt x="51213" y="2300"/>
                    </a:cubicBezTo>
                    <a:lnTo>
                      <a:pt x="51213" y="2300"/>
                    </a:lnTo>
                    <a:cubicBezTo>
                      <a:pt x="51279" y="2317"/>
                      <a:pt x="51353" y="2325"/>
                      <a:pt x="51438" y="2325"/>
                    </a:cubicBezTo>
                    <a:cubicBezTo>
                      <a:pt x="51477" y="2325"/>
                      <a:pt x="51519" y="2323"/>
                      <a:pt x="51564" y="2320"/>
                    </a:cubicBezTo>
                    <a:cubicBezTo>
                      <a:pt x="51376" y="2264"/>
                      <a:pt x="51208" y="2188"/>
                      <a:pt x="51071" y="2066"/>
                    </a:cubicBezTo>
                    <a:lnTo>
                      <a:pt x="51066" y="2061"/>
                    </a:lnTo>
                    <a:cubicBezTo>
                      <a:pt x="51061" y="2045"/>
                      <a:pt x="51045" y="2025"/>
                      <a:pt x="51040" y="2010"/>
                    </a:cubicBezTo>
                    <a:lnTo>
                      <a:pt x="51040" y="2010"/>
                    </a:lnTo>
                    <a:cubicBezTo>
                      <a:pt x="51154" y="2081"/>
                      <a:pt x="51336" y="2167"/>
                      <a:pt x="51482" y="2167"/>
                    </a:cubicBezTo>
                    <a:cubicBezTo>
                      <a:pt x="51525" y="2167"/>
                      <a:pt x="51565" y="2159"/>
                      <a:pt x="51600" y="2142"/>
                    </a:cubicBezTo>
                    <a:cubicBezTo>
                      <a:pt x="51402" y="2112"/>
                      <a:pt x="50989" y="1679"/>
                      <a:pt x="50705" y="1359"/>
                    </a:cubicBezTo>
                    <a:cubicBezTo>
                      <a:pt x="50623" y="1257"/>
                      <a:pt x="50547" y="1135"/>
                      <a:pt x="50506" y="1084"/>
                    </a:cubicBezTo>
                    <a:lnTo>
                      <a:pt x="50506" y="1084"/>
                    </a:lnTo>
                    <a:cubicBezTo>
                      <a:pt x="50615" y="1170"/>
                      <a:pt x="50756" y="1240"/>
                      <a:pt x="50925" y="1240"/>
                    </a:cubicBezTo>
                    <a:cubicBezTo>
                      <a:pt x="50946" y="1240"/>
                      <a:pt x="50968" y="1239"/>
                      <a:pt x="50989" y="1237"/>
                    </a:cubicBezTo>
                    <a:cubicBezTo>
                      <a:pt x="50862" y="1206"/>
                      <a:pt x="50323" y="845"/>
                      <a:pt x="50216" y="463"/>
                    </a:cubicBezTo>
                    <a:cubicBezTo>
                      <a:pt x="50171" y="311"/>
                      <a:pt x="50115" y="158"/>
                      <a:pt x="500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8145475" y="4965700"/>
                <a:ext cx="1219200" cy="476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ignika Light"/>
                  <a:ea typeface="Signika Light"/>
                  <a:cs typeface="Signika Light"/>
                  <a:sym typeface="Signika Light"/>
                </a:endParaRPr>
              </a:p>
            </p:txBody>
          </p:sp>
        </p:grpSp>
        <p:sp>
          <p:nvSpPr>
            <p:cNvPr id="1541" name="Google Shape;1541;p21"/>
            <p:cNvSpPr/>
            <p:nvPr/>
          </p:nvSpPr>
          <p:spPr>
            <a:xfrm rot="298014">
              <a:off x="-1291974" y="4807040"/>
              <a:ext cx="7087811" cy="1472546"/>
            </a:xfrm>
            <a:custGeom>
              <a:avLst/>
              <a:gdLst/>
              <a:ahLst/>
              <a:cxnLst/>
              <a:rect l="l" t="t" r="r" b="b"/>
              <a:pathLst>
                <a:path w="41534" h="8629" extrusionOk="0">
                  <a:moveTo>
                    <a:pt x="22323" y="0"/>
                  </a:moveTo>
                  <a:cubicBezTo>
                    <a:pt x="20774" y="0"/>
                    <a:pt x="19197" y="79"/>
                    <a:pt x="17666" y="243"/>
                  </a:cubicBezTo>
                  <a:cubicBezTo>
                    <a:pt x="16425" y="370"/>
                    <a:pt x="15174" y="474"/>
                    <a:pt x="13925" y="474"/>
                  </a:cubicBezTo>
                  <a:cubicBezTo>
                    <a:pt x="13332" y="474"/>
                    <a:pt x="12739" y="451"/>
                    <a:pt x="12147" y="395"/>
                  </a:cubicBezTo>
                  <a:cubicBezTo>
                    <a:pt x="10642" y="255"/>
                    <a:pt x="9207" y="133"/>
                    <a:pt x="7731" y="133"/>
                  </a:cubicBezTo>
                  <a:cubicBezTo>
                    <a:pt x="7336" y="133"/>
                    <a:pt x="6939" y="142"/>
                    <a:pt x="6537" y="161"/>
                  </a:cubicBezTo>
                  <a:cubicBezTo>
                    <a:pt x="5011" y="232"/>
                    <a:pt x="3510" y="472"/>
                    <a:pt x="2015" y="746"/>
                  </a:cubicBezTo>
                  <a:cubicBezTo>
                    <a:pt x="0" y="8173"/>
                    <a:pt x="4350" y="8463"/>
                    <a:pt x="8256" y="8605"/>
                  </a:cubicBezTo>
                  <a:cubicBezTo>
                    <a:pt x="8709" y="8621"/>
                    <a:pt x="9161" y="8628"/>
                    <a:pt x="9613" y="8628"/>
                  </a:cubicBezTo>
                  <a:cubicBezTo>
                    <a:pt x="15267" y="8628"/>
                    <a:pt x="20846" y="7456"/>
                    <a:pt x="26451" y="6764"/>
                  </a:cubicBezTo>
                  <a:cubicBezTo>
                    <a:pt x="30500" y="6270"/>
                    <a:pt x="34620" y="5711"/>
                    <a:pt x="38394" y="4063"/>
                  </a:cubicBezTo>
                  <a:cubicBezTo>
                    <a:pt x="39107" y="3752"/>
                    <a:pt x="41197" y="3020"/>
                    <a:pt x="41329" y="1982"/>
                  </a:cubicBezTo>
                  <a:cubicBezTo>
                    <a:pt x="41534" y="375"/>
                    <a:pt x="39021" y="208"/>
                    <a:pt x="37278" y="208"/>
                  </a:cubicBezTo>
                  <a:cubicBezTo>
                    <a:pt x="36821" y="208"/>
                    <a:pt x="36416" y="219"/>
                    <a:pt x="36128" y="219"/>
                  </a:cubicBezTo>
                  <a:cubicBezTo>
                    <a:pt x="36066" y="219"/>
                    <a:pt x="36009" y="219"/>
                    <a:pt x="35958" y="217"/>
                  </a:cubicBezTo>
                  <a:cubicBezTo>
                    <a:pt x="35088" y="186"/>
                    <a:pt x="34218" y="163"/>
                    <a:pt x="33347" y="163"/>
                  </a:cubicBezTo>
                  <a:cubicBezTo>
                    <a:pt x="32641" y="163"/>
                    <a:pt x="31934" y="178"/>
                    <a:pt x="31227" y="217"/>
                  </a:cubicBezTo>
                  <a:cubicBezTo>
                    <a:pt x="30072" y="280"/>
                    <a:pt x="28917" y="377"/>
                    <a:pt x="27761" y="377"/>
                  </a:cubicBezTo>
                  <a:cubicBezTo>
                    <a:pt x="27426" y="377"/>
                    <a:pt x="27091" y="369"/>
                    <a:pt x="26756" y="349"/>
                  </a:cubicBezTo>
                  <a:cubicBezTo>
                    <a:pt x="25627" y="288"/>
                    <a:pt x="24574" y="39"/>
                    <a:pt x="23430" y="14"/>
                  </a:cubicBezTo>
                  <a:cubicBezTo>
                    <a:pt x="23063" y="5"/>
                    <a:pt x="22694" y="0"/>
                    <a:pt x="22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1"/>
          <p:cNvGrpSpPr/>
          <p:nvPr/>
        </p:nvGrpSpPr>
        <p:grpSpPr>
          <a:xfrm flipH="1">
            <a:off x="-666090" y="1762005"/>
            <a:ext cx="2133943" cy="3122676"/>
            <a:chOff x="2662325" y="793788"/>
            <a:chExt cx="867492" cy="1269381"/>
          </a:xfrm>
        </p:grpSpPr>
        <p:sp>
          <p:nvSpPr>
            <p:cNvPr id="1543" name="Google Shape;1543;p21"/>
            <p:cNvSpPr/>
            <p:nvPr/>
          </p:nvSpPr>
          <p:spPr>
            <a:xfrm>
              <a:off x="2960493" y="793788"/>
              <a:ext cx="569324" cy="655757"/>
            </a:xfrm>
            <a:custGeom>
              <a:avLst/>
              <a:gdLst/>
              <a:ahLst/>
              <a:cxnLst/>
              <a:rect l="l" t="t" r="r" b="b"/>
              <a:pathLst>
                <a:path w="9024" h="10394" extrusionOk="0">
                  <a:moveTo>
                    <a:pt x="6027" y="0"/>
                  </a:moveTo>
                  <a:cubicBezTo>
                    <a:pt x="5024" y="0"/>
                    <a:pt x="3577" y="1203"/>
                    <a:pt x="3169" y="1711"/>
                  </a:cubicBezTo>
                  <a:cubicBezTo>
                    <a:pt x="2360" y="2718"/>
                    <a:pt x="2625" y="3730"/>
                    <a:pt x="2762" y="4875"/>
                  </a:cubicBezTo>
                  <a:cubicBezTo>
                    <a:pt x="1618" y="4875"/>
                    <a:pt x="1013" y="5475"/>
                    <a:pt x="1480" y="6619"/>
                  </a:cubicBezTo>
                  <a:cubicBezTo>
                    <a:pt x="1410" y="6608"/>
                    <a:pt x="1345" y="6602"/>
                    <a:pt x="1285" y="6602"/>
                  </a:cubicBezTo>
                  <a:cubicBezTo>
                    <a:pt x="321" y="6602"/>
                    <a:pt x="684" y="8073"/>
                    <a:pt x="880" y="8705"/>
                  </a:cubicBezTo>
                  <a:cubicBezTo>
                    <a:pt x="0" y="8705"/>
                    <a:pt x="0" y="9788"/>
                    <a:pt x="204" y="10394"/>
                  </a:cubicBezTo>
                  <a:lnTo>
                    <a:pt x="616" y="10394"/>
                  </a:lnTo>
                  <a:cubicBezTo>
                    <a:pt x="1425" y="9850"/>
                    <a:pt x="2030" y="9310"/>
                    <a:pt x="2971" y="9046"/>
                  </a:cubicBezTo>
                  <a:cubicBezTo>
                    <a:pt x="3912" y="8776"/>
                    <a:pt x="4924" y="8980"/>
                    <a:pt x="4853" y="7632"/>
                  </a:cubicBezTo>
                  <a:cubicBezTo>
                    <a:pt x="6130" y="7571"/>
                    <a:pt x="7010" y="7164"/>
                    <a:pt x="6669" y="5750"/>
                  </a:cubicBezTo>
                  <a:cubicBezTo>
                    <a:pt x="8215" y="5750"/>
                    <a:pt x="8286" y="4605"/>
                    <a:pt x="8551" y="3461"/>
                  </a:cubicBezTo>
                  <a:cubicBezTo>
                    <a:pt x="8754" y="2652"/>
                    <a:pt x="9024" y="2448"/>
                    <a:pt x="8419" y="1375"/>
                  </a:cubicBezTo>
                  <a:cubicBezTo>
                    <a:pt x="8150" y="947"/>
                    <a:pt x="7708" y="301"/>
                    <a:pt x="7198" y="301"/>
                  </a:cubicBezTo>
                  <a:cubicBezTo>
                    <a:pt x="7071" y="301"/>
                    <a:pt x="6940" y="341"/>
                    <a:pt x="6806" y="434"/>
                  </a:cubicBezTo>
                  <a:cubicBezTo>
                    <a:pt x="6625" y="124"/>
                    <a:pt x="6348" y="0"/>
                    <a:pt x="6027" y="0"/>
                  </a:cubicBezTo>
                  <a:close/>
                </a:path>
              </a:pathLst>
            </a:custGeom>
            <a:solidFill>
              <a:srgbClr val="FCFCFC">
                <a:alpha val="49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2958537" y="1455927"/>
              <a:ext cx="71986" cy="62964"/>
            </a:xfrm>
            <a:custGeom>
              <a:avLst/>
              <a:gdLst/>
              <a:ahLst/>
              <a:cxnLst/>
              <a:rect l="l" t="t" r="r" b="b"/>
              <a:pathLst>
                <a:path w="1141" h="998" extrusionOk="0">
                  <a:moveTo>
                    <a:pt x="1" y="1"/>
                  </a:moveTo>
                  <a:lnTo>
                    <a:pt x="1" y="997"/>
                  </a:lnTo>
                  <a:lnTo>
                    <a:pt x="1140" y="89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2946045" y="1434413"/>
              <a:ext cx="96338" cy="33122"/>
            </a:xfrm>
            <a:custGeom>
              <a:avLst/>
              <a:gdLst/>
              <a:ahLst/>
              <a:cxnLst/>
              <a:rect l="l" t="t" r="r" b="b"/>
              <a:pathLst>
                <a:path w="1527" h="525" extrusionOk="0">
                  <a:moveTo>
                    <a:pt x="260" y="1"/>
                  </a:moveTo>
                  <a:cubicBezTo>
                    <a:pt x="117" y="1"/>
                    <a:pt x="0" y="118"/>
                    <a:pt x="0" y="265"/>
                  </a:cubicBezTo>
                  <a:cubicBezTo>
                    <a:pt x="0" y="408"/>
                    <a:pt x="117" y="525"/>
                    <a:pt x="260" y="525"/>
                  </a:cubicBezTo>
                  <a:lnTo>
                    <a:pt x="1267" y="525"/>
                  </a:lnTo>
                  <a:cubicBezTo>
                    <a:pt x="1414" y="525"/>
                    <a:pt x="1526" y="408"/>
                    <a:pt x="1526" y="265"/>
                  </a:cubicBezTo>
                  <a:cubicBezTo>
                    <a:pt x="1526" y="118"/>
                    <a:pt x="1414" y="1"/>
                    <a:pt x="1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2826992" y="1477567"/>
              <a:ext cx="579923" cy="585601"/>
            </a:xfrm>
            <a:custGeom>
              <a:avLst/>
              <a:gdLst/>
              <a:ahLst/>
              <a:cxnLst/>
              <a:rect l="l" t="t" r="r" b="b"/>
              <a:pathLst>
                <a:path w="9192" h="9282" extrusionOk="0">
                  <a:moveTo>
                    <a:pt x="2372" y="0"/>
                  </a:moveTo>
                  <a:cubicBezTo>
                    <a:pt x="1846" y="0"/>
                    <a:pt x="1340" y="12"/>
                    <a:pt x="926" y="44"/>
                  </a:cubicBezTo>
                  <a:cubicBezTo>
                    <a:pt x="874" y="48"/>
                    <a:pt x="826" y="49"/>
                    <a:pt x="781" y="49"/>
                  </a:cubicBezTo>
                  <a:cubicBezTo>
                    <a:pt x="648" y="49"/>
                    <a:pt x="543" y="38"/>
                    <a:pt x="449" y="38"/>
                  </a:cubicBezTo>
                  <a:cubicBezTo>
                    <a:pt x="295" y="38"/>
                    <a:pt x="171" y="68"/>
                    <a:pt x="0" y="227"/>
                  </a:cubicBezTo>
                  <a:lnTo>
                    <a:pt x="2167" y="7928"/>
                  </a:lnTo>
                  <a:lnTo>
                    <a:pt x="3357" y="9236"/>
                  </a:lnTo>
                  <a:lnTo>
                    <a:pt x="9192" y="9281"/>
                  </a:lnTo>
                  <a:cubicBezTo>
                    <a:pt x="8836" y="8305"/>
                    <a:pt x="6816" y="1316"/>
                    <a:pt x="6720" y="1067"/>
                  </a:cubicBezTo>
                  <a:cubicBezTo>
                    <a:pt x="6638" y="863"/>
                    <a:pt x="6537" y="497"/>
                    <a:pt x="6455" y="375"/>
                  </a:cubicBezTo>
                  <a:cubicBezTo>
                    <a:pt x="6318" y="181"/>
                    <a:pt x="5952" y="95"/>
                    <a:pt x="5743" y="95"/>
                  </a:cubicBezTo>
                  <a:cubicBezTo>
                    <a:pt x="5525" y="95"/>
                    <a:pt x="3865" y="0"/>
                    <a:pt x="2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2682577" y="1486336"/>
              <a:ext cx="339866" cy="560807"/>
            </a:xfrm>
            <a:custGeom>
              <a:avLst/>
              <a:gdLst/>
              <a:ahLst/>
              <a:cxnLst/>
              <a:rect l="l" t="t" r="r" b="b"/>
              <a:pathLst>
                <a:path w="5387" h="8889" extrusionOk="0">
                  <a:moveTo>
                    <a:pt x="2714" y="0"/>
                  </a:moveTo>
                  <a:cubicBezTo>
                    <a:pt x="2336" y="0"/>
                    <a:pt x="2289" y="266"/>
                    <a:pt x="2289" y="266"/>
                  </a:cubicBezTo>
                  <a:lnTo>
                    <a:pt x="0" y="8832"/>
                  </a:lnTo>
                  <a:lnTo>
                    <a:pt x="5387" y="8888"/>
                  </a:lnTo>
                  <a:cubicBezTo>
                    <a:pt x="5387" y="8888"/>
                    <a:pt x="4029" y="409"/>
                    <a:pt x="3200" y="103"/>
                  </a:cubicBezTo>
                  <a:cubicBezTo>
                    <a:pt x="2996" y="28"/>
                    <a:pt x="2837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2757340" y="1844251"/>
              <a:ext cx="24100" cy="13880"/>
            </a:xfrm>
            <a:custGeom>
              <a:avLst/>
              <a:gdLst/>
              <a:ahLst/>
              <a:cxnLst/>
              <a:rect l="l" t="t" r="r" b="b"/>
              <a:pathLst>
                <a:path w="382" h="220" extrusionOk="0">
                  <a:moveTo>
                    <a:pt x="0" y="0"/>
                  </a:moveTo>
                  <a:lnTo>
                    <a:pt x="0" y="219"/>
                  </a:lnTo>
                  <a:lnTo>
                    <a:pt x="382" y="219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2904657" y="1887216"/>
              <a:ext cx="18990" cy="11356"/>
            </a:xfrm>
            <a:custGeom>
              <a:avLst/>
              <a:gdLst/>
              <a:ahLst/>
              <a:cxnLst/>
              <a:rect l="l" t="t" r="r" b="b"/>
              <a:pathLst>
                <a:path w="301" h="180" extrusionOk="0">
                  <a:moveTo>
                    <a:pt x="0" y="1"/>
                  </a:moveTo>
                  <a:lnTo>
                    <a:pt x="0" y="179"/>
                  </a:lnTo>
                  <a:lnTo>
                    <a:pt x="300" y="17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2867118" y="1538071"/>
              <a:ext cx="20883" cy="13249"/>
            </a:xfrm>
            <a:custGeom>
              <a:avLst/>
              <a:gdLst/>
              <a:ahLst/>
              <a:cxnLst/>
              <a:rect l="l" t="t" r="r" b="b"/>
              <a:pathLst>
                <a:path w="331" h="210" extrusionOk="0">
                  <a:moveTo>
                    <a:pt x="0" y="1"/>
                  </a:moveTo>
                  <a:lnTo>
                    <a:pt x="0" y="209"/>
                  </a:lnTo>
                  <a:lnTo>
                    <a:pt x="331" y="20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2860998" y="1554790"/>
              <a:ext cx="17097" cy="7445"/>
            </a:xfrm>
            <a:custGeom>
              <a:avLst/>
              <a:gdLst/>
              <a:ahLst/>
              <a:cxnLst/>
              <a:rect l="l" t="t" r="r" b="b"/>
              <a:pathLst>
                <a:path w="271" h="118" extrusionOk="0">
                  <a:moveTo>
                    <a:pt x="0" y="0"/>
                  </a:moveTo>
                  <a:lnTo>
                    <a:pt x="0" y="117"/>
                  </a:lnTo>
                  <a:lnTo>
                    <a:pt x="270" y="11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2880556" y="1554790"/>
              <a:ext cx="14826" cy="11924"/>
            </a:xfrm>
            <a:custGeom>
              <a:avLst/>
              <a:gdLst/>
              <a:ahLst/>
              <a:cxnLst/>
              <a:rect l="l" t="t" r="r" b="b"/>
              <a:pathLst>
                <a:path w="235" h="189" extrusionOk="0">
                  <a:moveTo>
                    <a:pt x="1" y="0"/>
                  </a:moveTo>
                  <a:lnTo>
                    <a:pt x="1" y="188"/>
                  </a:lnTo>
                  <a:lnTo>
                    <a:pt x="235" y="188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2738097" y="1878257"/>
              <a:ext cx="17034" cy="11609"/>
            </a:xfrm>
            <a:custGeom>
              <a:avLst/>
              <a:gdLst/>
              <a:ahLst/>
              <a:cxnLst/>
              <a:rect l="l" t="t" r="r" b="b"/>
              <a:pathLst>
                <a:path w="270" h="184" extrusionOk="0">
                  <a:moveTo>
                    <a:pt x="0" y="1"/>
                  </a:moveTo>
                  <a:lnTo>
                    <a:pt x="0" y="184"/>
                  </a:lnTo>
                  <a:lnTo>
                    <a:pt x="270" y="18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2882512" y="1790939"/>
              <a:ext cx="22208" cy="11356"/>
            </a:xfrm>
            <a:custGeom>
              <a:avLst/>
              <a:gdLst/>
              <a:ahLst/>
              <a:cxnLst/>
              <a:rect l="l" t="t" r="r" b="b"/>
              <a:pathLst>
                <a:path w="352" h="180" extrusionOk="0">
                  <a:moveTo>
                    <a:pt x="0" y="1"/>
                  </a:moveTo>
                  <a:lnTo>
                    <a:pt x="0" y="179"/>
                  </a:lnTo>
                  <a:lnTo>
                    <a:pt x="351" y="17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2794879" y="1644316"/>
              <a:ext cx="24163" cy="14195"/>
            </a:xfrm>
            <a:custGeom>
              <a:avLst/>
              <a:gdLst/>
              <a:ahLst/>
              <a:cxnLst/>
              <a:rect l="l" t="t" r="r" b="b"/>
              <a:pathLst>
                <a:path w="383" h="225" extrusionOk="0">
                  <a:moveTo>
                    <a:pt x="1" y="0"/>
                  </a:moveTo>
                  <a:lnTo>
                    <a:pt x="1" y="224"/>
                  </a:lnTo>
                  <a:lnTo>
                    <a:pt x="382" y="22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2788444" y="1665515"/>
              <a:ext cx="18675" cy="11293"/>
            </a:xfrm>
            <a:custGeom>
              <a:avLst/>
              <a:gdLst/>
              <a:ahLst/>
              <a:cxnLst/>
              <a:rect l="l" t="t" r="r" b="b"/>
              <a:pathLst>
                <a:path w="296" h="179" extrusionOk="0">
                  <a:moveTo>
                    <a:pt x="1" y="0"/>
                  </a:moveTo>
                  <a:lnTo>
                    <a:pt x="1" y="178"/>
                  </a:lnTo>
                  <a:lnTo>
                    <a:pt x="296" y="17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2812544" y="1592645"/>
              <a:ext cx="20883" cy="13186"/>
            </a:xfrm>
            <a:custGeom>
              <a:avLst/>
              <a:gdLst/>
              <a:ahLst/>
              <a:cxnLst/>
              <a:rect l="l" t="t" r="r" b="b"/>
              <a:pathLst>
                <a:path w="331" h="209" extrusionOk="0">
                  <a:moveTo>
                    <a:pt x="0" y="0"/>
                  </a:moveTo>
                  <a:lnTo>
                    <a:pt x="0" y="209"/>
                  </a:lnTo>
                  <a:lnTo>
                    <a:pt x="331" y="209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2905919" y="1831696"/>
              <a:ext cx="16782" cy="11672"/>
            </a:xfrm>
            <a:custGeom>
              <a:avLst/>
              <a:gdLst/>
              <a:ahLst/>
              <a:cxnLst/>
              <a:rect l="l" t="t" r="r" b="b"/>
              <a:pathLst>
                <a:path w="266" h="185" extrusionOk="0">
                  <a:moveTo>
                    <a:pt x="1" y="1"/>
                  </a:moveTo>
                  <a:lnTo>
                    <a:pt x="1" y="184"/>
                  </a:lnTo>
                  <a:lnTo>
                    <a:pt x="265" y="184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2965288" y="1963619"/>
              <a:ext cx="24163" cy="14195"/>
            </a:xfrm>
            <a:custGeom>
              <a:avLst/>
              <a:gdLst/>
              <a:ahLst/>
              <a:cxnLst/>
              <a:rect l="l" t="t" r="r" b="b"/>
              <a:pathLst>
                <a:path w="383" h="225" extrusionOk="0">
                  <a:moveTo>
                    <a:pt x="1" y="1"/>
                  </a:moveTo>
                  <a:lnTo>
                    <a:pt x="1" y="224"/>
                  </a:lnTo>
                  <a:lnTo>
                    <a:pt x="382" y="224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2983899" y="1982546"/>
              <a:ext cx="18675" cy="11293"/>
            </a:xfrm>
            <a:custGeom>
              <a:avLst/>
              <a:gdLst/>
              <a:ahLst/>
              <a:cxnLst/>
              <a:rect l="l" t="t" r="r" b="b"/>
              <a:pathLst>
                <a:path w="296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96" y="17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2851030" y="1782296"/>
              <a:ext cx="20946" cy="13249"/>
            </a:xfrm>
            <a:custGeom>
              <a:avLst/>
              <a:gdLst/>
              <a:ahLst/>
              <a:cxnLst/>
              <a:rect l="l" t="t" r="r" b="b"/>
              <a:pathLst>
                <a:path w="332" h="210" extrusionOk="0">
                  <a:moveTo>
                    <a:pt x="1" y="1"/>
                  </a:moveTo>
                  <a:lnTo>
                    <a:pt x="1" y="209"/>
                  </a:lnTo>
                  <a:lnTo>
                    <a:pt x="331" y="20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2920051" y="1721665"/>
              <a:ext cx="16719" cy="7445"/>
            </a:xfrm>
            <a:custGeom>
              <a:avLst/>
              <a:gdLst/>
              <a:ahLst/>
              <a:cxnLst/>
              <a:rect l="l" t="t" r="r" b="b"/>
              <a:pathLst>
                <a:path w="265" h="118" extrusionOk="0">
                  <a:moveTo>
                    <a:pt x="0" y="0"/>
                  </a:moveTo>
                  <a:lnTo>
                    <a:pt x="0" y="117"/>
                  </a:lnTo>
                  <a:lnTo>
                    <a:pt x="265" y="11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2798097" y="1845197"/>
              <a:ext cx="22208" cy="11293"/>
            </a:xfrm>
            <a:custGeom>
              <a:avLst/>
              <a:gdLst/>
              <a:ahLst/>
              <a:cxnLst/>
              <a:rect l="l" t="t" r="r" b="b"/>
              <a:pathLst>
                <a:path w="352" h="179" extrusionOk="0">
                  <a:moveTo>
                    <a:pt x="0" y="1"/>
                  </a:moveTo>
                  <a:lnTo>
                    <a:pt x="0" y="179"/>
                  </a:lnTo>
                  <a:lnTo>
                    <a:pt x="351" y="17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2813175" y="1832390"/>
              <a:ext cx="23785" cy="10662"/>
            </a:xfrm>
            <a:custGeom>
              <a:avLst/>
              <a:gdLst/>
              <a:ahLst/>
              <a:cxnLst/>
              <a:rect l="l" t="t" r="r" b="b"/>
              <a:pathLst>
                <a:path w="377" h="169" extrusionOk="0">
                  <a:moveTo>
                    <a:pt x="1" y="0"/>
                  </a:moveTo>
                  <a:lnTo>
                    <a:pt x="1" y="168"/>
                  </a:lnTo>
                  <a:lnTo>
                    <a:pt x="377" y="16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2914247" y="1649426"/>
              <a:ext cx="22208" cy="11293"/>
            </a:xfrm>
            <a:custGeom>
              <a:avLst/>
              <a:gdLst/>
              <a:ahLst/>
              <a:cxnLst/>
              <a:rect l="l" t="t" r="r" b="b"/>
              <a:pathLst>
                <a:path w="352" h="179" extrusionOk="0">
                  <a:moveTo>
                    <a:pt x="1" y="1"/>
                  </a:moveTo>
                  <a:lnTo>
                    <a:pt x="1" y="179"/>
                  </a:lnTo>
                  <a:lnTo>
                    <a:pt x="352" y="179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2949578" y="1849046"/>
              <a:ext cx="22208" cy="11293"/>
            </a:xfrm>
            <a:custGeom>
              <a:avLst/>
              <a:gdLst/>
              <a:ahLst/>
              <a:cxnLst/>
              <a:rect l="l" t="t" r="r" b="b"/>
              <a:pathLst>
                <a:path w="352" h="179" extrusionOk="0">
                  <a:moveTo>
                    <a:pt x="0" y="1"/>
                  </a:moveTo>
                  <a:lnTo>
                    <a:pt x="0" y="179"/>
                  </a:lnTo>
                  <a:lnTo>
                    <a:pt x="351" y="17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2928064" y="1704631"/>
              <a:ext cx="23469" cy="10347"/>
            </a:xfrm>
            <a:custGeom>
              <a:avLst/>
              <a:gdLst/>
              <a:ahLst/>
              <a:cxnLst/>
              <a:rect l="l" t="t" r="r" b="b"/>
              <a:pathLst>
                <a:path w="372" h="164" extrusionOk="0">
                  <a:moveTo>
                    <a:pt x="1" y="1"/>
                  </a:moveTo>
                  <a:lnTo>
                    <a:pt x="1" y="163"/>
                  </a:lnTo>
                  <a:lnTo>
                    <a:pt x="372" y="16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2814437" y="1702738"/>
              <a:ext cx="20946" cy="13501"/>
            </a:xfrm>
            <a:custGeom>
              <a:avLst/>
              <a:gdLst/>
              <a:ahLst/>
              <a:cxnLst/>
              <a:rect l="l" t="t" r="r" b="b"/>
              <a:pathLst>
                <a:path w="332" h="214" extrusionOk="0">
                  <a:moveTo>
                    <a:pt x="1" y="0"/>
                  </a:moveTo>
                  <a:lnTo>
                    <a:pt x="1" y="214"/>
                  </a:lnTo>
                  <a:lnTo>
                    <a:pt x="331" y="21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2811598" y="1748290"/>
              <a:ext cx="17034" cy="7129"/>
            </a:xfrm>
            <a:custGeom>
              <a:avLst/>
              <a:gdLst/>
              <a:ahLst/>
              <a:cxnLst/>
              <a:rect l="l" t="t" r="r" b="b"/>
              <a:pathLst>
                <a:path w="270" h="113" extrusionOk="0">
                  <a:moveTo>
                    <a:pt x="0" y="0"/>
                  </a:moveTo>
                  <a:lnTo>
                    <a:pt x="0" y="112"/>
                  </a:lnTo>
                  <a:lnTo>
                    <a:pt x="270" y="112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2787182" y="1734788"/>
              <a:ext cx="14826" cy="11987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0" y="1"/>
                  </a:moveTo>
                  <a:lnTo>
                    <a:pt x="0" y="189"/>
                  </a:lnTo>
                  <a:lnTo>
                    <a:pt x="234" y="18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>
              <a:off x="2893742" y="1805072"/>
              <a:ext cx="23785" cy="10662"/>
            </a:xfrm>
            <a:custGeom>
              <a:avLst/>
              <a:gdLst/>
              <a:ahLst/>
              <a:cxnLst/>
              <a:rect l="l" t="t" r="r" b="b"/>
              <a:pathLst>
                <a:path w="377" h="169" extrusionOk="0">
                  <a:moveTo>
                    <a:pt x="0" y="1"/>
                  </a:moveTo>
                  <a:lnTo>
                    <a:pt x="0" y="169"/>
                  </a:lnTo>
                  <a:lnTo>
                    <a:pt x="377" y="16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>
              <a:off x="2696710" y="1949487"/>
              <a:ext cx="26056" cy="11293"/>
            </a:xfrm>
            <a:custGeom>
              <a:avLst/>
              <a:gdLst/>
              <a:ahLst/>
              <a:cxnLst/>
              <a:rect l="l" t="t" r="r" b="b"/>
              <a:pathLst>
                <a:path w="413" h="179" extrusionOk="0">
                  <a:moveTo>
                    <a:pt x="0" y="1"/>
                  </a:moveTo>
                  <a:lnTo>
                    <a:pt x="0" y="179"/>
                  </a:lnTo>
                  <a:lnTo>
                    <a:pt x="412" y="179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>
              <a:off x="2711473" y="1933462"/>
              <a:ext cx="17665" cy="13880"/>
            </a:xfrm>
            <a:custGeom>
              <a:avLst/>
              <a:gdLst/>
              <a:ahLst/>
              <a:cxnLst/>
              <a:rect l="l" t="t" r="r" b="b"/>
              <a:pathLst>
                <a:path w="280" h="220" extrusionOk="0">
                  <a:moveTo>
                    <a:pt x="0" y="0"/>
                  </a:moveTo>
                  <a:lnTo>
                    <a:pt x="0" y="219"/>
                  </a:lnTo>
                  <a:lnTo>
                    <a:pt x="280" y="21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>
              <a:off x="2787182" y="2031000"/>
              <a:ext cx="14826" cy="11609"/>
            </a:xfrm>
            <a:custGeom>
              <a:avLst/>
              <a:gdLst/>
              <a:ahLst/>
              <a:cxnLst/>
              <a:rect l="l" t="t" r="r" b="b"/>
              <a:pathLst>
                <a:path w="235" h="184" extrusionOk="0">
                  <a:moveTo>
                    <a:pt x="0" y="1"/>
                  </a:moveTo>
                  <a:lnTo>
                    <a:pt x="0" y="184"/>
                  </a:lnTo>
                  <a:lnTo>
                    <a:pt x="234" y="18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1"/>
            <p:cNvSpPr/>
            <p:nvPr/>
          </p:nvSpPr>
          <p:spPr>
            <a:xfrm>
              <a:off x="2748002" y="1803179"/>
              <a:ext cx="32176" cy="11293"/>
            </a:xfrm>
            <a:custGeom>
              <a:avLst/>
              <a:gdLst/>
              <a:ahLst/>
              <a:cxnLst/>
              <a:rect l="l" t="t" r="r" b="b"/>
              <a:pathLst>
                <a:path w="510" h="179" extrusionOk="0">
                  <a:moveTo>
                    <a:pt x="1" y="0"/>
                  </a:moveTo>
                  <a:lnTo>
                    <a:pt x="1" y="178"/>
                  </a:lnTo>
                  <a:lnTo>
                    <a:pt x="510" y="178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1"/>
            <p:cNvSpPr/>
            <p:nvPr/>
          </p:nvSpPr>
          <p:spPr>
            <a:xfrm>
              <a:off x="2735510" y="1790939"/>
              <a:ext cx="27318" cy="10662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" y="1"/>
                  </a:moveTo>
                  <a:lnTo>
                    <a:pt x="1" y="169"/>
                  </a:lnTo>
                  <a:lnTo>
                    <a:pt x="433" y="169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2737782" y="1818258"/>
              <a:ext cx="19306" cy="9022"/>
            </a:xfrm>
            <a:custGeom>
              <a:avLst/>
              <a:gdLst/>
              <a:ahLst/>
              <a:cxnLst/>
              <a:rect l="l" t="t" r="r" b="b"/>
              <a:pathLst>
                <a:path w="30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305" y="1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2999294" y="1961726"/>
              <a:ext cx="15142" cy="11609"/>
            </a:xfrm>
            <a:custGeom>
              <a:avLst/>
              <a:gdLst/>
              <a:ahLst/>
              <a:cxnLst/>
              <a:rect l="l" t="t" r="r" b="b"/>
              <a:pathLst>
                <a:path w="240" h="184" extrusionOk="0">
                  <a:moveTo>
                    <a:pt x="1" y="0"/>
                  </a:moveTo>
                  <a:lnTo>
                    <a:pt x="1" y="183"/>
                  </a:lnTo>
                  <a:lnTo>
                    <a:pt x="240" y="183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2952480" y="1772012"/>
              <a:ext cx="17034" cy="11609"/>
            </a:xfrm>
            <a:custGeom>
              <a:avLst/>
              <a:gdLst/>
              <a:ahLst/>
              <a:cxnLst/>
              <a:rect l="l" t="t" r="r" b="b"/>
              <a:pathLst>
                <a:path w="270" h="184" extrusionOk="0">
                  <a:moveTo>
                    <a:pt x="0" y="1"/>
                  </a:moveTo>
                  <a:lnTo>
                    <a:pt x="0" y="184"/>
                  </a:lnTo>
                  <a:lnTo>
                    <a:pt x="270" y="18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2739044" y="2021726"/>
              <a:ext cx="27318" cy="10662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0" y="0"/>
                  </a:moveTo>
                  <a:lnTo>
                    <a:pt x="0" y="168"/>
                  </a:lnTo>
                  <a:lnTo>
                    <a:pt x="433" y="16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2945729" y="2030369"/>
              <a:ext cx="32113" cy="11293"/>
            </a:xfrm>
            <a:custGeom>
              <a:avLst/>
              <a:gdLst/>
              <a:ahLst/>
              <a:cxnLst/>
              <a:rect l="l" t="t" r="r" b="b"/>
              <a:pathLst>
                <a:path w="509" h="179" extrusionOk="0">
                  <a:moveTo>
                    <a:pt x="0" y="1"/>
                  </a:moveTo>
                  <a:lnTo>
                    <a:pt x="0" y="179"/>
                  </a:lnTo>
                  <a:lnTo>
                    <a:pt x="509" y="179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1"/>
            <p:cNvSpPr/>
            <p:nvPr/>
          </p:nvSpPr>
          <p:spPr>
            <a:xfrm>
              <a:off x="2933553" y="2018193"/>
              <a:ext cx="27318" cy="10662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0" y="0"/>
                  </a:moveTo>
                  <a:lnTo>
                    <a:pt x="0" y="168"/>
                  </a:lnTo>
                  <a:lnTo>
                    <a:pt x="432" y="168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723334" y="1867027"/>
              <a:ext cx="19306" cy="8706"/>
            </a:xfrm>
            <a:custGeom>
              <a:avLst/>
              <a:gdLst/>
              <a:ahLst/>
              <a:cxnLst/>
              <a:rect l="l" t="t" r="r" b="b"/>
              <a:pathLst>
                <a:path w="306" h="138" extrusionOk="0">
                  <a:moveTo>
                    <a:pt x="0" y="1"/>
                  </a:moveTo>
                  <a:lnTo>
                    <a:pt x="0" y="138"/>
                  </a:lnTo>
                  <a:lnTo>
                    <a:pt x="305" y="13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2759611" y="1725829"/>
              <a:ext cx="219869" cy="88641"/>
            </a:xfrm>
            <a:custGeom>
              <a:avLst/>
              <a:gdLst/>
              <a:ahLst/>
              <a:cxnLst/>
              <a:rect l="l" t="t" r="r" b="b"/>
              <a:pathLst>
                <a:path w="3485" h="1405" extrusionOk="0">
                  <a:moveTo>
                    <a:pt x="1679" y="0"/>
                  </a:moveTo>
                  <a:lnTo>
                    <a:pt x="773" y="1013"/>
                  </a:lnTo>
                  <a:lnTo>
                    <a:pt x="76" y="112"/>
                  </a:lnTo>
                  <a:lnTo>
                    <a:pt x="0" y="387"/>
                  </a:lnTo>
                  <a:lnTo>
                    <a:pt x="763" y="1399"/>
                  </a:lnTo>
                  <a:lnTo>
                    <a:pt x="1679" y="362"/>
                  </a:lnTo>
                  <a:lnTo>
                    <a:pt x="2681" y="1404"/>
                  </a:lnTo>
                  <a:lnTo>
                    <a:pt x="3484" y="463"/>
                  </a:lnTo>
                  <a:lnTo>
                    <a:pt x="3332" y="275"/>
                  </a:lnTo>
                  <a:lnTo>
                    <a:pt x="2691" y="1038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2759611" y="1724568"/>
              <a:ext cx="208954" cy="16403"/>
            </a:xfrm>
            <a:custGeom>
              <a:avLst/>
              <a:gdLst/>
              <a:ahLst/>
              <a:cxnLst/>
              <a:rect l="l" t="t" r="r" b="b"/>
              <a:pathLst>
                <a:path w="3312" h="260" extrusionOk="0">
                  <a:moveTo>
                    <a:pt x="0" y="0"/>
                  </a:moveTo>
                  <a:lnTo>
                    <a:pt x="0" y="244"/>
                  </a:lnTo>
                  <a:lnTo>
                    <a:pt x="3311" y="259"/>
                  </a:lnTo>
                  <a:lnTo>
                    <a:pt x="331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12229" y="1864125"/>
              <a:ext cx="97285" cy="183024"/>
            </a:xfrm>
            <a:custGeom>
              <a:avLst/>
              <a:gdLst/>
              <a:ahLst/>
              <a:cxnLst/>
              <a:rect l="l" t="t" r="r" b="b"/>
              <a:pathLst>
                <a:path w="1542" h="2901" extrusionOk="0">
                  <a:moveTo>
                    <a:pt x="1542" y="1"/>
                  </a:moveTo>
                  <a:lnTo>
                    <a:pt x="0" y="72"/>
                  </a:lnTo>
                  <a:lnTo>
                    <a:pt x="0" y="2865"/>
                  </a:lnTo>
                  <a:lnTo>
                    <a:pt x="1542" y="2900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21503" y="1890118"/>
              <a:ext cx="78358" cy="61702"/>
            </a:xfrm>
            <a:custGeom>
              <a:avLst/>
              <a:gdLst/>
              <a:ahLst/>
              <a:cxnLst/>
              <a:rect l="l" t="t" r="r" b="b"/>
              <a:pathLst>
                <a:path w="1242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242" y="977"/>
                  </a:lnTo>
                  <a:lnTo>
                    <a:pt x="12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22828" y="1966837"/>
              <a:ext cx="76402" cy="69084"/>
            </a:xfrm>
            <a:custGeom>
              <a:avLst/>
              <a:gdLst/>
              <a:ahLst/>
              <a:cxnLst/>
              <a:rect l="l" t="t" r="r" b="b"/>
              <a:pathLst>
                <a:path w="1211" h="1095" extrusionOk="0">
                  <a:moveTo>
                    <a:pt x="0" y="0"/>
                  </a:moveTo>
                  <a:lnTo>
                    <a:pt x="0" y="1094"/>
                  </a:lnTo>
                  <a:lnTo>
                    <a:pt x="1211" y="1094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741315" y="1908415"/>
              <a:ext cx="50724" cy="85739"/>
            </a:xfrm>
            <a:custGeom>
              <a:avLst/>
              <a:gdLst/>
              <a:ahLst/>
              <a:cxnLst/>
              <a:rect l="l" t="t" r="r" b="b"/>
              <a:pathLst>
                <a:path w="804" h="1359" extrusionOk="0">
                  <a:moveTo>
                    <a:pt x="0" y="1"/>
                  </a:moveTo>
                  <a:lnTo>
                    <a:pt x="0" y="1359"/>
                  </a:lnTo>
                  <a:lnTo>
                    <a:pt x="804" y="1359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747056" y="1914219"/>
              <a:ext cx="39873" cy="74509"/>
            </a:xfrm>
            <a:custGeom>
              <a:avLst/>
              <a:gdLst/>
              <a:ahLst/>
              <a:cxnLst/>
              <a:rect l="l" t="t" r="r" b="b"/>
              <a:pathLst>
                <a:path w="632" h="1181" extrusionOk="0">
                  <a:moveTo>
                    <a:pt x="1" y="0"/>
                  </a:moveTo>
                  <a:lnTo>
                    <a:pt x="1" y="1180"/>
                  </a:lnTo>
                  <a:lnTo>
                    <a:pt x="631" y="118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764406" y="1909361"/>
              <a:ext cx="5173" cy="83531"/>
            </a:xfrm>
            <a:custGeom>
              <a:avLst/>
              <a:gdLst/>
              <a:ahLst/>
              <a:cxnLst/>
              <a:rect l="l" t="t" r="r" b="b"/>
              <a:pathLst>
                <a:path w="82" h="1324" extrusionOk="0">
                  <a:moveTo>
                    <a:pt x="0" y="1"/>
                  </a:moveTo>
                  <a:lnTo>
                    <a:pt x="0" y="1323"/>
                  </a:lnTo>
                  <a:lnTo>
                    <a:pt x="82" y="13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741315" y="1948856"/>
              <a:ext cx="45614" cy="5236"/>
            </a:xfrm>
            <a:custGeom>
              <a:avLst/>
              <a:gdLst/>
              <a:ahLst/>
              <a:cxnLst/>
              <a:rect l="l" t="t" r="r" b="b"/>
              <a:pathLst>
                <a:path w="723" h="83" extrusionOk="0">
                  <a:moveTo>
                    <a:pt x="0" y="1"/>
                  </a:moveTo>
                  <a:lnTo>
                    <a:pt x="0" y="82"/>
                  </a:lnTo>
                  <a:lnTo>
                    <a:pt x="722" y="82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920051" y="1905891"/>
              <a:ext cx="50409" cy="86055"/>
            </a:xfrm>
            <a:custGeom>
              <a:avLst/>
              <a:gdLst/>
              <a:ahLst/>
              <a:cxnLst/>
              <a:rect l="l" t="t" r="r" b="b"/>
              <a:pathLst>
                <a:path w="799" h="1364" extrusionOk="0">
                  <a:moveTo>
                    <a:pt x="0" y="0"/>
                  </a:moveTo>
                  <a:lnTo>
                    <a:pt x="0" y="1363"/>
                  </a:lnTo>
                  <a:lnTo>
                    <a:pt x="799" y="136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925162" y="1911317"/>
              <a:ext cx="39873" cy="74509"/>
            </a:xfrm>
            <a:custGeom>
              <a:avLst/>
              <a:gdLst/>
              <a:ahLst/>
              <a:cxnLst/>
              <a:rect l="l" t="t" r="r" b="b"/>
              <a:pathLst>
                <a:path w="632" h="1181" extrusionOk="0">
                  <a:moveTo>
                    <a:pt x="1" y="0"/>
                  </a:moveTo>
                  <a:lnTo>
                    <a:pt x="1" y="1181"/>
                  </a:lnTo>
                  <a:lnTo>
                    <a:pt x="631" y="1181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942512" y="1907153"/>
              <a:ext cx="5173" cy="83468"/>
            </a:xfrm>
            <a:custGeom>
              <a:avLst/>
              <a:gdLst/>
              <a:ahLst/>
              <a:cxnLst/>
              <a:rect l="l" t="t" r="r" b="b"/>
              <a:pathLst>
                <a:path w="82" h="1323" extrusionOk="0">
                  <a:moveTo>
                    <a:pt x="0" y="0"/>
                  </a:moveTo>
                  <a:lnTo>
                    <a:pt x="0" y="1323"/>
                  </a:lnTo>
                  <a:lnTo>
                    <a:pt x="82" y="132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920051" y="1946269"/>
              <a:ext cx="45299" cy="5236"/>
            </a:xfrm>
            <a:custGeom>
              <a:avLst/>
              <a:gdLst/>
              <a:ahLst/>
              <a:cxnLst/>
              <a:rect l="l" t="t" r="r" b="b"/>
              <a:pathLst>
                <a:path w="718" h="83" extrusionOk="0">
                  <a:moveTo>
                    <a:pt x="0" y="1"/>
                  </a:moveTo>
                  <a:lnTo>
                    <a:pt x="0" y="82"/>
                  </a:lnTo>
                  <a:lnTo>
                    <a:pt x="718" y="8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830525" y="1612518"/>
              <a:ext cx="67759" cy="112742"/>
            </a:xfrm>
            <a:custGeom>
              <a:avLst/>
              <a:gdLst/>
              <a:ahLst/>
              <a:cxnLst/>
              <a:rect l="l" t="t" r="r" b="b"/>
              <a:pathLst>
                <a:path w="1074" h="1787" extrusionOk="0">
                  <a:moveTo>
                    <a:pt x="0" y="1"/>
                  </a:moveTo>
                  <a:lnTo>
                    <a:pt x="0" y="1786"/>
                  </a:lnTo>
                  <a:lnTo>
                    <a:pt x="1073" y="178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837592" y="1620215"/>
              <a:ext cx="53626" cy="97663"/>
            </a:xfrm>
            <a:custGeom>
              <a:avLst/>
              <a:gdLst/>
              <a:ahLst/>
              <a:cxnLst/>
              <a:rect l="l" t="t" r="r" b="b"/>
              <a:pathLst>
                <a:path w="850" h="1548" extrusionOk="0">
                  <a:moveTo>
                    <a:pt x="0" y="1"/>
                  </a:moveTo>
                  <a:lnTo>
                    <a:pt x="0" y="1547"/>
                  </a:lnTo>
                  <a:lnTo>
                    <a:pt x="850" y="1547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860998" y="1614159"/>
              <a:ext cx="7445" cy="110092"/>
            </a:xfrm>
            <a:custGeom>
              <a:avLst/>
              <a:gdLst/>
              <a:ahLst/>
              <a:cxnLst/>
              <a:rect l="l" t="t" r="r" b="b"/>
              <a:pathLst>
                <a:path w="118" h="1745" extrusionOk="0">
                  <a:moveTo>
                    <a:pt x="0" y="0"/>
                  </a:moveTo>
                  <a:lnTo>
                    <a:pt x="0" y="1745"/>
                  </a:lnTo>
                  <a:lnTo>
                    <a:pt x="117" y="17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830525" y="1665515"/>
              <a:ext cx="60693" cy="7445"/>
            </a:xfrm>
            <a:custGeom>
              <a:avLst/>
              <a:gdLst/>
              <a:ahLst/>
              <a:cxnLst/>
              <a:rect l="l" t="t" r="r" b="b"/>
              <a:pathLst>
                <a:path w="962" h="118" extrusionOk="0">
                  <a:moveTo>
                    <a:pt x="0" y="0"/>
                  </a:moveTo>
                  <a:lnTo>
                    <a:pt x="0" y="117"/>
                  </a:lnTo>
                  <a:lnTo>
                    <a:pt x="962" y="117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46741" y="1799330"/>
              <a:ext cx="233370" cy="16403"/>
            </a:xfrm>
            <a:custGeom>
              <a:avLst/>
              <a:gdLst/>
              <a:ahLst/>
              <a:cxnLst/>
              <a:rect l="l" t="t" r="r" b="b"/>
              <a:pathLst>
                <a:path w="3699" h="260" extrusionOk="0">
                  <a:moveTo>
                    <a:pt x="3699" y="0"/>
                  </a:moveTo>
                  <a:lnTo>
                    <a:pt x="6" y="10"/>
                  </a:lnTo>
                  <a:lnTo>
                    <a:pt x="1" y="260"/>
                  </a:lnTo>
                  <a:lnTo>
                    <a:pt x="3699" y="244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00999" y="1862547"/>
              <a:ext cx="120376" cy="19306"/>
            </a:xfrm>
            <a:custGeom>
              <a:avLst/>
              <a:gdLst/>
              <a:ahLst/>
              <a:cxnLst/>
              <a:rect l="l" t="t" r="r" b="b"/>
              <a:pathLst>
                <a:path w="1908" h="306" extrusionOk="0">
                  <a:moveTo>
                    <a:pt x="244" y="0"/>
                  </a:moveTo>
                  <a:cubicBezTo>
                    <a:pt x="112" y="0"/>
                    <a:pt x="0" y="72"/>
                    <a:pt x="0" y="153"/>
                  </a:cubicBezTo>
                  <a:cubicBezTo>
                    <a:pt x="0" y="234"/>
                    <a:pt x="107" y="306"/>
                    <a:pt x="244" y="306"/>
                  </a:cubicBezTo>
                  <a:lnTo>
                    <a:pt x="1658" y="306"/>
                  </a:lnTo>
                  <a:cubicBezTo>
                    <a:pt x="1791" y="306"/>
                    <a:pt x="1908" y="234"/>
                    <a:pt x="1908" y="153"/>
                  </a:cubicBezTo>
                  <a:cubicBezTo>
                    <a:pt x="1908" y="72"/>
                    <a:pt x="1791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662325" y="1479649"/>
              <a:ext cx="399170" cy="582510"/>
            </a:xfrm>
            <a:custGeom>
              <a:avLst/>
              <a:gdLst/>
              <a:ahLst/>
              <a:cxnLst/>
              <a:rect l="l" t="t" r="r" b="b"/>
              <a:pathLst>
                <a:path w="6327" h="9233" extrusionOk="0">
                  <a:moveTo>
                    <a:pt x="3114" y="0"/>
                  </a:moveTo>
                  <a:cubicBezTo>
                    <a:pt x="2863" y="0"/>
                    <a:pt x="2597" y="121"/>
                    <a:pt x="2417" y="449"/>
                  </a:cubicBezTo>
                  <a:lnTo>
                    <a:pt x="1" y="8816"/>
                  </a:lnTo>
                  <a:cubicBezTo>
                    <a:pt x="1" y="8816"/>
                    <a:pt x="49" y="9018"/>
                    <a:pt x="358" y="9018"/>
                  </a:cubicBezTo>
                  <a:cubicBezTo>
                    <a:pt x="382" y="9018"/>
                    <a:pt x="407" y="9017"/>
                    <a:pt x="433" y="9014"/>
                  </a:cubicBezTo>
                  <a:cubicBezTo>
                    <a:pt x="433" y="9014"/>
                    <a:pt x="601" y="9014"/>
                    <a:pt x="764" y="8287"/>
                  </a:cubicBezTo>
                  <a:cubicBezTo>
                    <a:pt x="932" y="7560"/>
                    <a:pt x="2870" y="677"/>
                    <a:pt x="2870" y="677"/>
                  </a:cubicBezTo>
                  <a:cubicBezTo>
                    <a:pt x="2870" y="677"/>
                    <a:pt x="2899" y="602"/>
                    <a:pt x="3066" y="602"/>
                  </a:cubicBezTo>
                  <a:cubicBezTo>
                    <a:pt x="3129" y="602"/>
                    <a:pt x="3210" y="613"/>
                    <a:pt x="3317" y="642"/>
                  </a:cubicBezTo>
                  <a:cubicBezTo>
                    <a:pt x="3317" y="642"/>
                    <a:pt x="3318" y="641"/>
                    <a:pt x="3320" y="641"/>
                  </a:cubicBezTo>
                  <a:cubicBezTo>
                    <a:pt x="3353" y="641"/>
                    <a:pt x="3636" y="740"/>
                    <a:pt x="4441" y="3882"/>
                  </a:cubicBezTo>
                  <a:cubicBezTo>
                    <a:pt x="5306" y="7260"/>
                    <a:pt x="5535" y="9121"/>
                    <a:pt x="5708" y="9142"/>
                  </a:cubicBezTo>
                  <a:cubicBezTo>
                    <a:pt x="5798" y="9153"/>
                    <a:pt x="5985" y="9233"/>
                    <a:pt x="6127" y="9233"/>
                  </a:cubicBezTo>
                  <a:cubicBezTo>
                    <a:pt x="6241" y="9233"/>
                    <a:pt x="6326" y="9181"/>
                    <a:pt x="6308" y="8999"/>
                  </a:cubicBezTo>
                  <a:cubicBezTo>
                    <a:pt x="6273" y="8592"/>
                    <a:pt x="4014" y="677"/>
                    <a:pt x="3739" y="296"/>
                  </a:cubicBezTo>
                  <a:cubicBezTo>
                    <a:pt x="3620" y="130"/>
                    <a:pt x="3375" y="0"/>
                    <a:pt x="3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91156" y="1948856"/>
              <a:ext cx="8706" cy="21577"/>
            </a:xfrm>
            <a:custGeom>
              <a:avLst/>
              <a:gdLst/>
              <a:ahLst/>
              <a:cxnLst/>
              <a:rect l="l" t="t" r="r" b="b"/>
              <a:pathLst>
                <a:path w="138" h="342" extrusionOk="0">
                  <a:moveTo>
                    <a:pt x="72" y="1"/>
                  </a:moveTo>
                  <a:cubicBezTo>
                    <a:pt x="31" y="1"/>
                    <a:pt x="1" y="77"/>
                    <a:pt x="1" y="174"/>
                  </a:cubicBezTo>
                  <a:cubicBezTo>
                    <a:pt x="1" y="265"/>
                    <a:pt x="31" y="341"/>
                    <a:pt x="72" y="341"/>
                  </a:cubicBezTo>
                  <a:cubicBezTo>
                    <a:pt x="107" y="341"/>
                    <a:pt x="138" y="265"/>
                    <a:pt x="138" y="174"/>
                  </a:cubicBezTo>
                  <a:cubicBezTo>
                    <a:pt x="138" y="77"/>
                    <a:pt x="10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5" name="Google Shape;1605;p21"/>
          <p:cNvSpPr txBox="1">
            <a:spLocks noGrp="1"/>
          </p:cNvSpPr>
          <p:nvPr>
            <p:ph type="title"/>
          </p:nvPr>
        </p:nvSpPr>
        <p:spPr>
          <a:xfrm>
            <a:off x="2088000" y="3237125"/>
            <a:ext cx="49680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21"/>
          <p:cNvSpPr txBox="1">
            <a:spLocks noGrp="1"/>
          </p:cNvSpPr>
          <p:nvPr>
            <p:ph type="subTitle" idx="1"/>
          </p:nvPr>
        </p:nvSpPr>
        <p:spPr>
          <a:xfrm>
            <a:off x="2088000" y="3994700"/>
            <a:ext cx="49680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07" name="Google Shape;1607;p21"/>
          <p:cNvGrpSpPr/>
          <p:nvPr/>
        </p:nvGrpSpPr>
        <p:grpSpPr>
          <a:xfrm flipH="1">
            <a:off x="114978" y="54883"/>
            <a:ext cx="8790926" cy="4698074"/>
            <a:chOff x="114978" y="54883"/>
            <a:chExt cx="8790926" cy="4698074"/>
          </a:xfrm>
        </p:grpSpPr>
        <p:grpSp>
          <p:nvGrpSpPr>
            <p:cNvPr id="1608" name="Google Shape;1608;p21"/>
            <p:cNvGrpSpPr/>
            <p:nvPr/>
          </p:nvGrpSpPr>
          <p:grpSpPr>
            <a:xfrm flipH="1">
              <a:off x="114978" y="54883"/>
              <a:ext cx="8790926" cy="3772565"/>
              <a:chOff x="203771" y="54883"/>
              <a:chExt cx="8790926" cy="3772565"/>
            </a:xfrm>
          </p:grpSpPr>
          <p:sp>
            <p:nvSpPr>
              <p:cNvPr id="1609" name="Google Shape;1609;p21"/>
              <p:cNvSpPr/>
              <p:nvPr/>
            </p:nvSpPr>
            <p:spPr>
              <a:xfrm rot="10800000" flipH="1">
                <a:off x="8979927" y="2556121"/>
                <a:ext cx="14770" cy="1462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1" y="0"/>
                      <a:pt x="0" y="26"/>
                      <a:pt x="0" y="51"/>
                    </a:cubicBezTo>
                    <a:cubicBezTo>
                      <a:pt x="0" y="76"/>
                      <a:pt x="26" y="92"/>
                      <a:pt x="51" y="102"/>
                    </a:cubicBezTo>
                    <a:cubicBezTo>
                      <a:pt x="82" y="102"/>
                      <a:pt x="102" y="76"/>
                      <a:pt x="102" y="51"/>
                    </a:cubicBezTo>
                    <a:cubicBezTo>
                      <a:pt x="102" y="15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1"/>
              <p:cNvSpPr/>
              <p:nvPr/>
            </p:nvSpPr>
            <p:spPr>
              <a:xfrm rot="10800000" flipH="1">
                <a:off x="8000083" y="54883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92" y="0"/>
                    </a:moveTo>
                    <a:cubicBezTo>
                      <a:pt x="42" y="0"/>
                      <a:pt x="1" y="41"/>
                      <a:pt x="1" y="92"/>
                    </a:cubicBezTo>
                    <a:cubicBezTo>
                      <a:pt x="1" y="138"/>
                      <a:pt x="47" y="184"/>
                      <a:pt x="92" y="184"/>
                    </a:cubicBezTo>
                    <a:cubicBezTo>
                      <a:pt x="143" y="184"/>
                      <a:pt x="179" y="143"/>
                      <a:pt x="179" y="92"/>
                    </a:cubicBezTo>
                    <a:cubicBezTo>
                      <a:pt x="179" y="41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1"/>
              <p:cNvSpPr/>
              <p:nvPr/>
            </p:nvSpPr>
            <p:spPr>
              <a:xfrm rot="10800000" flipH="1">
                <a:off x="1280340" y="141921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1" y="41"/>
                      <a:pt x="1" y="92"/>
                    </a:cubicBezTo>
                    <a:cubicBezTo>
                      <a:pt x="1" y="143"/>
                      <a:pt x="36" y="178"/>
                      <a:pt x="87" y="178"/>
                    </a:cubicBezTo>
                    <a:cubicBezTo>
                      <a:pt x="138" y="178"/>
                      <a:pt x="179" y="143"/>
                      <a:pt x="179" y="92"/>
                    </a:cubicBezTo>
                    <a:cubicBezTo>
                      <a:pt x="179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1"/>
              <p:cNvSpPr/>
              <p:nvPr/>
            </p:nvSpPr>
            <p:spPr>
              <a:xfrm rot="10800000" flipH="1">
                <a:off x="6053496" y="202180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1"/>
                    </a:moveTo>
                    <a:cubicBezTo>
                      <a:pt x="37" y="1"/>
                      <a:pt x="1" y="42"/>
                      <a:pt x="1" y="92"/>
                    </a:cubicBezTo>
                    <a:cubicBezTo>
                      <a:pt x="1" y="143"/>
                      <a:pt x="37" y="179"/>
                      <a:pt x="87" y="179"/>
                    </a:cubicBezTo>
                    <a:cubicBezTo>
                      <a:pt x="138" y="179"/>
                      <a:pt x="179" y="143"/>
                      <a:pt x="179" y="92"/>
                    </a:cubicBezTo>
                    <a:cubicBezTo>
                      <a:pt x="179" y="42"/>
                      <a:pt x="138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1"/>
              <p:cNvSpPr/>
              <p:nvPr/>
            </p:nvSpPr>
            <p:spPr>
              <a:xfrm rot="10800000" flipH="1">
                <a:off x="203771" y="3801779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8"/>
                      <a:pt x="36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1"/>
              <p:cNvSpPr/>
              <p:nvPr/>
            </p:nvSpPr>
            <p:spPr>
              <a:xfrm rot="10800000" flipH="1">
                <a:off x="4025759" y="2401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1"/>
              <p:cNvSpPr/>
              <p:nvPr/>
            </p:nvSpPr>
            <p:spPr>
              <a:xfrm rot="10800000" flipH="1">
                <a:off x="408463" y="22671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6" name="Google Shape;1616;p21"/>
            <p:cNvGrpSpPr/>
            <p:nvPr/>
          </p:nvGrpSpPr>
          <p:grpSpPr>
            <a:xfrm flipH="1">
              <a:off x="3433780" y="4674058"/>
              <a:ext cx="2742189" cy="78899"/>
              <a:chOff x="2923391" y="4674058"/>
              <a:chExt cx="2742189" cy="78899"/>
            </a:xfrm>
          </p:grpSpPr>
          <p:sp>
            <p:nvSpPr>
              <p:cNvPr id="1617" name="Google Shape;1617;p21"/>
              <p:cNvSpPr/>
              <p:nvPr/>
            </p:nvSpPr>
            <p:spPr>
              <a:xfrm rot="10800000" flipH="1">
                <a:off x="2923391" y="472728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7"/>
                      <a:pt x="36" y="178"/>
                      <a:pt x="87" y="178"/>
                    </a:cubicBezTo>
                    <a:cubicBezTo>
                      <a:pt x="138" y="178"/>
                      <a:pt x="178" y="137"/>
                      <a:pt x="178" y="87"/>
                    </a:cubicBezTo>
                    <a:cubicBezTo>
                      <a:pt x="178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1"/>
              <p:cNvSpPr/>
              <p:nvPr/>
            </p:nvSpPr>
            <p:spPr>
              <a:xfrm rot="10800000" flipH="1">
                <a:off x="5639911" y="467405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92" y="1"/>
                    </a:moveTo>
                    <a:cubicBezTo>
                      <a:pt x="41" y="1"/>
                      <a:pt x="0" y="42"/>
                      <a:pt x="0" y="92"/>
                    </a:cubicBezTo>
                    <a:cubicBezTo>
                      <a:pt x="0" y="143"/>
                      <a:pt x="41" y="179"/>
                      <a:pt x="92" y="179"/>
                    </a:cubicBezTo>
                    <a:cubicBezTo>
                      <a:pt x="143" y="179"/>
                      <a:pt x="178" y="143"/>
                      <a:pt x="178" y="92"/>
                    </a:cubicBezTo>
                    <a:cubicBezTo>
                      <a:pt x="178" y="42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chester"/>
              <a:buNone/>
              <a:defRPr sz="4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67" r:id="rId9"/>
    <p:sldLayoutId id="2147483672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38"/>
          <p:cNvSpPr txBox="1">
            <a:spLocks noGrp="1"/>
          </p:cNvSpPr>
          <p:nvPr>
            <p:ph type="ctrTitle"/>
          </p:nvPr>
        </p:nvSpPr>
        <p:spPr>
          <a:xfrm>
            <a:off x="376535" y="1132466"/>
            <a:ext cx="5507447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Ski Service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2500" name="Google Shape;2500;p38"/>
          <p:cNvSpPr txBox="1">
            <a:spLocks noGrp="1"/>
          </p:cNvSpPr>
          <p:nvPr>
            <p:ph type="subTitle" idx="1"/>
          </p:nvPr>
        </p:nvSpPr>
        <p:spPr>
          <a:xfrm>
            <a:off x="783638" y="24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Von David</a:t>
            </a:r>
            <a:endParaRPr dirty="0"/>
          </a:p>
        </p:txBody>
      </p:sp>
      <p:grpSp>
        <p:nvGrpSpPr>
          <p:cNvPr id="2501" name="Google Shape;2501;p38"/>
          <p:cNvGrpSpPr/>
          <p:nvPr/>
        </p:nvGrpSpPr>
        <p:grpSpPr>
          <a:xfrm rot="-343201">
            <a:off x="6345220" y="1896187"/>
            <a:ext cx="2574178" cy="2533135"/>
            <a:chOff x="6917220" y="1633747"/>
            <a:chExt cx="2360515" cy="2190123"/>
          </a:xfrm>
        </p:grpSpPr>
        <p:grpSp>
          <p:nvGrpSpPr>
            <p:cNvPr id="2502" name="Google Shape;2502;p38"/>
            <p:cNvGrpSpPr/>
            <p:nvPr/>
          </p:nvGrpSpPr>
          <p:grpSpPr>
            <a:xfrm flipH="1">
              <a:off x="8354578" y="2267705"/>
              <a:ext cx="705082" cy="186945"/>
              <a:chOff x="4179975" y="1685525"/>
              <a:chExt cx="274950" cy="72900"/>
            </a:xfrm>
          </p:grpSpPr>
          <p:sp>
            <p:nvSpPr>
              <p:cNvPr id="2503" name="Google Shape;2503;p38"/>
              <p:cNvSpPr/>
              <p:nvPr/>
            </p:nvSpPr>
            <p:spPr>
              <a:xfrm>
                <a:off x="4230725" y="1685525"/>
                <a:ext cx="224200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2916" extrusionOk="0">
                    <a:moveTo>
                      <a:pt x="0" y="0"/>
                    </a:moveTo>
                    <a:lnTo>
                      <a:pt x="0" y="2915"/>
                    </a:lnTo>
                    <a:lnTo>
                      <a:pt x="8968" y="2915"/>
                    </a:lnTo>
                    <a:lnTo>
                      <a:pt x="89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8"/>
              <p:cNvSpPr/>
              <p:nvPr/>
            </p:nvSpPr>
            <p:spPr>
              <a:xfrm>
                <a:off x="4180100" y="1685525"/>
                <a:ext cx="74050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916" extrusionOk="0">
                    <a:moveTo>
                      <a:pt x="1" y="0"/>
                    </a:moveTo>
                    <a:lnTo>
                      <a:pt x="1" y="2915"/>
                    </a:lnTo>
                    <a:lnTo>
                      <a:pt x="2961" y="2915"/>
                    </a:lnTo>
                    <a:lnTo>
                      <a:pt x="29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8"/>
              <p:cNvSpPr/>
              <p:nvPr/>
            </p:nvSpPr>
            <p:spPr>
              <a:xfrm>
                <a:off x="4180100" y="1718450"/>
                <a:ext cx="739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599" extrusionOk="0">
                    <a:moveTo>
                      <a:pt x="1394" y="1"/>
                    </a:moveTo>
                    <a:lnTo>
                      <a:pt x="1" y="1598"/>
                    </a:lnTo>
                    <a:lnTo>
                      <a:pt x="2956" y="1598"/>
                    </a:lnTo>
                    <a:lnTo>
                      <a:pt x="1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8"/>
              <p:cNvSpPr/>
              <p:nvPr/>
            </p:nvSpPr>
            <p:spPr>
              <a:xfrm>
                <a:off x="4179975" y="1717450"/>
                <a:ext cx="740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639" extrusionOk="0">
                    <a:moveTo>
                      <a:pt x="1389" y="0"/>
                    </a:moveTo>
                    <a:cubicBezTo>
                      <a:pt x="921" y="539"/>
                      <a:pt x="448" y="1084"/>
                      <a:pt x="1" y="1638"/>
                    </a:cubicBezTo>
                    <a:cubicBezTo>
                      <a:pt x="477" y="1131"/>
                      <a:pt x="934" y="610"/>
                      <a:pt x="1395" y="88"/>
                    </a:cubicBezTo>
                    <a:lnTo>
                      <a:pt x="1395" y="88"/>
                    </a:lnTo>
                    <a:cubicBezTo>
                      <a:pt x="1898" y="601"/>
                      <a:pt x="2449" y="1152"/>
                      <a:pt x="2961" y="1638"/>
                    </a:cubicBezTo>
                    <a:cubicBezTo>
                      <a:pt x="2473" y="1099"/>
                      <a:pt x="1913" y="524"/>
                      <a:pt x="1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8"/>
              <p:cNvSpPr/>
              <p:nvPr/>
            </p:nvSpPr>
            <p:spPr>
              <a:xfrm>
                <a:off x="4180100" y="1685650"/>
                <a:ext cx="7392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2305" extrusionOk="0">
                    <a:moveTo>
                      <a:pt x="1" y="0"/>
                    </a:moveTo>
                    <a:lnTo>
                      <a:pt x="1405" y="2305"/>
                    </a:lnTo>
                    <a:lnTo>
                      <a:pt x="29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8"/>
              <p:cNvSpPr/>
              <p:nvPr/>
            </p:nvSpPr>
            <p:spPr>
              <a:xfrm>
                <a:off x="4179975" y="1685650"/>
                <a:ext cx="74050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37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3" y="789"/>
                      <a:pt x="937" y="1593"/>
                      <a:pt x="1405" y="2371"/>
                    </a:cubicBezTo>
                    <a:cubicBezTo>
                      <a:pt x="1918" y="1608"/>
                      <a:pt x="2473" y="774"/>
                      <a:pt x="2961" y="0"/>
                    </a:cubicBezTo>
                    <a:lnTo>
                      <a:pt x="2961" y="0"/>
                    </a:lnTo>
                    <a:cubicBezTo>
                      <a:pt x="2451" y="715"/>
                      <a:pt x="1907" y="1513"/>
                      <a:pt x="1406" y="2255"/>
                    </a:cubicBezTo>
                    <a:lnTo>
                      <a:pt x="1406" y="2255"/>
                    </a:lnTo>
                    <a:cubicBezTo>
                      <a:pt x="950" y="1509"/>
                      <a:pt x="475" y="73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9" name="Google Shape;2509;p38"/>
            <p:cNvGrpSpPr/>
            <p:nvPr/>
          </p:nvGrpSpPr>
          <p:grpSpPr>
            <a:xfrm>
              <a:off x="8096919" y="1633747"/>
              <a:ext cx="438320" cy="955456"/>
              <a:chOff x="3871225" y="1387275"/>
              <a:chExt cx="170925" cy="372585"/>
            </a:xfrm>
          </p:grpSpPr>
          <p:sp>
            <p:nvSpPr>
              <p:cNvPr id="2510" name="Google Shape;2510;p38"/>
              <p:cNvSpPr/>
              <p:nvPr/>
            </p:nvSpPr>
            <p:spPr>
              <a:xfrm>
                <a:off x="3947525" y="1398675"/>
                <a:ext cx="7187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953" extrusionOk="0">
                    <a:moveTo>
                      <a:pt x="1715" y="1"/>
                    </a:moveTo>
                    <a:cubicBezTo>
                      <a:pt x="1493" y="1"/>
                      <a:pt x="1300" y="167"/>
                      <a:pt x="1119" y="294"/>
                    </a:cubicBezTo>
                    <a:cubicBezTo>
                      <a:pt x="840" y="502"/>
                      <a:pt x="51" y="1388"/>
                      <a:pt x="0" y="1621"/>
                    </a:cubicBezTo>
                    <a:lnTo>
                      <a:pt x="331" y="1952"/>
                    </a:lnTo>
                    <a:cubicBezTo>
                      <a:pt x="585" y="1698"/>
                      <a:pt x="1007" y="1474"/>
                      <a:pt x="1165" y="1408"/>
                    </a:cubicBezTo>
                    <a:cubicBezTo>
                      <a:pt x="1462" y="1272"/>
                      <a:pt x="1884" y="1147"/>
                      <a:pt x="2260" y="1147"/>
                    </a:cubicBezTo>
                    <a:cubicBezTo>
                      <a:pt x="2405" y="1147"/>
                      <a:pt x="2544" y="1166"/>
                      <a:pt x="2666" y="1209"/>
                    </a:cubicBezTo>
                    <a:cubicBezTo>
                      <a:pt x="2752" y="1240"/>
                      <a:pt x="2828" y="1291"/>
                      <a:pt x="2874" y="1357"/>
                    </a:cubicBezTo>
                    <a:cubicBezTo>
                      <a:pt x="2849" y="1240"/>
                      <a:pt x="2798" y="1128"/>
                      <a:pt x="2767" y="1042"/>
                    </a:cubicBezTo>
                    <a:cubicBezTo>
                      <a:pt x="2661" y="787"/>
                      <a:pt x="2493" y="579"/>
                      <a:pt x="2320" y="370"/>
                    </a:cubicBezTo>
                    <a:cubicBezTo>
                      <a:pt x="2177" y="187"/>
                      <a:pt x="2035" y="50"/>
                      <a:pt x="1801" y="9"/>
                    </a:cubicBezTo>
                    <a:cubicBezTo>
                      <a:pt x="1772" y="3"/>
                      <a:pt x="1743" y="1"/>
                      <a:pt x="1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8"/>
              <p:cNvSpPr/>
              <p:nvPr/>
            </p:nvSpPr>
            <p:spPr>
              <a:xfrm>
                <a:off x="3956050" y="1427275"/>
                <a:ext cx="64350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906" extrusionOk="0">
                    <a:moveTo>
                      <a:pt x="1923" y="1"/>
                    </a:moveTo>
                    <a:cubicBezTo>
                      <a:pt x="1549" y="1"/>
                      <a:pt x="1130" y="128"/>
                      <a:pt x="829" y="264"/>
                    </a:cubicBezTo>
                    <a:cubicBezTo>
                      <a:pt x="671" y="330"/>
                      <a:pt x="254" y="554"/>
                      <a:pt x="0" y="808"/>
                    </a:cubicBezTo>
                    <a:lnTo>
                      <a:pt x="5" y="813"/>
                    </a:lnTo>
                    <a:cubicBezTo>
                      <a:pt x="305" y="884"/>
                      <a:pt x="626" y="900"/>
                      <a:pt x="931" y="905"/>
                    </a:cubicBezTo>
                    <a:cubicBezTo>
                      <a:pt x="956" y="905"/>
                      <a:pt x="980" y="905"/>
                      <a:pt x="1005" y="905"/>
                    </a:cubicBezTo>
                    <a:cubicBezTo>
                      <a:pt x="1284" y="905"/>
                      <a:pt x="1555" y="878"/>
                      <a:pt x="1831" y="808"/>
                    </a:cubicBezTo>
                    <a:cubicBezTo>
                      <a:pt x="2014" y="773"/>
                      <a:pt x="2381" y="701"/>
                      <a:pt x="2508" y="528"/>
                    </a:cubicBezTo>
                    <a:cubicBezTo>
                      <a:pt x="2574" y="442"/>
                      <a:pt x="2569" y="325"/>
                      <a:pt x="2543" y="208"/>
                    </a:cubicBezTo>
                    <a:cubicBezTo>
                      <a:pt x="2498" y="142"/>
                      <a:pt x="2426" y="96"/>
                      <a:pt x="2330" y="65"/>
                    </a:cubicBezTo>
                    <a:cubicBezTo>
                      <a:pt x="2207" y="20"/>
                      <a:pt x="2069" y="1"/>
                      <a:pt x="19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8"/>
              <p:cNvSpPr/>
              <p:nvPr/>
            </p:nvSpPr>
            <p:spPr>
              <a:xfrm>
                <a:off x="3954900" y="1426775"/>
                <a:ext cx="660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930" extrusionOk="0">
                    <a:moveTo>
                      <a:pt x="1980" y="34"/>
                    </a:moveTo>
                    <a:cubicBezTo>
                      <a:pt x="2055" y="34"/>
                      <a:pt x="2132" y="40"/>
                      <a:pt x="2208" y="55"/>
                    </a:cubicBezTo>
                    <a:cubicBezTo>
                      <a:pt x="2315" y="70"/>
                      <a:pt x="2442" y="106"/>
                      <a:pt x="2523" y="187"/>
                    </a:cubicBezTo>
                    <a:cubicBezTo>
                      <a:pt x="2569" y="233"/>
                      <a:pt x="2574" y="309"/>
                      <a:pt x="2574" y="370"/>
                    </a:cubicBezTo>
                    <a:cubicBezTo>
                      <a:pt x="2574" y="426"/>
                      <a:pt x="2564" y="487"/>
                      <a:pt x="2528" y="538"/>
                    </a:cubicBezTo>
                    <a:cubicBezTo>
                      <a:pt x="2528" y="538"/>
                      <a:pt x="2528" y="538"/>
                      <a:pt x="2528" y="538"/>
                    </a:cubicBezTo>
                    <a:lnTo>
                      <a:pt x="2528" y="538"/>
                    </a:lnTo>
                    <a:cubicBezTo>
                      <a:pt x="2528" y="539"/>
                      <a:pt x="2528" y="539"/>
                      <a:pt x="2528" y="539"/>
                    </a:cubicBezTo>
                    <a:lnTo>
                      <a:pt x="2528" y="539"/>
                    </a:lnTo>
                    <a:cubicBezTo>
                      <a:pt x="2451" y="640"/>
                      <a:pt x="2319" y="691"/>
                      <a:pt x="2208" y="726"/>
                    </a:cubicBezTo>
                    <a:cubicBezTo>
                      <a:pt x="2091" y="767"/>
                      <a:pt x="1969" y="793"/>
                      <a:pt x="1852" y="818"/>
                    </a:cubicBezTo>
                    <a:cubicBezTo>
                      <a:pt x="1658" y="859"/>
                      <a:pt x="1460" y="894"/>
                      <a:pt x="1267" y="899"/>
                    </a:cubicBezTo>
                    <a:cubicBezTo>
                      <a:pt x="1193" y="903"/>
                      <a:pt x="1118" y="905"/>
                      <a:pt x="1044" y="905"/>
                    </a:cubicBezTo>
                    <a:cubicBezTo>
                      <a:pt x="923" y="905"/>
                      <a:pt x="803" y="901"/>
                      <a:pt x="687" y="894"/>
                    </a:cubicBezTo>
                    <a:cubicBezTo>
                      <a:pt x="481" y="880"/>
                      <a:pt x="280" y="861"/>
                      <a:pt x="84" y="821"/>
                    </a:cubicBezTo>
                    <a:lnTo>
                      <a:pt x="84" y="821"/>
                    </a:lnTo>
                    <a:cubicBezTo>
                      <a:pt x="219" y="684"/>
                      <a:pt x="387" y="571"/>
                      <a:pt x="555" y="472"/>
                    </a:cubicBezTo>
                    <a:cubicBezTo>
                      <a:pt x="687" y="391"/>
                      <a:pt x="824" y="319"/>
                      <a:pt x="972" y="258"/>
                    </a:cubicBezTo>
                    <a:cubicBezTo>
                      <a:pt x="1165" y="177"/>
                      <a:pt x="1369" y="116"/>
                      <a:pt x="1572" y="80"/>
                    </a:cubicBezTo>
                    <a:cubicBezTo>
                      <a:pt x="1706" y="54"/>
                      <a:pt x="1842" y="34"/>
                      <a:pt x="1980" y="34"/>
                    </a:cubicBezTo>
                    <a:close/>
                    <a:moveTo>
                      <a:pt x="1960" y="0"/>
                    </a:moveTo>
                    <a:cubicBezTo>
                      <a:pt x="1886" y="0"/>
                      <a:pt x="1811" y="5"/>
                      <a:pt x="1735" y="14"/>
                    </a:cubicBezTo>
                    <a:cubicBezTo>
                      <a:pt x="1343" y="60"/>
                      <a:pt x="951" y="192"/>
                      <a:pt x="600" y="386"/>
                    </a:cubicBezTo>
                    <a:cubicBezTo>
                      <a:pt x="387" y="503"/>
                      <a:pt x="178" y="640"/>
                      <a:pt x="5" y="808"/>
                    </a:cubicBezTo>
                    <a:cubicBezTo>
                      <a:pt x="0" y="818"/>
                      <a:pt x="5" y="823"/>
                      <a:pt x="10" y="823"/>
                    </a:cubicBezTo>
                    <a:cubicBezTo>
                      <a:pt x="36" y="848"/>
                      <a:pt x="77" y="848"/>
                      <a:pt x="107" y="854"/>
                    </a:cubicBezTo>
                    <a:cubicBezTo>
                      <a:pt x="158" y="869"/>
                      <a:pt x="209" y="874"/>
                      <a:pt x="260" y="879"/>
                    </a:cubicBezTo>
                    <a:cubicBezTo>
                      <a:pt x="356" y="894"/>
                      <a:pt x="458" y="904"/>
                      <a:pt x="560" y="910"/>
                    </a:cubicBezTo>
                    <a:cubicBezTo>
                      <a:pt x="763" y="925"/>
                      <a:pt x="957" y="930"/>
                      <a:pt x="1160" y="930"/>
                    </a:cubicBezTo>
                    <a:cubicBezTo>
                      <a:pt x="1363" y="930"/>
                      <a:pt x="1567" y="904"/>
                      <a:pt x="1765" y="869"/>
                    </a:cubicBezTo>
                    <a:cubicBezTo>
                      <a:pt x="1908" y="833"/>
                      <a:pt x="2050" y="808"/>
                      <a:pt x="2193" y="767"/>
                    </a:cubicBezTo>
                    <a:cubicBezTo>
                      <a:pt x="2325" y="728"/>
                      <a:pt x="2481" y="674"/>
                      <a:pt x="2574" y="566"/>
                    </a:cubicBezTo>
                    <a:lnTo>
                      <a:pt x="2574" y="566"/>
                    </a:lnTo>
                    <a:cubicBezTo>
                      <a:pt x="2576" y="566"/>
                      <a:pt x="2578" y="566"/>
                      <a:pt x="2579" y="566"/>
                    </a:cubicBezTo>
                    <a:cubicBezTo>
                      <a:pt x="2583" y="566"/>
                      <a:pt x="2587" y="565"/>
                      <a:pt x="2589" y="564"/>
                    </a:cubicBezTo>
                    <a:cubicBezTo>
                      <a:pt x="2620" y="518"/>
                      <a:pt x="2630" y="462"/>
                      <a:pt x="2640" y="401"/>
                    </a:cubicBezTo>
                    <a:lnTo>
                      <a:pt x="2640" y="325"/>
                    </a:lnTo>
                    <a:cubicBezTo>
                      <a:pt x="2640" y="299"/>
                      <a:pt x="2630" y="258"/>
                      <a:pt x="2620" y="233"/>
                    </a:cubicBezTo>
                    <a:cubicBezTo>
                      <a:pt x="2600" y="192"/>
                      <a:pt x="2554" y="157"/>
                      <a:pt x="2518" y="136"/>
                    </a:cubicBezTo>
                    <a:cubicBezTo>
                      <a:pt x="2472" y="106"/>
                      <a:pt x="2421" y="85"/>
                      <a:pt x="2371" y="65"/>
                    </a:cubicBezTo>
                    <a:cubicBezTo>
                      <a:pt x="2238" y="19"/>
                      <a:pt x="2100" y="0"/>
                      <a:pt x="19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8"/>
              <p:cNvSpPr/>
              <p:nvPr/>
            </p:nvSpPr>
            <p:spPr>
              <a:xfrm>
                <a:off x="3891575" y="1400025"/>
                <a:ext cx="721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899" extrusionOk="0">
                    <a:moveTo>
                      <a:pt x="1116" y="1"/>
                    </a:moveTo>
                    <a:cubicBezTo>
                      <a:pt x="1084" y="1"/>
                      <a:pt x="1051" y="4"/>
                      <a:pt x="1017" y="11"/>
                    </a:cubicBezTo>
                    <a:cubicBezTo>
                      <a:pt x="783" y="62"/>
                      <a:pt x="651" y="199"/>
                      <a:pt x="509" y="398"/>
                    </a:cubicBezTo>
                    <a:cubicBezTo>
                      <a:pt x="351" y="616"/>
                      <a:pt x="193" y="830"/>
                      <a:pt x="97" y="1084"/>
                    </a:cubicBezTo>
                    <a:cubicBezTo>
                      <a:pt x="66" y="1166"/>
                      <a:pt x="20" y="1288"/>
                      <a:pt x="0" y="1405"/>
                    </a:cubicBezTo>
                    <a:cubicBezTo>
                      <a:pt x="46" y="1334"/>
                      <a:pt x="117" y="1283"/>
                      <a:pt x="204" y="1252"/>
                    </a:cubicBezTo>
                    <a:cubicBezTo>
                      <a:pt x="345" y="1194"/>
                      <a:pt x="510" y="1170"/>
                      <a:pt x="683" y="1170"/>
                    </a:cubicBezTo>
                    <a:cubicBezTo>
                      <a:pt x="1040" y="1170"/>
                      <a:pt x="1430" y="1271"/>
                      <a:pt x="1714" y="1384"/>
                    </a:cubicBezTo>
                    <a:cubicBezTo>
                      <a:pt x="1872" y="1445"/>
                      <a:pt x="2304" y="1649"/>
                      <a:pt x="2564" y="1898"/>
                    </a:cubicBezTo>
                    <a:lnTo>
                      <a:pt x="2884" y="1557"/>
                    </a:lnTo>
                    <a:cubicBezTo>
                      <a:pt x="2818" y="1328"/>
                      <a:pt x="2004" y="469"/>
                      <a:pt x="1714" y="270"/>
                    </a:cubicBezTo>
                    <a:cubicBezTo>
                      <a:pt x="1528" y="155"/>
                      <a:pt x="1337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8"/>
              <p:cNvSpPr/>
              <p:nvPr/>
            </p:nvSpPr>
            <p:spPr>
              <a:xfrm>
                <a:off x="3890800" y="1429275"/>
                <a:ext cx="6500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870" extrusionOk="0">
                    <a:moveTo>
                      <a:pt x="709" y="1"/>
                    </a:moveTo>
                    <a:cubicBezTo>
                      <a:pt x="540" y="1"/>
                      <a:pt x="378" y="23"/>
                      <a:pt x="240" y="77"/>
                    </a:cubicBezTo>
                    <a:cubicBezTo>
                      <a:pt x="148" y="113"/>
                      <a:pt x="77" y="169"/>
                      <a:pt x="41" y="230"/>
                    </a:cubicBezTo>
                    <a:cubicBezTo>
                      <a:pt x="1" y="347"/>
                      <a:pt x="1" y="469"/>
                      <a:pt x="72" y="550"/>
                    </a:cubicBezTo>
                    <a:cubicBezTo>
                      <a:pt x="204" y="718"/>
                      <a:pt x="580" y="769"/>
                      <a:pt x="764" y="804"/>
                    </a:cubicBezTo>
                    <a:cubicBezTo>
                      <a:pt x="975" y="851"/>
                      <a:pt x="1186" y="870"/>
                      <a:pt x="1397" y="870"/>
                    </a:cubicBezTo>
                    <a:cubicBezTo>
                      <a:pt x="1486" y="870"/>
                      <a:pt x="1575" y="866"/>
                      <a:pt x="1664" y="860"/>
                    </a:cubicBezTo>
                    <a:cubicBezTo>
                      <a:pt x="1974" y="845"/>
                      <a:pt x="2295" y="820"/>
                      <a:pt x="2595" y="743"/>
                    </a:cubicBezTo>
                    <a:lnTo>
                      <a:pt x="2600" y="733"/>
                    </a:lnTo>
                    <a:cubicBezTo>
                      <a:pt x="2340" y="489"/>
                      <a:pt x="1908" y="286"/>
                      <a:pt x="1750" y="219"/>
                    </a:cubicBezTo>
                    <a:cubicBezTo>
                      <a:pt x="1463" y="102"/>
                      <a:pt x="1068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8"/>
              <p:cNvSpPr/>
              <p:nvPr/>
            </p:nvSpPr>
            <p:spPr>
              <a:xfrm>
                <a:off x="3890050" y="1428900"/>
                <a:ext cx="6640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896" extrusionOk="0">
                    <a:moveTo>
                      <a:pt x="765" y="28"/>
                    </a:moveTo>
                    <a:cubicBezTo>
                      <a:pt x="834" y="28"/>
                      <a:pt x="904" y="31"/>
                      <a:pt x="972" y="36"/>
                    </a:cubicBezTo>
                    <a:cubicBezTo>
                      <a:pt x="1343" y="77"/>
                      <a:pt x="1704" y="189"/>
                      <a:pt x="2025" y="362"/>
                    </a:cubicBezTo>
                    <a:cubicBezTo>
                      <a:pt x="2224" y="461"/>
                      <a:pt x="2418" y="585"/>
                      <a:pt x="2588" y="733"/>
                    </a:cubicBezTo>
                    <a:lnTo>
                      <a:pt x="2588" y="733"/>
                    </a:lnTo>
                    <a:cubicBezTo>
                      <a:pt x="2572" y="744"/>
                      <a:pt x="2547" y="748"/>
                      <a:pt x="2533" y="748"/>
                    </a:cubicBezTo>
                    <a:cubicBezTo>
                      <a:pt x="2518" y="753"/>
                      <a:pt x="2498" y="753"/>
                      <a:pt x="2477" y="763"/>
                    </a:cubicBezTo>
                    <a:cubicBezTo>
                      <a:pt x="2426" y="774"/>
                      <a:pt x="2381" y="779"/>
                      <a:pt x="2330" y="789"/>
                    </a:cubicBezTo>
                    <a:cubicBezTo>
                      <a:pt x="2238" y="804"/>
                      <a:pt x="2142" y="814"/>
                      <a:pt x="2045" y="825"/>
                    </a:cubicBezTo>
                    <a:cubicBezTo>
                      <a:pt x="1862" y="845"/>
                      <a:pt x="1668" y="855"/>
                      <a:pt x="1485" y="865"/>
                    </a:cubicBezTo>
                    <a:cubicBezTo>
                      <a:pt x="1469" y="865"/>
                      <a:pt x="1452" y="866"/>
                      <a:pt x="1435" y="866"/>
                    </a:cubicBezTo>
                    <a:cubicBezTo>
                      <a:pt x="1122" y="866"/>
                      <a:pt x="813" y="821"/>
                      <a:pt x="509" y="748"/>
                    </a:cubicBezTo>
                    <a:cubicBezTo>
                      <a:pt x="371" y="718"/>
                      <a:pt x="214" y="672"/>
                      <a:pt x="127" y="565"/>
                    </a:cubicBezTo>
                    <a:cubicBezTo>
                      <a:pt x="124" y="562"/>
                      <a:pt x="121" y="560"/>
                      <a:pt x="118" y="557"/>
                    </a:cubicBezTo>
                    <a:lnTo>
                      <a:pt x="118" y="557"/>
                    </a:lnTo>
                    <a:cubicBezTo>
                      <a:pt x="93" y="519"/>
                      <a:pt x="76" y="472"/>
                      <a:pt x="76" y="418"/>
                    </a:cubicBezTo>
                    <a:cubicBezTo>
                      <a:pt x="71" y="367"/>
                      <a:pt x="71" y="290"/>
                      <a:pt x="97" y="250"/>
                    </a:cubicBezTo>
                    <a:cubicBezTo>
                      <a:pt x="148" y="158"/>
                      <a:pt x="259" y="112"/>
                      <a:pt x="356" y="82"/>
                    </a:cubicBezTo>
                    <a:cubicBezTo>
                      <a:pt x="485" y="41"/>
                      <a:pt x="625" y="28"/>
                      <a:pt x="765" y="28"/>
                    </a:cubicBezTo>
                    <a:close/>
                    <a:moveTo>
                      <a:pt x="687" y="1"/>
                    </a:moveTo>
                    <a:cubicBezTo>
                      <a:pt x="568" y="1"/>
                      <a:pt x="450" y="13"/>
                      <a:pt x="336" y="46"/>
                    </a:cubicBezTo>
                    <a:cubicBezTo>
                      <a:pt x="219" y="77"/>
                      <a:pt x="107" y="123"/>
                      <a:pt x="31" y="214"/>
                    </a:cubicBezTo>
                    <a:cubicBezTo>
                      <a:pt x="0" y="260"/>
                      <a:pt x="0" y="336"/>
                      <a:pt x="5" y="387"/>
                    </a:cubicBezTo>
                    <a:cubicBezTo>
                      <a:pt x="10" y="452"/>
                      <a:pt x="30" y="507"/>
                      <a:pt x="69" y="562"/>
                    </a:cubicBezTo>
                    <a:lnTo>
                      <a:pt x="69" y="562"/>
                    </a:lnTo>
                    <a:cubicBezTo>
                      <a:pt x="70" y="563"/>
                      <a:pt x="70" y="564"/>
                      <a:pt x="71" y="565"/>
                    </a:cubicBezTo>
                    <a:cubicBezTo>
                      <a:pt x="71" y="565"/>
                      <a:pt x="71" y="565"/>
                      <a:pt x="71" y="565"/>
                    </a:cubicBezTo>
                    <a:lnTo>
                      <a:pt x="71" y="565"/>
                    </a:lnTo>
                    <a:cubicBezTo>
                      <a:pt x="72" y="566"/>
                      <a:pt x="72" y="566"/>
                      <a:pt x="73" y="567"/>
                    </a:cubicBezTo>
                    <a:lnTo>
                      <a:pt x="73" y="567"/>
                    </a:lnTo>
                    <a:cubicBezTo>
                      <a:pt x="154" y="667"/>
                      <a:pt x="286" y="713"/>
                      <a:pt x="407" y="748"/>
                    </a:cubicBezTo>
                    <a:cubicBezTo>
                      <a:pt x="534" y="789"/>
                      <a:pt x="661" y="809"/>
                      <a:pt x="794" y="835"/>
                    </a:cubicBezTo>
                    <a:cubicBezTo>
                      <a:pt x="997" y="870"/>
                      <a:pt x="1195" y="896"/>
                      <a:pt x="1404" y="896"/>
                    </a:cubicBezTo>
                    <a:cubicBezTo>
                      <a:pt x="1607" y="896"/>
                      <a:pt x="1816" y="880"/>
                      <a:pt x="2019" y="865"/>
                    </a:cubicBezTo>
                    <a:cubicBezTo>
                      <a:pt x="2126" y="850"/>
                      <a:pt x="2243" y="840"/>
                      <a:pt x="2350" y="825"/>
                    </a:cubicBezTo>
                    <a:cubicBezTo>
                      <a:pt x="2401" y="819"/>
                      <a:pt x="2457" y="809"/>
                      <a:pt x="2508" y="794"/>
                    </a:cubicBezTo>
                    <a:cubicBezTo>
                      <a:pt x="2543" y="789"/>
                      <a:pt x="2569" y="779"/>
                      <a:pt x="2599" y="774"/>
                    </a:cubicBezTo>
                    <a:cubicBezTo>
                      <a:pt x="2620" y="769"/>
                      <a:pt x="2635" y="769"/>
                      <a:pt x="2650" y="758"/>
                    </a:cubicBezTo>
                    <a:cubicBezTo>
                      <a:pt x="2655" y="748"/>
                      <a:pt x="2650" y="743"/>
                      <a:pt x="2645" y="743"/>
                    </a:cubicBezTo>
                    <a:cubicBezTo>
                      <a:pt x="2487" y="596"/>
                      <a:pt x="2294" y="474"/>
                      <a:pt x="2106" y="377"/>
                    </a:cubicBezTo>
                    <a:cubicBezTo>
                      <a:pt x="1958" y="290"/>
                      <a:pt x="1796" y="229"/>
                      <a:pt x="1638" y="173"/>
                    </a:cubicBezTo>
                    <a:cubicBezTo>
                      <a:pt x="1429" y="92"/>
                      <a:pt x="1206" y="46"/>
                      <a:pt x="982" y="21"/>
                    </a:cubicBezTo>
                    <a:cubicBezTo>
                      <a:pt x="885" y="9"/>
                      <a:pt x="785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8"/>
              <p:cNvSpPr/>
              <p:nvPr/>
            </p:nvSpPr>
            <p:spPr>
              <a:xfrm>
                <a:off x="3950050" y="1387275"/>
                <a:ext cx="385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2409" extrusionOk="0">
                    <a:moveTo>
                      <a:pt x="811" y="0"/>
                    </a:moveTo>
                    <a:cubicBezTo>
                      <a:pt x="783" y="0"/>
                      <a:pt x="754" y="6"/>
                      <a:pt x="723" y="17"/>
                    </a:cubicBezTo>
                    <a:cubicBezTo>
                      <a:pt x="566" y="68"/>
                      <a:pt x="484" y="338"/>
                      <a:pt x="398" y="551"/>
                    </a:cubicBezTo>
                    <a:cubicBezTo>
                      <a:pt x="281" y="857"/>
                      <a:pt x="1" y="1996"/>
                      <a:pt x="16" y="2230"/>
                    </a:cubicBezTo>
                    <a:lnTo>
                      <a:pt x="255" y="2408"/>
                    </a:lnTo>
                    <a:cubicBezTo>
                      <a:pt x="352" y="2072"/>
                      <a:pt x="545" y="1696"/>
                      <a:pt x="622" y="1569"/>
                    </a:cubicBezTo>
                    <a:cubicBezTo>
                      <a:pt x="815" y="1233"/>
                      <a:pt x="1140" y="821"/>
                      <a:pt x="1400" y="801"/>
                    </a:cubicBezTo>
                    <a:cubicBezTo>
                      <a:pt x="1408" y="800"/>
                      <a:pt x="1416" y="800"/>
                      <a:pt x="1425" y="800"/>
                    </a:cubicBezTo>
                    <a:cubicBezTo>
                      <a:pt x="1469" y="800"/>
                      <a:pt x="1508" y="813"/>
                      <a:pt x="1542" y="852"/>
                    </a:cubicBezTo>
                    <a:cubicBezTo>
                      <a:pt x="1512" y="755"/>
                      <a:pt x="1456" y="668"/>
                      <a:pt x="1425" y="602"/>
                    </a:cubicBezTo>
                    <a:cubicBezTo>
                      <a:pt x="1329" y="414"/>
                      <a:pt x="1196" y="277"/>
                      <a:pt x="1069" y="150"/>
                    </a:cubicBezTo>
                    <a:cubicBezTo>
                      <a:pt x="983" y="60"/>
                      <a:pt x="903" y="0"/>
                      <a:pt x="8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8"/>
              <p:cNvSpPr/>
              <p:nvPr/>
            </p:nvSpPr>
            <p:spPr>
              <a:xfrm>
                <a:off x="3956675" y="1406875"/>
                <a:ext cx="33725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625" extrusionOk="0">
                    <a:moveTo>
                      <a:pt x="1175" y="0"/>
                    </a:moveTo>
                    <a:cubicBezTo>
                      <a:pt x="1167" y="0"/>
                      <a:pt x="1159" y="1"/>
                      <a:pt x="1150" y="1"/>
                    </a:cubicBezTo>
                    <a:cubicBezTo>
                      <a:pt x="880" y="27"/>
                      <a:pt x="560" y="444"/>
                      <a:pt x="362" y="780"/>
                    </a:cubicBezTo>
                    <a:cubicBezTo>
                      <a:pt x="285" y="907"/>
                      <a:pt x="92" y="1283"/>
                      <a:pt x="0" y="1619"/>
                    </a:cubicBezTo>
                    <a:lnTo>
                      <a:pt x="6" y="1624"/>
                    </a:lnTo>
                    <a:cubicBezTo>
                      <a:pt x="178" y="1573"/>
                      <a:pt x="357" y="1451"/>
                      <a:pt x="524" y="1339"/>
                    </a:cubicBezTo>
                    <a:cubicBezTo>
                      <a:pt x="697" y="1222"/>
                      <a:pt x="850" y="1090"/>
                      <a:pt x="1003" y="902"/>
                    </a:cubicBezTo>
                    <a:cubicBezTo>
                      <a:pt x="1099" y="790"/>
                      <a:pt x="1282" y="581"/>
                      <a:pt x="1328" y="373"/>
                    </a:cubicBezTo>
                    <a:cubicBezTo>
                      <a:pt x="1348" y="266"/>
                      <a:pt x="1318" y="154"/>
                      <a:pt x="1287" y="52"/>
                    </a:cubicBezTo>
                    <a:cubicBezTo>
                      <a:pt x="1257" y="14"/>
                      <a:pt x="1220" y="0"/>
                      <a:pt x="11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8"/>
              <p:cNvSpPr/>
              <p:nvPr/>
            </p:nvSpPr>
            <p:spPr>
              <a:xfrm>
                <a:off x="3955775" y="1406625"/>
                <a:ext cx="3500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649" extrusionOk="0">
                    <a:moveTo>
                      <a:pt x="1209" y="25"/>
                    </a:moveTo>
                    <a:cubicBezTo>
                      <a:pt x="1223" y="25"/>
                      <a:pt x="1236" y="27"/>
                      <a:pt x="1247" y="32"/>
                    </a:cubicBezTo>
                    <a:cubicBezTo>
                      <a:pt x="1298" y="52"/>
                      <a:pt x="1313" y="139"/>
                      <a:pt x="1318" y="190"/>
                    </a:cubicBezTo>
                    <a:cubicBezTo>
                      <a:pt x="1339" y="251"/>
                      <a:pt x="1344" y="312"/>
                      <a:pt x="1334" y="368"/>
                    </a:cubicBezTo>
                    <a:cubicBezTo>
                      <a:pt x="1288" y="586"/>
                      <a:pt x="1130" y="749"/>
                      <a:pt x="988" y="917"/>
                    </a:cubicBezTo>
                    <a:cubicBezTo>
                      <a:pt x="830" y="1115"/>
                      <a:pt x="632" y="1273"/>
                      <a:pt x="418" y="1410"/>
                    </a:cubicBezTo>
                    <a:cubicBezTo>
                      <a:pt x="310" y="1480"/>
                      <a:pt x="194" y="1553"/>
                      <a:pt x="74" y="1598"/>
                    </a:cubicBezTo>
                    <a:lnTo>
                      <a:pt x="74" y="1598"/>
                    </a:lnTo>
                    <a:cubicBezTo>
                      <a:pt x="155" y="1327"/>
                      <a:pt x="273" y="1057"/>
                      <a:pt x="418" y="810"/>
                    </a:cubicBezTo>
                    <a:cubicBezTo>
                      <a:pt x="499" y="663"/>
                      <a:pt x="596" y="520"/>
                      <a:pt x="703" y="393"/>
                    </a:cubicBezTo>
                    <a:cubicBezTo>
                      <a:pt x="799" y="281"/>
                      <a:pt x="906" y="164"/>
                      <a:pt x="1033" y="88"/>
                    </a:cubicBezTo>
                    <a:cubicBezTo>
                      <a:pt x="1079" y="63"/>
                      <a:pt x="1151" y="25"/>
                      <a:pt x="1209" y="25"/>
                    </a:cubicBezTo>
                    <a:close/>
                    <a:moveTo>
                      <a:pt x="1182" y="1"/>
                    </a:moveTo>
                    <a:cubicBezTo>
                      <a:pt x="1177" y="1"/>
                      <a:pt x="1171" y="1"/>
                      <a:pt x="1166" y="1"/>
                    </a:cubicBezTo>
                    <a:cubicBezTo>
                      <a:pt x="1018" y="11"/>
                      <a:pt x="891" y="113"/>
                      <a:pt x="789" y="215"/>
                    </a:cubicBezTo>
                    <a:cubicBezTo>
                      <a:pt x="555" y="439"/>
                      <a:pt x="377" y="724"/>
                      <a:pt x="240" y="1019"/>
                    </a:cubicBezTo>
                    <a:cubicBezTo>
                      <a:pt x="143" y="1217"/>
                      <a:pt x="62" y="1410"/>
                      <a:pt x="1" y="1624"/>
                    </a:cubicBezTo>
                    <a:cubicBezTo>
                      <a:pt x="1" y="1629"/>
                      <a:pt x="1" y="1629"/>
                      <a:pt x="11" y="1634"/>
                    </a:cubicBezTo>
                    <a:cubicBezTo>
                      <a:pt x="25" y="1645"/>
                      <a:pt x="39" y="1648"/>
                      <a:pt x="54" y="1648"/>
                    </a:cubicBezTo>
                    <a:cubicBezTo>
                      <a:pt x="83" y="1648"/>
                      <a:pt x="113" y="1634"/>
                      <a:pt x="143" y="1624"/>
                    </a:cubicBezTo>
                    <a:cubicBezTo>
                      <a:pt x="204" y="1599"/>
                      <a:pt x="270" y="1563"/>
                      <a:pt x="326" y="1532"/>
                    </a:cubicBezTo>
                    <a:cubicBezTo>
                      <a:pt x="454" y="1461"/>
                      <a:pt x="576" y="1380"/>
                      <a:pt x="688" y="1298"/>
                    </a:cubicBezTo>
                    <a:cubicBezTo>
                      <a:pt x="886" y="1146"/>
                      <a:pt x="1059" y="953"/>
                      <a:pt x="1211" y="759"/>
                    </a:cubicBezTo>
                    <a:cubicBezTo>
                      <a:pt x="1293" y="647"/>
                      <a:pt x="1369" y="530"/>
                      <a:pt x="1400" y="393"/>
                    </a:cubicBezTo>
                    <a:cubicBezTo>
                      <a:pt x="1399" y="388"/>
                      <a:pt x="1395" y="383"/>
                      <a:pt x="1390" y="378"/>
                    </a:cubicBezTo>
                    <a:lnTo>
                      <a:pt x="1390" y="378"/>
                    </a:lnTo>
                    <a:cubicBezTo>
                      <a:pt x="1399" y="284"/>
                      <a:pt x="1393" y="171"/>
                      <a:pt x="1349" y="83"/>
                    </a:cubicBezTo>
                    <a:cubicBezTo>
                      <a:pt x="1321" y="27"/>
                      <a:pt x="1246" y="1"/>
                      <a:pt x="1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8"/>
              <p:cNvSpPr/>
              <p:nvPr/>
            </p:nvSpPr>
            <p:spPr>
              <a:xfrm>
                <a:off x="3919150" y="1392975"/>
                <a:ext cx="3730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60" extrusionOk="0">
                    <a:moveTo>
                      <a:pt x="712" y="0"/>
                    </a:moveTo>
                    <a:cubicBezTo>
                      <a:pt x="480" y="0"/>
                      <a:pt x="255" y="277"/>
                      <a:pt x="153" y="634"/>
                    </a:cubicBezTo>
                    <a:cubicBezTo>
                      <a:pt x="42" y="980"/>
                      <a:pt x="1" y="1341"/>
                      <a:pt x="255" y="1509"/>
                    </a:cubicBezTo>
                    <a:cubicBezTo>
                      <a:pt x="413" y="1616"/>
                      <a:pt x="591" y="1621"/>
                      <a:pt x="754" y="1687"/>
                    </a:cubicBezTo>
                    <a:lnTo>
                      <a:pt x="1491" y="2160"/>
                    </a:lnTo>
                    <a:cubicBezTo>
                      <a:pt x="1486" y="1768"/>
                      <a:pt x="1390" y="1397"/>
                      <a:pt x="1329" y="1041"/>
                    </a:cubicBezTo>
                    <a:cubicBezTo>
                      <a:pt x="1232" y="542"/>
                      <a:pt x="1110" y="84"/>
                      <a:pt x="779" y="8"/>
                    </a:cubicBezTo>
                    <a:cubicBezTo>
                      <a:pt x="757" y="3"/>
                      <a:pt x="734" y="0"/>
                      <a:pt x="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8"/>
              <p:cNvSpPr/>
              <p:nvPr/>
            </p:nvSpPr>
            <p:spPr>
              <a:xfrm>
                <a:off x="3918025" y="1409725"/>
                <a:ext cx="3830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00" extrusionOk="0">
                    <a:moveTo>
                      <a:pt x="577" y="0"/>
                    </a:moveTo>
                    <a:cubicBezTo>
                      <a:pt x="548" y="0"/>
                      <a:pt x="519" y="2"/>
                      <a:pt x="488" y="4"/>
                    </a:cubicBezTo>
                    <a:cubicBezTo>
                      <a:pt x="290" y="25"/>
                      <a:pt x="0" y="254"/>
                      <a:pt x="137" y="661"/>
                    </a:cubicBezTo>
                    <a:cubicBezTo>
                      <a:pt x="239" y="951"/>
                      <a:pt x="488" y="1134"/>
                      <a:pt x="666" y="1235"/>
                    </a:cubicBezTo>
                    <a:cubicBezTo>
                      <a:pt x="834" y="1332"/>
                      <a:pt x="1017" y="1388"/>
                      <a:pt x="1201" y="1429"/>
                    </a:cubicBezTo>
                    <a:cubicBezTo>
                      <a:pt x="1267" y="1439"/>
                      <a:pt x="1328" y="1449"/>
                      <a:pt x="1394" y="1459"/>
                    </a:cubicBezTo>
                    <a:cubicBezTo>
                      <a:pt x="1421" y="1463"/>
                      <a:pt x="1470" y="1494"/>
                      <a:pt x="1505" y="1494"/>
                    </a:cubicBezTo>
                    <a:cubicBezTo>
                      <a:pt x="1512" y="1494"/>
                      <a:pt x="1519" y="1493"/>
                      <a:pt x="1524" y="1490"/>
                    </a:cubicBezTo>
                    <a:lnTo>
                      <a:pt x="1524" y="1490"/>
                    </a:lnTo>
                    <a:cubicBezTo>
                      <a:pt x="1525" y="1493"/>
                      <a:pt x="1525" y="1497"/>
                      <a:pt x="1526" y="1500"/>
                    </a:cubicBezTo>
                    <a:lnTo>
                      <a:pt x="1531" y="1485"/>
                    </a:lnTo>
                    <a:lnTo>
                      <a:pt x="1531" y="1485"/>
                    </a:lnTo>
                    <a:cubicBezTo>
                      <a:pt x="1529" y="1487"/>
                      <a:pt x="1527" y="1489"/>
                      <a:pt x="1524" y="1490"/>
                    </a:cubicBezTo>
                    <a:lnTo>
                      <a:pt x="1524" y="1490"/>
                    </a:lnTo>
                    <a:cubicBezTo>
                      <a:pt x="1433" y="1011"/>
                      <a:pt x="1296" y="608"/>
                      <a:pt x="1073" y="279"/>
                    </a:cubicBezTo>
                    <a:cubicBezTo>
                      <a:pt x="924" y="64"/>
                      <a:pt x="763" y="0"/>
                      <a:pt x="5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8"/>
              <p:cNvSpPr/>
              <p:nvPr/>
            </p:nvSpPr>
            <p:spPr>
              <a:xfrm>
                <a:off x="3918900" y="1409300"/>
                <a:ext cx="3830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28" extrusionOk="0">
                    <a:moveTo>
                      <a:pt x="549" y="21"/>
                    </a:moveTo>
                    <a:cubicBezTo>
                      <a:pt x="647" y="21"/>
                      <a:pt x="743" y="44"/>
                      <a:pt x="830" y="103"/>
                    </a:cubicBezTo>
                    <a:cubicBezTo>
                      <a:pt x="957" y="184"/>
                      <a:pt x="1038" y="322"/>
                      <a:pt x="1110" y="454"/>
                    </a:cubicBezTo>
                    <a:cubicBezTo>
                      <a:pt x="1288" y="777"/>
                      <a:pt x="1390" y="1134"/>
                      <a:pt x="1461" y="1496"/>
                    </a:cubicBezTo>
                    <a:lnTo>
                      <a:pt x="1461" y="1496"/>
                    </a:lnTo>
                    <a:cubicBezTo>
                      <a:pt x="1454" y="1494"/>
                      <a:pt x="1444" y="1492"/>
                      <a:pt x="1440" y="1492"/>
                    </a:cubicBezTo>
                    <a:cubicBezTo>
                      <a:pt x="1425" y="1481"/>
                      <a:pt x="1415" y="1481"/>
                      <a:pt x="1405" y="1476"/>
                    </a:cubicBezTo>
                    <a:cubicBezTo>
                      <a:pt x="1369" y="1461"/>
                      <a:pt x="1333" y="1456"/>
                      <a:pt x="1293" y="1451"/>
                    </a:cubicBezTo>
                    <a:cubicBezTo>
                      <a:pt x="1201" y="1436"/>
                      <a:pt x="1115" y="1420"/>
                      <a:pt x="1023" y="1395"/>
                    </a:cubicBezTo>
                    <a:cubicBezTo>
                      <a:pt x="865" y="1349"/>
                      <a:pt x="718" y="1278"/>
                      <a:pt x="581" y="1191"/>
                    </a:cubicBezTo>
                    <a:cubicBezTo>
                      <a:pt x="347" y="1039"/>
                      <a:pt x="123" y="790"/>
                      <a:pt x="108" y="495"/>
                    </a:cubicBezTo>
                    <a:cubicBezTo>
                      <a:pt x="97" y="286"/>
                      <a:pt x="245" y="52"/>
                      <a:pt x="464" y="27"/>
                    </a:cubicBezTo>
                    <a:cubicBezTo>
                      <a:pt x="492" y="23"/>
                      <a:pt x="521" y="21"/>
                      <a:pt x="549" y="21"/>
                    </a:cubicBezTo>
                    <a:close/>
                    <a:moveTo>
                      <a:pt x="532" y="0"/>
                    </a:moveTo>
                    <a:cubicBezTo>
                      <a:pt x="519" y="0"/>
                      <a:pt x="507" y="1"/>
                      <a:pt x="494" y="1"/>
                    </a:cubicBezTo>
                    <a:cubicBezTo>
                      <a:pt x="265" y="21"/>
                      <a:pt x="67" y="179"/>
                      <a:pt x="41" y="413"/>
                    </a:cubicBezTo>
                    <a:cubicBezTo>
                      <a:pt x="1" y="734"/>
                      <a:pt x="245" y="1018"/>
                      <a:pt x="494" y="1191"/>
                    </a:cubicBezTo>
                    <a:cubicBezTo>
                      <a:pt x="652" y="1298"/>
                      <a:pt x="830" y="1375"/>
                      <a:pt x="1013" y="1425"/>
                    </a:cubicBezTo>
                    <a:cubicBezTo>
                      <a:pt x="1064" y="1441"/>
                      <a:pt x="1115" y="1451"/>
                      <a:pt x="1171" y="1466"/>
                    </a:cubicBezTo>
                    <a:cubicBezTo>
                      <a:pt x="1232" y="1471"/>
                      <a:pt x="1288" y="1476"/>
                      <a:pt x="1344" y="1497"/>
                    </a:cubicBezTo>
                    <a:cubicBezTo>
                      <a:pt x="1378" y="1504"/>
                      <a:pt x="1424" y="1527"/>
                      <a:pt x="1466" y="1527"/>
                    </a:cubicBezTo>
                    <a:cubicBezTo>
                      <a:pt x="1468" y="1527"/>
                      <a:pt x="1470" y="1527"/>
                      <a:pt x="1471" y="1527"/>
                    </a:cubicBezTo>
                    <a:lnTo>
                      <a:pt x="1471" y="1527"/>
                    </a:lnTo>
                    <a:cubicBezTo>
                      <a:pt x="1473" y="1527"/>
                      <a:pt x="1475" y="1527"/>
                      <a:pt x="1478" y="1527"/>
                    </a:cubicBezTo>
                    <a:cubicBezTo>
                      <a:pt x="1494" y="1527"/>
                      <a:pt x="1522" y="1520"/>
                      <a:pt x="1522" y="1507"/>
                    </a:cubicBezTo>
                    <a:lnTo>
                      <a:pt x="1527" y="1502"/>
                    </a:lnTo>
                    <a:cubicBezTo>
                      <a:pt x="1532" y="1498"/>
                      <a:pt x="1528" y="1497"/>
                      <a:pt x="1519" y="1496"/>
                    </a:cubicBezTo>
                    <a:lnTo>
                      <a:pt x="1519" y="1496"/>
                    </a:lnTo>
                    <a:cubicBezTo>
                      <a:pt x="1448" y="1143"/>
                      <a:pt x="1347" y="786"/>
                      <a:pt x="1176" y="474"/>
                    </a:cubicBezTo>
                    <a:cubicBezTo>
                      <a:pt x="1105" y="332"/>
                      <a:pt x="1018" y="184"/>
                      <a:pt x="881" y="93"/>
                    </a:cubicBezTo>
                    <a:cubicBezTo>
                      <a:pt x="775" y="24"/>
                      <a:pt x="6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8"/>
              <p:cNvSpPr/>
              <p:nvPr/>
            </p:nvSpPr>
            <p:spPr>
              <a:xfrm>
                <a:off x="3951847" y="1443897"/>
                <a:ext cx="87000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3479" y="9660"/>
                    </a:lnTo>
                    <a:lnTo>
                      <a:pt x="34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8"/>
              <p:cNvSpPr/>
              <p:nvPr/>
            </p:nvSpPr>
            <p:spPr>
              <a:xfrm>
                <a:off x="4006023" y="1443897"/>
                <a:ext cx="15150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605" y="9660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8"/>
              <p:cNvSpPr/>
              <p:nvPr/>
            </p:nvSpPr>
            <p:spPr>
              <a:xfrm>
                <a:off x="3874396" y="1443897"/>
                <a:ext cx="101125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4044" y="9660"/>
                    </a:lnTo>
                    <a:lnTo>
                      <a:pt x="40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8"/>
              <p:cNvSpPr/>
              <p:nvPr/>
            </p:nvSpPr>
            <p:spPr>
              <a:xfrm>
                <a:off x="3912046" y="1443897"/>
                <a:ext cx="25825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1033" y="966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8"/>
              <p:cNvSpPr/>
              <p:nvPr/>
            </p:nvSpPr>
            <p:spPr>
              <a:xfrm>
                <a:off x="3874400" y="1480275"/>
                <a:ext cx="1644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494" extrusionOk="0">
                    <a:moveTo>
                      <a:pt x="0" y="0"/>
                    </a:moveTo>
                    <a:lnTo>
                      <a:pt x="0" y="494"/>
                    </a:lnTo>
                    <a:lnTo>
                      <a:pt x="6577" y="494"/>
                    </a:lnTo>
                    <a:lnTo>
                      <a:pt x="6577" y="0"/>
                    </a:lnTo>
                    <a:close/>
                  </a:path>
                </a:pathLst>
              </a:custGeom>
              <a:solidFill>
                <a:srgbClr val="0E1A1E">
                  <a:alpha val="66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8"/>
              <p:cNvSpPr/>
              <p:nvPr/>
            </p:nvSpPr>
            <p:spPr>
              <a:xfrm>
                <a:off x="3951725" y="1443900"/>
                <a:ext cx="904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3617" y="178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8"/>
              <p:cNvSpPr/>
              <p:nvPr/>
            </p:nvSpPr>
            <p:spPr>
              <a:xfrm>
                <a:off x="4009075" y="1443900"/>
                <a:ext cx="1730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692" y="1781"/>
                    </a:ln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8"/>
              <p:cNvSpPr/>
              <p:nvPr/>
            </p:nvSpPr>
            <p:spPr>
              <a:xfrm>
                <a:off x="3871225" y="1443900"/>
                <a:ext cx="1079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4319" y="1781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8"/>
              <p:cNvSpPr/>
              <p:nvPr/>
            </p:nvSpPr>
            <p:spPr>
              <a:xfrm>
                <a:off x="3908475" y="1443900"/>
                <a:ext cx="3335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782" extrusionOk="0">
                    <a:moveTo>
                      <a:pt x="1" y="1"/>
                    </a:moveTo>
                    <a:lnTo>
                      <a:pt x="1" y="1781"/>
                    </a:lnTo>
                    <a:lnTo>
                      <a:pt x="1333" y="1781"/>
                    </a:ln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1" name="Google Shape;2531;p38"/>
            <p:cNvGrpSpPr/>
            <p:nvPr/>
          </p:nvGrpSpPr>
          <p:grpSpPr>
            <a:xfrm>
              <a:off x="7740015" y="2343213"/>
              <a:ext cx="494410" cy="612770"/>
              <a:chOff x="3455900" y="1180597"/>
              <a:chExt cx="192798" cy="238953"/>
            </a:xfrm>
          </p:grpSpPr>
          <p:sp>
            <p:nvSpPr>
              <p:cNvPr id="2532" name="Google Shape;2532;p38"/>
              <p:cNvSpPr/>
              <p:nvPr/>
            </p:nvSpPr>
            <p:spPr>
              <a:xfrm>
                <a:off x="3553260" y="1181368"/>
                <a:ext cx="90909" cy="238182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21932" extrusionOk="0">
                    <a:moveTo>
                      <a:pt x="0" y="1"/>
                    </a:moveTo>
                    <a:lnTo>
                      <a:pt x="0" y="21932"/>
                    </a:lnTo>
                    <a:lnTo>
                      <a:pt x="7049" y="21908"/>
                    </a:lnTo>
                    <a:lnTo>
                      <a:pt x="8227" y="2441"/>
                    </a:lnTo>
                    <a:lnTo>
                      <a:pt x="8370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8"/>
              <p:cNvSpPr/>
              <p:nvPr/>
            </p:nvSpPr>
            <p:spPr>
              <a:xfrm>
                <a:off x="3462242" y="1185376"/>
                <a:ext cx="91039" cy="234174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21563" extrusionOk="0">
                    <a:moveTo>
                      <a:pt x="8382" y="1"/>
                    </a:moveTo>
                    <a:lnTo>
                      <a:pt x="0" y="251"/>
                    </a:lnTo>
                    <a:lnTo>
                      <a:pt x="119" y="2060"/>
                    </a:lnTo>
                    <a:lnTo>
                      <a:pt x="143" y="2060"/>
                    </a:lnTo>
                    <a:lnTo>
                      <a:pt x="1322" y="21539"/>
                    </a:lnTo>
                    <a:lnTo>
                      <a:pt x="8382" y="21563"/>
                    </a:lnTo>
                    <a:lnTo>
                      <a:pt x="8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8"/>
              <p:cNvSpPr/>
              <p:nvPr/>
            </p:nvSpPr>
            <p:spPr>
              <a:xfrm>
                <a:off x="3459658" y="1192619"/>
                <a:ext cx="188008" cy="21601"/>
              </a:xfrm>
              <a:custGeom>
                <a:avLst/>
                <a:gdLst/>
                <a:ahLst/>
                <a:cxnLst/>
                <a:rect l="l" t="t" r="r" b="b"/>
                <a:pathLst>
                  <a:path w="17312" h="1989" extrusionOk="0">
                    <a:moveTo>
                      <a:pt x="8525" y="0"/>
                    </a:moveTo>
                    <a:lnTo>
                      <a:pt x="0" y="715"/>
                    </a:lnTo>
                    <a:lnTo>
                      <a:pt x="0" y="1429"/>
                    </a:lnTo>
                    <a:lnTo>
                      <a:pt x="381" y="1393"/>
                    </a:lnTo>
                    <a:lnTo>
                      <a:pt x="417" y="1941"/>
                    </a:lnTo>
                    <a:lnTo>
                      <a:pt x="8585" y="1989"/>
                    </a:lnTo>
                    <a:lnTo>
                      <a:pt x="16812" y="1834"/>
                    </a:lnTo>
                    <a:lnTo>
                      <a:pt x="16847" y="1405"/>
                    </a:lnTo>
                    <a:lnTo>
                      <a:pt x="17264" y="1465"/>
                    </a:lnTo>
                    <a:lnTo>
                      <a:pt x="17312" y="572"/>
                    </a:lnTo>
                    <a:lnTo>
                      <a:pt x="8525" y="0"/>
                    </a:lnTo>
                    <a:close/>
                  </a:path>
                </a:pathLst>
              </a:custGeom>
              <a:solidFill>
                <a:srgbClr val="0E1A1E">
                  <a:alpha val="66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8"/>
              <p:cNvSpPr/>
              <p:nvPr/>
            </p:nvSpPr>
            <p:spPr>
              <a:xfrm>
                <a:off x="3553000" y="1180597"/>
                <a:ext cx="95698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2596" extrusionOk="0">
                    <a:moveTo>
                      <a:pt x="0" y="0"/>
                    </a:moveTo>
                    <a:lnTo>
                      <a:pt x="0" y="2596"/>
                    </a:lnTo>
                    <a:lnTo>
                      <a:pt x="8240" y="2572"/>
                    </a:lnTo>
                    <a:lnTo>
                      <a:pt x="8251" y="2512"/>
                    </a:lnTo>
                    <a:lnTo>
                      <a:pt x="8668" y="2572"/>
                    </a:lnTo>
                    <a:lnTo>
                      <a:pt x="88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3455900" y="1180597"/>
                <a:ext cx="97121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596" extrusionOk="0">
                    <a:moveTo>
                      <a:pt x="1" y="0"/>
                    </a:moveTo>
                    <a:lnTo>
                      <a:pt x="132" y="2572"/>
                    </a:lnTo>
                    <a:lnTo>
                      <a:pt x="727" y="2500"/>
                    </a:lnTo>
                    <a:lnTo>
                      <a:pt x="751" y="2572"/>
                    </a:lnTo>
                    <a:lnTo>
                      <a:pt x="8871" y="2584"/>
                    </a:lnTo>
                    <a:lnTo>
                      <a:pt x="8942" y="2596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7" name="Google Shape;2537;p38"/>
              <p:cNvGrpSpPr/>
              <p:nvPr/>
            </p:nvGrpSpPr>
            <p:grpSpPr>
              <a:xfrm>
                <a:off x="3455900" y="1180597"/>
                <a:ext cx="191876" cy="238300"/>
                <a:chOff x="3151100" y="1180597"/>
                <a:chExt cx="191876" cy="238300"/>
              </a:xfrm>
            </p:grpSpPr>
            <p:sp>
              <p:nvSpPr>
                <p:cNvPr id="2538" name="Google Shape;2538;p38"/>
                <p:cNvSpPr/>
                <p:nvPr/>
              </p:nvSpPr>
              <p:spPr>
                <a:xfrm>
                  <a:off x="3312071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8"/>
                <p:cNvSpPr/>
                <p:nvPr/>
              </p:nvSpPr>
              <p:spPr>
                <a:xfrm>
                  <a:off x="3287628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8"/>
                <p:cNvSpPr/>
                <p:nvPr/>
              </p:nvSpPr>
              <p:spPr>
                <a:xfrm>
                  <a:off x="3263456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8"/>
                <p:cNvSpPr/>
                <p:nvPr/>
              </p:nvSpPr>
              <p:spPr>
                <a:xfrm>
                  <a:off x="3239024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8"/>
                <p:cNvSpPr/>
                <p:nvPr/>
              </p:nvSpPr>
              <p:spPr>
                <a:xfrm>
                  <a:off x="3214972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8"/>
                <p:cNvSpPr/>
                <p:nvPr/>
              </p:nvSpPr>
              <p:spPr>
                <a:xfrm>
                  <a:off x="3190540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15" y="537"/>
                        <a:pt x="477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8"/>
                <p:cNvSpPr/>
                <p:nvPr/>
              </p:nvSpPr>
              <p:spPr>
                <a:xfrm>
                  <a:off x="3166357" y="131208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8"/>
                <p:cNvSpPr/>
                <p:nvPr/>
              </p:nvSpPr>
              <p:spPr>
                <a:xfrm>
                  <a:off x="3323440" y="1300583"/>
                  <a:ext cx="8677" cy="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60" extrusionOk="0">
                      <a:moveTo>
                        <a:pt x="489" y="0"/>
                      </a:moveTo>
                      <a:cubicBezTo>
                        <a:pt x="215" y="24"/>
                        <a:pt x="1" y="143"/>
                        <a:pt x="1" y="286"/>
                      </a:cubicBezTo>
                      <a:cubicBezTo>
                        <a:pt x="1" y="441"/>
                        <a:pt x="215" y="560"/>
                        <a:pt x="477" y="560"/>
                      </a:cubicBezTo>
                      <a:cubicBezTo>
                        <a:pt x="572" y="560"/>
                        <a:pt x="680" y="536"/>
                        <a:pt x="775" y="500"/>
                      </a:cubicBezTo>
                      <a:lnTo>
                        <a:pt x="799" y="84"/>
                      </a:lnTo>
                      <a:cubicBezTo>
                        <a:pt x="715" y="36"/>
                        <a:pt x="608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8"/>
                <p:cNvSpPr/>
                <p:nvPr/>
              </p:nvSpPr>
              <p:spPr>
                <a:xfrm>
                  <a:off x="3299138" y="130083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8"/>
                <p:cNvSpPr/>
                <p:nvPr/>
              </p:nvSpPr>
              <p:spPr>
                <a:xfrm>
                  <a:off x="3274836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63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38"/>
                <p:cNvSpPr/>
                <p:nvPr/>
              </p:nvSpPr>
              <p:spPr>
                <a:xfrm>
                  <a:off x="3250524" y="130083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8"/>
                <p:cNvSpPr/>
                <p:nvPr/>
              </p:nvSpPr>
              <p:spPr>
                <a:xfrm>
                  <a:off x="3226352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63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8"/>
                <p:cNvSpPr/>
                <p:nvPr/>
              </p:nvSpPr>
              <p:spPr>
                <a:xfrm>
                  <a:off x="3202039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38"/>
                <p:cNvSpPr/>
                <p:nvPr/>
              </p:nvSpPr>
              <p:spPr>
                <a:xfrm>
                  <a:off x="3177737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8"/>
                <p:cNvSpPr/>
                <p:nvPr/>
              </p:nvSpPr>
              <p:spPr>
                <a:xfrm>
                  <a:off x="3323440" y="1322432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477" y="0"/>
                      </a:moveTo>
                      <a:cubicBezTo>
                        <a:pt x="215" y="12"/>
                        <a:pt x="1" y="131"/>
                        <a:pt x="1" y="286"/>
                      </a:cubicBezTo>
                      <a:cubicBezTo>
                        <a:pt x="1" y="429"/>
                        <a:pt x="215" y="548"/>
                        <a:pt x="477" y="548"/>
                      </a:cubicBezTo>
                      <a:cubicBezTo>
                        <a:pt x="537" y="548"/>
                        <a:pt x="596" y="548"/>
                        <a:pt x="632" y="536"/>
                      </a:cubicBezTo>
                      <a:lnTo>
                        <a:pt x="668" y="36"/>
                      </a:lnTo>
                      <a:cubicBezTo>
                        <a:pt x="608" y="12"/>
                        <a:pt x="53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8"/>
                <p:cNvSpPr/>
                <p:nvPr/>
              </p:nvSpPr>
              <p:spPr>
                <a:xfrm>
                  <a:off x="3299138" y="1322563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38"/>
                <p:cNvSpPr/>
                <p:nvPr/>
              </p:nvSpPr>
              <p:spPr>
                <a:xfrm>
                  <a:off x="3274836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38"/>
                <p:cNvSpPr/>
                <p:nvPr/>
              </p:nvSpPr>
              <p:spPr>
                <a:xfrm>
                  <a:off x="3250524" y="1322563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8"/>
                <p:cNvSpPr/>
                <p:nvPr/>
              </p:nvSpPr>
              <p:spPr>
                <a:xfrm>
                  <a:off x="3226352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8"/>
                <p:cNvSpPr/>
                <p:nvPr/>
              </p:nvSpPr>
              <p:spPr>
                <a:xfrm>
                  <a:off x="3202039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8"/>
                <p:cNvSpPr/>
                <p:nvPr/>
              </p:nvSpPr>
              <p:spPr>
                <a:xfrm>
                  <a:off x="3177737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8"/>
                <p:cNvSpPr/>
                <p:nvPr/>
              </p:nvSpPr>
              <p:spPr>
                <a:xfrm>
                  <a:off x="3326285" y="1346225"/>
                  <a:ext cx="3117" cy="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89" extrusionOk="0">
                      <a:moveTo>
                        <a:pt x="287" y="0"/>
                      </a:moveTo>
                      <a:lnTo>
                        <a:pt x="287" y="0"/>
                      </a:lnTo>
                      <a:cubicBezTo>
                        <a:pt x="120" y="48"/>
                        <a:pt x="1" y="143"/>
                        <a:pt x="1" y="250"/>
                      </a:cubicBezTo>
                      <a:cubicBezTo>
                        <a:pt x="1" y="357"/>
                        <a:pt x="108" y="441"/>
                        <a:pt x="251" y="488"/>
                      </a:cubicBez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8"/>
                <p:cNvSpPr/>
                <p:nvPr/>
              </p:nvSpPr>
              <p:spPr>
                <a:xfrm>
                  <a:off x="3301853" y="1346095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8"/>
                <p:cNvSpPr/>
                <p:nvPr/>
              </p:nvSpPr>
              <p:spPr>
                <a:xfrm>
                  <a:off x="3277801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8"/>
                <p:cNvSpPr/>
                <p:nvPr/>
              </p:nvSpPr>
              <p:spPr>
                <a:xfrm>
                  <a:off x="3253369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8"/>
                <p:cNvSpPr/>
                <p:nvPr/>
              </p:nvSpPr>
              <p:spPr>
                <a:xfrm>
                  <a:off x="3229197" y="13460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8"/>
                <p:cNvSpPr/>
                <p:nvPr/>
              </p:nvSpPr>
              <p:spPr>
                <a:xfrm>
                  <a:off x="3204754" y="1346095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8"/>
                <p:cNvSpPr/>
                <p:nvPr/>
              </p:nvSpPr>
              <p:spPr>
                <a:xfrm>
                  <a:off x="3180712" y="13460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8"/>
                <p:cNvSpPr/>
                <p:nvPr/>
              </p:nvSpPr>
              <p:spPr>
                <a:xfrm>
                  <a:off x="3313363" y="13347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8"/>
                <p:cNvSpPr/>
                <p:nvPr/>
              </p:nvSpPr>
              <p:spPr>
                <a:xfrm>
                  <a:off x="3289181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8"/>
                <p:cNvSpPr/>
                <p:nvPr/>
              </p:nvSpPr>
              <p:spPr>
                <a:xfrm>
                  <a:off x="3264879" y="13347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8"/>
                <p:cNvSpPr/>
                <p:nvPr/>
              </p:nvSpPr>
              <p:spPr>
                <a:xfrm>
                  <a:off x="3240696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8"/>
                <p:cNvSpPr/>
                <p:nvPr/>
              </p:nvSpPr>
              <p:spPr>
                <a:xfrm>
                  <a:off x="3216264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8"/>
                <p:cNvSpPr/>
                <p:nvPr/>
              </p:nvSpPr>
              <p:spPr>
                <a:xfrm>
                  <a:off x="3191962" y="133471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8"/>
                <p:cNvSpPr/>
                <p:nvPr/>
              </p:nvSpPr>
              <p:spPr>
                <a:xfrm>
                  <a:off x="3167649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8"/>
                <p:cNvSpPr/>
                <p:nvPr/>
              </p:nvSpPr>
              <p:spPr>
                <a:xfrm>
                  <a:off x="3313363" y="135656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8"/>
                <p:cNvSpPr/>
                <p:nvPr/>
              </p:nvSpPr>
              <p:spPr>
                <a:xfrm>
                  <a:off x="3289181" y="135656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8"/>
                <p:cNvSpPr/>
                <p:nvPr/>
              </p:nvSpPr>
              <p:spPr>
                <a:xfrm>
                  <a:off x="3264879" y="135656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8"/>
                <p:cNvSpPr/>
                <p:nvPr/>
              </p:nvSpPr>
              <p:spPr>
                <a:xfrm>
                  <a:off x="3240696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8"/>
                <p:cNvSpPr/>
                <p:nvPr/>
              </p:nvSpPr>
              <p:spPr>
                <a:xfrm>
                  <a:off x="3216264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8"/>
                <p:cNvSpPr/>
                <p:nvPr/>
              </p:nvSpPr>
              <p:spPr>
                <a:xfrm>
                  <a:off x="3191962" y="135656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8"/>
                <p:cNvSpPr/>
                <p:nvPr/>
              </p:nvSpPr>
              <p:spPr>
                <a:xfrm>
                  <a:off x="3167649" y="1358377"/>
                  <a:ext cx="662" cy="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239" extrusionOk="0">
                      <a:moveTo>
                        <a:pt x="37" y="0"/>
                      </a:moveTo>
                      <a:cubicBezTo>
                        <a:pt x="13" y="24"/>
                        <a:pt x="1" y="60"/>
                        <a:pt x="1" y="95"/>
                      </a:cubicBezTo>
                      <a:cubicBezTo>
                        <a:pt x="1" y="143"/>
                        <a:pt x="25" y="191"/>
                        <a:pt x="60" y="238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8"/>
                <p:cNvSpPr/>
                <p:nvPr/>
              </p:nvSpPr>
              <p:spPr>
                <a:xfrm>
                  <a:off x="3168040" y="1356564"/>
                  <a:ext cx="9969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537" extrusionOk="0">
                      <a:moveTo>
                        <a:pt x="441" y="1"/>
                      </a:moveTo>
                      <a:cubicBezTo>
                        <a:pt x="239" y="1"/>
                        <a:pt x="84" y="60"/>
                        <a:pt x="1" y="155"/>
                      </a:cubicBezTo>
                      <a:lnTo>
                        <a:pt x="24" y="393"/>
                      </a:lnTo>
                      <a:cubicBezTo>
                        <a:pt x="96" y="477"/>
                        <a:pt x="263" y="536"/>
                        <a:pt x="441" y="536"/>
                      </a:cubicBezTo>
                      <a:cubicBezTo>
                        <a:pt x="703" y="536"/>
                        <a:pt x="917" y="417"/>
                        <a:pt x="917" y="262"/>
                      </a:cubicBezTo>
                      <a:cubicBezTo>
                        <a:pt x="917" y="120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8"/>
                <p:cNvSpPr/>
                <p:nvPr/>
              </p:nvSpPr>
              <p:spPr>
                <a:xfrm>
                  <a:off x="3312071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8"/>
                <p:cNvSpPr/>
                <p:nvPr/>
              </p:nvSpPr>
              <p:spPr>
                <a:xfrm>
                  <a:off x="3287628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8"/>
                <p:cNvSpPr/>
                <p:nvPr/>
              </p:nvSpPr>
              <p:spPr>
                <a:xfrm>
                  <a:off x="3263456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8"/>
                <p:cNvSpPr/>
                <p:nvPr/>
              </p:nvSpPr>
              <p:spPr>
                <a:xfrm>
                  <a:off x="3239024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8"/>
                <p:cNvSpPr/>
                <p:nvPr/>
              </p:nvSpPr>
              <p:spPr>
                <a:xfrm>
                  <a:off x="3214972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8"/>
                <p:cNvSpPr/>
                <p:nvPr/>
              </p:nvSpPr>
              <p:spPr>
                <a:xfrm>
                  <a:off x="3190540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8"/>
                <p:cNvSpPr/>
                <p:nvPr/>
              </p:nvSpPr>
              <p:spPr>
                <a:xfrm>
                  <a:off x="3169593" y="1379195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191" y="0"/>
                      </a:moveTo>
                      <a:cubicBezTo>
                        <a:pt x="120" y="0"/>
                        <a:pt x="60" y="12"/>
                        <a:pt x="0" y="24"/>
                      </a:cubicBezTo>
                      <a:lnTo>
                        <a:pt x="24" y="536"/>
                      </a:lnTo>
                      <a:cubicBezTo>
                        <a:pt x="84" y="548"/>
                        <a:pt x="131" y="548"/>
                        <a:pt x="191" y="548"/>
                      </a:cubicBezTo>
                      <a:cubicBezTo>
                        <a:pt x="441" y="536"/>
                        <a:pt x="667" y="417"/>
                        <a:pt x="667" y="262"/>
                      </a:cubicBezTo>
                      <a:cubicBezTo>
                        <a:pt x="667" y="119"/>
                        <a:pt x="441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8"/>
                <p:cNvSpPr/>
                <p:nvPr/>
              </p:nvSpPr>
              <p:spPr>
                <a:xfrm>
                  <a:off x="3323440" y="1367814"/>
                  <a:ext cx="467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537" extrusionOk="0">
                      <a:moveTo>
                        <a:pt x="430" y="0"/>
                      </a:moveTo>
                      <a:cubicBezTo>
                        <a:pt x="191" y="24"/>
                        <a:pt x="1" y="143"/>
                        <a:pt x="1" y="274"/>
                      </a:cubicBezTo>
                      <a:cubicBezTo>
                        <a:pt x="1" y="405"/>
                        <a:pt x="179" y="524"/>
                        <a:pt x="394" y="536"/>
                      </a:cubicBezTo>
                      <a:lnTo>
                        <a:pt x="43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8"/>
                <p:cNvSpPr/>
                <p:nvPr/>
              </p:nvSpPr>
              <p:spPr>
                <a:xfrm>
                  <a:off x="3299138" y="13678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8"/>
                <p:cNvSpPr/>
                <p:nvPr/>
              </p:nvSpPr>
              <p:spPr>
                <a:xfrm>
                  <a:off x="3274836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8"/>
                <p:cNvSpPr/>
                <p:nvPr/>
              </p:nvSpPr>
              <p:spPr>
                <a:xfrm>
                  <a:off x="3250524" y="13678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8"/>
                <p:cNvSpPr/>
                <p:nvPr/>
              </p:nvSpPr>
              <p:spPr>
                <a:xfrm>
                  <a:off x="3226352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8"/>
                <p:cNvSpPr/>
                <p:nvPr/>
              </p:nvSpPr>
              <p:spPr>
                <a:xfrm>
                  <a:off x="3202039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8"/>
                <p:cNvSpPr/>
                <p:nvPr/>
              </p:nvSpPr>
              <p:spPr>
                <a:xfrm>
                  <a:off x="3177737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8"/>
                <p:cNvSpPr/>
                <p:nvPr/>
              </p:nvSpPr>
              <p:spPr>
                <a:xfrm>
                  <a:off x="3323440" y="1389793"/>
                  <a:ext cx="337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513" extrusionOk="0">
                      <a:moveTo>
                        <a:pt x="310" y="0"/>
                      </a:moveTo>
                      <a:lnTo>
                        <a:pt x="310" y="0"/>
                      </a:lnTo>
                      <a:cubicBezTo>
                        <a:pt x="132" y="48"/>
                        <a:pt x="1" y="143"/>
                        <a:pt x="1" y="262"/>
                      </a:cubicBezTo>
                      <a:cubicBezTo>
                        <a:pt x="1" y="358"/>
                        <a:pt x="120" y="465"/>
                        <a:pt x="275" y="512"/>
                      </a:cubicBez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8"/>
                <p:cNvSpPr/>
                <p:nvPr/>
              </p:nvSpPr>
              <p:spPr>
                <a:xfrm>
                  <a:off x="3299138" y="138966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8"/>
                <p:cNvSpPr/>
                <p:nvPr/>
              </p:nvSpPr>
              <p:spPr>
                <a:xfrm>
                  <a:off x="3274836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8"/>
                <p:cNvSpPr/>
                <p:nvPr/>
              </p:nvSpPr>
              <p:spPr>
                <a:xfrm>
                  <a:off x="3250524" y="138966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38"/>
                <p:cNvSpPr/>
                <p:nvPr/>
              </p:nvSpPr>
              <p:spPr>
                <a:xfrm>
                  <a:off x="3226352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38"/>
                <p:cNvSpPr/>
                <p:nvPr/>
              </p:nvSpPr>
              <p:spPr>
                <a:xfrm>
                  <a:off x="3202039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38"/>
                <p:cNvSpPr/>
                <p:nvPr/>
              </p:nvSpPr>
              <p:spPr>
                <a:xfrm>
                  <a:off x="3177737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38"/>
                <p:cNvSpPr/>
                <p:nvPr/>
              </p:nvSpPr>
              <p:spPr>
                <a:xfrm>
                  <a:off x="3301853" y="141306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38"/>
                <p:cNvSpPr/>
                <p:nvPr/>
              </p:nvSpPr>
              <p:spPr>
                <a:xfrm>
                  <a:off x="3277801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38"/>
                <p:cNvSpPr/>
                <p:nvPr/>
              </p:nvSpPr>
              <p:spPr>
                <a:xfrm>
                  <a:off x="3253369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38"/>
                <p:cNvSpPr/>
                <p:nvPr/>
              </p:nvSpPr>
              <p:spPr>
                <a:xfrm>
                  <a:off x="3229197" y="141306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38"/>
                <p:cNvSpPr/>
                <p:nvPr/>
              </p:nvSpPr>
              <p:spPr>
                <a:xfrm>
                  <a:off x="3204754" y="141306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38"/>
                <p:cNvSpPr/>
                <p:nvPr/>
              </p:nvSpPr>
              <p:spPr>
                <a:xfrm>
                  <a:off x="3180712" y="141306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38"/>
                <p:cNvSpPr/>
                <p:nvPr/>
              </p:nvSpPr>
              <p:spPr>
                <a:xfrm>
                  <a:off x="3313363" y="140181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38"/>
                <p:cNvSpPr/>
                <p:nvPr/>
              </p:nvSpPr>
              <p:spPr>
                <a:xfrm>
                  <a:off x="3289181" y="140181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38"/>
                <p:cNvSpPr/>
                <p:nvPr/>
              </p:nvSpPr>
              <p:spPr>
                <a:xfrm>
                  <a:off x="3264879" y="140181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38"/>
                <p:cNvSpPr/>
                <p:nvPr/>
              </p:nvSpPr>
              <p:spPr>
                <a:xfrm>
                  <a:off x="3240696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15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38"/>
                <p:cNvSpPr/>
                <p:nvPr/>
              </p:nvSpPr>
              <p:spPr>
                <a:xfrm>
                  <a:off x="3216264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38"/>
                <p:cNvSpPr/>
                <p:nvPr/>
              </p:nvSpPr>
              <p:spPr>
                <a:xfrm>
                  <a:off x="3191962" y="140181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38"/>
                <p:cNvSpPr/>
                <p:nvPr/>
              </p:nvSpPr>
              <p:spPr>
                <a:xfrm>
                  <a:off x="3170885" y="1401815"/>
                  <a:ext cx="7254" cy="5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9" extrusionOk="0">
                      <a:moveTo>
                        <a:pt x="191" y="1"/>
                      </a:moveTo>
                      <a:cubicBezTo>
                        <a:pt x="120" y="1"/>
                        <a:pt x="60" y="13"/>
                        <a:pt x="1" y="25"/>
                      </a:cubicBezTo>
                      <a:lnTo>
                        <a:pt x="24" y="537"/>
                      </a:lnTo>
                      <a:cubicBezTo>
                        <a:pt x="72" y="548"/>
                        <a:pt x="131" y="548"/>
                        <a:pt x="191" y="548"/>
                      </a:cubicBezTo>
                      <a:cubicBezTo>
                        <a:pt x="441" y="537"/>
                        <a:pt x="667" y="417"/>
                        <a:pt x="667" y="263"/>
                      </a:cubicBezTo>
                      <a:cubicBezTo>
                        <a:pt x="667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38"/>
                <p:cNvSpPr/>
                <p:nvPr/>
              </p:nvSpPr>
              <p:spPr>
                <a:xfrm>
                  <a:off x="3312712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38"/>
                <p:cNvSpPr/>
                <p:nvPr/>
              </p:nvSpPr>
              <p:spPr>
                <a:xfrm>
                  <a:off x="3288280" y="1180597"/>
                  <a:ext cx="9057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44" extrusionOk="0">
                      <a:moveTo>
                        <a:pt x="0" y="0"/>
                      </a:moveTo>
                      <a:cubicBezTo>
                        <a:pt x="84" y="84"/>
                        <a:pt x="239" y="143"/>
                        <a:pt x="417" y="143"/>
                      </a:cubicBezTo>
                      <a:cubicBezTo>
                        <a:pt x="596" y="143"/>
                        <a:pt x="762" y="84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38"/>
                <p:cNvSpPr/>
                <p:nvPr/>
              </p:nvSpPr>
              <p:spPr>
                <a:xfrm>
                  <a:off x="3264097" y="1180728"/>
                  <a:ext cx="9068" cy="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32" extrusionOk="0">
                      <a:moveTo>
                        <a:pt x="1" y="0"/>
                      </a:moveTo>
                      <a:cubicBezTo>
                        <a:pt x="84" y="72"/>
                        <a:pt x="239" y="131"/>
                        <a:pt x="418" y="131"/>
                      </a:cubicBezTo>
                      <a:cubicBezTo>
                        <a:pt x="596" y="131"/>
                        <a:pt x="739" y="72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38"/>
                <p:cNvSpPr/>
                <p:nvPr/>
              </p:nvSpPr>
              <p:spPr>
                <a:xfrm>
                  <a:off x="3239665" y="1180597"/>
                  <a:ext cx="906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51" y="84"/>
                        <a:pt x="834" y="12"/>
                      </a:cubicBezTo>
                      <a:lnTo>
                        <a:pt x="786" y="12"/>
                      </a:lnTo>
                      <a:lnTo>
                        <a:pt x="715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38"/>
                <p:cNvSpPr/>
                <p:nvPr/>
              </p:nvSpPr>
              <p:spPr>
                <a:xfrm>
                  <a:off x="3215623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84"/>
                        <a:pt x="226" y="143"/>
                        <a:pt x="417" y="143"/>
                      </a:cubicBezTo>
                      <a:cubicBezTo>
                        <a:pt x="595" y="143"/>
                        <a:pt x="762" y="84"/>
                        <a:pt x="84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38"/>
                <p:cNvSpPr/>
                <p:nvPr/>
              </p:nvSpPr>
              <p:spPr>
                <a:xfrm>
                  <a:off x="3191180" y="1180597"/>
                  <a:ext cx="919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144" extrusionOk="0">
                      <a:moveTo>
                        <a:pt x="1" y="0"/>
                      </a:moveTo>
                      <a:cubicBezTo>
                        <a:pt x="72" y="72"/>
                        <a:pt x="227" y="143"/>
                        <a:pt x="418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38"/>
                <p:cNvSpPr/>
                <p:nvPr/>
              </p:nvSpPr>
              <p:spPr>
                <a:xfrm>
                  <a:off x="3167009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72"/>
                        <a:pt x="238" y="143"/>
                        <a:pt x="417" y="143"/>
                      </a:cubicBezTo>
                      <a:cubicBezTo>
                        <a:pt x="608" y="143"/>
                        <a:pt x="750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38"/>
                <p:cNvSpPr/>
                <p:nvPr/>
              </p:nvSpPr>
              <p:spPr>
                <a:xfrm>
                  <a:off x="3151100" y="1180597"/>
                  <a:ext cx="662" cy="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60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3" y="24"/>
                        <a:pt x="48" y="12"/>
                        <a:pt x="6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38"/>
                <p:cNvSpPr/>
                <p:nvPr/>
              </p:nvSpPr>
              <p:spPr>
                <a:xfrm>
                  <a:off x="3323571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38"/>
                <p:cNvSpPr/>
                <p:nvPr/>
              </p:nvSpPr>
              <p:spPr>
                <a:xfrm>
                  <a:off x="3299138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38"/>
                <p:cNvSpPr/>
                <p:nvPr/>
              </p:nvSpPr>
              <p:spPr>
                <a:xfrm>
                  <a:off x="3274836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7"/>
                        <a:pt x="226" y="537"/>
                        <a:pt x="488" y="537"/>
                      </a:cubicBezTo>
                      <a:cubicBezTo>
                        <a:pt x="738" y="537"/>
                        <a:pt x="965" y="417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38"/>
                <p:cNvSpPr/>
                <p:nvPr/>
              </p:nvSpPr>
              <p:spPr>
                <a:xfrm>
                  <a:off x="3250524" y="1186668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38"/>
                <p:cNvSpPr/>
                <p:nvPr/>
              </p:nvSpPr>
              <p:spPr>
                <a:xfrm>
                  <a:off x="3226352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7"/>
                        <a:pt x="227" y="537"/>
                        <a:pt x="488" y="537"/>
                      </a:cubicBezTo>
                      <a:cubicBezTo>
                        <a:pt x="750" y="537"/>
                        <a:pt x="965" y="417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38"/>
                <p:cNvSpPr/>
                <p:nvPr/>
              </p:nvSpPr>
              <p:spPr>
                <a:xfrm>
                  <a:off x="3202039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38"/>
                <p:cNvSpPr/>
                <p:nvPr/>
              </p:nvSpPr>
              <p:spPr>
                <a:xfrm>
                  <a:off x="3177737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51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38"/>
                <p:cNvSpPr/>
                <p:nvPr/>
              </p:nvSpPr>
              <p:spPr>
                <a:xfrm>
                  <a:off x="3153435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7"/>
                        <a:pt x="214" y="537"/>
                        <a:pt x="476" y="537"/>
                      </a:cubicBezTo>
                      <a:cubicBezTo>
                        <a:pt x="738" y="537"/>
                        <a:pt x="953" y="417"/>
                        <a:pt x="953" y="275"/>
                      </a:cubicBezTo>
                      <a:cubicBezTo>
                        <a:pt x="953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38"/>
                <p:cNvSpPr/>
                <p:nvPr/>
              </p:nvSpPr>
              <p:spPr>
                <a:xfrm>
                  <a:off x="3326285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8"/>
                <p:cNvSpPr/>
                <p:nvPr/>
              </p:nvSpPr>
              <p:spPr>
                <a:xfrm>
                  <a:off x="3301853" y="121007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8"/>
                <p:cNvSpPr/>
                <p:nvPr/>
              </p:nvSpPr>
              <p:spPr>
                <a:xfrm>
                  <a:off x="3277801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8"/>
                <p:cNvSpPr/>
                <p:nvPr/>
              </p:nvSpPr>
              <p:spPr>
                <a:xfrm>
                  <a:off x="3253369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8"/>
                <p:cNvSpPr/>
                <p:nvPr/>
              </p:nvSpPr>
              <p:spPr>
                <a:xfrm>
                  <a:off x="3229197" y="121007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38"/>
                <p:cNvSpPr/>
                <p:nvPr/>
              </p:nvSpPr>
              <p:spPr>
                <a:xfrm>
                  <a:off x="3204754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38"/>
                <p:cNvSpPr/>
                <p:nvPr/>
              </p:nvSpPr>
              <p:spPr>
                <a:xfrm>
                  <a:off x="3180712" y="121007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8"/>
                <p:cNvSpPr/>
                <p:nvPr/>
              </p:nvSpPr>
              <p:spPr>
                <a:xfrm>
                  <a:off x="3159375" y="1210070"/>
                  <a:ext cx="7254" cy="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61" extrusionOk="0">
                      <a:moveTo>
                        <a:pt x="191" y="1"/>
                      </a:moveTo>
                      <a:cubicBezTo>
                        <a:pt x="120" y="1"/>
                        <a:pt x="60" y="25"/>
                        <a:pt x="1" y="37"/>
                      </a:cubicBezTo>
                      <a:lnTo>
                        <a:pt x="25" y="537"/>
                      </a:lnTo>
                      <a:cubicBezTo>
                        <a:pt x="84" y="560"/>
                        <a:pt x="132" y="560"/>
                        <a:pt x="191" y="560"/>
                      </a:cubicBezTo>
                      <a:cubicBezTo>
                        <a:pt x="465" y="560"/>
                        <a:pt x="668" y="418"/>
                        <a:pt x="668" y="275"/>
                      </a:cubicBezTo>
                      <a:cubicBezTo>
                        <a:pt x="668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8"/>
                <p:cNvSpPr/>
                <p:nvPr/>
              </p:nvSpPr>
              <p:spPr>
                <a:xfrm>
                  <a:off x="3337796" y="1198819"/>
                  <a:ext cx="51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8"/>
                        <a:pt x="191" y="525"/>
                        <a:pt x="441" y="537"/>
                      </a:cubicBez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8"/>
                <p:cNvSpPr/>
                <p:nvPr/>
              </p:nvSpPr>
              <p:spPr>
                <a:xfrm>
                  <a:off x="3313363" y="11988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8"/>
                <p:cNvSpPr/>
                <p:nvPr/>
              </p:nvSpPr>
              <p:spPr>
                <a:xfrm>
                  <a:off x="3289181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38"/>
                <p:cNvSpPr/>
                <p:nvPr/>
              </p:nvSpPr>
              <p:spPr>
                <a:xfrm>
                  <a:off x="3264879" y="11988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38"/>
                <p:cNvSpPr/>
                <p:nvPr/>
              </p:nvSpPr>
              <p:spPr>
                <a:xfrm>
                  <a:off x="3240696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38"/>
                <p:cNvSpPr/>
                <p:nvPr/>
              </p:nvSpPr>
              <p:spPr>
                <a:xfrm>
                  <a:off x="3216264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38"/>
                <p:cNvSpPr/>
                <p:nvPr/>
              </p:nvSpPr>
              <p:spPr>
                <a:xfrm>
                  <a:off x="3191962" y="1198819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38"/>
                <p:cNvSpPr/>
                <p:nvPr/>
              </p:nvSpPr>
              <p:spPr>
                <a:xfrm>
                  <a:off x="3167649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38"/>
                <p:cNvSpPr/>
                <p:nvPr/>
              </p:nvSpPr>
              <p:spPr>
                <a:xfrm>
                  <a:off x="3313363" y="12206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38"/>
                <p:cNvSpPr/>
                <p:nvPr/>
              </p:nvSpPr>
              <p:spPr>
                <a:xfrm>
                  <a:off x="3289181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9" name="Google Shape;2649;p38"/>
                <p:cNvSpPr/>
                <p:nvPr/>
              </p:nvSpPr>
              <p:spPr>
                <a:xfrm>
                  <a:off x="3264879" y="12206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0" name="Google Shape;2650;p38"/>
                <p:cNvSpPr/>
                <p:nvPr/>
              </p:nvSpPr>
              <p:spPr>
                <a:xfrm>
                  <a:off x="3240696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1" name="Google Shape;2651;p38"/>
                <p:cNvSpPr/>
                <p:nvPr/>
              </p:nvSpPr>
              <p:spPr>
                <a:xfrm>
                  <a:off x="3216264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2" name="Google Shape;2652;p38"/>
                <p:cNvSpPr/>
                <p:nvPr/>
              </p:nvSpPr>
              <p:spPr>
                <a:xfrm>
                  <a:off x="3191962" y="1220679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38"/>
                <p:cNvSpPr/>
                <p:nvPr/>
              </p:nvSpPr>
              <p:spPr>
                <a:xfrm>
                  <a:off x="3167649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4" name="Google Shape;2654;p38"/>
                <p:cNvSpPr/>
                <p:nvPr/>
              </p:nvSpPr>
              <p:spPr>
                <a:xfrm>
                  <a:off x="3312071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5" name="Google Shape;2655;p38"/>
                <p:cNvSpPr/>
                <p:nvPr/>
              </p:nvSpPr>
              <p:spPr>
                <a:xfrm>
                  <a:off x="3287628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38"/>
                <p:cNvSpPr/>
                <p:nvPr/>
              </p:nvSpPr>
              <p:spPr>
                <a:xfrm>
                  <a:off x="3263456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7" name="Google Shape;2657;p38"/>
                <p:cNvSpPr/>
                <p:nvPr/>
              </p:nvSpPr>
              <p:spPr>
                <a:xfrm>
                  <a:off x="3239024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8" name="Google Shape;2658;p38"/>
                <p:cNvSpPr/>
                <p:nvPr/>
              </p:nvSpPr>
              <p:spPr>
                <a:xfrm>
                  <a:off x="3214972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38"/>
                <p:cNvSpPr/>
                <p:nvPr/>
              </p:nvSpPr>
              <p:spPr>
                <a:xfrm>
                  <a:off x="3190540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38"/>
                <p:cNvSpPr/>
                <p:nvPr/>
              </p:nvSpPr>
              <p:spPr>
                <a:xfrm>
                  <a:off x="3166227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06"/>
                        <a:pt x="215" y="536"/>
                        <a:pt x="477" y="536"/>
                      </a:cubicBezTo>
                      <a:cubicBezTo>
                        <a:pt x="751" y="536"/>
                        <a:pt x="953" y="406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38"/>
                <p:cNvSpPr/>
                <p:nvPr/>
              </p:nvSpPr>
              <p:spPr>
                <a:xfrm>
                  <a:off x="3323571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38"/>
                <p:cNvSpPr/>
                <p:nvPr/>
              </p:nvSpPr>
              <p:spPr>
                <a:xfrm>
                  <a:off x="3299138" y="12319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38"/>
                <p:cNvSpPr/>
                <p:nvPr/>
              </p:nvSpPr>
              <p:spPr>
                <a:xfrm>
                  <a:off x="3274836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38"/>
                <p:cNvSpPr/>
                <p:nvPr/>
              </p:nvSpPr>
              <p:spPr>
                <a:xfrm>
                  <a:off x="3250524" y="12319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38"/>
                <p:cNvSpPr/>
                <p:nvPr/>
              </p:nvSpPr>
              <p:spPr>
                <a:xfrm>
                  <a:off x="3226352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38"/>
                <p:cNvSpPr/>
                <p:nvPr/>
              </p:nvSpPr>
              <p:spPr>
                <a:xfrm>
                  <a:off x="3202039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38"/>
                <p:cNvSpPr/>
                <p:nvPr/>
              </p:nvSpPr>
              <p:spPr>
                <a:xfrm>
                  <a:off x="3177737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38"/>
                <p:cNvSpPr/>
                <p:nvPr/>
              </p:nvSpPr>
              <p:spPr>
                <a:xfrm>
                  <a:off x="3160548" y="1232049"/>
                  <a:ext cx="3236" cy="5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01" extrusionOk="0">
                      <a:moveTo>
                        <a:pt x="0" y="1"/>
                      </a:moveTo>
                      <a:lnTo>
                        <a:pt x="24" y="501"/>
                      </a:lnTo>
                      <a:cubicBezTo>
                        <a:pt x="191" y="465"/>
                        <a:pt x="298" y="358"/>
                        <a:pt x="298" y="263"/>
                      </a:cubicBezTo>
                      <a:cubicBezTo>
                        <a:pt x="298" y="132"/>
                        <a:pt x="179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38"/>
                <p:cNvSpPr/>
                <p:nvPr/>
              </p:nvSpPr>
              <p:spPr>
                <a:xfrm>
                  <a:off x="3323571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0" name="Google Shape;2670;p38"/>
                <p:cNvSpPr/>
                <p:nvPr/>
              </p:nvSpPr>
              <p:spPr>
                <a:xfrm>
                  <a:off x="3299138" y="12537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1" name="Google Shape;2671;p38"/>
                <p:cNvSpPr/>
                <p:nvPr/>
              </p:nvSpPr>
              <p:spPr>
                <a:xfrm>
                  <a:off x="3274836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62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38"/>
                <p:cNvSpPr/>
                <p:nvPr/>
              </p:nvSpPr>
              <p:spPr>
                <a:xfrm>
                  <a:off x="3250524" y="12537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38"/>
                <p:cNvSpPr/>
                <p:nvPr/>
              </p:nvSpPr>
              <p:spPr>
                <a:xfrm>
                  <a:off x="3226352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62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38"/>
                <p:cNvSpPr/>
                <p:nvPr/>
              </p:nvSpPr>
              <p:spPr>
                <a:xfrm>
                  <a:off x="3202039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38"/>
                <p:cNvSpPr/>
                <p:nvPr/>
              </p:nvSpPr>
              <p:spPr>
                <a:xfrm>
                  <a:off x="3177737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6" name="Google Shape;2676;p38"/>
                <p:cNvSpPr/>
                <p:nvPr/>
              </p:nvSpPr>
              <p:spPr>
                <a:xfrm>
                  <a:off x="3161709" y="1254420"/>
                  <a:ext cx="2074" cy="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94" extrusionOk="0">
                      <a:moveTo>
                        <a:pt x="0" y="1"/>
                      </a:moveTo>
                      <a:lnTo>
                        <a:pt x="36" y="394"/>
                      </a:lnTo>
                      <a:cubicBezTo>
                        <a:pt x="131" y="358"/>
                        <a:pt x="191" y="286"/>
                        <a:pt x="191" y="203"/>
                      </a:cubicBezTo>
                      <a:cubicBezTo>
                        <a:pt x="191" y="120"/>
                        <a:pt x="107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7" name="Google Shape;2677;p38"/>
                <p:cNvSpPr/>
                <p:nvPr/>
              </p:nvSpPr>
              <p:spPr>
                <a:xfrm>
                  <a:off x="3326285" y="1277181"/>
                  <a:ext cx="7124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536" extrusionOk="0">
                      <a:moveTo>
                        <a:pt x="465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537" y="536"/>
                        <a:pt x="584" y="536"/>
                        <a:pt x="632" y="524"/>
                      </a:cubicBezTo>
                      <a:lnTo>
                        <a:pt x="656" y="12"/>
                      </a:lnTo>
                      <a:cubicBezTo>
                        <a:pt x="596" y="0"/>
                        <a:pt x="537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38"/>
                <p:cNvSpPr/>
                <p:nvPr/>
              </p:nvSpPr>
              <p:spPr>
                <a:xfrm>
                  <a:off x="3301853" y="1277181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38"/>
                <p:cNvSpPr/>
                <p:nvPr/>
              </p:nvSpPr>
              <p:spPr>
                <a:xfrm>
                  <a:off x="3277801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38"/>
                <p:cNvSpPr/>
                <p:nvPr/>
              </p:nvSpPr>
              <p:spPr>
                <a:xfrm>
                  <a:off x="3253369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38"/>
                <p:cNvSpPr/>
                <p:nvPr/>
              </p:nvSpPr>
              <p:spPr>
                <a:xfrm>
                  <a:off x="3229197" y="1277181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38"/>
                <p:cNvSpPr/>
                <p:nvPr/>
              </p:nvSpPr>
              <p:spPr>
                <a:xfrm>
                  <a:off x="3204754" y="1277181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3" name="Google Shape;2683;p38"/>
                <p:cNvSpPr/>
                <p:nvPr/>
              </p:nvSpPr>
              <p:spPr>
                <a:xfrm>
                  <a:off x="3180712" y="1277181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38"/>
                <p:cNvSpPr/>
                <p:nvPr/>
              </p:nvSpPr>
              <p:spPr>
                <a:xfrm>
                  <a:off x="3163262" y="1277311"/>
                  <a:ext cx="336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513" extrusionOk="0">
                      <a:moveTo>
                        <a:pt x="0" y="0"/>
                      </a:moveTo>
                      <a:lnTo>
                        <a:pt x="24" y="512"/>
                      </a:lnTo>
                      <a:cubicBezTo>
                        <a:pt x="191" y="464"/>
                        <a:pt x="310" y="381"/>
                        <a:pt x="310" y="262"/>
                      </a:cubicBezTo>
                      <a:cubicBezTo>
                        <a:pt x="310" y="143"/>
                        <a:pt x="179" y="48"/>
                        <a:pt x="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" name="Google Shape;2685;p38"/>
                <p:cNvSpPr/>
                <p:nvPr/>
              </p:nvSpPr>
              <p:spPr>
                <a:xfrm>
                  <a:off x="3313363" y="1265931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" name="Google Shape;2686;p38"/>
                <p:cNvSpPr/>
                <p:nvPr/>
              </p:nvSpPr>
              <p:spPr>
                <a:xfrm>
                  <a:off x="3289181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" name="Google Shape;2687;p38"/>
                <p:cNvSpPr/>
                <p:nvPr/>
              </p:nvSpPr>
              <p:spPr>
                <a:xfrm>
                  <a:off x="3264879" y="1265931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" name="Google Shape;2688;p38"/>
                <p:cNvSpPr/>
                <p:nvPr/>
              </p:nvSpPr>
              <p:spPr>
                <a:xfrm>
                  <a:off x="3240696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" name="Google Shape;2689;p38"/>
                <p:cNvSpPr/>
                <p:nvPr/>
              </p:nvSpPr>
              <p:spPr>
                <a:xfrm>
                  <a:off x="3216264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" name="Google Shape;2690;p38"/>
                <p:cNvSpPr/>
                <p:nvPr/>
              </p:nvSpPr>
              <p:spPr>
                <a:xfrm>
                  <a:off x="3191962" y="1265931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" name="Google Shape;2691;p38"/>
                <p:cNvSpPr/>
                <p:nvPr/>
              </p:nvSpPr>
              <p:spPr>
                <a:xfrm>
                  <a:off x="3167649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" name="Google Shape;2692;p38"/>
                <p:cNvSpPr/>
                <p:nvPr/>
              </p:nvSpPr>
              <p:spPr>
                <a:xfrm>
                  <a:off x="3313363" y="128765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" name="Google Shape;2693;p38"/>
                <p:cNvSpPr/>
                <p:nvPr/>
              </p:nvSpPr>
              <p:spPr>
                <a:xfrm>
                  <a:off x="3289181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" name="Google Shape;2694;p38"/>
                <p:cNvSpPr/>
                <p:nvPr/>
              </p:nvSpPr>
              <p:spPr>
                <a:xfrm>
                  <a:off x="3264879" y="128765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" name="Google Shape;2695;p38"/>
                <p:cNvSpPr/>
                <p:nvPr/>
              </p:nvSpPr>
              <p:spPr>
                <a:xfrm>
                  <a:off x="3240696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" name="Google Shape;2696;p38"/>
                <p:cNvSpPr/>
                <p:nvPr/>
              </p:nvSpPr>
              <p:spPr>
                <a:xfrm>
                  <a:off x="3216264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38"/>
                <p:cNvSpPr/>
                <p:nvPr/>
              </p:nvSpPr>
              <p:spPr>
                <a:xfrm>
                  <a:off x="3191962" y="128765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38"/>
                <p:cNvSpPr/>
                <p:nvPr/>
              </p:nvSpPr>
              <p:spPr>
                <a:xfrm>
                  <a:off x="3167649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9" name="Google Shape;2699;p38"/>
            <p:cNvGrpSpPr/>
            <p:nvPr/>
          </p:nvGrpSpPr>
          <p:grpSpPr>
            <a:xfrm>
              <a:off x="8430770" y="1845224"/>
              <a:ext cx="474087" cy="1165969"/>
              <a:chOff x="4952375" y="1198825"/>
              <a:chExt cx="184872" cy="454675"/>
            </a:xfrm>
          </p:grpSpPr>
          <p:sp>
            <p:nvSpPr>
              <p:cNvPr id="2700" name="Google Shape;2700;p38"/>
              <p:cNvSpPr/>
              <p:nvPr/>
            </p:nvSpPr>
            <p:spPr>
              <a:xfrm>
                <a:off x="4953198" y="1228698"/>
                <a:ext cx="90075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020" extrusionOk="0">
                    <a:moveTo>
                      <a:pt x="284" y="0"/>
                    </a:moveTo>
                    <a:cubicBezTo>
                      <a:pt x="222" y="0"/>
                      <a:pt x="162" y="7"/>
                      <a:pt x="113" y="25"/>
                    </a:cubicBezTo>
                    <a:cubicBezTo>
                      <a:pt x="87" y="41"/>
                      <a:pt x="67" y="51"/>
                      <a:pt x="52" y="71"/>
                    </a:cubicBezTo>
                    <a:cubicBezTo>
                      <a:pt x="1" y="387"/>
                      <a:pt x="540" y="738"/>
                      <a:pt x="774" y="890"/>
                    </a:cubicBezTo>
                    <a:cubicBezTo>
                      <a:pt x="1517" y="1317"/>
                      <a:pt x="2407" y="1638"/>
                      <a:pt x="3221" y="1902"/>
                    </a:cubicBezTo>
                    <a:cubicBezTo>
                      <a:pt x="3343" y="1933"/>
                      <a:pt x="3475" y="1979"/>
                      <a:pt x="3602" y="2019"/>
                    </a:cubicBezTo>
                    <a:cubicBezTo>
                      <a:pt x="3475" y="1877"/>
                      <a:pt x="3363" y="1724"/>
                      <a:pt x="3221" y="1587"/>
                    </a:cubicBezTo>
                    <a:cubicBezTo>
                      <a:pt x="2839" y="1231"/>
                      <a:pt x="2448" y="885"/>
                      <a:pt x="1995" y="610"/>
                    </a:cubicBezTo>
                    <a:cubicBezTo>
                      <a:pt x="1557" y="351"/>
                      <a:pt x="1161" y="158"/>
                      <a:pt x="662" y="51"/>
                    </a:cubicBezTo>
                    <a:cubicBezTo>
                      <a:pt x="559" y="30"/>
                      <a:pt x="414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8"/>
              <p:cNvSpPr/>
              <p:nvPr/>
            </p:nvSpPr>
            <p:spPr>
              <a:xfrm>
                <a:off x="5047048" y="1228698"/>
                <a:ext cx="902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020" extrusionOk="0">
                    <a:moveTo>
                      <a:pt x="3324" y="0"/>
                    </a:moveTo>
                    <a:cubicBezTo>
                      <a:pt x="3194" y="0"/>
                      <a:pt x="3049" y="30"/>
                      <a:pt x="2946" y="51"/>
                    </a:cubicBezTo>
                    <a:cubicBezTo>
                      <a:pt x="2442" y="158"/>
                      <a:pt x="2051" y="351"/>
                      <a:pt x="1613" y="610"/>
                    </a:cubicBezTo>
                    <a:cubicBezTo>
                      <a:pt x="1161" y="885"/>
                      <a:pt x="764" y="1231"/>
                      <a:pt x="382" y="1587"/>
                    </a:cubicBezTo>
                    <a:cubicBezTo>
                      <a:pt x="245" y="1724"/>
                      <a:pt x="128" y="1877"/>
                      <a:pt x="1" y="2019"/>
                    </a:cubicBezTo>
                    <a:cubicBezTo>
                      <a:pt x="128" y="1979"/>
                      <a:pt x="265" y="1933"/>
                      <a:pt x="382" y="1902"/>
                    </a:cubicBezTo>
                    <a:cubicBezTo>
                      <a:pt x="1196" y="1638"/>
                      <a:pt x="2081" y="1317"/>
                      <a:pt x="2834" y="890"/>
                    </a:cubicBezTo>
                    <a:cubicBezTo>
                      <a:pt x="3068" y="738"/>
                      <a:pt x="3607" y="387"/>
                      <a:pt x="3556" y="71"/>
                    </a:cubicBezTo>
                    <a:cubicBezTo>
                      <a:pt x="3536" y="51"/>
                      <a:pt x="3521" y="41"/>
                      <a:pt x="3495" y="25"/>
                    </a:cubicBezTo>
                    <a:cubicBezTo>
                      <a:pt x="3446" y="7"/>
                      <a:pt x="3387" y="0"/>
                      <a:pt x="3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8"/>
              <p:cNvSpPr/>
              <p:nvPr/>
            </p:nvSpPr>
            <p:spPr>
              <a:xfrm>
                <a:off x="4953650" y="1198825"/>
                <a:ext cx="9260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314" extrusionOk="0">
                    <a:moveTo>
                      <a:pt x="1904" y="0"/>
                    </a:moveTo>
                    <a:cubicBezTo>
                      <a:pt x="1554" y="0"/>
                      <a:pt x="1527" y="622"/>
                      <a:pt x="1527" y="882"/>
                    </a:cubicBezTo>
                    <a:cubicBezTo>
                      <a:pt x="1453" y="879"/>
                      <a:pt x="1365" y="876"/>
                      <a:pt x="1271" y="876"/>
                    </a:cubicBezTo>
                    <a:cubicBezTo>
                      <a:pt x="884" y="876"/>
                      <a:pt x="373" y="916"/>
                      <a:pt x="128" y="1121"/>
                    </a:cubicBezTo>
                    <a:cubicBezTo>
                      <a:pt x="52" y="1187"/>
                      <a:pt x="11" y="1248"/>
                      <a:pt x="1" y="1319"/>
                    </a:cubicBezTo>
                    <a:cubicBezTo>
                      <a:pt x="11" y="1299"/>
                      <a:pt x="36" y="1289"/>
                      <a:pt x="62" y="1273"/>
                    </a:cubicBezTo>
                    <a:cubicBezTo>
                      <a:pt x="111" y="1255"/>
                      <a:pt x="171" y="1248"/>
                      <a:pt x="233" y="1248"/>
                    </a:cubicBezTo>
                    <a:cubicBezTo>
                      <a:pt x="363" y="1248"/>
                      <a:pt x="508" y="1278"/>
                      <a:pt x="611" y="1299"/>
                    </a:cubicBezTo>
                    <a:cubicBezTo>
                      <a:pt x="1110" y="1406"/>
                      <a:pt x="1501" y="1594"/>
                      <a:pt x="1944" y="1858"/>
                    </a:cubicBezTo>
                    <a:cubicBezTo>
                      <a:pt x="2402" y="2133"/>
                      <a:pt x="2788" y="2484"/>
                      <a:pt x="3180" y="2840"/>
                    </a:cubicBezTo>
                    <a:cubicBezTo>
                      <a:pt x="3317" y="2972"/>
                      <a:pt x="3439" y="3125"/>
                      <a:pt x="3561" y="3272"/>
                    </a:cubicBezTo>
                    <a:cubicBezTo>
                      <a:pt x="3612" y="3283"/>
                      <a:pt x="3663" y="3303"/>
                      <a:pt x="3704" y="3313"/>
                    </a:cubicBezTo>
                    <a:cubicBezTo>
                      <a:pt x="3490" y="1655"/>
                      <a:pt x="2397" y="109"/>
                      <a:pt x="1969" y="7"/>
                    </a:cubicBezTo>
                    <a:cubicBezTo>
                      <a:pt x="1946" y="2"/>
                      <a:pt x="1925" y="0"/>
                      <a:pt x="19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8"/>
              <p:cNvSpPr/>
              <p:nvPr/>
            </p:nvSpPr>
            <p:spPr>
              <a:xfrm>
                <a:off x="5046100" y="1281525"/>
                <a:ext cx="15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" h="41" extrusionOk="0">
                    <a:moveTo>
                      <a:pt x="1" y="0"/>
                    </a:moveTo>
                    <a:cubicBezTo>
                      <a:pt x="1" y="15"/>
                      <a:pt x="6" y="25"/>
                      <a:pt x="6" y="4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8"/>
              <p:cNvSpPr/>
              <p:nvPr/>
            </p:nvSpPr>
            <p:spPr>
              <a:xfrm>
                <a:off x="4952375" y="1230025"/>
                <a:ext cx="90075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020" extrusionOk="0">
                    <a:moveTo>
                      <a:pt x="284" y="0"/>
                    </a:moveTo>
                    <a:cubicBezTo>
                      <a:pt x="222" y="0"/>
                      <a:pt x="162" y="7"/>
                      <a:pt x="113" y="25"/>
                    </a:cubicBezTo>
                    <a:cubicBezTo>
                      <a:pt x="87" y="41"/>
                      <a:pt x="67" y="51"/>
                      <a:pt x="52" y="71"/>
                    </a:cubicBezTo>
                    <a:cubicBezTo>
                      <a:pt x="1" y="387"/>
                      <a:pt x="540" y="738"/>
                      <a:pt x="774" y="890"/>
                    </a:cubicBezTo>
                    <a:cubicBezTo>
                      <a:pt x="1517" y="1317"/>
                      <a:pt x="2407" y="1638"/>
                      <a:pt x="3221" y="1902"/>
                    </a:cubicBezTo>
                    <a:cubicBezTo>
                      <a:pt x="3343" y="1933"/>
                      <a:pt x="3475" y="1979"/>
                      <a:pt x="3602" y="2019"/>
                    </a:cubicBezTo>
                    <a:cubicBezTo>
                      <a:pt x="3475" y="1877"/>
                      <a:pt x="3363" y="1724"/>
                      <a:pt x="3221" y="1587"/>
                    </a:cubicBezTo>
                    <a:cubicBezTo>
                      <a:pt x="2839" y="1231"/>
                      <a:pt x="2448" y="885"/>
                      <a:pt x="1995" y="610"/>
                    </a:cubicBezTo>
                    <a:cubicBezTo>
                      <a:pt x="1557" y="351"/>
                      <a:pt x="1161" y="158"/>
                      <a:pt x="662" y="51"/>
                    </a:cubicBezTo>
                    <a:cubicBezTo>
                      <a:pt x="559" y="30"/>
                      <a:pt x="414" y="0"/>
                      <a:pt x="28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8"/>
              <p:cNvSpPr/>
              <p:nvPr/>
            </p:nvSpPr>
            <p:spPr>
              <a:xfrm>
                <a:off x="5042300" y="1198825"/>
                <a:ext cx="927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3314" extrusionOk="0">
                    <a:moveTo>
                      <a:pt x="1801" y="0"/>
                    </a:moveTo>
                    <a:cubicBezTo>
                      <a:pt x="1780" y="0"/>
                      <a:pt x="1758" y="2"/>
                      <a:pt x="1735" y="7"/>
                    </a:cubicBezTo>
                    <a:cubicBezTo>
                      <a:pt x="1312" y="109"/>
                      <a:pt x="219" y="1655"/>
                      <a:pt x="0" y="3313"/>
                    </a:cubicBezTo>
                    <a:cubicBezTo>
                      <a:pt x="46" y="3303"/>
                      <a:pt x="97" y="3283"/>
                      <a:pt x="148" y="3272"/>
                    </a:cubicBezTo>
                    <a:cubicBezTo>
                      <a:pt x="270" y="3125"/>
                      <a:pt x="387" y="2972"/>
                      <a:pt x="529" y="2840"/>
                    </a:cubicBezTo>
                    <a:cubicBezTo>
                      <a:pt x="921" y="2484"/>
                      <a:pt x="1312" y="2133"/>
                      <a:pt x="1760" y="1858"/>
                    </a:cubicBezTo>
                    <a:cubicBezTo>
                      <a:pt x="2208" y="1594"/>
                      <a:pt x="2594" y="1406"/>
                      <a:pt x="3098" y="1299"/>
                    </a:cubicBezTo>
                    <a:cubicBezTo>
                      <a:pt x="3201" y="1278"/>
                      <a:pt x="3343" y="1248"/>
                      <a:pt x="3472" y="1248"/>
                    </a:cubicBezTo>
                    <a:cubicBezTo>
                      <a:pt x="3534" y="1248"/>
                      <a:pt x="3593" y="1255"/>
                      <a:pt x="3642" y="1273"/>
                    </a:cubicBezTo>
                    <a:cubicBezTo>
                      <a:pt x="3668" y="1289"/>
                      <a:pt x="3693" y="1299"/>
                      <a:pt x="3708" y="1319"/>
                    </a:cubicBezTo>
                    <a:cubicBezTo>
                      <a:pt x="3693" y="1248"/>
                      <a:pt x="3657" y="1187"/>
                      <a:pt x="3581" y="1121"/>
                    </a:cubicBezTo>
                    <a:cubicBezTo>
                      <a:pt x="3336" y="916"/>
                      <a:pt x="2825" y="876"/>
                      <a:pt x="2438" y="876"/>
                    </a:cubicBezTo>
                    <a:cubicBezTo>
                      <a:pt x="2344" y="876"/>
                      <a:pt x="2256" y="879"/>
                      <a:pt x="2182" y="882"/>
                    </a:cubicBezTo>
                    <a:cubicBezTo>
                      <a:pt x="2182" y="622"/>
                      <a:pt x="2155" y="0"/>
                      <a:pt x="18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8"/>
              <p:cNvSpPr/>
              <p:nvPr/>
            </p:nvSpPr>
            <p:spPr>
              <a:xfrm>
                <a:off x="5042425" y="1281525"/>
                <a:ext cx="2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1" extrusionOk="0">
                    <a:moveTo>
                      <a:pt x="0" y="0"/>
                    </a:moveTo>
                    <a:lnTo>
                      <a:pt x="0" y="41"/>
                    </a:lnTo>
                    <a:cubicBezTo>
                      <a:pt x="0" y="25"/>
                      <a:pt x="10" y="15"/>
                      <a:pt x="10" y="0"/>
                    </a:cubicBez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8"/>
              <p:cNvSpPr/>
              <p:nvPr/>
            </p:nvSpPr>
            <p:spPr>
              <a:xfrm>
                <a:off x="5046225" y="1230025"/>
                <a:ext cx="902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020" extrusionOk="0">
                    <a:moveTo>
                      <a:pt x="3324" y="0"/>
                    </a:moveTo>
                    <a:cubicBezTo>
                      <a:pt x="3194" y="0"/>
                      <a:pt x="3049" y="30"/>
                      <a:pt x="2946" y="51"/>
                    </a:cubicBezTo>
                    <a:cubicBezTo>
                      <a:pt x="2442" y="158"/>
                      <a:pt x="2051" y="351"/>
                      <a:pt x="1613" y="610"/>
                    </a:cubicBezTo>
                    <a:cubicBezTo>
                      <a:pt x="1161" y="885"/>
                      <a:pt x="764" y="1231"/>
                      <a:pt x="382" y="1587"/>
                    </a:cubicBezTo>
                    <a:cubicBezTo>
                      <a:pt x="245" y="1724"/>
                      <a:pt x="128" y="1877"/>
                      <a:pt x="1" y="2019"/>
                    </a:cubicBezTo>
                    <a:cubicBezTo>
                      <a:pt x="128" y="1979"/>
                      <a:pt x="265" y="1933"/>
                      <a:pt x="382" y="1902"/>
                    </a:cubicBezTo>
                    <a:cubicBezTo>
                      <a:pt x="1196" y="1638"/>
                      <a:pt x="2081" y="1317"/>
                      <a:pt x="2834" y="890"/>
                    </a:cubicBezTo>
                    <a:cubicBezTo>
                      <a:pt x="3068" y="738"/>
                      <a:pt x="3607" y="387"/>
                      <a:pt x="3556" y="71"/>
                    </a:cubicBezTo>
                    <a:cubicBezTo>
                      <a:pt x="3536" y="51"/>
                      <a:pt x="3521" y="41"/>
                      <a:pt x="3495" y="25"/>
                    </a:cubicBezTo>
                    <a:cubicBezTo>
                      <a:pt x="3446" y="7"/>
                      <a:pt x="3387" y="0"/>
                      <a:pt x="332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8"/>
              <p:cNvSpPr/>
              <p:nvPr/>
            </p:nvSpPr>
            <p:spPr>
              <a:xfrm>
                <a:off x="5039100" y="1283925"/>
                <a:ext cx="891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14783" extrusionOk="0">
                    <a:moveTo>
                      <a:pt x="1" y="1"/>
                    </a:moveTo>
                    <a:lnTo>
                      <a:pt x="1" y="14783"/>
                    </a:lnTo>
                    <a:lnTo>
                      <a:pt x="3567" y="14783"/>
                    </a:lnTo>
                    <a:lnTo>
                      <a:pt x="35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8"/>
              <p:cNvSpPr/>
              <p:nvPr/>
            </p:nvSpPr>
            <p:spPr>
              <a:xfrm>
                <a:off x="5102575" y="1283925"/>
                <a:ext cx="13500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4783" extrusionOk="0">
                    <a:moveTo>
                      <a:pt x="0" y="1"/>
                    </a:moveTo>
                    <a:lnTo>
                      <a:pt x="0" y="14783"/>
                    </a:lnTo>
                    <a:lnTo>
                      <a:pt x="539" y="14783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8"/>
              <p:cNvSpPr/>
              <p:nvPr/>
            </p:nvSpPr>
            <p:spPr>
              <a:xfrm>
                <a:off x="4959750" y="1283925"/>
                <a:ext cx="120850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4783" extrusionOk="0">
                    <a:moveTo>
                      <a:pt x="1" y="1"/>
                    </a:moveTo>
                    <a:lnTo>
                      <a:pt x="1" y="14783"/>
                    </a:lnTo>
                    <a:lnTo>
                      <a:pt x="4833" y="14783"/>
                    </a:lnTo>
                    <a:lnTo>
                      <a:pt x="48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8"/>
              <p:cNvSpPr/>
              <p:nvPr/>
            </p:nvSpPr>
            <p:spPr>
              <a:xfrm>
                <a:off x="4995875" y="1283925"/>
                <a:ext cx="484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4783" extrusionOk="0">
                    <a:moveTo>
                      <a:pt x="0" y="1"/>
                    </a:moveTo>
                    <a:lnTo>
                      <a:pt x="0" y="14783"/>
                    </a:lnTo>
                    <a:lnTo>
                      <a:pt x="1939" y="14783"/>
                    </a:lnTo>
                    <a:lnTo>
                      <a:pt x="1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8"/>
              <p:cNvSpPr/>
              <p:nvPr/>
            </p:nvSpPr>
            <p:spPr>
              <a:xfrm>
                <a:off x="4959750" y="1283925"/>
                <a:ext cx="1687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662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6751" y="662"/>
                    </a:lnTo>
                    <a:lnTo>
                      <a:pt x="6751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8"/>
              <p:cNvSpPr/>
              <p:nvPr/>
            </p:nvSpPr>
            <p:spPr>
              <a:xfrm>
                <a:off x="5038600" y="1269050"/>
                <a:ext cx="9717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3887" y="1043"/>
                    </a:lnTo>
                    <a:lnTo>
                      <a:pt x="38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8"/>
              <p:cNvSpPr/>
              <p:nvPr/>
            </p:nvSpPr>
            <p:spPr>
              <a:xfrm>
                <a:off x="5099125" y="1269050"/>
                <a:ext cx="209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835" y="1043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8"/>
              <p:cNvSpPr/>
              <p:nvPr/>
            </p:nvSpPr>
            <p:spPr>
              <a:xfrm>
                <a:off x="4952375" y="1269050"/>
                <a:ext cx="13165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5266" y="1043"/>
                    </a:lnTo>
                    <a:lnTo>
                      <a:pt x="52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8"/>
              <p:cNvSpPr/>
              <p:nvPr/>
            </p:nvSpPr>
            <p:spPr>
              <a:xfrm>
                <a:off x="4992825" y="1269050"/>
                <a:ext cx="5622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044" extrusionOk="0">
                    <a:moveTo>
                      <a:pt x="0" y="1"/>
                    </a:moveTo>
                    <a:lnTo>
                      <a:pt x="0" y="1043"/>
                    </a:lnTo>
                    <a:lnTo>
                      <a:pt x="2249" y="1043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7" name="Google Shape;2717;p38"/>
            <p:cNvGrpSpPr/>
            <p:nvPr/>
          </p:nvGrpSpPr>
          <p:grpSpPr>
            <a:xfrm>
              <a:off x="7644439" y="2647864"/>
              <a:ext cx="557245" cy="696349"/>
              <a:chOff x="4356350" y="1424500"/>
              <a:chExt cx="148050" cy="185002"/>
            </a:xfrm>
          </p:grpSpPr>
          <p:sp>
            <p:nvSpPr>
              <p:cNvPr id="2718" name="Google Shape;2718;p38"/>
              <p:cNvSpPr/>
              <p:nvPr/>
            </p:nvSpPr>
            <p:spPr>
              <a:xfrm>
                <a:off x="4427050" y="1424700"/>
                <a:ext cx="7532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7392" extrusionOk="0">
                    <a:moveTo>
                      <a:pt x="1" y="1"/>
                    </a:moveTo>
                    <a:lnTo>
                      <a:pt x="1" y="7392"/>
                    </a:lnTo>
                    <a:lnTo>
                      <a:pt x="3012" y="7392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8"/>
              <p:cNvSpPr/>
              <p:nvPr/>
            </p:nvSpPr>
            <p:spPr>
              <a:xfrm>
                <a:off x="4467500" y="1429550"/>
                <a:ext cx="52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857" extrusionOk="0">
                    <a:moveTo>
                      <a:pt x="0" y="0"/>
                    </a:moveTo>
                    <a:lnTo>
                      <a:pt x="0" y="8856"/>
                    </a:lnTo>
                    <a:lnTo>
                      <a:pt x="209" y="8856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8"/>
              <p:cNvSpPr/>
              <p:nvPr/>
            </p:nvSpPr>
            <p:spPr>
              <a:xfrm>
                <a:off x="4479450" y="1429550"/>
                <a:ext cx="52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209" y="8856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8"/>
              <p:cNvSpPr/>
              <p:nvPr/>
            </p:nvSpPr>
            <p:spPr>
              <a:xfrm>
                <a:off x="4491400" y="1429550"/>
                <a:ext cx="52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209" y="8856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8"/>
              <p:cNvSpPr/>
              <p:nvPr/>
            </p:nvSpPr>
            <p:spPr>
              <a:xfrm>
                <a:off x="4360175" y="1424700"/>
                <a:ext cx="101750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392" extrusionOk="0">
                    <a:moveTo>
                      <a:pt x="0" y="1"/>
                    </a:moveTo>
                    <a:lnTo>
                      <a:pt x="0" y="7392"/>
                    </a:lnTo>
                    <a:lnTo>
                      <a:pt x="4070" y="7392"/>
                    </a:ln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8"/>
              <p:cNvSpPr/>
              <p:nvPr/>
            </p:nvSpPr>
            <p:spPr>
              <a:xfrm>
                <a:off x="4439650" y="1429550"/>
                <a:ext cx="137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550" y="8856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8"/>
              <p:cNvSpPr/>
              <p:nvPr/>
            </p:nvSpPr>
            <p:spPr>
              <a:xfrm>
                <a:off x="4404425" y="1429550"/>
                <a:ext cx="13625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545" y="885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8"/>
              <p:cNvSpPr/>
              <p:nvPr/>
            </p:nvSpPr>
            <p:spPr>
              <a:xfrm>
                <a:off x="4369325" y="1429550"/>
                <a:ext cx="13625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545" y="885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8"/>
              <p:cNvSpPr/>
              <p:nvPr/>
            </p:nvSpPr>
            <p:spPr>
              <a:xfrm>
                <a:off x="4360175" y="1424700"/>
                <a:ext cx="142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1334" extrusionOk="0">
                    <a:moveTo>
                      <a:pt x="0" y="1"/>
                    </a:moveTo>
                    <a:lnTo>
                      <a:pt x="0" y="1333"/>
                    </a:lnTo>
                    <a:lnTo>
                      <a:pt x="5682" y="1333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8"/>
              <p:cNvSpPr/>
              <p:nvPr/>
            </p:nvSpPr>
            <p:spPr>
              <a:xfrm>
                <a:off x="4426050" y="1424700"/>
                <a:ext cx="783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95" extrusionOk="0">
                    <a:moveTo>
                      <a:pt x="0" y="1"/>
                    </a:moveTo>
                    <a:lnTo>
                      <a:pt x="0" y="1094"/>
                    </a:lnTo>
                    <a:lnTo>
                      <a:pt x="3134" y="1094"/>
                    </a:lnTo>
                    <a:lnTo>
                      <a:pt x="3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8"/>
              <p:cNvSpPr/>
              <p:nvPr/>
            </p:nvSpPr>
            <p:spPr>
              <a:xfrm>
                <a:off x="4468125" y="1424500"/>
                <a:ext cx="53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15" y="1303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8"/>
              <p:cNvSpPr/>
              <p:nvPr/>
            </p:nvSpPr>
            <p:spPr>
              <a:xfrm>
                <a:off x="4480725" y="1424500"/>
                <a:ext cx="53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14" y="130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8"/>
              <p:cNvSpPr/>
              <p:nvPr/>
            </p:nvSpPr>
            <p:spPr>
              <a:xfrm>
                <a:off x="4493050" y="1424500"/>
                <a:ext cx="550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20" y="1303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8"/>
              <p:cNvSpPr/>
              <p:nvPr/>
            </p:nvSpPr>
            <p:spPr>
              <a:xfrm>
                <a:off x="4356350" y="1424700"/>
                <a:ext cx="1062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1095" extrusionOk="0">
                    <a:moveTo>
                      <a:pt x="1" y="1"/>
                    </a:moveTo>
                    <a:lnTo>
                      <a:pt x="1" y="1094"/>
                    </a:lnTo>
                    <a:lnTo>
                      <a:pt x="4248" y="1094"/>
                    </a:lnTo>
                    <a:lnTo>
                      <a:pt x="42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8"/>
              <p:cNvSpPr/>
              <p:nvPr/>
            </p:nvSpPr>
            <p:spPr>
              <a:xfrm>
                <a:off x="4439275" y="1424500"/>
                <a:ext cx="142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03" extrusionOk="0">
                    <a:moveTo>
                      <a:pt x="0" y="0"/>
                    </a:moveTo>
                    <a:lnTo>
                      <a:pt x="0" y="1303"/>
                    </a:lnTo>
                    <a:lnTo>
                      <a:pt x="570" y="1303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8"/>
              <p:cNvSpPr/>
              <p:nvPr/>
            </p:nvSpPr>
            <p:spPr>
              <a:xfrm>
                <a:off x="4402525" y="1424500"/>
                <a:ext cx="142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03" extrusionOk="0">
                    <a:moveTo>
                      <a:pt x="0" y="0"/>
                    </a:moveTo>
                    <a:lnTo>
                      <a:pt x="0" y="1303"/>
                    </a:lnTo>
                    <a:lnTo>
                      <a:pt x="570" y="1303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8"/>
              <p:cNvSpPr/>
              <p:nvPr/>
            </p:nvSpPr>
            <p:spPr>
              <a:xfrm>
                <a:off x="4365775" y="1424500"/>
                <a:ext cx="143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303" extrusionOk="0">
                    <a:moveTo>
                      <a:pt x="0" y="0"/>
                    </a:moveTo>
                    <a:lnTo>
                      <a:pt x="0" y="1303"/>
                    </a:lnTo>
                    <a:lnTo>
                      <a:pt x="575" y="1303"/>
                    </a:lnTo>
                    <a:lnTo>
                      <a:pt x="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5" name="Google Shape;2735;p38"/>
            <p:cNvGrpSpPr/>
            <p:nvPr/>
          </p:nvGrpSpPr>
          <p:grpSpPr>
            <a:xfrm>
              <a:off x="8139003" y="2363859"/>
              <a:ext cx="443192" cy="937673"/>
              <a:chOff x="4685600" y="965475"/>
              <a:chExt cx="172825" cy="365650"/>
            </a:xfrm>
          </p:grpSpPr>
          <p:sp>
            <p:nvSpPr>
              <p:cNvPr id="2736" name="Google Shape;2736;p38"/>
              <p:cNvSpPr/>
              <p:nvPr/>
            </p:nvSpPr>
            <p:spPr>
              <a:xfrm>
                <a:off x="4747000" y="989675"/>
                <a:ext cx="359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913" extrusionOk="0">
                    <a:moveTo>
                      <a:pt x="1" y="0"/>
                    </a:moveTo>
                    <a:lnTo>
                      <a:pt x="1" y="1913"/>
                    </a:lnTo>
                    <a:lnTo>
                      <a:pt x="1435" y="19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8"/>
              <p:cNvSpPr/>
              <p:nvPr/>
            </p:nvSpPr>
            <p:spPr>
              <a:xfrm>
                <a:off x="4732650" y="965475"/>
                <a:ext cx="2722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7" extrusionOk="0">
                    <a:moveTo>
                      <a:pt x="359" y="1"/>
                    </a:moveTo>
                    <a:cubicBezTo>
                      <a:pt x="269" y="1"/>
                      <a:pt x="188" y="49"/>
                      <a:pt x="143" y="175"/>
                    </a:cubicBezTo>
                    <a:cubicBezTo>
                      <a:pt x="0" y="526"/>
                      <a:pt x="488" y="907"/>
                      <a:pt x="661" y="963"/>
                    </a:cubicBezTo>
                    <a:cubicBezTo>
                      <a:pt x="743" y="995"/>
                      <a:pt x="906" y="1047"/>
                      <a:pt x="983" y="1047"/>
                    </a:cubicBezTo>
                    <a:cubicBezTo>
                      <a:pt x="993" y="1047"/>
                      <a:pt x="1001" y="1046"/>
                      <a:pt x="1007" y="1044"/>
                    </a:cubicBezTo>
                    <a:lnTo>
                      <a:pt x="992" y="1009"/>
                    </a:lnTo>
                    <a:cubicBezTo>
                      <a:pt x="906" y="922"/>
                      <a:pt x="183" y="587"/>
                      <a:pt x="310" y="348"/>
                    </a:cubicBezTo>
                    <a:cubicBezTo>
                      <a:pt x="327" y="317"/>
                      <a:pt x="356" y="305"/>
                      <a:pt x="390" y="305"/>
                    </a:cubicBezTo>
                    <a:cubicBezTo>
                      <a:pt x="498" y="305"/>
                      <a:pt x="665" y="428"/>
                      <a:pt x="707" y="475"/>
                    </a:cubicBezTo>
                    <a:cubicBezTo>
                      <a:pt x="855" y="627"/>
                      <a:pt x="946" y="831"/>
                      <a:pt x="1038" y="1039"/>
                    </a:cubicBezTo>
                    <a:cubicBezTo>
                      <a:pt x="1089" y="841"/>
                      <a:pt x="870" y="449"/>
                      <a:pt x="783" y="287"/>
                    </a:cubicBezTo>
                    <a:cubicBezTo>
                      <a:pt x="709" y="153"/>
                      <a:pt x="519" y="1"/>
                      <a:pt x="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8"/>
              <p:cNvSpPr/>
              <p:nvPr/>
            </p:nvSpPr>
            <p:spPr>
              <a:xfrm>
                <a:off x="4755025" y="965475"/>
                <a:ext cx="2722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7" extrusionOk="0">
                    <a:moveTo>
                      <a:pt x="734" y="1"/>
                    </a:moveTo>
                    <a:cubicBezTo>
                      <a:pt x="572" y="1"/>
                      <a:pt x="381" y="153"/>
                      <a:pt x="306" y="287"/>
                    </a:cubicBezTo>
                    <a:cubicBezTo>
                      <a:pt x="219" y="449"/>
                      <a:pt x="0" y="841"/>
                      <a:pt x="51" y="1039"/>
                    </a:cubicBezTo>
                    <a:cubicBezTo>
                      <a:pt x="143" y="831"/>
                      <a:pt x="239" y="627"/>
                      <a:pt x="382" y="475"/>
                    </a:cubicBezTo>
                    <a:cubicBezTo>
                      <a:pt x="428" y="428"/>
                      <a:pt x="590" y="305"/>
                      <a:pt x="698" y="305"/>
                    </a:cubicBezTo>
                    <a:cubicBezTo>
                      <a:pt x="732" y="305"/>
                      <a:pt x="760" y="317"/>
                      <a:pt x="779" y="348"/>
                    </a:cubicBezTo>
                    <a:cubicBezTo>
                      <a:pt x="906" y="587"/>
                      <a:pt x="184" y="922"/>
                      <a:pt x="97" y="1009"/>
                    </a:cubicBezTo>
                    <a:lnTo>
                      <a:pt x="87" y="1044"/>
                    </a:lnTo>
                    <a:cubicBezTo>
                      <a:pt x="93" y="1046"/>
                      <a:pt x="101" y="1047"/>
                      <a:pt x="110" y="1047"/>
                    </a:cubicBezTo>
                    <a:cubicBezTo>
                      <a:pt x="184" y="1047"/>
                      <a:pt x="351" y="995"/>
                      <a:pt x="428" y="963"/>
                    </a:cubicBezTo>
                    <a:cubicBezTo>
                      <a:pt x="601" y="907"/>
                      <a:pt x="1089" y="526"/>
                      <a:pt x="952" y="175"/>
                    </a:cubicBezTo>
                    <a:cubicBezTo>
                      <a:pt x="906" y="49"/>
                      <a:pt x="825" y="1"/>
                      <a:pt x="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8"/>
              <p:cNvSpPr/>
              <p:nvPr/>
            </p:nvSpPr>
            <p:spPr>
              <a:xfrm>
                <a:off x="4757950" y="974375"/>
                <a:ext cx="385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05" extrusionOk="0">
                    <a:moveTo>
                      <a:pt x="848" y="1"/>
                    </a:moveTo>
                    <a:cubicBezTo>
                      <a:pt x="733" y="1"/>
                      <a:pt x="619" y="23"/>
                      <a:pt x="519" y="73"/>
                    </a:cubicBezTo>
                    <a:cubicBezTo>
                      <a:pt x="229" y="220"/>
                      <a:pt x="214" y="460"/>
                      <a:pt x="26" y="638"/>
                    </a:cubicBezTo>
                    <a:cubicBezTo>
                      <a:pt x="204" y="526"/>
                      <a:pt x="341" y="312"/>
                      <a:pt x="636" y="307"/>
                    </a:cubicBezTo>
                    <a:cubicBezTo>
                      <a:pt x="819" y="307"/>
                      <a:pt x="941" y="383"/>
                      <a:pt x="845" y="485"/>
                    </a:cubicBezTo>
                    <a:cubicBezTo>
                      <a:pt x="748" y="587"/>
                      <a:pt x="631" y="592"/>
                      <a:pt x="463" y="607"/>
                    </a:cubicBezTo>
                    <a:cubicBezTo>
                      <a:pt x="311" y="617"/>
                      <a:pt x="173" y="633"/>
                      <a:pt x="26" y="653"/>
                    </a:cubicBezTo>
                    <a:lnTo>
                      <a:pt x="21" y="653"/>
                    </a:lnTo>
                    <a:cubicBezTo>
                      <a:pt x="11" y="658"/>
                      <a:pt x="5" y="658"/>
                      <a:pt x="0" y="663"/>
                    </a:cubicBezTo>
                    <a:lnTo>
                      <a:pt x="148" y="683"/>
                    </a:lnTo>
                    <a:cubicBezTo>
                      <a:pt x="170" y="685"/>
                      <a:pt x="193" y="686"/>
                      <a:pt x="217" y="686"/>
                    </a:cubicBezTo>
                    <a:cubicBezTo>
                      <a:pt x="265" y="686"/>
                      <a:pt x="316" y="683"/>
                      <a:pt x="367" y="683"/>
                    </a:cubicBezTo>
                    <a:cubicBezTo>
                      <a:pt x="501" y="683"/>
                      <a:pt x="631" y="704"/>
                      <a:pt x="760" y="704"/>
                    </a:cubicBezTo>
                    <a:cubicBezTo>
                      <a:pt x="773" y="704"/>
                      <a:pt x="786" y="704"/>
                      <a:pt x="799" y="704"/>
                    </a:cubicBezTo>
                    <a:cubicBezTo>
                      <a:pt x="1079" y="694"/>
                      <a:pt x="1379" y="607"/>
                      <a:pt x="1450" y="434"/>
                    </a:cubicBezTo>
                    <a:cubicBezTo>
                      <a:pt x="1542" y="204"/>
                      <a:pt x="1196" y="1"/>
                      <a:pt x="8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8"/>
              <p:cNvSpPr/>
              <p:nvPr/>
            </p:nvSpPr>
            <p:spPr>
              <a:xfrm>
                <a:off x="4721450" y="974375"/>
                <a:ext cx="385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05" extrusionOk="0">
                    <a:moveTo>
                      <a:pt x="694" y="1"/>
                    </a:moveTo>
                    <a:cubicBezTo>
                      <a:pt x="346" y="1"/>
                      <a:pt x="0" y="204"/>
                      <a:pt x="92" y="434"/>
                    </a:cubicBezTo>
                    <a:cubicBezTo>
                      <a:pt x="163" y="607"/>
                      <a:pt x="463" y="694"/>
                      <a:pt x="738" y="704"/>
                    </a:cubicBezTo>
                    <a:cubicBezTo>
                      <a:pt x="751" y="704"/>
                      <a:pt x="765" y="704"/>
                      <a:pt x="778" y="704"/>
                    </a:cubicBezTo>
                    <a:cubicBezTo>
                      <a:pt x="912" y="704"/>
                      <a:pt x="1041" y="683"/>
                      <a:pt x="1176" y="683"/>
                    </a:cubicBezTo>
                    <a:cubicBezTo>
                      <a:pt x="1223" y="683"/>
                      <a:pt x="1275" y="686"/>
                      <a:pt x="1324" y="686"/>
                    </a:cubicBezTo>
                    <a:cubicBezTo>
                      <a:pt x="1348" y="686"/>
                      <a:pt x="1372" y="685"/>
                      <a:pt x="1394" y="683"/>
                    </a:cubicBezTo>
                    <a:lnTo>
                      <a:pt x="1542" y="663"/>
                    </a:lnTo>
                    <a:cubicBezTo>
                      <a:pt x="1537" y="658"/>
                      <a:pt x="1532" y="658"/>
                      <a:pt x="1521" y="653"/>
                    </a:cubicBezTo>
                    <a:lnTo>
                      <a:pt x="1516" y="653"/>
                    </a:lnTo>
                    <a:cubicBezTo>
                      <a:pt x="1369" y="633"/>
                      <a:pt x="1231" y="617"/>
                      <a:pt x="1079" y="607"/>
                    </a:cubicBezTo>
                    <a:cubicBezTo>
                      <a:pt x="911" y="592"/>
                      <a:pt x="794" y="587"/>
                      <a:pt x="697" y="485"/>
                    </a:cubicBezTo>
                    <a:cubicBezTo>
                      <a:pt x="601" y="383"/>
                      <a:pt x="723" y="307"/>
                      <a:pt x="906" y="307"/>
                    </a:cubicBezTo>
                    <a:cubicBezTo>
                      <a:pt x="1201" y="312"/>
                      <a:pt x="1338" y="526"/>
                      <a:pt x="1516" y="638"/>
                    </a:cubicBezTo>
                    <a:cubicBezTo>
                      <a:pt x="1328" y="460"/>
                      <a:pt x="1313" y="220"/>
                      <a:pt x="1023" y="73"/>
                    </a:cubicBezTo>
                    <a:cubicBezTo>
                      <a:pt x="924" y="23"/>
                      <a:pt x="809" y="1"/>
                      <a:pt x="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8"/>
              <p:cNvSpPr/>
              <p:nvPr/>
            </p:nvSpPr>
            <p:spPr>
              <a:xfrm>
                <a:off x="4747000" y="989675"/>
                <a:ext cx="359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913" extrusionOk="0">
                    <a:moveTo>
                      <a:pt x="1" y="0"/>
                    </a:moveTo>
                    <a:lnTo>
                      <a:pt x="1" y="1913"/>
                    </a:lnTo>
                    <a:lnTo>
                      <a:pt x="1435" y="19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8"/>
              <p:cNvSpPr/>
              <p:nvPr/>
            </p:nvSpPr>
            <p:spPr>
              <a:xfrm>
                <a:off x="4730100" y="989675"/>
                <a:ext cx="271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913" extrusionOk="0">
                    <a:moveTo>
                      <a:pt x="0" y="0"/>
                    </a:moveTo>
                    <a:lnTo>
                      <a:pt x="0" y="1913"/>
                    </a:lnTo>
                    <a:lnTo>
                      <a:pt x="1084" y="191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8"/>
              <p:cNvSpPr/>
              <p:nvPr/>
            </p:nvSpPr>
            <p:spPr>
              <a:xfrm>
                <a:off x="4764050" y="1021325"/>
                <a:ext cx="8242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12392" extrusionOk="0">
                    <a:moveTo>
                      <a:pt x="1" y="1"/>
                    </a:moveTo>
                    <a:lnTo>
                      <a:pt x="1" y="12392"/>
                    </a:lnTo>
                    <a:lnTo>
                      <a:pt x="3297" y="12392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8"/>
              <p:cNvSpPr/>
              <p:nvPr/>
            </p:nvSpPr>
            <p:spPr>
              <a:xfrm>
                <a:off x="4798525" y="1021325"/>
                <a:ext cx="2557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2392" extrusionOk="0">
                    <a:moveTo>
                      <a:pt x="0" y="1"/>
                    </a:moveTo>
                    <a:lnTo>
                      <a:pt x="0" y="12392"/>
                    </a:lnTo>
                    <a:lnTo>
                      <a:pt x="1022" y="12392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8"/>
              <p:cNvSpPr/>
              <p:nvPr/>
            </p:nvSpPr>
            <p:spPr>
              <a:xfrm>
                <a:off x="4690800" y="1021325"/>
                <a:ext cx="80650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2392" extrusionOk="0">
                    <a:moveTo>
                      <a:pt x="1" y="1"/>
                    </a:moveTo>
                    <a:lnTo>
                      <a:pt x="1" y="12392"/>
                    </a:lnTo>
                    <a:lnTo>
                      <a:pt x="3226" y="12392"/>
                    </a:lnTo>
                    <a:lnTo>
                      <a:pt x="32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8"/>
              <p:cNvSpPr/>
              <p:nvPr/>
            </p:nvSpPr>
            <p:spPr>
              <a:xfrm>
                <a:off x="4716875" y="1021325"/>
                <a:ext cx="2557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2392" extrusionOk="0">
                    <a:moveTo>
                      <a:pt x="0" y="1"/>
                    </a:moveTo>
                    <a:lnTo>
                      <a:pt x="0" y="12392"/>
                    </a:lnTo>
                    <a:lnTo>
                      <a:pt x="1023" y="12392"/>
                    </a:lnTo>
                    <a:lnTo>
                      <a:pt x="10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8"/>
              <p:cNvSpPr/>
              <p:nvPr/>
            </p:nvSpPr>
            <p:spPr>
              <a:xfrm>
                <a:off x="4685600" y="1050950"/>
                <a:ext cx="16877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1029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50" y="1028"/>
                    </a:lnTo>
                    <a:lnTo>
                      <a:pt x="67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48" name="Google Shape;2748;p38"/>
              <p:cNvGrpSpPr/>
              <p:nvPr/>
            </p:nvGrpSpPr>
            <p:grpSpPr>
              <a:xfrm>
                <a:off x="4783625" y="1044325"/>
                <a:ext cx="74800" cy="97975"/>
                <a:chOff x="4783625" y="1044325"/>
                <a:chExt cx="74800" cy="97975"/>
              </a:xfrm>
            </p:grpSpPr>
            <p:sp>
              <p:nvSpPr>
                <p:cNvPr id="2749" name="Google Shape;2749;p38"/>
                <p:cNvSpPr/>
                <p:nvPr/>
              </p:nvSpPr>
              <p:spPr>
                <a:xfrm>
                  <a:off x="4799275" y="1073100"/>
                  <a:ext cx="203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" h="2361" extrusionOk="0">
                      <a:moveTo>
                        <a:pt x="453" y="0"/>
                      </a:moveTo>
                      <a:lnTo>
                        <a:pt x="229" y="46"/>
                      </a:lnTo>
                      <a:cubicBezTo>
                        <a:pt x="580" y="860"/>
                        <a:pt x="265" y="1775"/>
                        <a:pt x="1" y="2238"/>
                      </a:cubicBezTo>
                      <a:cubicBezTo>
                        <a:pt x="255" y="2106"/>
                        <a:pt x="458" y="1668"/>
                        <a:pt x="545" y="1394"/>
                      </a:cubicBezTo>
                      <a:cubicBezTo>
                        <a:pt x="545" y="1394"/>
                        <a:pt x="743" y="2035"/>
                        <a:pt x="794" y="2360"/>
                      </a:cubicBezTo>
                      <a:cubicBezTo>
                        <a:pt x="814" y="427"/>
                        <a:pt x="606" y="422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8"/>
                <p:cNvSpPr/>
                <p:nvPr/>
              </p:nvSpPr>
              <p:spPr>
                <a:xfrm>
                  <a:off x="4810200" y="1072075"/>
                  <a:ext cx="48225" cy="7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9" h="2809" extrusionOk="0">
                      <a:moveTo>
                        <a:pt x="204" y="0"/>
                      </a:moveTo>
                      <a:lnTo>
                        <a:pt x="1" y="82"/>
                      </a:lnTo>
                      <a:cubicBezTo>
                        <a:pt x="103" y="519"/>
                        <a:pt x="250" y="1206"/>
                        <a:pt x="1334" y="2808"/>
                      </a:cubicBezTo>
                      <a:cubicBezTo>
                        <a:pt x="1196" y="2518"/>
                        <a:pt x="1008" y="1867"/>
                        <a:pt x="1008" y="1867"/>
                      </a:cubicBezTo>
                      <a:lnTo>
                        <a:pt x="1008" y="1867"/>
                      </a:lnTo>
                      <a:cubicBezTo>
                        <a:pt x="1215" y="2035"/>
                        <a:pt x="1598" y="2271"/>
                        <a:pt x="1880" y="2271"/>
                      </a:cubicBezTo>
                      <a:cubicBezTo>
                        <a:pt x="1897" y="2271"/>
                        <a:pt x="1913" y="2271"/>
                        <a:pt x="1929" y="2269"/>
                      </a:cubicBezTo>
                      <a:cubicBezTo>
                        <a:pt x="1451" y="2025"/>
                        <a:pt x="362" y="870"/>
                        <a:pt x="2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8"/>
                <p:cNvSpPr/>
                <p:nvPr/>
              </p:nvSpPr>
              <p:spPr>
                <a:xfrm>
                  <a:off x="4810350" y="1068000"/>
                  <a:ext cx="11975" cy="2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970" extrusionOk="0">
                      <a:moveTo>
                        <a:pt x="36" y="1"/>
                      </a:moveTo>
                      <a:lnTo>
                        <a:pt x="36" y="1"/>
                      </a:lnTo>
                      <a:cubicBezTo>
                        <a:pt x="76" y="290"/>
                        <a:pt x="102" y="606"/>
                        <a:pt x="20" y="906"/>
                      </a:cubicBezTo>
                      <a:lnTo>
                        <a:pt x="0" y="962"/>
                      </a:lnTo>
                      <a:cubicBezTo>
                        <a:pt x="6" y="966"/>
                        <a:pt x="31" y="970"/>
                        <a:pt x="68" y="970"/>
                      </a:cubicBezTo>
                      <a:cubicBezTo>
                        <a:pt x="197" y="970"/>
                        <a:pt x="460" y="930"/>
                        <a:pt x="468" y="764"/>
                      </a:cubicBezTo>
                      <a:cubicBezTo>
                        <a:pt x="478" y="443"/>
                        <a:pt x="280" y="189"/>
                        <a:pt x="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38"/>
                <p:cNvSpPr/>
                <p:nvPr/>
              </p:nvSpPr>
              <p:spPr>
                <a:xfrm>
                  <a:off x="4806900" y="1067875"/>
                  <a:ext cx="6000" cy="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957" extrusionOk="0">
                      <a:moveTo>
                        <a:pt x="164" y="0"/>
                      </a:moveTo>
                      <a:lnTo>
                        <a:pt x="133" y="21"/>
                      </a:lnTo>
                      <a:cubicBezTo>
                        <a:pt x="77" y="184"/>
                        <a:pt x="6" y="372"/>
                        <a:pt x="6" y="555"/>
                      </a:cubicBezTo>
                      <a:cubicBezTo>
                        <a:pt x="1" y="692"/>
                        <a:pt x="31" y="865"/>
                        <a:pt x="133" y="957"/>
                      </a:cubicBezTo>
                      <a:lnTo>
                        <a:pt x="153" y="896"/>
                      </a:lnTo>
                      <a:cubicBezTo>
                        <a:pt x="240" y="611"/>
                        <a:pt x="209" y="295"/>
                        <a:pt x="1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2753;p38"/>
                <p:cNvSpPr/>
                <p:nvPr/>
              </p:nvSpPr>
              <p:spPr>
                <a:xfrm>
                  <a:off x="4810350" y="1063800"/>
                  <a:ext cx="266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" h="586" extrusionOk="0">
                      <a:moveTo>
                        <a:pt x="531" y="0"/>
                      </a:moveTo>
                      <a:cubicBezTo>
                        <a:pt x="348" y="0"/>
                        <a:pt x="168" y="59"/>
                        <a:pt x="0" y="143"/>
                      </a:cubicBezTo>
                      <a:cubicBezTo>
                        <a:pt x="280" y="230"/>
                        <a:pt x="580" y="341"/>
                        <a:pt x="809" y="540"/>
                      </a:cubicBezTo>
                      <a:lnTo>
                        <a:pt x="855" y="586"/>
                      </a:lnTo>
                      <a:cubicBezTo>
                        <a:pt x="885" y="570"/>
                        <a:pt x="1063" y="179"/>
                        <a:pt x="880" y="82"/>
                      </a:cubicBezTo>
                      <a:cubicBezTo>
                        <a:pt x="765" y="24"/>
                        <a:pt x="647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8"/>
                <p:cNvSpPr/>
                <p:nvPr/>
              </p:nvSpPr>
              <p:spPr>
                <a:xfrm>
                  <a:off x="4810200" y="1067375"/>
                  <a:ext cx="2115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468" extrusionOk="0">
                      <a:moveTo>
                        <a:pt x="1" y="0"/>
                      </a:moveTo>
                      <a:lnTo>
                        <a:pt x="1" y="41"/>
                      </a:lnTo>
                      <a:cubicBezTo>
                        <a:pt x="128" y="163"/>
                        <a:pt x="260" y="305"/>
                        <a:pt x="428" y="382"/>
                      </a:cubicBezTo>
                      <a:cubicBezTo>
                        <a:pt x="516" y="431"/>
                        <a:pt x="620" y="468"/>
                        <a:pt x="718" y="468"/>
                      </a:cubicBezTo>
                      <a:cubicBezTo>
                        <a:pt x="763" y="468"/>
                        <a:pt x="806" y="460"/>
                        <a:pt x="845" y="443"/>
                      </a:cubicBezTo>
                      <a:cubicBezTo>
                        <a:pt x="835" y="422"/>
                        <a:pt x="815" y="407"/>
                        <a:pt x="805" y="397"/>
                      </a:cubicBezTo>
                      <a:cubicBezTo>
                        <a:pt x="581" y="198"/>
                        <a:pt x="281" y="87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8"/>
                <p:cNvSpPr/>
                <p:nvPr/>
              </p:nvSpPr>
              <p:spPr>
                <a:xfrm>
                  <a:off x="4809575" y="1049825"/>
                  <a:ext cx="22400" cy="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18" extrusionOk="0">
                      <a:moveTo>
                        <a:pt x="575" y="0"/>
                      </a:moveTo>
                      <a:cubicBezTo>
                        <a:pt x="558" y="0"/>
                        <a:pt x="541" y="3"/>
                        <a:pt x="524" y="10"/>
                      </a:cubicBezTo>
                      <a:cubicBezTo>
                        <a:pt x="224" y="137"/>
                        <a:pt x="72" y="417"/>
                        <a:pt x="1" y="717"/>
                      </a:cubicBezTo>
                      <a:cubicBezTo>
                        <a:pt x="250" y="560"/>
                        <a:pt x="530" y="397"/>
                        <a:pt x="830" y="366"/>
                      </a:cubicBezTo>
                      <a:cubicBezTo>
                        <a:pt x="845" y="366"/>
                        <a:pt x="870" y="361"/>
                        <a:pt x="891" y="361"/>
                      </a:cubicBezTo>
                      <a:cubicBezTo>
                        <a:pt x="895" y="324"/>
                        <a:pt x="744" y="0"/>
                        <a:pt x="5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8"/>
                <p:cNvSpPr/>
                <p:nvPr/>
              </p:nvSpPr>
              <p:spPr>
                <a:xfrm>
                  <a:off x="4809575" y="1058725"/>
                  <a:ext cx="222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387" extrusionOk="0">
                      <a:moveTo>
                        <a:pt x="891" y="0"/>
                      </a:moveTo>
                      <a:cubicBezTo>
                        <a:pt x="870" y="0"/>
                        <a:pt x="845" y="5"/>
                        <a:pt x="830" y="5"/>
                      </a:cubicBezTo>
                      <a:cubicBezTo>
                        <a:pt x="530" y="41"/>
                        <a:pt x="250" y="194"/>
                        <a:pt x="1" y="356"/>
                      </a:cubicBezTo>
                      <a:lnTo>
                        <a:pt x="1" y="361"/>
                      </a:lnTo>
                      <a:lnTo>
                        <a:pt x="26" y="387"/>
                      </a:lnTo>
                      <a:cubicBezTo>
                        <a:pt x="204" y="366"/>
                        <a:pt x="402" y="361"/>
                        <a:pt x="565" y="285"/>
                      </a:cubicBezTo>
                      <a:cubicBezTo>
                        <a:pt x="703" y="234"/>
                        <a:pt x="840" y="138"/>
                        <a:pt x="8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8"/>
                <p:cNvSpPr/>
                <p:nvPr/>
              </p:nvSpPr>
              <p:spPr>
                <a:xfrm>
                  <a:off x="4799775" y="1044325"/>
                  <a:ext cx="13125" cy="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968" extrusionOk="0">
                      <a:moveTo>
                        <a:pt x="373" y="0"/>
                      </a:moveTo>
                      <a:cubicBezTo>
                        <a:pt x="240" y="0"/>
                        <a:pt x="64" y="32"/>
                        <a:pt x="42" y="159"/>
                      </a:cubicBezTo>
                      <a:cubicBezTo>
                        <a:pt x="1" y="485"/>
                        <a:pt x="164" y="759"/>
                        <a:pt x="387" y="968"/>
                      </a:cubicBezTo>
                      <a:cubicBezTo>
                        <a:pt x="372" y="673"/>
                        <a:pt x="382" y="357"/>
                        <a:pt x="499" y="78"/>
                      </a:cubicBezTo>
                      <a:cubicBezTo>
                        <a:pt x="510" y="57"/>
                        <a:pt x="515" y="42"/>
                        <a:pt x="525" y="22"/>
                      </a:cubicBezTo>
                      <a:cubicBezTo>
                        <a:pt x="519" y="12"/>
                        <a:pt x="454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8"/>
                <p:cNvSpPr/>
                <p:nvPr/>
              </p:nvSpPr>
              <p:spPr>
                <a:xfrm>
                  <a:off x="4809075" y="1044975"/>
                  <a:ext cx="6375" cy="2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947" extrusionOk="0">
                      <a:moveTo>
                        <a:pt x="153" y="1"/>
                      </a:moveTo>
                      <a:cubicBezTo>
                        <a:pt x="148" y="21"/>
                        <a:pt x="138" y="42"/>
                        <a:pt x="127" y="57"/>
                      </a:cubicBezTo>
                      <a:cubicBezTo>
                        <a:pt x="10" y="337"/>
                        <a:pt x="0" y="657"/>
                        <a:pt x="15" y="947"/>
                      </a:cubicBezTo>
                      <a:lnTo>
                        <a:pt x="46" y="937"/>
                      </a:lnTo>
                      <a:cubicBezTo>
                        <a:pt x="122" y="779"/>
                        <a:pt x="219" y="606"/>
                        <a:pt x="239" y="423"/>
                      </a:cubicBezTo>
                      <a:cubicBezTo>
                        <a:pt x="255" y="281"/>
                        <a:pt x="249" y="108"/>
                        <a:pt x="1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8"/>
                <p:cNvSpPr/>
                <p:nvPr/>
              </p:nvSpPr>
              <p:spPr>
                <a:xfrm>
                  <a:off x="4783625" y="1056925"/>
                  <a:ext cx="26475" cy="1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608" extrusionOk="0">
                      <a:moveTo>
                        <a:pt x="240" y="1"/>
                      </a:moveTo>
                      <a:cubicBezTo>
                        <a:pt x="204" y="11"/>
                        <a:pt x="1" y="393"/>
                        <a:pt x="179" y="505"/>
                      </a:cubicBezTo>
                      <a:cubicBezTo>
                        <a:pt x="304" y="577"/>
                        <a:pt x="438" y="608"/>
                        <a:pt x="572" y="608"/>
                      </a:cubicBezTo>
                      <a:cubicBezTo>
                        <a:pt x="738" y="608"/>
                        <a:pt x="904" y="562"/>
                        <a:pt x="1059" y="494"/>
                      </a:cubicBezTo>
                      <a:cubicBezTo>
                        <a:pt x="784" y="393"/>
                        <a:pt x="494" y="260"/>
                        <a:pt x="281" y="47"/>
                      </a:cubicBezTo>
                      <a:cubicBezTo>
                        <a:pt x="265" y="32"/>
                        <a:pt x="250" y="21"/>
                        <a:pt x="2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38"/>
                <p:cNvSpPr/>
                <p:nvPr/>
              </p:nvSpPr>
              <p:spPr>
                <a:xfrm>
                  <a:off x="4789600" y="1056500"/>
                  <a:ext cx="20625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512" extrusionOk="0">
                      <a:moveTo>
                        <a:pt x="116" y="1"/>
                      </a:moveTo>
                      <a:cubicBezTo>
                        <a:pt x="77" y="1"/>
                        <a:pt x="38" y="6"/>
                        <a:pt x="1" y="18"/>
                      </a:cubicBezTo>
                      <a:lnTo>
                        <a:pt x="42" y="59"/>
                      </a:lnTo>
                      <a:cubicBezTo>
                        <a:pt x="255" y="277"/>
                        <a:pt x="545" y="410"/>
                        <a:pt x="820" y="511"/>
                      </a:cubicBezTo>
                      <a:lnTo>
                        <a:pt x="825" y="511"/>
                      </a:lnTo>
                      <a:lnTo>
                        <a:pt x="825" y="476"/>
                      </a:lnTo>
                      <a:cubicBezTo>
                        <a:pt x="713" y="338"/>
                        <a:pt x="586" y="186"/>
                        <a:pt x="423" y="99"/>
                      </a:cubicBezTo>
                      <a:cubicBezTo>
                        <a:pt x="337" y="43"/>
                        <a:pt x="226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38"/>
                <p:cNvSpPr/>
                <p:nvPr/>
              </p:nvSpPr>
              <p:spPr>
                <a:xfrm>
                  <a:off x="4789400" y="1069025"/>
                  <a:ext cx="21600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" h="764" extrusionOk="0">
                      <a:moveTo>
                        <a:pt x="864" y="0"/>
                      </a:moveTo>
                      <a:lnTo>
                        <a:pt x="864" y="0"/>
                      </a:lnTo>
                      <a:cubicBezTo>
                        <a:pt x="630" y="178"/>
                        <a:pt x="370" y="356"/>
                        <a:pt x="75" y="428"/>
                      </a:cubicBezTo>
                      <a:cubicBezTo>
                        <a:pt x="60" y="433"/>
                        <a:pt x="34" y="433"/>
                        <a:pt x="14" y="438"/>
                      </a:cubicBezTo>
                      <a:cubicBezTo>
                        <a:pt x="1" y="465"/>
                        <a:pt x="175" y="764"/>
                        <a:pt x="342" y="764"/>
                      </a:cubicBezTo>
                      <a:cubicBezTo>
                        <a:pt x="364" y="764"/>
                        <a:pt x="385" y="759"/>
                        <a:pt x="406" y="748"/>
                      </a:cubicBezTo>
                      <a:cubicBezTo>
                        <a:pt x="701" y="595"/>
                        <a:pt x="828" y="305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38"/>
                <p:cNvSpPr/>
                <p:nvPr/>
              </p:nvSpPr>
              <p:spPr>
                <a:xfrm>
                  <a:off x="4789750" y="1068375"/>
                  <a:ext cx="2125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464" extrusionOk="0">
                      <a:moveTo>
                        <a:pt x="819" y="1"/>
                      </a:moveTo>
                      <a:cubicBezTo>
                        <a:pt x="646" y="31"/>
                        <a:pt x="453" y="57"/>
                        <a:pt x="290" y="148"/>
                      </a:cubicBezTo>
                      <a:cubicBezTo>
                        <a:pt x="163" y="209"/>
                        <a:pt x="31" y="316"/>
                        <a:pt x="0" y="464"/>
                      </a:cubicBezTo>
                      <a:cubicBezTo>
                        <a:pt x="25" y="459"/>
                        <a:pt x="41" y="459"/>
                        <a:pt x="61" y="454"/>
                      </a:cubicBezTo>
                      <a:cubicBezTo>
                        <a:pt x="356" y="387"/>
                        <a:pt x="621" y="204"/>
                        <a:pt x="850" y="26"/>
                      </a:cubicBezTo>
                      <a:lnTo>
                        <a:pt x="850" y="21"/>
                      </a:lnTo>
                      <a:lnTo>
                        <a:pt x="8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3" name="Google Shape;2763;p38"/>
            <p:cNvGrpSpPr/>
            <p:nvPr/>
          </p:nvGrpSpPr>
          <p:grpSpPr>
            <a:xfrm>
              <a:off x="7808650" y="2003633"/>
              <a:ext cx="357157" cy="350359"/>
              <a:chOff x="3972050" y="1201100"/>
              <a:chExt cx="139275" cy="136624"/>
            </a:xfrm>
          </p:grpSpPr>
          <p:sp>
            <p:nvSpPr>
              <p:cNvPr id="2764" name="Google Shape;2764;p38"/>
              <p:cNvSpPr/>
              <p:nvPr/>
            </p:nvSpPr>
            <p:spPr>
              <a:xfrm>
                <a:off x="4035625" y="1212698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8"/>
              <p:cNvSpPr/>
              <p:nvPr/>
            </p:nvSpPr>
            <p:spPr>
              <a:xfrm>
                <a:off x="3980325" y="1228848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8"/>
              <p:cNvSpPr/>
              <p:nvPr/>
            </p:nvSpPr>
            <p:spPr>
              <a:xfrm>
                <a:off x="4028650" y="1201100"/>
                <a:ext cx="4365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205" extrusionOk="0">
                    <a:moveTo>
                      <a:pt x="1078" y="0"/>
                    </a:moveTo>
                    <a:cubicBezTo>
                      <a:pt x="763" y="0"/>
                      <a:pt x="559" y="306"/>
                      <a:pt x="413" y="618"/>
                    </a:cubicBezTo>
                    <a:cubicBezTo>
                      <a:pt x="280" y="898"/>
                      <a:pt x="214" y="1203"/>
                      <a:pt x="133" y="1493"/>
                    </a:cubicBezTo>
                    <a:cubicBezTo>
                      <a:pt x="62" y="1716"/>
                      <a:pt x="0" y="1940"/>
                      <a:pt x="0" y="2179"/>
                    </a:cubicBezTo>
                    <a:lnTo>
                      <a:pt x="31" y="2205"/>
                    </a:lnTo>
                    <a:cubicBezTo>
                      <a:pt x="107" y="2205"/>
                      <a:pt x="184" y="2200"/>
                      <a:pt x="260" y="2190"/>
                    </a:cubicBezTo>
                    <a:cubicBezTo>
                      <a:pt x="285" y="2103"/>
                      <a:pt x="341" y="2022"/>
                      <a:pt x="377" y="1971"/>
                    </a:cubicBezTo>
                    <a:cubicBezTo>
                      <a:pt x="468" y="1818"/>
                      <a:pt x="570" y="1681"/>
                      <a:pt x="662" y="1528"/>
                    </a:cubicBezTo>
                    <a:cubicBezTo>
                      <a:pt x="875" y="1157"/>
                      <a:pt x="1140" y="730"/>
                      <a:pt x="1532" y="536"/>
                    </a:cubicBezTo>
                    <a:cubicBezTo>
                      <a:pt x="1603" y="501"/>
                      <a:pt x="1679" y="475"/>
                      <a:pt x="1745" y="475"/>
                    </a:cubicBezTo>
                    <a:cubicBezTo>
                      <a:pt x="1689" y="318"/>
                      <a:pt x="1577" y="185"/>
                      <a:pt x="1379" y="84"/>
                    </a:cubicBezTo>
                    <a:cubicBezTo>
                      <a:pt x="1269" y="26"/>
                      <a:pt x="1168" y="0"/>
                      <a:pt x="10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8"/>
              <p:cNvSpPr/>
              <p:nvPr/>
            </p:nvSpPr>
            <p:spPr>
              <a:xfrm>
                <a:off x="4035250" y="1212850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8"/>
              <p:cNvSpPr/>
              <p:nvPr/>
            </p:nvSpPr>
            <p:spPr>
              <a:xfrm>
                <a:off x="3980325" y="1212775"/>
                <a:ext cx="534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830" extrusionOk="0">
                    <a:moveTo>
                      <a:pt x="632" y="0"/>
                    </a:moveTo>
                    <a:cubicBezTo>
                      <a:pt x="504" y="0"/>
                      <a:pt x="371" y="54"/>
                      <a:pt x="235" y="186"/>
                    </a:cubicBezTo>
                    <a:cubicBezTo>
                      <a:pt x="82" y="334"/>
                      <a:pt x="11" y="497"/>
                      <a:pt x="1" y="665"/>
                    </a:cubicBezTo>
                    <a:cubicBezTo>
                      <a:pt x="48" y="651"/>
                      <a:pt x="98" y="646"/>
                      <a:pt x="145" y="646"/>
                    </a:cubicBezTo>
                    <a:cubicBezTo>
                      <a:pt x="169" y="646"/>
                      <a:pt x="192" y="648"/>
                      <a:pt x="214" y="649"/>
                    </a:cubicBezTo>
                    <a:cubicBezTo>
                      <a:pt x="641" y="720"/>
                      <a:pt x="1013" y="1051"/>
                      <a:pt x="1318" y="1331"/>
                    </a:cubicBezTo>
                    <a:cubicBezTo>
                      <a:pt x="1445" y="1453"/>
                      <a:pt x="1577" y="1555"/>
                      <a:pt x="1710" y="1661"/>
                    </a:cubicBezTo>
                    <a:cubicBezTo>
                      <a:pt x="1755" y="1702"/>
                      <a:pt x="1832" y="1763"/>
                      <a:pt x="1878" y="1829"/>
                    </a:cubicBezTo>
                    <a:cubicBezTo>
                      <a:pt x="1954" y="1814"/>
                      <a:pt x="2020" y="1804"/>
                      <a:pt x="2096" y="1778"/>
                    </a:cubicBezTo>
                    <a:lnTo>
                      <a:pt x="2137" y="1763"/>
                    </a:lnTo>
                    <a:cubicBezTo>
                      <a:pt x="2066" y="1545"/>
                      <a:pt x="1944" y="1346"/>
                      <a:pt x="1811" y="1153"/>
                    </a:cubicBezTo>
                    <a:cubicBezTo>
                      <a:pt x="1649" y="898"/>
                      <a:pt x="1501" y="639"/>
                      <a:pt x="1298" y="410"/>
                    </a:cubicBezTo>
                    <a:cubicBezTo>
                      <a:pt x="1104" y="196"/>
                      <a:pt x="877" y="0"/>
                      <a:pt x="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8"/>
              <p:cNvSpPr/>
              <p:nvPr/>
            </p:nvSpPr>
            <p:spPr>
              <a:xfrm>
                <a:off x="3979950" y="1229000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8"/>
              <p:cNvSpPr/>
              <p:nvPr/>
            </p:nvSpPr>
            <p:spPr>
              <a:xfrm>
                <a:off x="4039975" y="1253025"/>
                <a:ext cx="65625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3384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2625" y="3383"/>
                    </a:lnTo>
                    <a:lnTo>
                      <a:pt x="26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8"/>
              <p:cNvSpPr/>
              <p:nvPr/>
            </p:nvSpPr>
            <p:spPr>
              <a:xfrm>
                <a:off x="3977650" y="1253025"/>
                <a:ext cx="7645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384" extrusionOk="0">
                    <a:moveTo>
                      <a:pt x="1" y="1"/>
                    </a:moveTo>
                    <a:lnTo>
                      <a:pt x="1" y="3383"/>
                    </a:lnTo>
                    <a:lnTo>
                      <a:pt x="3058" y="3383"/>
                    </a:lnTo>
                    <a:lnTo>
                      <a:pt x="3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8"/>
              <p:cNvSpPr/>
              <p:nvPr/>
            </p:nvSpPr>
            <p:spPr>
              <a:xfrm>
                <a:off x="3977650" y="1253025"/>
                <a:ext cx="1280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181" extrusionOk="0">
                    <a:moveTo>
                      <a:pt x="1" y="1"/>
                    </a:moveTo>
                    <a:lnTo>
                      <a:pt x="1" y="1181"/>
                    </a:lnTo>
                    <a:lnTo>
                      <a:pt x="5123" y="1181"/>
                    </a:lnTo>
                    <a:lnTo>
                      <a:pt x="5123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8"/>
              <p:cNvSpPr/>
              <p:nvPr/>
            </p:nvSpPr>
            <p:spPr>
              <a:xfrm>
                <a:off x="4039725" y="1253025"/>
                <a:ext cx="716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901" extrusionOk="0">
                    <a:moveTo>
                      <a:pt x="0" y="1"/>
                    </a:moveTo>
                    <a:lnTo>
                      <a:pt x="0" y="901"/>
                    </a:lnTo>
                    <a:lnTo>
                      <a:pt x="2864" y="901"/>
                    </a:lnTo>
                    <a:lnTo>
                      <a:pt x="28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8"/>
              <p:cNvSpPr/>
              <p:nvPr/>
            </p:nvSpPr>
            <p:spPr>
              <a:xfrm>
                <a:off x="3972050" y="1253025"/>
                <a:ext cx="832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901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3328" y="901"/>
                    </a:lnTo>
                    <a:lnTo>
                      <a:pt x="33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8"/>
              <p:cNvSpPr/>
              <p:nvPr/>
            </p:nvSpPr>
            <p:spPr>
              <a:xfrm>
                <a:off x="4000300" y="1251000"/>
                <a:ext cx="28125" cy="8672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4380" extrusionOk="0">
                    <a:moveTo>
                      <a:pt x="0" y="0"/>
                    </a:moveTo>
                    <a:lnTo>
                      <a:pt x="0" y="4380"/>
                    </a:lnTo>
                    <a:lnTo>
                      <a:pt x="1124" y="4380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6" name="Google Shape;2776;p38"/>
            <p:cNvGrpSpPr/>
            <p:nvPr/>
          </p:nvGrpSpPr>
          <p:grpSpPr>
            <a:xfrm>
              <a:off x="7435994" y="2472575"/>
              <a:ext cx="304042" cy="275545"/>
              <a:chOff x="4378600" y="1205250"/>
              <a:chExt cx="118563" cy="107450"/>
            </a:xfrm>
          </p:grpSpPr>
          <p:sp>
            <p:nvSpPr>
              <p:cNvPr id="2777" name="Google Shape;2777;p38"/>
              <p:cNvSpPr/>
              <p:nvPr/>
            </p:nvSpPr>
            <p:spPr>
              <a:xfrm>
                <a:off x="4435575" y="1261050"/>
                <a:ext cx="388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066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1328" y="2065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rgbClr val="98A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8"/>
              <p:cNvSpPr/>
              <p:nvPr/>
            </p:nvSpPr>
            <p:spPr>
              <a:xfrm>
                <a:off x="4435575" y="1261050"/>
                <a:ext cx="388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066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1328" y="2065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8"/>
              <p:cNvSpPr/>
              <p:nvPr/>
            </p:nvSpPr>
            <p:spPr>
              <a:xfrm>
                <a:off x="4449575" y="1258200"/>
                <a:ext cx="17825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590" extrusionOk="0">
                    <a:moveTo>
                      <a:pt x="712" y="0"/>
                    </a:moveTo>
                    <a:lnTo>
                      <a:pt x="178" y="46"/>
                    </a:lnTo>
                    <a:lnTo>
                      <a:pt x="0" y="2590"/>
                    </a:lnTo>
                    <a:lnTo>
                      <a:pt x="489" y="259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8"/>
              <p:cNvSpPr/>
              <p:nvPr/>
            </p:nvSpPr>
            <p:spPr>
              <a:xfrm>
                <a:off x="4436350" y="1205250"/>
                <a:ext cx="59525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26" extrusionOk="0">
                    <a:moveTo>
                      <a:pt x="1155" y="0"/>
                    </a:moveTo>
                    <a:cubicBezTo>
                      <a:pt x="1142" y="0"/>
                      <a:pt x="1128" y="1"/>
                      <a:pt x="1114" y="4"/>
                    </a:cubicBezTo>
                    <a:cubicBezTo>
                      <a:pt x="840" y="70"/>
                      <a:pt x="138" y="1062"/>
                      <a:pt x="0" y="2125"/>
                    </a:cubicBezTo>
                    <a:cubicBezTo>
                      <a:pt x="31" y="2115"/>
                      <a:pt x="61" y="2105"/>
                      <a:pt x="92" y="2090"/>
                    </a:cubicBezTo>
                    <a:cubicBezTo>
                      <a:pt x="163" y="1998"/>
                      <a:pt x="244" y="1901"/>
                      <a:pt x="331" y="1820"/>
                    </a:cubicBezTo>
                    <a:cubicBezTo>
                      <a:pt x="590" y="1596"/>
                      <a:pt x="840" y="1372"/>
                      <a:pt x="1124" y="1194"/>
                    </a:cubicBezTo>
                    <a:cubicBezTo>
                      <a:pt x="1414" y="1021"/>
                      <a:pt x="1659" y="910"/>
                      <a:pt x="1984" y="833"/>
                    </a:cubicBezTo>
                    <a:cubicBezTo>
                      <a:pt x="2051" y="819"/>
                      <a:pt x="2145" y="798"/>
                      <a:pt x="2230" y="798"/>
                    </a:cubicBezTo>
                    <a:cubicBezTo>
                      <a:pt x="2268" y="798"/>
                      <a:pt x="2304" y="802"/>
                      <a:pt x="2335" y="813"/>
                    </a:cubicBezTo>
                    <a:cubicBezTo>
                      <a:pt x="2355" y="818"/>
                      <a:pt x="2366" y="833"/>
                      <a:pt x="2381" y="843"/>
                    </a:cubicBezTo>
                    <a:cubicBezTo>
                      <a:pt x="2371" y="803"/>
                      <a:pt x="2345" y="757"/>
                      <a:pt x="2294" y="716"/>
                    </a:cubicBezTo>
                    <a:cubicBezTo>
                      <a:pt x="2136" y="586"/>
                      <a:pt x="1811" y="560"/>
                      <a:pt x="1565" y="560"/>
                    </a:cubicBezTo>
                    <a:cubicBezTo>
                      <a:pt x="1503" y="560"/>
                      <a:pt x="1447" y="562"/>
                      <a:pt x="1399" y="564"/>
                    </a:cubicBezTo>
                    <a:cubicBezTo>
                      <a:pt x="1399" y="405"/>
                      <a:pt x="1381" y="0"/>
                      <a:pt x="1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8"/>
              <p:cNvSpPr/>
              <p:nvPr/>
            </p:nvSpPr>
            <p:spPr>
              <a:xfrm>
                <a:off x="4436475" y="125837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6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8"/>
              <p:cNvSpPr/>
              <p:nvPr/>
            </p:nvSpPr>
            <p:spPr>
              <a:xfrm>
                <a:off x="4438750" y="1225275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2130" y="1"/>
                    </a:moveTo>
                    <a:cubicBezTo>
                      <a:pt x="2048" y="1"/>
                      <a:pt x="1957" y="20"/>
                      <a:pt x="1888" y="37"/>
                    </a:cubicBezTo>
                    <a:cubicBezTo>
                      <a:pt x="1563" y="109"/>
                      <a:pt x="1318" y="231"/>
                      <a:pt x="1028" y="398"/>
                    </a:cubicBezTo>
                    <a:cubicBezTo>
                      <a:pt x="744" y="571"/>
                      <a:pt x="489" y="800"/>
                      <a:pt x="240" y="1029"/>
                    </a:cubicBezTo>
                    <a:cubicBezTo>
                      <a:pt x="154" y="1111"/>
                      <a:pt x="77" y="1212"/>
                      <a:pt x="1" y="1304"/>
                    </a:cubicBezTo>
                    <a:cubicBezTo>
                      <a:pt x="82" y="1278"/>
                      <a:pt x="164" y="1248"/>
                      <a:pt x="240" y="1228"/>
                    </a:cubicBezTo>
                    <a:cubicBezTo>
                      <a:pt x="769" y="1055"/>
                      <a:pt x="1344" y="846"/>
                      <a:pt x="1817" y="577"/>
                    </a:cubicBezTo>
                    <a:cubicBezTo>
                      <a:pt x="1969" y="475"/>
                      <a:pt x="2315" y="256"/>
                      <a:pt x="2285" y="53"/>
                    </a:cubicBezTo>
                    <a:cubicBezTo>
                      <a:pt x="2270" y="37"/>
                      <a:pt x="2259" y="32"/>
                      <a:pt x="2239" y="17"/>
                    </a:cubicBezTo>
                    <a:cubicBezTo>
                      <a:pt x="2207" y="5"/>
                      <a:pt x="2170" y="1"/>
                      <a:pt x="2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8"/>
              <p:cNvSpPr/>
              <p:nvPr/>
            </p:nvSpPr>
            <p:spPr>
              <a:xfrm>
                <a:off x="4379500" y="1205250"/>
                <a:ext cx="59400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126" extrusionOk="0">
                    <a:moveTo>
                      <a:pt x="1221" y="0"/>
                    </a:moveTo>
                    <a:cubicBezTo>
                      <a:pt x="995" y="0"/>
                      <a:pt x="977" y="405"/>
                      <a:pt x="977" y="564"/>
                    </a:cubicBezTo>
                    <a:cubicBezTo>
                      <a:pt x="929" y="562"/>
                      <a:pt x="873" y="560"/>
                      <a:pt x="811" y="560"/>
                    </a:cubicBezTo>
                    <a:cubicBezTo>
                      <a:pt x="565" y="560"/>
                      <a:pt x="241" y="586"/>
                      <a:pt x="82" y="716"/>
                    </a:cubicBezTo>
                    <a:cubicBezTo>
                      <a:pt x="31" y="757"/>
                      <a:pt x="6" y="803"/>
                      <a:pt x="1" y="843"/>
                    </a:cubicBezTo>
                    <a:cubicBezTo>
                      <a:pt x="11" y="833"/>
                      <a:pt x="21" y="818"/>
                      <a:pt x="41" y="813"/>
                    </a:cubicBezTo>
                    <a:cubicBezTo>
                      <a:pt x="73" y="802"/>
                      <a:pt x="109" y="798"/>
                      <a:pt x="146" y="798"/>
                    </a:cubicBezTo>
                    <a:cubicBezTo>
                      <a:pt x="231" y="798"/>
                      <a:pt x="325" y="819"/>
                      <a:pt x="392" y="833"/>
                    </a:cubicBezTo>
                    <a:cubicBezTo>
                      <a:pt x="718" y="910"/>
                      <a:pt x="967" y="1021"/>
                      <a:pt x="1252" y="1194"/>
                    </a:cubicBezTo>
                    <a:cubicBezTo>
                      <a:pt x="1537" y="1372"/>
                      <a:pt x="1791" y="1596"/>
                      <a:pt x="2045" y="1820"/>
                    </a:cubicBezTo>
                    <a:cubicBezTo>
                      <a:pt x="2137" y="1901"/>
                      <a:pt x="2213" y="1998"/>
                      <a:pt x="2290" y="2090"/>
                    </a:cubicBezTo>
                    <a:cubicBezTo>
                      <a:pt x="2315" y="2105"/>
                      <a:pt x="2345" y="2115"/>
                      <a:pt x="2376" y="2125"/>
                    </a:cubicBezTo>
                    <a:cubicBezTo>
                      <a:pt x="2239" y="1062"/>
                      <a:pt x="1537" y="70"/>
                      <a:pt x="1262" y="4"/>
                    </a:cubicBezTo>
                    <a:cubicBezTo>
                      <a:pt x="1248" y="1"/>
                      <a:pt x="1234" y="0"/>
                      <a:pt x="1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8"/>
              <p:cNvSpPr/>
              <p:nvPr/>
            </p:nvSpPr>
            <p:spPr>
              <a:xfrm>
                <a:off x="4438750" y="1258375"/>
                <a:ext cx="1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6" h="26" extrusionOk="0">
                    <a:moveTo>
                      <a:pt x="1" y="0"/>
                    </a:moveTo>
                    <a:cubicBezTo>
                      <a:pt x="6" y="10"/>
                      <a:pt x="6" y="16"/>
                      <a:pt x="6" y="2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8"/>
              <p:cNvSpPr/>
              <p:nvPr/>
            </p:nvSpPr>
            <p:spPr>
              <a:xfrm>
                <a:off x="4378600" y="1225275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186" y="1"/>
                    </a:moveTo>
                    <a:cubicBezTo>
                      <a:pt x="146" y="1"/>
                      <a:pt x="109" y="5"/>
                      <a:pt x="77" y="17"/>
                    </a:cubicBezTo>
                    <a:cubicBezTo>
                      <a:pt x="57" y="32"/>
                      <a:pt x="47" y="37"/>
                      <a:pt x="31" y="53"/>
                    </a:cubicBezTo>
                    <a:cubicBezTo>
                      <a:pt x="1" y="256"/>
                      <a:pt x="347" y="475"/>
                      <a:pt x="499" y="577"/>
                    </a:cubicBezTo>
                    <a:cubicBezTo>
                      <a:pt x="983" y="846"/>
                      <a:pt x="1547" y="1055"/>
                      <a:pt x="2076" y="1228"/>
                    </a:cubicBezTo>
                    <a:cubicBezTo>
                      <a:pt x="2153" y="1248"/>
                      <a:pt x="2234" y="1278"/>
                      <a:pt x="2315" y="1304"/>
                    </a:cubicBezTo>
                    <a:cubicBezTo>
                      <a:pt x="2239" y="1212"/>
                      <a:pt x="2163" y="1111"/>
                      <a:pt x="2076" y="1029"/>
                    </a:cubicBezTo>
                    <a:cubicBezTo>
                      <a:pt x="1827" y="800"/>
                      <a:pt x="1573" y="571"/>
                      <a:pt x="1288" y="398"/>
                    </a:cubicBezTo>
                    <a:cubicBezTo>
                      <a:pt x="998" y="231"/>
                      <a:pt x="754" y="109"/>
                      <a:pt x="428" y="37"/>
                    </a:cubicBezTo>
                    <a:cubicBezTo>
                      <a:pt x="360" y="20"/>
                      <a:pt x="268" y="1"/>
                      <a:pt x="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8"/>
              <p:cNvSpPr/>
              <p:nvPr/>
            </p:nvSpPr>
            <p:spPr>
              <a:xfrm>
                <a:off x="4400875" y="1261050"/>
                <a:ext cx="431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066" extrusionOk="0">
                    <a:moveTo>
                      <a:pt x="0" y="0"/>
                    </a:moveTo>
                    <a:lnTo>
                      <a:pt x="188" y="2065"/>
                    </a:lnTo>
                    <a:lnTo>
                      <a:pt x="1638" y="2065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8"/>
              <p:cNvSpPr/>
              <p:nvPr/>
            </p:nvSpPr>
            <p:spPr>
              <a:xfrm>
                <a:off x="4412700" y="1255125"/>
                <a:ext cx="18700" cy="5680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2493" extrusionOk="0">
                    <a:moveTo>
                      <a:pt x="0" y="0"/>
                    </a:moveTo>
                    <a:lnTo>
                      <a:pt x="137" y="2493"/>
                    </a:lnTo>
                    <a:lnTo>
                      <a:pt x="748" y="2472"/>
                    </a:lnTo>
                    <a:lnTo>
                      <a:pt x="748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8"/>
              <p:cNvSpPr/>
              <p:nvPr/>
            </p:nvSpPr>
            <p:spPr>
              <a:xfrm>
                <a:off x="4397925" y="1261050"/>
                <a:ext cx="75172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26" extrusionOk="0">
                    <a:moveTo>
                      <a:pt x="1" y="0"/>
                    </a:moveTo>
                    <a:lnTo>
                      <a:pt x="219" y="326"/>
                    </a:lnTo>
                    <a:lnTo>
                      <a:pt x="3317" y="326"/>
                    </a:lnTo>
                    <a:lnTo>
                      <a:pt x="3592" y="0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8"/>
              <p:cNvSpPr/>
              <p:nvPr/>
            </p:nvSpPr>
            <p:spPr>
              <a:xfrm>
                <a:off x="4435450" y="1254675"/>
                <a:ext cx="436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1689" y="453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8"/>
              <p:cNvSpPr/>
              <p:nvPr/>
            </p:nvSpPr>
            <p:spPr>
              <a:xfrm>
                <a:off x="4396275" y="1254675"/>
                <a:ext cx="542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54" extrusionOk="0">
                    <a:moveTo>
                      <a:pt x="1" y="1"/>
                    </a:moveTo>
                    <a:lnTo>
                      <a:pt x="57" y="453"/>
                    </a:lnTo>
                    <a:lnTo>
                      <a:pt x="2112" y="453"/>
                    </a:lnTo>
                    <a:lnTo>
                      <a:pt x="21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8"/>
              <p:cNvSpPr/>
              <p:nvPr/>
            </p:nvSpPr>
            <p:spPr>
              <a:xfrm>
                <a:off x="4410900" y="1254745"/>
                <a:ext cx="18850" cy="11306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5" extrusionOk="0">
                    <a:moveTo>
                      <a:pt x="1" y="0"/>
                    </a:moveTo>
                    <a:lnTo>
                      <a:pt x="72" y="834"/>
                    </a:lnTo>
                    <a:lnTo>
                      <a:pt x="754" y="763"/>
                    </a:lnTo>
                    <a:lnTo>
                      <a:pt x="754" y="20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8"/>
              <p:cNvSpPr/>
              <p:nvPr/>
            </p:nvSpPr>
            <p:spPr>
              <a:xfrm>
                <a:off x="4454900" y="1254325"/>
                <a:ext cx="14775" cy="11726"/>
              </a:xfrm>
              <a:custGeom>
                <a:avLst/>
                <a:gdLst/>
                <a:ahLst/>
                <a:cxnLst/>
                <a:rect l="l" t="t" r="r" b="b"/>
                <a:pathLst>
                  <a:path w="591" h="866" extrusionOk="0">
                    <a:moveTo>
                      <a:pt x="47" y="1"/>
                    </a:moveTo>
                    <a:lnTo>
                      <a:pt x="1" y="865"/>
                    </a:lnTo>
                    <a:lnTo>
                      <a:pt x="499" y="840"/>
                    </a:lnTo>
                    <a:lnTo>
                      <a:pt x="5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8"/>
              <p:cNvSpPr/>
              <p:nvPr/>
            </p:nvSpPr>
            <p:spPr>
              <a:xfrm>
                <a:off x="4439263" y="1223750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2130" y="1"/>
                    </a:moveTo>
                    <a:cubicBezTo>
                      <a:pt x="2048" y="1"/>
                      <a:pt x="1957" y="20"/>
                      <a:pt x="1888" y="37"/>
                    </a:cubicBezTo>
                    <a:cubicBezTo>
                      <a:pt x="1563" y="109"/>
                      <a:pt x="1318" y="231"/>
                      <a:pt x="1028" y="398"/>
                    </a:cubicBezTo>
                    <a:cubicBezTo>
                      <a:pt x="744" y="571"/>
                      <a:pt x="489" y="800"/>
                      <a:pt x="240" y="1029"/>
                    </a:cubicBezTo>
                    <a:cubicBezTo>
                      <a:pt x="154" y="1111"/>
                      <a:pt x="77" y="1212"/>
                      <a:pt x="1" y="1304"/>
                    </a:cubicBezTo>
                    <a:cubicBezTo>
                      <a:pt x="82" y="1278"/>
                      <a:pt x="164" y="1248"/>
                      <a:pt x="240" y="1228"/>
                    </a:cubicBezTo>
                    <a:cubicBezTo>
                      <a:pt x="769" y="1055"/>
                      <a:pt x="1344" y="846"/>
                      <a:pt x="1817" y="577"/>
                    </a:cubicBezTo>
                    <a:cubicBezTo>
                      <a:pt x="1969" y="475"/>
                      <a:pt x="2315" y="256"/>
                      <a:pt x="2285" y="53"/>
                    </a:cubicBezTo>
                    <a:cubicBezTo>
                      <a:pt x="2270" y="37"/>
                      <a:pt x="2259" y="32"/>
                      <a:pt x="2239" y="17"/>
                    </a:cubicBezTo>
                    <a:cubicBezTo>
                      <a:pt x="2207" y="5"/>
                      <a:pt x="2170" y="1"/>
                      <a:pt x="213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8"/>
              <p:cNvSpPr/>
              <p:nvPr/>
            </p:nvSpPr>
            <p:spPr>
              <a:xfrm>
                <a:off x="4379113" y="1223750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186" y="1"/>
                    </a:moveTo>
                    <a:cubicBezTo>
                      <a:pt x="146" y="1"/>
                      <a:pt x="109" y="5"/>
                      <a:pt x="77" y="17"/>
                    </a:cubicBezTo>
                    <a:cubicBezTo>
                      <a:pt x="57" y="32"/>
                      <a:pt x="47" y="37"/>
                      <a:pt x="31" y="53"/>
                    </a:cubicBezTo>
                    <a:cubicBezTo>
                      <a:pt x="1" y="256"/>
                      <a:pt x="347" y="475"/>
                      <a:pt x="499" y="577"/>
                    </a:cubicBezTo>
                    <a:cubicBezTo>
                      <a:pt x="983" y="846"/>
                      <a:pt x="1547" y="1055"/>
                      <a:pt x="2076" y="1228"/>
                    </a:cubicBezTo>
                    <a:cubicBezTo>
                      <a:pt x="2153" y="1248"/>
                      <a:pt x="2234" y="1278"/>
                      <a:pt x="2315" y="1304"/>
                    </a:cubicBezTo>
                    <a:cubicBezTo>
                      <a:pt x="2239" y="1212"/>
                      <a:pt x="2163" y="1111"/>
                      <a:pt x="2076" y="1029"/>
                    </a:cubicBezTo>
                    <a:cubicBezTo>
                      <a:pt x="1827" y="800"/>
                      <a:pt x="1573" y="571"/>
                      <a:pt x="1288" y="398"/>
                    </a:cubicBezTo>
                    <a:cubicBezTo>
                      <a:pt x="998" y="231"/>
                      <a:pt x="754" y="109"/>
                      <a:pt x="428" y="37"/>
                    </a:cubicBezTo>
                    <a:cubicBezTo>
                      <a:pt x="360" y="20"/>
                      <a:pt x="268" y="1"/>
                      <a:pt x="186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5" name="Google Shape;2795;p38"/>
            <p:cNvGrpSpPr/>
            <p:nvPr/>
          </p:nvGrpSpPr>
          <p:grpSpPr>
            <a:xfrm>
              <a:off x="6917220" y="2376475"/>
              <a:ext cx="2360515" cy="1447395"/>
              <a:chOff x="4574070" y="2969925"/>
              <a:chExt cx="2360515" cy="1447395"/>
            </a:xfrm>
          </p:grpSpPr>
          <p:sp>
            <p:nvSpPr>
              <p:cNvPr id="2796" name="Google Shape;2796;p38"/>
              <p:cNvSpPr/>
              <p:nvPr/>
            </p:nvSpPr>
            <p:spPr>
              <a:xfrm>
                <a:off x="4675073" y="3640769"/>
                <a:ext cx="2231454" cy="642082"/>
              </a:xfrm>
              <a:custGeom>
                <a:avLst/>
                <a:gdLst/>
                <a:ahLst/>
                <a:cxnLst/>
                <a:rect l="l" t="t" r="r" b="b"/>
                <a:pathLst>
                  <a:path w="22270" h="6408" extrusionOk="0">
                    <a:moveTo>
                      <a:pt x="2594" y="0"/>
                    </a:moveTo>
                    <a:cubicBezTo>
                      <a:pt x="2359" y="0"/>
                      <a:pt x="2112" y="36"/>
                      <a:pt x="1847" y="105"/>
                    </a:cubicBezTo>
                    <a:cubicBezTo>
                      <a:pt x="1847" y="115"/>
                      <a:pt x="1841" y="115"/>
                      <a:pt x="1836" y="115"/>
                    </a:cubicBezTo>
                    <a:cubicBezTo>
                      <a:pt x="1145" y="329"/>
                      <a:pt x="636" y="766"/>
                      <a:pt x="346" y="1397"/>
                    </a:cubicBezTo>
                    <a:cubicBezTo>
                      <a:pt x="0" y="2180"/>
                      <a:pt x="36" y="3192"/>
                      <a:pt x="427" y="4113"/>
                    </a:cubicBezTo>
                    <a:cubicBezTo>
                      <a:pt x="1262" y="6071"/>
                      <a:pt x="3195" y="6336"/>
                      <a:pt x="4583" y="6361"/>
                    </a:cubicBezTo>
                    <a:cubicBezTo>
                      <a:pt x="5346" y="6392"/>
                      <a:pt x="7767" y="6407"/>
                      <a:pt x="10484" y="6407"/>
                    </a:cubicBezTo>
                    <a:cubicBezTo>
                      <a:pt x="14477" y="6407"/>
                      <a:pt x="19111" y="6377"/>
                      <a:pt x="20072" y="6300"/>
                    </a:cubicBezTo>
                    <a:cubicBezTo>
                      <a:pt x="20362" y="6275"/>
                      <a:pt x="20723" y="6158"/>
                      <a:pt x="21069" y="5970"/>
                    </a:cubicBezTo>
                    <a:cubicBezTo>
                      <a:pt x="21201" y="5904"/>
                      <a:pt x="21328" y="5822"/>
                      <a:pt x="21451" y="5715"/>
                    </a:cubicBezTo>
                    <a:cubicBezTo>
                      <a:pt x="21608" y="5593"/>
                      <a:pt x="21756" y="5451"/>
                      <a:pt x="21878" y="5293"/>
                    </a:cubicBezTo>
                    <a:cubicBezTo>
                      <a:pt x="22158" y="4932"/>
                      <a:pt x="22269" y="4535"/>
                      <a:pt x="22198" y="4144"/>
                    </a:cubicBezTo>
                    <a:cubicBezTo>
                      <a:pt x="22171" y="3964"/>
                      <a:pt x="22013" y="3831"/>
                      <a:pt x="21836" y="3831"/>
                    </a:cubicBezTo>
                    <a:cubicBezTo>
                      <a:pt x="21813" y="3831"/>
                      <a:pt x="21789" y="3834"/>
                      <a:pt x="21766" y="3838"/>
                    </a:cubicBezTo>
                    <a:cubicBezTo>
                      <a:pt x="21562" y="3869"/>
                      <a:pt x="21425" y="4067"/>
                      <a:pt x="21461" y="4271"/>
                    </a:cubicBezTo>
                    <a:cubicBezTo>
                      <a:pt x="21496" y="4454"/>
                      <a:pt x="21430" y="4647"/>
                      <a:pt x="21283" y="4835"/>
                    </a:cubicBezTo>
                    <a:cubicBezTo>
                      <a:pt x="21145" y="5018"/>
                      <a:pt x="20942" y="5181"/>
                      <a:pt x="20733" y="5298"/>
                    </a:cubicBezTo>
                    <a:cubicBezTo>
                      <a:pt x="20655" y="5328"/>
                      <a:pt x="20573" y="5343"/>
                      <a:pt x="20484" y="5343"/>
                    </a:cubicBezTo>
                    <a:cubicBezTo>
                      <a:pt x="20377" y="5343"/>
                      <a:pt x="20261" y="5320"/>
                      <a:pt x="20138" y="5273"/>
                    </a:cubicBezTo>
                    <a:cubicBezTo>
                      <a:pt x="19502" y="5039"/>
                      <a:pt x="18877" y="4276"/>
                      <a:pt x="18816" y="3670"/>
                    </a:cubicBezTo>
                    <a:cubicBezTo>
                      <a:pt x="18801" y="3479"/>
                      <a:pt x="18634" y="3333"/>
                      <a:pt x="18445" y="3333"/>
                    </a:cubicBezTo>
                    <a:cubicBezTo>
                      <a:pt x="18433" y="3333"/>
                      <a:pt x="18421" y="3334"/>
                      <a:pt x="18409" y="3335"/>
                    </a:cubicBezTo>
                    <a:cubicBezTo>
                      <a:pt x="18205" y="3355"/>
                      <a:pt x="18053" y="3538"/>
                      <a:pt x="18073" y="3742"/>
                    </a:cubicBezTo>
                    <a:cubicBezTo>
                      <a:pt x="18129" y="4393"/>
                      <a:pt x="18602" y="5115"/>
                      <a:pt x="19197" y="5588"/>
                    </a:cubicBezTo>
                    <a:cubicBezTo>
                      <a:pt x="18648" y="5598"/>
                      <a:pt x="17885" y="5614"/>
                      <a:pt x="17000" y="5624"/>
                    </a:cubicBezTo>
                    <a:cubicBezTo>
                      <a:pt x="17188" y="5263"/>
                      <a:pt x="17173" y="4856"/>
                      <a:pt x="16934" y="4535"/>
                    </a:cubicBezTo>
                    <a:cubicBezTo>
                      <a:pt x="16724" y="4246"/>
                      <a:pt x="16378" y="4090"/>
                      <a:pt x="15993" y="4090"/>
                    </a:cubicBezTo>
                    <a:cubicBezTo>
                      <a:pt x="15884" y="4090"/>
                      <a:pt x="15771" y="4102"/>
                      <a:pt x="15657" y="4128"/>
                    </a:cubicBezTo>
                    <a:lnTo>
                      <a:pt x="15636" y="4128"/>
                    </a:lnTo>
                    <a:cubicBezTo>
                      <a:pt x="15621" y="4138"/>
                      <a:pt x="15606" y="4138"/>
                      <a:pt x="15586" y="4144"/>
                    </a:cubicBezTo>
                    <a:cubicBezTo>
                      <a:pt x="15550" y="4154"/>
                      <a:pt x="15519" y="4174"/>
                      <a:pt x="15494" y="4194"/>
                    </a:cubicBezTo>
                    <a:cubicBezTo>
                      <a:pt x="15357" y="4276"/>
                      <a:pt x="15270" y="4423"/>
                      <a:pt x="15270" y="4586"/>
                    </a:cubicBezTo>
                    <a:cubicBezTo>
                      <a:pt x="15270" y="4840"/>
                      <a:pt x="15479" y="5054"/>
                      <a:pt x="15733" y="5054"/>
                    </a:cubicBezTo>
                    <a:cubicBezTo>
                      <a:pt x="15982" y="5054"/>
                      <a:pt x="16186" y="4856"/>
                      <a:pt x="16196" y="4611"/>
                    </a:cubicBezTo>
                    <a:cubicBezTo>
                      <a:pt x="16344" y="4657"/>
                      <a:pt x="16461" y="4739"/>
                      <a:pt x="16522" y="4830"/>
                    </a:cubicBezTo>
                    <a:cubicBezTo>
                      <a:pt x="16649" y="5008"/>
                      <a:pt x="16649" y="5232"/>
                      <a:pt x="16522" y="5436"/>
                    </a:cubicBezTo>
                    <a:cubicBezTo>
                      <a:pt x="16466" y="5512"/>
                      <a:pt x="16394" y="5573"/>
                      <a:pt x="16313" y="5624"/>
                    </a:cubicBezTo>
                    <a:cubicBezTo>
                      <a:pt x="15906" y="5629"/>
                      <a:pt x="15474" y="5639"/>
                      <a:pt x="15026" y="5639"/>
                    </a:cubicBezTo>
                    <a:cubicBezTo>
                      <a:pt x="14823" y="5542"/>
                      <a:pt x="14665" y="5400"/>
                      <a:pt x="14604" y="5247"/>
                    </a:cubicBezTo>
                    <a:cubicBezTo>
                      <a:pt x="14497" y="4978"/>
                      <a:pt x="14472" y="4281"/>
                      <a:pt x="14894" y="3935"/>
                    </a:cubicBezTo>
                    <a:cubicBezTo>
                      <a:pt x="15260" y="3640"/>
                      <a:pt x="15479" y="3487"/>
                      <a:pt x="15713" y="3487"/>
                    </a:cubicBezTo>
                    <a:cubicBezTo>
                      <a:pt x="15850" y="3487"/>
                      <a:pt x="15962" y="3381"/>
                      <a:pt x="15962" y="3238"/>
                    </a:cubicBezTo>
                    <a:cubicBezTo>
                      <a:pt x="15962" y="3106"/>
                      <a:pt x="15855" y="2994"/>
                      <a:pt x="15713" y="2994"/>
                    </a:cubicBezTo>
                    <a:cubicBezTo>
                      <a:pt x="15296" y="2994"/>
                      <a:pt x="14950" y="3248"/>
                      <a:pt x="14578" y="3553"/>
                    </a:cubicBezTo>
                    <a:cubicBezTo>
                      <a:pt x="13973" y="4047"/>
                      <a:pt x="13953" y="4968"/>
                      <a:pt x="14141" y="5441"/>
                    </a:cubicBezTo>
                    <a:cubicBezTo>
                      <a:pt x="14172" y="5512"/>
                      <a:pt x="14207" y="5578"/>
                      <a:pt x="14253" y="5644"/>
                    </a:cubicBezTo>
                    <a:cubicBezTo>
                      <a:pt x="13444" y="5644"/>
                      <a:pt x="12605" y="5649"/>
                      <a:pt x="11776" y="5649"/>
                    </a:cubicBezTo>
                    <a:cubicBezTo>
                      <a:pt x="11816" y="5588"/>
                      <a:pt x="11857" y="5517"/>
                      <a:pt x="11888" y="5446"/>
                    </a:cubicBezTo>
                    <a:cubicBezTo>
                      <a:pt x="12071" y="4978"/>
                      <a:pt x="12061" y="4047"/>
                      <a:pt x="11450" y="3553"/>
                    </a:cubicBezTo>
                    <a:cubicBezTo>
                      <a:pt x="11074" y="3248"/>
                      <a:pt x="10733" y="2994"/>
                      <a:pt x="10311" y="2994"/>
                    </a:cubicBezTo>
                    <a:cubicBezTo>
                      <a:pt x="10179" y="2994"/>
                      <a:pt x="10062" y="3101"/>
                      <a:pt x="10062" y="3238"/>
                    </a:cubicBezTo>
                    <a:cubicBezTo>
                      <a:pt x="10062" y="3375"/>
                      <a:pt x="10173" y="3487"/>
                      <a:pt x="10311" y="3487"/>
                    </a:cubicBezTo>
                    <a:cubicBezTo>
                      <a:pt x="10545" y="3487"/>
                      <a:pt x="10769" y="3640"/>
                      <a:pt x="11130" y="3935"/>
                    </a:cubicBezTo>
                    <a:cubicBezTo>
                      <a:pt x="11557" y="4281"/>
                      <a:pt x="11532" y="4978"/>
                      <a:pt x="11425" y="5258"/>
                    </a:cubicBezTo>
                    <a:cubicBezTo>
                      <a:pt x="11359" y="5415"/>
                      <a:pt x="11196" y="5553"/>
                      <a:pt x="10972" y="5649"/>
                    </a:cubicBezTo>
                    <a:lnTo>
                      <a:pt x="9766" y="5649"/>
                    </a:lnTo>
                    <a:cubicBezTo>
                      <a:pt x="9665" y="5593"/>
                      <a:pt x="9568" y="5522"/>
                      <a:pt x="9502" y="5425"/>
                    </a:cubicBezTo>
                    <a:cubicBezTo>
                      <a:pt x="9375" y="5237"/>
                      <a:pt x="9385" y="5008"/>
                      <a:pt x="9512" y="4830"/>
                    </a:cubicBezTo>
                    <a:cubicBezTo>
                      <a:pt x="9573" y="4734"/>
                      <a:pt x="9690" y="4657"/>
                      <a:pt x="9833" y="4611"/>
                    </a:cubicBezTo>
                    <a:cubicBezTo>
                      <a:pt x="9853" y="4861"/>
                      <a:pt x="10051" y="5054"/>
                      <a:pt x="10301" y="5054"/>
                    </a:cubicBezTo>
                    <a:cubicBezTo>
                      <a:pt x="10555" y="5054"/>
                      <a:pt x="10763" y="4840"/>
                      <a:pt x="10763" y="4586"/>
                    </a:cubicBezTo>
                    <a:cubicBezTo>
                      <a:pt x="10763" y="4423"/>
                      <a:pt x="10672" y="4276"/>
                      <a:pt x="10540" y="4194"/>
                    </a:cubicBezTo>
                    <a:cubicBezTo>
                      <a:pt x="10509" y="4169"/>
                      <a:pt x="10484" y="4154"/>
                      <a:pt x="10443" y="4144"/>
                    </a:cubicBezTo>
                    <a:cubicBezTo>
                      <a:pt x="10428" y="4138"/>
                      <a:pt x="10412" y="4138"/>
                      <a:pt x="10392" y="4128"/>
                    </a:cubicBezTo>
                    <a:lnTo>
                      <a:pt x="10377" y="4128"/>
                    </a:lnTo>
                    <a:cubicBezTo>
                      <a:pt x="10261" y="4102"/>
                      <a:pt x="10147" y="4090"/>
                      <a:pt x="10036" y="4090"/>
                    </a:cubicBezTo>
                    <a:cubicBezTo>
                      <a:pt x="9649" y="4090"/>
                      <a:pt x="9309" y="4246"/>
                      <a:pt x="9095" y="4535"/>
                    </a:cubicBezTo>
                    <a:cubicBezTo>
                      <a:pt x="8856" y="4861"/>
                      <a:pt x="8836" y="5288"/>
                      <a:pt x="9044" y="5649"/>
                    </a:cubicBezTo>
                    <a:cubicBezTo>
                      <a:pt x="8271" y="5649"/>
                      <a:pt x="7539" y="5649"/>
                      <a:pt x="6903" y="5644"/>
                    </a:cubicBezTo>
                    <a:cubicBezTo>
                      <a:pt x="7254" y="5212"/>
                      <a:pt x="7457" y="4657"/>
                      <a:pt x="7635" y="4169"/>
                    </a:cubicBezTo>
                    <a:cubicBezTo>
                      <a:pt x="7671" y="4062"/>
                      <a:pt x="7711" y="3945"/>
                      <a:pt x="7757" y="3838"/>
                    </a:cubicBezTo>
                    <a:cubicBezTo>
                      <a:pt x="7834" y="3645"/>
                      <a:pt x="7732" y="3431"/>
                      <a:pt x="7539" y="3355"/>
                    </a:cubicBezTo>
                    <a:cubicBezTo>
                      <a:pt x="7496" y="3338"/>
                      <a:pt x="7451" y="3330"/>
                      <a:pt x="7407" y="3330"/>
                    </a:cubicBezTo>
                    <a:cubicBezTo>
                      <a:pt x="7258" y="3330"/>
                      <a:pt x="7114" y="3423"/>
                      <a:pt x="7055" y="3569"/>
                    </a:cubicBezTo>
                    <a:cubicBezTo>
                      <a:pt x="7010" y="3681"/>
                      <a:pt x="6974" y="3798"/>
                      <a:pt x="6928" y="3915"/>
                    </a:cubicBezTo>
                    <a:cubicBezTo>
                      <a:pt x="6562" y="4907"/>
                      <a:pt x="6262" y="5563"/>
                      <a:pt x="5473" y="5614"/>
                    </a:cubicBezTo>
                    <a:cubicBezTo>
                      <a:pt x="5448" y="5619"/>
                      <a:pt x="5417" y="5624"/>
                      <a:pt x="5392" y="5629"/>
                    </a:cubicBezTo>
                    <a:cubicBezTo>
                      <a:pt x="5046" y="5624"/>
                      <a:pt x="4782" y="5619"/>
                      <a:pt x="4609" y="5614"/>
                    </a:cubicBezTo>
                    <a:cubicBezTo>
                      <a:pt x="2706" y="5573"/>
                      <a:pt x="1638" y="5013"/>
                      <a:pt x="1124" y="3808"/>
                    </a:cubicBezTo>
                    <a:cubicBezTo>
                      <a:pt x="799" y="3085"/>
                      <a:pt x="763" y="2292"/>
                      <a:pt x="1023" y="1712"/>
                    </a:cubicBezTo>
                    <a:cubicBezTo>
                      <a:pt x="1221" y="1280"/>
                      <a:pt x="1562" y="990"/>
                      <a:pt x="2040" y="842"/>
                    </a:cubicBezTo>
                    <a:cubicBezTo>
                      <a:pt x="2240" y="788"/>
                      <a:pt x="2420" y="761"/>
                      <a:pt x="2589" y="761"/>
                    </a:cubicBezTo>
                    <a:cubicBezTo>
                      <a:pt x="2960" y="761"/>
                      <a:pt x="3278" y="895"/>
                      <a:pt x="3642" y="1178"/>
                    </a:cubicBezTo>
                    <a:cubicBezTo>
                      <a:pt x="3830" y="1326"/>
                      <a:pt x="3973" y="1610"/>
                      <a:pt x="4008" y="1931"/>
                    </a:cubicBezTo>
                    <a:cubicBezTo>
                      <a:pt x="4049" y="2236"/>
                      <a:pt x="3983" y="2521"/>
                      <a:pt x="3830" y="2714"/>
                    </a:cubicBezTo>
                    <a:cubicBezTo>
                      <a:pt x="3713" y="2857"/>
                      <a:pt x="3469" y="2958"/>
                      <a:pt x="3215" y="2969"/>
                    </a:cubicBezTo>
                    <a:cubicBezTo>
                      <a:pt x="3202" y="2969"/>
                      <a:pt x="3189" y="2969"/>
                      <a:pt x="3176" y="2969"/>
                    </a:cubicBezTo>
                    <a:cubicBezTo>
                      <a:pt x="2958" y="2969"/>
                      <a:pt x="2771" y="2890"/>
                      <a:pt x="2655" y="2765"/>
                    </a:cubicBezTo>
                    <a:cubicBezTo>
                      <a:pt x="2518" y="2602"/>
                      <a:pt x="2482" y="2470"/>
                      <a:pt x="2498" y="2358"/>
                    </a:cubicBezTo>
                    <a:lnTo>
                      <a:pt x="2498" y="2358"/>
                    </a:lnTo>
                    <a:cubicBezTo>
                      <a:pt x="2610" y="2470"/>
                      <a:pt x="2772" y="2541"/>
                      <a:pt x="2940" y="2541"/>
                    </a:cubicBezTo>
                    <a:cubicBezTo>
                      <a:pt x="3296" y="2541"/>
                      <a:pt x="3586" y="2256"/>
                      <a:pt x="3586" y="1900"/>
                    </a:cubicBezTo>
                    <a:cubicBezTo>
                      <a:pt x="3586" y="1544"/>
                      <a:pt x="3296" y="1259"/>
                      <a:pt x="2940" y="1259"/>
                    </a:cubicBezTo>
                    <a:lnTo>
                      <a:pt x="2935" y="1259"/>
                    </a:lnTo>
                    <a:cubicBezTo>
                      <a:pt x="2897" y="1254"/>
                      <a:pt x="2859" y="1251"/>
                      <a:pt x="2820" y="1251"/>
                    </a:cubicBezTo>
                    <a:cubicBezTo>
                      <a:pt x="2462" y="1251"/>
                      <a:pt x="2094" y="1481"/>
                      <a:pt x="1892" y="1839"/>
                    </a:cubicBezTo>
                    <a:cubicBezTo>
                      <a:pt x="1638" y="2292"/>
                      <a:pt x="1714" y="2841"/>
                      <a:pt x="2096" y="3258"/>
                    </a:cubicBezTo>
                    <a:cubicBezTo>
                      <a:pt x="2361" y="3554"/>
                      <a:pt x="2765" y="3716"/>
                      <a:pt x="3214" y="3716"/>
                    </a:cubicBezTo>
                    <a:cubicBezTo>
                      <a:pt x="3221" y="3716"/>
                      <a:pt x="3228" y="3716"/>
                      <a:pt x="3235" y="3716"/>
                    </a:cubicBezTo>
                    <a:cubicBezTo>
                      <a:pt x="3718" y="3706"/>
                      <a:pt x="4161" y="3503"/>
                      <a:pt x="4426" y="3177"/>
                    </a:cubicBezTo>
                    <a:cubicBezTo>
                      <a:pt x="4695" y="2826"/>
                      <a:pt x="4817" y="2338"/>
                      <a:pt x="4761" y="1834"/>
                    </a:cubicBezTo>
                    <a:cubicBezTo>
                      <a:pt x="4695" y="1326"/>
                      <a:pt x="4456" y="858"/>
                      <a:pt x="4110" y="583"/>
                    </a:cubicBezTo>
                    <a:cubicBezTo>
                      <a:pt x="3613" y="189"/>
                      <a:pt x="3136" y="0"/>
                      <a:pt x="2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8"/>
              <p:cNvSpPr/>
              <p:nvPr/>
            </p:nvSpPr>
            <p:spPr>
              <a:xfrm>
                <a:off x="4657237" y="3640769"/>
                <a:ext cx="2232957" cy="642082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6408" extrusionOk="0">
                    <a:moveTo>
                      <a:pt x="2601" y="0"/>
                    </a:moveTo>
                    <a:cubicBezTo>
                      <a:pt x="2367" y="0"/>
                      <a:pt x="2121" y="36"/>
                      <a:pt x="1857" y="105"/>
                    </a:cubicBezTo>
                    <a:cubicBezTo>
                      <a:pt x="1857" y="115"/>
                      <a:pt x="1847" y="115"/>
                      <a:pt x="1841" y="115"/>
                    </a:cubicBezTo>
                    <a:cubicBezTo>
                      <a:pt x="1150" y="329"/>
                      <a:pt x="641" y="766"/>
                      <a:pt x="356" y="1397"/>
                    </a:cubicBezTo>
                    <a:cubicBezTo>
                      <a:pt x="0" y="2180"/>
                      <a:pt x="36" y="3192"/>
                      <a:pt x="443" y="4113"/>
                    </a:cubicBezTo>
                    <a:cubicBezTo>
                      <a:pt x="1277" y="6071"/>
                      <a:pt x="3210" y="6336"/>
                      <a:pt x="4593" y="6361"/>
                    </a:cubicBezTo>
                    <a:cubicBezTo>
                      <a:pt x="5356" y="6392"/>
                      <a:pt x="7778" y="6407"/>
                      <a:pt x="10494" y="6407"/>
                    </a:cubicBezTo>
                    <a:cubicBezTo>
                      <a:pt x="14487" y="6407"/>
                      <a:pt x="19121" y="6377"/>
                      <a:pt x="20082" y="6300"/>
                    </a:cubicBezTo>
                    <a:cubicBezTo>
                      <a:pt x="20377" y="6275"/>
                      <a:pt x="20738" y="6158"/>
                      <a:pt x="21079" y="5970"/>
                    </a:cubicBezTo>
                    <a:cubicBezTo>
                      <a:pt x="21216" y="5904"/>
                      <a:pt x="21344" y="5822"/>
                      <a:pt x="21461" y="5715"/>
                    </a:cubicBezTo>
                    <a:cubicBezTo>
                      <a:pt x="21623" y="5593"/>
                      <a:pt x="21766" y="5451"/>
                      <a:pt x="21888" y="5293"/>
                    </a:cubicBezTo>
                    <a:cubicBezTo>
                      <a:pt x="22168" y="4932"/>
                      <a:pt x="22285" y="4535"/>
                      <a:pt x="22213" y="4144"/>
                    </a:cubicBezTo>
                    <a:cubicBezTo>
                      <a:pt x="22186" y="3964"/>
                      <a:pt x="22028" y="3831"/>
                      <a:pt x="21851" y="3831"/>
                    </a:cubicBezTo>
                    <a:cubicBezTo>
                      <a:pt x="21828" y="3831"/>
                      <a:pt x="21805" y="3834"/>
                      <a:pt x="21781" y="3838"/>
                    </a:cubicBezTo>
                    <a:cubicBezTo>
                      <a:pt x="21578" y="3869"/>
                      <a:pt x="21435" y="4067"/>
                      <a:pt x="21476" y="4271"/>
                    </a:cubicBezTo>
                    <a:cubicBezTo>
                      <a:pt x="21506" y="4454"/>
                      <a:pt x="21445" y="4647"/>
                      <a:pt x="21298" y="4835"/>
                    </a:cubicBezTo>
                    <a:cubicBezTo>
                      <a:pt x="21155" y="5018"/>
                      <a:pt x="20952" y="5181"/>
                      <a:pt x="20743" y="5298"/>
                    </a:cubicBezTo>
                    <a:cubicBezTo>
                      <a:pt x="20666" y="5328"/>
                      <a:pt x="20584" y="5343"/>
                      <a:pt x="20497" y="5343"/>
                    </a:cubicBezTo>
                    <a:cubicBezTo>
                      <a:pt x="20390" y="5343"/>
                      <a:pt x="20277" y="5320"/>
                      <a:pt x="20153" y="5273"/>
                    </a:cubicBezTo>
                    <a:cubicBezTo>
                      <a:pt x="19518" y="5039"/>
                      <a:pt x="18887" y="4276"/>
                      <a:pt x="18831" y="3670"/>
                    </a:cubicBezTo>
                    <a:cubicBezTo>
                      <a:pt x="18812" y="3479"/>
                      <a:pt x="18649" y="3333"/>
                      <a:pt x="18460" y="3333"/>
                    </a:cubicBezTo>
                    <a:cubicBezTo>
                      <a:pt x="18448" y="3333"/>
                      <a:pt x="18436" y="3334"/>
                      <a:pt x="18424" y="3335"/>
                    </a:cubicBezTo>
                    <a:cubicBezTo>
                      <a:pt x="18220" y="3355"/>
                      <a:pt x="18068" y="3538"/>
                      <a:pt x="18088" y="3742"/>
                    </a:cubicBezTo>
                    <a:cubicBezTo>
                      <a:pt x="18144" y="4393"/>
                      <a:pt x="18612" y="5115"/>
                      <a:pt x="19212" y="5588"/>
                    </a:cubicBezTo>
                    <a:cubicBezTo>
                      <a:pt x="18658" y="5598"/>
                      <a:pt x="17895" y="5614"/>
                      <a:pt x="17010" y="5624"/>
                    </a:cubicBezTo>
                    <a:cubicBezTo>
                      <a:pt x="17203" y="5263"/>
                      <a:pt x="17183" y="4856"/>
                      <a:pt x="16949" y="4535"/>
                    </a:cubicBezTo>
                    <a:cubicBezTo>
                      <a:pt x="16735" y="4246"/>
                      <a:pt x="16392" y="4090"/>
                      <a:pt x="16008" y="4090"/>
                    </a:cubicBezTo>
                    <a:cubicBezTo>
                      <a:pt x="15899" y="4090"/>
                      <a:pt x="15786" y="4102"/>
                      <a:pt x="15672" y="4128"/>
                    </a:cubicBezTo>
                    <a:lnTo>
                      <a:pt x="15652" y="4128"/>
                    </a:lnTo>
                    <a:cubicBezTo>
                      <a:pt x="15631" y="4138"/>
                      <a:pt x="15621" y="4138"/>
                      <a:pt x="15601" y="4144"/>
                    </a:cubicBezTo>
                    <a:cubicBezTo>
                      <a:pt x="15560" y="4154"/>
                      <a:pt x="15530" y="4174"/>
                      <a:pt x="15504" y="4194"/>
                    </a:cubicBezTo>
                    <a:cubicBezTo>
                      <a:pt x="15372" y="4276"/>
                      <a:pt x="15280" y="4423"/>
                      <a:pt x="15280" y="4586"/>
                    </a:cubicBezTo>
                    <a:cubicBezTo>
                      <a:pt x="15280" y="4840"/>
                      <a:pt x="15494" y="5054"/>
                      <a:pt x="15748" y="5054"/>
                    </a:cubicBezTo>
                    <a:cubicBezTo>
                      <a:pt x="15993" y="5054"/>
                      <a:pt x="16196" y="4856"/>
                      <a:pt x="16211" y="4611"/>
                    </a:cubicBezTo>
                    <a:cubicBezTo>
                      <a:pt x="16359" y="4657"/>
                      <a:pt x="16471" y="4739"/>
                      <a:pt x="16537" y="4830"/>
                    </a:cubicBezTo>
                    <a:cubicBezTo>
                      <a:pt x="16664" y="5008"/>
                      <a:pt x="16664" y="5232"/>
                      <a:pt x="16537" y="5436"/>
                    </a:cubicBezTo>
                    <a:cubicBezTo>
                      <a:pt x="16486" y="5512"/>
                      <a:pt x="16410" y="5573"/>
                      <a:pt x="16323" y="5624"/>
                    </a:cubicBezTo>
                    <a:cubicBezTo>
                      <a:pt x="15916" y="5629"/>
                      <a:pt x="15484" y="5639"/>
                      <a:pt x="15041" y="5639"/>
                    </a:cubicBezTo>
                    <a:cubicBezTo>
                      <a:pt x="14838" y="5542"/>
                      <a:pt x="14680" y="5400"/>
                      <a:pt x="14614" y="5247"/>
                    </a:cubicBezTo>
                    <a:cubicBezTo>
                      <a:pt x="14507" y="4978"/>
                      <a:pt x="14482" y="4281"/>
                      <a:pt x="14909" y="3935"/>
                    </a:cubicBezTo>
                    <a:cubicBezTo>
                      <a:pt x="15270" y="3640"/>
                      <a:pt x="15494" y="3487"/>
                      <a:pt x="15728" y="3487"/>
                    </a:cubicBezTo>
                    <a:cubicBezTo>
                      <a:pt x="15860" y="3487"/>
                      <a:pt x="15977" y="3381"/>
                      <a:pt x="15977" y="3238"/>
                    </a:cubicBezTo>
                    <a:cubicBezTo>
                      <a:pt x="15977" y="3106"/>
                      <a:pt x="15865" y="2994"/>
                      <a:pt x="15728" y="2994"/>
                    </a:cubicBezTo>
                    <a:cubicBezTo>
                      <a:pt x="15306" y="2994"/>
                      <a:pt x="14965" y="3248"/>
                      <a:pt x="14589" y="3553"/>
                    </a:cubicBezTo>
                    <a:cubicBezTo>
                      <a:pt x="13983" y="4047"/>
                      <a:pt x="13968" y="4968"/>
                      <a:pt x="14151" y="5441"/>
                    </a:cubicBezTo>
                    <a:cubicBezTo>
                      <a:pt x="14182" y="5512"/>
                      <a:pt x="14222" y="5578"/>
                      <a:pt x="14263" y="5644"/>
                    </a:cubicBezTo>
                    <a:cubicBezTo>
                      <a:pt x="13459" y="5644"/>
                      <a:pt x="12620" y="5649"/>
                      <a:pt x="11786" y="5649"/>
                    </a:cubicBezTo>
                    <a:cubicBezTo>
                      <a:pt x="11832" y="5588"/>
                      <a:pt x="11867" y="5517"/>
                      <a:pt x="11898" y="5446"/>
                    </a:cubicBezTo>
                    <a:cubicBezTo>
                      <a:pt x="12086" y="4978"/>
                      <a:pt x="12071" y="4047"/>
                      <a:pt x="11460" y="3553"/>
                    </a:cubicBezTo>
                    <a:cubicBezTo>
                      <a:pt x="11089" y="3248"/>
                      <a:pt x="10743" y="2994"/>
                      <a:pt x="10326" y="2994"/>
                    </a:cubicBezTo>
                    <a:cubicBezTo>
                      <a:pt x="10189" y="2994"/>
                      <a:pt x="10077" y="3101"/>
                      <a:pt x="10077" y="3238"/>
                    </a:cubicBezTo>
                    <a:cubicBezTo>
                      <a:pt x="10077" y="3375"/>
                      <a:pt x="10184" y="3487"/>
                      <a:pt x="10326" y="3487"/>
                    </a:cubicBezTo>
                    <a:cubicBezTo>
                      <a:pt x="10560" y="3487"/>
                      <a:pt x="10784" y="3640"/>
                      <a:pt x="11145" y="3935"/>
                    </a:cubicBezTo>
                    <a:cubicBezTo>
                      <a:pt x="11572" y="4281"/>
                      <a:pt x="11547" y="4978"/>
                      <a:pt x="11435" y="5258"/>
                    </a:cubicBezTo>
                    <a:cubicBezTo>
                      <a:pt x="11369" y="5415"/>
                      <a:pt x="11201" y="5553"/>
                      <a:pt x="10977" y="5649"/>
                    </a:cubicBezTo>
                    <a:lnTo>
                      <a:pt x="9772" y="5649"/>
                    </a:lnTo>
                    <a:cubicBezTo>
                      <a:pt x="9670" y="5593"/>
                      <a:pt x="9573" y="5522"/>
                      <a:pt x="9512" y="5425"/>
                    </a:cubicBezTo>
                    <a:cubicBezTo>
                      <a:pt x="9385" y="5237"/>
                      <a:pt x="9390" y="5008"/>
                      <a:pt x="9517" y="4830"/>
                    </a:cubicBezTo>
                    <a:cubicBezTo>
                      <a:pt x="9578" y="4734"/>
                      <a:pt x="9695" y="4657"/>
                      <a:pt x="9843" y="4611"/>
                    </a:cubicBezTo>
                    <a:cubicBezTo>
                      <a:pt x="9858" y="4861"/>
                      <a:pt x="10056" y="5054"/>
                      <a:pt x="10306" y="5054"/>
                    </a:cubicBezTo>
                    <a:cubicBezTo>
                      <a:pt x="10560" y="5054"/>
                      <a:pt x="10769" y="4840"/>
                      <a:pt x="10769" y="4586"/>
                    </a:cubicBezTo>
                    <a:cubicBezTo>
                      <a:pt x="10769" y="4423"/>
                      <a:pt x="10682" y="4276"/>
                      <a:pt x="10545" y="4194"/>
                    </a:cubicBezTo>
                    <a:cubicBezTo>
                      <a:pt x="10514" y="4169"/>
                      <a:pt x="10484" y="4154"/>
                      <a:pt x="10453" y="4144"/>
                    </a:cubicBezTo>
                    <a:cubicBezTo>
                      <a:pt x="10433" y="4138"/>
                      <a:pt x="10418" y="4138"/>
                      <a:pt x="10402" y="4128"/>
                    </a:cubicBezTo>
                    <a:lnTo>
                      <a:pt x="10382" y="4128"/>
                    </a:lnTo>
                    <a:cubicBezTo>
                      <a:pt x="10266" y="4102"/>
                      <a:pt x="10152" y="4090"/>
                      <a:pt x="10041" y="4090"/>
                    </a:cubicBezTo>
                    <a:cubicBezTo>
                      <a:pt x="9654" y="4090"/>
                      <a:pt x="9315" y="4246"/>
                      <a:pt x="9105" y="4535"/>
                    </a:cubicBezTo>
                    <a:cubicBezTo>
                      <a:pt x="8861" y="4861"/>
                      <a:pt x="8841" y="5288"/>
                      <a:pt x="9054" y="5649"/>
                    </a:cubicBezTo>
                    <a:cubicBezTo>
                      <a:pt x="8276" y="5649"/>
                      <a:pt x="7544" y="5649"/>
                      <a:pt x="6908" y="5644"/>
                    </a:cubicBezTo>
                    <a:cubicBezTo>
                      <a:pt x="7259" y="5212"/>
                      <a:pt x="7462" y="4657"/>
                      <a:pt x="7640" y="4169"/>
                    </a:cubicBezTo>
                    <a:cubicBezTo>
                      <a:pt x="7686" y="4062"/>
                      <a:pt x="7722" y="3945"/>
                      <a:pt x="7767" y="3838"/>
                    </a:cubicBezTo>
                    <a:cubicBezTo>
                      <a:pt x="7844" y="3645"/>
                      <a:pt x="7742" y="3431"/>
                      <a:pt x="7554" y="3355"/>
                    </a:cubicBezTo>
                    <a:cubicBezTo>
                      <a:pt x="7510" y="3338"/>
                      <a:pt x="7465" y="3330"/>
                      <a:pt x="7420" y="3330"/>
                    </a:cubicBezTo>
                    <a:cubicBezTo>
                      <a:pt x="7270" y="3330"/>
                      <a:pt x="7129" y="3423"/>
                      <a:pt x="7071" y="3569"/>
                    </a:cubicBezTo>
                    <a:cubicBezTo>
                      <a:pt x="7025" y="3681"/>
                      <a:pt x="6984" y="3798"/>
                      <a:pt x="6943" y="3915"/>
                    </a:cubicBezTo>
                    <a:cubicBezTo>
                      <a:pt x="6572" y="4907"/>
                      <a:pt x="6282" y="5563"/>
                      <a:pt x="5484" y="5614"/>
                    </a:cubicBezTo>
                    <a:cubicBezTo>
                      <a:pt x="5458" y="5619"/>
                      <a:pt x="5428" y="5624"/>
                      <a:pt x="5402" y="5629"/>
                    </a:cubicBezTo>
                    <a:cubicBezTo>
                      <a:pt x="5056" y="5624"/>
                      <a:pt x="4792" y="5619"/>
                      <a:pt x="4619" y="5614"/>
                    </a:cubicBezTo>
                    <a:cubicBezTo>
                      <a:pt x="2721" y="5573"/>
                      <a:pt x="1653" y="5013"/>
                      <a:pt x="1134" y="3808"/>
                    </a:cubicBezTo>
                    <a:cubicBezTo>
                      <a:pt x="814" y="3085"/>
                      <a:pt x="773" y="2292"/>
                      <a:pt x="1033" y="1712"/>
                    </a:cubicBezTo>
                    <a:cubicBezTo>
                      <a:pt x="1231" y="1280"/>
                      <a:pt x="1577" y="990"/>
                      <a:pt x="2050" y="842"/>
                    </a:cubicBezTo>
                    <a:cubicBezTo>
                      <a:pt x="2252" y="788"/>
                      <a:pt x="2433" y="761"/>
                      <a:pt x="2602" y="761"/>
                    </a:cubicBezTo>
                    <a:cubicBezTo>
                      <a:pt x="2975" y="761"/>
                      <a:pt x="3292" y="895"/>
                      <a:pt x="3652" y="1178"/>
                    </a:cubicBezTo>
                    <a:cubicBezTo>
                      <a:pt x="3846" y="1326"/>
                      <a:pt x="3983" y="1610"/>
                      <a:pt x="4024" y="1931"/>
                    </a:cubicBezTo>
                    <a:cubicBezTo>
                      <a:pt x="4059" y="2236"/>
                      <a:pt x="3998" y="2521"/>
                      <a:pt x="3846" y="2714"/>
                    </a:cubicBezTo>
                    <a:cubicBezTo>
                      <a:pt x="3724" y="2857"/>
                      <a:pt x="3484" y="2958"/>
                      <a:pt x="3230" y="2969"/>
                    </a:cubicBezTo>
                    <a:cubicBezTo>
                      <a:pt x="3217" y="2969"/>
                      <a:pt x="3203" y="2969"/>
                      <a:pt x="3190" y="2969"/>
                    </a:cubicBezTo>
                    <a:cubicBezTo>
                      <a:pt x="2968" y="2969"/>
                      <a:pt x="2781" y="2890"/>
                      <a:pt x="2671" y="2765"/>
                    </a:cubicBezTo>
                    <a:cubicBezTo>
                      <a:pt x="2528" y="2602"/>
                      <a:pt x="2498" y="2470"/>
                      <a:pt x="2508" y="2358"/>
                    </a:cubicBezTo>
                    <a:lnTo>
                      <a:pt x="2508" y="2358"/>
                    </a:lnTo>
                    <a:cubicBezTo>
                      <a:pt x="2625" y="2470"/>
                      <a:pt x="2782" y="2541"/>
                      <a:pt x="2955" y="2541"/>
                    </a:cubicBezTo>
                    <a:cubicBezTo>
                      <a:pt x="3312" y="2541"/>
                      <a:pt x="3596" y="2256"/>
                      <a:pt x="3596" y="1900"/>
                    </a:cubicBezTo>
                    <a:cubicBezTo>
                      <a:pt x="3596" y="1544"/>
                      <a:pt x="3312" y="1259"/>
                      <a:pt x="2955" y="1259"/>
                    </a:cubicBezTo>
                    <a:lnTo>
                      <a:pt x="2950" y="1259"/>
                    </a:lnTo>
                    <a:cubicBezTo>
                      <a:pt x="2912" y="1254"/>
                      <a:pt x="2873" y="1251"/>
                      <a:pt x="2834" y="1251"/>
                    </a:cubicBezTo>
                    <a:cubicBezTo>
                      <a:pt x="2473" y="1251"/>
                      <a:pt x="2105" y="1481"/>
                      <a:pt x="1908" y="1839"/>
                    </a:cubicBezTo>
                    <a:cubicBezTo>
                      <a:pt x="1653" y="2292"/>
                      <a:pt x="1730" y="2841"/>
                      <a:pt x="2111" y="3258"/>
                    </a:cubicBezTo>
                    <a:cubicBezTo>
                      <a:pt x="2367" y="3554"/>
                      <a:pt x="2770" y="3716"/>
                      <a:pt x="3219" y="3716"/>
                    </a:cubicBezTo>
                    <a:cubicBezTo>
                      <a:pt x="3226" y="3716"/>
                      <a:pt x="3233" y="3716"/>
                      <a:pt x="3240" y="3716"/>
                    </a:cubicBezTo>
                    <a:cubicBezTo>
                      <a:pt x="3724" y="3706"/>
                      <a:pt x="4166" y="3503"/>
                      <a:pt x="4431" y="3177"/>
                    </a:cubicBezTo>
                    <a:cubicBezTo>
                      <a:pt x="4705" y="2826"/>
                      <a:pt x="4822" y="2338"/>
                      <a:pt x="4766" y="1834"/>
                    </a:cubicBezTo>
                    <a:cubicBezTo>
                      <a:pt x="4705" y="1326"/>
                      <a:pt x="4461" y="858"/>
                      <a:pt x="4120" y="583"/>
                    </a:cubicBezTo>
                    <a:cubicBezTo>
                      <a:pt x="3620" y="189"/>
                      <a:pt x="3141" y="0"/>
                      <a:pt x="2601" y="0"/>
                    </a:cubicBezTo>
                    <a:close/>
                  </a:path>
                </a:pathLst>
              </a:custGeom>
              <a:solidFill>
                <a:srgbClr val="F0C526">
                  <a:alpha val="79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8"/>
              <p:cNvSpPr/>
              <p:nvPr/>
            </p:nvSpPr>
            <p:spPr>
              <a:xfrm>
                <a:off x="4592006" y="3777243"/>
                <a:ext cx="2231955" cy="640078"/>
              </a:xfrm>
              <a:custGeom>
                <a:avLst/>
                <a:gdLst/>
                <a:ahLst/>
                <a:cxnLst/>
                <a:rect l="l" t="t" r="r" b="b"/>
                <a:pathLst>
                  <a:path w="22275" h="6388" extrusionOk="0">
                    <a:moveTo>
                      <a:pt x="2601" y="1"/>
                    </a:moveTo>
                    <a:cubicBezTo>
                      <a:pt x="2365" y="1"/>
                      <a:pt x="2118" y="36"/>
                      <a:pt x="1852" y="106"/>
                    </a:cubicBezTo>
                    <a:cubicBezTo>
                      <a:pt x="1852" y="111"/>
                      <a:pt x="1846" y="111"/>
                      <a:pt x="1836" y="111"/>
                    </a:cubicBezTo>
                    <a:cubicBezTo>
                      <a:pt x="1145" y="325"/>
                      <a:pt x="636" y="767"/>
                      <a:pt x="351" y="1398"/>
                    </a:cubicBezTo>
                    <a:cubicBezTo>
                      <a:pt x="0" y="2176"/>
                      <a:pt x="41" y="3183"/>
                      <a:pt x="432" y="4089"/>
                    </a:cubicBezTo>
                    <a:cubicBezTo>
                      <a:pt x="1267" y="6047"/>
                      <a:pt x="3200" y="6317"/>
                      <a:pt x="4583" y="6342"/>
                    </a:cubicBezTo>
                    <a:cubicBezTo>
                      <a:pt x="5346" y="6373"/>
                      <a:pt x="7767" y="6388"/>
                      <a:pt x="10484" y="6388"/>
                    </a:cubicBezTo>
                    <a:cubicBezTo>
                      <a:pt x="14477" y="6388"/>
                      <a:pt x="19111" y="6352"/>
                      <a:pt x="20072" y="6276"/>
                    </a:cubicBezTo>
                    <a:cubicBezTo>
                      <a:pt x="20367" y="6251"/>
                      <a:pt x="20728" y="6139"/>
                      <a:pt x="21069" y="5945"/>
                    </a:cubicBezTo>
                    <a:cubicBezTo>
                      <a:pt x="21206" y="5884"/>
                      <a:pt x="21333" y="5803"/>
                      <a:pt x="21450" y="5691"/>
                    </a:cubicBezTo>
                    <a:cubicBezTo>
                      <a:pt x="21613" y="5574"/>
                      <a:pt x="21756" y="5432"/>
                      <a:pt x="21878" y="5274"/>
                    </a:cubicBezTo>
                    <a:cubicBezTo>
                      <a:pt x="22157" y="4913"/>
                      <a:pt x="22274" y="4516"/>
                      <a:pt x="22203" y="4124"/>
                    </a:cubicBezTo>
                    <a:cubicBezTo>
                      <a:pt x="22176" y="3944"/>
                      <a:pt x="22018" y="3812"/>
                      <a:pt x="21841" y="3812"/>
                    </a:cubicBezTo>
                    <a:cubicBezTo>
                      <a:pt x="21818" y="3812"/>
                      <a:pt x="21794" y="3815"/>
                      <a:pt x="21771" y="3819"/>
                    </a:cubicBezTo>
                    <a:cubicBezTo>
                      <a:pt x="21567" y="3850"/>
                      <a:pt x="21425" y="4048"/>
                      <a:pt x="21466" y="4252"/>
                    </a:cubicBezTo>
                    <a:cubicBezTo>
                      <a:pt x="21496" y="4435"/>
                      <a:pt x="21435" y="4623"/>
                      <a:pt x="21288" y="4816"/>
                    </a:cubicBezTo>
                    <a:cubicBezTo>
                      <a:pt x="21145" y="4999"/>
                      <a:pt x="20942" y="5157"/>
                      <a:pt x="20733" y="5279"/>
                    </a:cubicBezTo>
                    <a:cubicBezTo>
                      <a:pt x="20659" y="5308"/>
                      <a:pt x="20580" y="5322"/>
                      <a:pt x="20494" y="5322"/>
                    </a:cubicBezTo>
                    <a:cubicBezTo>
                      <a:pt x="20386" y="5322"/>
                      <a:pt x="20269" y="5299"/>
                      <a:pt x="20143" y="5254"/>
                    </a:cubicBezTo>
                    <a:cubicBezTo>
                      <a:pt x="19507" y="5020"/>
                      <a:pt x="18877" y="4257"/>
                      <a:pt x="18821" y="3651"/>
                    </a:cubicBezTo>
                    <a:cubicBezTo>
                      <a:pt x="18801" y="3460"/>
                      <a:pt x="18639" y="3314"/>
                      <a:pt x="18450" y="3314"/>
                    </a:cubicBezTo>
                    <a:cubicBezTo>
                      <a:pt x="18438" y="3314"/>
                      <a:pt x="18426" y="3314"/>
                      <a:pt x="18414" y="3316"/>
                    </a:cubicBezTo>
                    <a:cubicBezTo>
                      <a:pt x="18210" y="3336"/>
                      <a:pt x="18058" y="3519"/>
                      <a:pt x="18078" y="3723"/>
                    </a:cubicBezTo>
                    <a:cubicBezTo>
                      <a:pt x="18134" y="4369"/>
                      <a:pt x="18607" y="5096"/>
                      <a:pt x="19202" y="5564"/>
                    </a:cubicBezTo>
                    <a:cubicBezTo>
                      <a:pt x="18648" y="5579"/>
                      <a:pt x="17885" y="5589"/>
                      <a:pt x="17000" y="5605"/>
                    </a:cubicBezTo>
                    <a:cubicBezTo>
                      <a:pt x="17193" y="5243"/>
                      <a:pt x="17173" y="4837"/>
                      <a:pt x="16939" y="4516"/>
                    </a:cubicBezTo>
                    <a:cubicBezTo>
                      <a:pt x="16726" y="4225"/>
                      <a:pt x="16386" y="4068"/>
                      <a:pt x="16006" y="4068"/>
                    </a:cubicBezTo>
                    <a:cubicBezTo>
                      <a:pt x="15894" y="4068"/>
                      <a:pt x="15778" y="4081"/>
                      <a:pt x="15662" y="4109"/>
                    </a:cubicBezTo>
                    <a:lnTo>
                      <a:pt x="15641" y="4109"/>
                    </a:lnTo>
                    <a:cubicBezTo>
                      <a:pt x="15621" y="4114"/>
                      <a:pt x="15611" y="4114"/>
                      <a:pt x="15591" y="4124"/>
                    </a:cubicBezTo>
                    <a:cubicBezTo>
                      <a:pt x="15550" y="4135"/>
                      <a:pt x="15519" y="4155"/>
                      <a:pt x="15494" y="4175"/>
                    </a:cubicBezTo>
                    <a:cubicBezTo>
                      <a:pt x="15362" y="4257"/>
                      <a:pt x="15270" y="4404"/>
                      <a:pt x="15270" y="4567"/>
                    </a:cubicBezTo>
                    <a:cubicBezTo>
                      <a:pt x="15270" y="4821"/>
                      <a:pt x="15484" y="5030"/>
                      <a:pt x="15738" y="5030"/>
                    </a:cubicBezTo>
                    <a:cubicBezTo>
                      <a:pt x="15982" y="5030"/>
                      <a:pt x="16186" y="4837"/>
                      <a:pt x="16201" y="4592"/>
                    </a:cubicBezTo>
                    <a:cubicBezTo>
                      <a:pt x="16348" y="4638"/>
                      <a:pt x="16460" y="4720"/>
                      <a:pt x="16527" y="4811"/>
                    </a:cubicBezTo>
                    <a:cubicBezTo>
                      <a:pt x="16654" y="4989"/>
                      <a:pt x="16654" y="5208"/>
                      <a:pt x="16527" y="5411"/>
                    </a:cubicBezTo>
                    <a:cubicBezTo>
                      <a:pt x="16465" y="5488"/>
                      <a:pt x="16399" y="5554"/>
                      <a:pt x="16313" y="5605"/>
                    </a:cubicBezTo>
                    <a:cubicBezTo>
                      <a:pt x="15906" y="5610"/>
                      <a:pt x="15474" y="5615"/>
                      <a:pt x="15031" y="5615"/>
                    </a:cubicBezTo>
                    <a:cubicBezTo>
                      <a:pt x="14828" y="5528"/>
                      <a:pt x="14670" y="5386"/>
                      <a:pt x="14604" y="5233"/>
                    </a:cubicBezTo>
                    <a:cubicBezTo>
                      <a:pt x="14497" y="4964"/>
                      <a:pt x="14472" y="4267"/>
                      <a:pt x="14899" y="3921"/>
                    </a:cubicBezTo>
                    <a:cubicBezTo>
                      <a:pt x="15260" y="3626"/>
                      <a:pt x="15484" y="3473"/>
                      <a:pt x="15718" y="3473"/>
                    </a:cubicBezTo>
                    <a:cubicBezTo>
                      <a:pt x="15850" y="3473"/>
                      <a:pt x="15967" y="3366"/>
                      <a:pt x="15967" y="3224"/>
                    </a:cubicBezTo>
                    <a:cubicBezTo>
                      <a:pt x="15967" y="3092"/>
                      <a:pt x="15855" y="2980"/>
                      <a:pt x="15718" y="2980"/>
                    </a:cubicBezTo>
                    <a:cubicBezTo>
                      <a:pt x="15301" y="2980"/>
                      <a:pt x="14955" y="3234"/>
                      <a:pt x="14578" y="3539"/>
                    </a:cubicBezTo>
                    <a:cubicBezTo>
                      <a:pt x="13978" y="4033"/>
                      <a:pt x="13958" y="4954"/>
                      <a:pt x="14141" y="5427"/>
                    </a:cubicBezTo>
                    <a:cubicBezTo>
                      <a:pt x="14171" y="5498"/>
                      <a:pt x="14212" y="5564"/>
                      <a:pt x="14258" y="5630"/>
                    </a:cubicBezTo>
                    <a:cubicBezTo>
                      <a:pt x="13449" y="5630"/>
                      <a:pt x="12610" y="5635"/>
                      <a:pt x="11776" y="5635"/>
                    </a:cubicBezTo>
                    <a:cubicBezTo>
                      <a:pt x="11821" y="5574"/>
                      <a:pt x="11857" y="5503"/>
                      <a:pt x="11893" y="5432"/>
                    </a:cubicBezTo>
                    <a:cubicBezTo>
                      <a:pt x="12076" y="4964"/>
                      <a:pt x="12060" y="4033"/>
                      <a:pt x="11450" y="3539"/>
                    </a:cubicBezTo>
                    <a:cubicBezTo>
                      <a:pt x="11079" y="3234"/>
                      <a:pt x="10733" y="2980"/>
                      <a:pt x="10316" y="2980"/>
                    </a:cubicBezTo>
                    <a:cubicBezTo>
                      <a:pt x="10178" y="2980"/>
                      <a:pt x="10066" y="3087"/>
                      <a:pt x="10066" y="3224"/>
                    </a:cubicBezTo>
                    <a:cubicBezTo>
                      <a:pt x="10066" y="3361"/>
                      <a:pt x="10173" y="3473"/>
                      <a:pt x="10316" y="3473"/>
                    </a:cubicBezTo>
                    <a:cubicBezTo>
                      <a:pt x="10550" y="3473"/>
                      <a:pt x="10774" y="3626"/>
                      <a:pt x="11135" y="3921"/>
                    </a:cubicBezTo>
                    <a:cubicBezTo>
                      <a:pt x="11562" y="4267"/>
                      <a:pt x="11537" y="4964"/>
                      <a:pt x="11425" y="5243"/>
                    </a:cubicBezTo>
                    <a:cubicBezTo>
                      <a:pt x="11364" y="5401"/>
                      <a:pt x="11196" y="5538"/>
                      <a:pt x="10977" y="5635"/>
                    </a:cubicBezTo>
                    <a:lnTo>
                      <a:pt x="9766" y="5635"/>
                    </a:lnTo>
                    <a:cubicBezTo>
                      <a:pt x="9665" y="5579"/>
                      <a:pt x="9568" y="5508"/>
                      <a:pt x="9507" y="5411"/>
                    </a:cubicBezTo>
                    <a:cubicBezTo>
                      <a:pt x="9380" y="5223"/>
                      <a:pt x="9385" y="4994"/>
                      <a:pt x="9512" y="4816"/>
                    </a:cubicBezTo>
                    <a:cubicBezTo>
                      <a:pt x="9578" y="4725"/>
                      <a:pt x="9690" y="4643"/>
                      <a:pt x="9838" y="4597"/>
                    </a:cubicBezTo>
                    <a:cubicBezTo>
                      <a:pt x="9858" y="4847"/>
                      <a:pt x="10051" y="5040"/>
                      <a:pt x="10300" y="5040"/>
                    </a:cubicBezTo>
                    <a:cubicBezTo>
                      <a:pt x="10555" y="5040"/>
                      <a:pt x="10763" y="4826"/>
                      <a:pt x="10763" y="4572"/>
                    </a:cubicBezTo>
                    <a:cubicBezTo>
                      <a:pt x="10763" y="4409"/>
                      <a:pt x="10677" y="4262"/>
                      <a:pt x="10545" y="4180"/>
                    </a:cubicBezTo>
                    <a:cubicBezTo>
                      <a:pt x="10509" y="4155"/>
                      <a:pt x="10484" y="4135"/>
                      <a:pt x="10448" y="4129"/>
                    </a:cubicBezTo>
                    <a:cubicBezTo>
                      <a:pt x="10428" y="4124"/>
                      <a:pt x="10417" y="4124"/>
                      <a:pt x="10397" y="4114"/>
                    </a:cubicBezTo>
                    <a:lnTo>
                      <a:pt x="10377" y="4114"/>
                    </a:lnTo>
                    <a:cubicBezTo>
                      <a:pt x="10262" y="4088"/>
                      <a:pt x="10149" y="4076"/>
                      <a:pt x="10039" y="4076"/>
                    </a:cubicBezTo>
                    <a:cubicBezTo>
                      <a:pt x="9654" y="4076"/>
                      <a:pt x="9314" y="4232"/>
                      <a:pt x="9100" y="4521"/>
                    </a:cubicBezTo>
                    <a:cubicBezTo>
                      <a:pt x="8856" y="4847"/>
                      <a:pt x="8841" y="5274"/>
                      <a:pt x="9049" y="5635"/>
                    </a:cubicBezTo>
                    <a:cubicBezTo>
                      <a:pt x="8271" y="5635"/>
                      <a:pt x="7544" y="5635"/>
                      <a:pt x="6908" y="5630"/>
                    </a:cubicBezTo>
                    <a:cubicBezTo>
                      <a:pt x="7254" y="5198"/>
                      <a:pt x="7457" y="4643"/>
                      <a:pt x="7635" y="4155"/>
                    </a:cubicBezTo>
                    <a:cubicBezTo>
                      <a:pt x="7676" y="4038"/>
                      <a:pt x="7711" y="3931"/>
                      <a:pt x="7757" y="3824"/>
                    </a:cubicBezTo>
                    <a:cubicBezTo>
                      <a:pt x="7828" y="3631"/>
                      <a:pt x="7732" y="3417"/>
                      <a:pt x="7544" y="3341"/>
                    </a:cubicBezTo>
                    <a:cubicBezTo>
                      <a:pt x="7500" y="3324"/>
                      <a:pt x="7454" y="3316"/>
                      <a:pt x="7410" y="3316"/>
                    </a:cubicBezTo>
                    <a:cubicBezTo>
                      <a:pt x="7260" y="3316"/>
                      <a:pt x="7119" y="3409"/>
                      <a:pt x="7060" y="3555"/>
                    </a:cubicBezTo>
                    <a:cubicBezTo>
                      <a:pt x="7014" y="3667"/>
                      <a:pt x="6974" y="3784"/>
                      <a:pt x="6933" y="3901"/>
                    </a:cubicBezTo>
                    <a:cubicBezTo>
                      <a:pt x="6562" y="4892"/>
                      <a:pt x="6272" y="5549"/>
                      <a:pt x="5473" y="5600"/>
                    </a:cubicBezTo>
                    <a:cubicBezTo>
                      <a:pt x="5448" y="5605"/>
                      <a:pt x="5417" y="5610"/>
                      <a:pt x="5392" y="5615"/>
                    </a:cubicBezTo>
                    <a:cubicBezTo>
                      <a:pt x="5051" y="5610"/>
                      <a:pt x="4781" y="5605"/>
                      <a:pt x="4609" y="5600"/>
                    </a:cubicBezTo>
                    <a:cubicBezTo>
                      <a:pt x="2711" y="5559"/>
                      <a:pt x="1643" y="4999"/>
                      <a:pt x="1124" y="3794"/>
                    </a:cubicBezTo>
                    <a:cubicBezTo>
                      <a:pt x="804" y="3071"/>
                      <a:pt x="763" y="2278"/>
                      <a:pt x="1022" y="1698"/>
                    </a:cubicBezTo>
                    <a:cubicBezTo>
                      <a:pt x="1221" y="1276"/>
                      <a:pt x="1567" y="976"/>
                      <a:pt x="2040" y="828"/>
                    </a:cubicBezTo>
                    <a:cubicBezTo>
                      <a:pt x="2238" y="778"/>
                      <a:pt x="2416" y="752"/>
                      <a:pt x="2583" y="752"/>
                    </a:cubicBezTo>
                    <a:cubicBezTo>
                      <a:pt x="2960" y="752"/>
                      <a:pt x="3279" y="885"/>
                      <a:pt x="3642" y="1174"/>
                    </a:cubicBezTo>
                    <a:cubicBezTo>
                      <a:pt x="3835" y="1317"/>
                      <a:pt x="3973" y="1607"/>
                      <a:pt x="4013" y="1922"/>
                    </a:cubicBezTo>
                    <a:cubicBezTo>
                      <a:pt x="4049" y="2227"/>
                      <a:pt x="3988" y="2512"/>
                      <a:pt x="3835" y="2705"/>
                    </a:cubicBezTo>
                    <a:cubicBezTo>
                      <a:pt x="3713" y="2853"/>
                      <a:pt x="3474" y="2954"/>
                      <a:pt x="3220" y="2960"/>
                    </a:cubicBezTo>
                    <a:cubicBezTo>
                      <a:pt x="3202" y="2961"/>
                      <a:pt x="3183" y="2961"/>
                      <a:pt x="3166" y="2961"/>
                    </a:cubicBezTo>
                    <a:cubicBezTo>
                      <a:pt x="2950" y="2961"/>
                      <a:pt x="2768" y="2878"/>
                      <a:pt x="2660" y="2756"/>
                    </a:cubicBezTo>
                    <a:cubicBezTo>
                      <a:pt x="2518" y="2598"/>
                      <a:pt x="2487" y="2466"/>
                      <a:pt x="2498" y="2349"/>
                    </a:cubicBezTo>
                    <a:lnTo>
                      <a:pt x="2498" y="2349"/>
                    </a:lnTo>
                    <a:cubicBezTo>
                      <a:pt x="2615" y="2466"/>
                      <a:pt x="2772" y="2532"/>
                      <a:pt x="2945" y="2532"/>
                    </a:cubicBezTo>
                    <a:cubicBezTo>
                      <a:pt x="3301" y="2532"/>
                      <a:pt x="3586" y="2247"/>
                      <a:pt x="3586" y="1891"/>
                    </a:cubicBezTo>
                    <a:cubicBezTo>
                      <a:pt x="3586" y="1535"/>
                      <a:pt x="3301" y="1250"/>
                      <a:pt x="2945" y="1250"/>
                    </a:cubicBezTo>
                    <a:lnTo>
                      <a:pt x="2940" y="1250"/>
                    </a:lnTo>
                    <a:cubicBezTo>
                      <a:pt x="2904" y="1246"/>
                      <a:pt x="2868" y="1244"/>
                      <a:pt x="2831" y="1244"/>
                    </a:cubicBezTo>
                    <a:cubicBezTo>
                      <a:pt x="2467" y="1244"/>
                      <a:pt x="2096" y="1470"/>
                      <a:pt x="1897" y="1835"/>
                    </a:cubicBezTo>
                    <a:cubicBezTo>
                      <a:pt x="1643" y="2293"/>
                      <a:pt x="1719" y="2837"/>
                      <a:pt x="2101" y="3260"/>
                    </a:cubicBezTo>
                    <a:cubicBezTo>
                      <a:pt x="2361" y="3555"/>
                      <a:pt x="2765" y="3718"/>
                      <a:pt x="3214" y="3718"/>
                    </a:cubicBezTo>
                    <a:cubicBezTo>
                      <a:pt x="3221" y="3718"/>
                      <a:pt x="3228" y="3718"/>
                      <a:pt x="3235" y="3717"/>
                    </a:cubicBezTo>
                    <a:cubicBezTo>
                      <a:pt x="3718" y="3702"/>
                      <a:pt x="4166" y="3499"/>
                      <a:pt x="4425" y="3178"/>
                    </a:cubicBezTo>
                    <a:cubicBezTo>
                      <a:pt x="4700" y="2827"/>
                      <a:pt x="4817" y="2339"/>
                      <a:pt x="4761" y="1835"/>
                    </a:cubicBezTo>
                    <a:cubicBezTo>
                      <a:pt x="4700" y="1327"/>
                      <a:pt x="4456" y="854"/>
                      <a:pt x="4115" y="584"/>
                    </a:cubicBezTo>
                    <a:cubicBezTo>
                      <a:pt x="3620" y="188"/>
                      <a:pt x="3141" y="1"/>
                      <a:pt x="26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8"/>
              <p:cNvSpPr/>
              <p:nvPr/>
            </p:nvSpPr>
            <p:spPr>
              <a:xfrm>
                <a:off x="4574070" y="3777243"/>
                <a:ext cx="2231053" cy="640078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6388" extrusionOk="0">
                    <a:moveTo>
                      <a:pt x="2602" y="1"/>
                    </a:moveTo>
                    <a:cubicBezTo>
                      <a:pt x="2366" y="1"/>
                      <a:pt x="2119" y="36"/>
                      <a:pt x="1853" y="106"/>
                    </a:cubicBezTo>
                    <a:cubicBezTo>
                      <a:pt x="1853" y="111"/>
                      <a:pt x="1847" y="111"/>
                      <a:pt x="1837" y="111"/>
                    </a:cubicBezTo>
                    <a:cubicBezTo>
                      <a:pt x="1145" y="325"/>
                      <a:pt x="637" y="767"/>
                      <a:pt x="352" y="1398"/>
                    </a:cubicBezTo>
                    <a:cubicBezTo>
                      <a:pt x="1" y="2176"/>
                      <a:pt x="42" y="3183"/>
                      <a:pt x="428" y="4089"/>
                    </a:cubicBezTo>
                    <a:cubicBezTo>
                      <a:pt x="1257" y="6047"/>
                      <a:pt x="3190" y="6317"/>
                      <a:pt x="4579" y="6342"/>
                    </a:cubicBezTo>
                    <a:cubicBezTo>
                      <a:pt x="5342" y="6373"/>
                      <a:pt x="7763" y="6388"/>
                      <a:pt x="10479" y="6388"/>
                    </a:cubicBezTo>
                    <a:cubicBezTo>
                      <a:pt x="14472" y="6388"/>
                      <a:pt x="19106" y="6352"/>
                      <a:pt x="20068" y="6276"/>
                    </a:cubicBezTo>
                    <a:cubicBezTo>
                      <a:pt x="20358" y="6251"/>
                      <a:pt x="20724" y="6139"/>
                      <a:pt x="21065" y="5945"/>
                    </a:cubicBezTo>
                    <a:cubicBezTo>
                      <a:pt x="21197" y="5884"/>
                      <a:pt x="21324" y="5803"/>
                      <a:pt x="21446" y="5691"/>
                    </a:cubicBezTo>
                    <a:cubicBezTo>
                      <a:pt x="21604" y="5574"/>
                      <a:pt x="21751" y="5432"/>
                      <a:pt x="21874" y="5274"/>
                    </a:cubicBezTo>
                    <a:cubicBezTo>
                      <a:pt x="22153" y="4913"/>
                      <a:pt x="22265" y="4516"/>
                      <a:pt x="22199" y="4124"/>
                    </a:cubicBezTo>
                    <a:cubicBezTo>
                      <a:pt x="22168" y="3944"/>
                      <a:pt x="22013" y="3812"/>
                      <a:pt x="21837" y="3812"/>
                    </a:cubicBezTo>
                    <a:cubicBezTo>
                      <a:pt x="21814" y="3812"/>
                      <a:pt x="21790" y="3815"/>
                      <a:pt x="21767" y="3819"/>
                    </a:cubicBezTo>
                    <a:cubicBezTo>
                      <a:pt x="21563" y="3850"/>
                      <a:pt x="21421" y="4048"/>
                      <a:pt x="21462" y="4252"/>
                    </a:cubicBezTo>
                    <a:cubicBezTo>
                      <a:pt x="21492" y="4435"/>
                      <a:pt x="21426" y="4623"/>
                      <a:pt x="21283" y="4816"/>
                    </a:cubicBezTo>
                    <a:cubicBezTo>
                      <a:pt x="21141" y="4999"/>
                      <a:pt x="20938" y="5157"/>
                      <a:pt x="20729" y="5279"/>
                    </a:cubicBezTo>
                    <a:cubicBezTo>
                      <a:pt x="20653" y="5308"/>
                      <a:pt x="20572" y="5322"/>
                      <a:pt x="20487" y="5322"/>
                    </a:cubicBezTo>
                    <a:cubicBezTo>
                      <a:pt x="20378" y="5322"/>
                      <a:pt x="20262" y="5299"/>
                      <a:pt x="20139" y="5254"/>
                    </a:cubicBezTo>
                    <a:cubicBezTo>
                      <a:pt x="19503" y="5020"/>
                      <a:pt x="18872" y="4257"/>
                      <a:pt x="18816" y="3651"/>
                    </a:cubicBezTo>
                    <a:cubicBezTo>
                      <a:pt x="18797" y="3460"/>
                      <a:pt x="18634" y="3314"/>
                      <a:pt x="18446" y="3314"/>
                    </a:cubicBezTo>
                    <a:cubicBezTo>
                      <a:pt x="18434" y="3314"/>
                      <a:pt x="18422" y="3314"/>
                      <a:pt x="18410" y="3316"/>
                    </a:cubicBezTo>
                    <a:cubicBezTo>
                      <a:pt x="18206" y="3336"/>
                      <a:pt x="18053" y="3519"/>
                      <a:pt x="18069" y="3723"/>
                    </a:cubicBezTo>
                    <a:cubicBezTo>
                      <a:pt x="18130" y="4369"/>
                      <a:pt x="18598" y="5096"/>
                      <a:pt x="19198" y="5564"/>
                    </a:cubicBezTo>
                    <a:cubicBezTo>
                      <a:pt x="18644" y="5579"/>
                      <a:pt x="17881" y="5589"/>
                      <a:pt x="16995" y="5605"/>
                    </a:cubicBezTo>
                    <a:cubicBezTo>
                      <a:pt x="17189" y="5243"/>
                      <a:pt x="17168" y="4837"/>
                      <a:pt x="16934" y="4516"/>
                    </a:cubicBezTo>
                    <a:cubicBezTo>
                      <a:pt x="16722" y="4225"/>
                      <a:pt x="16382" y="4068"/>
                      <a:pt x="15999" y="4068"/>
                    </a:cubicBezTo>
                    <a:cubicBezTo>
                      <a:pt x="15887" y="4068"/>
                      <a:pt x="15770" y="4081"/>
                      <a:pt x="15653" y="4109"/>
                    </a:cubicBezTo>
                    <a:lnTo>
                      <a:pt x="15637" y="4109"/>
                    </a:lnTo>
                    <a:cubicBezTo>
                      <a:pt x="15617" y="4114"/>
                      <a:pt x="15602" y="4114"/>
                      <a:pt x="15586" y="4124"/>
                    </a:cubicBezTo>
                    <a:cubicBezTo>
                      <a:pt x="15546" y="4135"/>
                      <a:pt x="15515" y="4155"/>
                      <a:pt x="15490" y="4175"/>
                    </a:cubicBezTo>
                    <a:cubicBezTo>
                      <a:pt x="15358" y="4257"/>
                      <a:pt x="15266" y="4404"/>
                      <a:pt x="15266" y="4567"/>
                    </a:cubicBezTo>
                    <a:cubicBezTo>
                      <a:pt x="15266" y="4821"/>
                      <a:pt x="15475" y="5030"/>
                      <a:pt x="15729" y="5030"/>
                    </a:cubicBezTo>
                    <a:cubicBezTo>
                      <a:pt x="15978" y="5030"/>
                      <a:pt x="16182" y="4837"/>
                      <a:pt x="16197" y="4592"/>
                    </a:cubicBezTo>
                    <a:cubicBezTo>
                      <a:pt x="16339" y="4638"/>
                      <a:pt x="16456" y="4720"/>
                      <a:pt x="16517" y="4811"/>
                    </a:cubicBezTo>
                    <a:cubicBezTo>
                      <a:pt x="16644" y="4989"/>
                      <a:pt x="16644" y="5208"/>
                      <a:pt x="16517" y="5411"/>
                    </a:cubicBezTo>
                    <a:cubicBezTo>
                      <a:pt x="16461" y="5488"/>
                      <a:pt x="16390" y="5554"/>
                      <a:pt x="16309" y="5605"/>
                    </a:cubicBezTo>
                    <a:cubicBezTo>
                      <a:pt x="15902" y="5610"/>
                      <a:pt x="15469" y="5615"/>
                      <a:pt x="15027" y="5615"/>
                    </a:cubicBezTo>
                    <a:cubicBezTo>
                      <a:pt x="14823" y="5528"/>
                      <a:pt x="14661" y="5386"/>
                      <a:pt x="14600" y="5233"/>
                    </a:cubicBezTo>
                    <a:cubicBezTo>
                      <a:pt x="14493" y="4964"/>
                      <a:pt x="14467" y="4267"/>
                      <a:pt x="14890" y="3921"/>
                    </a:cubicBezTo>
                    <a:cubicBezTo>
                      <a:pt x="15256" y="3626"/>
                      <a:pt x="15475" y="3473"/>
                      <a:pt x="15714" y="3473"/>
                    </a:cubicBezTo>
                    <a:cubicBezTo>
                      <a:pt x="15846" y="3473"/>
                      <a:pt x="15958" y="3366"/>
                      <a:pt x="15958" y="3224"/>
                    </a:cubicBezTo>
                    <a:cubicBezTo>
                      <a:pt x="15958" y="3092"/>
                      <a:pt x="15851" y="2980"/>
                      <a:pt x="15714" y="2980"/>
                    </a:cubicBezTo>
                    <a:cubicBezTo>
                      <a:pt x="15291" y="2980"/>
                      <a:pt x="14951" y="3234"/>
                      <a:pt x="14574" y="3539"/>
                    </a:cubicBezTo>
                    <a:cubicBezTo>
                      <a:pt x="13969" y="4033"/>
                      <a:pt x="13949" y="4954"/>
                      <a:pt x="14137" y="5427"/>
                    </a:cubicBezTo>
                    <a:cubicBezTo>
                      <a:pt x="14167" y="5498"/>
                      <a:pt x="14203" y="5564"/>
                      <a:pt x="14249" y="5630"/>
                    </a:cubicBezTo>
                    <a:cubicBezTo>
                      <a:pt x="13440" y="5630"/>
                      <a:pt x="12601" y="5635"/>
                      <a:pt x="11771" y="5635"/>
                    </a:cubicBezTo>
                    <a:cubicBezTo>
                      <a:pt x="11812" y="5574"/>
                      <a:pt x="11853" y="5503"/>
                      <a:pt x="11883" y="5432"/>
                    </a:cubicBezTo>
                    <a:cubicBezTo>
                      <a:pt x="12072" y="4964"/>
                      <a:pt x="12056" y="4033"/>
                      <a:pt x="11446" y="3539"/>
                    </a:cubicBezTo>
                    <a:cubicBezTo>
                      <a:pt x="11070" y="3234"/>
                      <a:pt x="10729" y="2980"/>
                      <a:pt x="10307" y="2980"/>
                    </a:cubicBezTo>
                    <a:cubicBezTo>
                      <a:pt x="10174" y="2980"/>
                      <a:pt x="10062" y="3087"/>
                      <a:pt x="10062" y="3224"/>
                    </a:cubicBezTo>
                    <a:cubicBezTo>
                      <a:pt x="10062" y="3361"/>
                      <a:pt x="10169" y="3473"/>
                      <a:pt x="10307" y="3473"/>
                    </a:cubicBezTo>
                    <a:cubicBezTo>
                      <a:pt x="10546" y="3473"/>
                      <a:pt x="10764" y="3626"/>
                      <a:pt x="11125" y="3921"/>
                    </a:cubicBezTo>
                    <a:cubicBezTo>
                      <a:pt x="11553" y="4267"/>
                      <a:pt x="11527" y="4964"/>
                      <a:pt x="11420" y="5243"/>
                    </a:cubicBezTo>
                    <a:cubicBezTo>
                      <a:pt x="11359" y="5401"/>
                      <a:pt x="11192" y="5538"/>
                      <a:pt x="10968" y="5635"/>
                    </a:cubicBezTo>
                    <a:lnTo>
                      <a:pt x="9762" y="5635"/>
                    </a:lnTo>
                    <a:cubicBezTo>
                      <a:pt x="9661" y="5579"/>
                      <a:pt x="9564" y="5508"/>
                      <a:pt x="9498" y="5411"/>
                    </a:cubicBezTo>
                    <a:cubicBezTo>
                      <a:pt x="9371" y="5223"/>
                      <a:pt x="9381" y="4994"/>
                      <a:pt x="9508" y="4816"/>
                    </a:cubicBezTo>
                    <a:cubicBezTo>
                      <a:pt x="9569" y="4725"/>
                      <a:pt x="9686" y="4643"/>
                      <a:pt x="9833" y="4597"/>
                    </a:cubicBezTo>
                    <a:cubicBezTo>
                      <a:pt x="9849" y="4847"/>
                      <a:pt x="10047" y="5040"/>
                      <a:pt x="10296" y="5040"/>
                    </a:cubicBezTo>
                    <a:cubicBezTo>
                      <a:pt x="10551" y="5040"/>
                      <a:pt x="10759" y="4826"/>
                      <a:pt x="10759" y="4572"/>
                    </a:cubicBezTo>
                    <a:cubicBezTo>
                      <a:pt x="10759" y="4409"/>
                      <a:pt x="10673" y="4262"/>
                      <a:pt x="10535" y="4180"/>
                    </a:cubicBezTo>
                    <a:cubicBezTo>
                      <a:pt x="10505" y="4155"/>
                      <a:pt x="10479" y="4135"/>
                      <a:pt x="10444" y="4129"/>
                    </a:cubicBezTo>
                    <a:cubicBezTo>
                      <a:pt x="10424" y="4124"/>
                      <a:pt x="10408" y="4124"/>
                      <a:pt x="10393" y="4114"/>
                    </a:cubicBezTo>
                    <a:lnTo>
                      <a:pt x="10373" y="4114"/>
                    </a:lnTo>
                    <a:cubicBezTo>
                      <a:pt x="10257" y="4088"/>
                      <a:pt x="10142" y="4076"/>
                      <a:pt x="10032" y="4076"/>
                    </a:cubicBezTo>
                    <a:cubicBezTo>
                      <a:pt x="9645" y="4076"/>
                      <a:pt x="9305" y="4232"/>
                      <a:pt x="9091" y="4521"/>
                    </a:cubicBezTo>
                    <a:cubicBezTo>
                      <a:pt x="8852" y="4847"/>
                      <a:pt x="8831" y="5274"/>
                      <a:pt x="9040" y="5635"/>
                    </a:cubicBezTo>
                    <a:cubicBezTo>
                      <a:pt x="8267" y="5635"/>
                      <a:pt x="7534" y="5635"/>
                      <a:pt x="6898" y="5630"/>
                    </a:cubicBezTo>
                    <a:cubicBezTo>
                      <a:pt x="7249" y="5198"/>
                      <a:pt x="7453" y="4643"/>
                      <a:pt x="7631" y="4155"/>
                    </a:cubicBezTo>
                    <a:cubicBezTo>
                      <a:pt x="7677" y="4038"/>
                      <a:pt x="7712" y="3931"/>
                      <a:pt x="7758" y="3824"/>
                    </a:cubicBezTo>
                    <a:cubicBezTo>
                      <a:pt x="7834" y="3631"/>
                      <a:pt x="7733" y="3417"/>
                      <a:pt x="7539" y="3341"/>
                    </a:cubicBezTo>
                    <a:cubicBezTo>
                      <a:pt x="7497" y="3324"/>
                      <a:pt x="7452" y="3316"/>
                      <a:pt x="7408" y="3316"/>
                    </a:cubicBezTo>
                    <a:cubicBezTo>
                      <a:pt x="7259" y="3316"/>
                      <a:pt x="7115" y="3409"/>
                      <a:pt x="7056" y="3555"/>
                    </a:cubicBezTo>
                    <a:cubicBezTo>
                      <a:pt x="7015" y="3667"/>
                      <a:pt x="6975" y="3784"/>
                      <a:pt x="6929" y="3901"/>
                    </a:cubicBezTo>
                    <a:cubicBezTo>
                      <a:pt x="6563" y="4892"/>
                      <a:pt x="6263" y="5549"/>
                      <a:pt x="5474" y="5600"/>
                    </a:cubicBezTo>
                    <a:cubicBezTo>
                      <a:pt x="5449" y="5605"/>
                      <a:pt x="5418" y="5610"/>
                      <a:pt x="5393" y="5615"/>
                    </a:cubicBezTo>
                    <a:cubicBezTo>
                      <a:pt x="5047" y="5610"/>
                      <a:pt x="4782" y="5605"/>
                      <a:pt x="4609" y="5600"/>
                    </a:cubicBezTo>
                    <a:cubicBezTo>
                      <a:pt x="2707" y="5559"/>
                      <a:pt x="1639" y="4999"/>
                      <a:pt x="1125" y="3794"/>
                    </a:cubicBezTo>
                    <a:cubicBezTo>
                      <a:pt x="800" y="3071"/>
                      <a:pt x="764" y="2278"/>
                      <a:pt x="1023" y="1698"/>
                    </a:cubicBezTo>
                    <a:cubicBezTo>
                      <a:pt x="1222" y="1276"/>
                      <a:pt x="1563" y="976"/>
                      <a:pt x="2041" y="828"/>
                    </a:cubicBezTo>
                    <a:cubicBezTo>
                      <a:pt x="2237" y="778"/>
                      <a:pt x="2414" y="752"/>
                      <a:pt x="2581" y="752"/>
                    </a:cubicBezTo>
                    <a:cubicBezTo>
                      <a:pt x="2956" y="752"/>
                      <a:pt x="3276" y="885"/>
                      <a:pt x="3643" y="1174"/>
                    </a:cubicBezTo>
                    <a:cubicBezTo>
                      <a:pt x="3836" y="1317"/>
                      <a:pt x="3974" y="1607"/>
                      <a:pt x="4014" y="1922"/>
                    </a:cubicBezTo>
                    <a:cubicBezTo>
                      <a:pt x="4050" y="2227"/>
                      <a:pt x="3989" y="2512"/>
                      <a:pt x="3836" y="2705"/>
                    </a:cubicBezTo>
                    <a:cubicBezTo>
                      <a:pt x="3714" y="2853"/>
                      <a:pt x="3475" y="2954"/>
                      <a:pt x="3221" y="2960"/>
                    </a:cubicBezTo>
                    <a:cubicBezTo>
                      <a:pt x="3203" y="2961"/>
                      <a:pt x="3184" y="2961"/>
                      <a:pt x="3167" y="2961"/>
                    </a:cubicBezTo>
                    <a:cubicBezTo>
                      <a:pt x="2951" y="2961"/>
                      <a:pt x="2769" y="2878"/>
                      <a:pt x="2661" y="2756"/>
                    </a:cubicBezTo>
                    <a:cubicBezTo>
                      <a:pt x="2514" y="2598"/>
                      <a:pt x="2488" y="2466"/>
                      <a:pt x="2499" y="2349"/>
                    </a:cubicBezTo>
                    <a:lnTo>
                      <a:pt x="2499" y="2349"/>
                    </a:lnTo>
                    <a:cubicBezTo>
                      <a:pt x="2616" y="2466"/>
                      <a:pt x="2773" y="2532"/>
                      <a:pt x="2946" y="2532"/>
                    </a:cubicBezTo>
                    <a:cubicBezTo>
                      <a:pt x="3302" y="2532"/>
                      <a:pt x="3587" y="2247"/>
                      <a:pt x="3587" y="1891"/>
                    </a:cubicBezTo>
                    <a:cubicBezTo>
                      <a:pt x="3587" y="1535"/>
                      <a:pt x="3302" y="1250"/>
                      <a:pt x="2946" y="1250"/>
                    </a:cubicBezTo>
                    <a:lnTo>
                      <a:pt x="2941" y="1250"/>
                    </a:lnTo>
                    <a:cubicBezTo>
                      <a:pt x="2905" y="1246"/>
                      <a:pt x="2869" y="1244"/>
                      <a:pt x="2832" y="1244"/>
                    </a:cubicBezTo>
                    <a:cubicBezTo>
                      <a:pt x="2468" y="1244"/>
                      <a:pt x="2097" y="1470"/>
                      <a:pt x="1898" y="1835"/>
                    </a:cubicBezTo>
                    <a:cubicBezTo>
                      <a:pt x="1644" y="2293"/>
                      <a:pt x="1720" y="2837"/>
                      <a:pt x="2102" y="3260"/>
                    </a:cubicBezTo>
                    <a:cubicBezTo>
                      <a:pt x="2362" y="3555"/>
                      <a:pt x="2766" y="3718"/>
                      <a:pt x="3215" y="3718"/>
                    </a:cubicBezTo>
                    <a:cubicBezTo>
                      <a:pt x="3222" y="3718"/>
                      <a:pt x="3229" y="3718"/>
                      <a:pt x="3236" y="3717"/>
                    </a:cubicBezTo>
                    <a:cubicBezTo>
                      <a:pt x="3719" y="3702"/>
                      <a:pt x="4167" y="3499"/>
                      <a:pt x="4426" y="3178"/>
                    </a:cubicBezTo>
                    <a:cubicBezTo>
                      <a:pt x="4701" y="2827"/>
                      <a:pt x="4818" y="2339"/>
                      <a:pt x="4762" y="1835"/>
                    </a:cubicBezTo>
                    <a:cubicBezTo>
                      <a:pt x="4701" y="1327"/>
                      <a:pt x="4457" y="854"/>
                      <a:pt x="4116" y="584"/>
                    </a:cubicBezTo>
                    <a:cubicBezTo>
                      <a:pt x="3621" y="188"/>
                      <a:pt x="3142" y="1"/>
                      <a:pt x="2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8"/>
              <p:cNvSpPr/>
              <p:nvPr/>
            </p:nvSpPr>
            <p:spPr>
              <a:xfrm>
                <a:off x="4989503" y="3037360"/>
                <a:ext cx="1913419" cy="1127150"/>
              </a:xfrm>
              <a:custGeom>
                <a:avLst/>
                <a:gdLst/>
                <a:ahLst/>
                <a:cxnLst/>
                <a:rect l="l" t="t" r="r" b="b"/>
                <a:pathLst>
                  <a:path w="19096" h="11249" extrusionOk="0">
                    <a:moveTo>
                      <a:pt x="18027" y="0"/>
                    </a:moveTo>
                    <a:cubicBezTo>
                      <a:pt x="17622" y="0"/>
                      <a:pt x="17180" y="90"/>
                      <a:pt x="16888" y="145"/>
                    </a:cubicBezTo>
                    <a:cubicBezTo>
                      <a:pt x="13536" y="796"/>
                      <a:pt x="14477" y="2286"/>
                      <a:pt x="13750" y="4082"/>
                    </a:cubicBezTo>
                    <a:cubicBezTo>
                      <a:pt x="13099" y="5638"/>
                      <a:pt x="10988" y="6605"/>
                      <a:pt x="9431" y="7108"/>
                    </a:cubicBezTo>
                    <a:cubicBezTo>
                      <a:pt x="8901" y="7265"/>
                      <a:pt x="8239" y="7437"/>
                      <a:pt x="7614" y="7437"/>
                    </a:cubicBezTo>
                    <a:cubicBezTo>
                      <a:pt x="7303" y="7437"/>
                      <a:pt x="7002" y="7395"/>
                      <a:pt x="6730" y="7286"/>
                    </a:cubicBezTo>
                    <a:cubicBezTo>
                      <a:pt x="5845" y="6935"/>
                      <a:pt x="5316" y="5872"/>
                      <a:pt x="4965" y="5053"/>
                    </a:cubicBezTo>
                    <a:cubicBezTo>
                      <a:pt x="4619" y="4234"/>
                      <a:pt x="4345" y="3629"/>
                      <a:pt x="3490" y="3273"/>
                    </a:cubicBezTo>
                    <a:cubicBezTo>
                      <a:pt x="3137" y="3121"/>
                      <a:pt x="2293" y="2926"/>
                      <a:pt x="1571" y="2926"/>
                    </a:cubicBezTo>
                    <a:cubicBezTo>
                      <a:pt x="1033" y="2926"/>
                      <a:pt x="562" y="3035"/>
                      <a:pt x="413" y="3349"/>
                    </a:cubicBezTo>
                    <a:cubicBezTo>
                      <a:pt x="1" y="4143"/>
                      <a:pt x="1557" y="4056"/>
                      <a:pt x="1618" y="4789"/>
                    </a:cubicBezTo>
                    <a:cubicBezTo>
                      <a:pt x="1674" y="5582"/>
                      <a:pt x="1415" y="6457"/>
                      <a:pt x="1201" y="7220"/>
                    </a:cubicBezTo>
                    <a:cubicBezTo>
                      <a:pt x="855" y="8746"/>
                      <a:pt x="1171" y="10420"/>
                      <a:pt x="2819" y="10954"/>
                    </a:cubicBezTo>
                    <a:cubicBezTo>
                      <a:pt x="3734" y="11249"/>
                      <a:pt x="12427" y="11249"/>
                      <a:pt x="12427" y="11249"/>
                    </a:cubicBezTo>
                    <a:cubicBezTo>
                      <a:pt x="13246" y="11188"/>
                      <a:pt x="14218" y="11127"/>
                      <a:pt x="14950" y="10776"/>
                    </a:cubicBezTo>
                    <a:cubicBezTo>
                      <a:pt x="16385" y="10130"/>
                      <a:pt x="16741" y="8131"/>
                      <a:pt x="16685" y="6727"/>
                    </a:cubicBezTo>
                    <a:cubicBezTo>
                      <a:pt x="16629" y="5816"/>
                      <a:pt x="16227" y="4906"/>
                      <a:pt x="16202" y="3990"/>
                    </a:cubicBezTo>
                    <a:cubicBezTo>
                      <a:pt x="16171" y="3110"/>
                      <a:pt x="16232" y="2642"/>
                      <a:pt x="17020" y="2174"/>
                    </a:cubicBezTo>
                    <a:cubicBezTo>
                      <a:pt x="17605" y="1849"/>
                      <a:pt x="19096" y="1467"/>
                      <a:pt x="19004" y="618"/>
                    </a:cubicBezTo>
                    <a:cubicBezTo>
                      <a:pt x="18957" y="132"/>
                      <a:pt x="18519" y="0"/>
                      <a:pt x="18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8"/>
              <p:cNvSpPr/>
              <p:nvPr/>
            </p:nvSpPr>
            <p:spPr>
              <a:xfrm>
                <a:off x="5060345" y="3079344"/>
                <a:ext cx="1802398" cy="1042882"/>
              </a:xfrm>
              <a:custGeom>
                <a:avLst/>
                <a:gdLst/>
                <a:ahLst/>
                <a:cxnLst/>
                <a:rect l="l" t="t" r="r" b="b"/>
                <a:pathLst>
                  <a:path w="17988" h="10408" extrusionOk="0">
                    <a:moveTo>
                      <a:pt x="17259" y="78"/>
                    </a:moveTo>
                    <a:cubicBezTo>
                      <a:pt x="17334" y="78"/>
                      <a:pt x="17409" y="82"/>
                      <a:pt x="17483" y="92"/>
                    </a:cubicBezTo>
                    <a:cubicBezTo>
                      <a:pt x="17585" y="107"/>
                      <a:pt x="17707" y="128"/>
                      <a:pt x="17707" y="255"/>
                    </a:cubicBezTo>
                    <a:cubicBezTo>
                      <a:pt x="17707" y="362"/>
                      <a:pt x="17611" y="448"/>
                      <a:pt x="17534" y="514"/>
                    </a:cubicBezTo>
                    <a:cubicBezTo>
                      <a:pt x="17305" y="702"/>
                      <a:pt x="17021" y="830"/>
                      <a:pt x="16746" y="952"/>
                    </a:cubicBezTo>
                    <a:cubicBezTo>
                      <a:pt x="16181" y="1201"/>
                      <a:pt x="15601" y="1430"/>
                      <a:pt x="15235" y="1949"/>
                    </a:cubicBezTo>
                    <a:cubicBezTo>
                      <a:pt x="14920" y="2391"/>
                      <a:pt x="14884" y="2930"/>
                      <a:pt x="14894" y="3449"/>
                    </a:cubicBezTo>
                    <a:cubicBezTo>
                      <a:pt x="14915" y="4283"/>
                      <a:pt x="15189" y="5062"/>
                      <a:pt x="15327" y="5876"/>
                    </a:cubicBezTo>
                    <a:cubicBezTo>
                      <a:pt x="15439" y="6496"/>
                      <a:pt x="15398" y="7152"/>
                      <a:pt x="15286" y="7768"/>
                    </a:cubicBezTo>
                    <a:cubicBezTo>
                      <a:pt x="15174" y="8343"/>
                      <a:pt x="14981" y="8933"/>
                      <a:pt x="14599" y="9385"/>
                    </a:cubicBezTo>
                    <a:cubicBezTo>
                      <a:pt x="14172" y="9899"/>
                      <a:pt x="13531" y="10082"/>
                      <a:pt x="12895" y="10179"/>
                    </a:cubicBezTo>
                    <a:cubicBezTo>
                      <a:pt x="12519" y="10235"/>
                      <a:pt x="12137" y="10260"/>
                      <a:pt x="11756" y="10286"/>
                    </a:cubicBezTo>
                    <a:cubicBezTo>
                      <a:pt x="11728" y="10291"/>
                      <a:pt x="11706" y="10300"/>
                      <a:pt x="11691" y="10310"/>
                    </a:cubicBezTo>
                    <a:lnTo>
                      <a:pt x="11691" y="10310"/>
                    </a:lnTo>
                    <a:cubicBezTo>
                      <a:pt x="11604" y="10315"/>
                      <a:pt x="11518" y="10316"/>
                      <a:pt x="11431" y="10316"/>
                    </a:cubicBezTo>
                    <a:cubicBezTo>
                      <a:pt x="11249" y="10316"/>
                      <a:pt x="11067" y="10309"/>
                      <a:pt x="10886" y="10306"/>
                    </a:cubicBezTo>
                    <a:cubicBezTo>
                      <a:pt x="10545" y="10306"/>
                      <a:pt x="10210" y="10306"/>
                      <a:pt x="9874" y="10301"/>
                    </a:cubicBezTo>
                    <a:cubicBezTo>
                      <a:pt x="9152" y="10296"/>
                      <a:pt x="8429" y="10286"/>
                      <a:pt x="7707" y="10276"/>
                    </a:cubicBezTo>
                    <a:cubicBezTo>
                      <a:pt x="6415" y="10255"/>
                      <a:pt x="5123" y="10230"/>
                      <a:pt x="3836" y="10174"/>
                    </a:cubicBezTo>
                    <a:cubicBezTo>
                      <a:pt x="3434" y="10153"/>
                      <a:pt x="3032" y="10133"/>
                      <a:pt x="2636" y="10087"/>
                    </a:cubicBezTo>
                    <a:cubicBezTo>
                      <a:pt x="2249" y="10047"/>
                      <a:pt x="1888" y="9899"/>
                      <a:pt x="1588" y="9614"/>
                    </a:cubicBezTo>
                    <a:cubicBezTo>
                      <a:pt x="896" y="8958"/>
                      <a:pt x="870" y="7890"/>
                      <a:pt x="1043" y="7010"/>
                    </a:cubicBezTo>
                    <a:cubicBezTo>
                      <a:pt x="1094" y="6766"/>
                      <a:pt x="1171" y="6522"/>
                      <a:pt x="1232" y="6283"/>
                    </a:cubicBezTo>
                    <a:cubicBezTo>
                      <a:pt x="1349" y="5840"/>
                      <a:pt x="1450" y="5392"/>
                      <a:pt x="1486" y="4940"/>
                    </a:cubicBezTo>
                    <a:cubicBezTo>
                      <a:pt x="1516" y="4568"/>
                      <a:pt x="1542" y="4151"/>
                      <a:pt x="1323" y="3831"/>
                    </a:cubicBezTo>
                    <a:cubicBezTo>
                      <a:pt x="1155" y="3597"/>
                      <a:pt x="901" y="3439"/>
                      <a:pt x="647" y="3312"/>
                    </a:cubicBezTo>
                    <a:cubicBezTo>
                      <a:pt x="519" y="3246"/>
                      <a:pt x="383" y="3188"/>
                      <a:pt x="258" y="3111"/>
                    </a:cubicBezTo>
                    <a:lnTo>
                      <a:pt x="258" y="3111"/>
                    </a:lnTo>
                    <a:cubicBezTo>
                      <a:pt x="285" y="3094"/>
                      <a:pt x="331" y="3079"/>
                      <a:pt x="362" y="3068"/>
                    </a:cubicBezTo>
                    <a:cubicBezTo>
                      <a:pt x="514" y="3027"/>
                      <a:pt x="677" y="3017"/>
                      <a:pt x="840" y="3012"/>
                    </a:cubicBezTo>
                    <a:cubicBezTo>
                      <a:pt x="1211" y="3012"/>
                      <a:pt x="1593" y="3063"/>
                      <a:pt x="1964" y="3144"/>
                    </a:cubicBezTo>
                    <a:cubicBezTo>
                      <a:pt x="2498" y="3261"/>
                      <a:pt x="2966" y="3465"/>
                      <a:pt x="3282" y="3932"/>
                    </a:cubicBezTo>
                    <a:cubicBezTo>
                      <a:pt x="3622" y="4456"/>
                      <a:pt x="3800" y="5067"/>
                      <a:pt x="4095" y="5611"/>
                    </a:cubicBezTo>
                    <a:cubicBezTo>
                      <a:pt x="4401" y="6181"/>
                      <a:pt x="4787" y="6725"/>
                      <a:pt x="5326" y="7086"/>
                    </a:cubicBezTo>
                    <a:cubicBezTo>
                      <a:pt x="5799" y="7401"/>
                      <a:pt x="6357" y="7515"/>
                      <a:pt x="6910" y="7515"/>
                    </a:cubicBezTo>
                    <a:cubicBezTo>
                      <a:pt x="7072" y="7515"/>
                      <a:pt x="7233" y="7505"/>
                      <a:pt x="7392" y="7488"/>
                    </a:cubicBezTo>
                    <a:cubicBezTo>
                      <a:pt x="8038" y="7417"/>
                      <a:pt x="8673" y="7254"/>
                      <a:pt x="9284" y="7035"/>
                    </a:cubicBezTo>
                    <a:cubicBezTo>
                      <a:pt x="10352" y="6664"/>
                      <a:pt x="11410" y="6171"/>
                      <a:pt x="12295" y="5453"/>
                    </a:cubicBezTo>
                    <a:cubicBezTo>
                      <a:pt x="12743" y="5092"/>
                      <a:pt x="13150" y="4665"/>
                      <a:pt x="13429" y="4156"/>
                    </a:cubicBezTo>
                    <a:cubicBezTo>
                      <a:pt x="13765" y="3551"/>
                      <a:pt x="13872" y="2864"/>
                      <a:pt x="13989" y="2193"/>
                    </a:cubicBezTo>
                    <a:cubicBezTo>
                      <a:pt x="14045" y="1842"/>
                      <a:pt x="14116" y="1481"/>
                      <a:pt x="14309" y="1176"/>
                    </a:cubicBezTo>
                    <a:cubicBezTo>
                      <a:pt x="14554" y="804"/>
                      <a:pt x="14955" y="596"/>
                      <a:pt x="15352" y="458"/>
                    </a:cubicBezTo>
                    <a:cubicBezTo>
                      <a:pt x="15673" y="346"/>
                      <a:pt x="15998" y="270"/>
                      <a:pt x="16329" y="209"/>
                    </a:cubicBezTo>
                    <a:cubicBezTo>
                      <a:pt x="16628" y="152"/>
                      <a:pt x="16947" y="78"/>
                      <a:pt x="17259" y="78"/>
                    </a:cubicBezTo>
                    <a:close/>
                    <a:moveTo>
                      <a:pt x="17332" y="0"/>
                    </a:moveTo>
                    <a:cubicBezTo>
                      <a:pt x="17145" y="0"/>
                      <a:pt x="16954" y="26"/>
                      <a:pt x="16781" y="51"/>
                    </a:cubicBezTo>
                    <a:cubicBezTo>
                      <a:pt x="16146" y="138"/>
                      <a:pt x="15484" y="265"/>
                      <a:pt x="14899" y="535"/>
                    </a:cubicBezTo>
                    <a:cubicBezTo>
                      <a:pt x="14533" y="697"/>
                      <a:pt x="14203" y="942"/>
                      <a:pt x="14014" y="1303"/>
                    </a:cubicBezTo>
                    <a:cubicBezTo>
                      <a:pt x="13836" y="1649"/>
                      <a:pt x="13785" y="2040"/>
                      <a:pt x="13719" y="2417"/>
                    </a:cubicBezTo>
                    <a:cubicBezTo>
                      <a:pt x="13602" y="3139"/>
                      <a:pt x="13429" y="3856"/>
                      <a:pt x="13002" y="4472"/>
                    </a:cubicBezTo>
                    <a:cubicBezTo>
                      <a:pt x="12290" y="5489"/>
                      <a:pt x="11145" y="6155"/>
                      <a:pt x="10026" y="6639"/>
                    </a:cubicBezTo>
                    <a:cubicBezTo>
                      <a:pt x="9538" y="6847"/>
                      <a:pt x="9035" y="7030"/>
                      <a:pt x="8526" y="7178"/>
                    </a:cubicBezTo>
                    <a:cubicBezTo>
                      <a:pt x="8019" y="7320"/>
                      <a:pt x="7470" y="7442"/>
                      <a:pt x="6931" y="7442"/>
                    </a:cubicBezTo>
                    <a:cubicBezTo>
                      <a:pt x="6599" y="7442"/>
                      <a:pt x="6271" y="7396"/>
                      <a:pt x="5957" y="7279"/>
                    </a:cubicBezTo>
                    <a:cubicBezTo>
                      <a:pt x="5311" y="7035"/>
                      <a:pt x="4833" y="6486"/>
                      <a:pt x="4482" y="5911"/>
                    </a:cubicBezTo>
                    <a:cubicBezTo>
                      <a:pt x="4131" y="5341"/>
                      <a:pt x="3922" y="4706"/>
                      <a:pt x="3602" y="4121"/>
                    </a:cubicBezTo>
                    <a:cubicBezTo>
                      <a:pt x="3348" y="3643"/>
                      <a:pt x="2966" y="3332"/>
                      <a:pt x="2452" y="3175"/>
                    </a:cubicBezTo>
                    <a:cubicBezTo>
                      <a:pt x="2127" y="3073"/>
                      <a:pt x="1786" y="3007"/>
                      <a:pt x="1450" y="2971"/>
                    </a:cubicBezTo>
                    <a:cubicBezTo>
                      <a:pt x="1255" y="2948"/>
                      <a:pt x="1058" y="2930"/>
                      <a:pt x="861" y="2930"/>
                    </a:cubicBezTo>
                    <a:cubicBezTo>
                      <a:pt x="704" y="2930"/>
                      <a:pt x="548" y="2942"/>
                      <a:pt x="392" y="2971"/>
                    </a:cubicBezTo>
                    <a:cubicBezTo>
                      <a:pt x="285" y="2986"/>
                      <a:pt x="82" y="3022"/>
                      <a:pt x="6" y="3129"/>
                    </a:cubicBezTo>
                    <a:cubicBezTo>
                      <a:pt x="1" y="3139"/>
                      <a:pt x="6" y="3154"/>
                      <a:pt x="16" y="3159"/>
                    </a:cubicBezTo>
                    <a:cubicBezTo>
                      <a:pt x="280" y="3327"/>
                      <a:pt x="575" y="3419"/>
                      <a:pt x="825" y="3612"/>
                    </a:cubicBezTo>
                    <a:cubicBezTo>
                      <a:pt x="1130" y="3841"/>
                      <a:pt x="1252" y="4146"/>
                      <a:pt x="1257" y="4523"/>
                    </a:cubicBezTo>
                    <a:cubicBezTo>
                      <a:pt x="1277" y="5352"/>
                      <a:pt x="1023" y="6135"/>
                      <a:pt x="825" y="6929"/>
                    </a:cubicBezTo>
                    <a:cubicBezTo>
                      <a:pt x="621" y="7758"/>
                      <a:pt x="626" y="8795"/>
                      <a:pt x="1186" y="9487"/>
                    </a:cubicBezTo>
                    <a:cubicBezTo>
                      <a:pt x="1466" y="9828"/>
                      <a:pt x="1893" y="10092"/>
                      <a:pt x="2330" y="10169"/>
                    </a:cubicBezTo>
                    <a:cubicBezTo>
                      <a:pt x="2676" y="10225"/>
                      <a:pt x="3027" y="10235"/>
                      <a:pt x="3373" y="10255"/>
                    </a:cubicBezTo>
                    <a:cubicBezTo>
                      <a:pt x="4619" y="10326"/>
                      <a:pt x="5876" y="10352"/>
                      <a:pt x="7122" y="10372"/>
                    </a:cubicBezTo>
                    <a:cubicBezTo>
                      <a:pt x="8531" y="10398"/>
                      <a:pt x="9945" y="10408"/>
                      <a:pt x="11354" y="10408"/>
                    </a:cubicBezTo>
                    <a:cubicBezTo>
                      <a:pt x="11502" y="10403"/>
                      <a:pt x="11634" y="10403"/>
                      <a:pt x="11771" y="10398"/>
                    </a:cubicBezTo>
                    <a:cubicBezTo>
                      <a:pt x="12519" y="10342"/>
                      <a:pt x="13302" y="10301"/>
                      <a:pt x="14009" y="10016"/>
                    </a:cubicBezTo>
                    <a:cubicBezTo>
                      <a:pt x="14528" y="9797"/>
                      <a:pt x="14904" y="9411"/>
                      <a:pt x="15154" y="8907"/>
                    </a:cubicBezTo>
                    <a:cubicBezTo>
                      <a:pt x="15423" y="8353"/>
                      <a:pt x="15551" y="7732"/>
                      <a:pt x="15601" y="7117"/>
                    </a:cubicBezTo>
                    <a:cubicBezTo>
                      <a:pt x="15627" y="6791"/>
                      <a:pt x="15642" y="6455"/>
                      <a:pt x="15596" y="6130"/>
                    </a:cubicBezTo>
                    <a:cubicBezTo>
                      <a:pt x="15545" y="5718"/>
                      <a:pt x="15439" y="5311"/>
                      <a:pt x="15337" y="4899"/>
                    </a:cubicBezTo>
                    <a:cubicBezTo>
                      <a:pt x="15169" y="4202"/>
                      <a:pt x="15047" y="3465"/>
                      <a:pt x="15154" y="2747"/>
                    </a:cubicBezTo>
                    <a:cubicBezTo>
                      <a:pt x="15240" y="2137"/>
                      <a:pt x="15627" y="1664"/>
                      <a:pt x="16161" y="1369"/>
                    </a:cubicBezTo>
                    <a:cubicBezTo>
                      <a:pt x="16466" y="1196"/>
                      <a:pt x="16807" y="1079"/>
                      <a:pt x="17117" y="931"/>
                    </a:cubicBezTo>
                    <a:cubicBezTo>
                      <a:pt x="17356" y="819"/>
                      <a:pt x="17631" y="692"/>
                      <a:pt x="17824" y="489"/>
                    </a:cubicBezTo>
                    <a:cubicBezTo>
                      <a:pt x="17962" y="336"/>
                      <a:pt x="17987" y="138"/>
                      <a:pt x="17763" y="62"/>
                    </a:cubicBezTo>
                    <a:cubicBezTo>
                      <a:pt x="17628" y="16"/>
                      <a:pt x="17481" y="0"/>
                      <a:pt x="17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8"/>
              <p:cNvSpPr/>
              <p:nvPr/>
            </p:nvSpPr>
            <p:spPr>
              <a:xfrm>
                <a:off x="5116959" y="3229741"/>
                <a:ext cx="1577525" cy="681850"/>
              </a:xfrm>
              <a:custGeom>
                <a:avLst/>
                <a:gdLst/>
                <a:ahLst/>
                <a:cxnLst/>
                <a:rect l="l" t="t" r="r" b="b"/>
                <a:pathLst>
                  <a:path w="63101" h="27274" extrusionOk="0">
                    <a:moveTo>
                      <a:pt x="348" y="9351"/>
                    </a:moveTo>
                    <a:cubicBezTo>
                      <a:pt x="602" y="9986"/>
                      <a:pt x="1253" y="11161"/>
                      <a:pt x="1681" y="11637"/>
                    </a:cubicBezTo>
                    <a:cubicBezTo>
                      <a:pt x="2110" y="12113"/>
                      <a:pt x="2125" y="11939"/>
                      <a:pt x="2919" y="12209"/>
                    </a:cubicBezTo>
                    <a:cubicBezTo>
                      <a:pt x="3713" y="12479"/>
                      <a:pt x="5317" y="12843"/>
                      <a:pt x="6444" y="13256"/>
                    </a:cubicBezTo>
                    <a:cubicBezTo>
                      <a:pt x="7571" y="13669"/>
                      <a:pt x="8682" y="13955"/>
                      <a:pt x="9682" y="14685"/>
                    </a:cubicBezTo>
                    <a:cubicBezTo>
                      <a:pt x="10682" y="15415"/>
                      <a:pt x="11634" y="16495"/>
                      <a:pt x="12444" y="17638"/>
                    </a:cubicBezTo>
                    <a:cubicBezTo>
                      <a:pt x="13254" y="18781"/>
                      <a:pt x="13905" y="20352"/>
                      <a:pt x="14540" y="21543"/>
                    </a:cubicBezTo>
                    <a:cubicBezTo>
                      <a:pt x="15175" y="22734"/>
                      <a:pt x="15667" y="23988"/>
                      <a:pt x="16254" y="24782"/>
                    </a:cubicBezTo>
                    <a:cubicBezTo>
                      <a:pt x="16841" y="25576"/>
                      <a:pt x="17334" y="25957"/>
                      <a:pt x="18064" y="26306"/>
                    </a:cubicBezTo>
                    <a:cubicBezTo>
                      <a:pt x="18794" y="26655"/>
                      <a:pt x="19382" y="26718"/>
                      <a:pt x="20636" y="26877"/>
                    </a:cubicBezTo>
                    <a:cubicBezTo>
                      <a:pt x="21890" y="27036"/>
                      <a:pt x="23652" y="27290"/>
                      <a:pt x="25589" y="27258"/>
                    </a:cubicBezTo>
                    <a:cubicBezTo>
                      <a:pt x="27526" y="27226"/>
                      <a:pt x="29748" y="27147"/>
                      <a:pt x="32256" y="26687"/>
                    </a:cubicBezTo>
                    <a:cubicBezTo>
                      <a:pt x="34764" y="26227"/>
                      <a:pt x="37987" y="25401"/>
                      <a:pt x="40638" y="24496"/>
                    </a:cubicBezTo>
                    <a:cubicBezTo>
                      <a:pt x="43289" y="23591"/>
                      <a:pt x="46147" y="22384"/>
                      <a:pt x="48163" y="21257"/>
                    </a:cubicBezTo>
                    <a:cubicBezTo>
                      <a:pt x="50179" y="20130"/>
                      <a:pt x="51370" y="19003"/>
                      <a:pt x="52735" y="17733"/>
                    </a:cubicBezTo>
                    <a:cubicBezTo>
                      <a:pt x="54100" y="16463"/>
                      <a:pt x="55355" y="15034"/>
                      <a:pt x="56355" y="13637"/>
                    </a:cubicBezTo>
                    <a:cubicBezTo>
                      <a:pt x="57355" y="12240"/>
                      <a:pt x="58181" y="10446"/>
                      <a:pt x="58736" y="9351"/>
                    </a:cubicBezTo>
                    <a:cubicBezTo>
                      <a:pt x="59292" y="8256"/>
                      <a:pt x="59482" y="7779"/>
                      <a:pt x="59688" y="7065"/>
                    </a:cubicBezTo>
                    <a:cubicBezTo>
                      <a:pt x="59894" y="6351"/>
                      <a:pt x="59863" y="5573"/>
                      <a:pt x="59974" y="5065"/>
                    </a:cubicBezTo>
                    <a:cubicBezTo>
                      <a:pt x="60085" y="4557"/>
                      <a:pt x="60165" y="4430"/>
                      <a:pt x="60355" y="4017"/>
                    </a:cubicBezTo>
                    <a:cubicBezTo>
                      <a:pt x="60546" y="3604"/>
                      <a:pt x="60673" y="3223"/>
                      <a:pt x="61117" y="2588"/>
                    </a:cubicBezTo>
                    <a:cubicBezTo>
                      <a:pt x="61562" y="1953"/>
                      <a:pt x="63340" y="413"/>
                      <a:pt x="63022" y="207"/>
                    </a:cubicBezTo>
                    <a:cubicBezTo>
                      <a:pt x="62705" y="1"/>
                      <a:pt x="61022" y="-396"/>
                      <a:pt x="59212" y="1350"/>
                    </a:cubicBezTo>
                    <a:cubicBezTo>
                      <a:pt x="57402" y="3096"/>
                      <a:pt x="54355" y="8161"/>
                      <a:pt x="52164" y="10685"/>
                    </a:cubicBezTo>
                    <a:cubicBezTo>
                      <a:pt x="49973" y="13209"/>
                      <a:pt x="49291" y="14606"/>
                      <a:pt x="46068" y="16495"/>
                    </a:cubicBezTo>
                    <a:cubicBezTo>
                      <a:pt x="42845" y="18384"/>
                      <a:pt x="37162" y="20987"/>
                      <a:pt x="32828" y="22019"/>
                    </a:cubicBezTo>
                    <a:cubicBezTo>
                      <a:pt x="28494" y="23051"/>
                      <a:pt x="22937" y="23607"/>
                      <a:pt x="20064" y="22686"/>
                    </a:cubicBezTo>
                    <a:cubicBezTo>
                      <a:pt x="17191" y="21765"/>
                      <a:pt x="17239" y="18638"/>
                      <a:pt x="15588" y="16495"/>
                    </a:cubicBezTo>
                    <a:cubicBezTo>
                      <a:pt x="13937" y="14352"/>
                      <a:pt x="12381" y="11176"/>
                      <a:pt x="10158" y="9827"/>
                    </a:cubicBezTo>
                    <a:cubicBezTo>
                      <a:pt x="7936" y="8478"/>
                      <a:pt x="3920" y="8732"/>
                      <a:pt x="2253" y="8399"/>
                    </a:cubicBezTo>
                    <a:cubicBezTo>
                      <a:pt x="586" y="8066"/>
                      <a:pt x="475" y="7668"/>
                      <a:pt x="157" y="7827"/>
                    </a:cubicBezTo>
                    <a:cubicBezTo>
                      <a:pt x="-160" y="7986"/>
                      <a:pt x="94" y="8716"/>
                      <a:pt x="348" y="935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803" name="Google Shape;2803;p38"/>
              <p:cNvSpPr/>
              <p:nvPr/>
            </p:nvSpPr>
            <p:spPr>
              <a:xfrm>
                <a:off x="4986998" y="2969925"/>
                <a:ext cx="1947587" cy="889475"/>
              </a:xfrm>
              <a:custGeom>
                <a:avLst/>
                <a:gdLst/>
                <a:ahLst/>
                <a:cxnLst/>
                <a:rect l="l" t="t" r="r" b="b"/>
                <a:pathLst>
                  <a:path w="19437" h="8877" extrusionOk="0">
                    <a:moveTo>
                      <a:pt x="18372" y="0"/>
                    </a:moveTo>
                    <a:cubicBezTo>
                      <a:pt x="17952" y="0"/>
                      <a:pt x="17494" y="94"/>
                      <a:pt x="17193" y="151"/>
                    </a:cubicBezTo>
                    <a:cubicBezTo>
                      <a:pt x="13714" y="838"/>
                      <a:pt x="14517" y="2242"/>
                      <a:pt x="13760" y="4150"/>
                    </a:cubicBezTo>
                    <a:cubicBezTo>
                      <a:pt x="13088" y="5803"/>
                      <a:pt x="11064" y="7024"/>
                      <a:pt x="9451" y="7558"/>
                    </a:cubicBezTo>
                    <a:cubicBezTo>
                      <a:pt x="8898" y="7724"/>
                      <a:pt x="8213" y="7906"/>
                      <a:pt x="7565" y="7906"/>
                    </a:cubicBezTo>
                    <a:cubicBezTo>
                      <a:pt x="7242" y="7906"/>
                      <a:pt x="6928" y="7861"/>
                      <a:pt x="6643" y="7746"/>
                    </a:cubicBezTo>
                    <a:cubicBezTo>
                      <a:pt x="5728" y="7375"/>
                      <a:pt x="5423" y="6296"/>
                      <a:pt x="5056" y="5426"/>
                    </a:cubicBezTo>
                    <a:cubicBezTo>
                      <a:pt x="4685" y="4551"/>
                      <a:pt x="4166" y="3860"/>
                      <a:pt x="3281" y="3483"/>
                    </a:cubicBezTo>
                    <a:cubicBezTo>
                      <a:pt x="3020" y="3369"/>
                      <a:pt x="2487" y="3291"/>
                      <a:pt x="1923" y="3291"/>
                    </a:cubicBezTo>
                    <a:cubicBezTo>
                      <a:pt x="1104" y="3291"/>
                      <a:pt x="217" y="3457"/>
                      <a:pt x="0" y="3921"/>
                    </a:cubicBezTo>
                    <a:cubicBezTo>
                      <a:pt x="0" y="5111"/>
                      <a:pt x="1450" y="5060"/>
                      <a:pt x="2335" y="5294"/>
                    </a:cubicBezTo>
                    <a:cubicBezTo>
                      <a:pt x="3607" y="5604"/>
                      <a:pt x="4405" y="6179"/>
                      <a:pt x="5031" y="7319"/>
                    </a:cubicBezTo>
                    <a:cubicBezTo>
                      <a:pt x="5316" y="7837"/>
                      <a:pt x="5601" y="8478"/>
                      <a:pt x="6191" y="8692"/>
                    </a:cubicBezTo>
                    <a:cubicBezTo>
                      <a:pt x="6587" y="8829"/>
                      <a:pt x="7054" y="8877"/>
                      <a:pt x="7513" y="8877"/>
                    </a:cubicBezTo>
                    <a:cubicBezTo>
                      <a:pt x="7839" y="8877"/>
                      <a:pt x="8160" y="8853"/>
                      <a:pt x="8449" y="8819"/>
                    </a:cubicBezTo>
                    <a:cubicBezTo>
                      <a:pt x="11196" y="8453"/>
                      <a:pt x="13994" y="7598"/>
                      <a:pt x="15316" y="4933"/>
                    </a:cubicBezTo>
                    <a:cubicBezTo>
                      <a:pt x="15942" y="3661"/>
                      <a:pt x="16481" y="2832"/>
                      <a:pt x="17987" y="2649"/>
                    </a:cubicBezTo>
                    <a:cubicBezTo>
                      <a:pt x="18897" y="2547"/>
                      <a:pt x="19360" y="2003"/>
                      <a:pt x="19436" y="1092"/>
                    </a:cubicBezTo>
                    <a:lnTo>
                      <a:pt x="19385" y="650"/>
                    </a:lnTo>
                    <a:cubicBezTo>
                      <a:pt x="19338" y="139"/>
                      <a:pt x="18883" y="0"/>
                      <a:pt x="18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8"/>
              <p:cNvSpPr/>
              <p:nvPr/>
            </p:nvSpPr>
            <p:spPr>
              <a:xfrm>
                <a:off x="4995114" y="2988763"/>
                <a:ext cx="1928249" cy="851099"/>
              </a:xfrm>
              <a:custGeom>
                <a:avLst/>
                <a:gdLst/>
                <a:ahLst/>
                <a:cxnLst/>
                <a:rect l="l" t="t" r="r" b="b"/>
                <a:pathLst>
                  <a:path w="19244" h="8494" extrusionOk="0">
                    <a:moveTo>
                      <a:pt x="18256" y="71"/>
                    </a:moveTo>
                    <a:cubicBezTo>
                      <a:pt x="18356" y="71"/>
                      <a:pt x="18457" y="78"/>
                      <a:pt x="18557" y="96"/>
                    </a:cubicBezTo>
                    <a:cubicBezTo>
                      <a:pt x="18684" y="121"/>
                      <a:pt x="18821" y="167"/>
                      <a:pt x="18903" y="274"/>
                    </a:cubicBezTo>
                    <a:cubicBezTo>
                      <a:pt x="18999" y="401"/>
                      <a:pt x="18989" y="609"/>
                      <a:pt x="18999" y="762"/>
                    </a:cubicBezTo>
                    <a:cubicBezTo>
                      <a:pt x="19030" y="1067"/>
                      <a:pt x="18948" y="1398"/>
                      <a:pt x="18775" y="1657"/>
                    </a:cubicBezTo>
                    <a:cubicBezTo>
                      <a:pt x="18572" y="1978"/>
                      <a:pt x="18236" y="2110"/>
                      <a:pt x="17875" y="2156"/>
                    </a:cubicBezTo>
                    <a:cubicBezTo>
                      <a:pt x="17473" y="2207"/>
                      <a:pt x="17081" y="2303"/>
                      <a:pt x="16715" y="2481"/>
                    </a:cubicBezTo>
                    <a:cubicBezTo>
                      <a:pt x="16090" y="2787"/>
                      <a:pt x="15642" y="3310"/>
                      <a:pt x="15291" y="3911"/>
                    </a:cubicBezTo>
                    <a:cubicBezTo>
                      <a:pt x="15088" y="4262"/>
                      <a:pt x="14930" y="4628"/>
                      <a:pt x="14731" y="4974"/>
                    </a:cubicBezTo>
                    <a:cubicBezTo>
                      <a:pt x="14513" y="5345"/>
                      <a:pt x="14248" y="5701"/>
                      <a:pt x="13953" y="6017"/>
                    </a:cubicBezTo>
                    <a:cubicBezTo>
                      <a:pt x="12671" y="7349"/>
                      <a:pt x="10830" y="7924"/>
                      <a:pt x="9050" y="8219"/>
                    </a:cubicBezTo>
                    <a:cubicBezTo>
                      <a:pt x="8526" y="8311"/>
                      <a:pt x="8007" y="8372"/>
                      <a:pt x="7473" y="8372"/>
                    </a:cubicBezTo>
                    <a:cubicBezTo>
                      <a:pt x="7454" y="8377"/>
                      <a:pt x="7435" y="8384"/>
                      <a:pt x="7418" y="8392"/>
                    </a:cubicBezTo>
                    <a:lnTo>
                      <a:pt x="7418" y="8392"/>
                    </a:lnTo>
                    <a:cubicBezTo>
                      <a:pt x="6993" y="8391"/>
                      <a:pt x="6479" y="8373"/>
                      <a:pt x="6105" y="8143"/>
                    </a:cubicBezTo>
                    <a:cubicBezTo>
                      <a:pt x="5718" y="7909"/>
                      <a:pt x="5514" y="7446"/>
                      <a:pt x="5311" y="7064"/>
                    </a:cubicBezTo>
                    <a:cubicBezTo>
                      <a:pt x="4930" y="6357"/>
                      <a:pt x="4426" y="5747"/>
                      <a:pt x="3729" y="5340"/>
                    </a:cubicBezTo>
                    <a:cubicBezTo>
                      <a:pt x="3378" y="5137"/>
                      <a:pt x="3002" y="4989"/>
                      <a:pt x="2615" y="4882"/>
                    </a:cubicBezTo>
                    <a:cubicBezTo>
                      <a:pt x="2152" y="4750"/>
                      <a:pt x="1669" y="4699"/>
                      <a:pt x="1196" y="4582"/>
                    </a:cubicBezTo>
                    <a:cubicBezTo>
                      <a:pt x="886" y="4506"/>
                      <a:pt x="519" y="4399"/>
                      <a:pt x="352" y="4094"/>
                    </a:cubicBezTo>
                    <a:cubicBezTo>
                      <a:pt x="280" y="3967"/>
                      <a:pt x="219" y="3789"/>
                      <a:pt x="346" y="3687"/>
                    </a:cubicBezTo>
                    <a:cubicBezTo>
                      <a:pt x="474" y="3580"/>
                      <a:pt x="652" y="3524"/>
                      <a:pt x="809" y="3483"/>
                    </a:cubicBezTo>
                    <a:cubicBezTo>
                      <a:pt x="1125" y="3404"/>
                      <a:pt x="1455" y="3372"/>
                      <a:pt x="1783" y="3372"/>
                    </a:cubicBezTo>
                    <a:cubicBezTo>
                      <a:pt x="1978" y="3372"/>
                      <a:pt x="2171" y="3383"/>
                      <a:pt x="2361" y="3402"/>
                    </a:cubicBezTo>
                    <a:cubicBezTo>
                      <a:pt x="2742" y="3438"/>
                      <a:pt x="3078" y="3534"/>
                      <a:pt x="3409" y="3743"/>
                    </a:cubicBezTo>
                    <a:cubicBezTo>
                      <a:pt x="4192" y="4241"/>
                      <a:pt x="4533" y="5081"/>
                      <a:pt x="4874" y="5905"/>
                    </a:cubicBezTo>
                    <a:cubicBezTo>
                      <a:pt x="5169" y="6637"/>
                      <a:pt x="5545" y="7420"/>
                      <a:pt x="6303" y="7771"/>
                    </a:cubicBezTo>
                    <a:cubicBezTo>
                      <a:pt x="6659" y="7936"/>
                      <a:pt x="7046" y="7999"/>
                      <a:pt x="7439" y="7999"/>
                    </a:cubicBezTo>
                    <a:cubicBezTo>
                      <a:pt x="8029" y="7999"/>
                      <a:pt x="8634" y="7858"/>
                      <a:pt x="9177" y="7705"/>
                    </a:cubicBezTo>
                    <a:cubicBezTo>
                      <a:pt x="9945" y="7492"/>
                      <a:pt x="10688" y="7161"/>
                      <a:pt x="11384" y="6754"/>
                    </a:cubicBezTo>
                    <a:cubicBezTo>
                      <a:pt x="12112" y="6322"/>
                      <a:pt x="12799" y="5793"/>
                      <a:pt x="13343" y="5131"/>
                    </a:cubicBezTo>
                    <a:cubicBezTo>
                      <a:pt x="13597" y="4821"/>
                      <a:pt x="13811" y="4480"/>
                      <a:pt x="13979" y="4114"/>
                    </a:cubicBezTo>
                    <a:cubicBezTo>
                      <a:pt x="14172" y="3656"/>
                      <a:pt x="14289" y="3168"/>
                      <a:pt x="14391" y="2685"/>
                    </a:cubicBezTo>
                    <a:cubicBezTo>
                      <a:pt x="14487" y="2217"/>
                      <a:pt x="14579" y="1734"/>
                      <a:pt x="14854" y="1337"/>
                    </a:cubicBezTo>
                    <a:cubicBezTo>
                      <a:pt x="15215" y="813"/>
                      <a:pt x="15845" y="564"/>
                      <a:pt x="16430" y="396"/>
                    </a:cubicBezTo>
                    <a:cubicBezTo>
                      <a:pt x="16863" y="269"/>
                      <a:pt x="17315" y="177"/>
                      <a:pt x="17758" y="116"/>
                    </a:cubicBezTo>
                    <a:cubicBezTo>
                      <a:pt x="17923" y="91"/>
                      <a:pt x="18089" y="71"/>
                      <a:pt x="18256" y="71"/>
                    </a:cubicBezTo>
                    <a:close/>
                    <a:moveTo>
                      <a:pt x="18348" y="0"/>
                    </a:moveTo>
                    <a:cubicBezTo>
                      <a:pt x="18283" y="0"/>
                      <a:pt x="18221" y="2"/>
                      <a:pt x="18165" y="4"/>
                    </a:cubicBezTo>
                    <a:cubicBezTo>
                      <a:pt x="17702" y="30"/>
                      <a:pt x="17234" y="126"/>
                      <a:pt x="16781" y="233"/>
                    </a:cubicBezTo>
                    <a:cubicBezTo>
                      <a:pt x="16374" y="330"/>
                      <a:pt x="15968" y="447"/>
                      <a:pt x="15591" y="625"/>
                    </a:cubicBezTo>
                    <a:cubicBezTo>
                      <a:pt x="15103" y="854"/>
                      <a:pt x="14681" y="1184"/>
                      <a:pt x="14457" y="1683"/>
                    </a:cubicBezTo>
                    <a:cubicBezTo>
                      <a:pt x="14187" y="2278"/>
                      <a:pt x="14141" y="2949"/>
                      <a:pt x="13958" y="3565"/>
                    </a:cubicBezTo>
                    <a:cubicBezTo>
                      <a:pt x="13699" y="4455"/>
                      <a:pt x="13185" y="5193"/>
                      <a:pt x="12498" y="5803"/>
                    </a:cubicBezTo>
                    <a:cubicBezTo>
                      <a:pt x="11837" y="6398"/>
                      <a:pt x="11059" y="6866"/>
                      <a:pt x="10245" y="7227"/>
                    </a:cubicBezTo>
                    <a:cubicBezTo>
                      <a:pt x="9858" y="7400"/>
                      <a:pt x="9457" y="7548"/>
                      <a:pt x="9050" y="7660"/>
                    </a:cubicBezTo>
                    <a:cubicBezTo>
                      <a:pt x="8560" y="7798"/>
                      <a:pt x="8050" y="7907"/>
                      <a:pt x="7534" y="7907"/>
                    </a:cubicBezTo>
                    <a:cubicBezTo>
                      <a:pt x="7482" y="7907"/>
                      <a:pt x="7429" y="7906"/>
                      <a:pt x="7376" y="7904"/>
                    </a:cubicBezTo>
                    <a:cubicBezTo>
                      <a:pt x="6883" y="7883"/>
                      <a:pt x="6405" y="7736"/>
                      <a:pt x="6028" y="7405"/>
                    </a:cubicBezTo>
                    <a:cubicBezTo>
                      <a:pt x="5698" y="7115"/>
                      <a:pt x="5469" y="6734"/>
                      <a:pt x="5291" y="6337"/>
                    </a:cubicBezTo>
                    <a:cubicBezTo>
                      <a:pt x="4909" y="5518"/>
                      <a:pt x="4680" y="4618"/>
                      <a:pt x="3994" y="3982"/>
                    </a:cubicBezTo>
                    <a:cubicBezTo>
                      <a:pt x="3734" y="3738"/>
                      <a:pt x="3409" y="3529"/>
                      <a:pt x="3073" y="3422"/>
                    </a:cubicBezTo>
                    <a:cubicBezTo>
                      <a:pt x="2702" y="3313"/>
                      <a:pt x="2304" y="3283"/>
                      <a:pt x="1913" y="3283"/>
                    </a:cubicBezTo>
                    <a:cubicBezTo>
                      <a:pt x="1848" y="3283"/>
                      <a:pt x="1784" y="3284"/>
                      <a:pt x="1720" y="3285"/>
                    </a:cubicBezTo>
                    <a:cubicBezTo>
                      <a:pt x="1287" y="3300"/>
                      <a:pt x="830" y="3346"/>
                      <a:pt x="428" y="3514"/>
                    </a:cubicBezTo>
                    <a:cubicBezTo>
                      <a:pt x="306" y="3565"/>
                      <a:pt x="158" y="3641"/>
                      <a:pt x="77" y="3753"/>
                    </a:cubicBezTo>
                    <a:cubicBezTo>
                      <a:pt x="1" y="3855"/>
                      <a:pt x="87" y="4043"/>
                      <a:pt x="143" y="4145"/>
                    </a:cubicBezTo>
                    <a:cubicBezTo>
                      <a:pt x="296" y="4424"/>
                      <a:pt x="616" y="4552"/>
                      <a:pt x="911" y="4633"/>
                    </a:cubicBezTo>
                    <a:cubicBezTo>
                      <a:pt x="1389" y="4775"/>
                      <a:pt x="1888" y="4821"/>
                      <a:pt x="2376" y="4948"/>
                    </a:cubicBezTo>
                    <a:cubicBezTo>
                      <a:pt x="3180" y="5162"/>
                      <a:pt x="3922" y="5559"/>
                      <a:pt x="4477" y="6195"/>
                    </a:cubicBezTo>
                    <a:cubicBezTo>
                      <a:pt x="4777" y="6535"/>
                      <a:pt x="4996" y="6932"/>
                      <a:pt x="5209" y="7329"/>
                    </a:cubicBezTo>
                    <a:cubicBezTo>
                      <a:pt x="5408" y="7700"/>
                      <a:pt x="5642" y="8117"/>
                      <a:pt x="6043" y="8290"/>
                    </a:cubicBezTo>
                    <a:cubicBezTo>
                      <a:pt x="6455" y="8468"/>
                      <a:pt x="6944" y="8494"/>
                      <a:pt x="7391" y="8494"/>
                    </a:cubicBezTo>
                    <a:cubicBezTo>
                      <a:pt x="7395" y="8494"/>
                      <a:pt x="7400" y="8494"/>
                      <a:pt x="7405" y="8494"/>
                    </a:cubicBezTo>
                    <a:lnTo>
                      <a:pt x="7405" y="8494"/>
                    </a:lnTo>
                    <a:cubicBezTo>
                      <a:pt x="7407" y="8494"/>
                      <a:pt x="7409" y="8494"/>
                      <a:pt x="7412" y="8494"/>
                    </a:cubicBezTo>
                    <a:cubicBezTo>
                      <a:pt x="8449" y="8489"/>
                      <a:pt x="9513" y="8290"/>
                      <a:pt x="10520" y="8021"/>
                    </a:cubicBezTo>
                    <a:cubicBezTo>
                      <a:pt x="11384" y="7782"/>
                      <a:pt x="12224" y="7456"/>
                      <a:pt x="12987" y="6983"/>
                    </a:cubicBezTo>
                    <a:cubicBezTo>
                      <a:pt x="13729" y="6510"/>
                      <a:pt x="14375" y="5894"/>
                      <a:pt x="14843" y="5142"/>
                    </a:cubicBezTo>
                    <a:cubicBezTo>
                      <a:pt x="15260" y="4470"/>
                      <a:pt x="15520" y="3712"/>
                      <a:pt x="16074" y="3127"/>
                    </a:cubicBezTo>
                    <a:cubicBezTo>
                      <a:pt x="16334" y="2853"/>
                      <a:pt x="16649" y="2634"/>
                      <a:pt x="16995" y="2492"/>
                    </a:cubicBezTo>
                    <a:cubicBezTo>
                      <a:pt x="17204" y="2410"/>
                      <a:pt x="17412" y="2354"/>
                      <a:pt x="17621" y="2313"/>
                    </a:cubicBezTo>
                    <a:cubicBezTo>
                      <a:pt x="17824" y="2278"/>
                      <a:pt x="18033" y="2263"/>
                      <a:pt x="18231" y="2207"/>
                    </a:cubicBezTo>
                    <a:cubicBezTo>
                      <a:pt x="18546" y="2110"/>
                      <a:pt x="18821" y="1932"/>
                      <a:pt x="18999" y="1647"/>
                    </a:cubicBezTo>
                    <a:cubicBezTo>
                      <a:pt x="19167" y="1383"/>
                      <a:pt x="19243" y="1047"/>
                      <a:pt x="19208" y="737"/>
                    </a:cubicBezTo>
                    <a:cubicBezTo>
                      <a:pt x="19198" y="579"/>
                      <a:pt x="19203" y="381"/>
                      <a:pt x="19106" y="248"/>
                    </a:cubicBezTo>
                    <a:cubicBezTo>
                      <a:pt x="18950" y="35"/>
                      <a:pt x="18621" y="0"/>
                      <a:pt x="18348" y="0"/>
                    </a:cubicBezTo>
                    <a:close/>
                  </a:path>
                </a:pathLst>
              </a:custGeom>
              <a:solidFill>
                <a:srgbClr val="6B402F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8"/>
              <p:cNvSpPr/>
              <p:nvPr/>
            </p:nvSpPr>
            <p:spPr>
              <a:xfrm>
                <a:off x="5066457" y="3041669"/>
                <a:ext cx="1795684" cy="657011"/>
              </a:xfrm>
              <a:custGeom>
                <a:avLst/>
                <a:gdLst/>
                <a:ahLst/>
                <a:cxnLst/>
                <a:rect l="l" t="t" r="r" b="b"/>
                <a:pathLst>
                  <a:path w="17921" h="6557" extrusionOk="0">
                    <a:moveTo>
                      <a:pt x="1135" y="3281"/>
                    </a:moveTo>
                    <a:cubicBezTo>
                      <a:pt x="586" y="3281"/>
                      <a:pt x="204" y="3362"/>
                      <a:pt x="1" y="3439"/>
                    </a:cubicBezTo>
                    <a:cubicBezTo>
                      <a:pt x="128" y="3556"/>
                      <a:pt x="423" y="3642"/>
                      <a:pt x="1064" y="3759"/>
                    </a:cubicBezTo>
                    <a:cubicBezTo>
                      <a:pt x="1293" y="3795"/>
                      <a:pt x="1501" y="3835"/>
                      <a:pt x="1715" y="3891"/>
                    </a:cubicBezTo>
                    <a:cubicBezTo>
                      <a:pt x="2386" y="4059"/>
                      <a:pt x="2951" y="4298"/>
                      <a:pt x="3444" y="4629"/>
                    </a:cubicBezTo>
                    <a:cubicBezTo>
                      <a:pt x="3124" y="4019"/>
                      <a:pt x="2737" y="3637"/>
                      <a:pt x="2208" y="3413"/>
                    </a:cubicBezTo>
                    <a:lnTo>
                      <a:pt x="2203" y="3413"/>
                    </a:lnTo>
                    <a:cubicBezTo>
                      <a:pt x="2081" y="3362"/>
                      <a:pt x="1689" y="3281"/>
                      <a:pt x="1135" y="3281"/>
                    </a:cubicBezTo>
                    <a:close/>
                    <a:moveTo>
                      <a:pt x="17575" y="0"/>
                    </a:moveTo>
                    <a:cubicBezTo>
                      <a:pt x="17244" y="0"/>
                      <a:pt x="16858" y="76"/>
                      <a:pt x="16578" y="132"/>
                    </a:cubicBezTo>
                    <a:lnTo>
                      <a:pt x="16532" y="142"/>
                    </a:lnTo>
                    <a:cubicBezTo>
                      <a:pt x="14381" y="565"/>
                      <a:pt x="14259" y="1134"/>
                      <a:pt x="14025" y="2264"/>
                    </a:cubicBezTo>
                    <a:cubicBezTo>
                      <a:pt x="13933" y="2691"/>
                      <a:pt x="13831" y="3174"/>
                      <a:pt x="13623" y="3703"/>
                    </a:cubicBezTo>
                    <a:cubicBezTo>
                      <a:pt x="13139" y="4888"/>
                      <a:pt x="12092" y="5850"/>
                      <a:pt x="10957" y="6557"/>
                    </a:cubicBezTo>
                    <a:cubicBezTo>
                      <a:pt x="11079" y="6506"/>
                      <a:pt x="11191" y="6455"/>
                      <a:pt x="11308" y="6399"/>
                    </a:cubicBezTo>
                    <a:cubicBezTo>
                      <a:pt x="12504" y="5814"/>
                      <a:pt x="13343" y="5000"/>
                      <a:pt x="13882" y="3912"/>
                    </a:cubicBezTo>
                    <a:cubicBezTo>
                      <a:pt x="14533" y="2584"/>
                      <a:pt x="15220" y="1470"/>
                      <a:pt x="17102" y="1241"/>
                    </a:cubicBezTo>
                    <a:cubicBezTo>
                      <a:pt x="17626" y="1175"/>
                      <a:pt x="17855" y="941"/>
                      <a:pt x="17921" y="387"/>
                    </a:cubicBezTo>
                    <a:lnTo>
                      <a:pt x="17890" y="41"/>
                    </a:lnTo>
                    <a:cubicBezTo>
                      <a:pt x="17845" y="20"/>
                      <a:pt x="17748" y="0"/>
                      <a:pt x="17575" y="0"/>
                    </a:cubicBezTo>
                    <a:close/>
                  </a:path>
                </a:pathLst>
              </a:custGeom>
              <a:solidFill>
                <a:srgbClr val="6B402F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6" name="Google Shape;2806;p38"/>
          <p:cNvGrpSpPr/>
          <p:nvPr/>
        </p:nvGrpSpPr>
        <p:grpSpPr>
          <a:xfrm rot="1020202">
            <a:off x="4191042" y="412017"/>
            <a:ext cx="482171" cy="475802"/>
            <a:chOff x="3606975" y="2736550"/>
            <a:chExt cx="43625" cy="43050"/>
          </a:xfrm>
        </p:grpSpPr>
        <p:sp>
          <p:nvSpPr>
            <p:cNvPr id="2807" name="Google Shape;2807;p38"/>
            <p:cNvSpPr/>
            <p:nvPr/>
          </p:nvSpPr>
          <p:spPr>
            <a:xfrm>
              <a:off x="3625650" y="2755175"/>
              <a:ext cx="6275" cy="5825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28" y="64"/>
                  </a:moveTo>
                  <a:cubicBezTo>
                    <a:pt x="133" y="64"/>
                    <a:pt x="133" y="64"/>
                    <a:pt x="143" y="75"/>
                  </a:cubicBezTo>
                  <a:cubicBezTo>
                    <a:pt x="143" y="75"/>
                    <a:pt x="148" y="75"/>
                    <a:pt x="148" y="80"/>
                  </a:cubicBezTo>
                  <a:lnTo>
                    <a:pt x="159" y="80"/>
                  </a:lnTo>
                  <a:lnTo>
                    <a:pt x="169" y="85"/>
                  </a:lnTo>
                  <a:cubicBezTo>
                    <a:pt x="167" y="84"/>
                    <a:pt x="166" y="83"/>
                    <a:pt x="165" y="83"/>
                  </a:cubicBezTo>
                  <a:lnTo>
                    <a:pt x="165" y="83"/>
                  </a:lnTo>
                  <a:cubicBezTo>
                    <a:pt x="165" y="83"/>
                    <a:pt x="167" y="85"/>
                    <a:pt x="169" y="86"/>
                  </a:cubicBezTo>
                  <a:lnTo>
                    <a:pt x="169" y="86"/>
                  </a:lnTo>
                  <a:cubicBezTo>
                    <a:pt x="169" y="85"/>
                    <a:pt x="169" y="85"/>
                    <a:pt x="169" y="85"/>
                  </a:cubicBezTo>
                  <a:lnTo>
                    <a:pt x="169" y="85"/>
                  </a:ln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69" y="86"/>
                    <a:pt x="169" y="86"/>
                  </a:cubicBezTo>
                  <a:lnTo>
                    <a:pt x="169" y="86"/>
                  </a:lnTo>
                  <a:cubicBezTo>
                    <a:pt x="169" y="87"/>
                    <a:pt x="170" y="90"/>
                    <a:pt x="174" y="90"/>
                  </a:cubicBezTo>
                  <a:cubicBezTo>
                    <a:pt x="174" y="90"/>
                    <a:pt x="174" y="100"/>
                    <a:pt x="179" y="100"/>
                  </a:cubicBezTo>
                  <a:cubicBezTo>
                    <a:pt x="179" y="103"/>
                    <a:pt x="179" y="105"/>
                    <a:pt x="181" y="107"/>
                  </a:cubicBezTo>
                  <a:lnTo>
                    <a:pt x="181" y="107"/>
                  </a:lnTo>
                  <a:cubicBezTo>
                    <a:pt x="180" y="109"/>
                    <a:pt x="179" y="112"/>
                    <a:pt x="179" y="115"/>
                  </a:cubicBezTo>
                  <a:lnTo>
                    <a:pt x="179" y="136"/>
                  </a:lnTo>
                  <a:lnTo>
                    <a:pt x="179" y="141"/>
                  </a:lnTo>
                  <a:cubicBezTo>
                    <a:pt x="179" y="146"/>
                    <a:pt x="174" y="146"/>
                    <a:pt x="174" y="156"/>
                  </a:cubicBezTo>
                  <a:lnTo>
                    <a:pt x="169" y="161"/>
                  </a:lnTo>
                  <a:lnTo>
                    <a:pt x="159" y="166"/>
                  </a:lnTo>
                  <a:lnTo>
                    <a:pt x="108" y="166"/>
                  </a:lnTo>
                  <a:cubicBezTo>
                    <a:pt x="108" y="166"/>
                    <a:pt x="103" y="161"/>
                    <a:pt x="98" y="161"/>
                  </a:cubicBezTo>
                  <a:lnTo>
                    <a:pt x="92" y="161"/>
                  </a:lnTo>
                  <a:lnTo>
                    <a:pt x="82" y="156"/>
                  </a:lnTo>
                  <a:cubicBezTo>
                    <a:pt x="82" y="156"/>
                    <a:pt x="82" y="151"/>
                    <a:pt x="77" y="151"/>
                  </a:cubicBezTo>
                  <a:lnTo>
                    <a:pt x="77" y="141"/>
                  </a:lnTo>
                  <a:cubicBezTo>
                    <a:pt x="77" y="141"/>
                    <a:pt x="77" y="136"/>
                    <a:pt x="72" y="130"/>
                  </a:cubicBezTo>
                  <a:lnTo>
                    <a:pt x="72" y="125"/>
                  </a:lnTo>
                  <a:lnTo>
                    <a:pt x="72" y="110"/>
                  </a:lnTo>
                  <a:lnTo>
                    <a:pt x="72" y="105"/>
                  </a:lnTo>
                  <a:cubicBezTo>
                    <a:pt x="72" y="100"/>
                    <a:pt x="72" y="100"/>
                    <a:pt x="77" y="90"/>
                  </a:cubicBezTo>
                  <a:cubicBezTo>
                    <a:pt x="77" y="90"/>
                    <a:pt x="77" y="85"/>
                    <a:pt x="82" y="85"/>
                  </a:cubicBezTo>
                  <a:lnTo>
                    <a:pt x="82" y="80"/>
                  </a:lnTo>
                  <a:lnTo>
                    <a:pt x="92" y="75"/>
                  </a:lnTo>
                  <a:cubicBezTo>
                    <a:pt x="92" y="75"/>
                    <a:pt x="98" y="64"/>
                    <a:pt x="103" y="64"/>
                  </a:cubicBezTo>
                  <a:close/>
                  <a:moveTo>
                    <a:pt x="130" y="0"/>
                  </a:moveTo>
                  <a:cubicBezTo>
                    <a:pt x="96" y="0"/>
                    <a:pt x="64" y="17"/>
                    <a:pt x="42" y="39"/>
                  </a:cubicBezTo>
                  <a:cubicBezTo>
                    <a:pt x="6" y="80"/>
                    <a:pt x="1" y="136"/>
                    <a:pt x="26" y="171"/>
                  </a:cubicBezTo>
                  <a:cubicBezTo>
                    <a:pt x="49" y="212"/>
                    <a:pt x="93" y="233"/>
                    <a:pt x="138" y="233"/>
                  </a:cubicBezTo>
                  <a:cubicBezTo>
                    <a:pt x="143" y="233"/>
                    <a:pt x="148" y="233"/>
                    <a:pt x="154" y="232"/>
                  </a:cubicBezTo>
                  <a:cubicBezTo>
                    <a:pt x="209" y="217"/>
                    <a:pt x="250" y="166"/>
                    <a:pt x="250" y="115"/>
                  </a:cubicBezTo>
                  <a:cubicBezTo>
                    <a:pt x="250" y="109"/>
                    <a:pt x="248" y="103"/>
                    <a:pt x="244" y="98"/>
                  </a:cubicBezTo>
                  <a:lnTo>
                    <a:pt x="244" y="98"/>
                  </a:lnTo>
                  <a:cubicBezTo>
                    <a:pt x="237" y="55"/>
                    <a:pt x="205" y="22"/>
                    <a:pt x="169" y="8"/>
                  </a:cubicBezTo>
                  <a:cubicBezTo>
                    <a:pt x="156" y="3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8"/>
            <p:cNvSpPr/>
            <p:nvPr/>
          </p:nvSpPr>
          <p:spPr>
            <a:xfrm>
              <a:off x="3628075" y="2736550"/>
              <a:ext cx="1550" cy="20250"/>
            </a:xfrm>
            <a:custGeom>
              <a:avLst/>
              <a:gdLst/>
              <a:ahLst/>
              <a:cxnLst/>
              <a:rect l="l" t="t" r="r" b="b"/>
              <a:pathLst>
                <a:path w="62" h="810" extrusionOk="0">
                  <a:moveTo>
                    <a:pt x="31" y="1"/>
                  </a:moveTo>
                  <a:cubicBezTo>
                    <a:pt x="16" y="1"/>
                    <a:pt x="1" y="11"/>
                    <a:pt x="1" y="31"/>
                  </a:cubicBezTo>
                  <a:lnTo>
                    <a:pt x="1" y="682"/>
                  </a:lnTo>
                  <a:lnTo>
                    <a:pt x="1" y="779"/>
                  </a:lnTo>
                  <a:cubicBezTo>
                    <a:pt x="1" y="799"/>
                    <a:pt x="16" y="809"/>
                    <a:pt x="31" y="809"/>
                  </a:cubicBezTo>
                  <a:cubicBezTo>
                    <a:pt x="46" y="809"/>
                    <a:pt x="62" y="799"/>
                    <a:pt x="62" y="779"/>
                  </a:cubicBezTo>
                  <a:lnTo>
                    <a:pt x="62" y="123"/>
                  </a:lnTo>
                  <a:lnTo>
                    <a:pt x="62" y="31"/>
                  </a:lnTo>
                  <a:cubicBezTo>
                    <a:pt x="62" y="11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8"/>
            <p:cNvSpPr/>
            <p:nvPr/>
          </p:nvSpPr>
          <p:spPr>
            <a:xfrm>
              <a:off x="3623275" y="2738450"/>
              <a:ext cx="11000" cy="5925"/>
            </a:xfrm>
            <a:custGeom>
              <a:avLst/>
              <a:gdLst/>
              <a:ahLst/>
              <a:cxnLst/>
              <a:rect l="l" t="t" r="r" b="b"/>
              <a:pathLst>
                <a:path w="440" h="237" extrusionOk="0">
                  <a:moveTo>
                    <a:pt x="392" y="0"/>
                  </a:moveTo>
                  <a:cubicBezTo>
                    <a:pt x="385" y="0"/>
                    <a:pt x="377" y="4"/>
                    <a:pt x="371" y="11"/>
                  </a:cubicBezTo>
                  <a:lnTo>
                    <a:pt x="221" y="161"/>
                  </a:lnTo>
                  <a:lnTo>
                    <a:pt x="221" y="161"/>
                  </a:lnTo>
                  <a:lnTo>
                    <a:pt x="70" y="11"/>
                  </a:lnTo>
                  <a:cubicBezTo>
                    <a:pt x="64" y="4"/>
                    <a:pt x="56" y="2"/>
                    <a:pt x="49" y="2"/>
                  </a:cubicBezTo>
                  <a:cubicBezTo>
                    <a:pt x="24" y="2"/>
                    <a:pt x="1" y="37"/>
                    <a:pt x="25" y="57"/>
                  </a:cubicBezTo>
                  <a:lnTo>
                    <a:pt x="198" y="225"/>
                  </a:lnTo>
                  <a:cubicBezTo>
                    <a:pt x="205" y="232"/>
                    <a:pt x="213" y="236"/>
                    <a:pt x="221" y="236"/>
                  </a:cubicBezTo>
                  <a:cubicBezTo>
                    <a:pt x="228" y="236"/>
                    <a:pt x="236" y="232"/>
                    <a:pt x="243" y="225"/>
                  </a:cubicBezTo>
                  <a:lnTo>
                    <a:pt x="416" y="57"/>
                  </a:lnTo>
                  <a:cubicBezTo>
                    <a:pt x="439" y="30"/>
                    <a:pt x="416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8"/>
            <p:cNvSpPr/>
            <p:nvPr/>
          </p:nvSpPr>
          <p:spPr>
            <a:xfrm>
              <a:off x="3628075" y="2759450"/>
              <a:ext cx="1550" cy="20150"/>
            </a:xfrm>
            <a:custGeom>
              <a:avLst/>
              <a:gdLst/>
              <a:ahLst/>
              <a:cxnLst/>
              <a:rect l="l" t="t" r="r" b="b"/>
              <a:pathLst>
                <a:path w="62" h="806" extrusionOk="0">
                  <a:moveTo>
                    <a:pt x="31" y="0"/>
                  </a:moveTo>
                  <a:cubicBezTo>
                    <a:pt x="16" y="0"/>
                    <a:pt x="1" y="10"/>
                    <a:pt x="1" y="31"/>
                  </a:cubicBezTo>
                  <a:lnTo>
                    <a:pt x="1" y="682"/>
                  </a:lnTo>
                  <a:lnTo>
                    <a:pt x="1" y="778"/>
                  </a:lnTo>
                  <a:cubicBezTo>
                    <a:pt x="1" y="796"/>
                    <a:pt x="16" y="805"/>
                    <a:pt x="31" y="805"/>
                  </a:cubicBezTo>
                  <a:cubicBezTo>
                    <a:pt x="46" y="805"/>
                    <a:pt x="62" y="796"/>
                    <a:pt x="62" y="778"/>
                  </a:cubicBezTo>
                  <a:lnTo>
                    <a:pt x="62" y="122"/>
                  </a:lnTo>
                  <a:lnTo>
                    <a:pt x="62" y="31"/>
                  </a:lnTo>
                  <a:cubicBezTo>
                    <a:pt x="62" y="10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8"/>
            <p:cNvSpPr/>
            <p:nvPr/>
          </p:nvSpPr>
          <p:spPr>
            <a:xfrm>
              <a:off x="3623450" y="2771850"/>
              <a:ext cx="10975" cy="5925"/>
            </a:xfrm>
            <a:custGeom>
              <a:avLst/>
              <a:gdLst/>
              <a:ahLst/>
              <a:cxnLst/>
              <a:rect l="l" t="t" r="r" b="b"/>
              <a:pathLst>
                <a:path w="439" h="237" extrusionOk="0">
                  <a:moveTo>
                    <a:pt x="221" y="0"/>
                  </a:moveTo>
                  <a:cubicBezTo>
                    <a:pt x="212" y="0"/>
                    <a:pt x="203" y="3"/>
                    <a:pt x="196" y="8"/>
                  </a:cubicBezTo>
                  <a:lnTo>
                    <a:pt x="28" y="181"/>
                  </a:lnTo>
                  <a:cubicBezTo>
                    <a:pt x="1" y="204"/>
                    <a:pt x="21" y="237"/>
                    <a:pt x="46" y="237"/>
                  </a:cubicBezTo>
                  <a:cubicBezTo>
                    <a:pt x="54" y="237"/>
                    <a:pt x="61" y="234"/>
                    <a:pt x="69" y="226"/>
                  </a:cubicBezTo>
                  <a:lnTo>
                    <a:pt x="219" y="76"/>
                  </a:lnTo>
                  <a:lnTo>
                    <a:pt x="369" y="226"/>
                  </a:lnTo>
                  <a:cubicBezTo>
                    <a:pt x="375" y="233"/>
                    <a:pt x="383" y="236"/>
                    <a:pt x="390" y="236"/>
                  </a:cubicBezTo>
                  <a:cubicBezTo>
                    <a:pt x="416" y="236"/>
                    <a:pt x="438" y="201"/>
                    <a:pt x="414" y="181"/>
                  </a:cubicBezTo>
                  <a:lnTo>
                    <a:pt x="242" y="8"/>
                  </a:lnTo>
                  <a:cubicBezTo>
                    <a:pt x="236" y="3"/>
                    <a:pt x="229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8"/>
            <p:cNvSpPr/>
            <p:nvPr/>
          </p:nvSpPr>
          <p:spPr>
            <a:xfrm>
              <a:off x="3629975" y="2757275"/>
              <a:ext cx="20625" cy="1675"/>
            </a:xfrm>
            <a:custGeom>
              <a:avLst/>
              <a:gdLst/>
              <a:ahLst/>
              <a:cxnLst/>
              <a:rect l="l" t="t" r="r" b="b"/>
              <a:pathLst>
                <a:path w="825" h="67" extrusionOk="0">
                  <a:moveTo>
                    <a:pt x="36" y="1"/>
                  </a:moveTo>
                  <a:cubicBezTo>
                    <a:pt x="1" y="1"/>
                    <a:pt x="1" y="67"/>
                    <a:pt x="36" y="67"/>
                  </a:cubicBezTo>
                  <a:lnTo>
                    <a:pt x="789" y="67"/>
                  </a:lnTo>
                  <a:cubicBezTo>
                    <a:pt x="825" y="67"/>
                    <a:pt x="8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8"/>
            <p:cNvSpPr/>
            <p:nvPr/>
          </p:nvSpPr>
          <p:spPr>
            <a:xfrm>
              <a:off x="3642575" y="2752825"/>
              <a:ext cx="6325" cy="10325"/>
            </a:xfrm>
            <a:custGeom>
              <a:avLst/>
              <a:gdLst/>
              <a:ahLst/>
              <a:cxnLst/>
              <a:rect l="l" t="t" r="r" b="b"/>
              <a:pathLst>
                <a:path w="253" h="413" extrusionOk="0">
                  <a:moveTo>
                    <a:pt x="204" y="1"/>
                  </a:moveTo>
                  <a:cubicBezTo>
                    <a:pt x="197" y="1"/>
                    <a:pt x="189" y="4"/>
                    <a:pt x="184" y="11"/>
                  </a:cubicBezTo>
                  <a:lnTo>
                    <a:pt x="11" y="184"/>
                  </a:lnTo>
                  <a:cubicBezTo>
                    <a:pt x="0" y="199"/>
                    <a:pt x="0" y="219"/>
                    <a:pt x="11" y="230"/>
                  </a:cubicBezTo>
                  <a:lnTo>
                    <a:pt x="184" y="403"/>
                  </a:lnTo>
                  <a:cubicBezTo>
                    <a:pt x="189" y="410"/>
                    <a:pt x="196" y="413"/>
                    <a:pt x="203" y="413"/>
                  </a:cubicBezTo>
                  <a:cubicBezTo>
                    <a:pt x="226" y="413"/>
                    <a:pt x="249" y="380"/>
                    <a:pt x="229" y="357"/>
                  </a:cubicBezTo>
                  <a:lnTo>
                    <a:pt x="79" y="207"/>
                  </a:lnTo>
                  <a:lnTo>
                    <a:pt x="229" y="57"/>
                  </a:lnTo>
                  <a:cubicBezTo>
                    <a:pt x="253" y="33"/>
                    <a:pt x="228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8"/>
            <p:cNvSpPr/>
            <p:nvPr/>
          </p:nvSpPr>
          <p:spPr>
            <a:xfrm>
              <a:off x="3606975" y="2757275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lnTo>
                    <a:pt x="789" y="67"/>
                  </a:lnTo>
                  <a:cubicBezTo>
                    <a:pt x="829" y="67"/>
                    <a:pt x="829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8"/>
            <p:cNvSpPr/>
            <p:nvPr/>
          </p:nvSpPr>
          <p:spPr>
            <a:xfrm>
              <a:off x="3608850" y="2753075"/>
              <a:ext cx="6400" cy="10225"/>
            </a:xfrm>
            <a:custGeom>
              <a:avLst/>
              <a:gdLst/>
              <a:ahLst/>
              <a:cxnLst/>
              <a:rect l="l" t="t" r="r" b="b"/>
              <a:pathLst>
                <a:path w="256" h="409" extrusionOk="0">
                  <a:moveTo>
                    <a:pt x="44" y="0"/>
                  </a:moveTo>
                  <a:cubicBezTo>
                    <a:pt x="19" y="0"/>
                    <a:pt x="0" y="30"/>
                    <a:pt x="27" y="57"/>
                  </a:cubicBezTo>
                  <a:lnTo>
                    <a:pt x="174" y="204"/>
                  </a:lnTo>
                  <a:lnTo>
                    <a:pt x="174" y="204"/>
                  </a:lnTo>
                  <a:lnTo>
                    <a:pt x="27" y="352"/>
                  </a:lnTo>
                  <a:cubicBezTo>
                    <a:pt x="0" y="379"/>
                    <a:pt x="22" y="408"/>
                    <a:pt x="46" y="408"/>
                  </a:cubicBezTo>
                  <a:cubicBezTo>
                    <a:pt x="53" y="408"/>
                    <a:pt x="61" y="405"/>
                    <a:pt x="68" y="398"/>
                  </a:cubicBezTo>
                  <a:lnTo>
                    <a:pt x="241" y="225"/>
                  </a:lnTo>
                  <a:cubicBezTo>
                    <a:pt x="256" y="214"/>
                    <a:pt x="256" y="194"/>
                    <a:pt x="241" y="184"/>
                  </a:cubicBezTo>
                  <a:lnTo>
                    <a:pt x="68" y="11"/>
                  </a:lnTo>
                  <a:cubicBezTo>
                    <a:pt x="60" y="3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8"/>
            <p:cNvSpPr/>
            <p:nvPr/>
          </p:nvSpPr>
          <p:spPr>
            <a:xfrm>
              <a:off x="3612975" y="2742550"/>
              <a:ext cx="15475" cy="14875"/>
            </a:xfrm>
            <a:custGeom>
              <a:avLst/>
              <a:gdLst/>
              <a:ahLst/>
              <a:cxnLst/>
              <a:rect l="l" t="t" r="r" b="b"/>
              <a:pathLst>
                <a:path w="619" h="595" extrusionOk="0">
                  <a:moveTo>
                    <a:pt x="49" y="0"/>
                  </a:moveTo>
                  <a:cubicBezTo>
                    <a:pt x="24" y="0"/>
                    <a:pt x="1" y="36"/>
                    <a:pt x="25" y="56"/>
                  </a:cubicBezTo>
                  <a:lnTo>
                    <a:pt x="488" y="519"/>
                  </a:lnTo>
                  <a:lnTo>
                    <a:pt x="554" y="585"/>
                  </a:lnTo>
                  <a:cubicBezTo>
                    <a:pt x="560" y="592"/>
                    <a:pt x="567" y="595"/>
                    <a:pt x="574" y="595"/>
                  </a:cubicBezTo>
                  <a:cubicBezTo>
                    <a:pt x="597" y="595"/>
                    <a:pt x="619" y="562"/>
                    <a:pt x="599" y="539"/>
                  </a:cubicBezTo>
                  <a:lnTo>
                    <a:pt x="132" y="76"/>
                  </a:lnTo>
                  <a:lnTo>
                    <a:pt x="70" y="10"/>
                  </a:lnTo>
                  <a:cubicBezTo>
                    <a:pt x="64" y="3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8"/>
            <p:cNvSpPr/>
            <p:nvPr/>
          </p:nvSpPr>
          <p:spPr>
            <a:xfrm>
              <a:off x="3611550" y="2741000"/>
              <a:ext cx="7775" cy="7525"/>
            </a:xfrm>
            <a:custGeom>
              <a:avLst/>
              <a:gdLst/>
              <a:ahLst/>
              <a:cxnLst/>
              <a:rect l="l" t="t" r="r" b="b"/>
              <a:pathLst>
                <a:path w="311" h="301" extrusionOk="0">
                  <a:moveTo>
                    <a:pt x="280" y="1"/>
                  </a:moveTo>
                  <a:cubicBezTo>
                    <a:pt x="265" y="1"/>
                    <a:pt x="250" y="11"/>
                    <a:pt x="250" y="31"/>
                  </a:cubicBezTo>
                  <a:lnTo>
                    <a:pt x="250" y="240"/>
                  </a:lnTo>
                  <a:lnTo>
                    <a:pt x="36" y="240"/>
                  </a:lnTo>
                  <a:cubicBezTo>
                    <a:pt x="0" y="240"/>
                    <a:pt x="0" y="301"/>
                    <a:pt x="36" y="301"/>
                  </a:cubicBezTo>
                  <a:lnTo>
                    <a:pt x="280" y="301"/>
                  </a:lnTo>
                  <a:cubicBezTo>
                    <a:pt x="300" y="301"/>
                    <a:pt x="311" y="291"/>
                    <a:pt x="311" y="270"/>
                  </a:cubicBezTo>
                  <a:lnTo>
                    <a:pt x="311" y="62"/>
                  </a:lnTo>
                  <a:lnTo>
                    <a:pt x="311" y="31"/>
                  </a:lnTo>
                  <a:cubicBezTo>
                    <a:pt x="311" y="11"/>
                    <a:pt x="295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8"/>
            <p:cNvSpPr/>
            <p:nvPr/>
          </p:nvSpPr>
          <p:spPr>
            <a:xfrm>
              <a:off x="3629175" y="2758800"/>
              <a:ext cx="15525" cy="14825"/>
            </a:xfrm>
            <a:custGeom>
              <a:avLst/>
              <a:gdLst/>
              <a:ahLst/>
              <a:cxnLst/>
              <a:rect l="l" t="t" r="r" b="b"/>
              <a:pathLst>
                <a:path w="621" h="593" extrusionOk="0">
                  <a:moveTo>
                    <a:pt x="45" y="0"/>
                  </a:moveTo>
                  <a:cubicBezTo>
                    <a:pt x="20" y="0"/>
                    <a:pt x="1" y="30"/>
                    <a:pt x="28" y="57"/>
                  </a:cubicBezTo>
                  <a:lnTo>
                    <a:pt x="491" y="520"/>
                  </a:lnTo>
                  <a:lnTo>
                    <a:pt x="552" y="581"/>
                  </a:lnTo>
                  <a:cubicBezTo>
                    <a:pt x="560" y="589"/>
                    <a:pt x="569" y="593"/>
                    <a:pt x="577" y="593"/>
                  </a:cubicBezTo>
                  <a:cubicBezTo>
                    <a:pt x="603" y="593"/>
                    <a:pt x="621" y="558"/>
                    <a:pt x="597" y="535"/>
                  </a:cubicBezTo>
                  <a:lnTo>
                    <a:pt x="135" y="72"/>
                  </a:lnTo>
                  <a:lnTo>
                    <a:pt x="68" y="11"/>
                  </a:lnTo>
                  <a:cubicBezTo>
                    <a:pt x="61" y="3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8"/>
            <p:cNvSpPr/>
            <p:nvPr/>
          </p:nvSpPr>
          <p:spPr>
            <a:xfrm>
              <a:off x="3638375" y="2767575"/>
              <a:ext cx="7775" cy="7650"/>
            </a:xfrm>
            <a:custGeom>
              <a:avLst/>
              <a:gdLst/>
              <a:ahLst/>
              <a:cxnLst/>
              <a:rect l="l" t="t" r="r" b="b"/>
              <a:pathLst>
                <a:path w="311" h="306" extrusionOk="0">
                  <a:moveTo>
                    <a:pt x="31" y="1"/>
                  </a:moveTo>
                  <a:cubicBezTo>
                    <a:pt x="16" y="1"/>
                    <a:pt x="1" y="16"/>
                    <a:pt x="1" y="36"/>
                  </a:cubicBezTo>
                  <a:lnTo>
                    <a:pt x="1" y="245"/>
                  </a:lnTo>
                  <a:lnTo>
                    <a:pt x="1" y="275"/>
                  </a:lnTo>
                  <a:cubicBezTo>
                    <a:pt x="1" y="296"/>
                    <a:pt x="17" y="306"/>
                    <a:pt x="34" y="306"/>
                  </a:cubicBezTo>
                  <a:cubicBezTo>
                    <a:pt x="50" y="306"/>
                    <a:pt x="67" y="296"/>
                    <a:pt x="67" y="275"/>
                  </a:cubicBezTo>
                  <a:lnTo>
                    <a:pt x="67" y="67"/>
                  </a:lnTo>
                  <a:lnTo>
                    <a:pt x="275" y="67"/>
                  </a:lnTo>
                  <a:cubicBezTo>
                    <a:pt x="311" y="67"/>
                    <a:pt x="311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8"/>
            <p:cNvSpPr/>
            <p:nvPr/>
          </p:nvSpPr>
          <p:spPr>
            <a:xfrm>
              <a:off x="3629175" y="2742525"/>
              <a:ext cx="15525" cy="14900"/>
            </a:xfrm>
            <a:custGeom>
              <a:avLst/>
              <a:gdLst/>
              <a:ahLst/>
              <a:cxnLst/>
              <a:rect l="l" t="t" r="r" b="b"/>
              <a:pathLst>
                <a:path w="621" h="596" extrusionOk="0">
                  <a:moveTo>
                    <a:pt x="572" y="1"/>
                  </a:moveTo>
                  <a:cubicBezTo>
                    <a:pt x="565" y="1"/>
                    <a:pt x="558" y="4"/>
                    <a:pt x="552" y="11"/>
                  </a:cubicBezTo>
                  <a:lnTo>
                    <a:pt x="89" y="479"/>
                  </a:lnTo>
                  <a:lnTo>
                    <a:pt x="28" y="540"/>
                  </a:lnTo>
                  <a:cubicBezTo>
                    <a:pt x="0" y="563"/>
                    <a:pt x="21" y="596"/>
                    <a:pt x="46" y="596"/>
                  </a:cubicBezTo>
                  <a:cubicBezTo>
                    <a:pt x="53" y="596"/>
                    <a:pt x="61" y="593"/>
                    <a:pt x="68" y="586"/>
                  </a:cubicBezTo>
                  <a:lnTo>
                    <a:pt x="536" y="123"/>
                  </a:lnTo>
                  <a:lnTo>
                    <a:pt x="597" y="57"/>
                  </a:lnTo>
                  <a:cubicBezTo>
                    <a:pt x="621" y="33"/>
                    <a:pt x="596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8"/>
            <p:cNvSpPr/>
            <p:nvPr/>
          </p:nvSpPr>
          <p:spPr>
            <a:xfrm>
              <a:off x="3638250" y="2741000"/>
              <a:ext cx="7900" cy="7525"/>
            </a:xfrm>
            <a:custGeom>
              <a:avLst/>
              <a:gdLst/>
              <a:ahLst/>
              <a:cxnLst/>
              <a:rect l="l" t="t" r="r" b="b"/>
              <a:pathLst>
                <a:path w="316" h="301" extrusionOk="0">
                  <a:moveTo>
                    <a:pt x="31" y="1"/>
                  </a:moveTo>
                  <a:cubicBezTo>
                    <a:pt x="16" y="1"/>
                    <a:pt x="0" y="11"/>
                    <a:pt x="0" y="31"/>
                  </a:cubicBezTo>
                  <a:lnTo>
                    <a:pt x="0" y="240"/>
                  </a:lnTo>
                  <a:lnTo>
                    <a:pt x="0" y="270"/>
                  </a:lnTo>
                  <a:cubicBezTo>
                    <a:pt x="0" y="291"/>
                    <a:pt x="11" y="301"/>
                    <a:pt x="31" y="301"/>
                  </a:cubicBezTo>
                  <a:lnTo>
                    <a:pt x="275" y="301"/>
                  </a:lnTo>
                  <a:cubicBezTo>
                    <a:pt x="316" y="301"/>
                    <a:pt x="316" y="240"/>
                    <a:pt x="275" y="240"/>
                  </a:cubicBezTo>
                  <a:lnTo>
                    <a:pt x="62" y="240"/>
                  </a:lnTo>
                  <a:lnTo>
                    <a:pt x="62" y="62"/>
                  </a:lnTo>
                  <a:lnTo>
                    <a:pt x="62" y="31"/>
                  </a:lnTo>
                  <a:cubicBezTo>
                    <a:pt x="62" y="11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8"/>
            <p:cNvSpPr/>
            <p:nvPr/>
          </p:nvSpPr>
          <p:spPr>
            <a:xfrm>
              <a:off x="3613025" y="2758800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573" y="0"/>
                  </a:moveTo>
                  <a:cubicBezTo>
                    <a:pt x="566" y="0"/>
                    <a:pt x="558" y="3"/>
                    <a:pt x="552" y="11"/>
                  </a:cubicBezTo>
                  <a:lnTo>
                    <a:pt x="89" y="474"/>
                  </a:lnTo>
                  <a:lnTo>
                    <a:pt x="23" y="540"/>
                  </a:lnTo>
                  <a:cubicBezTo>
                    <a:pt x="0" y="563"/>
                    <a:pt x="22" y="594"/>
                    <a:pt x="46" y="594"/>
                  </a:cubicBezTo>
                  <a:cubicBezTo>
                    <a:pt x="54" y="594"/>
                    <a:pt x="62" y="590"/>
                    <a:pt x="68" y="581"/>
                  </a:cubicBezTo>
                  <a:lnTo>
                    <a:pt x="531" y="118"/>
                  </a:lnTo>
                  <a:lnTo>
                    <a:pt x="597" y="57"/>
                  </a:lnTo>
                  <a:cubicBezTo>
                    <a:pt x="617" y="30"/>
                    <a:pt x="595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8"/>
            <p:cNvSpPr/>
            <p:nvPr/>
          </p:nvSpPr>
          <p:spPr>
            <a:xfrm>
              <a:off x="3611550" y="2767575"/>
              <a:ext cx="7775" cy="7575"/>
            </a:xfrm>
            <a:custGeom>
              <a:avLst/>
              <a:gdLst/>
              <a:ahLst/>
              <a:cxnLst/>
              <a:rect l="l" t="t" r="r" b="b"/>
              <a:pathLst>
                <a:path w="311" h="303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lnTo>
                    <a:pt x="250" y="67"/>
                  </a:lnTo>
                  <a:lnTo>
                    <a:pt x="250" y="245"/>
                  </a:lnTo>
                  <a:lnTo>
                    <a:pt x="250" y="275"/>
                  </a:lnTo>
                  <a:cubicBezTo>
                    <a:pt x="250" y="293"/>
                    <a:pt x="265" y="302"/>
                    <a:pt x="280" y="302"/>
                  </a:cubicBezTo>
                  <a:cubicBezTo>
                    <a:pt x="295" y="302"/>
                    <a:pt x="311" y="293"/>
                    <a:pt x="311" y="275"/>
                  </a:cubicBezTo>
                  <a:lnTo>
                    <a:pt x="311" y="67"/>
                  </a:lnTo>
                  <a:lnTo>
                    <a:pt x="311" y="36"/>
                  </a:lnTo>
                  <a:cubicBezTo>
                    <a:pt x="311" y="16"/>
                    <a:pt x="300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38"/>
          <p:cNvSpPr/>
          <p:nvPr/>
        </p:nvSpPr>
        <p:spPr>
          <a:xfrm>
            <a:off x="4467884" y="615230"/>
            <a:ext cx="25669" cy="25669"/>
          </a:xfrm>
          <a:custGeom>
            <a:avLst/>
            <a:gdLst/>
            <a:ahLst/>
            <a:cxnLst/>
            <a:rect l="l" t="t" r="r" b="b"/>
            <a:pathLst>
              <a:path w="179" h="179" extrusionOk="0">
                <a:moveTo>
                  <a:pt x="87" y="0"/>
                </a:moveTo>
                <a:cubicBezTo>
                  <a:pt x="36" y="0"/>
                  <a:pt x="0" y="36"/>
                  <a:pt x="0" y="87"/>
                </a:cubicBezTo>
                <a:cubicBezTo>
                  <a:pt x="0" y="138"/>
                  <a:pt x="36" y="178"/>
                  <a:pt x="87" y="178"/>
                </a:cubicBezTo>
                <a:cubicBezTo>
                  <a:pt x="138" y="178"/>
                  <a:pt x="179" y="138"/>
                  <a:pt x="179" y="87"/>
                </a:cubicBezTo>
                <a:cubicBezTo>
                  <a:pt x="179" y="36"/>
                  <a:pt x="138" y="0"/>
                  <a:pt x="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5" name="Google Shape;2825;p38"/>
          <p:cNvGrpSpPr/>
          <p:nvPr/>
        </p:nvGrpSpPr>
        <p:grpSpPr>
          <a:xfrm>
            <a:off x="877344" y="962152"/>
            <a:ext cx="7082509" cy="2758718"/>
            <a:chOff x="877344" y="962152"/>
            <a:chExt cx="7082509" cy="2758718"/>
          </a:xfrm>
        </p:grpSpPr>
        <p:sp>
          <p:nvSpPr>
            <p:cNvPr id="2826" name="Google Shape;2826;p38"/>
            <p:cNvSpPr/>
            <p:nvPr/>
          </p:nvSpPr>
          <p:spPr>
            <a:xfrm>
              <a:off x="7934184" y="117518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8"/>
            <p:cNvSpPr/>
            <p:nvPr/>
          </p:nvSpPr>
          <p:spPr>
            <a:xfrm>
              <a:off x="6157440" y="164333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8"/>
            <p:cNvSpPr/>
            <p:nvPr/>
          </p:nvSpPr>
          <p:spPr>
            <a:xfrm>
              <a:off x="2572653" y="107468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8"/>
            <p:cNvSpPr/>
            <p:nvPr/>
          </p:nvSpPr>
          <p:spPr>
            <a:xfrm>
              <a:off x="5212209" y="322423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8"/>
            <p:cNvSpPr/>
            <p:nvPr/>
          </p:nvSpPr>
          <p:spPr>
            <a:xfrm>
              <a:off x="7062046" y="157774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8"/>
            <p:cNvSpPr/>
            <p:nvPr/>
          </p:nvSpPr>
          <p:spPr>
            <a:xfrm>
              <a:off x="2539306" y="369520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42"/>
                    <a:pt x="41" y="178"/>
                    <a:pt x="92" y="178"/>
                  </a:cubicBezTo>
                  <a:cubicBezTo>
                    <a:pt x="142" y="178"/>
                    <a:pt x="178" y="142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8"/>
            <p:cNvSpPr/>
            <p:nvPr/>
          </p:nvSpPr>
          <p:spPr>
            <a:xfrm>
              <a:off x="5760455" y="251391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8"/>
            <p:cNvSpPr/>
            <p:nvPr/>
          </p:nvSpPr>
          <p:spPr>
            <a:xfrm>
              <a:off x="5484424" y="96215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8"/>
            <p:cNvSpPr/>
            <p:nvPr/>
          </p:nvSpPr>
          <p:spPr>
            <a:xfrm>
              <a:off x="7847741" y="1994063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8"/>
            <p:cNvSpPr/>
            <p:nvPr/>
          </p:nvSpPr>
          <p:spPr>
            <a:xfrm>
              <a:off x="977568" y="1589287"/>
              <a:ext cx="30115" cy="2609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107" y="0"/>
                  </a:moveTo>
                  <a:cubicBezTo>
                    <a:pt x="74" y="0"/>
                    <a:pt x="44" y="20"/>
                    <a:pt x="26" y="52"/>
                  </a:cubicBezTo>
                  <a:cubicBezTo>
                    <a:pt x="1" y="93"/>
                    <a:pt x="21" y="144"/>
                    <a:pt x="67" y="169"/>
                  </a:cubicBezTo>
                  <a:cubicBezTo>
                    <a:pt x="80" y="178"/>
                    <a:pt x="94" y="182"/>
                    <a:pt x="109" y="182"/>
                  </a:cubicBezTo>
                  <a:cubicBezTo>
                    <a:pt x="138" y="182"/>
                    <a:pt x="167" y="165"/>
                    <a:pt x="184" y="134"/>
                  </a:cubicBezTo>
                  <a:cubicBezTo>
                    <a:pt x="209" y="88"/>
                    <a:pt x="194" y="37"/>
                    <a:pt x="148" y="12"/>
                  </a:cubicBezTo>
                  <a:cubicBezTo>
                    <a:pt x="135" y="4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8"/>
            <p:cNvSpPr/>
            <p:nvPr/>
          </p:nvSpPr>
          <p:spPr>
            <a:xfrm>
              <a:off x="877344" y="346569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49F466-A889-A668-0971-C8A29925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80" y="323825"/>
            <a:ext cx="1186028" cy="11050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6" name="Google Shape;4816;p56"/>
          <p:cNvGrpSpPr/>
          <p:nvPr/>
        </p:nvGrpSpPr>
        <p:grpSpPr>
          <a:xfrm flipH="1">
            <a:off x="568415" y="1423272"/>
            <a:ext cx="7861261" cy="3754795"/>
            <a:chOff x="568415" y="508872"/>
            <a:chExt cx="7861261" cy="3754795"/>
          </a:xfrm>
        </p:grpSpPr>
        <p:sp>
          <p:nvSpPr>
            <p:cNvPr id="4817" name="Google Shape;4817;p56"/>
            <p:cNvSpPr/>
            <p:nvPr/>
          </p:nvSpPr>
          <p:spPr>
            <a:xfrm flipH="1">
              <a:off x="7913756" y="12181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56"/>
            <p:cNvSpPr/>
            <p:nvPr/>
          </p:nvSpPr>
          <p:spPr>
            <a:xfrm flipH="1">
              <a:off x="5453014" y="38294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56"/>
            <p:cNvSpPr/>
            <p:nvPr/>
          </p:nvSpPr>
          <p:spPr>
            <a:xfrm flipH="1">
              <a:off x="6708698" y="120803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56"/>
            <p:cNvSpPr/>
            <p:nvPr/>
          </p:nvSpPr>
          <p:spPr>
            <a:xfrm flipH="1">
              <a:off x="4069142" y="38147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56"/>
            <p:cNvSpPr/>
            <p:nvPr/>
          </p:nvSpPr>
          <p:spPr>
            <a:xfrm flipH="1">
              <a:off x="6361048" y="5088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56"/>
            <p:cNvSpPr/>
            <p:nvPr/>
          </p:nvSpPr>
          <p:spPr>
            <a:xfrm flipH="1">
              <a:off x="5036163" y="17776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56"/>
            <p:cNvSpPr/>
            <p:nvPr/>
          </p:nvSpPr>
          <p:spPr>
            <a:xfrm flipH="1">
              <a:off x="3377244" y="42474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56"/>
            <p:cNvSpPr/>
            <p:nvPr/>
          </p:nvSpPr>
          <p:spPr>
            <a:xfrm flipH="1">
              <a:off x="3796928" y="10955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56"/>
            <p:cNvSpPr/>
            <p:nvPr/>
          </p:nvSpPr>
          <p:spPr>
            <a:xfrm flipH="1">
              <a:off x="1986362" y="11740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56"/>
            <p:cNvSpPr/>
            <p:nvPr/>
          </p:nvSpPr>
          <p:spPr>
            <a:xfrm flipH="1">
              <a:off x="4813467" y="7485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56"/>
            <p:cNvSpPr/>
            <p:nvPr/>
          </p:nvSpPr>
          <p:spPr>
            <a:xfrm flipH="1">
              <a:off x="568415" y="7482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56"/>
            <p:cNvSpPr/>
            <p:nvPr/>
          </p:nvSpPr>
          <p:spPr>
            <a:xfrm flipH="1">
              <a:off x="8393108" y="359904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9" name="Google Shape;4829;p56"/>
          <p:cNvGrpSpPr/>
          <p:nvPr/>
        </p:nvGrpSpPr>
        <p:grpSpPr>
          <a:xfrm>
            <a:off x="1496433" y="331940"/>
            <a:ext cx="6229927" cy="4336590"/>
            <a:chOff x="2151025" y="436675"/>
            <a:chExt cx="4842025" cy="2871550"/>
          </a:xfrm>
        </p:grpSpPr>
        <p:sp>
          <p:nvSpPr>
            <p:cNvPr id="4830" name="Google Shape;4830;p56"/>
            <p:cNvSpPr/>
            <p:nvPr/>
          </p:nvSpPr>
          <p:spPr>
            <a:xfrm>
              <a:off x="2354550" y="436675"/>
              <a:ext cx="4434900" cy="2652600"/>
            </a:xfrm>
            <a:prstGeom prst="roundRect">
              <a:avLst>
                <a:gd name="adj" fmla="val 590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1" name="Google Shape;4831;p56"/>
            <p:cNvSpPr/>
            <p:nvPr/>
          </p:nvSpPr>
          <p:spPr>
            <a:xfrm>
              <a:off x="2151050" y="2980025"/>
              <a:ext cx="4842000" cy="3282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2" name="Google Shape;4832;p56"/>
            <p:cNvSpPr/>
            <p:nvPr/>
          </p:nvSpPr>
          <p:spPr>
            <a:xfrm>
              <a:off x="2151025" y="2980025"/>
              <a:ext cx="4842000" cy="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3" name="Google Shape;4833;p56"/>
            <p:cNvSpPr/>
            <p:nvPr/>
          </p:nvSpPr>
          <p:spPr>
            <a:xfrm>
              <a:off x="4118400" y="3039144"/>
              <a:ext cx="907200" cy="615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4" name="Google Shape;4834;p56"/>
            <p:cNvSpPr/>
            <p:nvPr/>
          </p:nvSpPr>
          <p:spPr>
            <a:xfrm>
              <a:off x="4537250" y="48418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</p:grpSp>
      <p:sp>
        <p:nvSpPr>
          <p:cNvPr id="4835" name="Google Shape;4835;p56"/>
          <p:cNvSpPr txBox="1">
            <a:spLocks noGrp="1"/>
          </p:cNvSpPr>
          <p:nvPr>
            <p:ph type="title"/>
          </p:nvPr>
        </p:nvSpPr>
        <p:spPr>
          <a:xfrm>
            <a:off x="2242136" y="298443"/>
            <a:ext cx="4968000" cy="641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Home</a:t>
            </a:r>
            <a:endParaRPr dirty="0">
              <a:latin typeface="Amasis MT Pro" panose="02040504050005020304" pitchFamily="18" charset="0"/>
            </a:endParaRPr>
          </a:p>
        </p:txBody>
      </p:sp>
      <p:grpSp>
        <p:nvGrpSpPr>
          <p:cNvPr id="4838" name="Google Shape;4838;p56"/>
          <p:cNvGrpSpPr/>
          <p:nvPr/>
        </p:nvGrpSpPr>
        <p:grpSpPr>
          <a:xfrm rot="-4957593">
            <a:off x="994424" y="2952557"/>
            <a:ext cx="541306" cy="603710"/>
            <a:chOff x="3604950" y="2842325"/>
            <a:chExt cx="76550" cy="85375"/>
          </a:xfrm>
        </p:grpSpPr>
        <p:sp>
          <p:nvSpPr>
            <p:cNvPr id="4839" name="Google Shape;4839;p56"/>
            <p:cNvSpPr/>
            <p:nvPr/>
          </p:nvSpPr>
          <p:spPr>
            <a:xfrm>
              <a:off x="3614975" y="2861825"/>
              <a:ext cx="55975" cy="48300"/>
            </a:xfrm>
            <a:custGeom>
              <a:avLst/>
              <a:gdLst/>
              <a:ahLst/>
              <a:cxnLst/>
              <a:rect l="l" t="t" r="r" b="b"/>
              <a:pathLst>
                <a:path w="2239" h="1932" extrusionOk="0">
                  <a:moveTo>
                    <a:pt x="678" y="202"/>
                  </a:moveTo>
                  <a:cubicBezTo>
                    <a:pt x="813" y="303"/>
                    <a:pt x="953" y="403"/>
                    <a:pt x="1089" y="504"/>
                  </a:cubicBezTo>
                  <a:cubicBezTo>
                    <a:pt x="1098" y="511"/>
                    <a:pt x="1109" y="514"/>
                    <a:pt x="1121" y="514"/>
                  </a:cubicBezTo>
                  <a:cubicBezTo>
                    <a:pt x="1128" y="514"/>
                    <a:pt x="1135" y="513"/>
                    <a:pt x="1142" y="510"/>
                  </a:cubicBezTo>
                  <a:lnTo>
                    <a:pt x="1142" y="510"/>
                  </a:lnTo>
                  <a:cubicBezTo>
                    <a:pt x="1145" y="509"/>
                    <a:pt x="1149" y="508"/>
                    <a:pt x="1152" y="506"/>
                  </a:cubicBezTo>
                  <a:lnTo>
                    <a:pt x="1152" y="506"/>
                  </a:lnTo>
                  <a:cubicBezTo>
                    <a:pt x="1158" y="503"/>
                    <a:pt x="1164" y="498"/>
                    <a:pt x="1170" y="492"/>
                  </a:cubicBezTo>
                  <a:lnTo>
                    <a:pt x="1170" y="492"/>
                  </a:lnTo>
                  <a:cubicBezTo>
                    <a:pt x="1297" y="396"/>
                    <a:pt x="1431" y="300"/>
                    <a:pt x="1563" y="204"/>
                  </a:cubicBezTo>
                  <a:lnTo>
                    <a:pt x="1563" y="204"/>
                  </a:lnTo>
                  <a:cubicBezTo>
                    <a:pt x="1545" y="373"/>
                    <a:pt x="1531" y="539"/>
                    <a:pt x="1511" y="707"/>
                  </a:cubicBezTo>
                  <a:cubicBezTo>
                    <a:pt x="1511" y="727"/>
                    <a:pt x="1522" y="753"/>
                    <a:pt x="1542" y="768"/>
                  </a:cubicBezTo>
                  <a:cubicBezTo>
                    <a:pt x="1699" y="837"/>
                    <a:pt x="1853" y="902"/>
                    <a:pt x="2009" y="972"/>
                  </a:cubicBezTo>
                  <a:lnTo>
                    <a:pt x="2009" y="972"/>
                  </a:lnTo>
                  <a:cubicBezTo>
                    <a:pt x="1853" y="1041"/>
                    <a:pt x="1699" y="1108"/>
                    <a:pt x="1542" y="1180"/>
                  </a:cubicBezTo>
                  <a:cubicBezTo>
                    <a:pt x="1522" y="1185"/>
                    <a:pt x="1511" y="1216"/>
                    <a:pt x="1511" y="1236"/>
                  </a:cubicBezTo>
                  <a:cubicBezTo>
                    <a:pt x="1531" y="1408"/>
                    <a:pt x="1545" y="1573"/>
                    <a:pt x="1562" y="1739"/>
                  </a:cubicBezTo>
                  <a:lnTo>
                    <a:pt x="1562" y="1739"/>
                  </a:lnTo>
                  <a:cubicBezTo>
                    <a:pt x="1425" y="1639"/>
                    <a:pt x="1287" y="1539"/>
                    <a:pt x="1155" y="1439"/>
                  </a:cubicBezTo>
                  <a:cubicBezTo>
                    <a:pt x="1145" y="1432"/>
                    <a:pt x="1132" y="1428"/>
                    <a:pt x="1120" y="1428"/>
                  </a:cubicBezTo>
                  <a:cubicBezTo>
                    <a:pt x="1108" y="1428"/>
                    <a:pt x="1097" y="1432"/>
                    <a:pt x="1089" y="1439"/>
                  </a:cubicBezTo>
                  <a:cubicBezTo>
                    <a:pt x="953" y="1540"/>
                    <a:pt x="813" y="1640"/>
                    <a:pt x="678" y="1741"/>
                  </a:cubicBezTo>
                  <a:lnTo>
                    <a:pt x="678" y="1741"/>
                  </a:lnTo>
                  <a:cubicBezTo>
                    <a:pt x="696" y="1572"/>
                    <a:pt x="713" y="1404"/>
                    <a:pt x="733" y="1236"/>
                  </a:cubicBezTo>
                  <a:cubicBezTo>
                    <a:pt x="733" y="1216"/>
                    <a:pt x="718" y="1190"/>
                    <a:pt x="703" y="1180"/>
                  </a:cubicBezTo>
                  <a:cubicBezTo>
                    <a:pt x="545" y="1108"/>
                    <a:pt x="388" y="1041"/>
                    <a:pt x="231" y="972"/>
                  </a:cubicBezTo>
                  <a:lnTo>
                    <a:pt x="231" y="972"/>
                  </a:lnTo>
                  <a:cubicBezTo>
                    <a:pt x="388" y="902"/>
                    <a:pt x="545" y="837"/>
                    <a:pt x="703" y="768"/>
                  </a:cubicBezTo>
                  <a:cubicBezTo>
                    <a:pt x="718" y="758"/>
                    <a:pt x="733" y="727"/>
                    <a:pt x="733" y="707"/>
                  </a:cubicBezTo>
                  <a:cubicBezTo>
                    <a:pt x="713" y="539"/>
                    <a:pt x="696" y="371"/>
                    <a:pt x="678" y="202"/>
                  </a:cubicBezTo>
                  <a:close/>
                  <a:moveTo>
                    <a:pt x="601" y="1"/>
                  </a:moveTo>
                  <a:cubicBezTo>
                    <a:pt x="567" y="1"/>
                    <a:pt x="531" y="28"/>
                    <a:pt x="535" y="66"/>
                  </a:cubicBezTo>
                  <a:cubicBezTo>
                    <a:pt x="559" y="271"/>
                    <a:pt x="578" y="467"/>
                    <a:pt x="601" y="667"/>
                  </a:cubicBezTo>
                  <a:lnTo>
                    <a:pt x="601" y="667"/>
                  </a:lnTo>
                  <a:cubicBezTo>
                    <a:pt x="419" y="748"/>
                    <a:pt x="233" y="829"/>
                    <a:pt x="46" y="910"/>
                  </a:cubicBezTo>
                  <a:cubicBezTo>
                    <a:pt x="1" y="931"/>
                    <a:pt x="1" y="1002"/>
                    <a:pt x="46" y="1017"/>
                  </a:cubicBezTo>
                  <a:cubicBezTo>
                    <a:pt x="233" y="1103"/>
                    <a:pt x="419" y="1180"/>
                    <a:pt x="601" y="1265"/>
                  </a:cubicBezTo>
                  <a:lnTo>
                    <a:pt x="601" y="1265"/>
                  </a:lnTo>
                  <a:cubicBezTo>
                    <a:pt x="578" y="1468"/>
                    <a:pt x="558" y="1663"/>
                    <a:pt x="535" y="1867"/>
                  </a:cubicBezTo>
                  <a:cubicBezTo>
                    <a:pt x="531" y="1899"/>
                    <a:pt x="571" y="1931"/>
                    <a:pt x="605" y="1931"/>
                  </a:cubicBezTo>
                  <a:cubicBezTo>
                    <a:pt x="615" y="1931"/>
                    <a:pt x="624" y="1928"/>
                    <a:pt x="631" y="1923"/>
                  </a:cubicBezTo>
                  <a:cubicBezTo>
                    <a:pt x="793" y="1804"/>
                    <a:pt x="960" y="1685"/>
                    <a:pt x="1122" y="1565"/>
                  </a:cubicBezTo>
                  <a:lnTo>
                    <a:pt x="1122" y="1565"/>
                  </a:lnTo>
                  <a:cubicBezTo>
                    <a:pt x="1285" y="1685"/>
                    <a:pt x="1451" y="1804"/>
                    <a:pt x="1613" y="1923"/>
                  </a:cubicBezTo>
                  <a:cubicBezTo>
                    <a:pt x="1622" y="1929"/>
                    <a:pt x="1633" y="1932"/>
                    <a:pt x="1643" y="1932"/>
                  </a:cubicBezTo>
                  <a:cubicBezTo>
                    <a:pt x="1677" y="1932"/>
                    <a:pt x="1712" y="1905"/>
                    <a:pt x="1705" y="1867"/>
                  </a:cubicBezTo>
                  <a:cubicBezTo>
                    <a:pt x="1681" y="1662"/>
                    <a:pt x="1666" y="1467"/>
                    <a:pt x="1643" y="1263"/>
                  </a:cubicBezTo>
                  <a:lnTo>
                    <a:pt x="1643" y="1263"/>
                  </a:lnTo>
                  <a:cubicBezTo>
                    <a:pt x="1828" y="1179"/>
                    <a:pt x="2013" y="1103"/>
                    <a:pt x="2198" y="1017"/>
                  </a:cubicBezTo>
                  <a:cubicBezTo>
                    <a:pt x="2239" y="1002"/>
                    <a:pt x="2239" y="931"/>
                    <a:pt x="2198" y="910"/>
                  </a:cubicBezTo>
                  <a:cubicBezTo>
                    <a:pt x="2013" y="830"/>
                    <a:pt x="1828" y="749"/>
                    <a:pt x="1643" y="669"/>
                  </a:cubicBezTo>
                  <a:lnTo>
                    <a:pt x="1643" y="669"/>
                  </a:lnTo>
                  <a:cubicBezTo>
                    <a:pt x="1666" y="468"/>
                    <a:pt x="1681" y="267"/>
                    <a:pt x="1705" y="66"/>
                  </a:cubicBezTo>
                  <a:cubicBezTo>
                    <a:pt x="1712" y="31"/>
                    <a:pt x="1675" y="2"/>
                    <a:pt x="1641" y="2"/>
                  </a:cubicBezTo>
                  <a:cubicBezTo>
                    <a:pt x="1631" y="2"/>
                    <a:pt x="1621" y="4"/>
                    <a:pt x="1613" y="10"/>
                  </a:cubicBezTo>
                  <a:cubicBezTo>
                    <a:pt x="1451" y="129"/>
                    <a:pt x="1285" y="248"/>
                    <a:pt x="1122" y="367"/>
                  </a:cubicBezTo>
                  <a:lnTo>
                    <a:pt x="1122" y="367"/>
                  </a:lnTo>
                  <a:cubicBezTo>
                    <a:pt x="960" y="248"/>
                    <a:pt x="793" y="129"/>
                    <a:pt x="631" y="10"/>
                  </a:cubicBezTo>
                  <a:cubicBezTo>
                    <a:pt x="623" y="4"/>
                    <a:pt x="612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56"/>
            <p:cNvSpPr/>
            <p:nvPr/>
          </p:nvSpPr>
          <p:spPr>
            <a:xfrm>
              <a:off x="3641300" y="2842325"/>
              <a:ext cx="3450" cy="85375"/>
            </a:xfrm>
            <a:custGeom>
              <a:avLst/>
              <a:gdLst/>
              <a:ahLst/>
              <a:cxnLst/>
              <a:rect l="l" t="t" r="r" b="b"/>
              <a:pathLst>
                <a:path w="138" h="3415" extrusionOk="0">
                  <a:moveTo>
                    <a:pt x="69" y="0"/>
                  </a:moveTo>
                  <a:cubicBezTo>
                    <a:pt x="37" y="0"/>
                    <a:pt x="6" y="19"/>
                    <a:pt x="6" y="58"/>
                  </a:cubicBezTo>
                  <a:lnTo>
                    <a:pt x="6" y="383"/>
                  </a:lnTo>
                  <a:lnTo>
                    <a:pt x="6" y="1172"/>
                  </a:lnTo>
                  <a:lnTo>
                    <a:pt x="6" y="2123"/>
                  </a:lnTo>
                  <a:lnTo>
                    <a:pt x="6" y="2947"/>
                  </a:lnTo>
                  <a:cubicBezTo>
                    <a:pt x="6" y="3079"/>
                    <a:pt x="1" y="3211"/>
                    <a:pt x="6" y="3344"/>
                  </a:cubicBezTo>
                  <a:lnTo>
                    <a:pt x="6" y="3354"/>
                  </a:lnTo>
                  <a:cubicBezTo>
                    <a:pt x="6" y="3394"/>
                    <a:pt x="37" y="3415"/>
                    <a:pt x="69" y="3415"/>
                  </a:cubicBezTo>
                  <a:cubicBezTo>
                    <a:pt x="101" y="3415"/>
                    <a:pt x="133" y="3394"/>
                    <a:pt x="133" y="3354"/>
                  </a:cubicBezTo>
                  <a:lnTo>
                    <a:pt x="133" y="3028"/>
                  </a:lnTo>
                  <a:lnTo>
                    <a:pt x="133" y="2240"/>
                  </a:lnTo>
                  <a:lnTo>
                    <a:pt x="133" y="1284"/>
                  </a:lnTo>
                  <a:lnTo>
                    <a:pt x="133" y="465"/>
                  </a:lnTo>
                  <a:cubicBezTo>
                    <a:pt x="133" y="332"/>
                    <a:pt x="138" y="200"/>
                    <a:pt x="133" y="63"/>
                  </a:cubicBezTo>
                  <a:lnTo>
                    <a:pt x="133" y="58"/>
                  </a:lnTo>
                  <a:cubicBezTo>
                    <a:pt x="133" y="19"/>
                    <a:pt x="10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56"/>
            <p:cNvSpPr/>
            <p:nvPr/>
          </p:nvSpPr>
          <p:spPr>
            <a:xfrm>
              <a:off x="3627975" y="2851275"/>
              <a:ext cx="30000" cy="11225"/>
            </a:xfrm>
            <a:custGeom>
              <a:avLst/>
              <a:gdLst/>
              <a:ahLst/>
              <a:cxnLst/>
              <a:rect l="l" t="t" r="r" b="b"/>
              <a:pathLst>
                <a:path w="1200" h="449" extrusionOk="0">
                  <a:moveTo>
                    <a:pt x="94" y="1"/>
                  </a:moveTo>
                  <a:cubicBezTo>
                    <a:pt x="38" y="1"/>
                    <a:pt x="0" y="83"/>
                    <a:pt x="61" y="122"/>
                  </a:cubicBezTo>
                  <a:cubicBezTo>
                    <a:pt x="233" y="229"/>
                    <a:pt x="396" y="335"/>
                    <a:pt x="569" y="437"/>
                  </a:cubicBezTo>
                  <a:cubicBezTo>
                    <a:pt x="579" y="445"/>
                    <a:pt x="591" y="449"/>
                    <a:pt x="602" y="449"/>
                  </a:cubicBezTo>
                  <a:cubicBezTo>
                    <a:pt x="614" y="449"/>
                    <a:pt x="625" y="445"/>
                    <a:pt x="635" y="437"/>
                  </a:cubicBezTo>
                  <a:cubicBezTo>
                    <a:pt x="803" y="335"/>
                    <a:pt x="971" y="229"/>
                    <a:pt x="1144" y="127"/>
                  </a:cubicBezTo>
                  <a:cubicBezTo>
                    <a:pt x="1199" y="93"/>
                    <a:pt x="1166" y="9"/>
                    <a:pt x="1112" y="9"/>
                  </a:cubicBezTo>
                  <a:cubicBezTo>
                    <a:pt x="1101" y="9"/>
                    <a:pt x="1090" y="13"/>
                    <a:pt x="1078" y="20"/>
                  </a:cubicBezTo>
                  <a:cubicBezTo>
                    <a:pt x="916" y="115"/>
                    <a:pt x="763" y="215"/>
                    <a:pt x="603" y="310"/>
                  </a:cubicBezTo>
                  <a:lnTo>
                    <a:pt x="603" y="310"/>
                  </a:lnTo>
                  <a:cubicBezTo>
                    <a:pt x="441" y="210"/>
                    <a:pt x="284" y="105"/>
                    <a:pt x="127" y="10"/>
                  </a:cubicBezTo>
                  <a:cubicBezTo>
                    <a:pt x="116" y="4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56"/>
            <p:cNvSpPr/>
            <p:nvPr/>
          </p:nvSpPr>
          <p:spPr>
            <a:xfrm>
              <a:off x="3628200" y="2908325"/>
              <a:ext cx="30000" cy="11250"/>
            </a:xfrm>
            <a:custGeom>
              <a:avLst/>
              <a:gdLst/>
              <a:ahLst/>
              <a:cxnLst/>
              <a:rect l="l" t="t" r="r" b="b"/>
              <a:pathLst>
                <a:path w="1200" h="450" extrusionOk="0">
                  <a:moveTo>
                    <a:pt x="598" y="0"/>
                  </a:moveTo>
                  <a:cubicBezTo>
                    <a:pt x="587" y="0"/>
                    <a:pt x="575" y="4"/>
                    <a:pt x="565" y="12"/>
                  </a:cubicBezTo>
                  <a:cubicBezTo>
                    <a:pt x="397" y="114"/>
                    <a:pt x="230" y="220"/>
                    <a:pt x="57" y="322"/>
                  </a:cubicBezTo>
                  <a:cubicBezTo>
                    <a:pt x="1" y="361"/>
                    <a:pt x="36" y="443"/>
                    <a:pt x="91" y="443"/>
                  </a:cubicBezTo>
                  <a:cubicBezTo>
                    <a:pt x="101" y="443"/>
                    <a:pt x="112" y="440"/>
                    <a:pt x="123" y="434"/>
                  </a:cubicBezTo>
                  <a:cubicBezTo>
                    <a:pt x="284" y="339"/>
                    <a:pt x="437" y="235"/>
                    <a:pt x="597" y="139"/>
                  </a:cubicBezTo>
                  <a:lnTo>
                    <a:pt x="597" y="139"/>
                  </a:lnTo>
                  <a:cubicBezTo>
                    <a:pt x="759" y="244"/>
                    <a:pt x="916" y="344"/>
                    <a:pt x="1074" y="439"/>
                  </a:cubicBezTo>
                  <a:cubicBezTo>
                    <a:pt x="1086" y="447"/>
                    <a:pt x="1097" y="450"/>
                    <a:pt x="1108" y="450"/>
                  </a:cubicBezTo>
                  <a:cubicBezTo>
                    <a:pt x="1163" y="450"/>
                    <a:pt x="1200" y="365"/>
                    <a:pt x="1140" y="327"/>
                  </a:cubicBezTo>
                  <a:cubicBezTo>
                    <a:pt x="967" y="220"/>
                    <a:pt x="804" y="114"/>
                    <a:pt x="631" y="12"/>
                  </a:cubicBezTo>
                  <a:cubicBezTo>
                    <a:pt x="621" y="4"/>
                    <a:pt x="610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56"/>
            <p:cNvSpPr/>
            <p:nvPr/>
          </p:nvSpPr>
          <p:spPr>
            <a:xfrm>
              <a:off x="3605100" y="2863575"/>
              <a:ext cx="75750" cy="44675"/>
            </a:xfrm>
            <a:custGeom>
              <a:avLst/>
              <a:gdLst/>
              <a:ahLst/>
              <a:cxnLst/>
              <a:rect l="l" t="t" r="r" b="b"/>
              <a:pathLst>
                <a:path w="3030" h="1787" extrusionOk="0">
                  <a:moveTo>
                    <a:pt x="2943" y="0"/>
                  </a:moveTo>
                  <a:cubicBezTo>
                    <a:pt x="2932" y="0"/>
                    <a:pt x="2921" y="4"/>
                    <a:pt x="2908" y="11"/>
                  </a:cubicBezTo>
                  <a:cubicBezTo>
                    <a:pt x="2812" y="67"/>
                    <a:pt x="2720" y="118"/>
                    <a:pt x="2629" y="174"/>
                  </a:cubicBezTo>
                  <a:cubicBezTo>
                    <a:pt x="2400" y="306"/>
                    <a:pt x="2176" y="434"/>
                    <a:pt x="1947" y="571"/>
                  </a:cubicBezTo>
                  <a:cubicBezTo>
                    <a:pt x="1677" y="729"/>
                    <a:pt x="1393" y="886"/>
                    <a:pt x="1123" y="1049"/>
                  </a:cubicBezTo>
                  <a:cubicBezTo>
                    <a:pt x="884" y="1191"/>
                    <a:pt x="645" y="1324"/>
                    <a:pt x="411" y="1466"/>
                  </a:cubicBezTo>
                  <a:cubicBezTo>
                    <a:pt x="294" y="1532"/>
                    <a:pt x="172" y="1593"/>
                    <a:pt x="65" y="1670"/>
                  </a:cubicBezTo>
                  <a:lnTo>
                    <a:pt x="60" y="1670"/>
                  </a:lnTo>
                  <a:cubicBezTo>
                    <a:pt x="0" y="1700"/>
                    <a:pt x="37" y="1787"/>
                    <a:pt x="90" y="1787"/>
                  </a:cubicBezTo>
                  <a:cubicBezTo>
                    <a:pt x="100" y="1787"/>
                    <a:pt x="110" y="1784"/>
                    <a:pt x="121" y="1776"/>
                  </a:cubicBezTo>
                  <a:cubicBezTo>
                    <a:pt x="218" y="1720"/>
                    <a:pt x="314" y="1670"/>
                    <a:pt x="406" y="1614"/>
                  </a:cubicBezTo>
                  <a:cubicBezTo>
                    <a:pt x="630" y="1476"/>
                    <a:pt x="853" y="1349"/>
                    <a:pt x="1082" y="1217"/>
                  </a:cubicBezTo>
                  <a:cubicBezTo>
                    <a:pt x="1357" y="1059"/>
                    <a:pt x="1637" y="902"/>
                    <a:pt x="1911" y="734"/>
                  </a:cubicBezTo>
                  <a:cubicBezTo>
                    <a:pt x="2145" y="596"/>
                    <a:pt x="2390" y="459"/>
                    <a:pt x="2624" y="322"/>
                  </a:cubicBezTo>
                  <a:cubicBezTo>
                    <a:pt x="2735" y="250"/>
                    <a:pt x="2858" y="194"/>
                    <a:pt x="2964" y="118"/>
                  </a:cubicBezTo>
                  <a:lnTo>
                    <a:pt x="2975" y="118"/>
                  </a:lnTo>
                  <a:cubicBezTo>
                    <a:pt x="3029" y="80"/>
                    <a:pt x="2997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56"/>
            <p:cNvSpPr/>
            <p:nvPr/>
          </p:nvSpPr>
          <p:spPr>
            <a:xfrm>
              <a:off x="3662400" y="2857350"/>
              <a:ext cx="16975" cy="25100"/>
            </a:xfrm>
            <a:custGeom>
              <a:avLst/>
              <a:gdLst/>
              <a:ahLst/>
              <a:cxnLst/>
              <a:rect l="l" t="t" r="r" b="b"/>
              <a:pathLst>
                <a:path w="679" h="1004" extrusionOk="0">
                  <a:moveTo>
                    <a:pt x="90" y="1"/>
                  </a:moveTo>
                  <a:cubicBezTo>
                    <a:pt x="58" y="1"/>
                    <a:pt x="26" y="21"/>
                    <a:pt x="26" y="62"/>
                  </a:cubicBezTo>
                  <a:cubicBezTo>
                    <a:pt x="21" y="255"/>
                    <a:pt x="11" y="459"/>
                    <a:pt x="1" y="657"/>
                  </a:cubicBezTo>
                  <a:cubicBezTo>
                    <a:pt x="1" y="677"/>
                    <a:pt x="11" y="703"/>
                    <a:pt x="31" y="718"/>
                  </a:cubicBezTo>
                  <a:cubicBezTo>
                    <a:pt x="204" y="810"/>
                    <a:pt x="382" y="906"/>
                    <a:pt x="555" y="998"/>
                  </a:cubicBezTo>
                  <a:cubicBezTo>
                    <a:pt x="563" y="1002"/>
                    <a:pt x="572" y="1003"/>
                    <a:pt x="579" y="1003"/>
                  </a:cubicBezTo>
                  <a:cubicBezTo>
                    <a:pt x="636" y="1003"/>
                    <a:pt x="679" y="917"/>
                    <a:pt x="616" y="881"/>
                  </a:cubicBezTo>
                  <a:cubicBezTo>
                    <a:pt x="454" y="790"/>
                    <a:pt x="288" y="704"/>
                    <a:pt x="129" y="618"/>
                  </a:cubicBezTo>
                  <a:lnTo>
                    <a:pt x="129" y="618"/>
                  </a:lnTo>
                  <a:cubicBezTo>
                    <a:pt x="134" y="437"/>
                    <a:pt x="139" y="247"/>
                    <a:pt x="154" y="62"/>
                  </a:cubicBezTo>
                  <a:cubicBezTo>
                    <a:pt x="154" y="21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56"/>
            <p:cNvSpPr/>
            <p:nvPr/>
          </p:nvSpPr>
          <p:spPr>
            <a:xfrm>
              <a:off x="3606025" y="2889650"/>
              <a:ext cx="17000" cy="25175"/>
            </a:xfrm>
            <a:custGeom>
              <a:avLst/>
              <a:gdLst/>
              <a:ahLst/>
              <a:cxnLst/>
              <a:rect l="l" t="t" r="r" b="b"/>
              <a:pathLst>
                <a:path w="680" h="1007" extrusionOk="0">
                  <a:moveTo>
                    <a:pt x="100" y="1"/>
                  </a:moveTo>
                  <a:cubicBezTo>
                    <a:pt x="41" y="1"/>
                    <a:pt x="1" y="92"/>
                    <a:pt x="64" y="123"/>
                  </a:cubicBezTo>
                  <a:cubicBezTo>
                    <a:pt x="221" y="214"/>
                    <a:pt x="388" y="305"/>
                    <a:pt x="551" y="387"/>
                  </a:cubicBezTo>
                  <a:lnTo>
                    <a:pt x="551" y="387"/>
                  </a:lnTo>
                  <a:cubicBezTo>
                    <a:pt x="545" y="573"/>
                    <a:pt x="536" y="762"/>
                    <a:pt x="526" y="942"/>
                  </a:cubicBezTo>
                  <a:cubicBezTo>
                    <a:pt x="526" y="985"/>
                    <a:pt x="558" y="1007"/>
                    <a:pt x="590" y="1007"/>
                  </a:cubicBezTo>
                  <a:cubicBezTo>
                    <a:pt x="622" y="1007"/>
                    <a:pt x="654" y="985"/>
                    <a:pt x="654" y="942"/>
                  </a:cubicBezTo>
                  <a:cubicBezTo>
                    <a:pt x="659" y="749"/>
                    <a:pt x="664" y="545"/>
                    <a:pt x="679" y="347"/>
                  </a:cubicBezTo>
                  <a:cubicBezTo>
                    <a:pt x="679" y="326"/>
                    <a:pt x="664" y="301"/>
                    <a:pt x="649" y="291"/>
                  </a:cubicBezTo>
                  <a:cubicBezTo>
                    <a:pt x="476" y="194"/>
                    <a:pt x="298" y="98"/>
                    <a:pt x="125" y="6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56"/>
            <p:cNvSpPr/>
            <p:nvPr/>
          </p:nvSpPr>
          <p:spPr>
            <a:xfrm>
              <a:off x="3604950" y="2864400"/>
              <a:ext cx="76550" cy="43100"/>
            </a:xfrm>
            <a:custGeom>
              <a:avLst/>
              <a:gdLst/>
              <a:ahLst/>
              <a:cxnLst/>
              <a:rect l="l" t="t" r="r" b="b"/>
              <a:pathLst>
                <a:path w="3062" h="1724" extrusionOk="0">
                  <a:moveTo>
                    <a:pt x="93" y="0"/>
                  </a:moveTo>
                  <a:cubicBezTo>
                    <a:pt x="39" y="0"/>
                    <a:pt x="0" y="85"/>
                    <a:pt x="61" y="116"/>
                  </a:cubicBezTo>
                  <a:cubicBezTo>
                    <a:pt x="157" y="167"/>
                    <a:pt x="249" y="222"/>
                    <a:pt x="346" y="273"/>
                  </a:cubicBezTo>
                  <a:lnTo>
                    <a:pt x="1032" y="655"/>
                  </a:lnTo>
                  <a:cubicBezTo>
                    <a:pt x="1312" y="807"/>
                    <a:pt x="1592" y="970"/>
                    <a:pt x="1867" y="1123"/>
                  </a:cubicBezTo>
                  <a:cubicBezTo>
                    <a:pt x="2106" y="1255"/>
                    <a:pt x="2345" y="1387"/>
                    <a:pt x="2584" y="1520"/>
                  </a:cubicBezTo>
                  <a:cubicBezTo>
                    <a:pt x="2701" y="1586"/>
                    <a:pt x="2813" y="1657"/>
                    <a:pt x="2935" y="1713"/>
                  </a:cubicBezTo>
                  <a:lnTo>
                    <a:pt x="2940" y="1713"/>
                  </a:lnTo>
                  <a:cubicBezTo>
                    <a:pt x="2951" y="1720"/>
                    <a:pt x="2962" y="1723"/>
                    <a:pt x="2973" y="1723"/>
                  </a:cubicBezTo>
                  <a:cubicBezTo>
                    <a:pt x="3027" y="1723"/>
                    <a:pt x="3062" y="1636"/>
                    <a:pt x="3006" y="1606"/>
                  </a:cubicBezTo>
                  <a:cubicBezTo>
                    <a:pt x="2909" y="1555"/>
                    <a:pt x="2813" y="1494"/>
                    <a:pt x="2716" y="1443"/>
                  </a:cubicBezTo>
                  <a:lnTo>
                    <a:pt x="2029" y="1062"/>
                  </a:lnTo>
                  <a:cubicBezTo>
                    <a:pt x="1750" y="909"/>
                    <a:pt x="1470" y="752"/>
                    <a:pt x="1200" y="599"/>
                  </a:cubicBezTo>
                  <a:cubicBezTo>
                    <a:pt x="956" y="467"/>
                    <a:pt x="722" y="334"/>
                    <a:pt x="478" y="197"/>
                  </a:cubicBezTo>
                  <a:cubicBezTo>
                    <a:pt x="366" y="136"/>
                    <a:pt x="249" y="65"/>
                    <a:pt x="132" y="9"/>
                  </a:cubicBezTo>
                  <a:lnTo>
                    <a:pt x="122" y="9"/>
                  </a:lnTo>
                  <a:cubicBezTo>
                    <a:pt x="112" y="3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56"/>
            <p:cNvSpPr/>
            <p:nvPr/>
          </p:nvSpPr>
          <p:spPr>
            <a:xfrm>
              <a:off x="3662675" y="2889050"/>
              <a:ext cx="17150" cy="24950"/>
            </a:xfrm>
            <a:custGeom>
              <a:avLst/>
              <a:gdLst/>
              <a:ahLst/>
              <a:cxnLst/>
              <a:rect l="l" t="t" r="r" b="b"/>
              <a:pathLst>
                <a:path w="686" h="998" extrusionOk="0">
                  <a:moveTo>
                    <a:pt x="592" y="1"/>
                  </a:moveTo>
                  <a:cubicBezTo>
                    <a:pt x="582" y="1"/>
                    <a:pt x="571" y="3"/>
                    <a:pt x="560" y="10"/>
                  </a:cubicBezTo>
                  <a:cubicBezTo>
                    <a:pt x="382" y="101"/>
                    <a:pt x="214" y="198"/>
                    <a:pt x="36" y="295"/>
                  </a:cubicBezTo>
                  <a:cubicBezTo>
                    <a:pt x="15" y="305"/>
                    <a:pt x="0" y="325"/>
                    <a:pt x="0" y="350"/>
                  </a:cubicBezTo>
                  <a:cubicBezTo>
                    <a:pt x="10" y="549"/>
                    <a:pt x="20" y="747"/>
                    <a:pt x="26" y="941"/>
                  </a:cubicBezTo>
                  <a:cubicBezTo>
                    <a:pt x="31" y="978"/>
                    <a:pt x="64" y="997"/>
                    <a:pt x="95" y="997"/>
                  </a:cubicBezTo>
                  <a:cubicBezTo>
                    <a:pt x="128" y="997"/>
                    <a:pt x="158" y="977"/>
                    <a:pt x="153" y="935"/>
                  </a:cubicBezTo>
                  <a:cubicBezTo>
                    <a:pt x="148" y="750"/>
                    <a:pt x="139" y="569"/>
                    <a:pt x="129" y="384"/>
                  </a:cubicBezTo>
                  <a:lnTo>
                    <a:pt x="129" y="384"/>
                  </a:lnTo>
                  <a:cubicBezTo>
                    <a:pt x="296" y="294"/>
                    <a:pt x="459" y="207"/>
                    <a:pt x="626" y="116"/>
                  </a:cubicBezTo>
                  <a:cubicBezTo>
                    <a:pt x="686" y="82"/>
                    <a:pt x="64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56"/>
            <p:cNvSpPr/>
            <p:nvPr/>
          </p:nvSpPr>
          <p:spPr>
            <a:xfrm>
              <a:off x="3605925" y="2857475"/>
              <a:ext cx="17100" cy="25025"/>
            </a:xfrm>
            <a:custGeom>
              <a:avLst/>
              <a:gdLst/>
              <a:ahLst/>
              <a:cxnLst/>
              <a:rect l="l" t="t" r="r" b="b"/>
              <a:pathLst>
                <a:path w="684" h="1001" extrusionOk="0">
                  <a:moveTo>
                    <a:pt x="592" y="0"/>
                  </a:moveTo>
                  <a:cubicBezTo>
                    <a:pt x="559" y="0"/>
                    <a:pt x="528" y="21"/>
                    <a:pt x="530" y="62"/>
                  </a:cubicBezTo>
                  <a:cubicBezTo>
                    <a:pt x="535" y="247"/>
                    <a:pt x="549" y="432"/>
                    <a:pt x="555" y="613"/>
                  </a:cubicBezTo>
                  <a:lnTo>
                    <a:pt x="555" y="613"/>
                  </a:lnTo>
                  <a:cubicBezTo>
                    <a:pt x="388" y="704"/>
                    <a:pt x="225" y="790"/>
                    <a:pt x="57" y="881"/>
                  </a:cubicBezTo>
                  <a:cubicBezTo>
                    <a:pt x="1" y="916"/>
                    <a:pt x="38" y="1000"/>
                    <a:pt x="95" y="1000"/>
                  </a:cubicBezTo>
                  <a:cubicBezTo>
                    <a:pt x="104" y="1000"/>
                    <a:pt x="114" y="998"/>
                    <a:pt x="124" y="993"/>
                  </a:cubicBezTo>
                  <a:cubicBezTo>
                    <a:pt x="302" y="896"/>
                    <a:pt x="475" y="800"/>
                    <a:pt x="653" y="703"/>
                  </a:cubicBezTo>
                  <a:cubicBezTo>
                    <a:pt x="668" y="693"/>
                    <a:pt x="683" y="672"/>
                    <a:pt x="683" y="647"/>
                  </a:cubicBezTo>
                  <a:cubicBezTo>
                    <a:pt x="678" y="449"/>
                    <a:pt x="663" y="250"/>
                    <a:pt x="658" y="57"/>
                  </a:cubicBezTo>
                  <a:cubicBezTo>
                    <a:pt x="655" y="19"/>
                    <a:pt x="62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9" name="Google Shape;4849;p56"/>
          <p:cNvGrpSpPr/>
          <p:nvPr/>
        </p:nvGrpSpPr>
        <p:grpSpPr>
          <a:xfrm rot="-4957593">
            <a:off x="8155052" y="604033"/>
            <a:ext cx="308661" cy="304949"/>
            <a:chOff x="3467975" y="3031075"/>
            <a:chExt cx="43650" cy="43125"/>
          </a:xfrm>
        </p:grpSpPr>
        <p:sp>
          <p:nvSpPr>
            <p:cNvPr id="4850" name="Google Shape;4850;p56"/>
            <p:cNvSpPr/>
            <p:nvPr/>
          </p:nvSpPr>
          <p:spPr>
            <a:xfrm>
              <a:off x="3486550" y="3049750"/>
              <a:ext cx="6125" cy="5775"/>
            </a:xfrm>
            <a:custGeom>
              <a:avLst/>
              <a:gdLst/>
              <a:ahLst/>
              <a:cxnLst/>
              <a:rect l="l" t="t" r="r" b="b"/>
              <a:pathLst>
                <a:path w="245" h="231" extrusionOk="0">
                  <a:moveTo>
                    <a:pt x="127" y="67"/>
                  </a:moveTo>
                  <a:cubicBezTo>
                    <a:pt x="137" y="67"/>
                    <a:pt x="137" y="67"/>
                    <a:pt x="143" y="72"/>
                  </a:cubicBezTo>
                  <a:cubicBezTo>
                    <a:pt x="143" y="72"/>
                    <a:pt x="148" y="72"/>
                    <a:pt x="148" y="77"/>
                  </a:cubicBezTo>
                  <a:lnTo>
                    <a:pt x="163" y="77"/>
                  </a:lnTo>
                  <a:lnTo>
                    <a:pt x="168" y="82"/>
                  </a:lnTo>
                  <a:cubicBezTo>
                    <a:pt x="167" y="82"/>
                    <a:pt x="167" y="81"/>
                    <a:pt x="167" y="81"/>
                  </a:cubicBezTo>
                  <a:lnTo>
                    <a:pt x="167" y="81"/>
                  </a:lnTo>
                  <a:cubicBezTo>
                    <a:pt x="166" y="81"/>
                    <a:pt x="167" y="83"/>
                    <a:pt x="168" y="85"/>
                  </a:cubicBezTo>
                  <a:lnTo>
                    <a:pt x="168" y="85"/>
                  </a:lnTo>
                  <a:cubicBezTo>
                    <a:pt x="168" y="83"/>
                    <a:pt x="168" y="82"/>
                    <a:pt x="168" y="82"/>
                  </a:cubicBezTo>
                  <a:lnTo>
                    <a:pt x="168" y="82"/>
                  </a:lnTo>
                  <a:cubicBezTo>
                    <a:pt x="169" y="85"/>
                    <a:pt x="170" y="86"/>
                    <a:pt x="169" y="86"/>
                  </a:cubicBezTo>
                  <a:cubicBezTo>
                    <a:pt x="169" y="86"/>
                    <a:pt x="169" y="85"/>
                    <a:pt x="168" y="85"/>
                  </a:cubicBezTo>
                  <a:lnTo>
                    <a:pt x="168" y="85"/>
                  </a:lnTo>
                  <a:cubicBezTo>
                    <a:pt x="168" y="87"/>
                    <a:pt x="169" y="93"/>
                    <a:pt x="173" y="93"/>
                  </a:cubicBezTo>
                  <a:cubicBezTo>
                    <a:pt x="173" y="93"/>
                    <a:pt x="173" y="98"/>
                    <a:pt x="178" y="98"/>
                  </a:cubicBezTo>
                  <a:cubicBezTo>
                    <a:pt x="178" y="102"/>
                    <a:pt x="178" y="103"/>
                    <a:pt x="181" y="105"/>
                  </a:cubicBezTo>
                  <a:lnTo>
                    <a:pt x="181" y="105"/>
                  </a:lnTo>
                  <a:cubicBezTo>
                    <a:pt x="179" y="109"/>
                    <a:pt x="178" y="114"/>
                    <a:pt x="178" y="118"/>
                  </a:cubicBezTo>
                  <a:lnTo>
                    <a:pt x="178" y="133"/>
                  </a:lnTo>
                  <a:lnTo>
                    <a:pt x="178" y="138"/>
                  </a:lnTo>
                  <a:cubicBezTo>
                    <a:pt x="178" y="149"/>
                    <a:pt x="173" y="149"/>
                    <a:pt x="173" y="154"/>
                  </a:cubicBezTo>
                  <a:lnTo>
                    <a:pt x="168" y="159"/>
                  </a:lnTo>
                  <a:lnTo>
                    <a:pt x="163" y="164"/>
                  </a:lnTo>
                  <a:lnTo>
                    <a:pt x="112" y="164"/>
                  </a:lnTo>
                  <a:cubicBezTo>
                    <a:pt x="112" y="164"/>
                    <a:pt x="102" y="159"/>
                    <a:pt x="97" y="159"/>
                  </a:cubicBezTo>
                  <a:lnTo>
                    <a:pt x="92" y="159"/>
                  </a:lnTo>
                  <a:lnTo>
                    <a:pt x="87" y="154"/>
                  </a:lnTo>
                  <a:cubicBezTo>
                    <a:pt x="87" y="154"/>
                    <a:pt x="87" y="149"/>
                    <a:pt x="76" y="149"/>
                  </a:cubicBezTo>
                  <a:lnTo>
                    <a:pt x="76" y="143"/>
                  </a:lnTo>
                  <a:cubicBezTo>
                    <a:pt x="76" y="143"/>
                    <a:pt x="76" y="133"/>
                    <a:pt x="71" y="128"/>
                  </a:cubicBezTo>
                  <a:lnTo>
                    <a:pt x="71" y="123"/>
                  </a:lnTo>
                  <a:lnTo>
                    <a:pt x="71" y="108"/>
                  </a:lnTo>
                  <a:lnTo>
                    <a:pt x="71" y="103"/>
                  </a:lnTo>
                  <a:cubicBezTo>
                    <a:pt x="71" y="98"/>
                    <a:pt x="71" y="98"/>
                    <a:pt x="76" y="93"/>
                  </a:cubicBezTo>
                  <a:cubicBezTo>
                    <a:pt x="76" y="93"/>
                    <a:pt x="76" y="82"/>
                    <a:pt x="87" y="82"/>
                  </a:cubicBezTo>
                  <a:lnTo>
                    <a:pt x="87" y="77"/>
                  </a:lnTo>
                  <a:lnTo>
                    <a:pt x="92" y="72"/>
                  </a:lnTo>
                  <a:cubicBezTo>
                    <a:pt x="92" y="72"/>
                    <a:pt x="97" y="67"/>
                    <a:pt x="102" y="67"/>
                  </a:cubicBezTo>
                  <a:close/>
                  <a:moveTo>
                    <a:pt x="132" y="0"/>
                  </a:moveTo>
                  <a:cubicBezTo>
                    <a:pt x="97" y="0"/>
                    <a:pt x="63" y="15"/>
                    <a:pt x="41" y="42"/>
                  </a:cubicBezTo>
                  <a:cubicBezTo>
                    <a:pt x="10" y="77"/>
                    <a:pt x="0" y="133"/>
                    <a:pt x="26" y="174"/>
                  </a:cubicBezTo>
                  <a:cubicBezTo>
                    <a:pt x="48" y="211"/>
                    <a:pt x="92" y="231"/>
                    <a:pt x="134" y="231"/>
                  </a:cubicBezTo>
                  <a:cubicBezTo>
                    <a:pt x="138" y="231"/>
                    <a:pt x="143" y="230"/>
                    <a:pt x="148" y="230"/>
                  </a:cubicBezTo>
                  <a:cubicBezTo>
                    <a:pt x="204" y="215"/>
                    <a:pt x="244" y="169"/>
                    <a:pt x="244" y="118"/>
                  </a:cubicBezTo>
                  <a:cubicBezTo>
                    <a:pt x="244" y="67"/>
                    <a:pt x="214" y="21"/>
                    <a:pt x="168" y="6"/>
                  </a:cubicBezTo>
                  <a:cubicBezTo>
                    <a:pt x="156" y="2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56"/>
            <p:cNvSpPr/>
            <p:nvPr/>
          </p:nvSpPr>
          <p:spPr>
            <a:xfrm>
              <a:off x="3488950" y="3031075"/>
              <a:ext cx="1675" cy="20250"/>
            </a:xfrm>
            <a:custGeom>
              <a:avLst/>
              <a:gdLst/>
              <a:ahLst/>
              <a:cxnLst/>
              <a:rect l="l" t="t" r="r" b="b"/>
              <a:pathLst>
                <a:path w="67" h="810" extrusionOk="0">
                  <a:moveTo>
                    <a:pt x="34" y="0"/>
                  </a:moveTo>
                  <a:cubicBezTo>
                    <a:pt x="17" y="0"/>
                    <a:pt x="1" y="10"/>
                    <a:pt x="1" y="31"/>
                  </a:cubicBezTo>
                  <a:lnTo>
                    <a:pt x="1" y="687"/>
                  </a:lnTo>
                  <a:lnTo>
                    <a:pt x="1" y="779"/>
                  </a:lnTo>
                  <a:cubicBezTo>
                    <a:pt x="1" y="799"/>
                    <a:pt x="17" y="809"/>
                    <a:pt x="34" y="809"/>
                  </a:cubicBezTo>
                  <a:cubicBezTo>
                    <a:pt x="50" y="809"/>
                    <a:pt x="67" y="799"/>
                    <a:pt x="67" y="779"/>
                  </a:cubicBezTo>
                  <a:lnTo>
                    <a:pt x="67" y="127"/>
                  </a:lnTo>
                  <a:lnTo>
                    <a:pt x="67" y="31"/>
                  </a:lnTo>
                  <a:cubicBezTo>
                    <a:pt x="67" y="10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56"/>
            <p:cNvSpPr/>
            <p:nvPr/>
          </p:nvSpPr>
          <p:spPr>
            <a:xfrm>
              <a:off x="3484200" y="3032975"/>
              <a:ext cx="10975" cy="5950"/>
            </a:xfrm>
            <a:custGeom>
              <a:avLst/>
              <a:gdLst/>
              <a:ahLst/>
              <a:cxnLst/>
              <a:rect l="l" t="t" r="r" b="b"/>
              <a:pathLst>
                <a:path w="439" h="238" extrusionOk="0">
                  <a:moveTo>
                    <a:pt x="391" y="1"/>
                  </a:moveTo>
                  <a:cubicBezTo>
                    <a:pt x="384" y="1"/>
                    <a:pt x="376" y="4"/>
                    <a:pt x="369" y="11"/>
                  </a:cubicBezTo>
                  <a:lnTo>
                    <a:pt x="219" y="161"/>
                  </a:lnTo>
                  <a:lnTo>
                    <a:pt x="219" y="161"/>
                  </a:lnTo>
                  <a:lnTo>
                    <a:pt x="69" y="11"/>
                  </a:lnTo>
                  <a:cubicBezTo>
                    <a:pt x="62" y="4"/>
                    <a:pt x="55" y="1"/>
                    <a:pt x="47" y="1"/>
                  </a:cubicBezTo>
                  <a:cubicBezTo>
                    <a:pt x="22" y="1"/>
                    <a:pt x="0" y="37"/>
                    <a:pt x="28" y="57"/>
                  </a:cubicBezTo>
                  <a:lnTo>
                    <a:pt x="196" y="229"/>
                  </a:lnTo>
                  <a:cubicBezTo>
                    <a:pt x="203" y="235"/>
                    <a:pt x="212" y="237"/>
                    <a:pt x="221" y="237"/>
                  </a:cubicBezTo>
                  <a:cubicBezTo>
                    <a:pt x="229" y="237"/>
                    <a:pt x="237" y="235"/>
                    <a:pt x="242" y="229"/>
                  </a:cubicBezTo>
                  <a:lnTo>
                    <a:pt x="415" y="57"/>
                  </a:lnTo>
                  <a:cubicBezTo>
                    <a:pt x="438" y="33"/>
                    <a:pt x="416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56"/>
            <p:cNvSpPr/>
            <p:nvPr/>
          </p:nvSpPr>
          <p:spPr>
            <a:xfrm>
              <a:off x="3488950" y="3053950"/>
              <a:ext cx="1675" cy="20250"/>
            </a:xfrm>
            <a:custGeom>
              <a:avLst/>
              <a:gdLst/>
              <a:ahLst/>
              <a:cxnLst/>
              <a:rect l="l" t="t" r="r" b="b"/>
              <a:pathLst>
                <a:path w="67" h="810" extrusionOk="0">
                  <a:moveTo>
                    <a:pt x="34" y="1"/>
                  </a:moveTo>
                  <a:cubicBezTo>
                    <a:pt x="17" y="1"/>
                    <a:pt x="1" y="11"/>
                    <a:pt x="1" y="31"/>
                  </a:cubicBezTo>
                  <a:lnTo>
                    <a:pt x="1" y="688"/>
                  </a:lnTo>
                  <a:lnTo>
                    <a:pt x="1" y="779"/>
                  </a:lnTo>
                  <a:cubicBezTo>
                    <a:pt x="1" y="799"/>
                    <a:pt x="17" y="810"/>
                    <a:pt x="34" y="810"/>
                  </a:cubicBezTo>
                  <a:cubicBezTo>
                    <a:pt x="50" y="810"/>
                    <a:pt x="67" y="799"/>
                    <a:pt x="67" y="779"/>
                  </a:cubicBezTo>
                  <a:lnTo>
                    <a:pt x="67" y="128"/>
                  </a:lnTo>
                  <a:lnTo>
                    <a:pt x="67" y="31"/>
                  </a:lnTo>
                  <a:cubicBezTo>
                    <a:pt x="67" y="11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56"/>
            <p:cNvSpPr/>
            <p:nvPr/>
          </p:nvSpPr>
          <p:spPr>
            <a:xfrm>
              <a:off x="3484450" y="3066400"/>
              <a:ext cx="10850" cy="5900"/>
            </a:xfrm>
            <a:custGeom>
              <a:avLst/>
              <a:gdLst/>
              <a:ahLst/>
              <a:cxnLst/>
              <a:rect l="l" t="t" r="r" b="b"/>
              <a:pathLst>
                <a:path w="434" h="236" extrusionOk="0">
                  <a:moveTo>
                    <a:pt x="216" y="0"/>
                  </a:moveTo>
                  <a:cubicBezTo>
                    <a:pt x="209" y="0"/>
                    <a:pt x="201" y="4"/>
                    <a:pt x="196" y="12"/>
                  </a:cubicBezTo>
                  <a:lnTo>
                    <a:pt x="23" y="179"/>
                  </a:lnTo>
                  <a:cubicBezTo>
                    <a:pt x="0" y="206"/>
                    <a:pt x="18" y="236"/>
                    <a:pt x="43" y="236"/>
                  </a:cubicBezTo>
                  <a:cubicBezTo>
                    <a:pt x="51" y="236"/>
                    <a:pt x="60" y="233"/>
                    <a:pt x="69" y="225"/>
                  </a:cubicBezTo>
                  <a:lnTo>
                    <a:pt x="216" y="73"/>
                  </a:lnTo>
                  <a:lnTo>
                    <a:pt x="364" y="225"/>
                  </a:lnTo>
                  <a:cubicBezTo>
                    <a:pt x="372" y="232"/>
                    <a:pt x="380" y="235"/>
                    <a:pt x="387" y="235"/>
                  </a:cubicBezTo>
                  <a:cubicBezTo>
                    <a:pt x="414" y="235"/>
                    <a:pt x="434" y="199"/>
                    <a:pt x="410" y="179"/>
                  </a:cubicBezTo>
                  <a:lnTo>
                    <a:pt x="237" y="12"/>
                  </a:lnTo>
                  <a:cubicBezTo>
                    <a:pt x="232" y="4"/>
                    <a:pt x="224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56"/>
            <p:cNvSpPr/>
            <p:nvPr/>
          </p:nvSpPr>
          <p:spPr>
            <a:xfrm>
              <a:off x="3490875" y="3051800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41" y="0"/>
                  </a:moveTo>
                  <a:cubicBezTo>
                    <a:pt x="0" y="0"/>
                    <a:pt x="0" y="67"/>
                    <a:pt x="41" y="67"/>
                  </a:cubicBezTo>
                  <a:lnTo>
                    <a:pt x="789" y="67"/>
                  </a:lnTo>
                  <a:cubicBezTo>
                    <a:pt x="829" y="67"/>
                    <a:pt x="829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56"/>
            <p:cNvSpPr/>
            <p:nvPr/>
          </p:nvSpPr>
          <p:spPr>
            <a:xfrm>
              <a:off x="3503450" y="3047450"/>
              <a:ext cx="6325" cy="10225"/>
            </a:xfrm>
            <a:custGeom>
              <a:avLst/>
              <a:gdLst/>
              <a:ahLst/>
              <a:cxnLst/>
              <a:rect l="l" t="t" r="r" b="b"/>
              <a:pathLst>
                <a:path w="253" h="409" extrusionOk="0">
                  <a:moveTo>
                    <a:pt x="206" y="1"/>
                  </a:moveTo>
                  <a:cubicBezTo>
                    <a:pt x="198" y="1"/>
                    <a:pt x="190" y="4"/>
                    <a:pt x="184" y="12"/>
                  </a:cubicBezTo>
                  <a:lnTo>
                    <a:pt x="11" y="185"/>
                  </a:lnTo>
                  <a:cubicBezTo>
                    <a:pt x="1" y="195"/>
                    <a:pt x="1" y="215"/>
                    <a:pt x="11" y="225"/>
                  </a:cubicBezTo>
                  <a:lnTo>
                    <a:pt x="184" y="398"/>
                  </a:lnTo>
                  <a:cubicBezTo>
                    <a:pt x="191" y="406"/>
                    <a:pt x="200" y="409"/>
                    <a:pt x="208" y="409"/>
                  </a:cubicBezTo>
                  <a:cubicBezTo>
                    <a:pt x="232" y="409"/>
                    <a:pt x="253" y="379"/>
                    <a:pt x="230" y="352"/>
                  </a:cubicBezTo>
                  <a:lnTo>
                    <a:pt x="78" y="205"/>
                  </a:lnTo>
                  <a:lnTo>
                    <a:pt x="230" y="57"/>
                  </a:lnTo>
                  <a:cubicBezTo>
                    <a:pt x="253" y="31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56"/>
            <p:cNvSpPr/>
            <p:nvPr/>
          </p:nvSpPr>
          <p:spPr>
            <a:xfrm>
              <a:off x="3467975" y="3051800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41" y="0"/>
                  </a:moveTo>
                  <a:cubicBezTo>
                    <a:pt x="0" y="0"/>
                    <a:pt x="0" y="67"/>
                    <a:pt x="41" y="67"/>
                  </a:cubicBezTo>
                  <a:lnTo>
                    <a:pt x="789" y="67"/>
                  </a:lnTo>
                  <a:cubicBezTo>
                    <a:pt x="830" y="67"/>
                    <a:pt x="830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56"/>
            <p:cNvSpPr/>
            <p:nvPr/>
          </p:nvSpPr>
          <p:spPr>
            <a:xfrm>
              <a:off x="3469800" y="3047600"/>
              <a:ext cx="6350" cy="10275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45" y="1"/>
                  </a:moveTo>
                  <a:cubicBezTo>
                    <a:pt x="19" y="1"/>
                    <a:pt x="1" y="33"/>
                    <a:pt x="24" y="57"/>
                  </a:cubicBezTo>
                  <a:lnTo>
                    <a:pt x="174" y="207"/>
                  </a:lnTo>
                  <a:lnTo>
                    <a:pt x="174" y="207"/>
                  </a:lnTo>
                  <a:lnTo>
                    <a:pt x="24" y="357"/>
                  </a:lnTo>
                  <a:cubicBezTo>
                    <a:pt x="1" y="379"/>
                    <a:pt x="24" y="410"/>
                    <a:pt x="47" y="410"/>
                  </a:cubicBezTo>
                  <a:cubicBezTo>
                    <a:pt x="55" y="410"/>
                    <a:pt x="63" y="407"/>
                    <a:pt x="70" y="397"/>
                  </a:cubicBezTo>
                  <a:lnTo>
                    <a:pt x="238" y="229"/>
                  </a:lnTo>
                  <a:cubicBezTo>
                    <a:pt x="253" y="214"/>
                    <a:pt x="253" y="194"/>
                    <a:pt x="238" y="184"/>
                  </a:cubicBezTo>
                  <a:lnTo>
                    <a:pt x="70" y="11"/>
                  </a:lnTo>
                  <a:cubicBezTo>
                    <a:pt x="62" y="4"/>
                    <a:pt x="53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56"/>
            <p:cNvSpPr/>
            <p:nvPr/>
          </p:nvSpPr>
          <p:spPr>
            <a:xfrm>
              <a:off x="3473875" y="3037125"/>
              <a:ext cx="15550" cy="14850"/>
            </a:xfrm>
            <a:custGeom>
              <a:avLst/>
              <a:gdLst/>
              <a:ahLst/>
              <a:cxnLst/>
              <a:rect l="l" t="t" r="r" b="b"/>
              <a:pathLst>
                <a:path w="622" h="594" extrusionOk="0">
                  <a:moveTo>
                    <a:pt x="46" y="0"/>
                  </a:moveTo>
                  <a:cubicBezTo>
                    <a:pt x="21" y="0"/>
                    <a:pt x="1" y="34"/>
                    <a:pt x="24" y="53"/>
                  </a:cubicBezTo>
                  <a:lnTo>
                    <a:pt x="492" y="521"/>
                  </a:lnTo>
                  <a:lnTo>
                    <a:pt x="553" y="582"/>
                  </a:lnTo>
                  <a:cubicBezTo>
                    <a:pt x="560" y="590"/>
                    <a:pt x="569" y="593"/>
                    <a:pt x="577" y="593"/>
                  </a:cubicBezTo>
                  <a:cubicBezTo>
                    <a:pt x="601" y="593"/>
                    <a:pt x="622" y="563"/>
                    <a:pt x="599" y="537"/>
                  </a:cubicBezTo>
                  <a:lnTo>
                    <a:pt x="136" y="74"/>
                  </a:lnTo>
                  <a:lnTo>
                    <a:pt x="70" y="13"/>
                  </a:lnTo>
                  <a:cubicBezTo>
                    <a:pt x="62" y="4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56"/>
            <p:cNvSpPr/>
            <p:nvPr/>
          </p:nvSpPr>
          <p:spPr>
            <a:xfrm>
              <a:off x="3472425" y="3035525"/>
              <a:ext cx="7775" cy="7650"/>
            </a:xfrm>
            <a:custGeom>
              <a:avLst/>
              <a:gdLst/>
              <a:ahLst/>
              <a:cxnLst/>
              <a:rect l="l" t="t" r="r" b="b"/>
              <a:pathLst>
                <a:path w="311" h="306" extrusionOk="0">
                  <a:moveTo>
                    <a:pt x="280" y="0"/>
                  </a:moveTo>
                  <a:cubicBezTo>
                    <a:pt x="265" y="0"/>
                    <a:pt x="250" y="10"/>
                    <a:pt x="250" y="31"/>
                  </a:cubicBezTo>
                  <a:lnTo>
                    <a:pt x="250" y="239"/>
                  </a:lnTo>
                  <a:lnTo>
                    <a:pt x="41" y="239"/>
                  </a:lnTo>
                  <a:cubicBezTo>
                    <a:pt x="1" y="239"/>
                    <a:pt x="1" y="306"/>
                    <a:pt x="41" y="306"/>
                  </a:cubicBezTo>
                  <a:lnTo>
                    <a:pt x="280" y="306"/>
                  </a:lnTo>
                  <a:cubicBezTo>
                    <a:pt x="301" y="306"/>
                    <a:pt x="311" y="290"/>
                    <a:pt x="311" y="270"/>
                  </a:cubicBezTo>
                  <a:lnTo>
                    <a:pt x="311" y="61"/>
                  </a:lnTo>
                  <a:lnTo>
                    <a:pt x="311" y="31"/>
                  </a:lnTo>
                  <a:cubicBezTo>
                    <a:pt x="311" y="10"/>
                    <a:pt x="296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56"/>
            <p:cNvSpPr/>
            <p:nvPr/>
          </p:nvSpPr>
          <p:spPr>
            <a:xfrm>
              <a:off x="3490150" y="3053325"/>
              <a:ext cx="15550" cy="14875"/>
            </a:xfrm>
            <a:custGeom>
              <a:avLst/>
              <a:gdLst/>
              <a:ahLst/>
              <a:cxnLst/>
              <a:rect l="l" t="t" r="r" b="b"/>
              <a:pathLst>
                <a:path w="622" h="595" extrusionOk="0">
                  <a:moveTo>
                    <a:pt x="45" y="1"/>
                  </a:moveTo>
                  <a:cubicBezTo>
                    <a:pt x="19" y="1"/>
                    <a:pt x="1" y="33"/>
                    <a:pt x="24" y="56"/>
                  </a:cubicBezTo>
                  <a:lnTo>
                    <a:pt x="487" y="519"/>
                  </a:lnTo>
                  <a:lnTo>
                    <a:pt x="553" y="585"/>
                  </a:lnTo>
                  <a:cubicBezTo>
                    <a:pt x="560" y="592"/>
                    <a:pt x="567" y="595"/>
                    <a:pt x="574" y="595"/>
                  </a:cubicBezTo>
                  <a:cubicBezTo>
                    <a:pt x="600" y="595"/>
                    <a:pt x="622" y="560"/>
                    <a:pt x="594" y="540"/>
                  </a:cubicBezTo>
                  <a:lnTo>
                    <a:pt x="131" y="77"/>
                  </a:lnTo>
                  <a:lnTo>
                    <a:pt x="70" y="11"/>
                  </a:lnTo>
                  <a:cubicBezTo>
                    <a:pt x="61" y="4"/>
                    <a:pt x="53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56"/>
            <p:cNvSpPr/>
            <p:nvPr/>
          </p:nvSpPr>
          <p:spPr>
            <a:xfrm>
              <a:off x="3499250" y="3062225"/>
              <a:ext cx="7925" cy="7525"/>
            </a:xfrm>
            <a:custGeom>
              <a:avLst/>
              <a:gdLst/>
              <a:ahLst/>
              <a:cxnLst/>
              <a:rect l="l" t="t" r="r" b="b"/>
              <a:pathLst>
                <a:path w="317" h="301" extrusionOk="0">
                  <a:moveTo>
                    <a:pt x="36" y="1"/>
                  </a:moveTo>
                  <a:cubicBezTo>
                    <a:pt x="16" y="1"/>
                    <a:pt x="1" y="11"/>
                    <a:pt x="1" y="31"/>
                  </a:cubicBezTo>
                  <a:lnTo>
                    <a:pt x="1" y="240"/>
                  </a:lnTo>
                  <a:lnTo>
                    <a:pt x="1" y="270"/>
                  </a:lnTo>
                  <a:cubicBezTo>
                    <a:pt x="1" y="290"/>
                    <a:pt x="17" y="301"/>
                    <a:pt x="34" y="301"/>
                  </a:cubicBezTo>
                  <a:cubicBezTo>
                    <a:pt x="50" y="301"/>
                    <a:pt x="67" y="290"/>
                    <a:pt x="67" y="270"/>
                  </a:cubicBezTo>
                  <a:lnTo>
                    <a:pt x="67" y="62"/>
                  </a:lnTo>
                  <a:lnTo>
                    <a:pt x="275" y="62"/>
                  </a:lnTo>
                  <a:cubicBezTo>
                    <a:pt x="316" y="62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56"/>
            <p:cNvSpPr/>
            <p:nvPr/>
          </p:nvSpPr>
          <p:spPr>
            <a:xfrm>
              <a:off x="3490175" y="3037100"/>
              <a:ext cx="15500" cy="14875"/>
            </a:xfrm>
            <a:custGeom>
              <a:avLst/>
              <a:gdLst/>
              <a:ahLst/>
              <a:cxnLst/>
              <a:rect l="l" t="t" r="r" b="b"/>
              <a:pathLst>
                <a:path w="620" h="595" extrusionOk="0">
                  <a:moveTo>
                    <a:pt x="575" y="1"/>
                  </a:moveTo>
                  <a:cubicBezTo>
                    <a:pt x="567" y="1"/>
                    <a:pt x="559" y="4"/>
                    <a:pt x="552" y="14"/>
                  </a:cubicBezTo>
                  <a:lnTo>
                    <a:pt x="84" y="477"/>
                  </a:lnTo>
                  <a:lnTo>
                    <a:pt x="23" y="538"/>
                  </a:lnTo>
                  <a:cubicBezTo>
                    <a:pt x="0" y="564"/>
                    <a:pt x="17" y="594"/>
                    <a:pt x="43" y="594"/>
                  </a:cubicBezTo>
                  <a:cubicBezTo>
                    <a:pt x="51" y="594"/>
                    <a:pt x="60" y="591"/>
                    <a:pt x="69" y="583"/>
                  </a:cubicBezTo>
                  <a:lnTo>
                    <a:pt x="532" y="120"/>
                  </a:lnTo>
                  <a:lnTo>
                    <a:pt x="593" y="54"/>
                  </a:lnTo>
                  <a:cubicBezTo>
                    <a:pt x="619" y="32"/>
                    <a:pt x="598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56"/>
            <p:cNvSpPr/>
            <p:nvPr/>
          </p:nvSpPr>
          <p:spPr>
            <a:xfrm>
              <a:off x="3499250" y="3035525"/>
              <a:ext cx="7925" cy="7650"/>
            </a:xfrm>
            <a:custGeom>
              <a:avLst/>
              <a:gdLst/>
              <a:ahLst/>
              <a:cxnLst/>
              <a:rect l="l" t="t" r="r" b="b"/>
              <a:pathLst>
                <a:path w="317" h="306" extrusionOk="0">
                  <a:moveTo>
                    <a:pt x="34" y="0"/>
                  </a:moveTo>
                  <a:cubicBezTo>
                    <a:pt x="17" y="0"/>
                    <a:pt x="1" y="10"/>
                    <a:pt x="1" y="31"/>
                  </a:cubicBezTo>
                  <a:lnTo>
                    <a:pt x="1" y="239"/>
                  </a:lnTo>
                  <a:lnTo>
                    <a:pt x="1" y="270"/>
                  </a:lnTo>
                  <a:cubicBezTo>
                    <a:pt x="1" y="290"/>
                    <a:pt x="16" y="306"/>
                    <a:pt x="36" y="306"/>
                  </a:cubicBezTo>
                  <a:lnTo>
                    <a:pt x="275" y="306"/>
                  </a:lnTo>
                  <a:cubicBezTo>
                    <a:pt x="316" y="306"/>
                    <a:pt x="316" y="239"/>
                    <a:pt x="275" y="239"/>
                  </a:cubicBezTo>
                  <a:lnTo>
                    <a:pt x="67" y="239"/>
                  </a:lnTo>
                  <a:lnTo>
                    <a:pt x="67" y="61"/>
                  </a:lnTo>
                  <a:lnTo>
                    <a:pt x="67" y="31"/>
                  </a:lnTo>
                  <a:cubicBezTo>
                    <a:pt x="67" y="10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56"/>
            <p:cNvSpPr/>
            <p:nvPr/>
          </p:nvSpPr>
          <p:spPr>
            <a:xfrm>
              <a:off x="3473875" y="3053325"/>
              <a:ext cx="15575" cy="14900"/>
            </a:xfrm>
            <a:custGeom>
              <a:avLst/>
              <a:gdLst/>
              <a:ahLst/>
              <a:cxnLst/>
              <a:rect l="l" t="t" r="r" b="b"/>
              <a:pathLst>
                <a:path w="623" h="596" extrusionOk="0">
                  <a:moveTo>
                    <a:pt x="576" y="1"/>
                  </a:moveTo>
                  <a:cubicBezTo>
                    <a:pt x="568" y="1"/>
                    <a:pt x="560" y="4"/>
                    <a:pt x="553" y="11"/>
                  </a:cubicBezTo>
                  <a:lnTo>
                    <a:pt x="90" y="474"/>
                  </a:lnTo>
                  <a:lnTo>
                    <a:pt x="24" y="540"/>
                  </a:lnTo>
                  <a:cubicBezTo>
                    <a:pt x="0" y="563"/>
                    <a:pt x="25" y="595"/>
                    <a:pt x="49" y="595"/>
                  </a:cubicBezTo>
                  <a:cubicBezTo>
                    <a:pt x="56" y="595"/>
                    <a:pt x="64" y="593"/>
                    <a:pt x="70" y="585"/>
                  </a:cubicBezTo>
                  <a:lnTo>
                    <a:pt x="533" y="117"/>
                  </a:lnTo>
                  <a:lnTo>
                    <a:pt x="599" y="56"/>
                  </a:lnTo>
                  <a:cubicBezTo>
                    <a:pt x="622" y="33"/>
                    <a:pt x="601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56"/>
            <p:cNvSpPr/>
            <p:nvPr/>
          </p:nvSpPr>
          <p:spPr>
            <a:xfrm>
              <a:off x="3472425" y="3062225"/>
              <a:ext cx="7775" cy="7525"/>
            </a:xfrm>
            <a:custGeom>
              <a:avLst/>
              <a:gdLst/>
              <a:ahLst/>
              <a:cxnLst/>
              <a:rect l="l" t="t" r="r" b="b"/>
              <a:pathLst>
                <a:path w="311" h="301" extrusionOk="0">
                  <a:moveTo>
                    <a:pt x="41" y="1"/>
                  </a:moveTo>
                  <a:cubicBezTo>
                    <a:pt x="1" y="1"/>
                    <a:pt x="1" y="62"/>
                    <a:pt x="41" y="62"/>
                  </a:cubicBezTo>
                  <a:lnTo>
                    <a:pt x="250" y="62"/>
                  </a:lnTo>
                  <a:lnTo>
                    <a:pt x="250" y="240"/>
                  </a:lnTo>
                  <a:lnTo>
                    <a:pt x="250" y="270"/>
                  </a:lnTo>
                  <a:cubicBezTo>
                    <a:pt x="250" y="290"/>
                    <a:pt x="265" y="301"/>
                    <a:pt x="280" y="301"/>
                  </a:cubicBezTo>
                  <a:cubicBezTo>
                    <a:pt x="296" y="301"/>
                    <a:pt x="311" y="290"/>
                    <a:pt x="311" y="270"/>
                  </a:cubicBezTo>
                  <a:lnTo>
                    <a:pt x="311" y="62"/>
                  </a:lnTo>
                  <a:lnTo>
                    <a:pt x="311" y="31"/>
                  </a:lnTo>
                  <a:cubicBezTo>
                    <a:pt x="311" y="11"/>
                    <a:pt x="301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6" name="Google Shape;4836;p56"/>
          <p:cNvSpPr txBox="1">
            <a:spLocks noGrp="1"/>
          </p:cNvSpPr>
          <p:nvPr>
            <p:ph type="subTitle" idx="1"/>
          </p:nvPr>
        </p:nvSpPr>
        <p:spPr>
          <a:xfrm>
            <a:off x="-5946" y="1026275"/>
            <a:ext cx="2117225" cy="1691313"/>
          </a:xfrm>
          <a:prstGeom prst="rect">
            <a:avLst/>
          </a:prstGeom>
          <a:solidFill>
            <a:srgbClr val="B4242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Slogan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Willkommen 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Video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Registrier Button </a:t>
            </a:r>
            <a:r>
              <a:rPr lang="sv-SE" dirty="0">
                <a:solidFill>
                  <a:schemeClr val="tx1"/>
                </a:solidFill>
                <a:sym typeface="Wingdings" panose="05000000000000000000" pitchFamily="2" charset="2"/>
              </a:rPr>
              <a:t>RF.</a:t>
            </a:r>
            <a:endParaRPr lang="sv-S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Kontakt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89DD4-37C0-8513-A099-D5720140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361" y="832922"/>
            <a:ext cx="4704957" cy="3146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1BCC-43F5-F8F1-C119-9BEF7D15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000" y="78438"/>
            <a:ext cx="4968000" cy="805200"/>
          </a:xfrm>
        </p:spPr>
        <p:txBody>
          <a:bodyPr/>
          <a:lstStyle/>
          <a:p>
            <a:r>
              <a:rPr lang="de-CH" dirty="0">
                <a:latin typeface="Amasis MT Pro" panose="02040504050005020304" pitchFamily="18" charset="0"/>
              </a:rPr>
              <a:t>Registrierung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FFB2D-0789-0633-45B8-00F76AD6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955" y="883638"/>
            <a:ext cx="3220089" cy="3661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8" name="Google Shape;7129;p73">
            <a:extLst>
              <a:ext uri="{FF2B5EF4-FFF2-40B4-BE49-F238E27FC236}">
                <a16:creationId xmlns:a16="http://schemas.microsoft.com/office/drawing/2014/main" id="{869E9087-8346-4979-D565-9E4FF58770ED}"/>
              </a:ext>
            </a:extLst>
          </p:cNvPr>
          <p:cNvGrpSpPr/>
          <p:nvPr/>
        </p:nvGrpSpPr>
        <p:grpSpPr>
          <a:xfrm>
            <a:off x="6908105" y="3432130"/>
            <a:ext cx="1127342" cy="1252603"/>
            <a:chOff x="6486846" y="2406664"/>
            <a:chExt cx="277747" cy="451381"/>
          </a:xfrm>
        </p:grpSpPr>
        <p:sp>
          <p:nvSpPr>
            <p:cNvPr id="9" name="Google Shape;7130;p73">
              <a:extLst>
                <a:ext uri="{FF2B5EF4-FFF2-40B4-BE49-F238E27FC236}">
                  <a16:creationId xmlns:a16="http://schemas.microsoft.com/office/drawing/2014/main" id="{291B7958-A21C-1ACD-94E9-406CF963DC03}"/>
                </a:ext>
              </a:extLst>
            </p:cNvPr>
            <p:cNvSpPr/>
            <p:nvPr/>
          </p:nvSpPr>
          <p:spPr>
            <a:xfrm>
              <a:off x="6613511" y="2696450"/>
              <a:ext cx="26113" cy="48496"/>
            </a:xfrm>
            <a:custGeom>
              <a:avLst/>
              <a:gdLst/>
              <a:ahLst/>
              <a:cxnLst/>
              <a:rect l="l" t="t" r="r" b="b"/>
              <a:pathLst>
                <a:path w="154" h="286" extrusionOk="0">
                  <a:moveTo>
                    <a:pt x="1" y="1"/>
                  </a:moveTo>
                  <a:lnTo>
                    <a:pt x="1" y="286"/>
                  </a:lnTo>
                  <a:lnTo>
                    <a:pt x="154" y="28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3C7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31;p73">
              <a:extLst>
                <a:ext uri="{FF2B5EF4-FFF2-40B4-BE49-F238E27FC236}">
                  <a16:creationId xmlns:a16="http://schemas.microsoft.com/office/drawing/2014/main" id="{2C97AD4A-1FDB-0C45-806D-3DA6E24FEEBE}"/>
                </a:ext>
              </a:extLst>
            </p:cNvPr>
            <p:cNvSpPr/>
            <p:nvPr/>
          </p:nvSpPr>
          <p:spPr>
            <a:xfrm>
              <a:off x="6515333" y="2719850"/>
              <a:ext cx="220943" cy="137348"/>
            </a:xfrm>
            <a:custGeom>
              <a:avLst/>
              <a:gdLst/>
              <a:ahLst/>
              <a:cxnLst/>
              <a:rect l="l" t="t" r="r" b="b"/>
              <a:pathLst>
                <a:path w="1303" h="810" extrusionOk="0">
                  <a:moveTo>
                    <a:pt x="453" y="0"/>
                  </a:moveTo>
                  <a:cubicBezTo>
                    <a:pt x="427" y="0"/>
                    <a:pt x="402" y="10"/>
                    <a:pt x="377" y="16"/>
                  </a:cubicBezTo>
                  <a:lnTo>
                    <a:pt x="366" y="16"/>
                  </a:lnTo>
                  <a:cubicBezTo>
                    <a:pt x="326" y="26"/>
                    <a:pt x="285" y="46"/>
                    <a:pt x="249" y="66"/>
                  </a:cubicBezTo>
                  <a:cubicBezTo>
                    <a:pt x="102" y="148"/>
                    <a:pt x="0" y="305"/>
                    <a:pt x="0" y="494"/>
                  </a:cubicBezTo>
                  <a:lnTo>
                    <a:pt x="0" y="646"/>
                  </a:lnTo>
                  <a:cubicBezTo>
                    <a:pt x="76" y="687"/>
                    <a:pt x="158" y="728"/>
                    <a:pt x="249" y="753"/>
                  </a:cubicBezTo>
                  <a:lnTo>
                    <a:pt x="260" y="753"/>
                  </a:lnTo>
                  <a:cubicBezTo>
                    <a:pt x="300" y="763"/>
                    <a:pt x="341" y="779"/>
                    <a:pt x="382" y="784"/>
                  </a:cubicBezTo>
                  <a:cubicBezTo>
                    <a:pt x="392" y="784"/>
                    <a:pt x="412" y="789"/>
                    <a:pt x="427" y="789"/>
                  </a:cubicBezTo>
                  <a:cubicBezTo>
                    <a:pt x="504" y="804"/>
                    <a:pt x="580" y="809"/>
                    <a:pt x="656" y="809"/>
                  </a:cubicBezTo>
                  <a:cubicBezTo>
                    <a:pt x="733" y="809"/>
                    <a:pt x="809" y="804"/>
                    <a:pt x="885" y="789"/>
                  </a:cubicBezTo>
                  <a:cubicBezTo>
                    <a:pt x="895" y="789"/>
                    <a:pt x="916" y="789"/>
                    <a:pt x="926" y="784"/>
                  </a:cubicBezTo>
                  <a:cubicBezTo>
                    <a:pt x="961" y="779"/>
                    <a:pt x="997" y="768"/>
                    <a:pt x="1028" y="758"/>
                  </a:cubicBezTo>
                  <a:cubicBezTo>
                    <a:pt x="1038" y="758"/>
                    <a:pt x="1048" y="753"/>
                    <a:pt x="1053" y="753"/>
                  </a:cubicBezTo>
                  <a:cubicBezTo>
                    <a:pt x="1145" y="728"/>
                    <a:pt x="1226" y="687"/>
                    <a:pt x="1302" y="646"/>
                  </a:cubicBezTo>
                  <a:lnTo>
                    <a:pt x="1302" y="494"/>
                  </a:lnTo>
                  <a:cubicBezTo>
                    <a:pt x="1302" y="305"/>
                    <a:pt x="1206" y="148"/>
                    <a:pt x="1048" y="66"/>
                  </a:cubicBezTo>
                  <a:cubicBezTo>
                    <a:pt x="1012" y="41"/>
                    <a:pt x="972" y="26"/>
                    <a:pt x="926" y="16"/>
                  </a:cubicBezTo>
                  <a:lnTo>
                    <a:pt x="916" y="16"/>
                  </a:lnTo>
                  <a:cubicBezTo>
                    <a:pt x="885" y="10"/>
                    <a:pt x="845" y="0"/>
                    <a:pt x="809" y="0"/>
                  </a:cubicBezTo>
                  <a:close/>
                </a:path>
              </a:pathLst>
            </a:custGeom>
            <a:solidFill>
              <a:srgbClr val="3C7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32;p73">
              <a:extLst>
                <a:ext uri="{FF2B5EF4-FFF2-40B4-BE49-F238E27FC236}">
                  <a16:creationId xmlns:a16="http://schemas.microsoft.com/office/drawing/2014/main" id="{8069FACA-67A1-12A5-B1B9-A1DE4EAA868A}"/>
                </a:ext>
              </a:extLst>
            </p:cNvPr>
            <p:cNvSpPr/>
            <p:nvPr/>
          </p:nvSpPr>
          <p:spPr>
            <a:xfrm>
              <a:off x="6558403" y="2719850"/>
              <a:ext cx="177874" cy="138195"/>
            </a:xfrm>
            <a:custGeom>
              <a:avLst/>
              <a:gdLst/>
              <a:ahLst/>
              <a:cxnLst/>
              <a:rect l="l" t="t" r="r" b="b"/>
              <a:pathLst>
                <a:path w="1049" h="815" extrusionOk="0">
                  <a:moveTo>
                    <a:pt x="489" y="0"/>
                  </a:moveTo>
                  <a:cubicBezTo>
                    <a:pt x="357" y="0"/>
                    <a:pt x="234" y="51"/>
                    <a:pt x="148" y="143"/>
                  </a:cubicBezTo>
                  <a:cubicBezTo>
                    <a:pt x="56" y="229"/>
                    <a:pt x="0" y="351"/>
                    <a:pt x="0" y="494"/>
                  </a:cubicBezTo>
                  <a:lnTo>
                    <a:pt x="0" y="753"/>
                  </a:lnTo>
                  <a:cubicBezTo>
                    <a:pt x="97" y="784"/>
                    <a:pt x="199" y="804"/>
                    <a:pt x="306" y="809"/>
                  </a:cubicBezTo>
                  <a:cubicBezTo>
                    <a:pt x="331" y="814"/>
                    <a:pt x="357" y="814"/>
                    <a:pt x="382" y="814"/>
                  </a:cubicBezTo>
                  <a:lnTo>
                    <a:pt x="489" y="814"/>
                  </a:lnTo>
                  <a:cubicBezTo>
                    <a:pt x="692" y="799"/>
                    <a:pt x="886" y="738"/>
                    <a:pt x="1048" y="646"/>
                  </a:cubicBezTo>
                  <a:lnTo>
                    <a:pt x="1048" y="494"/>
                  </a:lnTo>
                  <a:cubicBezTo>
                    <a:pt x="1048" y="265"/>
                    <a:pt x="896" y="66"/>
                    <a:pt x="687" y="0"/>
                  </a:cubicBezTo>
                  <a:close/>
                </a:path>
              </a:pathLst>
            </a:custGeom>
            <a:solidFill>
              <a:srgbClr val="FCFCFC">
                <a:alpha val="1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33;p73">
              <a:extLst>
                <a:ext uri="{FF2B5EF4-FFF2-40B4-BE49-F238E27FC236}">
                  <a16:creationId xmlns:a16="http://schemas.microsoft.com/office/drawing/2014/main" id="{7A5AF28B-FA4B-E6FB-5BF2-F01ABEAF06A7}"/>
                </a:ext>
              </a:extLst>
            </p:cNvPr>
            <p:cNvSpPr/>
            <p:nvPr/>
          </p:nvSpPr>
          <p:spPr>
            <a:xfrm>
              <a:off x="6549755" y="2696450"/>
              <a:ext cx="76983" cy="71048"/>
            </a:xfrm>
            <a:custGeom>
              <a:avLst/>
              <a:gdLst/>
              <a:ahLst/>
              <a:cxnLst/>
              <a:rect l="l" t="t" r="r" b="b"/>
              <a:pathLst>
                <a:path w="454" h="419" extrusionOk="0">
                  <a:moveTo>
                    <a:pt x="87" y="1"/>
                  </a:moveTo>
                  <a:cubicBezTo>
                    <a:pt x="77" y="31"/>
                    <a:pt x="62" y="57"/>
                    <a:pt x="57" y="82"/>
                  </a:cubicBezTo>
                  <a:cubicBezTo>
                    <a:pt x="1" y="301"/>
                    <a:pt x="275" y="418"/>
                    <a:pt x="275" y="418"/>
                  </a:cubicBezTo>
                  <a:lnTo>
                    <a:pt x="387" y="225"/>
                  </a:lnTo>
                  <a:lnTo>
                    <a:pt x="453" y="11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34;p73">
              <a:extLst>
                <a:ext uri="{FF2B5EF4-FFF2-40B4-BE49-F238E27FC236}">
                  <a16:creationId xmlns:a16="http://schemas.microsoft.com/office/drawing/2014/main" id="{8F64E5AE-A8ED-0B7A-92D8-91C972A36B22}"/>
                </a:ext>
              </a:extLst>
            </p:cNvPr>
            <p:cNvSpPr/>
            <p:nvPr/>
          </p:nvSpPr>
          <p:spPr>
            <a:xfrm>
              <a:off x="6624872" y="2695602"/>
              <a:ext cx="76813" cy="70878"/>
            </a:xfrm>
            <a:custGeom>
              <a:avLst/>
              <a:gdLst/>
              <a:ahLst/>
              <a:cxnLst/>
              <a:rect l="l" t="t" r="r" b="b"/>
              <a:pathLst>
                <a:path w="453" h="418" extrusionOk="0">
                  <a:moveTo>
                    <a:pt x="356" y="1"/>
                  </a:moveTo>
                  <a:lnTo>
                    <a:pt x="0" y="113"/>
                  </a:lnTo>
                  <a:lnTo>
                    <a:pt x="66" y="220"/>
                  </a:lnTo>
                  <a:lnTo>
                    <a:pt x="178" y="418"/>
                  </a:lnTo>
                  <a:cubicBezTo>
                    <a:pt x="178" y="418"/>
                    <a:pt x="453" y="306"/>
                    <a:pt x="392" y="82"/>
                  </a:cubicBezTo>
                  <a:cubicBezTo>
                    <a:pt x="382" y="57"/>
                    <a:pt x="377" y="31"/>
                    <a:pt x="356" y="1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35;p73">
              <a:extLst>
                <a:ext uri="{FF2B5EF4-FFF2-40B4-BE49-F238E27FC236}">
                  <a16:creationId xmlns:a16="http://schemas.microsoft.com/office/drawing/2014/main" id="{A3DB9159-802A-BF61-0452-2F3A2D24A216}"/>
                </a:ext>
              </a:extLst>
            </p:cNvPr>
            <p:cNvSpPr/>
            <p:nvPr/>
          </p:nvSpPr>
          <p:spPr>
            <a:xfrm>
              <a:off x="6616224" y="2755119"/>
              <a:ext cx="17296" cy="14074"/>
            </a:xfrm>
            <a:custGeom>
              <a:avLst/>
              <a:gdLst/>
              <a:ahLst/>
              <a:cxnLst/>
              <a:rect l="l" t="t" r="r" b="b"/>
              <a:pathLst>
                <a:path w="102" h="83" extrusionOk="0">
                  <a:moveTo>
                    <a:pt x="60" y="1"/>
                  </a:moveTo>
                  <a:cubicBezTo>
                    <a:pt x="51" y="1"/>
                    <a:pt x="43" y="4"/>
                    <a:pt x="36" y="11"/>
                  </a:cubicBezTo>
                  <a:cubicBezTo>
                    <a:pt x="0" y="36"/>
                    <a:pt x="21" y="82"/>
                    <a:pt x="61" y="82"/>
                  </a:cubicBezTo>
                  <a:cubicBezTo>
                    <a:pt x="77" y="82"/>
                    <a:pt x="97" y="67"/>
                    <a:pt x="102" y="47"/>
                  </a:cubicBezTo>
                  <a:cubicBezTo>
                    <a:pt x="102" y="21"/>
                    <a:pt x="81" y="1"/>
                    <a:pt x="60" y="1"/>
                  </a:cubicBezTo>
                  <a:close/>
                </a:path>
              </a:pathLst>
            </a:custGeom>
            <a:solidFill>
              <a:srgbClr val="3C7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36;p73">
              <a:extLst>
                <a:ext uri="{FF2B5EF4-FFF2-40B4-BE49-F238E27FC236}">
                  <a16:creationId xmlns:a16="http://schemas.microsoft.com/office/drawing/2014/main" id="{8259A424-18E6-E76A-DF59-12E6AE10CC4C}"/>
                </a:ext>
              </a:extLst>
            </p:cNvPr>
            <p:cNvSpPr/>
            <p:nvPr/>
          </p:nvSpPr>
          <p:spPr>
            <a:xfrm>
              <a:off x="6616224" y="2821589"/>
              <a:ext cx="17296" cy="13904"/>
            </a:xfrm>
            <a:custGeom>
              <a:avLst/>
              <a:gdLst/>
              <a:ahLst/>
              <a:cxnLst/>
              <a:rect l="l" t="t" r="r" b="b"/>
              <a:pathLst>
                <a:path w="102" h="82" extrusionOk="0">
                  <a:moveTo>
                    <a:pt x="59" y="0"/>
                  </a:moveTo>
                  <a:cubicBezTo>
                    <a:pt x="51" y="0"/>
                    <a:pt x="43" y="4"/>
                    <a:pt x="36" y="11"/>
                  </a:cubicBezTo>
                  <a:cubicBezTo>
                    <a:pt x="0" y="36"/>
                    <a:pt x="21" y="82"/>
                    <a:pt x="61" y="82"/>
                  </a:cubicBezTo>
                  <a:cubicBezTo>
                    <a:pt x="77" y="82"/>
                    <a:pt x="97" y="72"/>
                    <a:pt x="102" y="51"/>
                  </a:cubicBezTo>
                  <a:cubicBezTo>
                    <a:pt x="102" y="22"/>
                    <a:pt x="81" y="0"/>
                    <a:pt x="59" y="0"/>
                  </a:cubicBezTo>
                  <a:close/>
                </a:path>
              </a:pathLst>
            </a:custGeom>
            <a:solidFill>
              <a:srgbClr val="3C7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37;p73">
              <a:extLst>
                <a:ext uri="{FF2B5EF4-FFF2-40B4-BE49-F238E27FC236}">
                  <a16:creationId xmlns:a16="http://schemas.microsoft.com/office/drawing/2014/main" id="{6994F134-534B-3079-5868-FA521E819AFD}"/>
                </a:ext>
              </a:extLst>
            </p:cNvPr>
            <p:cNvSpPr/>
            <p:nvPr/>
          </p:nvSpPr>
          <p:spPr>
            <a:xfrm>
              <a:off x="6616224" y="2788863"/>
              <a:ext cx="17296" cy="13057"/>
            </a:xfrm>
            <a:custGeom>
              <a:avLst/>
              <a:gdLst/>
              <a:ahLst/>
              <a:cxnLst/>
              <a:rect l="l" t="t" r="r" b="b"/>
              <a:pathLst>
                <a:path w="102" h="77" extrusionOk="0">
                  <a:moveTo>
                    <a:pt x="60" y="0"/>
                  </a:moveTo>
                  <a:cubicBezTo>
                    <a:pt x="51" y="0"/>
                    <a:pt x="43" y="3"/>
                    <a:pt x="36" y="10"/>
                  </a:cubicBezTo>
                  <a:cubicBezTo>
                    <a:pt x="0" y="26"/>
                    <a:pt x="21" y="76"/>
                    <a:pt x="61" y="76"/>
                  </a:cubicBezTo>
                  <a:cubicBezTo>
                    <a:pt x="77" y="76"/>
                    <a:pt x="97" y="66"/>
                    <a:pt x="102" y="46"/>
                  </a:cubicBezTo>
                  <a:cubicBezTo>
                    <a:pt x="102" y="20"/>
                    <a:pt x="81" y="0"/>
                    <a:pt x="60" y="0"/>
                  </a:cubicBezTo>
                  <a:close/>
                </a:path>
              </a:pathLst>
            </a:custGeom>
            <a:solidFill>
              <a:srgbClr val="3C7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38;p73">
              <a:extLst>
                <a:ext uri="{FF2B5EF4-FFF2-40B4-BE49-F238E27FC236}">
                  <a16:creationId xmlns:a16="http://schemas.microsoft.com/office/drawing/2014/main" id="{517F046E-C1DC-ADE5-EECF-84B69D4F313C}"/>
                </a:ext>
              </a:extLst>
            </p:cNvPr>
            <p:cNvSpPr/>
            <p:nvPr/>
          </p:nvSpPr>
          <p:spPr>
            <a:xfrm>
              <a:off x="6486846" y="2580129"/>
              <a:ext cx="47648" cy="78678"/>
            </a:xfrm>
            <a:custGeom>
              <a:avLst/>
              <a:gdLst/>
              <a:ahLst/>
              <a:cxnLst/>
              <a:rect l="l" t="t" r="r" b="b"/>
              <a:pathLst>
                <a:path w="281" h="464" extrusionOk="0">
                  <a:moveTo>
                    <a:pt x="97" y="0"/>
                  </a:moveTo>
                  <a:cubicBezTo>
                    <a:pt x="0" y="0"/>
                    <a:pt x="41" y="300"/>
                    <a:pt x="41" y="300"/>
                  </a:cubicBezTo>
                  <a:cubicBezTo>
                    <a:pt x="41" y="387"/>
                    <a:pt x="117" y="463"/>
                    <a:pt x="204" y="463"/>
                  </a:cubicBezTo>
                  <a:lnTo>
                    <a:pt x="244" y="463"/>
                  </a:lnTo>
                  <a:lnTo>
                    <a:pt x="280" y="443"/>
                  </a:lnTo>
                  <a:lnTo>
                    <a:pt x="244" y="138"/>
                  </a:lnTo>
                  <a:lnTo>
                    <a:pt x="229" y="138"/>
                  </a:lnTo>
                  <a:lnTo>
                    <a:pt x="178" y="87"/>
                  </a:lnTo>
                  <a:cubicBezTo>
                    <a:pt x="143" y="46"/>
                    <a:pt x="97" y="0"/>
                    <a:pt x="97" y="0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9;p73">
              <a:extLst>
                <a:ext uri="{FF2B5EF4-FFF2-40B4-BE49-F238E27FC236}">
                  <a16:creationId xmlns:a16="http://schemas.microsoft.com/office/drawing/2014/main" id="{D5D3341E-0F48-0449-8EFA-B4B3E915BB2C}"/>
                </a:ext>
              </a:extLst>
            </p:cNvPr>
            <p:cNvSpPr/>
            <p:nvPr/>
          </p:nvSpPr>
          <p:spPr>
            <a:xfrm>
              <a:off x="6717963" y="2581824"/>
              <a:ext cx="46630" cy="77830"/>
            </a:xfrm>
            <a:custGeom>
              <a:avLst/>
              <a:gdLst/>
              <a:ahLst/>
              <a:cxnLst/>
              <a:rect l="l" t="t" r="r" b="b"/>
              <a:pathLst>
                <a:path w="275" h="459" extrusionOk="0">
                  <a:moveTo>
                    <a:pt x="191" y="0"/>
                  </a:moveTo>
                  <a:cubicBezTo>
                    <a:pt x="190" y="0"/>
                    <a:pt x="189" y="0"/>
                    <a:pt x="189" y="0"/>
                  </a:cubicBezTo>
                  <a:cubicBezTo>
                    <a:pt x="189" y="0"/>
                    <a:pt x="148" y="51"/>
                    <a:pt x="107" y="92"/>
                  </a:cubicBezTo>
                  <a:cubicBezTo>
                    <a:pt x="82" y="117"/>
                    <a:pt x="62" y="143"/>
                    <a:pt x="56" y="143"/>
                  </a:cubicBezTo>
                  <a:lnTo>
                    <a:pt x="46" y="143"/>
                  </a:lnTo>
                  <a:lnTo>
                    <a:pt x="0" y="438"/>
                  </a:lnTo>
                  <a:cubicBezTo>
                    <a:pt x="11" y="453"/>
                    <a:pt x="26" y="453"/>
                    <a:pt x="36" y="458"/>
                  </a:cubicBezTo>
                  <a:lnTo>
                    <a:pt x="77" y="458"/>
                  </a:lnTo>
                  <a:cubicBezTo>
                    <a:pt x="163" y="458"/>
                    <a:pt x="240" y="382"/>
                    <a:pt x="240" y="295"/>
                  </a:cubicBezTo>
                  <a:cubicBezTo>
                    <a:pt x="240" y="295"/>
                    <a:pt x="275" y="0"/>
                    <a:pt x="191" y="0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40;p73">
              <a:extLst>
                <a:ext uri="{FF2B5EF4-FFF2-40B4-BE49-F238E27FC236}">
                  <a16:creationId xmlns:a16="http://schemas.microsoft.com/office/drawing/2014/main" id="{60838962-D1F0-D5AC-223D-026BC94A5F37}"/>
                </a:ext>
              </a:extLst>
            </p:cNvPr>
            <p:cNvSpPr/>
            <p:nvPr/>
          </p:nvSpPr>
          <p:spPr>
            <a:xfrm>
              <a:off x="6510925" y="2622350"/>
              <a:ext cx="19161" cy="19161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57" y="0"/>
                  </a:moveTo>
                  <a:cubicBezTo>
                    <a:pt x="26" y="0"/>
                    <a:pt x="1" y="26"/>
                    <a:pt x="1" y="56"/>
                  </a:cubicBezTo>
                  <a:cubicBezTo>
                    <a:pt x="1" y="87"/>
                    <a:pt x="26" y="112"/>
                    <a:pt x="57" y="112"/>
                  </a:cubicBezTo>
                  <a:cubicBezTo>
                    <a:pt x="87" y="112"/>
                    <a:pt x="113" y="87"/>
                    <a:pt x="113" y="56"/>
                  </a:cubicBezTo>
                  <a:cubicBezTo>
                    <a:pt x="113" y="26"/>
                    <a:pt x="87" y="0"/>
                    <a:pt x="57" y="0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41;p73">
              <a:extLst>
                <a:ext uri="{FF2B5EF4-FFF2-40B4-BE49-F238E27FC236}">
                  <a16:creationId xmlns:a16="http://schemas.microsoft.com/office/drawing/2014/main" id="{893F7561-9F80-FEDF-A086-2E5E85B76744}"/>
                </a:ext>
              </a:extLst>
            </p:cNvPr>
            <p:cNvSpPr/>
            <p:nvPr/>
          </p:nvSpPr>
          <p:spPr>
            <a:xfrm>
              <a:off x="6558403" y="2696450"/>
              <a:ext cx="66639" cy="38152"/>
            </a:xfrm>
            <a:custGeom>
              <a:avLst/>
              <a:gdLst/>
              <a:ahLst/>
              <a:cxnLst/>
              <a:rect l="l" t="t" r="r" b="b"/>
              <a:pathLst>
                <a:path w="393" h="225" extrusionOk="0">
                  <a:moveTo>
                    <a:pt x="36" y="1"/>
                  </a:moveTo>
                  <a:cubicBezTo>
                    <a:pt x="26" y="26"/>
                    <a:pt x="11" y="52"/>
                    <a:pt x="0" y="82"/>
                  </a:cubicBezTo>
                  <a:cubicBezTo>
                    <a:pt x="87" y="159"/>
                    <a:pt x="204" y="209"/>
                    <a:pt x="331" y="225"/>
                  </a:cubicBezTo>
                  <a:lnTo>
                    <a:pt x="392" y="11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42;p73">
              <a:extLst>
                <a:ext uri="{FF2B5EF4-FFF2-40B4-BE49-F238E27FC236}">
                  <a16:creationId xmlns:a16="http://schemas.microsoft.com/office/drawing/2014/main" id="{B68A7EA8-D8CC-F8E8-0796-5A7A6A3C8AFF}"/>
                </a:ext>
              </a:extLst>
            </p:cNvPr>
            <p:cNvSpPr/>
            <p:nvPr/>
          </p:nvSpPr>
          <p:spPr>
            <a:xfrm>
              <a:off x="6624872" y="2695602"/>
              <a:ext cx="67317" cy="37304"/>
            </a:xfrm>
            <a:custGeom>
              <a:avLst/>
              <a:gdLst/>
              <a:ahLst/>
              <a:cxnLst/>
              <a:rect l="l" t="t" r="r" b="b"/>
              <a:pathLst>
                <a:path w="397" h="220" extrusionOk="0">
                  <a:moveTo>
                    <a:pt x="356" y="1"/>
                  </a:moveTo>
                  <a:lnTo>
                    <a:pt x="0" y="113"/>
                  </a:lnTo>
                  <a:lnTo>
                    <a:pt x="66" y="220"/>
                  </a:lnTo>
                  <a:cubicBezTo>
                    <a:pt x="76" y="214"/>
                    <a:pt x="87" y="214"/>
                    <a:pt x="97" y="214"/>
                  </a:cubicBezTo>
                  <a:cubicBezTo>
                    <a:pt x="204" y="204"/>
                    <a:pt x="310" y="153"/>
                    <a:pt x="397" y="82"/>
                  </a:cubicBezTo>
                  <a:cubicBezTo>
                    <a:pt x="392" y="57"/>
                    <a:pt x="377" y="31"/>
                    <a:pt x="356" y="1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43;p73">
              <a:extLst>
                <a:ext uri="{FF2B5EF4-FFF2-40B4-BE49-F238E27FC236}">
                  <a16:creationId xmlns:a16="http://schemas.microsoft.com/office/drawing/2014/main" id="{EB444CC5-BD33-B55C-C0DF-C9B05626739D}"/>
                </a:ext>
              </a:extLst>
            </p:cNvPr>
            <p:cNvSpPr/>
            <p:nvPr/>
          </p:nvSpPr>
          <p:spPr>
            <a:xfrm>
              <a:off x="6720506" y="2622350"/>
              <a:ext cx="20009" cy="19161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0"/>
                  </a:moveTo>
                  <a:cubicBezTo>
                    <a:pt x="31" y="0"/>
                    <a:pt x="1" y="26"/>
                    <a:pt x="1" y="56"/>
                  </a:cubicBezTo>
                  <a:cubicBezTo>
                    <a:pt x="1" y="87"/>
                    <a:pt x="31" y="112"/>
                    <a:pt x="62" y="112"/>
                  </a:cubicBezTo>
                  <a:cubicBezTo>
                    <a:pt x="92" y="112"/>
                    <a:pt x="118" y="87"/>
                    <a:pt x="118" y="56"/>
                  </a:cubicBezTo>
                  <a:cubicBezTo>
                    <a:pt x="118" y="26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44;p73">
              <a:extLst>
                <a:ext uri="{FF2B5EF4-FFF2-40B4-BE49-F238E27FC236}">
                  <a16:creationId xmlns:a16="http://schemas.microsoft.com/office/drawing/2014/main" id="{952877D6-E55D-D1B9-7AEE-BCD812AE38D8}"/>
                </a:ext>
              </a:extLst>
            </p:cNvPr>
            <p:cNvSpPr/>
            <p:nvPr/>
          </p:nvSpPr>
          <p:spPr>
            <a:xfrm>
              <a:off x="6522964" y="2545537"/>
              <a:ext cx="205513" cy="170074"/>
            </a:xfrm>
            <a:custGeom>
              <a:avLst/>
              <a:gdLst/>
              <a:ahLst/>
              <a:cxnLst/>
              <a:rect l="l" t="t" r="r" b="b"/>
              <a:pathLst>
                <a:path w="1212" h="1003" extrusionOk="0">
                  <a:moveTo>
                    <a:pt x="26" y="1"/>
                  </a:moveTo>
                  <a:cubicBezTo>
                    <a:pt x="6" y="57"/>
                    <a:pt x="1" y="113"/>
                    <a:pt x="1" y="174"/>
                  </a:cubicBezTo>
                  <a:lnTo>
                    <a:pt x="1" y="392"/>
                  </a:lnTo>
                  <a:cubicBezTo>
                    <a:pt x="1" y="733"/>
                    <a:pt x="270" y="1003"/>
                    <a:pt x="611" y="1003"/>
                  </a:cubicBezTo>
                  <a:cubicBezTo>
                    <a:pt x="642" y="1003"/>
                    <a:pt x="667" y="1003"/>
                    <a:pt x="698" y="998"/>
                  </a:cubicBezTo>
                  <a:cubicBezTo>
                    <a:pt x="993" y="952"/>
                    <a:pt x="1212" y="698"/>
                    <a:pt x="1212" y="392"/>
                  </a:cubicBezTo>
                  <a:lnTo>
                    <a:pt x="1212" y="174"/>
                  </a:lnTo>
                  <a:cubicBezTo>
                    <a:pt x="1212" y="113"/>
                    <a:pt x="1206" y="57"/>
                    <a:pt x="1196" y="1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45;p73">
              <a:extLst>
                <a:ext uri="{FF2B5EF4-FFF2-40B4-BE49-F238E27FC236}">
                  <a16:creationId xmlns:a16="http://schemas.microsoft.com/office/drawing/2014/main" id="{79210BB3-A1CC-EA57-3F9E-B754A307E7D8}"/>
                </a:ext>
              </a:extLst>
            </p:cNvPr>
            <p:cNvSpPr/>
            <p:nvPr/>
          </p:nvSpPr>
          <p:spPr>
            <a:xfrm>
              <a:off x="6516181" y="2594711"/>
              <a:ext cx="18313" cy="64096"/>
            </a:xfrm>
            <a:custGeom>
              <a:avLst/>
              <a:gdLst/>
              <a:ahLst/>
              <a:cxnLst/>
              <a:rect l="l" t="t" r="r" b="b"/>
              <a:pathLst>
                <a:path w="108" h="378" extrusionOk="0">
                  <a:moveTo>
                    <a:pt x="0" y="1"/>
                  </a:moveTo>
                  <a:lnTo>
                    <a:pt x="0" y="102"/>
                  </a:lnTo>
                  <a:cubicBezTo>
                    <a:pt x="0" y="204"/>
                    <a:pt x="26" y="296"/>
                    <a:pt x="71" y="377"/>
                  </a:cubicBezTo>
                  <a:lnTo>
                    <a:pt x="107" y="357"/>
                  </a:lnTo>
                  <a:lnTo>
                    <a:pt x="66" y="62"/>
                  </a:lnTo>
                  <a:cubicBezTo>
                    <a:pt x="66" y="62"/>
                    <a:pt x="56" y="62"/>
                    <a:pt x="51" y="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46;p73">
              <a:extLst>
                <a:ext uri="{FF2B5EF4-FFF2-40B4-BE49-F238E27FC236}">
                  <a16:creationId xmlns:a16="http://schemas.microsoft.com/office/drawing/2014/main" id="{2CB576B9-6C1E-20E5-83F4-BA4D3E8EC943}"/>
                </a:ext>
              </a:extLst>
            </p:cNvPr>
            <p:cNvSpPr/>
            <p:nvPr/>
          </p:nvSpPr>
          <p:spPr>
            <a:xfrm>
              <a:off x="6717115" y="2596407"/>
              <a:ext cx="18313" cy="63248"/>
            </a:xfrm>
            <a:custGeom>
              <a:avLst/>
              <a:gdLst/>
              <a:ahLst/>
              <a:cxnLst/>
              <a:rect l="l" t="t" r="r" b="b"/>
              <a:pathLst>
                <a:path w="108" h="373" extrusionOk="0">
                  <a:moveTo>
                    <a:pt x="107" y="1"/>
                  </a:moveTo>
                  <a:cubicBezTo>
                    <a:pt x="82" y="26"/>
                    <a:pt x="56" y="52"/>
                    <a:pt x="56" y="57"/>
                  </a:cubicBezTo>
                  <a:lnTo>
                    <a:pt x="41" y="57"/>
                  </a:lnTo>
                  <a:lnTo>
                    <a:pt x="0" y="357"/>
                  </a:lnTo>
                  <a:cubicBezTo>
                    <a:pt x="11" y="367"/>
                    <a:pt x="26" y="367"/>
                    <a:pt x="36" y="372"/>
                  </a:cubicBezTo>
                  <a:cubicBezTo>
                    <a:pt x="82" y="291"/>
                    <a:pt x="107" y="194"/>
                    <a:pt x="107" y="103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47;p73">
              <a:extLst>
                <a:ext uri="{FF2B5EF4-FFF2-40B4-BE49-F238E27FC236}">
                  <a16:creationId xmlns:a16="http://schemas.microsoft.com/office/drawing/2014/main" id="{930A5712-0C78-5A14-D2A6-A3FBE529D222}"/>
                </a:ext>
              </a:extLst>
            </p:cNvPr>
            <p:cNvSpPr/>
            <p:nvPr/>
          </p:nvSpPr>
          <p:spPr>
            <a:xfrm>
              <a:off x="6554163" y="2571990"/>
              <a:ext cx="174313" cy="142774"/>
            </a:xfrm>
            <a:custGeom>
              <a:avLst/>
              <a:gdLst/>
              <a:ahLst/>
              <a:cxnLst/>
              <a:rect l="l" t="t" r="r" b="b"/>
              <a:pathLst>
                <a:path w="1028" h="842" extrusionOk="0">
                  <a:moveTo>
                    <a:pt x="444" y="1"/>
                  </a:moveTo>
                  <a:cubicBezTo>
                    <a:pt x="359" y="1"/>
                    <a:pt x="274" y="6"/>
                    <a:pt x="188" y="18"/>
                  </a:cubicBezTo>
                  <a:cubicBezTo>
                    <a:pt x="163" y="23"/>
                    <a:pt x="137" y="23"/>
                    <a:pt x="112" y="28"/>
                  </a:cubicBezTo>
                  <a:lnTo>
                    <a:pt x="0" y="48"/>
                  </a:lnTo>
                  <a:lnTo>
                    <a:pt x="0" y="236"/>
                  </a:lnTo>
                  <a:cubicBezTo>
                    <a:pt x="0" y="542"/>
                    <a:pt x="224" y="796"/>
                    <a:pt x="514" y="842"/>
                  </a:cubicBezTo>
                  <a:cubicBezTo>
                    <a:pt x="809" y="796"/>
                    <a:pt x="1028" y="542"/>
                    <a:pt x="1028" y="236"/>
                  </a:cubicBezTo>
                  <a:lnTo>
                    <a:pt x="1028" y="74"/>
                  </a:lnTo>
                  <a:cubicBezTo>
                    <a:pt x="1019" y="77"/>
                    <a:pt x="1007" y="80"/>
                    <a:pt x="995" y="80"/>
                  </a:cubicBezTo>
                  <a:cubicBezTo>
                    <a:pt x="986" y="80"/>
                    <a:pt x="978" y="78"/>
                    <a:pt x="972" y="74"/>
                  </a:cubicBezTo>
                  <a:cubicBezTo>
                    <a:pt x="799" y="25"/>
                    <a:pt x="622" y="1"/>
                    <a:pt x="444" y="1"/>
                  </a:cubicBezTo>
                  <a:close/>
                </a:path>
              </a:pathLst>
            </a:custGeom>
            <a:solidFill>
              <a:srgbClr val="FCFCFC">
                <a:alpha val="1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48;p73">
              <a:extLst>
                <a:ext uri="{FF2B5EF4-FFF2-40B4-BE49-F238E27FC236}">
                  <a16:creationId xmlns:a16="http://schemas.microsoft.com/office/drawing/2014/main" id="{64368C99-6841-F26A-6D93-E96403EF7688}"/>
                </a:ext>
              </a:extLst>
            </p:cNvPr>
            <p:cNvSpPr/>
            <p:nvPr/>
          </p:nvSpPr>
          <p:spPr>
            <a:xfrm>
              <a:off x="6590281" y="2656602"/>
              <a:ext cx="71726" cy="20178"/>
            </a:xfrm>
            <a:custGeom>
              <a:avLst/>
              <a:gdLst/>
              <a:ahLst/>
              <a:cxnLst/>
              <a:rect l="l" t="t" r="r" b="b"/>
              <a:pathLst>
                <a:path w="423" h="119" extrusionOk="0">
                  <a:moveTo>
                    <a:pt x="52" y="1"/>
                  </a:moveTo>
                  <a:cubicBezTo>
                    <a:pt x="36" y="1"/>
                    <a:pt x="23" y="13"/>
                    <a:pt x="16" y="27"/>
                  </a:cubicBezTo>
                  <a:cubicBezTo>
                    <a:pt x="1" y="53"/>
                    <a:pt x="16" y="68"/>
                    <a:pt x="36" y="83"/>
                  </a:cubicBezTo>
                  <a:cubicBezTo>
                    <a:pt x="92" y="109"/>
                    <a:pt x="148" y="119"/>
                    <a:pt x="214" y="119"/>
                  </a:cubicBezTo>
                  <a:cubicBezTo>
                    <a:pt x="270" y="119"/>
                    <a:pt x="331" y="109"/>
                    <a:pt x="387" y="83"/>
                  </a:cubicBezTo>
                  <a:cubicBezTo>
                    <a:pt x="408" y="68"/>
                    <a:pt x="423" y="43"/>
                    <a:pt x="408" y="27"/>
                  </a:cubicBezTo>
                  <a:cubicBezTo>
                    <a:pt x="400" y="13"/>
                    <a:pt x="385" y="1"/>
                    <a:pt x="370" y="1"/>
                  </a:cubicBezTo>
                  <a:cubicBezTo>
                    <a:pt x="364" y="1"/>
                    <a:pt x="357" y="3"/>
                    <a:pt x="352" y="7"/>
                  </a:cubicBezTo>
                  <a:cubicBezTo>
                    <a:pt x="306" y="30"/>
                    <a:pt x="259" y="41"/>
                    <a:pt x="212" y="41"/>
                  </a:cubicBezTo>
                  <a:cubicBezTo>
                    <a:pt x="165" y="41"/>
                    <a:pt x="118" y="30"/>
                    <a:pt x="72" y="7"/>
                  </a:cubicBezTo>
                  <a:cubicBezTo>
                    <a:pt x="65" y="3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49;p73">
              <a:extLst>
                <a:ext uri="{FF2B5EF4-FFF2-40B4-BE49-F238E27FC236}">
                  <a16:creationId xmlns:a16="http://schemas.microsoft.com/office/drawing/2014/main" id="{DC6332DF-84FA-899D-FDA0-940925372AEA}"/>
                </a:ext>
              </a:extLst>
            </p:cNvPr>
            <p:cNvSpPr/>
            <p:nvPr/>
          </p:nvSpPr>
          <p:spPr>
            <a:xfrm>
              <a:off x="6613511" y="2628455"/>
              <a:ext cx="23570" cy="13057"/>
            </a:xfrm>
            <a:custGeom>
              <a:avLst/>
              <a:gdLst/>
              <a:ahLst/>
              <a:cxnLst/>
              <a:rect l="l" t="t" r="r" b="b"/>
              <a:pathLst>
                <a:path w="139" h="77" extrusionOk="0">
                  <a:moveTo>
                    <a:pt x="37" y="0"/>
                  </a:moveTo>
                  <a:cubicBezTo>
                    <a:pt x="16" y="0"/>
                    <a:pt x="1" y="20"/>
                    <a:pt x="1" y="41"/>
                  </a:cubicBezTo>
                  <a:cubicBezTo>
                    <a:pt x="1" y="56"/>
                    <a:pt x="11" y="76"/>
                    <a:pt x="37" y="76"/>
                  </a:cubicBezTo>
                  <a:lnTo>
                    <a:pt x="103" y="76"/>
                  </a:lnTo>
                  <a:cubicBezTo>
                    <a:pt x="128" y="76"/>
                    <a:pt x="138" y="56"/>
                    <a:pt x="138" y="41"/>
                  </a:cubicBezTo>
                  <a:cubicBezTo>
                    <a:pt x="138" y="20"/>
                    <a:pt x="128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50;p73">
              <a:extLst>
                <a:ext uri="{FF2B5EF4-FFF2-40B4-BE49-F238E27FC236}">
                  <a16:creationId xmlns:a16="http://schemas.microsoft.com/office/drawing/2014/main" id="{94F5EF94-A89F-F468-3E46-07598683C43A}"/>
                </a:ext>
              </a:extLst>
            </p:cNvPr>
            <p:cNvSpPr/>
            <p:nvPr/>
          </p:nvSpPr>
          <p:spPr>
            <a:xfrm>
              <a:off x="6649798" y="2592168"/>
              <a:ext cx="13057" cy="30352"/>
            </a:xfrm>
            <a:custGeom>
              <a:avLst/>
              <a:gdLst/>
              <a:ahLst/>
              <a:cxnLst/>
              <a:rect l="l" t="t" r="r" b="b"/>
              <a:pathLst>
                <a:path w="77" h="179" extrusionOk="0">
                  <a:moveTo>
                    <a:pt x="41" y="0"/>
                  </a:moveTo>
                  <a:cubicBezTo>
                    <a:pt x="21" y="0"/>
                    <a:pt x="1" y="11"/>
                    <a:pt x="1" y="36"/>
                  </a:cubicBezTo>
                  <a:lnTo>
                    <a:pt x="1" y="138"/>
                  </a:lnTo>
                  <a:cubicBezTo>
                    <a:pt x="1" y="158"/>
                    <a:pt x="16" y="178"/>
                    <a:pt x="41" y="178"/>
                  </a:cubicBezTo>
                  <a:cubicBezTo>
                    <a:pt x="57" y="178"/>
                    <a:pt x="77" y="158"/>
                    <a:pt x="77" y="138"/>
                  </a:cubicBezTo>
                  <a:lnTo>
                    <a:pt x="77" y="36"/>
                  </a:lnTo>
                  <a:cubicBezTo>
                    <a:pt x="77" y="16"/>
                    <a:pt x="57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1;p73">
              <a:extLst>
                <a:ext uri="{FF2B5EF4-FFF2-40B4-BE49-F238E27FC236}">
                  <a16:creationId xmlns:a16="http://schemas.microsoft.com/office/drawing/2014/main" id="{450E7846-6CE3-AD1E-D841-3FCD32294F9B}"/>
                </a:ext>
              </a:extLst>
            </p:cNvPr>
            <p:cNvSpPr/>
            <p:nvPr/>
          </p:nvSpPr>
          <p:spPr>
            <a:xfrm>
              <a:off x="6588585" y="2592168"/>
              <a:ext cx="13904" cy="30352"/>
            </a:xfrm>
            <a:custGeom>
              <a:avLst/>
              <a:gdLst/>
              <a:ahLst/>
              <a:cxnLst/>
              <a:rect l="l" t="t" r="r" b="b"/>
              <a:pathLst>
                <a:path w="82" h="179" extrusionOk="0">
                  <a:moveTo>
                    <a:pt x="36" y="0"/>
                  </a:moveTo>
                  <a:cubicBezTo>
                    <a:pt x="21" y="0"/>
                    <a:pt x="0" y="11"/>
                    <a:pt x="0" y="36"/>
                  </a:cubicBezTo>
                  <a:lnTo>
                    <a:pt x="0" y="138"/>
                  </a:lnTo>
                  <a:cubicBezTo>
                    <a:pt x="0" y="158"/>
                    <a:pt x="11" y="178"/>
                    <a:pt x="36" y="178"/>
                  </a:cubicBezTo>
                  <a:cubicBezTo>
                    <a:pt x="62" y="178"/>
                    <a:pt x="82" y="158"/>
                    <a:pt x="77" y="138"/>
                  </a:cubicBezTo>
                  <a:lnTo>
                    <a:pt x="77" y="36"/>
                  </a:lnTo>
                  <a:cubicBezTo>
                    <a:pt x="77" y="16"/>
                    <a:pt x="6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52;p73">
              <a:extLst>
                <a:ext uri="{FF2B5EF4-FFF2-40B4-BE49-F238E27FC236}">
                  <a16:creationId xmlns:a16="http://schemas.microsoft.com/office/drawing/2014/main" id="{087C471F-48DB-AF53-E02F-AEB50E3B4A75}"/>
                </a:ext>
              </a:extLst>
            </p:cNvPr>
            <p:cNvSpPr/>
            <p:nvPr/>
          </p:nvSpPr>
          <p:spPr>
            <a:xfrm>
              <a:off x="6522964" y="2406664"/>
              <a:ext cx="205513" cy="103774"/>
            </a:xfrm>
            <a:custGeom>
              <a:avLst/>
              <a:gdLst/>
              <a:ahLst/>
              <a:cxnLst/>
              <a:rect l="l" t="t" r="r" b="b"/>
              <a:pathLst>
                <a:path w="1212" h="612" extrusionOk="0">
                  <a:moveTo>
                    <a:pt x="601" y="1"/>
                  </a:moveTo>
                  <a:cubicBezTo>
                    <a:pt x="337" y="57"/>
                    <a:pt x="1" y="311"/>
                    <a:pt x="1" y="611"/>
                  </a:cubicBezTo>
                  <a:lnTo>
                    <a:pt x="1212" y="611"/>
                  </a:lnTo>
                  <a:cubicBezTo>
                    <a:pt x="1212" y="311"/>
                    <a:pt x="876" y="57"/>
                    <a:pt x="601" y="1"/>
                  </a:cubicBezTo>
                  <a:close/>
                </a:path>
              </a:pathLst>
            </a:custGeom>
            <a:solidFill>
              <a:srgbClr val="3C7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153;p73">
              <a:extLst>
                <a:ext uri="{FF2B5EF4-FFF2-40B4-BE49-F238E27FC236}">
                  <a16:creationId xmlns:a16="http://schemas.microsoft.com/office/drawing/2014/main" id="{20FD53F2-7F8E-606F-8DE2-60DD6D65DF24}"/>
                </a:ext>
              </a:extLst>
            </p:cNvPr>
            <p:cNvSpPr/>
            <p:nvPr/>
          </p:nvSpPr>
          <p:spPr>
            <a:xfrm>
              <a:off x="6522964" y="2406664"/>
              <a:ext cx="103774" cy="103774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611" y="1"/>
                  </a:moveTo>
                  <a:lnTo>
                    <a:pt x="611" y="1"/>
                  </a:lnTo>
                  <a:cubicBezTo>
                    <a:pt x="337" y="57"/>
                    <a:pt x="1" y="311"/>
                    <a:pt x="6" y="611"/>
                  </a:cubicBezTo>
                  <a:lnTo>
                    <a:pt x="393" y="611"/>
                  </a:lnTo>
                  <a:cubicBezTo>
                    <a:pt x="413" y="464"/>
                    <a:pt x="484" y="128"/>
                    <a:pt x="611" y="1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54;p73">
              <a:extLst>
                <a:ext uri="{FF2B5EF4-FFF2-40B4-BE49-F238E27FC236}">
                  <a16:creationId xmlns:a16="http://schemas.microsoft.com/office/drawing/2014/main" id="{C493632D-2424-90B8-686D-F87D13CFBEB5}"/>
                </a:ext>
              </a:extLst>
            </p:cNvPr>
            <p:cNvSpPr/>
            <p:nvPr/>
          </p:nvSpPr>
          <p:spPr>
            <a:xfrm>
              <a:off x="6510077" y="2494329"/>
              <a:ext cx="231287" cy="83256"/>
            </a:xfrm>
            <a:custGeom>
              <a:avLst/>
              <a:gdLst/>
              <a:ahLst/>
              <a:cxnLst/>
              <a:rect l="l" t="t" r="r" b="b"/>
              <a:pathLst>
                <a:path w="1364" h="491" extrusionOk="0">
                  <a:moveTo>
                    <a:pt x="673" y="0"/>
                  </a:moveTo>
                  <a:cubicBezTo>
                    <a:pt x="596" y="0"/>
                    <a:pt x="519" y="4"/>
                    <a:pt x="443" y="13"/>
                  </a:cubicBezTo>
                  <a:cubicBezTo>
                    <a:pt x="418" y="23"/>
                    <a:pt x="387" y="23"/>
                    <a:pt x="362" y="28"/>
                  </a:cubicBezTo>
                  <a:cubicBezTo>
                    <a:pt x="260" y="38"/>
                    <a:pt x="163" y="59"/>
                    <a:pt x="67" y="89"/>
                  </a:cubicBezTo>
                  <a:cubicBezTo>
                    <a:pt x="31" y="104"/>
                    <a:pt x="1" y="135"/>
                    <a:pt x="1" y="181"/>
                  </a:cubicBezTo>
                  <a:lnTo>
                    <a:pt x="1" y="389"/>
                  </a:lnTo>
                  <a:cubicBezTo>
                    <a:pt x="1" y="449"/>
                    <a:pt x="47" y="491"/>
                    <a:pt x="104" y="491"/>
                  </a:cubicBezTo>
                  <a:cubicBezTo>
                    <a:pt x="115" y="491"/>
                    <a:pt x="126" y="489"/>
                    <a:pt x="138" y="486"/>
                  </a:cubicBezTo>
                  <a:cubicBezTo>
                    <a:pt x="214" y="466"/>
                    <a:pt x="291" y="455"/>
                    <a:pt x="367" y="440"/>
                  </a:cubicBezTo>
                  <a:cubicBezTo>
                    <a:pt x="392" y="435"/>
                    <a:pt x="418" y="430"/>
                    <a:pt x="443" y="430"/>
                  </a:cubicBezTo>
                  <a:cubicBezTo>
                    <a:pt x="527" y="420"/>
                    <a:pt x="611" y="415"/>
                    <a:pt x="696" y="415"/>
                  </a:cubicBezTo>
                  <a:cubicBezTo>
                    <a:pt x="874" y="415"/>
                    <a:pt x="1054" y="438"/>
                    <a:pt x="1226" y="486"/>
                  </a:cubicBezTo>
                  <a:cubicBezTo>
                    <a:pt x="1237" y="489"/>
                    <a:pt x="1248" y="490"/>
                    <a:pt x="1258" y="490"/>
                  </a:cubicBezTo>
                  <a:cubicBezTo>
                    <a:pt x="1316" y="490"/>
                    <a:pt x="1364" y="445"/>
                    <a:pt x="1364" y="389"/>
                  </a:cubicBezTo>
                  <a:lnTo>
                    <a:pt x="1364" y="181"/>
                  </a:lnTo>
                  <a:cubicBezTo>
                    <a:pt x="1364" y="145"/>
                    <a:pt x="1333" y="104"/>
                    <a:pt x="1277" y="89"/>
                  </a:cubicBezTo>
                  <a:cubicBezTo>
                    <a:pt x="1081" y="30"/>
                    <a:pt x="877" y="0"/>
                    <a:pt x="673" y="0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55;p73">
              <a:extLst>
                <a:ext uri="{FF2B5EF4-FFF2-40B4-BE49-F238E27FC236}">
                  <a16:creationId xmlns:a16="http://schemas.microsoft.com/office/drawing/2014/main" id="{BAE1A915-8131-D415-E03B-9591D80EC72C}"/>
                </a:ext>
              </a:extLst>
            </p:cNvPr>
            <p:cNvSpPr/>
            <p:nvPr/>
          </p:nvSpPr>
          <p:spPr>
            <a:xfrm>
              <a:off x="6510077" y="2496364"/>
              <a:ext cx="75287" cy="81222"/>
            </a:xfrm>
            <a:custGeom>
              <a:avLst/>
              <a:gdLst/>
              <a:ahLst/>
              <a:cxnLst/>
              <a:rect l="l" t="t" r="r" b="b"/>
              <a:pathLst>
                <a:path w="444" h="479" extrusionOk="0">
                  <a:moveTo>
                    <a:pt x="443" y="1"/>
                  </a:moveTo>
                  <a:cubicBezTo>
                    <a:pt x="424" y="4"/>
                    <a:pt x="407" y="7"/>
                    <a:pt x="391" y="12"/>
                  </a:cubicBezTo>
                  <a:lnTo>
                    <a:pt x="391" y="12"/>
                  </a:lnTo>
                  <a:cubicBezTo>
                    <a:pt x="409" y="10"/>
                    <a:pt x="427" y="7"/>
                    <a:pt x="443" y="1"/>
                  </a:cubicBezTo>
                  <a:close/>
                  <a:moveTo>
                    <a:pt x="391" y="12"/>
                  </a:moveTo>
                  <a:lnTo>
                    <a:pt x="391" y="12"/>
                  </a:lnTo>
                  <a:cubicBezTo>
                    <a:pt x="381" y="13"/>
                    <a:pt x="371" y="14"/>
                    <a:pt x="362" y="16"/>
                  </a:cubicBezTo>
                  <a:cubicBezTo>
                    <a:pt x="260" y="26"/>
                    <a:pt x="163" y="47"/>
                    <a:pt x="67" y="77"/>
                  </a:cubicBezTo>
                  <a:cubicBezTo>
                    <a:pt x="31" y="92"/>
                    <a:pt x="1" y="123"/>
                    <a:pt x="1" y="169"/>
                  </a:cubicBezTo>
                  <a:lnTo>
                    <a:pt x="1" y="377"/>
                  </a:lnTo>
                  <a:cubicBezTo>
                    <a:pt x="1" y="437"/>
                    <a:pt x="47" y="479"/>
                    <a:pt x="104" y="479"/>
                  </a:cubicBezTo>
                  <a:cubicBezTo>
                    <a:pt x="115" y="479"/>
                    <a:pt x="126" y="477"/>
                    <a:pt x="138" y="474"/>
                  </a:cubicBezTo>
                  <a:cubicBezTo>
                    <a:pt x="214" y="454"/>
                    <a:pt x="291" y="443"/>
                    <a:pt x="367" y="428"/>
                  </a:cubicBezTo>
                  <a:cubicBezTo>
                    <a:pt x="386" y="424"/>
                    <a:pt x="405" y="420"/>
                    <a:pt x="424" y="419"/>
                  </a:cubicBezTo>
                  <a:lnTo>
                    <a:pt x="424" y="419"/>
                  </a:lnTo>
                  <a:cubicBezTo>
                    <a:pt x="424" y="419"/>
                    <a:pt x="425" y="419"/>
                    <a:pt x="425" y="419"/>
                  </a:cubicBezTo>
                  <a:cubicBezTo>
                    <a:pt x="431" y="419"/>
                    <a:pt x="437" y="419"/>
                    <a:pt x="443" y="418"/>
                  </a:cubicBezTo>
                  <a:cubicBezTo>
                    <a:pt x="437" y="418"/>
                    <a:pt x="431" y="418"/>
                    <a:pt x="424" y="419"/>
                  </a:cubicBezTo>
                  <a:lnTo>
                    <a:pt x="424" y="419"/>
                  </a:lnTo>
                  <a:cubicBezTo>
                    <a:pt x="325" y="419"/>
                    <a:pt x="278" y="341"/>
                    <a:pt x="245" y="240"/>
                  </a:cubicBezTo>
                  <a:cubicBezTo>
                    <a:pt x="236" y="140"/>
                    <a:pt x="263" y="49"/>
                    <a:pt x="391" y="12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18097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5">
          <a:extLst>
            <a:ext uri="{FF2B5EF4-FFF2-40B4-BE49-F238E27FC236}">
              <a16:creationId xmlns:a16="http://schemas.microsoft.com/office/drawing/2014/main" id="{E1706D09-C1EE-E8C6-BDA9-03233AE8D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6" name="Google Shape;4816;p56">
            <a:extLst>
              <a:ext uri="{FF2B5EF4-FFF2-40B4-BE49-F238E27FC236}">
                <a16:creationId xmlns:a16="http://schemas.microsoft.com/office/drawing/2014/main" id="{0CC3F515-336E-A599-36BB-3BDC54684B36}"/>
              </a:ext>
            </a:extLst>
          </p:cNvPr>
          <p:cNvGrpSpPr/>
          <p:nvPr/>
        </p:nvGrpSpPr>
        <p:grpSpPr>
          <a:xfrm flipH="1">
            <a:off x="568415" y="1423272"/>
            <a:ext cx="7861261" cy="3754795"/>
            <a:chOff x="568415" y="508872"/>
            <a:chExt cx="7861261" cy="3754795"/>
          </a:xfrm>
        </p:grpSpPr>
        <p:sp>
          <p:nvSpPr>
            <p:cNvPr id="4817" name="Google Shape;4817;p56">
              <a:extLst>
                <a:ext uri="{FF2B5EF4-FFF2-40B4-BE49-F238E27FC236}">
                  <a16:creationId xmlns:a16="http://schemas.microsoft.com/office/drawing/2014/main" id="{E8513F1E-AEC7-529B-83CB-3A023B2927F3}"/>
                </a:ext>
              </a:extLst>
            </p:cNvPr>
            <p:cNvSpPr/>
            <p:nvPr/>
          </p:nvSpPr>
          <p:spPr>
            <a:xfrm flipH="1">
              <a:off x="7913756" y="12181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56">
              <a:extLst>
                <a:ext uri="{FF2B5EF4-FFF2-40B4-BE49-F238E27FC236}">
                  <a16:creationId xmlns:a16="http://schemas.microsoft.com/office/drawing/2014/main" id="{476EEDF7-D351-EC3A-B3C4-AAD9E6487CFD}"/>
                </a:ext>
              </a:extLst>
            </p:cNvPr>
            <p:cNvSpPr/>
            <p:nvPr/>
          </p:nvSpPr>
          <p:spPr>
            <a:xfrm flipH="1">
              <a:off x="5453014" y="38294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56">
              <a:extLst>
                <a:ext uri="{FF2B5EF4-FFF2-40B4-BE49-F238E27FC236}">
                  <a16:creationId xmlns:a16="http://schemas.microsoft.com/office/drawing/2014/main" id="{6E842138-782F-41CE-AF44-59FF3A82C4C7}"/>
                </a:ext>
              </a:extLst>
            </p:cNvPr>
            <p:cNvSpPr/>
            <p:nvPr/>
          </p:nvSpPr>
          <p:spPr>
            <a:xfrm flipH="1">
              <a:off x="6708698" y="120803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56">
              <a:extLst>
                <a:ext uri="{FF2B5EF4-FFF2-40B4-BE49-F238E27FC236}">
                  <a16:creationId xmlns:a16="http://schemas.microsoft.com/office/drawing/2014/main" id="{7A46B8D5-43A0-1470-3AB4-263D73E32B4A}"/>
                </a:ext>
              </a:extLst>
            </p:cNvPr>
            <p:cNvSpPr/>
            <p:nvPr/>
          </p:nvSpPr>
          <p:spPr>
            <a:xfrm flipH="1">
              <a:off x="4069142" y="38147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56">
              <a:extLst>
                <a:ext uri="{FF2B5EF4-FFF2-40B4-BE49-F238E27FC236}">
                  <a16:creationId xmlns:a16="http://schemas.microsoft.com/office/drawing/2014/main" id="{B9FE5064-D982-7ABD-4C5B-EA5E1C9A45AE}"/>
                </a:ext>
              </a:extLst>
            </p:cNvPr>
            <p:cNvSpPr/>
            <p:nvPr/>
          </p:nvSpPr>
          <p:spPr>
            <a:xfrm flipH="1">
              <a:off x="6361048" y="5088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56">
              <a:extLst>
                <a:ext uri="{FF2B5EF4-FFF2-40B4-BE49-F238E27FC236}">
                  <a16:creationId xmlns:a16="http://schemas.microsoft.com/office/drawing/2014/main" id="{DB95F0F1-069F-3307-35C4-663F8271046E}"/>
                </a:ext>
              </a:extLst>
            </p:cNvPr>
            <p:cNvSpPr/>
            <p:nvPr/>
          </p:nvSpPr>
          <p:spPr>
            <a:xfrm flipH="1">
              <a:off x="5036163" y="17776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56">
              <a:extLst>
                <a:ext uri="{FF2B5EF4-FFF2-40B4-BE49-F238E27FC236}">
                  <a16:creationId xmlns:a16="http://schemas.microsoft.com/office/drawing/2014/main" id="{681DD616-D248-4F96-4B46-A0E65AAEBE84}"/>
                </a:ext>
              </a:extLst>
            </p:cNvPr>
            <p:cNvSpPr/>
            <p:nvPr/>
          </p:nvSpPr>
          <p:spPr>
            <a:xfrm flipH="1">
              <a:off x="3377244" y="42474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56">
              <a:extLst>
                <a:ext uri="{FF2B5EF4-FFF2-40B4-BE49-F238E27FC236}">
                  <a16:creationId xmlns:a16="http://schemas.microsoft.com/office/drawing/2014/main" id="{2A0BC4C1-82AA-5B84-EB8F-110694306888}"/>
                </a:ext>
              </a:extLst>
            </p:cNvPr>
            <p:cNvSpPr/>
            <p:nvPr/>
          </p:nvSpPr>
          <p:spPr>
            <a:xfrm flipH="1">
              <a:off x="3796928" y="10955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56">
              <a:extLst>
                <a:ext uri="{FF2B5EF4-FFF2-40B4-BE49-F238E27FC236}">
                  <a16:creationId xmlns:a16="http://schemas.microsoft.com/office/drawing/2014/main" id="{27A85F6F-978E-22E0-115F-8FBA5EFD8660}"/>
                </a:ext>
              </a:extLst>
            </p:cNvPr>
            <p:cNvSpPr/>
            <p:nvPr/>
          </p:nvSpPr>
          <p:spPr>
            <a:xfrm flipH="1">
              <a:off x="1986362" y="11740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56">
              <a:extLst>
                <a:ext uri="{FF2B5EF4-FFF2-40B4-BE49-F238E27FC236}">
                  <a16:creationId xmlns:a16="http://schemas.microsoft.com/office/drawing/2014/main" id="{0C838F77-58B5-77C1-9C74-811E36B1D75D}"/>
                </a:ext>
              </a:extLst>
            </p:cNvPr>
            <p:cNvSpPr/>
            <p:nvPr/>
          </p:nvSpPr>
          <p:spPr>
            <a:xfrm flipH="1">
              <a:off x="4813467" y="7485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56">
              <a:extLst>
                <a:ext uri="{FF2B5EF4-FFF2-40B4-BE49-F238E27FC236}">
                  <a16:creationId xmlns:a16="http://schemas.microsoft.com/office/drawing/2014/main" id="{37685FF9-59CB-63BD-BBD3-EE76C0D26929}"/>
                </a:ext>
              </a:extLst>
            </p:cNvPr>
            <p:cNvSpPr/>
            <p:nvPr/>
          </p:nvSpPr>
          <p:spPr>
            <a:xfrm flipH="1">
              <a:off x="568415" y="7482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56">
              <a:extLst>
                <a:ext uri="{FF2B5EF4-FFF2-40B4-BE49-F238E27FC236}">
                  <a16:creationId xmlns:a16="http://schemas.microsoft.com/office/drawing/2014/main" id="{3F227034-7414-CF46-BDC8-D43B99D65390}"/>
                </a:ext>
              </a:extLst>
            </p:cNvPr>
            <p:cNvSpPr/>
            <p:nvPr/>
          </p:nvSpPr>
          <p:spPr>
            <a:xfrm flipH="1">
              <a:off x="8393108" y="359904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9" name="Google Shape;4829;p56">
            <a:extLst>
              <a:ext uri="{FF2B5EF4-FFF2-40B4-BE49-F238E27FC236}">
                <a16:creationId xmlns:a16="http://schemas.microsoft.com/office/drawing/2014/main" id="{F5056E38-F9DF-6C92-4B4E-583F9CC8D03C}"/>
              </a:ext>
            </a:extLst>
          </p:cNvPr>
          <p:cNvGrpSpPr/>
          <p:nvPr/>
        </p:nvGrpSpPr>
        <p:grpSpPr>
          <a:xfrm>
            <a:off x="1496433" y="331940"/>
            <a:ext cx="6229927" cy="4336590"/>
            <a:chOff x="2151025" y="436675"/>
            <a:chExt cx="4842025" cy="2871550"/>
          </a:xfrm>
        </p:grpSpPr>
        <p:sp>
          <p:nvSpPr>
            <p:cNvPr id="4830" name="Google Shape;4830;p56">
              <a:extLst>
                <a:ext uri="{FF2B5EF4-FFF2-40B4-BE49-F238E27FC236}">
                  <a16:creationId xmlns:a16="http://schemas.microsoft.com/office/drawing/2014/main" id="{FEFF27E1-5CED-0DE5-8061-C8843F6F739C}"/>
                </a:ext>
              </a:extLst>
            </p:cNvPr>
            <p:cNvSpPr/>
            <p:nvPr/>
          </p:nvSpPr>
          <p:spPr>
            <a:xfrm>
              <a:off x="2354550" y="436675"/>
              <a:ext cx="4434900" cy="2652600"/>
            </a:xfrm>
            <a:prstGeom prst="roundRect">
              <a:avLst>
                <a:gd name="adj" fmla="val 590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1" name="Google Shape;4831;p56">
              <a:extLst>
                <a:ext uri="{FF2B5EF4-FFF2-40B4-BE49-F238E27FC236}">
                  <a16:creationId xmlns:a16="http://schemas.microsoft.com/office/drawing/2014/main" id="{C97A4C40-C366-ED0E-BCE5-AF9368D1B4BB}"/>
                </a:ext>
              </a:extLst>
            </p:cNvPr>
            <p:cNvSpPr/>
            <p:nvPr/>
          </p:nvSpPr>
          <p:spPr>
            <a:xfrm>
              <a:off x="2151050" y="2980025"/>
              <a:ext cx="4842000" cy="3282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2" name="Google Shape;4832;p56">
              <a:extLst>
                <a:ext uri="{FF2B5EF4-FFF2-40B4-BE49-F238E27FC236}">
                  <a16:creationId xmlns:a16="http://schemas.microsoft.com/office/drawing/2014/main" id="{32B1615F-2757-F672-DE93-BA1BF6D44AFE}"/>
                </a:ext>
              </a:extLst>
            </p:cNvPr>
            <p:cNvSpPr/>
            <p:nvPr/>
          </p:nvSpPr>
          <p:spPr>
            <a:xfrm>
              <a:off x="2151025" y="2980025"/>
              <a:ext cx="4842000" cy="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3" name="Google Shape;4833;p56">
              <a:extLst>
                <a:ext uri="{FF2B5EF4-FFF2-40B4-BE49-F238E27FC236}">
                  <a16:creationId xmlns:a16="http://schemas.microsoft.com/office/drawing/2014/main" id="{531C3910-BF24-E7D9-BF74-444C80410751}"/>
                </a:ext>
              </a:extLst>
            </p:cNvPr>
            <p:cNvSpPr/>
            <p:nvPr/>
          </p:nvSpPr>
          <p:spPr>
            <a:xfrm>
              <a:off x="4118400" y="3039144"/>
              <a:ext cx="907200" cy="615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4" name="Google Shape;4834;p56">
              <a:extLst>
                <a:ext uri="{FF2B5EF4-FFF2-40B4-BE49-F238E27FC236}">
                  <a16:creationId xmlns:a16="http://schemas.microsoft.com/office/drawing/2014/main" id="{1CA0F423-E9AD-756D-67B9-FDA3F1508FA0}"/>
                </a:ext>
              </a:extLst>
            </p:cNvPr>
            <p:cNvSpPr/>
            <p:nvPr/>
          </p:nvSpPr>
          <p:spPr>
            <a:xfrm>
              <a:off x="4537250" y="48418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</p:grpSp>
      <p:sp>
        <p:nvSpPr>
          <p:cNvPr id="4835" name="Google Shape;4835;p56">
            <a:extLst>
              <a:ext uri="{FF2B5EF4-FFF2-40B4-BE49-F238E27FC236}">
                <a16:creationId xmlns:a16="http://schemas.microsoft.com/office/drawing/2014/main" id="{43659BE8-6521-C126-C112-1A5E951353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0157" y="306928"/>
            <a:ext cx="4968000" cy="663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Dienstleistungen</a:t>
            </a:r>
            <a:endParaRPr dirty="0">
              <a:latin typeface="Amasis MT Pro" panose="02040504050005020304" pitchFamily="18" charset="0"/>
            </a:endParaRPr>
          </a:p>
        </p:txBody>
      </p:sp>
      <p:grpSp>
        <p:nvGrpSpPr>
          <p:cNvPr id="4838" name="Google Shape;4838;p56">
            <a:extLst>
              <a:ext uri="{FF2B5EF4-FFF2-40B4-BE49-F238E27FC236}">
                <a16:creationId xmlns:a16="http://schemas.microsoft.com/office/drawing/2014/main" id="{C5D17828-A0FA-D5A3-7D65-DA3D1D02FB1E}"/>
              </a:ext>
            </a:extLst>
          </p:cNvPr>
          <p:cNvGrpSpPr/>
          <p:nvPr/>
        </p:nvGrpSpPr>
        <p:grpSpPr>
          <a:xfrm rot="-4957593">
            <a:off x="994424" y="2952557"/>
            <a:ext cx="541306" cy="603710"/>
            <a:chOff x="3604950" y="2842325"/>
            <a:chExt cx="76550" cy="85375"/>
          </a:xfrm>
        </p:grpSpPr>
        <p:sp>
          <p:nvSpPr>
            <p:cNvPr id="4839" name="Google Shape;4839;p56">
              <a:extLst>
                <a:ext uri="{FF2B5EF4-FFF2-40B4-BE49-F238E27FC236}">
                  <a16:creationId xmlns:a16="http://schemas.microsoft.com/office/drawing/2014/main" id="{A4571115-82A6-6F6E-B007-7BAB06138656}"/>
                </a:ext>
              </a:extLst>
            </p:cNvPr>
            <p:cNvSpPr/>
            <p:nvPr/>
          </p:nvSpPr>
          <p:spPr>
            <a:xfrm>
              <a:off x="3614975" y="2861825"/>
              <a:ext cx="55975" cy="48300"/>
            </a:xfrm>
            <a:custGeom>
              <a:avLst/>
              <a:gdLst/>
              <a:ahLst/>
              <a:cxnLst/>
              <a:rect l="l" t="t" r="r" b="b"/>
              <a:pathLst>
                <a:path w="2239" h="1932" extrusionOk="0">
                  <a:moveTo>
                    <a:pt x="678" y="202"/>
                  </a:moveTo>
                  <a:cubicBezTo>
                    <a:pt x="813" y="303"/>
                    <a:pt x="953" y="403"/>
                    <a:pt x="1089" y="504"/>
                  </a:cubicBezTo>
                  <a:cubicBezTo>
                    <a:pt x="1098" y="511"/>
                    <a:pt x="1109" y="514"/>
                    <a:pt x="1121" y="514"/>
                  </a:cubicBezTo>
                  <a:cubicBezTo>
                    <a:pt x="1128" y="514"/>
                    <a:pt x="1135" y="513"/>
                    <a:pt x="1142" y="510"/>
                  </a:cubicBezTo>
                  <a:lnTo>
                    <a:pt x="1142" y="510"/>
                  </a:lnTo>
                  <a:cubicBezTo>
                    <a:pt x="1145" y="509"/>
                    <a:pt x="1149" y="508"/>
                    <a:pt x="1152" y="506"/>
                  </a:cubicBezTo>
                  <a:lnTo>
                    <a:pt x="1152" y="506"/>
                  </a:lnTo>
                  <a:cubicBezTo>
                    <a:pt x="1158" y="503"/>
                    <a:pt x="1164" y="498"/>
                    <a:pt x="1170" y="492"/>
                  </a:cubicBezTo>
                  <a:lnTo>
                    <a:pt x="1170" y="492"/>
                  </a:lnTo>
                  <a:cubicBezTo>
                    <a:pt x="1297" y="396"/>
                    <a:pt x="1431" y="300"/>
                    <a:pt x="1563" y="204"/>
                  </a:cubicBezTo>
                  <a:lnTo>
                    <a:pt x="1563" y="204"/>
                  </a:lnTo>
                  <a:cubicBezTo>
                    <a:pt x="1545" y="373"/>
                    <a:pt x="1531" y="539"/>
                    <a:pt x="1511" y="707"/>
                  </a:cubicBezTo>
                  <a:cubicBezTo>
                    <a:pt x="1511" y="727"/>
                    <a:pt x="1522" y="753"/>
                    <a:pt x="1542" y="768"/>
                  </a:cubicBezTo>
                  <a:cubicBezTo>
                    <a:pt x="1699" y="837"/>
                    <a:pt x="1853" y="902"/>
                    <a:pt x="2009" y="972"/>
                  </a:cubicBezTo>
                  <a:lnTo>
                    <a:pt x="2009" y="972"/>
                  </a:lnTo>
                  <a:cubicBezTo>
                    <a:pt x="1853" y="1041"/>
                    <a:pt x="1699" y="1108"/>
                    <a:pt x="1542" y="1180"/>
                  </a:cubicBezTo>
                  <a:cubicBezTo>
                    <a:pt x="1522" y="1185"/>
                    <a:pt x="1511" y="1216"/>
                    <a:pt x="1511" y="1236"/>
                  </a:cubicBezTo>
                  <a:cubicBezTo>
                    <a:pt x="1531" y="1408"/>
                    <a:pt x="1545" y="1573"/>
                    <a:pt x="1562" y="1739"/>
                  </a:cubicBezTo>
                  <a:lnTo>
                    <a:pt x="1562" y="1739"/>
                  </a:lnTo>
                  <a:cubicBezTo>
                    <a:pt x="1425" y="1639"/>
                    <a:pt x="1287" y="1539"/>
                    <a:pt x="1155" y="1439"/>
                  </a:cubicBezTo>
                  <a:cubicBezTo>
                    <a:pt x="1145" y="1432"/>
                    <a:pt x="1132" y="1428"/>
                    <a:pt x="1120" y="1428"/>
                  </a:cubicBezTo>
                  <a:cubicBezTo>
                    <a:pt x="1108" y="1428"/>
                    <a:pt x="1097" y="1432"/>
                    <a:pt x="1089" y="1439"/>
                  </a:cubicBezTo>
                  <a:cubicBezTo>
                    <a:pt x="953" y="1540"/>
                    <a:pt x="813" y="1640"/>
                    <a:pt x="678" y="1741"/>
                  </a:cubicBezTo>
                  <a:lnTo>
                    <a:pt x="678" y="1741"/>
                  </a:lnTo>
                  <a:cubicBezTo>
                    <a:pt x="696" y="1572"/>
                    <a:pt x="713" y="1404"/>
                    <a:pt x="733" y="1236"/>
                  </a:cubicBezTo>
                  <a:cubicBezTo>
                    <a:pt x="733" y="1216"/>
                    <a:pt x="718" y="1190"/>
                    <a:pt x="703" y="1180"/>
                  </a:cubicBezTo>
                  <a:cubicBezTo>
                    <a:pt x="545" y="1108"/>
                    <a:pt x="388" y="1041"/>
                    <a:pt x="231" y="972"/>
                  </a:cubicBezTo>
                  <a:lnTo>
                    <a:pt x="231" y="972"/>
                  </a:lnTo>
                  <a:cubicBezTo>
                    <a:pt x="388" y="902"/>
                    <a:pt x="545" y="837"/>
                    <a:pt x="703" y="768"/>
                  </a:cubicBezTo>
                  <a:cubicBezTo>
                    <a:pt x="718" y="758"/>
                    <a:pt x="733" y="727"/>
                    <a:pt x="733" y="707"/>
                  </a:cubicBezTo>
                  <a:cubicBezTo>
                    <a:pt x="713" y="539"/>
                    <a:pt x="696" y="371"/>
                    <a:pt x="678" y="202"/>
                  </a:cubicBezTo>
                  <a:close/>
                  <a:moveTo>
                    <a:pt x="601" y="1"/>
                  </a:moveTo>
                  <a:cubicBezTo>
                    <a:pt x="567" y="1"/>
                    <a:pt x="531" y="28"/>
                    <a:pt x="535" y="66"/>
                  </a:cubicBezTo>
                  <a:cubicBezTo>
                    <a:pt x="559" y="271"/>
                    <a:pt x="578" y="467"/>
                    <a:pt x="601" y="667"/>
                  </a:cubicBezTo>
                  <a:lnTo>
                    <a:pt x="601" y="667"/>
                  </a:lnTo>
                  <a:cubicBezTo>
                    <a:pt x="419" y="748"/>
                    <a:pt x="233" y="829"/>
                    <a:pt x="46" y="910"/>
                  </a:cubicBezTo>
                  <a:cubicBezTo>
                    <a:pt x="1" y="931"/>
                    <a:pt x="1" y="1002"/>
                    <a:pt x="46" y="1017"/>
                  </a:cubicBezTo>
                  <a:cubicBezTo>
                    <a:pt x="233" y="1103"/>
                    <a:pt x="419" y="1180"/>
                    <a:pt x="601" y="1265"/>
                  </a:cubicBezTo>
                  <a:lnTo>
                    <a:pt x="601" y="1265"/>
                  </a:lnTo>
                  <a:cubicBezTo>
                    <a:pt x="578" y="1468"/>
                    <a:pt x="558" y="1663"/>
                    <a:pt x="535" y="1867"/>
                  </a:cubicBezTo>
                  <a:cubicBezTo>
                    <a:pt x="531" y="1899"/>
                    <a:pt x="571" y="1931"/>
                    <a:pt x="605" y="1931"/>
                  </a:cubicBezTo>
                  <a:cubicBezTo>
                    <a:pt x="615" y="1931"/>
                    <a:pt x="624" y="1928"/>
                    <a:pt x="631" y="1923"/>
                  </a:cubicBezTo>
                  <a:cubicBezTo>
                    <a:pt x="793" y="1804"/>
                    <a:pt x="960" y="1685"/>
                    <a:pt x="1122" y="1565"/>
                  </a:cubicBezTo>
                  <a:lnTo>
                    <a:pt x="1122" y="1565"/>
                  </a:lnTo>
                  <a:cubicBezTo>
                    <a:pt x="1285" y="1685"/>
                    <a:pt x="1451" y="1804"/>
                    <a:pt x="1613" y="1923"/>
                  </a:cubicBezTo>
                  <a:cubicBezTo>
                    <a:pt x="1622" y="1929"/>
                    <a:pt x="1633" y="1932"/>
                    <a:pt x="1643" y="1932"/>
                  </a:cubicBezTo>
                  <a:cubicBezTo>
                    <a:pt x="1677" y="1932"/>
                    <a:pt x="1712" y="1905"/>
                    <a:pt x="1705" y="1867"/>
                  </a:cubicBezTo>
                  <a:cubicBezTo>
                    <a:pt x="1681" y="1662"/>
                    <a:pt x="1666" y="1467"/>
                    <a:pt x="1643" y="1263"/>
                  </a:cubicBezTo>
                  <a:lnTo>
                    <a:pt x="1643" y="1263"/>
                  </a:lnTo>
                  <a:cubicBezTo>
                    <a:pt x="1828" y="1179"/>
                    <a:pt x="2013" y="1103"/>
                    <a:pt x="2198" y="1017"/>
                  </a:cubicBezTo>
                  <a:cubicBezTo>
                    <a:pt x="2239" y="1002"/>
                    <a:pt x="2239" y="931"/>
                    <a:pt x="2198" y="910"/>
                  </a:cubicBezTo>
                  <a:cubicBezTo>
                    <a:pt x="2013" y="830"/>
                    <a:pt x="1828" y="749"/>
                    <a:pt x="1643" y="669"/>
                  </a:cubicBezTo>
                  <a:lnTo>
                    <a:pt x="1643" y="669"/>
                  </a:lnTo>
                  <a:cubicBezTo>
                    <a:pt x="1666" y="468"/>
                    <a:pt x="1681" y="267"/>
                    <a:pt x="1705" y="66"/>
                  </a:cubicBezTo>
                  <a:cubicBezTo>
                    <a:pt x="1712" y="31"/>
                    <a:pt x="1675" y="2"/>
                    <a:pt x="1641" y="2"/>
                  </a:cubicBezTo>
                  <a:cubicBezTo>
                    <a:pt x="1631" y="2"/>
                    <a:pt x="1621" y="4"/>
                    <a:pt x="1613" y="10"/>
                  </a:cubicBezTo>
                  <a:cubicBezTo>
                    <a:pt x="1451" y="129"/>
                    <a:pt x="1285" y="248"/>
                    <a:pt x="1122" y="367"/>
                  </a:cubicBezTo>
                  <a:lnTo>
                    <a:pt x="1122" y="367"/>
                  </a:lnTo>
                  <a:cubicBezTo>
                    <a:pt x="960" y="248"/>
                    <a:pt x="793" y="129"/>
                    <a:pt x="631" y="10"/>
                  </a:cubicBezTo>
                  <a:cubicBezTo>
                    <a:pt x="623" y="4"/>
                    <a:pt x="612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56">
              <a:extLst>
                <a:ext uri="{FF2B5EF4-FFF2-40B4-BE49-F238E27FC236}">
                  <a16:creationId xmlns:a16="http://schemas.microsoft.com/office/drawing/2014/main" id="{E72DA7E2-E058-061B-348F-A42CF932B332}"/>
                </a:ext>
              </a:extLst>
            </p:cNvPr>
            <p:cNvSpPr/>
            <p:nvPr/>
          </p:nvSpPr>
          <p:spPr>
            <a:xfrm>
              <a:off x="3641300" y="2842325"/>
              <a:ext cx="3450" cy="85375"/>
            </a:xfrm>
            <a:custGeom>
              <a:avLst/>
              <a:gdLst/>
              <a:ahLst/>
              <a:cxnLst/>
              <a:rect l="l" t="t" r="r" b="b"/>
              <a:pathLst>
                <a:path w="138" h="3415" extrusionOk="0">
                  <a:moveTo>
                    <a:pt x="69" y="0"/>
                  </a:moveTo>
                  <a:cubicBezTo>
                    <a:pt x="37" y="0"/>
                    <a:pt x="6" y="19"/>
                    <a:pt x="6" y="58"/>
                  </a:cubicBezTo>
                  <a:lnTo>
                    <a:pt x="6" y="383"/>
                  </a:lnTo>
                  <a:lnTo>
                    <a:pt x="6" y="1172"/>
                  </a:lnTo>
                  <a:lnTo>
                    <a:pt x="6" y="2123"/>
                  </a:lnTo>
                  <a:lnTo>
                    <a:pt x="6" y="2947"/>
                  </a:lnTo>
                  <a:cubicBezTo>
                    <a:pt x="6" y="3079"/>
                    <a:pt x="1" y="3211"/>
                    <a:pt x="6" y="3344"/>
                  </a:cubicBezTo>
                  <a:lnTo>
                    <a:pt x="6" y="3354"/>
                  </a:lnTo>
                  <a:cubicBezTo>
                    <a:pt x="6" y="3394"/>
                    <a:pt x="37" y="3415"/>
                    <a:pt x="69" y="3415"/>
                  </a:cubicBezTo>
                  <a:cubicBezTo>
                    <a:pt x="101" y="3415"/>
                    <a:pt x="133" y="3394"/>
                    <a:pt x="133" y="3354"/>
                  </a:cubicBezTo>
                  <a:lnTo>
                    <a:pt x="133" y="3028"/>
                  </a:lnTo>
                  <a:lnTo>
                    <a:pt x="133" y="2240"/>
                  </a:lnTo>
                  <a:lnTo>
                    <a:pt x="133" y="1284"/>
                  </a:lnTo>
                  <a:lnTo>
                    <a:pt x="133" y="465"/>
                  </a:lnTo>
                  <a:cubicBezTo>
                    <a:pt x="133" y="332"/>
                    <a:pt x="138" y="200"/>
                    <a:pt x="133" y="63"/>
                  </a:cubicBezTo>
                  <a:lnTo>
                    <a:pt x="133" y="58"/>
                  </a:lnTo>
                  <a:cubicBezTo>
                    <a:pt x="133" y="19"/>
                    <a:pt x="10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56">
              <a:extLst>
                <a:ext uri="{FF2B5EF4-FFF2-40B4-BE49-F238E27FC236}">
                  <a16:creationId xmlns:a16="http://schemas.microsoft.com/office/drawing/2014/main" id="{B119EB07-3C95-5A8D-3A65-E252E84E3005}"/>
                </a:ext>
              </a:extLst>
            </p:cNvPr>
            <p:cNvSpPr/>
            <p:nvPr/>
          </p:nvSpPr>
          <p:spPr>
            <a:xfrm>
              <a:off x="3627975" y="2851275"/>
              <a:ext cx="30000" cy="11225"/>
            </a:xfrm>
            <a:custGeom>
              <a:avLst/>
              <a:gdLst/>
              <a:ahLst/>
              <a:cxnLst/>
              <a:rect l="l" t="t" r="r" b="b"/>
              <a:pathLst>
                <a:path w="1200" h="449" extrusionOk="0">
                  <a:moveTo>
                    <a:pt x="94" y="1"/>
                  </a:moveTo>
                  <a:cubicBezTo>
                    <a:pt x="38" y="1"/>
                    <a:pt x="0" y="83"/>
                    <a:pt x="61" y="122"/>
                  </a:cubicBezTo>
                  <a:cubicBezTo>
                    <a:pt x="233" y="229"/>
                    <a:pt x="396" y="335"/>
                    <a:pt x="569" y="437"/>
                  </a:cubicBezTo>
                  <a:cubicBezTo>
                    <a:pt x="579" y="445"/>
                    <a:pt x="591" y="449"/>
                    <a:pt x="602" y="449"/>
                  </a:cubicBezTo>
                  <a:cubicBezTo>
                    <a:pt x="614" y="449"/>
                    <a:pt x="625" y="445"/>
                    <a:pt x="635" y="437"/>
                  </a:cubicBezTo>
                  <a:cubicBezTo>
                    <a:pt x="803" y="335"/>
                    <a:pt x="971" y="229"/>
                    <a:pt x="1144" y="127"/>
                  </a:cubicBezTo>
                  <a:cubicBezTo>
                    <a:pt x="1199" y="93"/>
                    <a:pt x="1166" y="9"/>
                    <a:pt x="1112" y="9"/>
                  </a:cubicBezTo>
                  <a:cubicBezTo>
                    <a:pt x="1101" y="9"/>
                    <a:pt x="1090" y="13"/>
                    <a:pt x="1078" y="20"/>
                  </a:cubicBezTo>
                  <a:cubicBezTo>
                    <a:pt x="916" y="115"/>
                    <a:pt x="763" y="215"/>
                    <a:pt x="603" y="310"/>
                  </a:cubicBezTo>
                  <a:lnTo>
                    <a:pt x="603" y="310"/>
                  </a:lnTo>
                  <a:cubicBezTo>
                    <a:pt x="441" y="210"/>
                    <a:pt x="284" y="105"/>
                    <a:pt x="127" y="10"/>
                  </a:cubicBezTo>
                  <a:cubicBezTo>
                    <a:pt x="116" y="4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56">
              <a:extLst>
                <a:ext uri="{FF2B5EF4-FFF2-40B4-BE49-F238E27FC236}">
                  <a16:creationId xmlns:a16="http://schemas.microsoft.com/office/drawing/2014/main" id="{FFC161F7-17E0-21B2-CAF2-E3BBFF7392A2}"/>
                </a:ext>
              </a:extLst>
            </p:cNvPr>
            <p:cNvSpPr/>
            <p:nvPr/>
          </p:nvSpPr>
          <p:spPr>
            <a:xfrm>
              <a:off x="3628200" y="2908325"/>
              <a:ext cx="30000" cy="11250"/>
            </a:xfrm>
            <a:custGeom>
              <a:avLst/>
              <a:gdLst/>
              <a:ahLst/>
              <a:cxnLst/>
              <a:rect l="l" t="t" r="r" b="b"/>
              <a:pathLst>
                <a:path w="1200" h="450" extrusionOk="0">
                  <a:moveTo>
                    <a:pt x="598" y="0"/>
                  </a:moveTo>
                  <a:cubicBezTo>
                    <a:pt x="587" y="0"/>
                    <a:pt x="575" y="4"/>
                    <a:pt x="565" y="12"/>
                  </a:cubicBezTo>
                  <a:cubicBezTo>
                    <a:pt x="397" y="114"/>
                    <a:pt x="230" y="220"/>
                    <a:pt x="57" y="322"/>
                  </a:cubicBezTo>
                  <a:cubicBezTo>
                    <a:pt x="1" y="361"/>
                    <a:pt x="36" y="443"/>
                    <a:pt x="91" y="443"/>
                  </a:cubicBezTo>
                  <a:cubicBezTo>
                    <a:pt x="101" y="443"/>
                    <a:pt x="112" y="440"/>
                    <a:pt x="123" y="434"/>
                  </a:cubicBezTo>
                  <a:cubicBezTo>
                    <a:pt x="284" y="339"/>
                    <a:pt x="437" y="235"/>
                    <a:pt x="597" y="139"/>
                  </a:cubicBezTo>
                  <a:lnTo>
                    <a:pt x="597" y="139"/>
                  </a:lnTo>
                  <a:cubicBezTo>
                    <a:pt x="759" y="244"/>
                    <a:pt x="916" y="344"/>
                    <a:pt x="1074" y="439"/>
                  </a:cubicBezTo>
                  <a:cubicBezTo>
                    <a:pt x="1086" y="447"/>
                    <a:pt x="1097" y="450"/>
                    <a:pt x="1108" y="450"/>
                  </a:cubicBezTo>
                  <a:cubicBezTo>
                    <a:pt x="1163" y="450"/>
                    <a:pt x="1200" y="365"/>
                    <a:pt x="1140" y="327"/>
                  </a:cubicBezTo>
                  <a:cubicBezTo>
                    <a:pt x="967" y="220"/>
                    <a:pt x="804" y="114"/>
                    <a:pt x="631" y="12"/>
                  </a:cubicBezTo>
                  <a:cubicBezTo>
                    <a:pt x="621" y="4"/>
                    <a:pt x="610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56">
              <a:extLst>
                <a:ext uri="{FF2B5EF4-FFF2-40B4-BE49-F238E27FC236}">
                  <a16:creationId xmlns:a16="http://schemas.microsoft.com/office/drawing/2014/main" id="{F6E8F302-DBC4-71B2-3A91-70EBE63907F9}"/>
                </a:ext>
              </a:extLst>
            </p:cNvPr>
            <p:cNvSpPr/>
            <p:nvPr/>
          </p:nvSpPr>
          <p:spPr>
            <a:xfrm>
              <a:off x="3605100" y="2863575"/>
              <a:ext cx="75750" cy="44675"/>
            </a:xfrm>
            <a:custGeom>
              <a:avLst/>
              <a:gdLst/>
              <a:ahLst/>
              <a:cxnLst/>
              <a:rect l="l" t="t" r="r" b="b"/>
              <a:pathLst>
                <a:path w="3030" h="1787" extrusionOk="0">
                  <a:moveTo>
                    <a:pt x="2943" y="0"/>
                  </a:moveTo>
                  <a:cubicBezTo>
                    <a:pt x="2932" y="0"/>
                    <a:pt x="2921" y="4"/>
                    <a:pt x="2908" y="11"/>
                  </a:cubicBezTo>
                  <a:cubicBezTo>
                    <a:pt x="2812" y="67"/>
                    <a:pt x="2720" y="118"/>
                    <a:pt x="2629" y="174"/>
                  </a:cubicBezTo>
                  <a:cubicBezTo>
                    <a:pt x="2400" y="306"/>
                    <a:pt x="2176" y="434"/>
                    <a:pt x="1947" y="571"/>
                  </a:cubicBezTo>
                  <a:cubicBezTo>
                    <a:pt x="1677" y="729"/>
                    <a:pt x="1393" y="886"/>
                    <a:pt x="1123" y="1049"/>
                  </a:cubicBezTo>
                  <a:cubicBezTo>
                    <a:pt x="884" y="1191"/>
                    <a:pt x="645" y="1324"/>
                    <a:pt x="411" y="1466"/>
                  </a:cubicBezTo>
                  <a:cubicBezTo>
                    <a:pt x="294" y="1532"/>
                    <a:pt x="172" y="1593"/>
                    <a:pt x="65" y="1670"/>
                  </a:cubicBezTo>
                  <a:lnTo>
                    <a:pt x="60" y="1670"/>
                  </a:lnTo>
                  <a:cubicBezTo>
                    <a:pt x="0" y="1700"/>
                    <a:pt x="37" y="1787"/>
                    <a:pt x="90" y="1787"/>
                  </a:cubicBezTo>
                  <a:cubicBezTo>
                    <a:pt x="100" y="1787"/>
                    <a:pt x="110" y="1784"/>
                    <a:pt x="121" y="1776"/>
                  </a:cubicBezTo>
                  <a:cubicBezTo>
                    <a:pt x="218" y="1720"/>
                    <a:pt x="314" y="1670"/>
                    <a:pt x="406" y="1614"/>
                  </a:cubicBezTo>
                  <a:cubicBezTo>
                    <a:pt x="630" y="1476"/>
                    <a:pt x="853" y="1349"/>
                    <a:pt x="1082" y="1217"/>
                  </a:cubicBezTo>
                  <a:cubicBezTo>
                    <a:pt x="1357" y="1059"/>
                    <a:pt x="1637" y="902"/>
                    <a:pt x="1911" y="734"/>
                  </a:cubicBezTo>
                  <a:cubicBezTo>
                    <a:pt x="2145" y="596"/>
                    <a:pt x="2390" y="459"/>
                    <a:pt x="2624" y="322"/>
                  </a:cubicBezTo>
                  <a:cubicBezTo>
                    <a:pt x="2735" y="250"/>
                    <a:pt x="2858" y="194"/>
                    <a:pt x="2964" y="118"/>
                  </a:cubicBezTo>
                  <a:lnTo>
                    <a:pt x="2975" y="118"/>
                  </a:lnTo>
                  <a:cubicBezTo>
                    <a:pt x="3029" y="80"/>
                    <a:pt x="2997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56">
              <a:extLst>
                <a:ext uri="{FF2B5EF4-FFF2-40B4-BE49-F238E27FC236}">
                  <a16:creationId xmlns:a16="http://schemas.microsoft.com/office/drawing/2014/main" id="{4A5639FF-EA20-875D-BA0C-F682CBA8D16D}"/>
                </a:ext>
              </a:extLst>
            </p:cNvPr>
            <p:cNvSpPr/>
            <p:nvPr/>
          </p:nvSpPr>
          <p:spPr>
            <a:xfrm>
              <a:off x="3662400" y="2857350"/>
              <a:ext cx="16975" cy="25100"/>
            </a:xfrm>
            <a:custGeom>
              <a:avLst/>
              <a:gdLst/>
              <a:ahLst/>
              <a:cxnLst/>
              <a:rect l="l" t="t" r="r" b="b"/>
              <a:pathLst>
                <a:path w="679" h="1004" extrusionOk="0">
                  <a:moveTo>
                    <a:pt x="90" y="1"/>
                  </a:moveTo>
                  <a:cubicBezTo>
                    <a:pt x="58" y="1"/>
                    <a:pt x="26" y="21"/>
                    <a:pt x="26" y="62"/>
                  </a:cubicBezTo>
                  <a:cubicBezTo>
                    <a:pt x="21" y="255"/>
                    <a:pt x="11" y="459"/>
                    <a:pt x="1" y="657"/>
                  </a:cubicBezTo>
                  <a:cubicBezTo>
                    <a:pt x="1" y="677"/>
                    <a:pt x="11" y="703"/>
                    <a:pt x="31" y="718"/>
                  </a:cubicBezTo>
                  <a:cubicBezTo>
                    <a:pt x="204" y="810"/>
                    <a:pt x="382" y="906"/>
                    <a:pt x="555" y="998"/>
                  </a:cubicBezTo>
                  <a:cubicBezTo>
                    <a:pt x="563" y="1002"/>
                    <a:pt x="572" y="1003"/>
                    <a:pt x="579" y="1003"/>
                  </a:cubicBezTo>
                  <a:cubicBezTo>
                    <a:pt x="636" y="1003"/>
                    <a:pt x="679" y="917"/>
                    <a:pt x="616" y="881"/>
                  </a:cubicBezTo>
                  <a:cubicBezTo>
                    <a:pt x="454" y="790"/>
                    <a:pt x="288" y="704"/>
                    <a:pt x="129" y="618"/>
                  </a:cubicBezTo>
                  <a:lnTo>
                    <a:pt x="129" y="618"/>
                  </a:lnTo>
                  <a:cubicBezTo>
                    <a:pt x="134" y="437"/>
                    <a:pt x="139" y="247"/>
                    <a:pt x="154" y="62"/>
                  </a:cubicBezTo>
                  <a:cubicBezTo>
                    <a:pt x="154" y="21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56">
              <a:extLst>
                <a:ext uri="{FF2B5EF4-FFF2-40B4-BE49-F238E27FC236}">
                  <a16:creationId xmlns:a16="http://schemas.microsoft.com/office/drawing/2014/main" id="{6F030D75-2DD9-564F-D9F1-3BB3E3CC031C}"/>
                </a:ext>
              </a:extLst>
            </p:cNvPr>
            <p:cNvSpPr/>
            <p:nvPr/>
          </p:nvSpPr>
          <p:spPr>
            <a:xfrm>
              <a:off x="3606025" y="2889650"/>
              <a:ext cx="17000" cy="25175"/>
            </a:xfrm>
            <a:custGeom>
              <a:avLst/>
              <a:gdLst/>
              <a:ahLst/>
              <a:cxnLst/>
              <a:rect l="l" t="t" r="r" b="b"/>
              <a:pathLst>
                <a:path w="680" h="1007" extrusionOk="0">
                  <a:moveTo>
                    <a:pt x="100" y="1"/>
                  </a:moveTo>
                  <a:cubicBezTo>
                    <a:pt x="41" y="1"/>
                    <a:pt x="1" y="92"/>
                    <a:pt x="64" y="123"/>
                  </a:cubicBezTo>
                  <a:cubicBezTo>
                    <a:pt x="221" y="214"/>
                    <a:pt x="388" y="305"/>
                    <a:pt x="551" y="387"/>
                  </a:cubicBezTo>
                  <a:lnTo>
                    <a:pt x="551" y="387"/>
                  </a:lnTo>
                  <a:cubicBezTo>
                    <a:pt x="545" y="573"/>
                    <a:pt x="536" y="762"/>
                    <a:pt x="526" y="942"/>
                  </a:cubicBezTo>
                  <a:cubicBezTo>
                    <a:pt x="526" y="985"/>
                    <a:pt x="558" y="1007"/>
                    <a:pt x="590" y="1007"/>
                  </a:cubicBezTo>
                  <a:cubicBezTo>
                    <a:pt x="622" y="1007"/>
                    <a:pt x="654" y="985"/>
                    <a:pt x="654" y="942"/>
                  </a:cubicBezTo>
                  <a:cubicBezTo>
                    <a:pt x="659" y="749"/>
                    <a:pt x="664" y="545"/>
                    <a:pt x="679" y="347"/>
                  </a:cubicBezTo>
                  <a:cubicBezTo>
                    <a:pt x="679" y="326"/>
                    <a:pt x="664" y="301"/>
                    <a:pt x="649" y="291"/>
                  </a:cubicBezTo>
                  <a:cubicBezTo>
                    <a:pt x="476" y="194"/>
                    <a:pt x="298" y="98"/>
                    <a:pt x="125" y="6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56">
              <a:extLst>
                <a:ext uri="{FF2B5EF4-FFF2-40B4-BE49-F238E27FC236}">
                  <a16:creationId xmlns:a16="http://schemas.microsoft.com/office/drawing/2014/main" id="{3E0391B7-F690-7E3C-56F9-8A1B31E515B2}"/>
                </a:ext>
              </a:extLst>
            </p:cNvPr>
            <p:cNvSpPr/>
            <p:nvPr/>
          </p:nvSpPr>
          <p:spPr>
            <a:xfrm>
              <a:off x="3604950" y="2864400"/>
              <a:ext cx="76550" cy="43100"/>
            </a:xfrm>
            <a:custGeom>
              <a:avLst/>
              <a:gdLst/>
              <a:ahLst/>
              <a:cxnLst/>
              <a:rect l="l" t="t" r="r" b="b"/>
              <a:pathLst>
                <a:path w="3062" h="1724" extrusionOk="0">
                  <a:moveTo>
                    <a:pt x="93" y="0"/>
                  </a:moveTo>
                  <a:cubicBezTo>
                    <a:pt x="39" y="0"/>
                    <a:pt x="0" y="85"/>
                    <a:pt x="61" y="116"/>
                  </a:cubicBezTo>
                  <a:cubicBezTo>
                    <a:pt x="157" y="167"/>
                    <a:pt x="249" y="222"/>
                    <a:pt x="346" y="273"/>
                  </a:cubicBezTo>
                  <a:lnTo>
                    <a:pt x="1032" y="655"/>
                  </a:lnTo>
                  <a:cubicBezTo>
                    <a:pt x="1312" y="807"/>
                    <a:pt x="1592" y="970"/>
                    <a:pt x="1867" y="1123"/>
                  </a:cubicBezTo>
                  <a:cubicBezTo>
                    <a:pt x="2106" y="1255"/>
                    <a:pt x="2345" y="1387"/>
                    <a:pt x="2584" y="1520"/>
                  </a:cubicBezTo>
                  <a:cubicBezTo>
                    <a:pt x="2701" y="1586"/>
                    <a:pt x="2813" y="1657"/>
                    <a:pt x="2935" y="1713"/>
                  </a:cubicBezTo>
                  <a:lnTo>
                    <a:pt x="2940" y="1713"/>
                  </a:lnTo>
                  <a:cubicBezTo>
                    <a:pt x="2951" y="1720"/>
                    <a:pt x="2962" y="1723"/>
                    <a:pt x="2973" y="1723"/>
                  </a:cubicBezTo>
                  <a:cubicBezTo>
                    <a:pt x="3027" y="1723"/>
                    <a:pt x="3062" y="1636"/>
                    <a:pt x="3006" y="1606"/>
                  </a:cubicBezTo>
                  <a:cubicBezTo>
                    <a:pt x="2909" y="1555"/>
                    <a:pt x="2813" y="1494"/>
                    <a:pt x="2716" y="1443"/>
                  </a:cubicBezTo>
                  <a:lnTo>
                    <a:pt x="2029" y="1062"/>
                  </a:lnTo>
                  <a:cubicBezTo>
                    <a:pt x="1750" y="909"/>
                    <a:pt x="1470" y="752"/>
                    <a:pt x="1200" y="599"/>
                  </a:cubicBezTo>
                  <a:cubicBezTo>
                    <a:pt x="956" y="467"/>
                    <a:pt x="722" y="334"/>
                    <a:pt x="478" y="197"/>
                  </a:cubicBezTo>
                  <a:cubicBezTo>
                    <a:pt x="366" y="136"/>
                    <a:pt x="249" y="65"/>
                    <a:pt x="132" y="9"/>
                  </a:cubicBezTo>
                  <a:lnTo>
                    <a:pt x="122" y="9"/>
                  </a:lnTo>
                  <a:cubicBezTo>
                    <a:pt x="112" y="3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56">
              <a:extLst>
                <a:ext uri="{FF2B5EF4-FFF2-40B4-BE49-F238E27FC236}">
                  <a16:creationId xmlns:a16="http://schemas.microsoft.com/office/drawing/2014/main" id="{5F827B5D-D67F-50C0-DF00-5ED5B4AB5BE0}"/>
                </a:ext>
              </a:extLst>
            </p:cNvPr>
            <p:cNvSpPr/>
            <p:nvPr/>
          </p:nvSpPr>
          <p:spPr>
            <a:xfrm>
              <a:off x="3662675" y="2889050"/>
              <a:ext cx="17150" cy="24950"/>
            </a:xfrm>
            <a:custGeom>
              <a:avLst/>
              <a:gdLst/>
              <a:ahLst/>
              <a:cxnLst/>
              <a:rect l="l" t="t" r="r" b="b"/>
              <a:pathLst>
                <a:path w="686" h="998" extrusionOk="0">
                  <a:moveTo>
                    <a:pt x="592" y="1"/>
                  </a:moveTo>
                  <a:cubicBezTo>
                    <a:pt x="582" y="1"/>
                    <a:pt x="571" y="3"/>
                    <a:pt x="560" y="10"/>
                  </a:cubicBezTo>
                  <a:cubicBezTo>
                    <a:pt x="382" y="101"/>
                    <a:pt x="214" y="198"/>
                    <a:pt x="36" y="295"/>
                  </a:cubicBezTo>
                  <a:cubicBezTo>
                    <a:pt x="15" y="305"/>
                    <a:pt x="0" y="325"/>
                    <a:pt x="0" y="350"/>
                  </a:cubicBezTo>
                  <a:cubicBezTo>
                    <a:pt x="10" y="549"/>
                    <a:pt x="20" y="747"/>
                    <a:pt x="26" y="941"/>
                  </a:cubicBezTo>
                  <a:cubicBezTo>
                    <a:pt x="31" y="978"/>
                    <a:pt x="64" y="997"/>
                    <a:pt x="95" y="997"/>
                  </a:cubicBezTo>
                  <a:cubicBezTo>
                    <a:pt x="128" y="997"/>
                    <a:pt x="158" y="977"/>
                    <a:pt x="153" y="935"/>
                  </a:cubicBezTo>
                  <a:cubicBezTo>
                    <a:pt x="148" y="750"/>
                    <a:pt x="139" y="569"/>
                    <a:pt x="129" y="384"/>
                  </a:cubicBezTo>
                  <a:lnTo>
                    <a:pt x="129" y="384"/>
                  </a:lnTo>
                  <a:cubicBezTo>
                    <a:pt x="296" y="294"/>
                    <a:pt x="459" y="207"/>
                    <a:pt x="626" y="116"/>
                  </a:cubicBezTo>
                  <a:cubicBezTo>
                    <a:pt x="686" y="82"/>
                    <a:pt x="64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56">
              <a:extLst>
                <a:ext uri="{FF2B5EF4-FFF2-40B4-BE49-F238E27FC236}">
                  <a16:creationId xmlns:a16="http://schemas.microsoft.com/office/drawing/2014/main" id="{C5768A2F-47BA-790A-8CC6-898E2DA46E54}"/>
                </a:ext>
              </a:extLst>
            </p:cNvPr>
            <p:cNvSpPr/>
            <p:nvPr/>
          </p:nvSpPr>
          <p:spPr>
            <a:xfrm>
              <a:off x="3605925" y="2857475"/>
              <a:ext cx="17100" cy="25025"/>
            </a:xfrm>
            <a:custGeom>
              <a:avLst/>
              <a:gdLst/>
              <a:ahLst/>
              <a:cxnLst/>
              <a:rect l="l" t="t" r="r" b="b"/>
              <a:pathLst>
                <a:path w="684" h="1001" extrusionOk="0">
                  <a:moveTo>
                    <a:pt x="592" y="0"/>
                  </a:moveTo>
                  <a:cubicBezTo>
                    <a:pt x="559" y="0"/>
                    <a:pt x="528" y="21"/>
                    <a:pt x="530" y="62"/>
                  </a:cubicBezTo>
                  <a:cubicBezTo>
                    <a:pt x="535" y="247"/>
                    <a:pt x="549" y="432"/>
                    <a:pt x="555" y="613"/>
                  </a:cubicBezTo>
                  <a:lnTo>
                    <a:pt x="555" y="613"/>
                  </a:lnTo>
                  <a:cubicBezTo>
                    <a:pt x="388" y="704"/>
                    <a:pt x="225" y="790"/>
                    <a:pt x="57" y="881"/>
                  </a:cubicBezTo>
                  <a:cubicBezTo>
                    <a:pt x="1" y="916"/>
                    <a:pt x="38" y="1000"/>
                    <a:pt x="95" y="1000"/>
                  </a:cubicBezTo>
                  <a:cubicBezTo>
                    <a:pt x="104" y="1000"/>
                    <a:pt x="114" y="998"/>
                    <a:pt x="124" y="993"/>
                  </a:cubicBezTo>
                  <a:cubicBezTo>
                    <a:pt x="302" y="896"/>
                    <a:pt x="475" y="800"/>
                    <a:pt x="653" y="703"/>
                  </a:cubicBezTo>
                  <a:cubicBezTo>
                    <a:pt x="668" y="693"/>
                    <a:pt x="683" y="672"/>
                    <a:pt x="683" y="647"/>
                  </a:cubicBezTo>
                  <a:cubicBezTo>
                    <a:pt x="678" y="449"/>
                    <a:pt x="663" y="250"/>
                    <a:pt x="658" y="57"/>
                  </a:cubicBezTo>
                  <a:cubicBezTo>
                    <a:pt x="655" y="19"/>
                    <a:pt x="62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9" name="Google Shape;4849;p56">
            <a:extLst>
              <a:ext uri="{FF2B5EF4-FFF2-40B4-BE49-F238E27FC236}">
                <a16:creationId xmlns:a16="http://schemas.microsoft.com/office/drawing/2014/main" id="{ABE46413-7A80-5A5F-3343-718B8ADE05E8}"/>
              </a:ext>
            </a:extLst>
          </p:cNvPr>
          <p:cNvGrpSpPr/>
          <p:nvPr/>
        </p:nvGrpSpPr>
        <p:grpSpPr>
          <a:xfrm rot="-4957593">
            <a:off x="8155052" y="604033"/>
            <a:ext cx="308661" cy="304949"/>
            <a:chOff x="3467975" y="3031075"/>
            <a:chExt cx="43650" cy="43125"/>
          </a:xfrm>
        </p:grpSpPr>
        <p:sp>
          <p:nvSpPr>
            <p:cNvPr id="4850" name="Google Shape;4850;p56">
              <a:extLst>
                <a:ext uri="{FF2B5EF4-FFF2-40B4-BE49-F238E27FC236}">
                  <a16:creationId xmlns:a16="http://schemas.microsoft.com/office/drawing/2014/main" id="{9905C846-8302-7428-8F5B-3DAD0B68BAEF}"/>
                </a:ext>
              </a:extLst>
            </p:cNvPr>
            <p:cNvSpPr/>
            <p:nvPr/>
          </p:nvSpPr>
          <p:spPr>
            <a:xfrm>
              <a:off x="3486550" y="3049750"/>
              <a:ext cx="6125" cy="5775"/>
            </a:xfrm>
            <a:custGeom>
              <a:avLst/>
              <a:gdLst/>
              <a:ahLst/>
              <a:cxnLst/>
              <a:rect l="l" t="t" r="r" b="b"/>
              <a:pathLst>
                <a:path w="245" h="231" extrusionOk="0">
                  <a:moveTo>
                    <a:pt x="127" y="67"/>
                  </a:moveTo>
                  <a:cubicBezTo>
                    <a:pt x="137" y="67"/>
                    <a:pt x="137" y="67"/>
                    <a:pt x="143" y="72"/>
                  </a:cubicBezTo>
                  <a:cubicBezTo>
                    <a:pt x="143" y="72"/>
                    <a:pt x="148" y="72"/>
                    <a:pt x="148" y="77"/>
                  </a:cubicBezTo>
                  <a:lnTo>
                    <a:pt x="163" y="77"/>
                  </a:lnTo>
                  <a:lnTo>
                    <a:pt x="168" y="82"/>
                  </a:lnTo>
                  <a:cubicBezTo>
                    <a:pt x="167" y="82"/>
                    <a:pt x="167" y="81"/>
                    <a:pt x="167" y="81"/>
                  </a:cubicBezTo>
                  <a:lnTo>
                    <a:pt x="167" y="81"/>
                  </a:lnTo>
                  <a:cubicBezTo>
                    <a:pt x="166" y="81"/>
                    <a:pt x="167" y="83"/>
                    <a:pt x="168" y="85"/>
                  </a:cubicBezTo>
                  <a:lnTo>
                    <a:pt x="168" y="85"/>
                  </a:lnTo>
                  <a:cubicBezTo>
                    <a:pt x="168" y="83"/>
                    <a:pt x="168" y="82"/>
                    <a:pt x="168" y="82"/>
                  </a:cubicBezTo>
                  <a:lnTo>
                    <a:pt x="168" y="82"/>
                  </a:lnTo>
                  <a:cubicBezTo>
                    <a:pt x="169" y="85"/>
                    <a:pt x="170" y="86"/>
                    <a:pt x="169" y="86"/>
                  </a:cubicBezTo>
                  <a:cubicBezTo>
                    <a:pt x="169" y="86"/>
                    <a:pt x="169" y="85"/>
                    <a:pt x="168" y="85"/>
                  </a:cubicBezTo>
                  <a:lnTo>
                    <a:pt x="168" y="85"/>
                  </a:lnTo>
                  <a:cubicBezTo>
                    <a:pt x="168" y="87"/>
                    <a:pt x="169" y="93"/>
                    <a:pt x="173" y="93"/>
                  </a:cubicBezTo>
                  <a:cubicBezTo>
                    <a:pt x="173" y="93"/>
                    <a:pt x="173" y="98"/>
                    <a:pt x="178" y="98"/>
                  </a:cubicBezTo>
                  <a:cubicBezTo>
                    <a:pt x="178" y="102"/>
                    <a:pt x="178" y="103"/>
                    <a:pt x="181" y="105"/>
                  </a:cubicBezTo>
                  <a:lnTo>
                    <a:pt x="181" y="105"/>
                  </a:lnTo>
                  <a:cubicBezTo>
                    <a:pt x="179" y="109"/>
                    <a:pt x="178" y="114"/>
                    <a:pt x="178" y="118"/>
                  </a:cubicBezTo>
                  <a:lnTo>
                    <a:pt x="178" y="133"/>
                  </a:lnTo>
                  <a:lnTo>
                    <a:pt x="178" y="138"/>
                  </a:lnTo>
                  <a:cubicBezTo>
                    <a:pt x="178" y="149"/>
                    <a:pt x="173" y="149"/>
                    <a:pt x="173" y="154"/>
                  </a:cubicBezTo>
                  <a:lnTo>
                    <a:pt x="168" y="159"/>
                  </a:lnTo>
                  <a:lnTo>
                    <a:pt x="163" y="164"/>
                  </a:lnTo>
                  <a:lnTo>
                    <a:pt x="112" y="164"/>
                  </a:lnTo>
                  <a:cubicBezTo>
                    <a:pt x="112" y="164"/>
                    <a:pt x="102" y="159"/>
                    <a:pt x="97" y="159"/>
                  </a:cubicBezTo>
                  <a:lnTo>
                    <a:pt x="92" y="159"/>
                  </a:lnTo>
                  <a:lnTo>
                    <a:pt x="87" y="154"/>
                  </a:lnTo>
                  <a:cubicBezTo>
                    <a:pt x="87" y="154"/>
                    <a:pt x="87" y="149"/>
                    <a:pt x="76" y="149"/>
                  </a:cubicBezTo>
                  <a:lnTo>
                    <a:pt x="76" y="143"/>
                  </a:lnTo>
                  <a:cubicBezTo>
                    <a:pt x="76" y="143"/>
                    <a:pt x="76" y="133"/>
                    <a:pt x="71" y="128"/>
                  </a:cubicBezTo>
                  <a:lnTo>
                    <a:pt x="71" y="123"/>
                  </a:lnTo>
                  <a:lnTo>
                    <a:pt x="71" y="108"/>
                  </a:lnTo>
                  <a:lnTo>
                    <a:pt x="71" y="103"/>
                  </a:lnTo>
                  <a:cubicBezTo>
                    <a:pt x="71" y="98"/>
                    <a:pt x="71" y="98"/>
                    <a:pt x="76" y="93"/>
                  </a:cubicBezTo>
                  <a:cubicBezTo>
                    <a:pt x="76" y="93"/>
                    <a:pt x="76" y="82"/>
                    <a:pt x="87" y="82"/>
                  </a:cubicBezTo>
                  <a:lnTo>
                    <a:pt x="87" y="77"/>
                  </a:lnTo>
                  <a:lnTo>
                    <a:pt x="92" y="72"/>
                  </a:lnTo>
                  <a:cubicBezTo>
                    <a:pt x="92" y="72"/>
                    <a:pt x="97" y="67"/>
                    <a:pt x="102" y="67"/>
                  </a:cubicBezTo>
                  <a:close/>
                  <a:moveTo>
                    <a:pt x="132" y="0"/>
                  </a:moveTo>
                  <a:cubicBezTo>
                    <a:pt x="97" y="0"/>
                    <a:pt x="63" y="15"/>
                    <a:pt x="41" y="42"/>
                  </a:cubicBezTo>
                  <a:cubicBezTo>
                    <a:pt x="10" y="77"/>
                    <a:pt x="0" y="133"/>
                    <a:pt x="26" y="174"/>
                  </a:cubicBezTo>
                  <a:cubicBezTo>
                    <a:pt x="48" y="211"/>
                    <a:pt x="92" y="231"/>
                    <a:pt x="134" y="231"/>
                  </a:cubicBezTo>
                  <a:cubicBezTo>
                    <a:pt x="138" y="231"/>
                    <a:pt x="143" y="230"/>
                    <a:pt x="148" y="230"/>
                  </a:cubicBezTo>
                  <a:cubicBezTo>
                    <a:pt x="204" y="215"/>
                    <a:pt x="244" y="169"/>
                    <a:pt x="244" y="118"/>
                  </a:cubicBezTo>
                  <a:cubicBezTo>
                    <a:pt x="244" y="67"/>
                    <a:pt x="214" y="21"/>
                    <a:pt x="168" y="6"/>
                  </a:cubicBezTo>
                  <a:cubicBezTo>
                    <a:pt x="156" y="2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56">
              <a:extLst>
                <a:ext uri="{FF2B5EF4-FFF2-40B4-BE49-F238E27FC236}">
                  <a16:creationId xmlns:a16="http://schemas.microsoft.com/office/drawing/2014/main" id="{6A24F353-E252-90E9-748B-E7F507D0321B}"/>
                </a:ext>
              </a:extLst>
            </p:cNvPr>
            <p:cNvSpPr/>
            <p:nvPr/>
          </p:nvSpPr>
          <p:spPr>
            <a:xfrm>
              <a:off x="3488950" y="3031075"/>
              <a:ext cx="1675" cy="20250"/>
            </a:xfrm>
            <a:custGeom>
              <a:avLst/>
              <a:gdLst/>
              <a:ahLst/>
              <a:cxnLst/>
              <a:rect l="l" t="t" r="r" b="b"/>
              <a:pathLst>
                <a:path w="67" h="810" extrusionOk="0">
                  <a:moveTo>
                    <a:pt x="34" y="0"/>
                  </a:moveTo>
                  <a:cubicBezTo>
                    <a:pt x="17" y="0"/>
                    <a:pt x="1" y="10"/>
                    <a:pt x="1" y="31"/>
                  </a:cubicBezTo>
                  <a:lnTo>
                    <a:pt x="1" y="687"/>
                  </a:lnTo>
                  <a:lnTo>
                    <a:pt x="1" y="779"/>
                  </a:lnTo>
                  <a:cubicBezTo>
                    <a:pt x="1" y="799"/>
                    <a:pt x="17" y="809"/>
                    <a:pt x="34" y="809"/>
                  </a:cubicBezTo>
                  <a:cubicBezTo>
                    <a:pt x="50" y="809"/>
                    <a:pt x="67" y="799"/>
                    <a:pt x="67" y="779"/>
                  </a:cubicBezTo>
                  <a:lnTo>
                    <a:pt x="67" y="127"/>
                  </a:lnTo>
                  <a:lnTo>
                    <a:pt x="67" y="31"/>
                  </a:lnTo>
                  <a:cubicBezTo>
                    <a:pt x="67" y="10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56">
              <a:extLst>
                <a:ext uri="{FF2B5EF4-FFF2-40B4-BE49-F238E27FC236}">
                  <a16:creationId xmlns:a16="http://schemas.microsoft.com/office/drawing/2014/main" id="{04462E2F-3931-0492-450A-4DA0FA46A319}"/>
                </a:ext>
              </a:extLst>
            </p:cNvPr>
            <p:cNvSpPr/>
            <p:nvPr/>
          </p:nvSpPr>
          <p:spPr>
            <a:xfrm>
              <a:off x="3484200" y="3032975"/>
              <a:ext cx="10975" cy="5950"/>
            </a:xfrm>
            <a:custGeom>
              <a:avLst/>
              <a:gdLst/>
              <a:ahLst/>
              <a:cxnLst/>
              <a:rect l="l" t="t" r="r" b="b"/>
              <a:pathLst>
                <a:path w="439" h="238" extrusionOk="0">
                  <a:moveTo>
                    <a:pt x="391" y="1"/>
                  </a:moveTo>
                  <a:cubicBezTo>
                    <a:pt x="384" y="1"/>
                    <a:pt x="376" y="4"/>
                    <a:pt x="369" y="11"/>
                  </a:cubicBezTo>
                  <a:lnTo>
                    <a:pt x="219" y="161"/>
                  </a:lnTo>
                  <a:lnTo>
                    <a:pt x="219" y="161"/>
                  </a:lnTo>
                  <a:lnTo>
                    <a:pt x="69" y="11"/>
                  </a:lnTo>
                  <a:cubicBezTo>
                    <a:pt x="62" y="4"/>
                    <a:pt x="55" y="1"/>
                    <a:pt x="47" y="1"/>
                  </a:cubicBezTo>
                  <a:cubicBezTo>
                    <a:pt x="22" y="1"/>
                    <a:pt x="0" y="37"/>
                    <a:pt x="28" y="57"/>
                  </a:cubicBezTo>
                  <a:lnTo>
                    <a:pt x="196" y="229"/>
                  </a:lnTo>
                  <a:cubicBezTo>
                    <a:pt x="203" y="235"/>
                    <a:pt x="212" y="237"/>
                    <a:pt x="221" y="237"/>
                  </a:cubicBezTo>
                  <a:cubicBezTo>
                    <a:pt x="229" y="237"/>
                    <a:pt x="237" y="235"/>
                    <a:pt x="242" y="229"/>
                  </a:cubicBezTo>
                  <a:lnTo>
                    <a:pt x="415" y="57"/>
                  </a:lnTo>
                  <a:cubicBezTo>
                    <a:pt x="438" y="33"/>
                    <a:pt x="416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56">
              <a:extLst>
                <a:ext uri="{FF2B5EF4-FFF2-40B4-BE49-F238E27FC236}">
                  <a16:creationId xmlns:a16="http://schemas.microsoft.com/office/drawing/2014/main" id="{4D3C7160-51EC-C5F6-6293-491B9F0A5497}"/>
                </a:ext>
              </a:extLst>
            </p:cNvPr>
            <p:cNvSpPr/>
            <p:nvPr/>
          </p:nvSpPr>
          <p:spPr>
            <a:xfrm>
              <a:off x="3488950" y="3053950"/>
              <a:ext cx="1675" cy="20250"/>
            </a:xfrm>
            <a:custGeom>
              <a:avLst/>
              <a:gdLst/>
              <a:ahLst/>
              <a:cxnLst/>
              <a:rect l="l" t="t" r="r" b="b"/>
              <a:pathLst>
                <a:path w="67" h="810" extrusionOk="0">
                  <a:moveTo>
                    <a:pt x="34" y="1"/>
                  </a:moveTo>
                  <a:cubicBezTo>
                    <a:pt x="17" y="1"/>
                    <a:pt x="1" y="11"/>
                    <a:pt x="1" y="31"/>
                  </a:cubicBezTo>
                  <a:lnTo>
                    <a:pt x="1" y="688"/>
                  </a:lnTo>
                  <a:lnTo>
                    <a:pt x="1" y="779"/>
                  </a:lnTo>
                  <a:cubicBezTo>
                    <a:pt x="1" y="799"/>
                    <a:pt x="17" y="810"/>
                    <a:pt x="34" y="810"/>
                  </a:cubicBezTo>
                  <a:cubicBezTo>
                    <a:pt x="50" y="810"/>
                    <a:pt x="67" y="799"/>
                    <a:pt x="67" y="779"/>
                  </a:cubicBezTo>
                  <a:lnTo>
                    <a:pt x="67" y="128"/>
                  </a:lnTo>
                  <a:lnTo>
                    <a:pt x="67" y="31"/>
                  </a:lnTo>
                  <a:cubicBezTo>
                    <a:pt x="67" y="11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56">
              <a:extLst>
                <a:ext uri="{FF2B5EF4-FFF2-40B4-BE49-F238E27FC236}">
                  <a16:creationId xmlns:a16="http://schemas.microsoft.com/office/drawing/2014/main" id="{D29DAFED-0A8C-4093-A0F6-FE3A2D1FD861}"/>
                </a:ext>
              </a:extLst>
            </p:cNvPr>
            <p:cNvSpPr/>
            <p:nvPr/>
          </p:nvSpPr>
          <p:spPr>
            <a:xfrm>
              <a:off x="3484450" y="3066400"/>
              <a:ext cx="10850" cy="5900"/>
            </a:xfrm>
            <a:custGeom>
              <a:avLst/>
              <a:gdLst/>
              <a:ahLst/>
              <a:cxnLst/>
              <a:rect l="l" t="t" r="r" b="b"/>
              <a:pathLst>
                <a:path w="434" h="236" extrusionOk="0">
                  <a:moveTo>
                    <a:pt x="216" y="0"/>
                  </a:moveTo>
                  <a:cubicBezTo>
                    <a:pt x="209" y="0"/>
                    <a:pt x="201" y="4"/>
                    <a:pt x="196" y="12"/>
                  </a:cubicBezTo>
                  <a:lnTo>
                    <a:pt x="23" y="179"/>
                  </a:lnTo>
                  <a:cubicBezTo>
                    <a:pt x="0" y="206"/>
                    <a:pt x="18" y="236"/>
                    <a:pt x="43" y="236"/>
                  </a:cubicBezTo>
                  <a:cubicBezTo>
                    <a:pt x="51" y="236"/>
                    <a:pt x="60" y="233"/>
                    <a:pt x="69" y="225"/>
                  </a:cubicBezTo>
                  <a:lnTo>
                    <a:pt x="216" y="73"/>
                  </a:lnTo>
                  <a:lnTo>
                    <a:pt x="364" y="225"/>
                  </a:lnTo>
                  <a:cubicBezTo>
                    <a:pt x="372" y="232"/>
                    <a:pt x="380" y="235"/>
                    <a:pt x="387" y="235"/>
                  </a:cubicBezTo>
                  <a:cubicBezTo>
                    <a:pt x="414" y="235"/>
                    <a:pt x="434" y="199"/>
                    <a:pt x="410" y="179"/>
                  </a:cubicBezTo>
                  <a:lnTo>
                    <a:pt x="237" y="12"/>
                  </a:lnTo>
                  <a:cubicBezTo>
                    <a:pt x="232" y="4"/>
                    <a:pt x="224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56">
              <a:extLst>
                <a:ext uri="{FF2B5EF4-FFF2-40B4-BE49-F238E27FC236}">
                  <a16:creationId xmlns:a16="http://schemas.microsoft.com/office/drawing/2014/main" id="{36B01442-3C4B-ADD0-5422-D61E4AEB4F2E}"/>
                </a:ext>
              </a:extLst>
            </p:cNvPr>
            <p:cNvSpPr/>
            <p:nvPr/>
          </p:nvSpPr>
          <p:spPr>
            <a:xfrm>
              <a:off x="3490875" y="3051800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41" y="0"/>
                  </a:moveTo>
                  <a:cubicBezTo>
                    <a:pt x="0" y="0"/>
                    <a:pt x="0" y="67"/>
                    <a:pt x="41" y="67"/>
                  </a:cubicBezTo>
                  <a:lnTo>
                    <a:pt x="789" y="67"/>
                  </a:lnTo>
                  <a:cubicBezTo>
                    <a:pt x="829" y="67"/>
                    <a:pt x="829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56">
              <a:extLst>
                <a:ext uri="{FF2B5EF4-FFF2-40B4-BE49-F238E27FC236}">
                  <a16:creationId xmlns:a16="http://schemas.microsoft.com/office/drawing/2014/main" id="{8C01D957-6FE7-75C4-DBAA-EDF3F0B0C9F9}"/>
                </a:ext>
              </a:extLst>
            </p:cNvPr>
            <p:cNvSpPr/>
            <p:nvPr/>
          </p:nvSpPr>
          <p:spPr>
            <a:xfrm>
              <a:off x="3503450" y="3047450"/>
              <a:ext cx="6325" cy="10225"/>
            </a:xfrm>
            <a:custGeom>
              <a:avLst/>
              <a:gdLst/>
              <a:ahLst/>
              <a:cxnLst/>
              <a:rect l="l" t="t" r="r" b="b"/>
              <a:pathLst>
                <a:path w="253" h="409" extrusionOk="0">
                  <a:moveTo>
                    <a:pt x="206" y="1"/>
                  </a:moveTo>
                  <a:cubicBezTo>
                    <a:pt x="198" y="1"/>
                    <a:pt x="190" y="4"/>
                    <a:pt x="184" y="12"/>
                  </a:cubicBezTo>
                  <a:lnTo>
                    <a:pt x="11" y="185"/>
                  </a:lnTo>
                  <a:cubicBezTo>
                    <a:pt x="1" y="195"/>
                    <a:pt x="1" y="215"/>
                    <a:pt x="11" y="225"/>
                  </a:cubicBezTo>
                  <a:lnTo>
                    <a:pt x="184" y="398"/>
                  </a:lnTo>
                  <a:cubicBezTo>
                    <a:pt x="191" y="406"/>
                    <a:pt x="200" y="409"/>
                    <a:pt x="208" y="409"/>
                  </a:cubicBezTo>
                  <a:cubicBezTo>
                    <a:pt x="232" y="409"/>
                    <a:pt x="253" y="379"/>
                    <a:pt x="230" y="352"/>
                  </a:cubicBezTo>
                  <a:lnTo>
                    <a:pt x="78" y="205"/>
                  </a:lnTo>
                  <a:lnTo>
                    <a:pt x="230" y="57"/>
                  </a:lnTo>
                  <a:cubicBezTo>
                    <a:pt x="253" y="31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56">
              <a:extLst>
                <a:ext uri="{FF2B5EF4-FFF2-40B4-BE49-F238E27FC236}">
                  <a16:creationId xmlns:a16="http://schemas.microsoft.com/office/drawing/2014/main" id="{0153F725-E4FF-2D4F-4A21-4855A4ABBF64}"/>
                </a:ext>
              </a:extLst>
            </p:cNvPr>
            <p:cNvSpPr/>
            <p:nvPr/>
          </p:nvSpPr>
          <p:spPr>
            <a:xfrm>
              <a:off x="3467975" y="3051800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41" y="0"/>
                  </a:moveTo>
                  <a:cubicBezTo>
                    <a:pt x="0" y="0"/>
                    <a:pt x="0" y="67"/>
                    <a:pt x="41" y="67"/>
                  </a:cubicBezTo>
                  <a:lnTo>
                    <a:pt x="789" y="67"/>
                  </a:lnTo>
                  <a:cubicBezTo>
                    <a:pt x="830" y="67"/>
                    <a:pt x="830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56">
              <a:extLst>
                <a:ext uri="{FF2B5EF4-FFF2-40B4-BE49-F238E27FC236}">
                  <a16:creationId xmlns:a16="http://schemas.microsoft.com/office/drawing/2014/main" id="{5946B810-BED5-2489-7A89-838972F78A95}"/>
                </a:ext>
              </a:extLst>
            </p:cNvPr>
            <p:cNvSpPr/>
            <p:nvPr/>
          </p:nvSpPr>
          <p:spPr>
            <a:xfrm>
              <a:off x="3469800" y="3047600"/>
              <a:ext cx="6350" cy="10275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45" y="1"/>
                  </a:moveTo>
                  <a:cubicBezTo>
                    <a:pt x="19" y="1"/>
                    <a:pt x="1" y="33"/>
                    <a:pt x="24" y="57"/>
                  </a:cubicBezTo>
                  <a:lnTo>
                    <a:pt x="174" y="207"/>
                  </a:lnTo>
                  <a:lnTo>
                    <a:pt x="174" y="207"/>
                  </a:lnTo>
                  <a:lnTo>
                    <a:pt x="24" y="357"/>
                  </a:lnTo>
                  <a:cubicBezTo>
                    <a:pt x="1" y="379"/>
                    <a:pt x="24" y="410"/>
                    <a:pt x="47" y="410"/>
                  </a:cubicBezTo>
                  <a:cubicBezTo>
                    <a:pt x="55" y="410"/>
                    <a:pt x="63" y="407"/>
                    <a:pt x="70" y="397"/>
                  </a:cubicBezTo>
                  <a:lnTo>
                    <a:pt x="238" y="229"/>
                  </a:lnTo>
                  <a:cubicBezTo>
                    <a:pt x="253" y="214"/>
                    <a:pt x="253" y="194"/>
                    <a:pt x="238" y="184"/>
                  </a:cubicBezTo>
                  <a:lnTo>
                    <a:pt x="70" y="11"/>
                  </a:lnTo>
                  <a:cubicBezTo>
                    <a:pt x="62" y="4"/>
                    <a:pt x="53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56">
              <a:extLst>
                <a:ext uri="{FF2B5EF4-FFF2-40B4-BE49-F238E27FC236}">
                  <a16:creationId xmlns:a16="http://schemas.microsoft.com/office/drawing/2014/main" id="{5CF6AF4B-A9AB-40FC-EA89-22C060AE84F1}"/>
                </a:ext>
              </a:extLst>
            </p:cNvPr>
            <p:cNvSpPr/>
            <p:nvPr/>
          </p:nvSpPr>
          <p:spPr>
            <a:xfrm>
              <a:off x="3473875" y="3037125"/>
              <a:ext cx="15550" cy="14850"/>
            </a:xfrm>
            <a:custGeom>
              <a:avLst/>
              <a:gdLst/>
              <a:ahLst/>
              <a:cxnLst/>
              <a:rect l="l" t="t" r="r" b="b"/>
              <a:pathLst>
                <a:path w="622" h="594" extrusionOk="0">
                  <a:moveTo>
                    <a:pt x="46" y="0"/>
                  </a:moveTo>
                  <a:cubicBezTo>
                    <a:pt x="21" y="0"/>
                    <a:pt x="1" y="34"/>
                    <a:pt x="24" y="53"/>
                  </a:cubicBezTo>
                  <a:lnTo>
                    <a:pt x="492" y="521"/>
                  </a:lnTo>
                  <a:lnTo>
                    <a:pt x="553" y="582"/>
                  </a:lnTo>
                  <a:cubicBezTo>
                    <a:pt x="560" y="590"/>
                    <a:pt x="569" y="593"/>
                    <a:pt x="577" y="593"/>
                  </a:cubicBezTo>
                  <a:cubicBezTo>
                    <a:pt x="601" y="593"/>
                    <a:pt x="622" y="563"/>
                    <a:pt x="599" y="537"/>
                  </a:cubicBezTo>
                  <a:lnTo>
                    <a:pt x="136" y="74"/>
                  </a:lnTo>
                  <a:lnTo>
                    <a:pt x="70" y="13"/>
                  </a:lnTo>
                  <a:cubicBezTo>
                    <a:pt x="62" y="4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56">
              <a:extLst>
                <a:ext uri="{FF2B5EF4-FFF2-40B4-BE49-F238E27FC236}">
                  <a16:creationId xmlns:a16="http://schemas.microsoft.com/office/drawing/2014/main" id="{FB9C22A9-CC60-A5AA-4F96-F763C2FA2439}"/>
                </a:ext>
              </a:extLst>
            </p:cNvPr>
            <p:cNvSpPr/>
            <p:nvPr/>
          </p:nvSpPr>
          <p:spPr>
            <a:xfrm>
              <a:off x="3472425" y="3035525"/>
              <a:ext cx="7775" cy="7650"/>
            </a:xfrm>
            <a:custGeom>
              <a:avLst/>
              <a:gdLst/>
              <a:ahLst/>
              <a:cxnLst/>
              <a:rect l="l" t="t" r="r" b="b"/>
              <a:pathLst>
                <a:path w="311" h="306" extrusionOk="0">
                  <a:moveTo>
                    <a:pt x="280" y="0"/>
                  </a:moveTo>
                  <a:cubicBezTo>
                    <a:pt x="265" y="0"/>
                    <a:pt x="250" y="10"/>
                    <a:pt x="250" y="31"/>
                  </a:cubicBezTo>
                  <a:lnTo>
                    <a:pt x="250" y="239"/>
                  </a:lnTo>
                  <a:lnTo>
                    <a:pt x="41" y="239"/>
                  </a:lnTo>
                  <a:cubicBezTo>
                    <a:pt x="1" y="239"/>
                    <a:pt x="1" y="306"/>
                    <a:pt x="41" y="306"/>
                  </a:cubicBezTo>
                  <a:lnTo>
                    <a:pt x="280" y="306"/>
                  </a:lnTo>
                  <a:cubicBezTo>
                    <a:pt x="301" y="306"/>
                    <a:pt x="311" y="290"/>
                    <a:pt x="311" y="270"/>
                  </a:cubicBezTo>
                  <a:lnTo>
                    <a:pt x="311" y="61"/>
                  </a:lnTo>
                  <a:lnTo>
                    <a:pt x="311" y="31"/>
                  </a:lnTo>
                  <a:cubicBezTo>
                    <a:pt x="311" y="10"/>
                    <a:pt x="296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56">
              <a:extLst>
                <a:ext uri="{FF2B5EF4-FFF2-40B4-BE49-F238E27FC236}">
                  <a16:creationId xmlns:a16="http://schemas.microsoft.com/office/drawing/2014/main" id="{708EC3D6-CD93-0DE6-AC99-60F87636735C}"/>
                </a:ext>
              </a:extLst>
            </p:cNvPr>
            <p:cNvSpPr/>
            <p:nvPr/>
          </p:nvSpPr>
          <p:spPr>
            <a:xfrm>
              <a:off x="3490150" y="3053325"/>
              <a:ext cx="15550" cy="14875"/>
            </a:xfrm>
            <a:custGeom>
              <a:avLst/>
              <a:gdLst/>
              <a:ahLst/>
              <a:cxnLst/>
              <a:rect l="l" t="t" r="r" b="b"/>
              <a:pathLst>
                <a:path w="622" h="595" extrusionOk="0">
                  <a:moveTo>
                    <a:pt x="45" y="1"/>
                  </a:moveTo>
                  <a:cubicBezTo>
                    <a:pt x="19" y="1"/>
                    <a:pt x="1" y="33"/>
                    <a:pt x="24" y="56"/>
                  </a:cubicBezTo>
                  <a:lnTo>
                    <a:pt x="487" y="519"/>
                  </a:lnTo>
                  <a:lnTo>
                    <a:pt x="553" y="585"/>
                  </a:lnTo>
                  <a:cubicBezTo>
                    <a:pt x="560" y="592"/>
                    <a:pt x="567" y="595"/>
                    <a:pt x="574" y="595"/>
                  </a:cubicBezTo>
                  <a:cubicBezTo>
                    <a:pt x="600" y="595"/>
                    <a:pt x="622" y="560"/>
                    <a:pt x="594" y="540"/>
                  </a:cubicBezTo>
                  <a:lnTo>
                    <a:pt x="131" y="77"/>
                  </a:lnTo>
                  <a:lnTo>
                    <a:pt x="70" y="11"/>
                  </a:lnTo>
                  <a:cubicBezTo>
                    <a:pt x="61" y="4"/>
                    <a:pt x="53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56">
              <a:extLst>
                <a:ext uri="{FF2B5EF4-FFF2-40B4-BE49-F238E27FC236}">
                  <a16:creationId xmlns:a16="http://schemas.microsoft.com/office/drawing/2014/main" id="{6203A693-4B13-59DA-4DA7-25B2B40027E3}"/>
                </a:ext>
              </a:extLst>
            </p:cNvPr>
            <p:cNvSpPr/>
            <p:nvPr/>
          </p:nvSpPr>
          <p:spPr>
            <a:xfrm>
              <a:off x="3499250" y="3062225"/>
              <a:ext cx="7925" cy="7525"/>
            </a:xfrm>
            <a:custGeom>
              <a:avLst/>
              <a:gdLst/>
              <a:ahLst/>
              <a:cxnLst/>
              <a:rect l="l" t="t" r="r" b="b"/>
              <a:pathLst>
                <a:path w="317" h="301" extrusionOk="0">
                  <a:moveTo>
                    <a:pt x="36" y="1"/>
                  </a:moveTo>
                  <a:cubicBezTo>
                    <a:pt x="16" y="1"/>
                    <a:pt x="1" y="11"/>
                    <a:pt x="1" y="31"/>
                  </a:cubicBezTo>
                  <a:lnTo>
                    <a:pt x="1" y="240"/>
                  </a:lnTo>
                  <a:lnTo>
                    <a:pt x="1" y="270"/>
                  </a:lnTo>
                  <a:cubicBezTo>
                    <a:pt x="1" y="290"/>
                    <a:pt x="17" y="301"/>
                    <a:pt x="34" y="301"/>
                  </a:cubicBezTo>
                  <a:cubicBezTo>
                    <a:pt x="50" y="301"/>
                    <a:pt x="67" y="290"/>
                    <a:pt x="67" y="270"/>
                  </a:cubicBezTo>
                  <a:lnTo>
                    <a:pt x="67" y="62"/>
                  </a:lnTo>
                  <a:lnTo>
                    <a:pt x="275" y="62"/>
                  </a:lnTo>
                  <a:cubicBezTo>
                    <a:pt x="316" y="62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56">
              <a:extLst>
                <a:ext uri="{FF2B5EF4-FFF2-40B4-BE49-F238E27FC236}">
                  <a16:creationId xmlns:a16="http://schemas.microsoft.com/office/drawing/2014/main" id="{8ABEEA16-2B4A-5A18-7F20-426BC7F9F686}"/>
                </a:ext>
              </a:extLst>
            </p:cNvPr>
            <p:cNvSpPr/>
            <p:nvPr/>
          </p:nvSpPr>
          <p:spPr>
            <a:xfrm>
              <a:off x="3490175" y="3037100"/>
              <a:ext cx="15500" cy="14875"/>
            </a:xfrm>
            <a:custGeom>
              <a:avLst/>
              <a:gdLst/>
              <a:ahLst/>
              <a:cxnLst/>
              <a:rect l="l" t="t" r="r" b="b"/>
              <a:pathLst>
                <a:path w="620" h="595" extrusionOk="0">
                  <a:moveTo>
                    <a:pt x="575" y="1"/>
                  </a:moveTo>
                  <a:cubicBezTo>
                    <a:pt x="567" y="1"/>
                    <a:pt x="559" y="4"/>
                    <a:pt x="552" y="14"/>
                  </a:cubicBezTo>
                  <a:lnTo>
                    <a:pt x="84" y="477"/>
                  </a:lnTo>
                  <a:lnTo>
                    <a:pt x="23" y="538"/>
                  </a:lnTo>
                  <a:cubicBezTo>
                    <a:pt x="0" y="564"/>
                    <a:pt x="17" y="594"/>
                    <a:pt x="43" y="594"/>
                  </a:cubicBezTo>
                  <a:cubicBezTo>
                    <a:pt x="51" y="594"/>
                    <a:pt x="60" y="591"/>
                    <a:pt x="69" y="583"/>
                  </a:cubicBezTo>
                  <a:lnTo>
                    <a:pt x="532" y="120"/>
                  </a:lnTo>
                  <a:lnTo>
                    <a:pt x="593" y="54"/>
                  </a:lnTo>
                  <a:cubicBezTo>
                    <a:pt x="619" y="32"/>
                    <a:pt x="598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56">
              <a:extLst>
                <a:ext uri="{FF2B5EF4-FFF2-40B4-BE49-F238E27FC236}">
                  <a16:creationId xmlns:a16="http://schemas.microsoft.com/office/drawing/2014/main" id="{B742DE58-95D8-117B-D6E5-613D546995CF}"/>
                </a:ext>
              </a:extLst>
            </p:cNvPr>
            <p:cNvSpPr/>
            <p:nvPr/>
          </p:nvSpPr>
          <p:spPr>
            <a:xfrm>
              <a:off x="3499250" y="3035525"/>
              <a:ext cx="7925" cy="7650"/>
            </a:xfrm>
            <a:custGeom>
              <a:avLst/>
              <a:gdLst/>
              <a:ahLst/>
              <a:cxnLst/>
              <a:rect l="l" t="t" r="r" b="b"/>
              <a:pathLst>
                <a:path w="317" h="306" extrusionOk="0">
                  <a:moveTo>
                    <a:pt x="34" y="0"/>
                  </a:moveTo>
                  <a:cubicBezTo>
                    <a:pt x="17" y="0"/>
                    <a:pt x="1" y="10"/>
                    <a:pt x="1" y="31"/>
                  </a:cubicBezTo>
                  <a:lnTo>
                    <a:pt x="1" y="239"/>
                  </a:lnTo>
                  <a:lnTo>
                    <a:pt x="1" y="270"/>
                  </a:lnTo>
                  <a:cubicBezTo>
                    <a:pt x="1" y="290"/>
                    <a:pt x="16" y="306"/>
                    <a:pt x="36" y="306"/>
                  </a:cubicBezTo>
                  <a:lnTo>
                    <a:pt x="275" y="306"/>
                  </a:lnTo>
                  <a:cubicBezTo>
                    <a:pt x="316" y="306"/>
                    <a:pt x="316" y="239"/>
                    <a:pt x="275" y="239"/>
                  </a:cubicBezTo>
                  <a:lnTo>
                    <a:pt x="67" y="239"/>
                  </a:lnTo>
                  <a:lnTo>
                    <a:pt x="67" y="61"/>
                  </a:lnTo>
                  <a:lnTo>
                    <a:pt x="67" y="31"/>
                  </a:lnTo>
                  <a:cubicBezTo>
                    <a:pt x="67" y="10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56">
              <a:extLst>
                <a:ext uri="{FF2B5EF4-FFF2-40B4-BE49-F238E27FC236}">
                  <a16:creationId xmlns:a16="http://schemas.microsoft.com/office/drawing/2014/main" id="{361E9484-99AB-C14F-7AAA-B5FFF784E1F7}"/>
                </a:ext>
              </a:extLst>
            </p:cNvPr>
            <p:cNvSpPr/>
            <p:nvPr/>
          </p:nvSpPr>
          <p:spPr>
            <a:xfrm>
              <a:off x="3473875" y="3053325"/>
              <a:ext cx="15575" cy="14900"/>
            </a:xfrm>
            <a:custGeom>
              <a:avLst/>
              <a:gdLst/>
              <a:ahLst/>
              <a:cxnLst/>
              <a:rect l="l" t="t" r="r" b="b"/>
              <a:pathLst>
                <a:path w="623" h="596" extrusionOk="0">
                  <a:moveTo>
                    <a:pt x="576" y="1"/>
                  </a:moveTo>
                  <a:cubicBezTo>
                    <a:pt x="568" y="1"/>
                    <a:pt x="560" y="4"/>
                    <a:pt x="553" y="11"/>
                  </a:cubicBezTo>
                  <a:lnTo>
                    <a:pt x="90" y="474"/>
                  </a:lnTo>
                  <a:lnTo>
                    <a:pt x="24" y="540"/>
                  </a:lnTo>
                  <a:cubicBezTo>
                    <a:pt x="0" y="563"/>
                    <a:pt x="25" y="595"/>
                    <a:pt x="49" y="595"/>
                  </a:cubicBezTo>
                  <a:cubicBezTo>
                    <a:pt x="56" y="595"/>
                    <a:pt x="64" y="593"/>
                    <a:pt x="70" y="585"/>
                  </a:cubicBezTo>
                  <a:lnTo>
                    <a:pt x="533" y="117"/>
                  </a:lnTo>
                  <a:lnTo>
                    <a:pt x="599" y="56"/>
                  </a:lnTo>
                  <a:cubicBezTo>
                    <a:pt x="622" y="33"/>
                    <a:pt x="601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56">
              <a:extLst>
                <a:ext uri="{FF2B5EF4-FFF2-40B4-BE49-F238E27FC236}">
                  <a16:creationId xmlns:a16="http://schemas.microsoft.com/office/drawing/2014/main" id="{EDE55164-7FF5-F02D-CCC9-F75CC0A053BD}"/>
                </a:ext>
              </a:extLst>
            </p:cNvPr>
            <p:cNvSpPr/>
            <p:nvPr/>
          </p:nvSpPr>
          <p:spPr>
            <a:xfrm>
              <a:off x="3472425" y="3062225"/>
              <a:ext cx="7775" cy="7525"/>
            </a:xfrm>
            <a:custGeom>
              <a:avLst/>
              <a:gdLst/>
              <a:ahLst/>
              <a:cxnLst/>
              <a:rect l="l" t="t" r="r" b="b"/>
              <a:pathLst>
                <a:path w="311" h="301" extrusionOk="0">
                  <a:moveTo>
                    <a:pt x="41" y="1"/>
                  </a:moveTo>
                  <a:cubicBezTo>
                    <a:pt x="1" y="1"/>
                    <a:pt x="1" y="62"/>
                    <a:pt x="41" y="62"/>
                  </a:cubicBezTo>
                  <a:lnTo>
                    <a:pt x="250" y="62"/>
                  </a:lnTo>
                  <a:lnTo>
                    <a:pt x="250" y="240"/>
                  </a:lnTo>
                  <a:lnTo>
                    <a:pt x="250" y="270"/>
                  </a:lnTo>
                  <a:cubicBezTo>
                    <a:pt x="250" y="290"/>
                    <a:pt x="265" y="301"/>
                    <a:pt x="280" y="301"/>
                  </a:cubicBezTo>
                  <a:cubicBezTo>
                    <a:pt x="296" y="301"/>
                    <a:pt x="311" y="290"/>
                    <a:pt x="311" y="270"/>
                  </a:cubicBezTo>
                  <a:lnTo>
                    <a:pt x="311" y="62"/>
                  </a:lnTo>
                  <a:lnTo>
                    <a:pt x="311" y="31"/>
                  </a:lnTo>
                  <a:cubicBezTo>
                    <a:pt x="311" y="11"/>
                    <a:pt x="301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14E95F-E900-86C6-7ABA-E47A9C25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56" y="825872"/>
            <a:ext cx="5063403" cy="290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36" name="Google Shape;4836;p56">
            <a:extLst>
              <a:ext uri="{FF2B5EF4-FFF2-40B4-BE49-F238E27FC236}">
                <a16:creationId xmlns:a16="http://schemas.microsoft.com/office/drawing/2014/main" id="{F149FEB9-F547-A2B1-B120-637A05912C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355192"/>
            <a:ext cx="2043791" cy="6438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Verschiedene Service mit Kosten</a:t>
            </a:r>
          </a:p>
        </p:txBody>
      </p:sp>
    </p:spTree>
    <p:extLst>
      <p:ext uri="{BB962C8B-B14F-4D97-AF65-F5344CB8AC3E}">
        <p14:creationId xmlns:p14="http://schemas.microsoft.com/office/powerpoint/2010/main" val="232395152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5">
          <a:extLst>
            <a:ext uri="{FF2B5EF4-FFF2-40B4-BE49-F238E27FC236}">
              <a16:creationId xmlns:a16="http://schemas.microsoft.com/office/drawing/2014/main" id="{8E90D219-AF29-BD4D-A85E-A45AAA385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6" name="Google Shape;4816;p56">
            <a:extLst>
              <a:ext uri="{FF2B5EF4-FFF2-40B4-BE49-F238E27FC236}">
                <a16:creationId xmlns:a16="http://schemas.microsoft.com/office/drawing/2014/main" id="{7A471D3C-78DC-27A3-834C-0F1EA65FE6B1}"/>
              </a:ext>
            </a:extLst>
          </p:cNvPr>
          <p:cNvGrpSpPr/>
          <p:nvPr/>
        </p:nvGrpSpPr>
        <p:grpSpPr>
          <a:xfrm flipH="1">
            <a:off x="568415" y="1423272"/>
            <a:ext cx="7861261" cy="3754795"/>
            <a:chOff x="568415" y="508872"/>
            <a:chExt cx="7861261" cy="3754795"/>
          </a:xfrm>
        </p:grpSpPr>
        <p:sp>
          <p:nvSpPr>
            <p:cNvPr id="4817" name="Google Shape;4817;p56">
              <a:extLst>
                <a:ext uri="{FF2B5EF4-FFF2-40B4-BE49-F238E27FC236}">
                  <a16:creationId xmlns:a16="http://schemas.microsoft.com/office/drawing/2014/main" id="{51A5A31A-0FFD-5336-71E6-FF765045DC07}"/>
                </a:ext>
              </a:extLst>
            </p:cNvPr>
            <p:cNvSpPr/>
            <p:nvPr/>
          </p:nvSpPr>
          <p:spPr>
            <a:xfrm flipH="1">
              <a:off x="7913756" y="12181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56">
              <a:extLst>
                <a:ext uri="{FF2B5EF4-FFF2-40B4-BE49-F238E27FC236}">
                  <a16:creationId xmlns:a16="http://schemas.microsoft.com/office/drawing/2014/main" id="{2FA1B626-2CBC-CCF5-A721-5DFC2F9694A0}"/>
                </a:ext>
              </a:extLst>
            </p:cNvPr>
            <p:cNvSpPr/>
            <p:nvPr/>
          </p:nvSpPr>
          <p:spPr>
            <a:xfrm flipH="1">
              <a:off x="5453014" y="38294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56">
              <a:extLst>
                <a:ext uri="{FF2B5EF4-FFF2-40B4-BE49-F238E27FC236}">
                  <a16:creationId xmlns:a16="http://schemas.microsoft.com/office/drawing/2014/main" id="{4A20B81C-4847-41AE-0DF2-134DAEFF0F1C}"/>
                </a:ext>
              </a:extLst>
            </p:cNvPr>
            <p:cNvSpPr/>
            <p:nvPr/>
          </p:nvSpPr>
          <p:spPr>
            <a:xfrm flipH="1">
              <a:off x="6708698" y="120803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56">
              <a:extLst>
                <a:ext uri="{FF2B5EF4-FFF2-40B4-BE49-F238E27FC236}">
                  <a16:creationId xmlns:a16="http://schemas.microsoft.com/office/drawing/2014/main" id="{C664A889-5D1E-05AB-B2D1-D8B8A006A5B1}"/>
                </a:ext>
              </a:extLst>
            </p:cNvPr>
            <p:cNvSpPr/>
            <p:nvPr/>
          </p:nvSpPr>
          <p:spPr>
            <a:xfrm flipH="1">
              <a:off x="4069142" y="38147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56">
              <a:extLst>
                <a:ext uri="{FF2B5EF4-FFF2-40B4-BE49-F238E27FC236}">
                  <a16:creationId xmlns:a16="http://schemas.microsoft.com/office/drawing/2014/main" id="{4111FAE7-9755-07A6-92C4-24C4A25696F8}"/>
                </a:ext>
              </a:extLst>
            </p:cNvPr>
            <p:cNvSpPr/>
            <p:nvPr/>
          </p:nvSpPr>
          <p:spPr>
            <a:xfrm flipH="1">
              <a:off x="6361048" y="5088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56">
              <a:extLst>
                <a:ext uri="{FF2B5EF4-FFF2-40B4-BE49-F238E27FC236}">
                  <a16:creationId xmlns:a16="http://schemas.microsoft.com/office/drawing/2014/main" id="{97303C81-F090-7C92-B631-D8C502F5DC6B}"/>
                </a:ext>
              </a:extLst>
            </p:cNvPr>
            <p:cNvSpPr/>
            <p:nvPr/>
          </p:nvSpPr>
          <p:spPr>
            <a:xfrm flipH="1">
              <a:off x="5036163" y="17776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56">
              <a:extLst>
                <a:ext uri="{FF2B5EF4-FFF2-40B4-BE49-F238E27FC236}">
                  <a16:creationId xmlns:a16="http://schemas.microsoft.com/office/drawing/2014/main" id="{2249D96E-C568-EF7E-A94F-A3D4DA5578BC}"/>
                </a:ext>
              </a:extLst>
            </p:cNvPr>
            <p:cNvSpPr/>
            <p:nvPr/>
          </p:nvSpPr>
          <p:spPr>
            <a:xfrm flipH="1">
              <a:off x="3377244" y="42474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56">
              <a:extLst>
                <a:ext uri="{FF2B5EF4-FFF2-40B4-BE49-F238E27FC236}">
                  <a16:creationId xmlns:a16="http://schemas.microsoft.com/office/drawing/2014/main" id="{F0FDCF92-375E-2A44-16BF-76A0D70B9C48}"/>
                </a:ext>
              </a:extLst>
            </p:cNvPr>
            <p:cNvSpPr/>
            <p:nvPr/>
          </p:nvSpPr>
          <p:spPr>
            <a:xfrm flipH="1">
              <a:off x="3796928" y="10955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56">
              <a:extLst>
                <a:ext uri="{FF2B5EF4-FFF2-40B4-BE49-F238E27FC236}">
                  <a16:creationId xmlns:a16="http://schemas.microsoft.com/office/drawing/2014/main" id="{3A0B4522-1B24-A8A7-F2E2-7A0100CD5533}"/>
                </a:ext>
              </a:extLst>
            </p:cNvPr>
            <p:cNvSpPr/>
            <p:nvPr/>
          </p:nvSpPr>
          <p:spPr>
            <a:xfrm flipH="1">
              <a:off x="1986362" y="11740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56">
              <a:extLst>
                <a:ext uri="{FF2B5EF4-FFF2-40B4-BE49-F238E27FC236}">
                  <a16:creationId xmlns:a16="http://schemas.microsoft.com/office/drawing/2014/main" id="{0C29160B-2F56-0239-4095-4CDF269F77FA}"/>
                </a:ext>
              </a:extLst>
            </p:cNvPr>
            <p:cNvSpPr/>
            <p:nvPr/>
          </p:nvSpPr>
          <p:spPr>
            <a:xfrm flipH="1">
              <a:off x="4813467" y="7485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56">
              <a:extLst>
                <a:ext uri="{FF2B5EF4-FFF2-40B4-BE49-F238E27FC236}">
                  <a16:creationId xmlns:a16="http://schemas.microsoft.com/office/drawing/2014/main" id="{B233B94D-9178-67CF-E49E-9D1F99581FC5}"/>
                </a:ext>
              </a:extLst>
            </p:cNvPr>
            <p:cNvSpPr/>
            <p:nvPr/>
          </p:nvSpPr>
          <p:spPr>
            <a:xfrm flipH="1">
              <a:off x="568415" y="7482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56">
              <a:extLst>
                <a:ext uri="{FF2B5EF4-FFF2-40B4-BE49-F238E27FC236}">
                  <a16:creationId xmlns:a16="http://schemas.microsoft.com/office/drawing/2014/main" id="{8072980B-A015-1F95-060E-5AAAEC2F2722}"/>
                </a:ext>
              </a:extLst>
            </p:cNvPr>
            <p:cNvSpPr/>
            <p:nvPr/>
          </p:nvSpPr>
          <p:spPr>
            <a:xfrm flipH="1">
              <a:off x="8393108" y="359904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9" name="Google Shape;4829;p56">
            <a:extLst>
              <a:ext uri="{FF2B5EF4-FFF2-40B4-BE49-F238E27FC236}">
                <a16:creationId xmlns:a16="http://schemas.microsoft.com/office/drawing/2014/main" id="{C4758B60-B821-B5E6-5EC2-66D4614240DF}"/>
              </a:ext>
            </a:extLst>
          </p:cNvPr>
          <p:cNvGrpSpPr/>
          <p:nvPr/>
        </p:nvGrpSpPr>
        <p:grpSpPr>
          <a:xfrm>
            <a:off x="1784952" y="269310"/>
            <a:ext cx="6229927" cy="4336590"/>
            <a:chOff x="2151025" y="436675"/>
            <a:chExt cx="4842025" cy="2871550"/>
          </a:xfrm>
        </p:grpSpPr>
        <p:sp>
          <p:nvSpPr>
            <p:cNvPr id="4830" name="Google Shape;4830;p56">
              <a:extLst>
                <a:ext uri="{FF2B5EF4-FFF2-40B4-BE49-F238E27FC236}">
                  <a16:creationId xmlns:a16="http://schemas.microsoft.com/office/drawing/2014/main" id="{FDB2CEFD-2D8B-6C1C-756F-B2487E879354}"/>
                </a:ext>
              </a:extLst>
            </p:cNvPr>
            <p:cNvSpPr/>
            <p:nvPr/>
          </p:nvSpPr>
          <p:spPr>
            <a:xfrm>
              <a:off x="2354550" y="436675"/>
              <a:ext cx="4434900" cy="2652600"/>
            </a:xfrm>
            <a:prstGeom prst="roundRect">
              <a:avLst>
                <a:gd name="adj" fmla="val 590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1" name="Google Shape;4831;p56">
              <a:extLst>
                <a:ext uri="{FF2B5EF4-FFF2-40B4-BE49-F238E27FC236}">
                  <a16:creationId xmlns:a16="http://schemas.microsoft.com/office/drawing/2014/main" id="{283A9C1B-7D0A-4C38-1D5B-31400566A2E8}"/>
                </a:ext>
              </a:extLst>
            </p:cNvPr>
            <p:cNvSpPr/>
            <p:nvPr/>
          </p:nvSpPr>
          <p:spPr>
            <a:xfrm>
              <a:off x="2151050" y="2980025"/>
              <a:ext cx="4842000" cy="3282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2" name="Google Shape;4832;p56">
              <a:extLst>
                <a:ext uri="{FF2B5EF4-FFF2-40B4-BE49-F238E27FC236}">
                  <a16:creationId xmlns:a16="http://schemas.microsoft.com/office/drawing/2014/main" id="{CF85FE28-A876-8312-AEDF-582101E9D6E1}"/>
                </a:ext>
              </a:extLst>
            </p:cNvPr>
            <p:cNvSpPr/>
            <p:nvPr/>
          </p:nvSpPr>
          <p:spPr>
            <a:xfrm>
              <a:off x="2151025" y="2980025"/>
              <a:ext cx="4842000" cy="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3" name="Google Shape;4833;p56">
              <a:extLst>
                <a:ext uri="{FF2B5EF4-FFF2-40B4-BE49-F238E27FC236}">
                  <a16:creationId xmlns:a16="http://schemas.microsoft.com/office/drawing/2014/main" id="{B997D0D8-1E05-196C-775D-77EEFED8C289}"/>
                </a:ext>
              </a:extLst>
            </p:cNvPr>
            <p:cNvSpPr/>
            <p:nvPr/>
          </p:nvSpPr>
          <p:spPr>
            <a:xfrm>
              <a:off x="4118400" y="3039144"/>
              <a:ext cx="907200" cy="615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  <p:sp>
          <p:nvSpPr>
            <p:cNvPr id="4834" name="Google Shape;4834;p56">
              <a:extLst>
                <a:ext uri="{FF2B5EF4-FFF2-40B4-BE49-F238E27FC236}">
                  <a16:creationId xmlns:a16="http://schemas.microsoft.com/office/drawing/2014/main" id="{A256ACC7-0240-41E8-D5B1-71F14CC7AB27}"/>
                </a:ext>
              </a:extLst>
            </p:cNvPr>
            <p:cNvSpPr/>
            <p:nvPr/>
          </p:nvSpPr>
          <p:spPr>
            <a:xfrm>
              <a:off x="4537250" y="48418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</p:grpSp>
      <p:sp>
        <p:nvSpPr>
          <p:cNvPr id="4835" name="Google Shape;4835;p56">
            <a:extLst>
              <a:ext uri="{FF2B5EF4-FFF2-40B4-BE49-F238E27FC236}">
                <a16:creationId xmlns:a16="http://schemas.microsoft.com/office/drawing/2014/main" id="{D8ED2FC7-FEC7-66E0-152B-A3367B544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2100" y="335702"/>
            <a:ext cx="4925214" cy="562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Kontakt</a:t>
            </a:r>
            <a:endParaRPr dirty="0">
              <a:latin typeface="Amasis MT Pro" panose="02040504050005020304" pitchFamily="18" charset="0"/>
            </a:endParaRPr>
          </a:p>
        </p:txBody>
      </p:sp>
      <p:grpSp>
        <p:nvGrpSpPr>
          <p:cNvPr id="4838" name="Google Shape;4838;p56">
            <a:extLst>
              <a:ext uri="{FF2B5EF4-FFF2-40B4-BE49-F238E27FC236}">
                <a16:creationId xmlns:a16="http://schemas.microsoft.com/office/drawing/2014/main" id="{A5A88D42-7024-E95B-403F-1799E3F53B16}"/>
              </a:ext>
            </a:extLst>
          </p:cNvPr>
          <p:cNvGrpSpPr/>
          <p:nvPr/>
        </p:nvGrpSpPr>
        <p:grpSpPr>
          <a:xfrm rot="-4957593">
            <a:off x="418662" y="109825"/>
            <a:ext cx="541306" cy="603710"/>
            <a:chOff x="3604950" y="2842325"/>
            <a:chExt cx="76550" cy="85375"/>
          </a:xfrm>
        </p:grpSpPr>
        <p:sp>
          <p:nvSpPr>
            <p:cNvPr id="4839" name="Google Shape;4839;p56">
              <a:extLst>
                <a:ext uri="{FF2B5EF4-FFF2-40B4-BE49-F238E27FC236}">
                  <a16:creationId xmlns:a16="http://schemas.microsoft.com/office/drawing/2014/main" id="{2EBA2EF5-6EC3-225A-2246-6828D21E53DA}"/>
                </a:ext>
              </a:extLst>
            </p:cNvPr>
            <p:cNvSpPr/>
            <p:nvPr/>
          </p:nvSpPr>
          <p:spPr>
            <a:xfrm>
              <a:off x="3614975" y="2861825"/>
              <a:ext cx="55975" cy="48300"/>
            </a:xfrm>
            <a:custGeom>
              <a:avLst/>
              <a:gdLst/>
              <a:ahLst/>
              <a:cxnLst/>
              <a:rect l="l" t="t" r="r" b="b"/>
              <a:pathLst>
                <a:path w="2239" h="1932" extrusionOk="0">
                  <a:moveTo>
                    <a:pt x="678" y="202"/>
                  </a:moveTo>
                  <a:cubicBezTo>
                    <a:pt x="813" y="303"/>
                    <a:pt x="953" y="403"/>
                    <a:pt x="1089" y="504"/>
                  </a:cubicBezTo>
                  <a:cubicBezTo>
                    <a:pt x="1098" y="511"/>
                    <a:pt x="1109" y="514"/>
                    <a:pt x="1121" y="514"/>
                  </a:cubicBezTo>
                  <a:cubicBezTo>
                    <a:pt x="1128" y="514"/>
                    <a:pt x="1135" y="513"/>
                    <a:pt x="1142" y="510"/>
                  </a:cubicBezTo>
                  <a:lnTo>
                    <a:pt x="1142" y="510"/>
                  </a:lnTo>
                  <a:cubicBezTo>
                    <a:pt x="1145" y="509"/>
                    <a:pt x="1149" y="508"/>
                    <a:pt x="1152" y="506"/>
                  </a:cubicBezTo>
                  <a:lnTo>
                    <a:pt x="1152" y="506"/>
                  </a:lnTo>
                  <a:cubicBezTo>
                    <a:pt x="1158" y="503"/>
                    <a:pt x="1164" y="498"/>
                    <a:pt x="1170" y="492"/>
                  </a:cubicBezTo>
                  <a:lnTo>
                    <a:pt x="1170" y="492"/>
                  </a:lnTo>
                  <a:cubicBezTo>
                    <a:pt x="1297" y="396"/>
                    <a:pt x="1431" y="300"/>
                    <a:pt x="1563" y="204"/>
                  </a:cubicBezTo>
                  <a:lnTo>
                    <a:pt x="1563" y="204"/>
                  </a:lnTo>
                  <a:cubicBezTo>
                    <a:pt x="1545" y="373"/>
                    <a:pt x="1531" y="539"/>
                    <a:pt x="1511" y="707"/>
                  </a:cubicBezTo>
                  <a:cubicBezTo>
                    <a:pt x="1511" y="727"/>
                    <a:pt x="1522" y="753"/>
                    <a:pt x="1542" y="768"/>
                  </a:cubicBezTo>
                  <a:cubicBezTo>
                    <a:pt x="1699" y="837"/>
                    <a:pt x="1853" y="902"/>
                    <a:pt x="2009" y="972"/>
                  </a:cubicBezTo>
                  <a:lnTo>
                    <a:pt x="2009" y="972"/>
                  </a:lnTo>
                  <a:cubicBezTo>
                    <a:pt x="1853" y="1041"/>
                    <a:pt x="1699" y="1108"/>
                    <a:pt x="1542" y="1180"/>
                  </a:cubicBezTo>
                  <a:cubicBezTo>
                    <a:pt x="1522" y="1185"/>
                    <a:pt x="1511" y="1216"/>
                    <a:pt x="1511" y="1236"/>
                  </a:cubicBezTo>
                  <a:cubicBezTo>
                    <a:pt x="1531" y="1408"/>
                    <a:pt x="1545" y="1573"/>
                    <a:pt x="1562" y="1739"/>
                  </a:cubicBezTo>
                  <a:lnTo>
                    <a:pt x="1562" y="1739"/>
                  </a:lnTo>
                  <a:cubicBezTo>
                    <a:pt x="1425" y="1639"/>
                    <a:pt x="1287" y="1539"/>
                    <a:pt x="1155" y="1439"/>
                  </a:cubicBezTo>
                  <a:cubicBezTo>
                    <a:pt x="1145" y="1432"/>
                    <a:pt x="1132" y="1428"/>
                    <a:pt x="1120" y="1428"/>
                  </a:cubicBezTo>
                  <a:cubicBezTo>
                    <a:pt x="1108" y="1428"/>
                    <a:pt x="1097" y="1432"/>
                    <a:pt x="1089" y="1439"/>
                  </a:cubicBezTo>
                  <a:cubicBezTo>
                    <a:pt x="953" y="1540"/>
                    <a:pt x="813" y="1640"/>
                    <a:pt x="678" y="1741"/>
                  </a:cubicBezTo>
                  <a:lnTo>
                    <a:pt x="678" y="1741"/>
                  </a:lnTo>
                  <a:cubicBezTo>
                    <a:pt x="696" y="1572"/>
                    <a:pt x="713" y="1404"/>
                    <a:pt x="733" y="1236"/>
                  </a:cubicBezTo>
                  <a:cubicBezTo>
                    <a:pt x="733" y="1216"/>
                    <a:pt x="718" y="1190"/>
                    <a:pt x="703" y="1180"/>
                  </a:cubicBezTo>
                  <a:cubicBezTo>
                    <a:pt x="545" y="1108"/>
                    <a:pt x="388" y="1041"/>
                    <a:pt x="231" y="972"/>
                  </a:cubicBezTo>
                  <a:lnTo>
                    <a:pt x="231" y="972"/>
                  </a:lnTo>
                  <a:cubicBezTo>
                    <a:pt x="388" y="902"/>
                    <a:pt x="545" y="837"/>
                    <a:pt x="703" y="768"/>
                  </a:cubicBezTo>
                  <a:cubicBezTo>
                    <a:pt x="718" y="758"/>
                    <a:pt x="733" y="727"/>
                    <a:pt x="733" y="707"/>
                  </a:cubicBezTo>
                  <a:cubicBezTo>
                    <a:pt x="713" y="539"/>
                    <a:pt x="696" y="371"/>
                    <a:pt x="678" y="202"/>
                  </a:cubicBezTo>
                  <a:close/>
                  <a:moveTo>
                    <a:pt x="601" y="1"/>
                  </a:moveTo>
                  <a:cubicBezTo>
                    <a:pt x="567" y="1"/>
                    <a:pt x="531" y="28"/>
                    <a:pt x="535" y="66"/>
                  </a:cubicBezTo>
                  <a:cubicBezTo>
                    <a:pt x="559" y="271"/>
                    <a:pt x="578" y="467"/>
                    <a:pt x="601" y="667"/>
                  </a:cubicBezTo>
                  <a:lnTo>
                    <a:pt x="601" y="667"/>
                  </a:lnTo>
                  <a:cubicBezTo>
                    <a:pt x="419" y="748"/>
                    <a:pt x="233" y="829"/>
                    <a:pt x="46" y="910"/>
                  </a:cubicBezTo>
                  <a:cubicBezTo>
                    <a:pt x="1" y="931"/>
                    <a:pt x="1" y="1002"/>
                    <a:pt x="46" y="1017"/>
                  </a:cubicBezTo>
                  <a:cubicBezTo>
                    <a:pt x="233" y="1103"/>
                    <a:pt x="419" y="1180"/>
                    <a:pt x="601" y="1265"/>
                  </a:cubicBezTo>
                  <a:lnTo>
                    <a:pt x="601" y="1265"/>
                  </a:lnTo>
                  <a:cubicBezTo>
                    <a:pt x="578" y="1468"/>
                    <a:pt x="558" y="1663"/>
                    <a:pt x="535" y="1867"/>
                  </a:cubicBezTo>
                  <a:cubicBezTo>
                    <a:pt x="531" y="1899"/>
                    <a:pt x="571" y="1931"/>
                    <a:pt x="605" y="1931"/>
                  </a:cubicBezTo>
                  <a:cubicBezTo>
                    <a:pt x="615" y="1931"/>
                    <a:pt x="624" y="1928"/>
                    <a:pt x="631" y="1923"/>
                  </a:cubicBezTo>
                  <a:cubicBezTo>
                    <a:pt x="793" y="1804"/>
                    <a:pt x="960" y="1685"/>
                    <a:pt x="1122" y="1565"/>
                  </a:cubicBezTo>
                  <a:lnTo>
                    <a:pt x="1122" y="1565"/>
                  </a:lnTo>
                  <a:cubicBezTo>
                    <a:pt x="1285" y="1685"/>
                    <a:pt x="1451" y="1804"/>
                    <a:pt x="1613" y="1923"/>
                  </a:cubicBezTo>
                  <a:cubicBezTo>
                    <a:pt x="1622" y="1929"/>
                    <a:pt x="1633" y="1932"/>
                    <a:pt x="1643" y="1932"/>
                  </a:cubicBezTo>
                  <a:cubicBezTo>
                    <a:pt x="1677" y="1932"/>
                    <a:pt x="1712" y="1905"/>
                    <a:pt x="1705" y="1867"/>
                  </a:cubicBezTo>
                  <a:cubicBezTo>
                    <a:pt x="1681" y="1662"/>
                    <a:pt x="1666" y="1467"/>
                    <a:pt x="1643" y="1263"/>
                  </a:cubicBezTo>
                  <a:lnTo>
                    <a:pt x="1643" y="1263"/>
                  </a:lnTo>
                  <a:cubicBezTo>
                    <a:pt x="1828" y="1179"/>
                    <a:pt x="2013" y="1103"/>
                    <a:pt x="2198" y="1017"/>
                  </a:cubicBezTo>
                  <a:cubicBezTo>
                    <a:pt x="2239" y="1002"/>
                    <a:pt x="2239" y="931"/>
                    <a:pt x="2198" y="910"/>
                  </a:cubicBezTo>
                  <a:cubicBezTo>
                    <a:pt x="2013" y="830"/>
                    <a:pt x="1828" y="749"/>
                    <a:pt x="1643" y="669"/>
                  </a:cubicBezTo>
                  <a:lnTo>
                    <a:pt x="1643" y="669"/>
                  </a:lnTo>
                  <a:cubicBezTo>
                    <a:pt x="1666" y="468"/>
                    <a:pt x="1681" y="267"/>
                    <a:pt x="1705" y="66"/>
                  </a:cubicBezTo>
                  <a:cubicBezTo>
                    <a:pt x="1712" y="31"/>
                    <a:pt x="1675" y="2"/>
                    <a:pt x="1641" y="2"/>
                  </a:cubicBezTo>
                  <a:cubicBezTo>
                    <a:pt x="1631" y="2"/>
                    <a:pt x="1621" y="4"/>
                    <a:pt x="1613" y="10"/>
                  </a:cubicBezTo>
                  <a:cubicBezTo>
                    <a:pt x="1451" y="129"/>
                    <a:pt x="1285" y="248"/>
                    <a:pt x="1122" y="367"/>
                  </a:cubicBezTo>
                  <a:lnTo>
                    <a:pt x="1122" y="367"/>
                  </a:lnTo>
                  <a:cubicBezTo>
                    <a:pt x="960" y="248"/>
                    <a:pt x="793" y="129"/>
                    <a:pt x="631" y="10"/>
                  </a:cubicBezTo>
                  <a:cubicBezTo>
                    <a:pt x="623" y="4"/>
                    <a:pt x="612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56">
              <a:extLst>
                <a:ext uri="{FF2B5EF4-FFF2-40B4-BE49-F238E27FC236}">
                  <a16:creationId xmlns:a16="http://schemas.microsoft.com/office/drawing/2014/main" id="{92A55AD8-4F9A-38C0-299F-998BE126F288}"/>
                </a:ext>
              </a:extLst>
            </p:cNvPr>
            <p:cNvSpPr/>
            <p:nvPr/>
          </p:nvSpPr>
          <p:spPr>
            <a:xfrm>
              <a:off x="3641300" y="2842325"/>
              <a:ext cx="3450" cy="85375"/>
            </a:xfrm>
            <a:custGeom>
              <a:avLst/>
              <a:gdLst/>
              <a:ahLst/>
              <a:cxnLst/>
              <a:rect l="l" t="t" r="r" b="b"/>
              <a:pathLst>
                <a:path w="138" h="3415" extrusionOk="0">
                  <a:moveTo>
                    <a:pt x="69" y="0"/>
                  </a:moveTo>
                  <a:cubicBezTo>
                    <a:pt x="37" y="0"/>
                    <a:pt x="6" y="19"/>
                    <a:pt x="6" y="58"/>
                  </a:cubicBezTo>
                  <a:lnTo>
                    <a:pt x="6" y="383"/>
                  </a:lnTo>
                  <a:lnTo>
                    <a:pt x="6" y="1172"/>
                  </a:lnTo>
                  <a:lnTo>
                    <a:pt x="6" y="2123"/>
                  </a:lnTo>
                  <a:lnTo>
                    <a:pt x="6" y="2947"/>
                  </a:lnTo>
                  <a:cubicBezTo>
                    <a:pt x="6" y="3079"/>
                    <a:pt x="1" y="3211"/>
                    <a:pt x="6" y="3344"/>
                  </a:cubicBezTo>
                  <a:lnTo>
                    <a:pt x="6" y="3354"/>
                  </a:lnTo>
                  <a:cubicBezTo>
                    <a:pt x="6" y="3394"/>
                    <a:pt x="37" y="3415"/>
                    <a:pt x="69" y="3415"/>
                  </a:cubicBezTo>
                  <a:cubicBezTo>
                    <a:pt x="101" y="3415"/>
                    <a:pt x="133" y="3394"/>
                    <a:pt x="133" y="3354"/>
                  </a:cubicBezTo>
                  <a:lnTo>
                    <a:pt x="133" y="3028"/>
                  </a:lnTo>
                  <a:lnTo>
                    <a:pt x="133" y="2240"/>
                  </a:lnTo>
                  <a:lnTo>
                    <a:pt x="133" y="1284"/>
                  </a:lnTo>
                  <a:lnTo>
                    <a:pt x="133" y="465"/>
                  </a:lnTo>
                  <a:cubicBezTo>
                    <a:pt x="133" y="332"/>
                    <a:pt x="138" y="200"/>
                    <a:pt x="133" y="63"/>
                  </a:cubicBezTo>
                  <a:lnTo>
                    <a:pt x="133" y="58"/>
                  </a:lnTo>
                  <a:cubicBezTo>
                    <a:pt x="133" y="19"/>
                    <a:pt x="10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56">
              <a:extLst>
                <a:ext uri="{FF2B5EF4-FFF2-40B4-BE49-F238E27FC236}">
                  <a16:creationId xmlns:a16="http://schemas.microsoft.com/office/drawing/2014/main" id="{6B1BFBEB-1CBD-8DE8-C772-DE9A9955C01C}"/>
                </a:ext>
              </a:extLst>
            </p:cNvPr>
            <p:cNvSpPr/>
            <p:nvPr/>
          </p:nvSpPr>
          <p:spPr>
            <a:xfrm>
              <a:off x="3627975" y="2851275"/>
              <a:ext cx="30000" cy="11225"/>
            </a:xfrm>
            <a:custGeom>
              <a:avLst/>
              <a:gdLst/>
              <a:ahLst/>
              <a:cxnLst/>
              <a:rect l="l" t="t" r="r" b="b"/>
              <a:pathLst>
                <a:path w="1200" h="449" extrusionOk="0">
                  <a:moveTo>
                    <a:pt x="94" y="1"/>
                  </a:moveTo>
                  <a:cubicBezTo>
                    <a:pt x="38" y="1"/>
                    <a:pt x="0" y="83"/>
                    <a:pt x="61" y="122"/>
                  </a:cubicBezTo>
                  <a:cubicBezTo>
                    <a:pt x="233" y="229"/>
                    <a:pt x="396" y="335"/>
                    <a:pt x="569" y="437"/>
                  </a:cubicBezTo>
                  <a:cubicBezTo>
                    <a:pt x="579" y="445"/>
                    <a:pt x="591" y="449"/>
                    <a:pt x="602" y="449"/>
                  </a:cubicBezTo>
                  <a:cubicBezTo>
                    <a:pt x="614" y="449"/>
                    <a:pt x="625" y="445"/>
                    <a:pt x="635" y="437"/>
                  </a:cubicBezTo>
                  <a:cubicBezTo>
                    <a:pt x="803" y="335"/>
                    <a:pt x="971" y="229"/>
                    <a:pt x="1144" y="127"/>
                  </a:cubicBezTo>
                  <a:cubicBezTo>
                    <a:pt x="1199" y="93"/>
                    <a:pt x="1166" y="9"/>
                    <a:pt x="1112" y="9"/>
                  </a:cubicBezTo>
                  <a:cubicBezTo>
                    <a:pt x="1101" y="9"/>
                    <a:pt x="1090" y="13"/>
                    <a:pt x="1078" y="20"/>
                  </a:cubicBezTo>
                  <a:cubicBezTo>
                    <a:pt x="916" y="115"/>
                    <a:pt x="763" y="215"/>
                    <a:pt x="603" y="310"/>
                  </a:cubicBezTo>
                  <a:lnTo>
                    <a:pt x="603" y="310"/>
                  </a:lnTo>
                  <a:cubicBezTo>
                    <a:pt x="441" y="210"/>
                    <a:pt x="284" y="105"/>
                    <a:pt x="127" y="10"/>
                  </a:cubicBezTo>
                  <a:cubicBezTo>
                    <a:pt x="116" y="4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56">
              <a:extLst>
                <a:ext uri="{FF2B5EF4-FFF2-40B4-BE49-F238E27FC236}">
                  <a16:creationId xmlns:a16="http://schemas.microsoft.com/office/drawing/2014/main" id="{8720D360-CAEA-F87E-EFB8-CDBCE6E9683C}"/>
                </a:ext>
              </a:extLst>
            </p:cNvPr>
            <p:cNvSpPr/>
            <p:nvPr/>
          </p:nvSpPr>
          <p:spPr>
            <a:xfrm>
              <a:off x="3628200" y="2908325"/>
              <a:ext cx="30000" cy="11250"/>
            </a:xfrm>
            <a:custGeom>
              <a:avLst/>
              <a:gdLst/>
              <a:ahLst/>
              <a:cxnLst/>
              <a:rect l="l" t="t" r="r" b="b"/>
              <a:pathLst>
                <a:path w="1200" h="450" extrusionOk="0">
                  <a:moveTo>
                    <a:pt x="598" y="0"/>
                  </a:moveTo>
                  <a:cubicBezTo>
                    <a:pt x="587" y="0"/>
                    <a:pt x="575" y="4"/>
                    <a:pt x="565" y="12"/>
                  </a:cubicBezTo>
                  <a:cubicBezTo>
                    <a:pt x="397" y="114"/>
                    <a:pt x="230" y="220"/>
                    <a:pt x="57" y="322"/>
                  </a:cubicBezTo>
                  <a:cubicBezTo>
                    <a:pt x="1" y="361"/>
                    <a:pt x="36" y="443"/>
                    <a:pt x="91" y="443"/>
                  </a:cubicBezTo>
                  <a:cubicBezTo>
                    <a:pt x="101" y="443"/>
                    <a:pt x="112" y="440"/>
                    <a:pt x="123" y="434"/>
                  </a:cubicBezTo>
                  <a:cubicBezTo>
                    <a:pt x="284" y="339"/>
                    <a:pt x="437" y="235"/>
                    <a:pt x="597" y="139"/>
                  </a:cubicBezTo>
                  <a:lnTo>
                    <a:pt x="597" y="139"/>
                  </a:lnTo>
                  <a:cubicBezTo>
                    <a:pt x="759" y="244"/>
                    <a:pt x="916" y="344"/>
                    <a:pt x="1074" y="439"/>
                  </a:cubicBezTo>
                  <a:cubicBezTo>
                    <a:pt x="1086" y="447"/>
                    <a:pt x="1097" y="450"/>
                    <a:pt x="1108" y="450"/>
                  </a:cubicBezTo>
                  <a:cubicBezTo>
                    <a:pt x="1163" y="450"/>
                    <a:pt x="1200" y="365"/>
                    <a:pt x="1140" y="327"/>
                  </a:cubicBezTo>
                  <a:cubicBezTo>
                    <a:pt x="967" y="220"/>
                    <a:pt x="804" y="114"/>
                    <a:pt x="631" y="12"/>
                  </a:cubicBezTo>
                  <a:cubicBezTo>
                    <a:pt x="621" y="4"/>
                    <a:pt x="610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56">
              <a:extLst>
                <a:ext uri="{FF2B5EF4-FFF2-40B4-BE49-F238E27FC236}">
                  <a16:creationId xmlns:a16="http://schemas.microsoft.com/office/drawing/2014/main" id="{C99046C7-7F16-8785-DACC-6C4ECAE564EE}"/>
                </a:ext>
              </a:extLst>
            </p:cNvPr>
            <p:cNvSpPr/>
            <p:nvPr/>
          </p:nvSpPr>
          <p:spPr>
            <a:xfrm>
              <a:off x="3605100" y="2863575"/>
              <a:ext cx="75750" cy="44675"/>
            </a:xfrm>
            <a:custGeom>
              <a:avLst/>
              <a:gdLst/>
              <a:ahLst/>
              <a:cxnLst/>
              <a:rect l="l" t="t" r="r" b="b"/>
              <a:pathLst>
                <a:path w="3030" h="1787" extrusionOk="0">
                  <a:moveTo>
                    <a:pt x="2943" y="0"/>
                  </a:moveTo>
                  <a:cubicBezTo>
                    <a:pt x="2932" y="0"/>
                    <a:pt x="2921" y="4"/>
                    <a:pt x="2908" y="11"/>
                  </a:cubicBezTo>
                  <a:cubicBezTo>
                    <a:pt x="2812" y="67"/>
                    <a:pt x="2720" y="118"/>
                    <a:pt x="2629" y="174"/>
                  </a:cubicBezTo>
                  <a:cubicBezTo>
                    <a:pt x="2400" y="306"/>
                    <a:pt x="2176" y="434"/>
                    <a:pt x="1947" y="571"/>
                  </a:cubicBezTo>
                  <a:cubicBezTo>
                    <a:pt x="1677" y="729"/>
                    <a:pt x="1393" y="886"/>
                    <a:pt x="1123" y="1049"/>
                  </a:cubicBezTo>
                  <a:cubicBezTo>
                    <a:pt x="884" y="1191"/>
                    <a:pt x="645" y="1324"/>
                    <a:pt x="411" y="1466"/>
                  </a:cubicBezTo>
                  <a:cubicBezTo>
                    <a:pt x="294" y="1532"/>
                    <a:pt x="172" y="1593"/>
                    <a:pt x="65" y="1670"/>
                  </a:cubicBezTo>
                  <a:lnTo>
                    <a:pt x="60" y="1670"/>
                  </a:lnTo>
                  <a:cubicBezTo>
                    <a:pt x="0" y="1700"/>
                    <a:pt x="37" y="1787"/>
                    <a:pt x="90" y="1787"/>
                  </a:cubicBezTo>
                  <a:cubicBezTo>
                    <a:pt x="100" y="1787"/>
                    <a:pt x="110" y="1784"/>
                    <a:pt x="121" y="1776"/>
                  </a:cubicBezTo>
                  <a:cubicBezTo>
                    <a:pt x="218" y="1720"/>
                    <a:pt x="314" y="1670"/>
                    <a:pt x="406" y="1614"/>
                  </a:cubicBezTo>
                  <a:cubicBezTo>
                    <a:pt x="630" y="1476"/>
                    <a:pt x="853" y="1349"/>
                    <a:pt x="1082" y="1217"/>
                  </a:cubicBezTo>
                  <a:cubicBezTo>
                    <a:pt x="1357" y="1059"/>
                    <a:pt x="1637" y="902"/>
                    <a:pt x="1911" y="734"/>
                  </a:cubicBezTo>
                  <a:cubicBezTo>
                    <a:pt x="2145" y="596"/>
                    <a:pt x="2390" y="459"/>
                    <a:pt x="2624" y="322"/>
                  </a:cubicBezTo>
                  <a:cubicBezTo>
                    <a:pt x="2735" y="250"/>
                    <a:pt x="2858" y="194"/>
                    <a:pt x="2964" y="118"/>
                  </a:cubicBezTo>
                  <a:lnTo>
                    <a:pt x="2975" y="118"/>
                  </a:lnTo>
                  <a:cubicBezTo>
                    <a:pt x="3029" y="80"/>
                    <a:pt x="2997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56">
              <a:extLst>
                <a:ext uri="{FF2B5EF4-FFF2-40B4-BE49-F238E27FC236}">
                  <a16:creationId xmlns:a16="http://schemas.microsoft.com/office/drawing/2014/main" id="{15DB7AE9-6FC0-590F-FFA8-65046F967772}"/>
                </a:ext>
              </a:extLst>
            </p:cNvPr>
            <p:cNvSpPr/>
            <p:nvPr/>
          </p:nvSpPr>
          <p:spPr>
            <a:xfrm>
              <a:off x="3662400" y="2857350"/>
              <a:ext cx="16975" cy="25100"/>
            </a:xfrm>
            <a:custGeom>
              <a:avLst/>
              <a:gdLst/>
              <a:ahLst/>
              <a:cxnLst/>
              <a:rect l="l" t="t" r="r" b="b"/>
              <a:pathLst>
                <a:path w="679" h="1004" extrusionOk="0">
                  <a:moveTo>
                    <a:pt x="90" y="1"/>
                  </a:moveTo>
                  <a:cubicBezTo>
                    <a:pt x="58" y="1"/>
                    <a:pt x="26" y="21"/>
                    <a:pt x="26" y="62"/>
                  </a:cubicBezTo>
                  <a:cubicBezTo>
                    <a:pt x="21" y="255"/>
                    <a:pt x="11" y="459"/>
                    <a:pt x="1" y="657"/>
                  </a:cubicBezTo>
                  <a:cubicBezTo>
                    <a:pt x="1" y="677"/>
                    <a:pt x="11" y="703"/>
                    <a:pt x="31" y="718"/>
                  </a:cubicBezTo>
                  <a:cubicBezTo>
                    <a:pt x="204" y="810"/>
                    <a:pt x="382" y="906"/>
                    <a:pt x="555" y="998"/>
                  </a:cubicBezTo>
                  <a:cubicBezTo>
                    <a:pt x="563" y="1002"/>
                    <a:pt x="572" y="1003"/>
                    <a:pt x="579" y="1003"/>
                  </a:cubicBezTo>
                  <a:cubicBezTo>
                    <a:pt x="636" y="1003"/>
                    <a:pt x="679" y="917"/>
                    <a:pt x="616" y="881"/>
                  </a:cubicBezTo>
                  <a:cubicBezTo>
                    <a:pt x="454" y="790"/>
                    <a:pt x="288" y="704"/>
                    <a:pt x="129" y="618"/>
                  </a:cubicBezTo>
                  <a:lnTo>
                    <a:pt x="129" y="618"/>
                  </a:lnTo>
                  <a:cubicBezTo>
                    <a:pt x="134" y="437"/>
                    <a:pt x="139" y="247"/>
                    <a:pt x="154" y="62"/>
                  </a:cubicBezTo>
                  <a:cubicBezTo>
                    <a:pt x="154" y="21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56">
              <a:extLst>
                <a:ext uri="{FF2B5EF4-FFF2-40B4-BE49-F238E27FC236}">
                  <a16:creationId xmlns:a16="http://schemas.microsoft.com/office/drawing/2014/main" id="{EF15727A-9834-045D-1C7E-1A99ABD2D809}"/>
                </a:ext>
              </a:extLst>
            </p:cNvPr>
            <p:cNvSpPr/>
            <p:nvPr/>
          </p:nvSpPr>
          <p:spPr>
            <a:xfrm>
              <a:off x="3606025" y="2889650"/>
              <a:ext cx="17000" cy="25175"/>
            </a:xfrm>
            <a:custGeom>
              <a:avLst/>
              <a:gdLst/>
              <a:ahLst/>
              <a:cxnLst/>
              <a:rect l="l" t="t" r="r" b="b"/>
              <a:pathLst>
                <a:path w="680" h="1007" extrusionOk="0">
                  <a:moveTo>
                    <a:pt x="100" y="1"/>
                  </a:moveTo>
                  <a:cubicBezTo>
                    <a:pt x="41" y="1"/>
                    <a:pt x="1" y="92"/>
                    <a:pt x="64" y="123"/>
                  </a:cubicBezTo>
                  <a:cubicBezTo>
                    <a:pt x="221" y="214"/>
                    <a:pt x="388" y="305"/>
                    <a:pt x="551" y="387"/>
                  </a:cubicBezTo>
                  <a:lnTo>
                    <a:pt x="551" y="387"/>
                  </a:lnTo>
                  <a:cubicBezTo>
                    <a:pt x="545" y="573"/>
                    <a:pt x="536" y="762"/>
                    <a:pt x="526" y="942"/>
                  </a:cubicBezTo>
                  <a:cubicBezTo>
                    <a:pt x="526" y="985"/>
                    <a:pt x="558" y="1007"/>
                    <a:pt x="590" y="1007"/>
                  </a:cubicBezTo>
                  <a:cubicBezTo>
                    <a:pt x="622" y="1007"/>
                    <a:pt x="654" y="985"/>
                    <a:pt x="654" y="942"/>
                  </a:cubicBezTo>
                  <a:cubicBezTo>
                    <a:pt x="659" y="749"/>
                    <a:pt x="664" y="545"/>
                    <a:pt x="679" y="347"/>
                  </a:cubicBezTo>
                  <a:cubicBezTo>
                    <a:pt x="679" y="326"/>
                    <a:pt x="664" y="301"/>
                    <a:pt x="649" y="291"/>
                  </a:cubicBezTo>
                  <a:cubicBezTo>
                    <a:pt x="476" y="194"/>
                    <a:pt x="298" y="98"/>
                    <a:pt x="125" y="6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56">
              <a:extLst>
                <a:ext uri="{FF2B5EF4-FFF2-40B4-BE49-F238E27FC236}">
                  <a16:creationId xmlns:a16="http://schemas.microsoft.com/office/drawing/2014/main" id="{33C864C6-EBC4-08DA-6222-E61F942301B7}"/>
                </a:ext>
              </a:extLst>
            </p:cNvPr>
            <p:cNvSpPr/>
            <p:nvPr/>
          </p:nvSpPr>
          <p:spPr>
            <a:xfrm>
              <a:off x="3604950" y="2864400"/>
              <a:ext cx="76550" cy="43100"/>
            </a:xfrm>
            <a:custGeom>
              <a:avLst/>
              <a:gdLst/>
              <a:ahLst/>
              <a:cxnLst/>
              <a:rect l="l" t="t" r="r" b="b"/>
              <a:pathLst>
                <a:path w="3062" h="1724" extrusionOk="0">
                  <a:moveTo>
                    <a:pt x="93" y="0"/>
                  </a:moveTo>
                  <a:cubicBezTo>
                    <a:pt x="39" y="0"/>
                    <a:pt x="0" y="85"/>
                    <a:pt x="61" y="116"/>
                  </a:cubicBezTo>
                  <a:cubicBezTo>
                    <a:pt x="157" y="167"/>
                    <a:pt x="249" y="222"/>
                    <a:pt x="346" y="273"/>
                  </a:cubicBezTo>
                  <a:lnTo>
                    <a:pt x="1032" y="655"/>
                  </a:lnTo>
                  <a:cubicBezTo>
                    <a:pt x="1312" y="807"/>
                    <a:pt x="1592" y="970"/>
                    <a:pt x="1867" y="1123"/>
                  </a:cubicBezTo>
                  <a:cubicBezTo>
                    <a:pt x="2106" y="1255"/>
                    <a:pt x="2345" y="1387"/>
                    <a:pt x="2584" y="1520"/>
                  </a:cubicBezTo>
                  <a:cubicBezTo>
                    <a:pt x="2701" y="1586"/>
                    <a:pt x="2813" y="1657"/>
                    <a:pt x="2935" y="1713"/>
                  </a:cubicBezTo>
                  <a:lnTo>
                    <a:pt x="2940" y="1713"/>
                  </a:lnTo>
                  <a:cubicBezTo>
                    <a:pt x="2951" y="1720"/>
                    <a:pt x="2962" y="1723"/>
                    <a:pt x="2973" y="1723"/>
                  </a:cubicBezTo>
                  <a:cubicBezTo>
                    <a:pt x="3027" y="1723"/>
                    <a:pt x="3062" y="1636"/>
                    <a:pt x="3006" y="1606"/>
                  </a:cubicBezTo>
                  <a:cubicBezTo>
                    <a:pt x="2909" y="1555"/>
                    <a:pt x="2813" y="1494"/>
                    <a:pt x="2716" y="1443"/>
                  </a:cubicBezTo>
                  <a:lnTo>
                    <a:pt x="2029" y="1062"/>
                  </a:lnTo>
                  <a:cubicBezTo>
                    <a:pt x="1750" y="909"/>
                    <a:pt x="1470" y="752"/>
                    <a:pt x="1200" y="599"/>
                  </a:cubicBezTo>
                  <a:cubicBezTo>
                    <a:pt x="956" y="467"/>
                    <a:pt x="722" y="334"/>
                    <a:pt x="478" y="197"/>
                  </a:cubicBezTo>
                  <a:cubicBezTo>
                    <a:pt x="366" y="136"/>
                    <a:pt x="249" y="65"/>
                    <a:pt x="132" y="9"/>
                  </a:cubicBezTo>
                  <a:lnTo>
                    <a:pt x="122" y="9"/>
                  </a:lnTo>
                  <a:cubicBezTo>
                    <a:pt x="112" y="3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56">
              <a:extLst>
                <a:ext uri="{FF2B5EF4-FFF2-40B4-BE49-F238E27FC236}">
                  <a16:creationId xmlns:a16="http://schemas.microsoft.com/office/drawing/2014/main" id="{6468315F-C265-8F67-B00C-E29E72F7AA37}"/>
                </a:ext>
              </a:extLst>
            </p:cNvPr>
            <p:cNvSpPr/>
            <p:nvPr/>
          </p:nvSpPr>
          <p:spPr>
            <a:xfrm>
              <a:off x="3662675" y="2889050"/>
              <a:ext cx="17150" cy="24950"/>
            </a:xfrm>
            <a:custGeom>
              <a:avLst/>
              <a:gdLst/>
              <a:ahLst/>
              <a:cxnLst/>
              <a:rect l="l" t="t" r="r" b="b"/>
              <a:pathLst>
                <a:path w="686" h="998" extrusionOk="0">
                  <a:moveTo>
                    <a:pt x="592" y="1"/>
                  </a:moveTo>
                  <a:cubicBezTo>
                    <a:pt x="582" y="1"/>
                    <a:pt x="571" y="3"/>
                    <a:pt x="560" y="10"/>
                  </a:cubicBezTo>
                  <a:cubicBezTo>
                    <a:pt x="382" y="101"/>
                    <a:pt x="214" y="198"/>
                    <a:pt x="36" y="295"/>
                  </a:cubicBezTo>
                  <a:cubicBezTo>
                    <a:pt x="15" y="305"/>
                    <a:pt x="0" y="325"/>
                    <a:pt x="0" y="350"/>
                  </a:cubicBezTo>
                  <a:cubicBezTo>
                    <a:pt x="10" y="549"/>
                    <a:pt x="20" y="747"/>
                    <a:pt x="26" y="941"/>
                  </a:cubicBezTo>
                  <a:cubicBezTo>
                    <a:pt x="31" y="978"/>
                    <a:pt x="64" y="997"/>
                    <a:pt x="95" y="997"/>
                  </a:cubicBezTo>
                  <a:cubicBezTo>
                    <a:pt x="128" y="997"/>
                    <a:pt x="158" y="977"/>
                    <a:pt x="153" y="935"/>
                  </a:cubicBezTo>
                  <a:cubicBezTo>
                    <a:pt x="148" y="750"/>
                    <a:pt x="139" y="569"/>
                    <a:pt x="129" y="384"/>
                  </a:cubicBezTo>
                  <a:lnTo>
                    <a:pt x="129" y="384"/>
                  </a:lnTo>
                  <a:cubicBezTo>
                    <a:pt x="296" y="294"/>
                    <a:pt x="459" y="207"/>
                    <a:pt x="626" y="116"/>
                  </a:cubicBezTo>
                  <a:cubicBezTo>
                    <a:pt x="686" y="82"/>
                    <a:pt x="64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56">
              <a:extLst>
                <a:ext uri="{FF2B5EF4-FFF2-40B4-BE49-F238E27FC236}">
                  <a16:creationId xmlns:a16="http://schemas.microsoft.com/office/drawing/2014/main" id="{B423339A-C27E-A1AF-CF67-684E20123E9A}"/>
                </a:ext>
              </a:extLst>
            </p:cNvPr>
            <p:cNvSpPr/>
            <p:nvPr/>
          </p:nvSpPr>
          <p:spPr>
            <a:xfrm>
              <a:off x="3605925" y="2857475"/>
              <a:ext cx="17100" cy="25025"/>
            </a:xfrm>
            <a:custGeom>
              <a:avLst/>
              <a:gdLst/>
              <a:ahLst/>
              <a:cxnLst/>
              <a:rect l="l" t="t" r="r" b="b"/>
              <a:pathLst>
                <a:path w="684" h="1001" extrusionOk="0">
                  <a:moveTo>
                    <a:pt x="592" y="0"/>
                  </a:moveTo>
                  <a:cubicBezTo>
                    <a:pt x="559" y="0"/>
                    <a:pt x="528" y="21"/>
                    <a:pt x="530" y="62"/>
                  </a:cubicBezTo>
                  <a:cubicBezTo>
                    <a:pt x="535" y="247"/>
                    <a:pt x="549" y="432"/>
                    <a:pt x="555" y="613"/>
                  </a:cubicBezTo>
                  <a:lnTo>
                    <a:pt x="555" y="613"/>
                  </a:lnTo>
                  <a:cubicBezTo>
                    <a:pt x="388" y="704"/>
                    <a:pt x="225" y="790"/>
                    <a:pt x="57" y="881"/>
                  </a:cubicBezTo>
                  <a:cubicBezTo>
                    <a:pt x="1" y="916"/>
                    <a:pt x="38" y="1000"/>
                    <a:pt x="95" y="1000"/>
                  </a:cubicBezTo>
                  <a:cubicBezTo>
                    <a:pt x="104" y="1000"/>
                    <a:pt x="114" y="998"/>
                    <a:pt x="124" y="993"/>
                  </a:cubicBezTo>
                  <a:cubicBezTo>
                    <a:pt x="302" y="896"/>
                    <a:pt x="475" y="800"/>
                    <a:pt x="653" y="703"/>
                  </a:cubicBezTo>
                  <a:cubicBezTo>
                    <a:pt x="668" y="693"/>
                    <a:pt x="683" y="672"/>
                    <a:pt x="683" y="647"/>
                  </a:cubicBezTo>
                  <a:cubicBezTo>
                    <a:pt x="678" y="449"/>
                    <a:pt x="663" y="250"/>
                    <a:pt x="658" y="57"/>
                  </a:cubicBezTo>
                  <a:cubicBezTo>
                    <a:pt x="655" y="19"/>
                    <a:pt x="62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9" name="Google Shape;4849;p56">
            <a:extLst>
              <a:ext uri="{FF2B5EF4-FFF2-40B4-BE49-F238E27FC236}">
                <a16:creationId xmlns:a16="http://schemas.microsoft.com/office/drawing/2014/main" id="{C56631E6-63CA-CE06-B408-928E691D4A4A}"/>
              </a:ext>
            </a:extLst>
          </p:cNvPr>
          <p:cNvGrpSpPr/>
          <p:nvPr/>
        </p:nvGrpSpPr>
        <p:grpSpPr>
          <a:xfrm rot="-4957593">
            <a:off x="8155052" y="604033"/>
            <a:ext cx="308661" cy="304949"/>
            <a:chOff x="3467975" y="3031075"/>
            <a:chExt cx="43650" cy="43125"/>
          </a:xfrm>
        </p:grpSpPr>
        <p:sp>
          <p:nvSpPr>
            <p:cNvPr id="4850" name="Google Shape;4850;p56">
              <a:extLst>
                <a:ext uri="{FF2B5EF4-FFF2-40B4-BE49-F238E27FC236}">
                  <a16:creationId xmlns:a16="http://schemas.microsoft.com/office/drawing/2014/main" id="{758D183B-A7DB-5617-68DB-38B7C0E654BF}"/>
                </a:ext>
              </a:extLst>
            </p:cNvPr>
            <p:cNvSpPr/>
            <p:nvPr/>
          </p:nvSpPr>
          <p:spPr>
            <a:xfrm>
              <a:off x="3486550" y="3049750"/>
              <a:ext cx="6125" cy="5775"/>
            </a:xfrm>
            <a:custGeom>
              <a:avLst/>
              <a:gdLst/>
              <a:ahLst/>
              <a:cxnLst/>
              <a:rect l="l" t="t" r="r" b="b"/>
              <a:pathLst>
                <a:path w="245" h="231" extrusionOk="0">
                  <a:moveTo>
                    <a:pt x="127" y="67"/>
                  </a:moveTo>
                  <a:cubicBezTo>
                    <a:pt x="137" y="67"/>
                    <a:pt x="137" y="67"/>
                    <a:pt x="143" y="72"/>
                  </a:cubicBezTo>
                  <a:cubicBezTo>
                    <a:pt x="143" y="72"/>
                    <a:pt x="148" y="72"/>
                    <a:pt x="148" y="77"/>
                  </a:cubicBezTo>
                  <a:lnTo>
                    <a:pt x="163" y="77"/>
                  </a:lnTo>
                  <a:lnTo>
                    <a:pt x="168" y="82"/>
                  </a:lnTo>
                  <a:cubicBezTo>
                    <a:pt x="167" y="82"/>
                    <a:pt x="167" y="81"/>
                    <a:pt x="167" y="81"/>
                  </a:cubicBezTo>
                  <a:lnTo>
                    <a:pt x="167" y="81"/>
                  </a:lnTo>
                  <a:cubicBezTo>
                    <a:pt x="166" y="81"/>
                    <a:pt x="167" y="83"/>
                    <a:pt x="168" y="85"/>
                  </a:cubicBezTo>
                  <a:lnTo>
                    <a:pt x="168" y="85"/>
                  </a:lnTo>
                  <a:cubicBezTo>
                    <a:pt x="168" y="83"/>
                    <a:pt x="168" y="82"/>
                    <a:pt x="168" y="82"/>
                  </a:cubicBezTo>
                  <a:lnTo>
                    <a:pt x="168" y="82"/>
                  </a:lnTo>
                  <a:cubicBezTo>
                    <a:pt x="169" y="85"/>
                    <a:pt x="170" y="86"/>
                    <a:pt x="169" y="86"/>
                  </a:cubicBezTo>
                  <a:cubicBezTo>
                    <a:pt x="169" y="86"/>
                    <a:pt x="169" y="85"/>
                    <a:pt x="168" y="85"/>
                  </a:cubicBezTo>
                  <a:lnTo>
                    <a:pt x="168" y="85"/>
                  </a:lnTo>
                  <a:cubicBezTo>
                    <a:pt x="168" y="87"/>
                    <a:pt x="169" y="93"/>
                    <a:pt x="173" y="93"/>
                  </a:cubicBezTo>
                  <a:cubicBezTo>
                    <a:pt x="173" y="93"/>
                    <a:pt x="173" y="98"/>
                    <a:pt x="178" y="98"/>
                  </a:cubicBezTo>
                  <a:cubicBezTo>
                    <a:pt x="178" y="102"/>
                    <a:pt x="178" y="103"/>
                    <a:pt x="181" y="105"/>
                  </a:cubicBezTo>
                  <a:lnTo>
                    <a:pt x="181" y="105"/>
                  </a:lnTo>
                  <a:cubicBezTo>
                    <a:pt x="179" y="109"/>
                    <a:pt x="178" y="114"/>
                    <a:pt x="178" y="118"/>
                  </a:cubicBezTo>
                  <a:lnTo>
                    <a:pt x="178" y="133"/>
                  </a:lnTo>
                  <a:lnTo>
                    <a:pt x="178" y="138"/>
                  </a:lnTo>
                  <a:cubicBezTo>
                    <a:pt x="178" y="149"/>
                    <a:pt x="173" y="149"/>
                    <a:pt x="173" y="154"/>
                  </a:cubicBezTo>
                  <a:lnTo>
                    <a:pt x="168" y="159"/>
                  </a:lnTo>
                  <a:lnTo>
                    <a:pt x="163" y="164"/>
                  </a:lnTo>
                  <a:lnTo>
                    <a:pt x="112" y="164"/>
                  </a:lnTo>
                  <a:cubicBezTo>
                    <a:pt x="112" y="164"/>
                    <a:pt x="102" y="159"/>
                    <a:pt x="97" y="159"/>
                  </a:cubicBezTo>
                  <a:lnTo>
                    <a:pt x="92" y="159"/>
                  </a:lnTo>
                  <a:lnTo>
                    <a:pt x="87" y="154"/>
                  </a:lnTo>
                  <a:cubicBezTo>
                    <a:pt x="87" y="154"/>
                    <a:pt x="87" y="149"/>
                    <a:pt x="76" y="149"/>
                  </a:cubicBezTo>
                  <a:lnTo>
                    <a:pt x="76" y="143"/>
                  </a:lnTo>
                  <a:cubicBezTo>
                    <a:pt x="76" y="143"/>
                    <a:pt x="76" y="133"/>
                    <a:pt x="71" y="128"/>
                  </a:cubicBezTo>
                  <a:lnTo>
                    <a:pt x="71" y="123"/>
                  </a:lnTo>
                  <a:lnTo>
                    <a:pt x="71" y="108"/>
                  </a:lnTo>
                  <a:lnTo>
                    <a:pt x="71" y="103"/>
                  </a:lnTo>
                  <a:cubicBezTo>
                    <a:pt x="71" y="98"/>
                    <a:pt x="71" y="98"/>
                    <a:pt x="76" y="93"/>
                  </a:cubicBezTo>
                  <a:cubicBezTo>
                    <a:pt x="76" y="93"/>
                    <a:pt x="76" y="82"/>
                    <a:pt x="87" y="82"/>
                  </a:cubicBezTo>
                  <a:lnTo>
                    <a:pt x="87" y="77"/>
                  </a:lnTo>
                  <a:lnTo>
                    <a:pt x="92" y="72"/>
                  </a:lnTo>
                  <a:cubicBezTo>
                    <a:pt x="92" y="72"/>
                    <a:pt x="97" y="67"/>
                    <a:pt x="102" y="67"/>
                  </a:cubicBezTo>
                  <a:close/>
                  <a:moveTo>
                    <a:pt x="132" y="0"/>
                  </a:moveTo>
                  <a:cubicBezTo>
                    <a:pt x="97" y="0"/>
                    <a:pt x="63" y="15"/>
                    <a:pt x="41" y="42"/>
                  </a:cubicBezTo>
                  <a:cubicBezTo>
                    <a:pt x="10" y="77"/>
                    <a:pt x="0" y="133"/>
                    <a:pt x="26" y="174"/>
                  </a:cubicBezTo>
                  <a:cubicBezTo>
                    <a:pt x="48" y="211"/>
                    <a:pt x="92" y="231"/>
                    <a:pt x="134" y="231"/>
                  </a:cubicBezTo>
                  <a:cubicBezTo>
                    <a:pt x="138" y="231"/>
                    <a:pt x="143" y="230"/>
                    <a:pt x="148" y="230"/>
                  </a:cubicBezTo>
                  <a:cubicBezTo>
                    <a:pt x="204" y="215"/>
                    <a:pt x="244" y="169"/>
                    <a:pt x="244" y="118"/>
                  </a:cubicBezTo>
                  <a:cubicBezTo>
                    <a:pt x="244" y="67"/>
                    <a:pt x="214" y="21"/>
                    <a:pt x="168" y="6"/>
                  </a:cubicBezTo>
                  <a:cubicBezTo>
                    <a:pt x="156" y="2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56">
              <a:extLst>
                <a:ext uri="{FF2B5EF4-FFF2-40B4-BE49-F238E27FC236}">
                  <a16:creationId xmlns:a16="http://schemas.microsoft.com/office/drawing/2014/main" id="{403BEB93-FA9F-3CF8-5D8F-204F64A14645}"/>
                </a:ext>
              </a:extLst>
            </p:cNvPr>
            <p:cNvSpPr/>
            <p:nvPr/>
          </p:nvSpPr>
          <p:spPr>
            <a:xfrm>
              <a:off x="3488950" y="3031075"/>
              <a:ext cx="1675" cy="20250"/>
            </a:xfrm>
            <a:custGeom>
              <a:avLst/>
              <a:gdLst/>
              <a:ahLst/>
              <a:cxnLst/>
              <a:rect l="l" t="t" r="r" b="b"/>
              <a:pathLst>
                <a:path w="67" h="810" extrusionOk="0">
                  <a:moveTo>
                    <a:pt x="34" y="0"/>
                  </a:moveTo>
                  <a:cubicBezTo>
                    <a:pt x="17" y="0"/>
                    <a:pt x="1" y="10"/>
                    <a:pt x="1" y="31"/>
                  </a:cubicBezTo>
                  <a:lnTo>
                    <a:pt x="1" y="687"/>
                  </a:lnTo>
                  <a:lnTo>
                    <a:pt x="1" y="779"/>
                  </a:lnTo>
                  <a:cubicBezTo>
                    <a:pt x="1" y="799"/>
                    <a:pt x="17" y="809"/>
                    <a:pt x="34" y="809"/>
                  </a:cubicBezTo>
                  <a:cubicBezTo>
                    <a:pt x="50" y="809"/>
                    <a:pt x="67" y="799"/>
                    <a:pt x="67" y="779"/>
                  </a:cubicBezTo>
                  <a:lnTo>
                    <a:pt x="67" y="127"/>
                  </a:lnTo>
                  <a:lnTo>
                    <a:pt x="67" y="31"/>
                  </a:lnTo>
                  <a:cubicBezTo>
                    <a:pt x="67" y="10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56">
              <a:extLst>
                <a:ext uri="{FF2B5EF4-FFF2-40B4-BE49-F238E27FC236}">
                  <a16:creationId xmlns:a16="http://schemas.microsoft.com/office/drawing/2014/main" id="{EB6904EC-F366-BA3E-87EB-B3C4C2C8CA21}"/>
                </a:ext>
              </a:extLst>
            </p:cNvPr>
            <p:cNvSpPr/>
            <p:nvPr/>
          </p:nvSpPr>
          <p:spPr>
            <a:xfrm>
              <a:off x="3484200" y="3032975"/>
              <a:ext cx="10975" cy="5950"/>
            </a:xfrm>
            <a:custGeom>
              <a:avLst/>
              <a:gdLst/>
              <a:ahLst/>
              <a:cxnLst/>
              <a:rect l="l" t="t" r="r" b="b"/>
              <a:pathLst>
                <a:path w="439" h="238" extrusionOk="0">
                  <a:moveTo>
                    <a:pt x="391" y="1"/>
                  </a:moveTo>
                  <a:cubicBezTo>
                    <a:pt x="384" y="1"/>
                    <a:pt x="376" y="4"/>
                    <a:pt x="369" y="11"/>
                  </a:cubicBezTo>
                  <a:lnTo>
                    <a:pt x="219" y="161"/>
                  </a:lnTo>
                  <a:lnTo>
                    <a:pt x="219" y="161"/>
                  </a:lnTo>
                  <a:lnTo>
                    <a:pt x="69" y="11"/>
                  </a:lnTo>
                  <a:cubicBezTo>
                    <a:pt x="62" y="4"/>
                    <a:pt x="55" y="1"/>
                    <a:pt x="47" y="1"/>
                  </a:cubicBezTo>
                  <a:cubicBezTo>
                    <a:pt x="22" y="1"/>
                    <a:pt x="0" y="37"/>
                    <a:pt x="28" y="57"/>
                  </a:cubicBezTo>
                  <a:lnTo>
                    <a:pt x="196" y="229"/>
                  </a:lnTo>
                  <a:cubicBezTo>
                    <a:pt x="203" y="235"/>
                    <a:pt x="212" y="237"/>
                    <a:pt x="221" y="237"/>
                  </a:cubicBezTo>
                  <a:cubicBezTo>
                    <a:pt x="229" y="237"/>
                    <a:pt x="237" y="235"/>
                    <a:pt x="242" y="229"/>
                  </a:cubicBezTo>
                  <a:lnTo>
                    <a:pt x="415" y="57"/>
                  </a:lnTo>
                  <a:cubicBezTo>
                    <a:pt x="438" y="33"/>
                    <a:pt x="416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56">
              <a:extLst>
                <a:ext uri="{FF2B5EF4-FFF2-40B4-BE49-F238E27FC236}">
                  <a16:creationId xmlns:a16="http://schemas.microsoft.com/office/drawing/2014/main" id="{8D11C913-FFD4-6564-2859-EC0962FED847}"/>
                </a:ext>
              </a:extLst>
            </p:cNvPr>
            <p:cNvSpPr/>
            <p:nvPr/>
          </p:nvSpPr>
          <p:spPr>
            <a:xfrm>
              <a:off x="3488950" y="3053950"/>
              <a:ext cx="1675" cy="20250"/>
            </a:xfrm>
            <a:custGeom>
              <a:avLst/>
              <a:gdLst/>
              <a:ahLst/>
              <a:cxnLst/>
              <a:rect l="l" t="t" r="r" b="b"/>
              <a:pathLst>
                <a:path w="67" h="810" extrusionOk="0">
                  <a:moveTo>
                    <a:pt x="34" y="1"/>
                  </a:moveTo>
                  <a:cubicBezTo>
                    <a:pt x="17" y="1"/>
                    <a:pt x="1" y="11"/>
                    <a:pt x="1" y="31"/>
                  </a:cubicBezTo>
                  <a:lnTo>
                    <a:pt x="1" y="688"/>
                  </a:lnTo>
                  <a:lnTo>
                    <a:pt x="1" y="779"/>
                  </a:lnTo>
                  <a:cubicBezTo>
                    <a:pt x="1" y="799"/>
                    <a:pt x="17" y="810"/>
                    <a:pt x="34" y="810"/>
                  </a:cubicBezTo>
                  <a:cubicBezTo>
                    <a:pt x="50" y="810"/>
                    <a:pt x="67" y="799"/>
                    <a:pt x="67" y="779"/>
                  </a:cubicBezTo>
                  <a:lnTo>
                    <a:pt x="67" y="128"/>
                  </a:lnTo>
                  <a:lnTo>
                    <a:pt x="67" y="31"/>
                  </a:lnTo>
                  <a:cubicBezTo>
                    <a:pt x="67" y="11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56">
              <a:extLst>
                <a:ext uri="{FF2B5EF4-FFF2-40B4-BE49-F238E27FC236}">
                  <a16:creationId xmlns:a16="http://schemas.microsoft.com/office/drawing/2014/main" id="{0C02F214-4C14-4474-004D-17697A8D0538}"/>
                </a:ext>
              </a:extLst>
            </p:cNvPr>
            <p:cNvSpPr/>
            <p:nvPr/>
          </p:nvSpPr>
          <p:spPr>
            <a:xfrm>
              <a:off x="3484450" y="3066400"/>
              <a:ext cx="10850" cy="5900"/>
            </a:xfrm>
            <a:custGeom>
              <a:avLst/>
              <a:gdLst/>
              <a:ahLst/>
              <a:cxnLst/>
              <a:rect l="l" t="t" r="r" b="b"/>
              <a:pathLst>
                <a:path w="434" h="236" extrusionOk="0">
                  <a:moveTo>
                    <a:pt x="216" y="0"/>
                  </a:moveTo>
                  <a:cubicBezTo>
                    <a:pt x="209" y="0"/>
                    <a:pt x="201" y="4"/>
                    <a:pt x="196" y="12"/>
                  </a:cubicBezTo>
                  <a:lnTo>
                    <a:pt x="23" y="179"/>
                  </a:lnTo>
                  <a:cubicBezTo>
                    <a:pt x="0" y="206"/>
                    <a:pt x="18" y="236"/>
                    <a:pt x="43" y="236"/>
                  </a:cubicBezTo>
                  <a:cubicBezTo>
                    <a:pt x="51" y="236"/>
                    <a:pt x="60" y="233"/>
                    <a:pt x="69" y="225"/>
                  </a:cubicBezTo>
                  <a:lnTo>
                    <a:pt x="216" y="73"/>
                  </a:lnTo>
                  <a:lnTo>
                    <a:pt x="364" y="225"/>
                  </a:lnTo>
                  <a:cubicBezTo>
                    <a:pt x="372" y="232"/>
                    <a:pt x="380" y="235"/>
                    <a:pt x="387" y="235"/>
                  </a:cubicBezTo>
                  <a:cubicBezTo>
                    <a:pt x="414" y="235"/>
                    <a:pt x="434" y="199"/>
                    <a:pt x="410" y="179"/>
                  </a:cubicBezTo>
                  <a:lnTo>
                    <a:pt x="237" y="12"/>
                  </a:lnTo>
                  <a:cubicBezTo>
                    <a:pt x="232" y="4"/>
                    <a:pt x="224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56">
              <a:extLst>
                <a:ext uri="{FF2B5EF4-FFF2-40B4-BE49-F238E27FC236}">
                  <a16:creationId xmlns:a16="http://schemas.microsoft.com/office/drawing/2014/main" id="{BEC15288-FE0A-FAA5-A5F9-35FFA11C447B}"/>
                </a:ext>
              </a:extLst>
            </p:cNvPr>
            <p:cNvSpPr/>
            <p:nvPr/>
          </p:nvSpPr>
          <p:spPr>
            <a:xfrm>
              <a:off x="3490875" y="3051800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41" y="0"/>
                  </a:moveTo>
                  <a:cubicBezTo>
                    <a:pt x="0" y="0"/>
                    <a:pt x="0" y="67"/>
                    <a:pt x="41" y="67"/>
                  </a:cubicBezTo>
                  <a:lnTo>
                    <a:pt x="789" y="67"/>
                  </a:lnTo>
                  <a:cubicBezTo>
                    <a:pt x="829" y="67"/>
                    <a:pt x="829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56">
              <a:extLst>
                <a:ext uri="{FF2B5EF4-FFF2-40B4-BE49-F238E27FC236}">
                  <a16:creationId xmlns:a16="http://schemas.microsoft.com/office/drawing/2014/main" id="{9687DBFB-52C5-9A47-440F-589E4370CA3D}"/>
                </a:ext>
              </a:extLst>
            </p:cNvPr>
            <p:cNvSpPr/>
            <p:nvPr/>
          </p:nvSpPr>
          <p:spPr>
            <a:xfrm>
              <a:off x="3503450" y="3047450"/>
              <a:ext cx="6325" cy="10225"/>
            </a:xfrm>
            <a:custGeom>
              <a:avLst/>
              <a:gdLst/>
              <a:ahLst/>
              <a:cxnLst/>
              <a:rect l="l" t="t" r="r" b="b"/>
              <a:pathLst>
                <a:path w="253" h="409" extrusionOk="0">
                  <a:moveTo>
                    <a:pt x="206" y="1"/>
                  </a:moveTo>
                  <a:cubicBezTo>
                    <a:pt x="198" y="1"/>
                    <a:pt x="190" y="4"/>
                    <a:pt x="184" y="12"/>
                  </a:cubicBezTo>
                  <a:lnTo>
                    <a:pt x="11" y="185"/>
                  </a:lnTo>
                  <a:cubicBezTo>
                    <a:pt x="1" y="195"/>
                    <a:pt x="1" y="215"/>
                    <a:pt x="11" y="225"/>
                  </a:cubicBezTo>
                  <a:lnTo>
                    <a:pt x="184" y="398"/>
                  </a:lnTo>
                  <a:cubicBezTo>
                    <a:pt x="191" y="406"/>
                    <a:pt x="200" y="409"/>
                    <a:pt x="208" y="409"/>
                  </a:cubicBezTo>
                  <a:cubicBezTo>
                    <a:pt x="232" y="409"/>
                    <a:pt x="253" y="379"/>
                    <a:pt x="230" y="352"/>
                  </a:cubicBezTo>
                  <a:lnTo>
                    <a:pt x="78" y="205"/>
                  </a:lnTo>
                  <a:lnTo>
                    <a:pt x="230" y="57"/>
                  </a:lnTo>
                  <a:cubicBezTo>
                    <a:pt x="253" y="31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56">
              <a:extLst>
                <a:ext uri="{FF2B5EF4-FFF2-40B4-BE49-F238E27FC236}">
                  <a16:creationId xmlns:a16="http://schemas.microsoft.com/office/drawing/2014/main" id="{D6236495-2346-F304-0541-4B3C89B4BDA9}"/>
                </a:ext>
              </a:extLst>
            </p:cNvPr>
            <p:cNvSpPr/>
            <p:nvPr/>
          </p:nvSpPr>
          <p:spPr>
            <a:xfrm>
              <a:off x="3467975" y="3051800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41" y="0"/>
                  </a:moveTo>
                  <a:cubicBezTo>
                    <a:pt x="0" y="0"/>
                    <a:pt x="0" y="67"/>
                    <a:pt x="41" y="67"/>
                  </a:cubicBezTo>
                  <a:lnTo>
                    <a:pt x="789" y="67"/>
                  </a:lnTo>
                  <a:cubicBezTo>
                    <a:pt x="830" y="67"/>
                    <a:pt x="830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56">
              <a:extLst>
                <a:ext uri="{FF2B5EF4-FFF2-40B4-BE49-F238E27FC236}">
                  <a16:creationId xmlns:a16="http://schemas.microsoft.com/office/drawing/2014/main" id="{61CCD1D0-D2B2-5766-DA24-86948ED3CFDB}"/>
                </a:ext>
              </a:extLst>
            </p:cNvPr>
            <p:cNvSpPr/>
            <p:nvPr/>
          </p:nvSpPr>
          <p:spPr>
            <a:xfrm>
              <a:off x="3469800" y="3047600"/>
              <a:ext cx="6350" cy="10275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45" y="1"/>
                  </a:moveTo>
                  <a:cubicBezTo>
                    <a:pt x="19" y="1"/>
                    <a:pt x="1" y="33"/>
                    <a:pt x="24" y="57"/>
                  </a:cubicBezTo>
                  <a:lnTo>
                    <a:pt x="174" y="207"/>
                  </a:lnTo>
                  <a:lnTo>
                    <a:pt x="174" y="207"/>
                  </a:lnTo>
                  <a:lnTo>
                    <a:pt x="24" y="357"/>
                  </a:lnTo>
                  <a:cubicBezTo>
                    <a:pt x="1" y="379"/>
                    <a:pt x="24" y="410"/>
                    <a:pt x="47" y="410"/>
                  </a:cubicBezTo>
                  <a:cubicBezTo>
                    <a:pt x="55" y="410"/>
                    <a:pt x="63" y="407"/>
                    <a:pt x="70" y="397"/>
                  </a:cubicBezTo>
                  <a:lnTo>
                    <a:pt x="238" y="229"/>
                  </a:lnTo>
                  <a:cubicBezTo>
                    <a:pt x="253" y="214"/>
                    <a:pt x="253" y="194"/>
                    <a:pt x="238" y="184"/>
                  </a:cubicBezTo>
                  <a:lnTo>
                    <a:pt x="70" y="11"/>
                  </a:lnTo>
                  <a:cubicBezTo>
                    <a:pt x="62" y="4"/>
                    <a:pt x="53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56">
              <a:extLst>
                <a:ext uri="{FF2B5EF4-FFF2-40B4-BE49-F238E27FC236}">
                  <a16:creationId xmlns:a16="http://schemas.microsoft.com/office/drawing/2014/main" id="{29C55AA4-FA19-F961-E309-89B21E155028}"/>
                </a:ext>
              </a:extLst>
            </p:cNvPr>
            <p:cNvSpPr/>
            <p:nvPr/>
          </p:nvSpPr>
          <p:spPr>
            <a:xfrm>
              <a:off x="3473875" y="3037125"/>
              <a:ext cx="15550" cy="14850"/>
            </a:xfrm>
            <a:custGeom>
              <a:avLst/>
              <a:gdLst/>
              <a:ahLst/>
              <a:cxnLst/>
              <a:rect l="l" t="t" r="r" b="b"/>
              <a:pathLst>
                <a:path w="622" h="594" extrusionOk="0">
                  <a:moveTo>
                    <a:pt x="46" y="0"/>
                  </a:moveTo>
                  <a:cubicBezTo>
                    <a:pt x="21" y="0"/>
                    <a:pt x="1" y="34"/>
                    <a:pt x="24" y="53"/>
                  </a:cubicBezTo>
                  <a:lnTo>
                    <a:pt x="492" y="521"/>
                  </a:lnTo>
                  <a:lnTo>
                    <a:pt x="553" y="582"/>
                  </a:lnTo>
                  <a:cubicBezTo>
                    <a:pt x="560" y="590"/>
                    <a:pt x="569" y="593"/>
                    <a:pt x="577" y="593"/>
                  </a:cubicBezTo>
                  <a:cubicBezTo>
                    <a:pt x="601" y="593"/>
                    <a:pt x="622" y="563"/>
                    <a:pt x="599" y="537"/>
                  </a:cubicBezTo>
                  <a:lnTo>
                    <a:pt x="136" y="74"/>
                  </a:lnTo>
                  <a:lnTo>
                    <a:pt x="70" y="13"/>
                  </a:lnTo>
                  <a:cubicBezTo>
                    <a:pt x="62" y="4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56">
              <a:extLst>
                <a:ext uri="{FF2B5EF4-FFF2-40B4-BE49-F238E27FC236}">
                  <a16:creationId xmlns:a16="http://schemas.microsoft.com/office/drawing/2014/main" id="{164E3810-5EA0-DB2C-6CEC-1DB14D992D4C}"/>
                </a:ext>
              </a:extLst>
            </p:cNvPr>
            <p:cNvSpPr/>
            <p:nvPr/>
          </p:nvSpPr>
          <p:spPr>
            <a:xfrm>
              <a:off x="3472425" y="3035525"/>
              <a:ext cx="7775" cy="7650"/>
            </a:xfrm>
            <a:custGeom>
              <a:avLst/>
              <a:gdLst/>
              <a:ahLst/>
              <a:cxnLst/>
              <a:rect l="l" t="t" r="r" b="b"/>
              <a:pathLst>
                <a:path w="311" h="306" extrusionOk="0">
                  <a:moveTo>
                    <a:pt x="280" y="0"/>
                  </a:moveTo>
                  <a:cubicBezTo>
                    <a:pt x="265" y="0"/>
                    <a:pt x="250" y="10"/>
                    <a:pt x="250" y="31"/>
                  </a:cubicBezTo>
                  <a:lnTo>
                    <a:pt x="250" y="239"/>
                  </a:lnTo>
                  <a:lnTo>
                    <a:pt x="41" y="239"/>
                  </a:lnTo>
                  <a:cubicBezTo>
                    <a:pt x="1" y="239"/>
                    <a:pt x="1" y="306"/>
                    <a:pt x="41" y="306"/>
                  </a:cubicBezTo>
                  <a:lnTo>
                    <a:pt x="280" y="306"/>
                  </a:lnTo>
                  <a:cubicBezTo>
                    <a:pt x="301" y="306"/>
                    <a:pt x="311" y="290"/>
                    <a:pt x="311" y="270"/>
                  </a:cubicBezTo>
                  <a:lnTo>
                    <a:pt x="311" y="61"/>
                  </a:lnTo>
                  <a:lnTo>
                    <a:pt x="311" y="31"/>
                  </a:lnTo>
                  <a:cubicBezTo>
                    <a:pt x="311" y="10"/>
                    <a:pt x="296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56">
              <a:extLst>
                <a:ext uri="{FF2B5EF4-FFF2-40B4-BE49-F238E27FC236}">
                  <a16:creationId xmlns:a16="http://schemas.microsoft.com/office/drawing/2014/main" id="{A2BFEDB4-A9B2-F7B5-169B-369CAB3A8CBB}"/>
                </a:ext>
              </a:extLst>
            </p:cNvPr>
            <p:cNvSpPr/>
            <p:nvPr/>
          </p:nvSpPr>
          <p:spPr>
            <a:xfrm>
              <a:off x="3490150" y="3053325"/>
              <a:ext cx="15550" cy="14875"/>
            </a:xfrm>
            <a:custGeom>
              <a:avLst/>
              <a:gdLst/>
              <a:ahLst/>
              <a:cxnLst/>
              <a:rect l="l" t="t" r="r" b="b"/>
              <a:pathLst>
                <a:path w="622" h="595" extrusionOk="0">
                  <a:moveTo>
                    <a:pt x="45" y="1"/>
                  </a:moveTo>
                  <a:cubicBezTo>
                    <a:pt x="19" y="1"/>
                    <a:pt x="1" y="33"/>
                    <a:pt x="24" y="56"/>
                  </a:cubicBezTo>
                  <a:lnTo>
                    <a:pt x="487" y="519"/>
                  </a:lnTo>
                  <a:lnTo>
                    <a:pt x="553" y="585"/>
                  </a:lnTo>
                  <a:cubicBezTo>
                    <a:pt x="560" y="592"/>
                    <a:pt x="567" y="595"/>
                    <a:pt x="574" y="595"/>
                  </a:cubicBezTo>
                  <a:cubicBezTo>
                    <a:pt x="600" y="595"/>
                    <a:pt x="622" y="560"/>
                    <a:pt x="594" y="540"/>
                  </a:cubicBezTo>
                  <a:lnTo>
                    <a:pt x="131" y="77"/>
                  </a:lnTo>
                  <a:lnTo>
                    <a:pt x="70" y="11"/>
                  </a:lnTo>
                  <a:cubicBezTo>
                    <a:pt x="61" y="4"/>
                    <a:pt x="53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56">
              <a:extLst>
                <a:ext uri="{FF2B5EF4-FFF2-40B4-BE49-F238E27FC236}">
                  <a16:creationId xmlns:a16="http://schemas.microsoft.com/office/drawing/2014/main" id="{A08CD3F9-A3F9-C49D-3565-5EE3B8BE05BE}"/>
                </a:ext>
              </a:extLst>
            </p:cNvPr>
            <p:cNvSpPr/>
            <p:nvPr/>
          </p:nvSpPr>
          <p:spPr>
            <a:xfrm>
              <a:off x="3499250" y="3062225"/>
              <a:ext cx="7925" cy="7525"/>
            </a:xfrm>
            <a:custGeom>
              <a:avLst/>
              <a:gdLst/>
              <a:ahLst/>
              <a:cxnLst/>
              <a:rect l="l" t="t" r="r" b="b"/>
              <a:pathLst>
                <a:path w="317" h="301" extrusionOk="0">
                  <a:moveTo>
                    <a:pt x="36" y="1"/>
                  </a:moveTo>
                  <a:cubicBezTo>
                    <a:pt x="16" y="1"/>
                    <a:pt x="1" y="11"/>
                    <a:pt x="1" y="31"/>
                  </a:cubicBezTo>
                  <a:lnTo>
                    <a:pt x="1" y="240"/>
                  </a:lnTo>
                  <a:lnTo>
                    <a:pt x="1" y="270"/>
                  </a:lnTo>
                  <a:cubicBezTo>
                    <a:pt x="1" y="290"/>
                    <a:pt x="17" y="301"/>
                    <a:pt x="34" y="301"/>
                  </a:cubicBezTo>
                  <a:cubicBezTo>
                    <a:pt x="50" y="301"/>
                    <a:pt x="67" y="290"/>
                    <a:pt x="67" y="270"/>
                  </a:cubicBezTo>
                  <a:lnTo>
                    <a:pt x="67" y="62"/>
                  </a:lnTo>
                  <a:lnTo>
                    <a:pt x="275" y="62"/>
                  </a:lnTo>
                  <a:cubicBezTo>
                    <a:pt x="316" y="62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56">
              <a:extLst>
                <a:ext uri="{FF2B5EF4-FFF2-40B4-BE49-F238E27FC236}">
                  <a16:creationId xmlns:a16="http://schemas.microsoft.com/office/drawing/2014/main" id="{11C5C104-EE16-F43F-27EC-5953CC7B608F}"/>
                </a:ext>
              </a:extLst>
            </p:cNvPr>
            <p:cNvSpPr/>
            <p:nvPr/>
          </p:nvSpPr>
          <p:spPr>
            <a:xfrm>
              <a:off x="3490175" y="3037100"/>
              <a:ext cx="15500" cy="14875"/>
            </a:xfrm>
            <a:custGeom>
              <a:avLst/>
              <a:gdLst/>
              <a:ahLst/>
              <a:cxnLst/>
              <a:rect l="l" t="t" r="r" b="b"/>
              <a:pathLst>
                <a:path w="620" h="595" extrusionOk="0">
                  <a:moveTo>
                    <a:pt x="575" y="1"/>
                  </a:moveTo>
                  <a:cubicBezTo>
                    <a:pt x="567" y="1"/>
                    <a:pt x="559" y="4"/>
                    <a:pt x="552" y="14"/>
                  </a:cubicBezTo>
                  <a:lnTo>
                    <a:pt x="84" y="477"/>
                  </a:lnTo>
                  <a:lnTo>
                    <a:pt x="23" y="538"/>
                  </a:lnTo>
                  <a:cubicBezTo>
                    <a:pt x="0" y="564"/>
                    <a:pt x="17" y="594"/>
                    <a:pt x="43" y="594"/>
                  </a:cubicBezTo>
                  <a:cubicBezTo>
                    <a:pt x="51" y="594"/>
                    <a:pt x="60" y="591"/>
                    <a:pt x="69" y="583"/>
                  </a:cubicBezTo>
                  <a:lnTo>
                    <a:pt x="532" y="120"/>
                  </a:lnTo>
                  <a:lnTo>
                    <a:pt x="593" y="54"/>
                  </a:lnTo>
                  <a:cubicBezTo>
                    <a:pt x="619" y="32"/>
                    <a:pt x="598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56">
              <a:extLst>
                <a:ext uri="{FF2B5EF4-FFF2-40B4-BE49-F238E27FC236}">
                  <a16:creationId xmlns:a16="http://schemas.microsoft.com/office/drawing/2014/main" id="{80985352-2D08-6B6C-443F-46335FB5CD9C}"/>
                </a:ext>
              </a:extLst>
            </p:cNvPr>
            <p:cNvSpPr/>
            <p:nvPr/>
          </p:nvSpPr>
          <p:spPr>
            <a:xfrm>
              <a:off x="3499250" y="3035525"/>
              <a:ext cx="7925" cy="7650"/>
            </a:xfrm>
            <a:custGeom>
              <a:avLst/>
              <a:gdLst/>
              <a:ahLst/>
              <a:cxnLst/>
              <a:rect l="l" t="t" r="r" b="b"/>
              <a:pathLst>
                <a:path w="317" h="306" extrusionOk="0">
                  <a:moveTo>
                    <a:pt x="34" y="0"/>
                  </a:moveTo>
                  <a:cubicBezTo>
                    <a:pt x="17" y="0"/>
                    <a:pt x="1" y="10"/>
                    <a:pt x="1" y="31"/>
                  </a:cubicBezTo>
                  <a:lnTo>
                    <a:pt x="1" y="239"/>
                  </a:lnTo>
                  <a:lnTo>
                    <a:pt x="1" y="270"/>
                  </a:lnTo>
                  <a:cubicBezTo>
                    <a:pt x="1" y="290"/>
                    <a:pt x="16" y="306"/>
                    <a:pt x="36" y="306"/>
                  </a:cubicBezTo>
                  <a:lnTo>
                    <a:pt x="275" y="306"/>
                  </a:lnTo>
                  <a:cubicBezTo>
                    <a:pt x="316" y="306"/>
                    <a:pt x="316" y="239"/>
                    <a:pt x="275" y="239"/>
                  </a:cubicBezTo>
                  <a:lnTo>
                    <a:pt x="67" y="239"/>
                  </a:lnTo>
                  <a:lnTo>
                    <a:pt x="67" y="61"/>
                  </a:lnTo>
                  <a:lnTo>
                    <a:pt x="67" y="31"/>
                  </a:lnTo>
                  <a:cubicBezTo>
                    <a:pt x="67" y="10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56">
              <a:extLst>
                <a:ext uri="{FF2B5EF4-FFF2-40B4-BE49-F238E27FC236}">
                  <a16:creationId xmlns:a16="http://schemas.microsoft.com/office/drawing/2014/main" id="{6C0F416A-DDBA-B837-734A-A113579881C3}"/>
                </a:ext>
              </a:extLst>
            </p:cNvPr>
            <p:cNvSpPr/>
            <p:nvPr/>
          </p:nvSpPr>
          <p:spPr>
            <a:xfrm>
              <a:off x="3473875" y="3053325"/>
              <a:ext cx="15575" cy="14900"/>
            </a:xfrm>
            <a:custGeom>
              <a:avLst/>
              <a:gdLst/>
              <a:ahLst/>
              <a:cxnLst/>
              <a:rect l="l" t="t" r="r" b="b"/>
              <a:pathLst>
                <a:path w="623" h="596" extrusionOk="0">
                  <a:moveTo>
                    <a:pt x="576" y="1"/>
                  </a:moveTo>
                  <a:cubicBezTo>
                    <a:pt x="568" y="1"/>
                    <a:pt x="560" y="4"/>
                    <a:pt x="553" y="11"/>
                  </a:cubicBezTo>
                  <a:lnTo>
                    <a:pt x="90" y="474"/>
                  </a:lnTo>
                  <a:lnTo>
                    <a:pt x="24" y="540"/>
                  </a:lnTo>
                  <a:cubicBezTo>
                    <a:pt x="0" y="563"/>
                    <a:pt x="25" y="595"/>
                    <a:pt x="49" y="595"/>
                  </a:cubicBezTo>
                  <a:cubicBezTo>
                    <a:pt x="56" y="595"/>
                    <a:pt x="64" y="593"/>
                    <a:pt x="70" y="585"/>
                  </a:cubicBezTo>
                  <a:lnTo>
                    <a:pt x="533" y="117"/>
                  </a:lnTo>
                  <a:lnTo>
                    <a:pt x="599" y="56"/>
                  </a:lnTo>
                  <a:cubicBezTo>
                    <a:pt x="622" y="33"/>
                    <a:pt x="601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56">
              <a:extLst>
                <a:ext uri="{FF2B5EF4-FFF2-40B4-BE49-F238E27FC236}">
                  <a16:creationId xmlns:a16="http://schemas.microsoft.com/office/drawing/2014/main" id="{8C702245-85A6-9BBC-6E5C-452F3C99B790}"/>
                </a:ext>
              </a:extLst>
            </p:cNvPr>
            <p:cNvSpPr/>
            <p:nvPr/>
          </p:nvSpPr>
          <p:spPr>
            <a:xfrm>
              <a:off x="3472425" y="3062225"/>
              <a:ext cx="7775" cy="7525"/>
            </a:xfrm>
            <a:custGeom>
              <a:avLst/>
              <a:gdLst/>
              <a:ahLst/>
              <a:cxnLst/>
              <a:rect l="l" t="t" r="r" b="b"/>
              <a:pathLst>
                <a:path w="311" h="301" extrusionOk="0">
                  <a:moveTo>
                    <a:pt x="41" y="1"/>
                  </a:moveTo>
                  <a:cubicBezTo>
                    <a:pt x="1" y="1"/>
                    <a:pt x="1" y="62"/>
                    <a:pt x="41" y="62"/>
                  </a:cubicBezTo>
                  <a:lnTo>
                    <a:pt x="250" y="62"/>
                  </a:lnTo>
                  <a:lnTo>
                    <a:pt x="250" y="240"/>
                  </a:lnTo>
                  <a:lnTo>
                    <a:pt x="250" y="270"/>
                  </a:lnTo>
                  <a:cubicBezTo>
                    <a:pt x="250" y="290"/>
                    <a:pt x="265" y="301"/>
                    <a:pt x="280" y="301"/>
                  </a:cubicBezTo>
                  <a:cubicBezTo>
                    <a:pt x="296" y="301"/>
                    <a:pt x="311" y="290"/>
                    <a:pt x="311" y="270"/>
                  </a:cubicBezTo>
                  <a:lnTo>
                    <a:pt x="311" y="62"/>
                  </a:lnTo>
                  <a:lnTo>
                    <a:pt x="311" y="31"/>
                  </a:lnTo>
                  <a:cubicBezTo>
                    <a:pt x="311" y="11"/>
                    <a:pt x="301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6" name="Google Shape;4836;p56">
            <a:extLst>
              <a:ext uri="{FF2B5EF4-FFF2-40B4-BE49-F238E27FC236}">
                <a16:creationId xmlns:a16="http://schemas.microsoft.com/office/drawing/2014/main" id="{E9CF092B-139A-1DBE-39A1-0E3F2D1C6C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224460"/>
            <a:ext cx="2474900" cy="21871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v-SE" b="1" dirty="0">
                <a:solidFill>
                  <a:schemeClr val="tx1"/>
                </a:solidFill>
              </a:rPr>
              <a:t>Eingabefelder: </a:t>
            </a:r>
            <a:r>
              <a:rPr lang="sv-SE" dirty="0">
                <a:solidFill>
                  <a:schemeClr val="tx1"/>
                </a:solidFill>
              </a:rPr>
              <a:t>Name, E-Mail, Telefon,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sv-S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v-SE" b="1" dirty="0">
                <a:solidFill>
                  <a:schemeClr val="tx1"/>
                </a:solidFill>
              </a:rPr>
              <a:t>PrioritätValidierung: </a:t>
            </a:r>
            <a:r>
              <a:rPr lang="sv-SE" dirty="0">
                <a:solidFill>
                  <a:schemeClr val="tx1"/>
                </a:solidFill>
              </a:rPr>
              <a:t>E-Mail-Format, Telefonnummer prüfen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sv-S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CH" b="1" dirty="0"/>
              <a:t>Feedback: </a:t>
            </a:r>
            <a:r>
              <a:rPr lang="de-CH" dirty="0"/>
              <a:t>Fehlermeldungen, Bestätigungsseite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8CF25-BE68-9598-B91C-43831C49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0" y="776613"/>
            <a:ext cx="4669973" cy="3082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7095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p49"/>
          <p:cNvSpPr txBox="1">
            <a:spLocks noGrp="1"/>
          </p:cNvSpPr>
          <p:nvPr>
            <p:ph type="title"/>
          </p:nvPr>
        </p:nvSpPr>
        <p:spPr>
          <a:xfrm>
            <a:off x="1962046" y="1137416"/>
            <a:ext cx="5702842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Demo </a:t>
            </a:r>
            <a:r>
              <a:rPr lang="en" sz="2400" dirty="0">
                <a:latin typeface="Amasis MT Pro" panose="02040504050005020304" pitchFamily="18" charset="0"/>
              </a:rPr>
              <a:t>(responsive)</a:t>
            </a:r>
            <a:endParaRPr sz="2400" dirty="0">
              <a:latin typeface="Amasis MT Pro" panose="02040504050005020304" pitchFamily="18" charset="0"/>
            </a:endParaRPr>
          </a:p>
        </p:txBody>
      </p:sp>
      <p:sp>
        <p:nvSpPr>
          <p:cNvPr id="4151" name="Google Shape;4151;p49"/>
          <p:cNvSpPr/>
          <p:nvPr/>
        </p:nvSpPr>
        <p:spPr>
          <a:xfrm flipH="1">
            <a:off x="8429674" y="508810"/>
            <a:ext cx="25669" cy="25812"/>
          </a:xfrm>
          <a:custGeom>
            <a:avLst/>
            <a:gdLst/>
            <a:ahLst/>
            <a:cxnLst/>
            <a:rect l="l" t="t" r="r" b="b"/>
            <a:pathLst>
              <a:path w="179" h="180" extrusionOk="0">
                <a:moveTo>
                  <a:pt x="87" y="1"/>
                </a:moveTo>
                <a:cubicBezTo>
                  <a:pt x="36" y="1"/>
                  <a:pt x="1" y="42"/>
                  <a:pt x="1" y="93"/>
                </a:cubicBezTo>
                <a:cubicBezTo>
                  <a:pt x="1" y="143"/>
                  <a:pt x="36" y="179"/>
                  <a:pt x="87" y="179"/>
                </a:cubicBezTo>
                <a:cubicBezTo>
                  <a:pt x="138" y="179"/>
                  <a:pt x="179" y="143"/>
                  <a:pt x="179" y="93"/>
                </a:cubicBezTo>
                <a:cubicBezTo>
                  <a:pt x="179" y="42"/>
                  <a:pt x="138" y="1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49"/>
          <p:cNvGrpSpPr/>
          <p:nvPr/>
        </p:nvGrpSpPr>
        <p:grpSpPr>
          <a:xfrm>
            <a:off x="568415" y="483216"/>
            <a:ext cx="7861261" cy="3780451"/>
            <a:chOff x="568415" y="483216"/>
            <a:chExt cx="7861261" cy="3780451"/>
          </a:xfrm>
        </p:grpSpPr>
        <p:sp>
          <p:nvSpPr>
            <p:cNvPr id="4153" name="Google Shape;4153;p49"/>
            <p:cNvSpPr/>
            <p:nvPr/>
          </p:nvSpPr>
          <p:spPr>
            <a:xfrm flipH="1">
              <a:off x="1347167" y="344213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9"/>
            <p:cNvSpPr/>
            <p:nvPr/>
          </p:nvSpPr>
          <p:spPr>
            <a:xfrm flipH="1">
              <a:off x="7913756" y="12181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9"/>
            <p:cNvSpPr/>
            <p:nvPr/>
          </p:nvSpPr>
          <p:spPr>
            <a:xfrm flipH="1">
              <a:off x="5453014" y="38294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9"/>
            <p:cNvSpPr/>
            <p:nvPr/>
          </p:nvSpPr>
          <p:spPr>
            <a:xfrm flipH="1">
              <a:off x="6708698" y="120803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9"/>
            <p:cNvSpPr/>
            <p:nvPr/>
          </p:nvSpPr>
          <p:spPr>
            <a:xfrm flipH="1">
              <a:off x="2672213" y="3604500"/>
              <a:ext cx="25812" cy="25669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87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37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9"/>
            <p:cNvSpPr/>
            <p:nvPr/>
          </p:nvSpPr>
          <p:spPr>
            <a:xfrm flipH="1">
              <a:off x="4069142" y="38147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9"/>
            <p:cNvSpPr/>
            <p:nvPr/>
          </p:nvSpPr>
          <p:spPr>
            <a:xfrm flipH="1">
              <a:off x="2219305" y="171109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9"/>
            <p:cNvSpPr/>
            <p:nvPr/>
          </p:nvSpPr>
          <p:spPr>
            <a:xfrm flipH="1">
              <a:off x="1657871" y="48321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9"/>
            <p:cNvSpPr/>
            <p:nvPr/>
          </p:nvSpPr>
          <p:spPr>
            <a:xfrm flipH="1">
              <a:off x="6361048" y="5088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9"/>
            <p:cNvSpPr/>
            <p:nvPr/>
          </p:nvSpPr>
          <p:spPr>
            <a:xfrm flipH="1">
              <a:off x="5036163" y="17776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9"/>
            <p:cNvSpPr/>
            <p:nvPr/>
          </p:nvSpPr>
          <p:spPr>
            <a:xfrm flipH="1">
              <a:off x="3377244" y="42474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9"/>
            <p:cNvSpPr/>
            <p:nvPr/>
          </p:nvSpPr>
          <p:spPr>
            <a:xfrm flipH="1">
              <a:off x="3796928" y="10955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9"/>
            <p:cNvSpPr/>
            <p:nvPr/>
          </p:nvSpPr>
          <p:spPr>
            <a:xfrm flipH="1">
              <a:off x="3129362" y="8692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9"/>
            <p:cNvSpPr/>
            <p:nvPr/>
          </p:nvSpPr>
          <p:spPr>
            <a:xfrm flipH="1">
              <a:off x="4813467" y="7485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9"/>
            <p:cNvSpPr/>
            <p:nvPr/>
          </p:nvSpPr>
          <p:spPr>
            <a:xfrm flipH="1">
              <a:off x="568415" y="7482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9"/>
            <p:cNvSpPr/>
            <p:nvPr/>
          </p:nvSpPr>
          <p:spPr>
            <a:xfrm flipH="1">
              <a:off x="8393108" y="359904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9" name="Google Shape;4169;p49"/>
          <p:cNvSpPr/>
          <p:nvPr/>
        </p:nvSpPr>
        <p:spPr>
          <a:xfrm>
            <a:off x="3726497" y="109333"/>
            <a:ext cx="1813822" cy="668050"/>
          </a:xfrm>
          <a:custGeom>
            <a:avLst/>
            <a:gdLst/>
            <a:ahLst/>
            <a:cxnLst/>
            <a:rect l="l" t="t" r="r" b="b"/>
            <a:pathLst>
              <a:path w="6014" h="2215" extrusionOk="0">
                <a:moveTo>
                  <a:pt x="143" y="764"/>
                </a:moveTo>
                <a:cubicBezTo>
                  <a:pt x="153" y="764"/>
                  <a:pt x="164" y="776"/>
                  <a:pt x="174" y="801"/>
                </a:cubicBezTo>
                <a:cubicBezTo>
                  <a:pt x="158" y="786"/>
                  <a:pt x="143" y="781"/>
                  <a:pt x="128" y="776"/>
                </a:cubicBezTo>
                <a:cubicBezTo>
                  <a:pt x="132" y="768"/>
                  <a:pt x="137" y="764"/>
                  <a:pt x="143" y="764"/>
                </a:cubicBezTo>
                <a:close/>
                <a:moveTo>
                  <a:pt x="4536" y="1162"/>
                </a:moveTo>
                <a:cubicBezTo>
                  <a:pt x="4537" y="1162"/>
                  <a:pt x="4538" y="1162"/>
                  <a:pt x="4538" y="1162"/>
                </a:cubicBezTo>
                <a:cubicBezTo>
                  <a:pt x="4538" y="1163"/>
                  <a:pt x="4538" y="1163"/>
                  <a:pt x="4537" y="1163"/>
                </a:cubicBezTo>
                <a:lnTo>
                  <a:pt x="4537" y="1163"/>
                </a:lnTo>
                <a:cubicBezTo>
                  <a:pt x="4537" y="1163"/>
                  <a:pt x="4537" y="1163"/>
                  <a:pt x="4536" y="1162"/>
                </a:cubicBezTo>
                <a:close/>
                <a:moveTo>
                  <a:pt x="1430" y="1167"/>
                </a:moveTo>
                <a:cubicBezTo>
                  <a:pt x="1435" y="1167"/>
                  <a:pt x="1440" y="1173"/>
                  <a:pt x="1445" y="1173"/>
                </a:cubicBezTo>
                <a:cubicBezTo>
                  <a:pt x="1440" y="1173"/>
                  <a:pt x="1435" y="1173"/>
                  <a:pt x="1430" y="1167"/>
                </a:cubicBezTo>
                <a:close/>
                <a:moveTo>
                  <a:pt x="1358" y="1186"/>
                </a:moveTo>
                <a:cubicBezTo>
                  <a:pt x="1364" y="1186"/>
                  <a:pt x="1371" y="1190"/>
                  <a:pt x="1379" y="1198"/>
                </a:cubicBezTo>
                <a:cubicBezTo>
                  <a:pt x="1364" y="1198"/>
                  <a:pt x="1354" y="1193"/>
                  <a:pt x="1344" y="1193"/>
                </a:cubicBezTo>
                <a:cubicBezTo>
                  <a:pt x="1348" y="1188"/>
                  <a:pt x="1353" y="1186"/>
                  <a:pt x="1358" y="1186"/>
                </a:cubicBezTo>
                <a:close/>
                <a:moveTo>
                  <a:pt x="5586" y="1208"/>
                </a:moveTo>
                <a:lnTo>
                  <a:pt x="5586" y="1208"/>
                </a:lnTo>
                <a:cubicBezTo>
                  <a:pt x="5611" y="1223"/>
                  <a:pt x="5637" y="1244"/>
                  <a:pt x="5637" y="1249"/>
                </a:cubicBezTo>
                <a:cubicBezTo>
                  <a:pt x="5616" y="1259"/>
                  <a:pt x="5601" y="1269"/>
                  <a:pt x="5586" y="1284"/>
                </a:cubicBezTo>
                <a:cubicBezTo>
                  <a:pt x="5586" y="1259"/>
                  <a:pt x="5591" y="1234"/>
                  <a:pt x="5586" y="1208"/>
                </a:cubicBezTo>
                <a:close/>
                <a:moveTo>
                  <a:pt x="4360" y="1447"/>
                </a:moveTo>
                <a:cubicBezTo>
                  <a:pt x="4380" y="1452"/>
                  <a:pt x="4396" y="1468"/>
                  <a:pt x="4411" y="1493"/>
                </a:cubicBezTo>
                <a:cubicBezTo>
                  <a:pt x="4416" y="1503"/>
                  <a:pt x="4416" y="1529"/>
                  <a:pt x="4406" y="1554"/>
                </a:cubicBezTo>
                <a:cubicBezTo>
                  <a:pt x="4406" y="1569"/>
                  <a:pt x="4391" y="1590"/>
                  <a:pt x="4380" y="1600"/>
                </a:cubicBezTo>
                <a:lnTo>
                  <a:pt x="4380" y="1569"/>
                </a:lnTo>
                <a:cubicBezTo>
                  <a:pt x="4385" y="1564"/>
                  <a:pt x="4391" y="1554"/>
                  <a:pt x="4391" y="1544"/>
                </a:cubicBezTo>
                <a:cubicBezTo>
                  <a:pt x="4406" y="1513"/>
                  <a:pt x="4396" y="1488"/>
                  <a:pt x="4370" y="1488"/>
                </a:cubicBezTo>
                <a:lnTo>
                  <a:pt x="4360" y="1488"/>
                </a:lnTo>
                <a:cubicBezTo>
                  <a:pt x="4355" y="1485"/>
                  <a:pt x="4351" y="1484"/>
                  <a:pt x="4346" y="1484"/>
                </a:cubicBezTo>
                <a:cubicBezTo>
                  <a:pt x="4335" y="1484"/>
                  <a:pt x="4325" y="1489"/>
                  <a:pt x="4314" y="1493"/>
                </a:cubicBezTo>
                <a:cubicBezTo>
                  <a:pt x="4309" y="1488"/>
                  <a:pt x="4294" y="1488"/>
                  <a:pt x="4284" y="1488"/>
                </a:cubicBezTo>
                <a:lnTo>
                  <a:pt x="4253" y="1488"/>
                </a:lnTo>
                <a:cubicBezTo>
                  <a:pt x="4279" y="1468"/>
                  <a:pt x="4304" y="1452"/>
                  <a:pt x="4330" y="1447"/>
                </a:cubicBezTo>
                <a:close/>
                <a:moveTo>
                  <a:pt x="4294" y="1579"/>
                </a:moveTo>
                <a:cubicBezTo>
                  <a:pt x="4294" y="1579"/>
                  <a:pt x="4299" y="1579"/>
                  <a:pt x="4299" y="1590"/>
                </a:cubicBezTo>
                <a:cubicBezTo>
                  <a:pt x="4309" y="1595"/>
                  <a:pt x="4309" y="1605"/>
                  <a:pt x="4309" y="1620"/>
                </a:cubicBezTo>
                <a:cubicBezTo>
                  <a:pt x="4304" y="1620"/>
                  <a:pt x="4304" y="1615"/>
                  <a:pt x="4294" y="1605"/>
                </a:cubicBezTo>
                <a:lnTo>
                  <a:pt x="4294" y="1579"/>
                </a:lnTo>
                <a:close/>
                <a:moveTo>
                  <a:pt x="4258" y="1549"/>
                </a:moveTo>
                <a:cubicBezTo>
                  <a:pt x="4253" y="1564"/>
                  <a:pt x="4243" y="1574"/>
                  <a:pt x="4238" y="1595"/>
                </a:cubicBezTo>
                <a:cubicBezTo>
                  <a:pt x="4218" y="1600"/>
                  <a:pt x="4192" y="1615"/>
                  <a:pt x="4177" y="1630"/>
                </a:cubicBezTo>
                <a:cubicBezTo>
                  <a:pt x="4177" y="1600"/>
                  <a:pt x="4182" y="1574"/>
                  <a:pt x="4192" y="1554"/>
                </a:cubicBezTo>
                <a:cubicBezTo>
                  <a:pt x="4197" y="1549"/>
                  <a:pt x="4213" y="1549"/>
                  <a:pt x="4228" y="1549"/>
                </a:cubicBezTo>
                <a:close/>
                <a:moveTo>
                  <a:pt x="4263" y="1676"/>
                </a:moveTo>
                <a:cubicBezTo>
                  <a:pt x="4268" y="1681"/>
                  <a:pt x="4279" y="1691"/>
                  <a:pt x="4284" y="1691"/>
                </a:cubicBezTo>
                <a:cubicBezTo>
                  <a:pt x="4279" y="1702"/>
                  <a:pt x="4268" y="1707"/>
                  <a:pt x="4258" y="1717"/>
                </a:cubicBezTo>
                <a:cubicBezTo>
                  <a:pt x="4247" y="1724"/>
                  <a:pt x="4236" y="1729"/>
                  <a:pt x="4225" y="1729"/>
                </a:cubicBezTo>
                <a:cubicBezTo>
                  <a:pt x="4221" y="1729"/>
                  <a:pt x="4217" y="1728"/>
                  <a:pt x="4213" y="1727"/>
                </a:cubicBezTo>
                <a:cubicBezTo>
                  <a:pt x="4197" y="1727"/>
                  <a:pt x="4192" y="1717"/>
                  <a:pt x="4192" y="1707"/>
                </a:cubicBezTo>
                <a:lnTo>
                  <a:pt x="4192" y="1681"/>
                </a:lnTo>
                <a:cubicBezTo>
                  <a:pt x="4197" y="1691"/>
                  <a:pt x="4197" y="1691"/>
                  <a:pt x="4207" y="1691"/>
                </a:cubicBezTo>
                <a:lnTo>
                  <a:pt x="4218" y="1691"/>
                </a:lnTo>
                <a:cubicBezTo>
                  <a:pt x="4233" y="1691"/>
                  <a:pt x="4243" y="1681"/>
                  <a:pt x="4263" y="1676"/>
                </a:cubicBezTo>
                <a:close/>
                <a:moveTo>
                  <a:pt x="4396" y="1666"/>
                </a:moveTo>
                <a:lnTo>
                  <a:pt x="4396" y="1666"/>
                </a:lnTo>
                <a:cubicBezTo>
                  <a:pt x="4380" y="1727"/>
                  <a:pt x="4385" y="1783"/>
                  <a:pt x="4436" y="1819"/>
                </a:cubicBezTo>
                <a:cubicBezTo>
                  <a:pt x="4436" y="1829"/>
                  <a:pt x="4431" y="1834"/>
                  <a:pt x="4421" y="1844"/>
                </a:cubicBezTo>
                <a:lnTo>
                  <a:pt x="4411" y="1854"/>
                </a:lnTo>
                <a:cubicBezTo>
                  <a:pt x="4400" y="1858"/>
                  <a:pt x="4387" y="1864"/>
                  <a:pt x="4377" y="1864"/>
                </a:cubicBezTo>
                <a:cubicBezTo>
                  <a:pt x="4372" y="1864"/>
                  <a:pt x="4368" y="1862"/>
                  <a:pt x="4365" y="1859"/>
                </a:cubicBezTo>
                <a:lnTo>
                  <a:pt x="4360" y="1859"/>
                </a:lnTo>
                <a:cubicBezTo>
                  <a:pt x="4340" y="1859"/>
                  <a:pt x="4324" y="1854"/>
                  <a:pt x="4319" y="1854"/>
                </a:cubicBezTo>
                <a:cubicBezTo>
                  <a:pt x="4253" y="1844"/>
                  <a:pt x="4207" y="1824"/>
                  <a:pt x="4182" y="1793"/>
                </a:cubicBezTo>
                <a:lnTo>
                  <a:pt x="4192" y="1793"/>
                </a:lnTo>
                <a:cubicBezTo>
                  <a:pt x="4196" y="1794"/>
                  <a:pt x="4200" y="1794"/>
                  <a:pt x="4204" y="1794"/>
                </a:cubicBezTo>
                <a:cubicBezTo>
                  <a:pt x="4233" y="1794"/>
                  <a:pt x="4267" y="1780"/>
                  <a:pt x="4294" y="1757"/>
                </a:cubicBezTo>
                <a:cubicBezTo>
                  <a:pt x="4319" y="1742"/>
                  <a:pt x="4340" y="1717"/>
                  <a:pt x="4360" y="1681"/>
                </a:cubicBezTo>
                <a:lnTo>
                  <a:pt x="4396" y="1666"/>
                </a:lnTo>
                <a:close/>
                <a:moveTo>
                  <a:pt x="4518" y="1844"/>
                </a:moveTo>
                <a:cubicBezTo>
                  <a:pt x="4543" y="1849"/>
                  <a:pt x="4574" y="1854"/>
                  <a:pt x="4614" y="1869"/>
                </a:cubicBezTo>
                <a:cubicBezTo>
                  <a:pt x="4609" y="1874"/>
                  <a:pt x="4609" y="1885"/>
                  <a:pt x="4609" y="1895"/>
                </a:cubicBezTo>
                <a:cubicBezTo>
                  <a:pt x="4594" y="1900"/>
                  <a:pt x="4579" y="1900"/>
                  <a:pt x="4569" y="1905"/>
                </a:cubicBezTo>
                <a:lnTo>
                  <a:pt x="4472" y="1885"/>
                </a:lnTo>
                <a:cubicBezTo>
                  <a:pt x="4487" y="1874"/>
                  <a:pt x="4508" y="1859"/>
                  <a:pt x="4518" y="1844"/>
                </a:cubicBezTo>
                <a:close/>
                <a:moveTo>
                  <a:pt x="4665" y="1874"/>
                </a:moveTo>
                <a:cubicBezTo>
                  <a:pt x="4670" y="1885"/>
                  <a:pt x="4686" y="1885"/>
                  <a:pt x="4696" y="1885"/>
                </a:cubicBezTo>
                <a:cubicBezTo>
                  <a:pt x="4696" y="1895"/>
                  <a:pt x="4701" y="1895"/>
                  <a:pt x="4701" y="1900"/>
                </a:cubicBezTo>
                <a:cubicBezTo>
                  <a:pt x="4706" y="1905"/>
                  <a:pt x="4706" y="1920"/>
                  <a:pt x="4706" y="1930"/>
                </a:cubicBezTo>
                <a:lnTo>
                  <a:pt x="4701" y="1930"/>
                </a:lnTo>
                <a:cubicBezTo>
                  <a:pt x="4691" y="1930"/>
                  <a:pt x="4675" y="1925"/>
                  <a:pt x="4670" y="1925"/>
                </a:cubicBezTo>
                <a:cubicBezTo>
                  <a:pt x="4670" y="1920"/>
                  <a:pt x="4670" y="1920"/>
                  <a:pt x="4665" y="1910"/>
                </a:cubicBezTo>
                <a:cubicBezTo>
                  <a:pt x="4665" y="1910"/>
                  <a:pt x="4665" y="1905"/>
                  <a:pt x="4660" y="1905"/>
                </a:cubicBezTo>
                <a:lnTo>
                  <a:pt x="4660" y="1900"/>
                </a:lnTo>
                <a:cubicBezTo>
                  <a:pt x="4660" y="1895"/>
                  <a:pt x="4660" y="1885"/>
                  <a:pt x="4665" y="1874"/>
                </a:cubicBezTo>
                <a:close/>
                <a:moveTo>
                  <a:pt x="4762" y="1905"/>
                </a:moveTo>
                <a:cubicBezTo>
                  <a:pt x="4767" y="1905"/>
                  <a:pt x="4777" y="1910"/>
                  <a:pt x="4787" y="1910"/>
                </a:cubicBezTo>
                <a:cubicBezTo>
                  <a:pt x="4787" y="1910"/>
                  <a:pt x="4787" y="1920"/>
                  <a:pt x="4777" y="1920"/>
                </a:cubicBezTo>
                <a:cubicBezTo>
                  <a:pt x="4772" y="1925"/>
                  <a:pt x="4767" y="1930"/>
                  <a:pt x="4752" y="1936"/>
                </a:cubicBezTo>
                <a:cubicBezTo>
                  <a:pt x="4762" y="1925"/>
                  <a:pt x="4762" y="1910"/>
                  <a:pt x="4762" y="1905"/>
                </a:cubicBezTo>
                <a:close/>
                <a:moveTo>
                  <a:pt x="4101" y="1646"/>
                </a:moveTo>
                <a:cubicBezTo>
                  <a:pt x="4090" y="1666"/>
                  <a:pt x="4090" y="1676"/>
                  <a:pt x="4090" y="1696"/>
                </a:cubicBezTo>
                <a:cubicBezTo>
                  <a:pt x="4065" y="1869"/>
                  <a:pt x="4187" y="1905"/>
                  <a:pt x="4284" y="1920"/>
                </a:cubicBezTo>
                <a:cubicBezTo>
                  <a:pt x="4294" y="1920"/>
                  <a:pt x="4319" y="1925"/>
                  <a:pt x="4355" y="1930"/>
                </a:cubicBezTo>
                <a:cubicBezTo>
                  <a:pt x="4324" y="1956"/>
                  <a:pt x="4294" y="1971"/>
                  <a:pt x="4263" y="1971"/>
                </a:cubicBezTo>
                <a:lnTo>
                  <a:pt x="4258" y="1971"/>
                </a:lnTo>
                <a:cubicBezTo>
                  <a:pt x="4238" y="1971"/>
                  <a:pt x="4228" y="1961"/>
                  <a:pt x="4218" y="1961"/>
                </a:cubicBezTo>
                <a:cubicBezTo>
                  <a:pt x="4090" y="1946"/>
                  <a:pt x="4040" y="1885"/>
                  <a:pt x="4055" y="1783"/>
                </a:cubicBezTo>
                <a:cubicBezTo>
                  <a:pt x="4060" y="1742"/>
                  <a:pt x="4075" y="1691"/>
                  <a:pt x="4101" y="1646"/>
                </a:cubicBezTo>
                <a:close/>
                <a:moveTo>
                  <a:pt x="4823" y="1925"/>
                </a:moveTo>
                <a:cubicBezTo>
                  <a:pt x="4864" y="1930"/>
                  <a:pt x="4889" y="1936"/>
                  <a:pt x="4920" y="1946"/>
                </a:cubicBezTo>
                <a:cubicBezTo>
                  <a:pt x="4904" y="1951"/>
                  <a:pt x="4899" y="1961"/>
                  <a:pt x="4889" y="1976"/>
                </a:cubicBezTo>
                <a:cubicBezTo>
                  <a:pt x="4853" y="1971"/>
                  <a:pt x="4828" y="1961"/>
                  <a:pt x="4797" y="1956"/>
                </a:cubicBezTo>
                <a:cubicBezTo>
                  <a:pt x="4803" y="1951"/>
                  <a:pt x="4813" y="1951"/>
                  <a:pt x="4813" y="1946"/>
                </a:cubicBezTo>
                <a:cubicBezTo>
                  <a:pt x="4818" y="1936"/>
                  <a:pt x="4818" y="1930"/>
                  <a:pt x="4823" y="1925"/>
                </a:cubicBezTo>
                <a:close/>
                <a:moveTo>
                  <a:pt x="4955" y="1976"/>
                </a:moveTo>
                <a:lnTo>
                  <a:pt x="4955" y="1997"/>
                </a:lnTo>
                <a:cubicBezTo>
                  <a:pt x="4950" y="1997"/>
                  <a:pt x="4945" y="1997"/>
                  <a:pt x="4940" y="1986"/>
                </a:cubicBezTo>
                <a:cubicBezTo>
                  <a:pt x="4945" y="1981"/>
                  <a:pt x="4945" y="1976"/>
                  <a:pt x="4955" y="1976"/>
                </a:cubicBezTo>
                <a:close/>
                <a:moveTo>
                  <a:pt x="4416" y="1946"/>
                </a:moveTo>
                <a:lnTo>
                  <a:pt x="4513" y="1961"/>
                </a:lnTo>
                <a:cubicBezTo>
                  <a:pt x="4508" y="1981"/>
                  <a:pt x="4497" y="1997"/>
                  <a:pt x="4497" y="2012"/>
                </a:cubicBezTo>
                <a:cubicBezTo>
                  <a:pt x="4447" y="2002"/>
                  <a:pt x="4406" y="1997"/>
                  <a:pt x="4365" y="1986"/>
                </a:cubicBezTo>
                <a:cubicBezTo>
                  <a:pt x="4385" y="1976"/>
                  <a:pt x="4396" y="1956"/>
                  <a:pt x="4416" y="1946"/>
                </a:cubicBezTo>
                <a:close/>
                <a:moveTo>
                  <a:pt x="4558" y="1971"/>
                </a:moveTo>
                <a:cubicBezTo>
                  <a:pt x="4569" y="1971"/>
                  <a:pt x="4584" y="1976"/>
                  <a:pt x="4594" y="1976"/>
                </a:cubicBezTo>
                <a:lnTo>
                  <a:pt x="4619" y="1976"/>
                </a:lnTo>
                <a:cubicBezTo>
                  <a:pt x="4640" y="1981"/>
                  <a:pt x="4650" y="1981"/>
                  <a:pt x="4670" y="1986"/>
                </a:cubicBezTo>
                <a:lnTo>
                  <a:pt x="4681" y="1986"/>
                </a:lnTo>
                <a:cubicBezTo>
                  <a:pt x="4675" y="1997"/>
                  <a:pt x="4675" y="2002"/>
                  <a:pt x="4670" y="2007"/>
                </a:cubicBezTo>
                <a:cubicBezTo>
                  <a:pt x="4655" y="2022"/>
                  <a:pt x="4645" y="2027"/>
                  <a:pt x="4625" y="2032"/>
                </a:cubicBezTo>
                <a:cubicBezTo>
                  <a:pt x="4614" y="2032"/>
                  <a:pt x="4604" y="2027"/>
                  <a:pt x="4594" y="2027"/>
                </a:cubicBezTo>
                <a:cubicBezTo>
                  <a:pt x="4579" y="2027"/>
                  <a:pt x="4569" y="2022"/>
                  <a:pt x="4553" y="2022"/>
                </a:cubicBezTo>
                <a:cubicBezTo>
                  <a:pt x="4548" y="2012"/>
                  <a:pt x="4548" y="2007"/>
                  <a:pt x="4548" y="2002"/>
                </a:cubicBezTo>
                <a:cubicBezTo>
                  <a:pt x="4548" y="1986"/>
                  <a:pt x="4548" y="1981"/>
                  <a:pt x="4558" y="1971"/>
                </a:cubicBezTo>
                <a:close/>
                <a:moveTo>
                  <a:pt x="5006" y="1976"/>
                </a:moveTo>
                <a:cubicBezTo>
                  <a:pt x="5047" y="1986"/>
                  <a:pt x="5072" y="1997"/>
                  <a:pt x="5072" y="1997"/>
                </a:cubicBezTo>
                <a:cubicBezTo>
                  <a:pt x="5087" y="2002"/>
                  <a:pt x="5108" y="2002"/>
                  <a:pt x="5133" y="2007"/>
                </a:cubicBezTo>
                <a:lnTo>
                  <a:pt x="5118" y="2027"/>
                </a:lnTo>
                <a:cubicBezTo>
                  <a:pt x="5108" y="2032"/>
                  <a:pt x="5103" y="2032"/>
                  <a:pt x="5098" y="2037"/>
                </a:cubicBezTo>
                <a:cubicBezTo>
                  <a:pt x="5082" y="2027"/>
                  <a:pt x="5077" y="2027"/>
                  <a:pt x="5072" y="2027"/>
                </a:cubicBezTo>
                <a:cubicBezTo>
                  <a:pt x="5067" y="2012"/>
                  <a:pt x="5047" y="2002"/>
                  <a:pt x="5026" y="2002"/>
                </a:cubicBezTo>
                <a:cubicBezTo>
                  <a:pt x="5021" y="2002"/>
                  <a:pt x="5011" y="1997"/>
                  <a:pt x="5006" y="1997"/>
                </a:cubicBezTo>
                <a:cubicBezTo>
                  <a:pt x="5006" y="1986"/>
                  <a:pt x="5001" y="1981"/>
                  <a:pt x="5006" y="1976"/>
                </a:cubicBezTo>
                <a:close/>
                <a:moveTo>
                  <a:pt x="5169" y="2027"/>
                </a:moveTo>
                <a:cubicBezTo>
                  <a:pt x="5169" y="2032"/>
                  <a:pt x="5159" y="2037"/>
                  <a:pt x="5159" y="2053"/>
                </a:cubicBezTo>
                <a:cubicBezTo>
                  <a:pt x="5154" y="2053"/>
                  <a:pt x="5154" y="2053"/>
                  <a:pt x="5148" y="2042"/>
                </a:cubicBezTo>
                <a:lnTo>
                  <a:pt x="5148" y="2042"/>
                </a:lnTo>
                <a:cubicBezTo>
                  <a:pt x="5149" y="2043"/>
                  <a:pt x="5150" y="2043"/>
                  <a:pt x="5151" y="2043"/>
                </a:cubicBezTo>
                <a:cubicBezTo>
                  <a:pt x="5155" y="2043"/>
                  <a:pt x="5160" y="2031"/>
                  <a:pt x="5169" y="2027"/>
                </a:cubicBezTo>
                <a:close/>
                <a:moveTo>
                  <a:pt x="4721" y="2007"/>
                </a:moveTo>
                <a:cubicBezTo>
                  <a:pt x="4767" y="2012"/>
                  <a:pt x="4803" y="2027"/>
                  <a:pt x="4848" y="2037"/>
                </a:cubicBezTo>
                <a:cubicBezTo>
                  <a:pt x="4843" y="2053"/>
                  <a:pt x="4843" y="2063"/>
                  <a:pt x="4843" y="2073"/>
                </a:cubicBezTo>
                <a:lnTo>
                  <a:pt x="4843" y="2088"/>
                </a:lnTo>
                <a:cubicBezTo>
                  <a:pt x="4797" y="2073"/>
                  <a:pt x="4747" y="2058"/>
                  <a:pt x="4691" y="2053"/>
                </a:cubicBezTo>
                <a:cubicBezTo>
                  <a:pt x="4696" y="2047"/>
                  <a:pt x="4701" y="2047"/>
                  <a:pt x="4701" y="2037"/>
                </a:cubicBezTo>
                <a:cubicBezTo>
                  <a:pt x="4706" y="2032"/>
                  <a:pt x="4716" y="2022"/>
                  <a:pt x="4721" y="2007"/>
                </a:cubicBezTo>
                <a:close/>
                <a:moveTo>
                  <a:pt x="5260" y="2007"/>
                </a:moveTo>
                <a:cubicBezTo>
                  <a:pt x="5271" y="2032"/>
                  <a:pt x="5276" y="2063"/>
                  <a:pt x="5286" y="2088"/>
                </a:cubicBezTo>
                <a:lnTo>
                  <a:pt x="5230" y="2073"/>
                </a:lnTo>
                <a:cubicBezTo>
                  <a:pt x="5230" y="2053"/>
                  <a:pt x="5230" y="2037"/>
                  <a:pt x="5235" y="2027"/>
                </a:cubicBezTo>
                <a:lnTo>
                  <a:pt x="5235" y="2007"/>
                </a:lnTo>
                <a:close/>
                <a:moveTo>
                  <a:pt x="4899" y="2047"/>
                </a:moveTo>
                <a:cubicBezTo>
                  <a:pt x="4920" y="2053"/>
                  <a:pt x="4935" y="2058"/>
                  <a:pt x="4955" y="2058"/>
                </a:cubicBezTo>
                <a:cubicBezTo>
                  <a:pt x="4955" y="2058"/>
                  <a:pt x="4960" y="2058"/>
                  <a:pt x="4960" y="2063"/>
                </a:cubicBezTo>
                <a:lnTo>
                  <a:pt x="4986" y="2063"/>
                </a:lnTo>
                <a:cubicBezTo>
                  <a:pt x="5001" y="2073"/>
                  <a:pt x="5011" y="2073"/>
                  <a:pt x="5026" y="2078"/>
                </a:cubicBezTo>
                <a:cubicBezTo>
                  <a:pt x="5026" y="2088"/>
                  <a:pt x="5011" y="2098"/>
                  <a:pt x="5006" y="2108"/>
                </a:cubicBezTo>
                <a:cubicBezTo>
                  <a:pt x="5001" y="2114"/>
                  <a:pt x="4996" y="2114"/>
                  <a:pt x="4986" y="2124"/>
                </a:cubicBezTo>
                <a:lnTo>
                  <a:pt x="4909" y="2103"/>
                </a:lnTo>
                <a:cubicBezTo>
                  <a:pt x="4899" y="2088"/>
                  <a:pt x="4899" y="2078"/>
                  <a:pt x="4899" y="2063"/>
                </a:cubicBezTo>
                <a:lnTo>
                  <a:pt x="4899" y="2047"/>
                </a:lnTo>
                <a:close/>
                <a:moveTo>
                  <a:pt x="5077" y="2088"/>
                </a:moveTo>
                <a:cubicBezTo>
                  <a:pt x="5108" y="2098"/>
                  <a:pt x="5143" y="2108"/>
                  <a:pt x="5169" y="2114"/>
                </a:cubicBezTo>
                <a:cubicBezTo>
                  <a:pt x="5169" y="2134"/>
                  <a:pt x="5174" y="2154"/>
                  <a:pt x="5184" y="2170"/>
                </a:cubicBezTo>
                <a:cubicBezTo>
                  <a:pt x="5148" y="2164"/>
                  <a:pt x="5098" y="2154"/>
                  <a:pt x="5047" y="2134"/>
                </a:cubicBezTo>
                <a:cubicBezTo>
                  <a:pt x="5057" y="2124"/>
                  <a:pt x="5072" y="2108"/>
                  <a:pt x="5077" y="2088"/>
                </a:cubicBezTo>
                <a:close/>
                <a:moveTo>
                  <a:pt x="5245" y="2139"/>
                </a:moveTo>
                <a:lnTo>
                  <a:pt x="5245" y="2139"/>
                </a:lnTo>
                <a:cubicBezTo>
                  <a:pt x="5281" y="2154"/>
                  <a:pt x="5311" y="2159"/>
                  <a:pt x="5332" y="2164"/>
                </a:cubicBezTo>
                <a:lnTo>
                  <a:pt x="5337" y="2164"/>
                </a:lnTo>
                <a:cubicBezTo>
                  <a:pt x="5327" y="2175"/>
                  <a:pt x="5306" y="2180"/>
                  <a:pt x="5296" y="2185"/>
                </a:cubicBezTo>
                <a:lnTo>
                  <a:pt x="5281" y="2185"/>
                </a:lnTo>
                <a:cubicBezTo>
                  <a:pt x="5276" y="2185"/>
                  <a:pt x="5265" y="2180"/>
                  <a:pt x="5265" y="2170"/>
                </a:cubicBezTo>
                <a:cubicBezTo>
                  <a:pt x="5255" y="2164"/>
                  <a:pt x="5250" y="2154"/>
                  <a:pt x="5245" y="2139"/>
                </a:cubicBezTo>
                <a:close/>
                <a:moveTo>
                  <a:pt x="564" y="0"/>
                </a:moveTo>
                <a:cubicBezTo>
                  <a:pt x="559" y="0"/>
                  <a:pt x="554" y="3"/>
                  <a:pt x="550" y="3"/>
                </a:cubicBezTo>
                <a:cubicBezTo>
                  <a:pt x="525" y="28"/>
                  <a:pt x="504" y="69"/>
                  <a:pt x="499" y="99"/>
                </a:cubicBezTo>
                <a:cubicBezTo>
                  <a:pt x="494" y="140"/>
                  <a:pt x="515" y="155"/>
                  <a:pt x="540" y="176"/>
                </a:cubicBezTo>
                <a:cubicBezTo>
                  <a:pt x="540" y="206"/>
                  <a:pt x="550" y="231"/>
                  <a:pt x="576" y="252"/>
                </a:cubicBezTo>
                <a:cubicBezTo>
                  <a:pt x="581" y="257"/>
                  <a:pt x="591" y="257"/>
                  <a:pt x="596" y="267"/>
                </a:cubicBezTo>
                <a:cubicBezTo>
                  <a:pt x="601" y="272"/>
                  <a:pt x="616" y="272"/>
                  <a:pt x="616" y="277"/>
                </a:cubicBezTo>
                <a:cubicBezTo>
                  <a:pt x="616" y="277"/>
                  <a:pt x="616" y="282"/>
                  <a:pt x="606" y="293"/>
                </a:cubicBezTo>
                <a:lnTo>
                  <a:pt x="591" y="293"/>
                </a:lnTo>
                <a:cubicBezTo>
                  <a:pt x="555" y="293"/>
                  <a:pt x="545" y="308"/>
                  <a:pt x="515" y="318"/>
                </a:cubicBezTo>
                <a:cubicBezTo>
                  <a:pt x="509" y="319"/>
                  <a:pt x="503" y="320"/>
                  <a:pt x="497" y="320"/>
                </a:cubicBezTo>
                <a:cubicBezTo>
                  <a:pt x="481" y="320"/>
                  <a:pt x="462" y="315"/>
                  <a:pt x="443" y="308"/>
                </a:cubicBezTo>
                <a:cubicBezTo>
                  <a:pt x="448" y="298"/>
                  <a:pt x="438" y="282"/>
                  <a:pt x="418" y="277"/>
                </a:cubicBezTo>
                <a:cubicBezTo>
                  <a:pt x="409" y="275"/>
                  <a:pt x="401" y="274"/>
                  <a:pt x="394" y="274"/>
                </a:cubicBezTo>
                <a:cubicBezTo>
                  <a:pt x="383" y="274"/>
                  <a:pt x="375" y="276"/>
                  <a:pt x="372" y="282"/>
                </a:cubicBezTo>
                <a:cubicBezTo>
                  <a:pt x="367" y="293"/>
                  <a:pt x="372" y="303"/>
                  <a:pt x="387" y="308"/>
                </a:cubicBezTo>
                <a:cubicBezTo>
                  <a:pt x="377" y="318"/>
                  <a:pt x="372" y="323"/>
                  <a:pt x="372" y="333"/>
                </a:cubicBezTo>
                <a:cubicBezTo>
                  <a:pt x="372" y="404"/>
                  <a:pt x="479" y="384"/>
                  <a:pt x="494" y="435"/>
                </a:cubicBezTo>
                <a:cubicBezTo>
                  <a:pt x="515" y="496"/>
                  <a:pt x="392" y="527"/>
                  <a:pt x="352" y="552"/>
                </a:cubicBezTo>
                <a:cubicBezTo>
                  <a:pt x="326" y="572"/>
                  <a:pt x="301" y="588"/>
                  <a:pt x="275" y="623"/>
                </a:cubicBezTo>
                <a:cubicBezTo>
                  <a:pt x="260" y="638"/>
                  <a:pt x="240" y="679"/>
                  <a:pt x="209" y="679"/>
                </a:cubicBezTo>
                <a:cubicBezTo>
                  <a:pt x="143" y="679"/>
                  <a:pt x="148" y="577"/>
                  <a:pt x="92" y="572"/>
                </a:cubicBezTo>
                <a:cubicBezTo>
                  <a:pt x="57" y="572"/>
                  <a:pt x="36" y="613"/>
                  <a:pt x="31" y="654"/>
                </a:cubicBezTo>
                <a:cubicBezTo>
                  <a:pt x="1" y="761"/>
                  <a:pt x="57" y="893"/>
                  <a:pt x="72" y="933"/>
                </a:cubicBezTo>
                <a:lnTo>
                  <a:pt x="72" y="964"/>
                </a:lnTo>
                <a:cubicBezTo>
                  <a:pt x="72" y="979"/>
                  <a:pt x="67" y="1056"/>
                  <a:pt x="87" y="1061"/>
                </a:cubicBezTo>
                <a:cubicBezTo>
                  <a:pt x="97" y="1061"/>
                  <a:pt x="113" y="1056"/>
                  <a:pt x="123" y="1035"/>
                </a:cubicBezTo>
                <a:cubicBezTo>
                  <a:pt x="123" y="1035"/>
                  <a:pt x="123" y="1040"/>
                  <a:pt x="128" y="1040"/>
                </a:cubicBezTo>
                <a:cubicBezTo>
                  <a:pt x="138" y="1061"/>
                  <a:pt x="169" y="1132"/>
                  <a:pt x="194" y="1132"/>
                </a:cubicBezTo>
                <a:cubicBezTo>
                  <a:pt x="199" y="1106"/>
                  <a:pt x="209" y="1040"/>
                  <a:pt x="199" y="1030"/>
                </a:cubicBezTo>
                <a:cubicBezTo>
                  <a:pt x="197" y="1027"/>
                  <a:pt x="196" y="1026"/>
                  <a:pt x="194" y="1026"/>
                </a:cubicBezTo>
                <a:cubicBezTo>
                  <a:pt x="190" y="1026"/>
                  <a:pt x="184" y="1030"/>
                  <a:pt x="174" y="1030"/>
                </a:cubicBezTo>
                <a:cubicBezTo>
                  <a:pt x="169" y="1030"/>
                  <a:pt x="164" y="1015"/>
                  <a:pt x="153" y="1010"/>
                </a:cubicBezTo>
                <a:cubicBezTo>
                  <a:pt x="148" y="1005"/>
                  <a:pt x="148" y="994"/>
                  <a:pt x="143" y="989"/>
                </a:cubicBezTo>
                <a:lnTo>
                  <a:pt x="143" y="979"/>
                </a:lnTo>
                <a:lnTo>
                  <a:pt x="138" y="979"/>
                </a:lnTo>
                <a:cubicBezTo>
                  <a:pt x="138" y="969"/>
                  <a:pt x="128" y="964"/>
                  <a:pt x="128" y="959"/>
                </a:cubicBezTo>
                <a:cubicBezTo>
                  <a:pt x="128" y="959"/>
                  <a:pt x="128" y="954"/>
                  <a:pt x="123" y="944"/>
                </a:cubicBezTo>
                <a:cubicBezTo>
                  <a:pt x="118" y="913"/>
                  <a:pt x="113" y="867"/>
                  <a:pt x="113" y="832"/>
                </a:cubicBezTo>
                <a:cubicBezTo>
                  <a:pt x="115" y="831"/>
                  <a:pt x="117" y="831"/>
                  <a:pt x="119" y="831"/>
                </a:cubicBezTo>
                <a:cubicBezTo>
                  <a:pt x="143" y="831"/>
                  <a:pt x="169" y="858"/>
                  <a:pt x="179" y="867"/>
                </a:cubicBezTo>
                <a:cubicBezTo>
                  <a:pt x="199" y="888"/>
                  <a:pt x="214" y="913"/>
                  <a:pt x="240" y="928"/>
                </a:cubicBezTo>
                <a:lnTo>
                  <a:pt x="245" y="928"/>
                </a:lnTo>
                <a:cubicBezTo>
                  <a:pt x="265" y="944"/>
                  <a:pt x="281" y="959"/>
                  <a:pt x="306" y="979"/>
                </a:cubicBezTo>
                <a:cubicBezTo>
                  <a:pt x="352" y="1010"/>
                  <a:pt x="408" y="1035"/>
                  <a:pt x="464" y="1056"/>
                </a:cubicBezTo>
                <a:cubicBezTo>
                  <a:pt x="509" y="1071"/>
                  <a:pt x="560" y="1091"/>
                  <a:pt x="621" y="1106"/>
                </a:cubicBezTo>
                <a:cubicBezTo>
                  <a:pt x="647" y="1111"/>
                  <a:pt x="677" y="1117"/>
                  <a:pt x="682" y="1142"/>
                </a:cubicBezTo>
                <a:cubicBezTo>
                  <a:pt x="698" y="1173"/>
                  <a:pt x="698" y="1198"/>
                  <a:pt x="718" y="1223"/>
                </a:cubicBezTo>
                <a:cubicBezTo>
                  <a:pt x="733" y="1269"/>
                  <a:pt x="779" y="1290"/>
                  <a:pt x="830" y="1295"/>
                </a:cubicBezTo>
                <a:cubicBezTo>
                  <a:pt x="850" y="1315"/>
                  <a:pt x="866" y="1325"/>
                  <a:pt x="886" y="1340"/>
                </a:cubicBezTo>
                <a:cubicBezTo>
                  <a:pt x="947" y="1376"/>
                  <a:pt x="962" y="1452"/>
                  <a:pt x="1003" y="1503"/>
                </a:cubicBezTo>
                <a:cubicBezTo>
                  <a:pt x="1008" y="1513"/>
                  <a:pt x="1017" y="1539"/>
                  <a:pt x="1030" y="1539"/>
                </a:cubicBezTo>
                <a:cubicBezTo>
                  <a:pt x="1031" y="1539"/>
                  <a:pt x="1032" y="1539"/>
                  <a:pt x="1033" y="1539"/>
                </a:cubicBezTo>
                <a:cubicBezTo>
                  <a:pt x="1049" y="1529"/>
                  <a:pt x="1054" y="1498"/>
                  <a:pt x="1059" y="1493"/>
                </a:cubicBezTo>
                <a:cubicBezTo>
                  <a:pt x="1064" y="1473"/>
                  <a:pt x="1074" y="1462"/>
                  <a:pt x="1059" y="1447"/>
                </a:cubicBezTo>
                <a:cubicBezTo>
                  <a:pt x="1049" y="1437"/>
                  <a:pt x="1033" y="1437"/>
                  <a:pt x="1028" y="1422"/>
                </a:cubicBezTo>
                <a:cubicBezTo>
                  <a:pt x="1003" y="1396"/>
                  <a:pt x="972" y="1361"/>
                  <a:pt x="983" y="1310"/>
                </a:cubicBezTo>
                <a:lnTo>
                  <a:pt x="983" y="1310"/>
                </a:lnTo>
                <a:cubicBezTo>
                  <a:pt x="988" y="1320"/>
                  <a:pt x="998" y="1335"/>
                  <a:pt x="1003" y="1351"/>
                </a:cubicBezTo>
                <a:cubicBezTo>
                  <a:pt x="1018" y="1401"/>
                  <a:pt x="1059" y="1422"/>
                  <a:pt x="1105" y="1447"/>
                </a:cubicBezTo>
                <a:cubicBezTo>
                  <a:pt x="1120" y="1452"/>
                  <a:pt x="1161" y="1452"/>
                  <a:pt x="1161" y="1452"/>
                </a:cubicBezTo>
                <a:cubicBezTo>
                  <a:pt x="1176" y="1437"/>
                  <a:pt x="1166" y="1396"/>
                  <a:pt x="1166" y="1376"/>
                </a:cubicBezTo>
                <a:lnTo>
                  <a:pt x="1166" y="1376"/>
                </a:lnTo>
                <a:cubicBezTo>
                  <a:pt x="1157" y="1378"/>
                  <a:pt x="1149" y="1379"/>
                  <a:pt x="1141" y="1379"/>
                </a:cubicBezTo>
                <a:cubicBezTo>
                  <a:pt x="1089" y="1379"/>
                  <a:pt x="1057" y="1338"/>
                  <a:pt x="1044" y="1290"/>
                </a:cubicBezTo>
                <a:cubicBezTo>
                  <a:pt x="1038" y="1234"/>
                  <a:pt x="1003" y="1249"/>
                  <a:pt x="957" y="1239"/>
                </a:cubicBezTo>
                <a:cubicBezTo>
                  <a:pt x="906" y="1218"/>
                  <a:pt x="901" y="1157"/>
                  <a:pt x="906" y="1096"/>
                </a:cubicBezTo>
                <a:cubicBezTo>
                  <a:pt x="906" y="1091"/>
                  <a:pt x="906" y="1086"/>
                  <a:pt x="911" y="1071"/>
                </a:cubicBezTo>
                <a:cubicBezTo>
                  <a:pt x="1008" y="1106"/>
                  <a:pt x="1110" y="1137"/>
                  <a:pt x="1206" y="1162"/>
                </a:cubicBezTo>
                <a:cubicBezTo>
                  <a:pt x="1232" y="1167"/>
                  <a:pt x="1257" y="1173"/>
                  <a:pt x="1288" y="1183"/>
                </a:cubicBezTo>
                <a:cubicBezTo>
                  <a:pt x="1262" y="1173"/>
                  <a:pt x="1232" y="1167"/>
                  <a:pt x="1206" y="1157"/>
                </a:cubicBezTo>
                <a:cubicBezTo>
                  <a:pt x="1110" y="1132"/>
                  <a:pt x="1008" y="1096"/>
                  <a:pt x="906" y="1066"/>
                </a:cubicBezTo>
                <a:cubicBezTo>
                  <a:pt x="906" y="1056"/>
                  <a:pt x="911" y="1040"/>
                  <a:pt x="911" y="1030"/>
                </a:cubicBezTo>
                <a:cubicBezTo>
                  <a:pt x="1044" y="1066"/>
                  <a:pt x="1171" y="1106"/>
                  <a:pt x="1308" y="1137"/>
                </a:cubicBezTo>
                <a:cubicBezTo>
                  <a:pt x="1303" y="1147"/>
                  <a:pt x="1293" y="1162"/>
                  <a:pt x="1288" y="1183"/>
                </a:cubicBezTo>
                <a:cubicBezTo>
                  <a:pt x="1237" y="1218"/>
                  <a:pt x="1283" y="1315"/>
                  <a:pt x="1298" y="1345"/>
                </a:cubicBezTo>
                <a:lnTo>
                  <a:pt x="1298" y="1376"/>
                </a:lnTo>
                <a:cubicBezTo>
                  <a:pt x="1298" y="1391"/>
                  <a:pt x="1293" y="1468"/>
                  <a:pt x="1311" y="1468"/>
                </a:cubicBezTo>
                <a:cubicBezTo>
                  <a:pt x="1312" y="1468"/>
                  <a:pt x="1313" y="1468"/>
                  <a:pt x="1313" y="1468"/>
                </a:cubicBezTo>
                <a:cubicBezTo>
                  <a:pt x="1323" y="1468"/>
                  <a:pt x="1339" y="1447"/>
                  <a:pt x="1349" y="1427"/>
                </a:cubicBezTo>
                <a:cubicBezTo>
                  <a:pt x="1349" y="1427"/>
                  <a:pt x="1349" y="1437"/>
                  <a:pt x="1359" y="1437"/>
                </a:cubicBezTo>
                <a:cubicBezTo>
                  <a:pt x="1364" y="1451"/>
                  <a:pt x="1390" y="1504"/>
                  <a:pt x="1414" y="1504"/>
                </a:cubicBezTo>
                <a:cubicBezTo>
                  <a:pt x="1416" y="1504"/>
                  <a:pt x="1418" y="1504"/>
                  <a:pt x="1420" y="1503"/>
                </a:cubicBezTo>
                <a:cubicBezTo>
                  <a:pt x="1425" y="1473"/>
                  <a:pt x="1435" y="1412"/>
                  <a:pt x="1425" y="1401"/>
                </a:cubicBezTo>
                <a:cubicBezTo>
                  <a:pt x="1424" y="1401"/>
                  <a:pt x="1424" y="1400"/>
                  <a:pt x="1423" y="1400"/>
                </a:cubicBezTo>
                <a:cubicBezTo>
                  <a:pt x="1418" y="1400"/>
                  <a:pt x="1413" y="1412"/>
                  <a:pt x="1400" y="1412"/>
                </a:cubicBezTo>
                <a:cubicBezTo>
                  <a:pt x="1395" y="1412"/>
                  <a:pt x="1389" y="1401"/>
                  <a:pt x="1384" y="1396"/>
                </a:cubicBezTo>
                <a:lnTo>
                  <a:pt x="1369" y="1386"/>
                </a:lnTo>
                <a:lnTo>
                  <a:pt x="1369" y="1371"/>
                </a:lnTo>
                <a:lnTo>
                  <a:pt x="1364" y="1371"/>
                </a:lnTo>
                <a:cubicBezTo>
                  <a:pt x="1364" y="1366"/>
                  <a:pt x="1359" y="1361"/>
                  <a:pt x="1359" y="1361"/>
                </a:cubicBezTo>
                <a:cubicBezTo>
                  <a:pt x="1359" y="1361"/>
                  <a:pt x="1359" y="1351"/>
                  <a:pt x="1349" y="1351"/>
                </a:cubicBezTo>
                <a:cubicBezTo>
                  <a:pt x="1344" y="1325"/>
                  <a:pt x="1339" y="1279"/>
                  <a:pt x="1339" y="1244"/>
                </a:cubicBezTo>
                <a:cubicBezTo>
                  <a:pt x="1344" y="1241"/>
                  <a:pt x="1349" y="1240"/>
                  <a:pt x="1354" y="1240"/>
                </a:cubicBezTo>
                <a:cubicBezTo>
                  <a:pt x="1375" y="1240"/>
                  <a:pt x="1398" y="1260"/>
                  <a:pt x="1410" y="1264"/>
                </a:cubicBezTo>
                <a:cubicBezTo>
                  <a:pt x="1425" y="1274"/>
                  <a:pt x="1440" y="1295"/>
                  <a:pt x="1466" y="1300"/>
                </a:cubicBezTo>
                <a:lnTo>
                  <a:pt x="1471" y="1300"/>
                </a:lnTo>
                <a:cubicBezTo>
                  <a:pt x="1491" y="1315"/>
                  <a:pt x="1512" y="1320"/>
                  <a:pt x="1537" y="1330"/>
                </a:cubicBezTo>
                <a:cubicBezTo>
                  <a:pt x="1578" y="1351"/>
                  <a:pt x="1639" y="1356"/>
                  <a:pt x="1690" y="1366"/>
                </a:cubicBezTo>
                <a:cubicBezTo>
                  <a:pt x="1726" y="1369"/>
                  <a:pt x="1761" y="1373"/>
                  <a:pt x="1799" y="1373"/>
                </a:cubicBezTo>
                <a:cubicBezTo>
                  <a:pt x="1815" y="1373"/>
                  <a:pt x="1831" y="1372"/>
                  <a:pt x="1847" y="1371"/>
                </a:cubicBezTo>
                <a:cubicBezTo>
                  <a:pt x="1873" y="1371"/>
                  <a:pt x="1903" y="1371"/>
                  <a:pt x="1908" y="1396"/>
                </a:cubicBezTo>
                <a:cubicBezTo>
                  <a:pt x="1924" y="1422"/>
                  <a:pt x="1924" y="1447"/>
                  <a:pt x="1944" y="1473"/>
                </a:cubicBezTo>
                <a:cubicBezTo>
                  <a:pt x="1957" y="1507"/>
                  <a:pt x="1991" y="1520"/>
                  <a:pt x="2033" y="1520"/>
                </a:cubicBezTo>
                <a:cubicBezTo>
                  <a:pt x="2040" y="1520"/>
                  <a:pt x="2048" y="1519"/>
                  <a:pt x="2056" y="1518"/>
                </a:cubicBezTo>
                <a:cubicBezTo>
                  <a:pt x="2076" y="1529"/>
                  <a:pt x="2096" y="1534"/>
                  <a:pt x="2112" y="1549"/>
                </a:cubicBezTo>
                <a:cubicBezTo>
                  <a:pt x="2163" y="1579"/>
                  <a:pt x="2188" y="1646"/>
                  <a:pt x="2229" y="1696"/>
                </a:cubicBezTo>
                <a:cubicBezTo>
                  <a:pt x="2233" y="1701"/>
                  <a:pt x="2246" y="1723"/>
                  <a:pt x="2256" y="1723"/>
                </a:cubicBezTo>
                <a:cubicBezTo>
                  <a:pt x="2257" y="1723"/>
                  <a:pt x="2258" y="1722"/>
                  <a:pt x="2259" y="1722"/>
                </a:cubicBezTo>
                <a:cubicBezTo>
                  <a:pt x="2275" y="1712"/>
                  <a:pt x="2280" y="1676"/>
                  <a:pt x="2285" y="1671"/>
                </a:cubicBezTo>
                <a:cubicBezTo>
                  <a:pt x="2290" y="1646"/>
                  <a:pt x="2300" y="1630"/>
                  <a:pt x="2285" y="1625"/>
                </a:cubicBezTo>
                <a:cubicBezTo>
                  <a:pt x="2275" y="1620"/>
                  <a:pt x="2259" y="1620"/>
                  <a:pt x="2254" y="1605"/>
                </a:cubicBezTo>
                <a:cubicBezTo>
                  <a:pt x="2229" y="1590"/>
                  <a:pt x="2198" y="1549"/>
                  <a:pt x="2208" y="1503"/>
                </a:cubicBezTo>
                <a:lnTo>
                  <a:pt x="2208" y="1503"/>
                </a:lnTo>
                <a:cubicBezTo>
                  <a:pt x="2213" y="1513"/>
                  <a:pt x="2224" y="1529"/>
                  <a:pt x="2229" y="1544"/>
                </a:cubicBezTo>
                <a:cubicBezTo>
                  <a:pt x="2249" y="1590"/>
                  <a:pt x="2285" y="1605"/>
                  <a:pt x="2330" y="1620"/>
                </a:cubicBezTo>
                <a:cubicBezTo>
                  <a:pt x="2335" y="1621"/>
                  <a:pt x="2339" y="1622"/>
                  <a:pt x="2344" y="1622"/>
                </a:cubicBezTo>
                <a:cubicBezTo>
                  <a:pt x="2364" y="1622"/>
                  <a:pt x="2386" y="1615"/>
                  <a:pt x="2386" y="1615"/>
                </a:cubicBezTo>
                <a:cubicBezTo>
                  <a:pt x="2402" y="1595"/>
                  <a:pt x="2392" y="1554"/>
                  <a:pt x="2392" y="1534"/>
                </a:cubicBezTo>
                <a:lnTo>
                  <a:pt x="2392" y="1534"/>
                </a:lnTo>
                <a:cubicBezTo>
                  <a:pt x="2377" y="1539"/>
                  <a:pt x="2363" y="1542"/>
                  <a:pt x="2351" y="1542"/>
                </a:cubicBezTo>
                <a:cubicBezTo>
                  <a:pt x="2309" y="1542"/>
                  <a:pt x="2282" y="1511"/>
                  <a:pt x="2275" y="1468"/>
                </a:cubicBezTo>
                <a:cubicBezTo>
                  <a:pt x="2269" y="1435"/>
                  <a:pt x="2257" y="1430"/>
                  <a:pt x="2239" y="1430"/>
                </a:cubicBezTo>
                <a:cubicBezTo>
                  <a:pt x="2231" y="1430"/>
                  <a:pt x="2222" y="1431"/>
                  <a:pt x="2212" y="1431"/>
                </a:cubicBezTo>
                <a:cubicBezTo>
                  <a:pt x="2203" y="1431"/>
                  <a:pt x="2193" y="1430"/>
                  <a:pt x="2183" y="1427"/>
                </a:cubicBezTo>
                <a:cubicBezTo>
                  <a:pt x="2137" y="1422"/>
                  <a:pt x="2128" y="1368"/>
                  <a:pt x="2131" y="1316"/>
                </a:cubicBezTo>
                <a:lnTo>
                  <a:pt x="2131" y="1316"/>
                </a:lnTo>
                <a:cubicBezTo>
                  <a:pt x="2230" y="1321"/>
                  <a:pt x="2328" y="1326"/>
                  <a:pt x="2417" y="1335"/>
                </a:cubicBezTo>
                <a:lnTo>
                  <a:pt x="2171" y="1302"/>
                </a:lnTo>
                <a:lnTo>
                  <a:pt x="2171" y="1302"/>
                </a:lnTo>
                <a:cubicBezTo>
                  <a:pt x="2158" y="1301"/>
                  <a:pt x="2145" y="1300"/>
                  <a:pt x="2132" y="1300"/>
                </a:cubicBezTo>
                <a:lnTo>
                  <a:pt x="2132" y="1300"/>
                </a:lnTo>
                <a:cubicBezTo>
                  <a:pt x="2132" y="1305"/>
                  <a:pt x="2131" y="1311"/>
                  <a:pt x="2131" y="1316"/>
                </a:cubicBezTo>
                <a:lnTo>
                  <a:pt x="2131" y="1316"/>
                </a:lnTo>
                <a:cubicBezTo>
                  <a:pt x="2123" y="1316"/>
                  <a:pt x="2115" y="1315"/>
                  <a:pt x="2107" y="1315"/>
                </a:cubicBezTo>
                <a:cubicBezTo>
                  <a:pt x="2117" y="1310"/>
                  <a:pt x="2117" y="1300"/>
                  <a:pt x="2117" y="1295"/>
                </a:cubicBezTo>
                <a:lnTo>
                  <a:pt x="2171" y="1302"/>
                </a:lnTo>
                <a:lnTo>
                  <a:pt x="2171" y="1302"/>
                </a:lnTo>
                <a:cubicBezTo>
                  <a:pt x="2267" y="1308"/>
                  <a:pt x="2369" y="1321"/>
                  <a:pt x="2463" y="1325"/>
                </a:cubicBezTo>
                <a:cubicBezTo>
                  <a:pt x="2427" y="1371"/>
                  <a:pt x="2463" y="1457"/>
                  <a:pt x="2483" y="1483"/>
                </a:cubicBezTo>
                <a:lnTo>
                  <a:pt x="2483" y="1518"/>
                </a:lnTo>
                <a:cubicBezTo>
                  <a:pt x="2483" y="1528"/>
                  <a:pt x="2478" y="1605"/>
                  <a:pt x="2492" y="1605"/>
                </a:cubicBezTo>
                <a:cubicBezTo>
                  <a:pt x="2492" y="1605"/>
                  <a:pt x="2493" y="1605"/>
                  <a:pt x="2493" y="1605"/>
                </a:cubicBezTo>
                <a:cubicBezTo>
                  <a:pt x="2509" y="1600"/>
                  <a:pt x="2519" y="1585"/>
                  <a:pt x="2534" y="1559"/>
                </a:cubicBezTo>
                <a:cubicBezTo>
                  <a:pt x="2534" y="1559"/>
                  <a:pt x="2534" y="1569"/>
                  <a:pt x="2539" y="1569"/>
                </a:cubicBezTo>
                <a:cubicBezTo>
                  <a:pt x="2544" y="1584"/>
                  <a:pt x="2576" y="1631"/>
                  <a:pt x="2601" y="1631"/>
                </a:cubicBezTo>
                <a:cubicBezTo>
                  <a:pt x="2603" y="1631"/>
                  <a:pt x="2604" y="1631"/>
                  <a:pt x="2605" y="1630"/>
                </a:cubicBezTo>
                <a:cubicBezTo>
                  <a:pt x="2610" y="1600"/>
                  <a:pt x="2615" y="1534"/>
                  <a:pt x="2610" y="1529"/>
                </a:cubicBezTo>
                <a:lnTo>
                  <a:pt x="2610" y="1529"/>
                </a:lnTo>
                <a:cubicBezTo>
                  <a:pt x="2605" y="1529"/>
                  <a:pt x="2595" y="1544"/>
                  <a:pt x="2585" y="1544"/>
                </a:cubicBezTo>
                <a:cubicBezTo>
                  <a:pt x="2580" y="1544"/>
                  <a:pt x="2570" y="1534"/>
                  <a:pt x="2564" y="1529"/>
                </a:cubicBezTo>
                <a:lnTo>
                  <a:pt x="2554" y="1518"/>
                </a:lnTo>
                <a:lnTo>
                  <a:pt x="2554" y="1503"/>
                </a:lnTo>
                <a:lnTo>
                  <a:pt x="2544" y="1503"/>
                </a:lnTo>
                <a:cubicBezTo>
                  <a:pt x="2544" y="1498"/>
                  <a:pt x="2539" y="1498"/>
                  <a:pt x="2539" y="1493"/>
                </a:cubicBezTo>
                <a:cubicBezTo>
                  <a:pt x="2539" y="1493"/>
                  <a:pt x="2539" y="1483"/>
                  <a:pt x="2534" y="1483"/>
                </a:cubicBezTo>
                <a:cubicBezTo>
                  <a:pt x="2529" y="1457"/>
                  <a:pt x="2519" y="1417"/>
                  <a:pt x="2519" y="1376"/>
                </a:cubicBezTo>
                <a:cubicBezTo>
                  <a:pt x="2527" y="1373"/>
                  <a:pt x="2535" y="1372"/>
                  <a:pt x="2544" y="1372"/>
                </a:cubicBezTo>
                <a:cubicBezTo>
                  <a:pt x="2564" y="1372"/>
                  <a:pt x="2583" y="1378"/>
                  <a:pt x="2590" y="1381"/>
                </a:cubicBezTo>
                <a:cubicBezTo>
                  <a:pt x="2610" y="1391"/>
                  <a:pt x="2620" y="1407"/>
                  <a:pt x="2646" y="1417"/>
                </a:cubicBezTo>
                <a:lnTo>
                  <a:pt x="2656" y="1417"/>
                </a:lnTo>
                <a:cubicBezTo>
                  <a:pt x="2671" y="1427"/>
                  <a:pt x="2692" y="1432"/>
                  <a:pt x="2717" y="1442"/>
                </a:cubicBezTo>
                <a:cubicBezTo>
                  <a:pt x="2763" y="1452"/>
                  <a:pt x="2819" y="1452"/>
                  <a:pt x="2870" y="1457"/>
                </a:cubicBezTo>
                <a:cubicBezTo>
                  <a:pt x="2921" y="1457"/>
                  <a:pt x="2971" y="1457"/>
                  <a:pt x="3027" y="1452"/>
                </a:cubicBezTo>
                <a:cubicBezTo>
                  <a:pt x="3035" y="1452"/>
                  <a:pt x="3043" y="1452"/>
                  <a:pt x="3051" y="1452"/>
                </a:cubicBezTo>
                <a:cubicBezTo>
                  <a:pt x="3071" y="1452"/>
                  <a:pt x="3090" y="1454"/>
                  <a:pt x="3093" y="1473"/>
                </a:cubicBezTo>
                <a:cubicBezTo>
                  <a:pt x="3104" y="1498"/>
                  <a:pt x="3104" y="1524"/>
                  <a:pt x="3124" y="1549"/>
                </a:cubicBezTo>
                <a:cubicBezTo>
                  <a:pt x="3139" y="1576"/>
                  <a:pt x="3169" y="1588"/>
                  <a:pt x="3205" y="1588"/>
                </a:cubicBezTo>
                <a:cubicBezTo>
                  <a:pt x="3217" y="1588"/>
                  <a:pt x="3229" y="1587"/>
                  <a:pt x="3241" y="1585"/>
                </a:cubicBezTo>
                <a:cubicBezTo>
                  <a:pt x="3256" y="1600"/>
                  <a:pt x="3277" y="1605"/>
                  <a:pt x="3297" y="1610"/>
                </a:cubicBezTo>
                <a:cubicBezTo>
                  <a:pt x="3348" y="1635"/>
                  <a:pt x="3373" y="1707"/>
                  <a:pt x="3409" y="1752"/>
                </a:cubicBezTo>
                <a:cubicBezTo>
                  <a:pt x="3418" y="1757"/>
                  <a:pt x="3427" y="1779"/>
                  <a:pt x="3440" y="1779"/>
                </a:cubicBezTo>
                <a:cubicBezTo>
                  <a:pt x="3442" y="1779"/>
                  <a:pt x="3443" y="1778"/>
                  <a:pt x="3444" y="1778"/>
                </a:cubicBezTo>
                <a:cubicBezTo>
                  <a:pt x="3455" y="1773"/>
                  <a:pt x="3460" y="1732"/>
                  <a:pt x="3470" y="1727"/>
                </a:cubicBezTo>
                <a:cubicBezTo>
                  <a:pt x="3475" y="1702"/>
                  <a:pt x="3480" y="1686"/>
                  <a:pt x="3470" y="1681"/>
                </a:cubicBezTo>
                <a:cubicBezTo>
                  <a:pt x="3455" y="1676"/>
                  <a:pt x="3444" y="1676"/>
                  <a:pt x="3434" y="1661"/>
                </a:cubicBezTo>
                <a:cubicBezTo>
                  <a:pt x="3409" y="1646"/>
                  <a:pt x="3378" y="1610"/>
                  <a:pt x="3394" y="1559"/>
                </a:cubicBezTo>
                <a:lnTo>
                  <a:pt x="3394" y="1559"/>
                </a:lnTo>
                <a:cubicBezTo>
                  <a:pt x="3399" y="1569"/>
                  <a:pt x="3404" y="1585"/>
                  <a:pt x="3409" y="1600"/>
                </a:cubicBezTo>
                <a:cubicBezTo>
                  <a:pt x="3429" y="1646"/>
                  <a:pt x="3470" y="1656"/>
                  <a:pt x="3511" y="1676"/>
                </a:cubicBezTo>
                <a:cubicBezTo>
                  <a:pt x="3515" y="1677"/>
                  <a:pt x="3520" y="1678"/>
                  <a:pt x="3525" y="1678"/>
                </a:cubicBezTo>
                <a:cubicBezTo>
                  <a:pt x="3546" y="1678"/>
                  <a:pt x="3572" y="1671"/>
                  <a:pt x="3572" y="1671"/>
                </a:cubicBezTo>
                <a:cubicBezTo>
                  <a:pt x="3582" y="1651"/>
                  <a:pt x="3577" y="1610"/>
                  <a:pt x="3577" y="1595"/>
                </a:cubicBezTo>
                <a:lnTo>
                  <a:pt x="3577" y="1595"/>
                </a:lnTo>
                <a:cubicBezTo>
                  <a:pt x="3562" y="1600"/>
                  <a:pt x="3548" y="1602"/>
                  <a:pt x="3537" y="1602"/>
                </a:cubicBezTo>
                <a:cubicBezTo>
                  <a:pt x="3491" y="1602"/>
                  <a:pt x="3467" y="1568"/>
                  <a:pt x="3455" y="1524"/>
                </a:cubicBezTo>
                <a:cubicBezTo>
                  <a:pt x="3452" y="1496"/>
                  <a:pt x="3441" y="1489"/>
                  <a:pt x="3425" y="1489"/>
                </a:cubicBezTo>
                <a:cubicBezTo>
                  <a:pt x="3411" y="1489"/>
                  <a:pt x="3395" y="1494"/>
                  <a:pt x="3378" y="1494"/>
                </a:cubicBezTo>
                <a:cubicBezTo>
                  <a:pt x="3375" y="1494"/>
                  <a:pt x="3372" y="1493"/>
                  <a:pt x="3368" y="1493"/>
                </a:cubicBezTo>
                <a:cubicBezTo>
                  <a:pt x="3317" y="1483"/>
                  <a:pt x="3307" y="1422"/>
                  <a:pt x="3317" y="1366"/>
                </a:cubicBezTo>
                <a:cubicBezTo>
                  <a:pt x="3317" y="1356"/>
                  <a:pt x="3317" y="1351"/>
                  <a:pt x="3322" y="1340"/>
                </a:cubicBezTo>
                <a:cubicBezTo>
                  <a:pt x="3386" y="1338"/>
                  <a:pt x="3450" y="1331"/>
                  <a:pt x="3515" y="1321"/>
                </a:cubicBezTo>
                <a:lnTo>
                  <a:pt x="3515" y="1321"/>
                </a:lnTo>
                <a:cubicBezTo>
                  <a:pt x="3472" y="1332"/>
                  <a:pt x="3430" y="1342"/>
                  <a:pt x="3388" y="1351"/>
                </a:cubicBezTo>
                <a:cubicBezTo>
                  <a:pt x="3648" y="1335"/>
                  <a:pt x="3907" y="1244"/>
                  <a:pt x="4187" y="1167"/>
                </a:cubicBezTo>
                <a:cubicBezTo>
                  <a:pt x="4228" y="1157"/>
                  <a:pt x="4258" y="1142"/>
                  <a:pt x="4294" y="1137"/>
                </a:cubicBezTo>
                <a:cubicBezTo>
                  <a:pt x="4282" y="1136"/>
                  <a:pt x="4270" y="1136"/>
                  <a:pt x="4257" y="1136"/>
                </a:cubicBezTo>
                <a:lnTo>
                  <a:pt x="4257" y="1136"/>
                </a:lnTo>
                <a:cubicBezTo>
                  <a:pt x="4244" y="1139"/>
                  <a:pt x="4231" y="1143"/>
                  <a:pt x="4218" y="1147"/>
                </a:cubicBezTo>
                <a:cubicBezTo>
                  <a:pt x="3976" y="1210"/>
                  <a:pt x="3741" y="1286"/>
                  <a:pt x="3515" y="1321"/>
                </a:cubicBezTo>
                <a:lnTo>
                  <a:pt x="3515" y="1321"/>
                </a:lnTo>
                <a:cubicBezTo>
                  <a:pt x="3658" y="1283"/>
                  <a:pt x="3805" y="1231"/>
                  <a:pt x="3958" y="1188"/>
                </a:cubicBezTo>
                <a:cubicBezTo>
                  <a:pt x="4070" y="1149"/>
                  <a:pt x="4168" y="1136"/>
                  <a:pt x="4251" y="1136"/>
                </a:cubicBezTo>
                <a:cubicBezTo>
                  <a:pt x="4253" y="1136"/>
                  <a:pt x="4255" y="1136"/>
                  <a:pt x="4257" y="1136"/>
                </a:cubicBezTo>
                <a:lnTo>
                  <a:pt x="4257" y="1136"/>
                </a:lnTo>
                <a:cubicBezTo>
                  <a:pt x="4322" y="1119"/>
                  <a:pt x="4381" y="1111"/>
                  <a:pt x="4436" y="1111"/>
                </a:cubicBezTo>
                <a:cubicBezTo>
                  <a:pt x="4441" y="1111"/>
                  <a:pt x="4441" y="1111"/>
                  <a:pt x="4447" y="1117"/>
                </a:cubicBezTo>
                <a:cubicBezTo>
                  <a:pt x="4467" y="1122"/>
                  <a:pt x="4487" y="1137"/>
                  <a:pt x="4513" y="1147"/>
                </a:cubicBezTo>
                <a:cubicBezTo>
                  <a:pt x="4519" y="1150"/>
                  <a:pt x="4528" y="1156"/>
                  <a:pt x="4536" y="1162"/>
                </a:cubicBezTo>
                <a:lnTo>
                  <a:pt x="4536" y="1162"/>
                </a:lnTo>
                <a:cubicBezTo>
                  <a:pt x="4521" y="1162"/>
                  <a:pt x="4502" y="1157"/>
                  <a:pt x="4487" y="1157"/>
                </a:cubicBezTo>
                <a:cubicBezTo>
                  <a:pt x="4487" y="1162"/>
                  <a:pt x="4487" y="1162"/>
                  <a:pt x="4497" y="1162"/>
                </a:cubicBezTo>
                <a:cubicBezTo>
                  <a:pt x="4502" y="1167"/>
                  <a:pt x="4518" y="1173"/>
                  <a:pt x="4533" y="1183"/>
                </a:cubicBezTo>
                <a:cubicBezTo>
                  <a:pt x="4533" y="1173"/>
                  <a:pt x="4533" y="1168"/>
                  <a:pt x="4537" y="1163"/>
                </a:cubicBezTo>
                <a:lnTo>
                  <a:pt x="4537" y="1163"/>
                </a:lnTo>
                <a:cubicBezTo>
                  <a:pt x="4541" y="1166"/>
                  <a:pt x="4545" y="1169"/>
                  <a:pt x="4548" y="1173"/>
                </a:cubicBezTo>
                <a:cubicBezTo>
                  <a:pt x="4543" y="1188"/>
                  <a:pt x="4538" y="1203"/>
                  <a:pt x="4538" y="1218"/>
                </a:cubicBezTo>
                <a:cubicBezTo>
                  <a:pt x="4528" y="1244"/>
                  <a:pt x="4543" y="1254"/>
                  <a:pt x="4553" y="1269"/>
                </a:cubicBezTo>
                <a:cubicBezTo>
                  <a:pt x="4564" y="1274"/>
                  <a:pt x="4604" y="1300"/>
                  <a:pt x="4604" y="1300"/>
                </a:cubicBezTo>
                <a:cubicBezTo>
                  <a:pt x="4579" y="1345"/>
                  <a:pt x="4548" y="1391"/>
                  <a:pt x="4523" y="1432"/>
                </a:cubicBezTo>
                <a:cubicBezTo>
                  <a:pt x="4523" y="1422"/>
                  <a:pt x="4518" y="1417"/>
                  <a:pt x="4518" y="1401"/>
                </a:cubicBezTo>
                <a:cubicBezTo>
                  <a:pt x="4497" y="1366"/>
                  <a:pt x="4472" y="1340"/>
                  <a:pt x="4426" y="1340"/>
                </a:cubicBezTo>
                <a:cubicBezTo>
                  <a:pt x="4419" y="1335"/>
                  <a:pt x="4410" y="1333"/>
                  <a:pt x="4400" y="1333"/>
                </a:cubicBezTo>
                <a:cubicBezTo>
                  <a:pt x="4391" y="1333"/>
                  <a:pt x="4380" y="1335"/>
                  <a:pt x="4370" y="1340"/>
                </a:cubicBezTo>
                <a:cubicBezTo>
                  <a:pt x="4319" y="1351"/>
                  <a:pt x="4263" y="1381"/>
                  <a:pt x="4223" y="1432"/>
                </a:cubicBezTo>
                <a:cubicBezTo>
                  <a:pt x="4213" y="1447"/>
                  <a:pt x="4207" y="1457"/>
                  <a:pt x="4192" y="1473"/>
                </a:cubicBezTo>
                <a:cubicBezTo>
                  <a:pt x="4167" y="1493"/>
                  <a:pt x="4141" y="1508"/>
                  <a:pt x="4116" y="1534"/>
                </a:cubicBezTo>
                <a:cubicBezTo>
                  <a:pt x="4065" y="1600"/>
                  <a:pt x="4029" y="1681"/>
                  <a:pt x="4019" y="1763"/>
                </a:cubicBezTo>
                <a:cubicBezTo>
                  <a:pt x="4004" y="1936"/>
                  <a:pt x="4121" y="1966"/>
                  <a:pt x="4213" y="1986"/>
                </a:cubicBezTo>
                <a:cubicBezTo>
                  <a:pt x="4263" y="1991"/>
                  <a:pt x="4421" y="2017"/>
                  <a:pt x="4604" y="2053"/>
                </a:cubicBezTo>
                <a:lnTo>
                  <a:pt x="4619" y="2053"/>
                </a:lnTo>
                <a:cubicBezTo>
                  <a:pt x="4884" y="2103"/>
                  <a:pt x="5199" y="2190"/>
                  <a:pt x="5260" y="2210"/>
                </a:cubicBezTo>
                <a:cubicBezTo>
                  <a:pt x="5271" y="2213"/>
                  <a:pt x="5283" y="2214"/>
                  <a:pt x="5297" y="2214"/>
                </a:cubicBezTo>
                <a:cubicBezTo>
                  <a:pt x="5310" y="2214"/>
                  <a:pt x="5324" y="2213"/>
                  <a:pt x="5337" y="2210"/>
                </a:cubicBezTo>
                <a:cubicBezTo>
                  <a:pt x="5352" y="2210"/>
                  <a:pt x="5362" y="2205"/>
                  <a:pt x="5377" y="2195"/>
                </a:cubicBezTo>
                <a:cubicBezTo>
                  <a:pt x="5388" y="2190"/>
                  <a:pt x="5408" y="2185"/>
                  <a:pt x="5418" y="2180"/>
                </a:cubicBezTo>
                <a:cubicBezTo>
                  <a:pt x="5444" y="2164"/>
                  <a:pt x="5464" y="2144"/>
                  <a:pt x="5479" y="2119"/>
                </a:cubicBezTo>
                <a:lnTo>
                  <a:pt x="5484" y="2119"/>
                </a:lnTo>
                <a:cubicBezTo>
                  <a:pt x="5494" y="2114"/>
                  <a:pt x="5515" y="2108"/>
                  <a:pt x="5530" y="2103"/>
                </a:cubicBezTo>
                <a:cubicBezTo>
                  <a:pt x="5560" y="2083"/>
                  <a:pt x="5586" y="2058"/>
                  <a:pt x="5591" y="2027"/>
                </a:cubicBezTo>
                <a:cubicBezTo>
                  <a:pt x="5596" y="2012"/>
                  <a:pt x="5591" y="1991"/>
                  <a:pt x="5571" y="1991"/>
                </a:cubicBezTo>
                <a:cubicBezTo>
                  <a:pt x="5571" y="1991"/>
                  <a:pt x="5566" y="1986"/>
                  <a:pt x="5560" y="1986"/>
                </a:cubicBezTo>
                <a:cubicBezTo>
                  <a:pt x="5558" y="1986"/>
                  <a:pt x="5555" y="1985"/>
                  <a:pt x="5553" y="1985"/>
                </a:cubicBezTo>
                <a:cubicBezTo>
                  <a:pt x="5540" y="1985"/>
                  <a:pt x="5528" y="1995"/>
                  <a:pt x="5520" y="2012"/>
                </a:cubicBezTo>
                <a:cubicBezTo>
                  <a:pt x="5515" y="2027"/>
                  <a:pt x="5510" y="2037"/>
                  <a:pt x="5489" y="2053"/>
                </a:cubicBezTo>
                <a:cubicBezTo>
                  <a:pt x="5479" y="2058"/>
                  <a:pt x="5464" y="2063"/>
                  <a:pt x="5444" y="2068"/>
                </a:cubicBezTo>
                <a:lnTo>
                  <a:pt x="5428" y="2068"/>
                </a:lnTo>
                <a:cubicBezTo>
                  <a:pt x="5418" y="2068"/>
                  <a:pt x="5413" y="2063"/>
                  <a:pt x="5413" y="2058"/>
                </a:cubicBezTo>
                <a:cubicBezTo>
                  <a:pt x="5388" y="2032"/>
                  <a:pt x="5377" y="1981"/>
                  <a:pt x="5377" y="1941"/>
                </a:cubicBezTo>
                <a:cubicBezTo>
                  <a:pt x="5459" y="1890"/>
                  <a:pt x="5520" y="1798"/>
                  <a:pt x="5560" y="1722"/>
                </a:cubicBezTo>
                <a:cubicBezTo>
                  <a:pt x="5591" y="1651"/>
                  <a:pt x="5596" y="1574"/>
                  <a:pt x="5632" y="1508"/>
                </a:cubicBezTo>
                <a:cubicBezTo>
                  <a:pt x="5637" y="1498"/>
                  <a:pt x="5642" y="1493"/>
                  <a:pt x="5642" y="1478"/>
                </a:cubicBezTo>
                <a:cubicBezTo>
                  <a:pt x="5668" y="1466"/>
                  <a:pt x="5693" y="1460"/>
                  <a:pt x="5721" y="1460"/>
                </a:cubicBezTo>
                <a:cubicBezTo>
                  <a:pt x="5742" y="1460"/>
                  <a:pt x="5765" y="1464"/>
                  <a:pt x="5789" y="1473"/>
                </a:cubicBezTo>
                <a:cubicBezTo>
                  <a:pt x="5806" y="1479"/>
                  <a:pt x="5821" y="1483"/>
                  <a:pt x="5836" y="1483"/>
                </a:cubicBezTo>
                <a:cubicBezTo>
                  <a:pt x="5877" y="1483"/>
                  <a:pt x="5912" y="1458"/>
                  <a:pt x="5942" y="1417"/>
                </a:cubicBezTo>
                <a:cubicBezTo>
                  <a:pt x="5947" y="1401"/>
                  <a:pt x="5947" y="1396"/>
                  <a:pt x="5952" y="1381"/>
                </a:cubicBezTo>
                <a:cubicBezTo>
                  <a:pt x="5962" y="1376"/>
                  <a:pt x="5967" y="1371"/>
                  <a:pt x="5967" y="1366"/>
                </a:cubicBezTo>
                <a:cubicBezTo>
                  <a:pt x="5973" y="1351"/>
                  <a:pt x="5973" y="1345"/>
                  <a:pt x="5978" y="1330"/>
                </a:cubicBezTo>
                <a:cubicBezTo>
                  <a:pt x="6013" y="1269"/>
                  <a:pt x="5901" y="1228"/>
                  <a:pt x="5850" y="1218"/>
                </a:cubicBezTo>
                <a:cubicBezTo>
                  <a:pt x="5810" y="1203"/>
                  <a:pt x="5774" y="1198"/>
                  <a:pt x="5744" y="1198"/>
                </a:cubicBezTo>
                <a:lnTo>
                  <a:pt x="5723" y="1162"/>
                </a:lnTo>
                <a:cubicBezTo>
                  <a:pt x="5708" y="1127"/>
                  <a:pt x="5667" y="1096"/>
                  <a:pt x="5637" y="1071"/>
                </a:cubicBezTo>
                <a:cubicBezTo>
                  <a:pt x="5616" y="1061"/>
                  <a:pt x="5596" y="1040"/>
                  <a:pt x="5581" y="1035"/>
                </a:cubicBezTo>
                <a:cubicBezTo>
                  <a:pt x="5571" y="1015"/>
                  <a:pt x="5560" y="1000"/>
                  <a:pt x="5545" y="984"/>
                </a:cubicBezTo>
                <a:lnTo>
                  <a:pt x="5545" y="939"/>
                </a:lnTo>
                <a:cubicBezTo>
                  <a:pt x="5560" y="933"/>
                  <a:pt x="5566" y="923"/>
                  <a:pt x="5571" y="918"/>
                </a:cubicBezTo>
                <a:lnTo>
                  <a:pt x="5540" y="918"/>
                </a:lnTo>
                <a:cubicBezTo>
                  <a:pt x="5540" y="908"/>
                  <a:pt x="5540" y="893"/>
                  <a:pt x="5545" y="888"/>
                </a:cubicBezTo>
                <a:lnTo>
                  <a:pt x="5560" y="888"/>
                </a:lnTo>
                <a:cubicBezTo>
                  <a:pt x="5566" y="888"/>
                  <a:pt x="5581" y="883"/>
                  <a:pt x="5586" y="872"/>
                </a:cubicBezTo>
                <a:cubicBezTo>
                  <a:pt x="5591" y="867"/>
                  <a:pt x="5586" y="857"/>
                  <a:pt x="5571" y="857"/>
                </a:cubicBezTo>
                <a:cubicBezTo>
                  <a:pt x="5581" y="847"/>
                  <a:pt x="5591" y="847"/>
                  <a:pt x="5591" y="837"/>
                </a:cubicBezTo>
                <a:cubicBezTo>
                  <a:pt x="5591" y="822"/>
                  <a:pt x="5591" y="816"/>
                  <a:pt x="5581" y="816"/>
                </a:cubicBezTo>
                <a:cubicBezTo>
                  <a:pt x="5586" y="811"/>
                  <a:pt x="5586" y="806"/>
                  <a:pt x="5591" y="796"/>
                </a:cubicBezTo>
                <a:cubicBezTo>
                  <a:pt x="5596" y="781"/>
                  <a:pt x="5611" y="761"/>
                  <a:pt x="5616" y="740"/>
                </a:cubicBezTo>
                <a:lnTo>
                  <a:pt x="5616" y="771"/>
                </a:lnTo>
                <a:cubicBezTo>
                  <a:pt x="5622" y="766"/>
                  <a:pt x="5632" y="755"/>
                  <a:pt x="5637" y="750"/>
                </a:cubicBezTo>
                <a:lnTo>
                  <a:pt x="5637" y="791"/>
                </a:lnTo>
                <a:lnTo>
                  <a:pt x="5637" y="806"/>
                </a:lnTo>
                <a:cubicBezTo>
                  <a:pt x="5622" y="806"/>
                  <a:pt x="5611" y="816"/>
                  <a:pt x="5622" y="827"/>
                </a:cubicBezTo>
                <a:cubicBezTo>
                  <a:pt x="5606" y="832"/>
                  <a:pt x="5616" y="857"/>
                  <a:pt x="5632" y="857"/>
                </a:cubicBezTo>
                <a:cubicBezTo>
                  <a:pt x="5632" y="867"/>
                  <a:pt x="5639" y="872"/>
                  <a:pt x="5646" y="872"/>
                </a:cubicBezTo>
                <a:cubicBezTo>
                  <a:pt x="5654" y="872"/>
                  <a:pt x="5662" y="865"/>
                  <a:pt x="5662" y="852"/>
                </a:cubicBezTo>
                <a:cubicBezTo>
                  <a:pt x="5663" y="853"/>
                  <a:pt x="5665" y="853"/>
                  <a:pt x="5666" y="853"/>
                </a:cubicBezTo>
                <a:cubicBezTo>
                  <a:pt x="5676" y="853"/>
                  <a:pt x="5691" y="836"/>
                  <a:pt x="5672" y="827"/>
                </a:cubicBezTo>
                <a:cubicBezTo>
                  <a:pt x="5688" y="811"/>
                  <a:pt x="5672" y="801"/>
                  <a:pt x="5662" y="801"/>
                </a:cubicBezTo>
                <a:cubicBezTo>
                  <a:pt x="5662" y="786"/>
                  <a:pt x="5667" y="776"/>
                  <a:pt x="5667" y="761"/>
                </a:cubicBezTo>
                <a:cubicBezTo>
                  <a:pt x="5667" y="750"/>
                  <a:pt x="5672" y="730"/>
                  <a:pt x="5672" y="715"/>
                </a:cubicBezTo>
                <a:cubicBezTo>
                  <a:pt x="5672" y="705"/>
                  <a:pt x="5683" y="684"/>
                  <a:pt x="5667" y="669"/>
                </a:cubicBezTo>
                <a:cubicBezTo>
                  <a:pt x="5662" y="659"/>
                  <a:pt x="5642" y="659"/>
                  <a:pt x="5632" y="659"/>
                </a:cubicBezTo>
                <a:cubicBezTo>
                  <a:pt x="5596" y="659"/>
                  <a:pt x="5571" y="659"/>
                  <a:pt x="5540" y="669"/>
                </a:cubicBezTo>
                <a:cubicBezTo>
                  <a:pt x="5535" y="669"/>
                  <a:pt x="5530" y="679"/>
                  <a:pt x="5520" y="679"/>
                </a:cubicBezTo>
                <a:lnTo>
                  <a:pt x="5515" y="679"/>
                </a:lnTo>
                <a:cubicBezTo>
                  <a:pt x="5512" y="677"/>
                  <a:pt x="5509" y="676"/>
                  <a:pt x="5506" y="676"/>
                </a:cubicBezTo>
                <a:cubicBezTo>
                  <a:pt x="5496" y="676"/>
                  <a:pt x="5484" y="687"/>
                  <a:pt x="5484" y="694"/>
                </a:cubicBezTo>
                <a:cubicBezTo>
                  <a:pt x="5482" y="684"/>
                  <a:pt x="5474" y="680"/>
                  <a:pt x="5465" y="680"/>
                </a:cubicBezTo>
                <a:cubicBezTo>
                  <a:pt x="5450" y="680"/>
                  <a:pt x="5433" y="691"/>
                  <a:pt x="5433" y="710"/>
                </a:cubicBezTo>
                <a:cubicBezTo>
                  <a:pt x="5431" y="704"/>
                  <a:pt x="5428" y="702"/>
                  <a:pt x="5423" y="702"/>
                </a:cubicBezTo>
                <a:cubicBezTo>
                  <a:pt x="5415" y="702"/>
                  <a:pt x="5406" y="708"/>
                  <a:pt x="5403" y="715"/>
                </a:cubicBezTo>
                <a:cubicBezTo>
                  <a:pt x="5393" y="730"/>
                  <a:pt x="5393" y="740"/>
                  <a:pt x="5393" y="755"/>
                </a:cubicBezTo>
                <a:cubicBezTo>
                  <a:pt x="5377" y="766"/>
                  <a:pt x="5377" y="786"/>
                  <a:pt x="5382" y="801"/>
                </a:cubicBezTo>
                <a:cubicBezTo>
                  <a:pt x="5382" y="806"/>
                  <a:pt x="5377" y="811"/>
                  <a:pt x="5377" y="816"/>
                </a:cubicBezTo>
                <a:cubicBezTo>
                  <a:pt x="5377" y="832"/>
                  <a:pt x="5367" y="837"/>
                  <a:pt x="5362" y="852"/>
                </a:cubicBezTo>
                <a:lnTo>
                  <a:pt x="5352" y="852"/>
                </a:lnTo>
                <a:cubicBezTo>
                  <a:pt x="5342" y="852"/>
                  <a:pt x="5342" y="842"/>
                  <a:pt x="5342" y="842"/>
                </a:cubicBezTo>
                <a:lnTo>
                  <a:pt x="5337" y="837"/>
                </a:lnTo>
                <a:cubicBezTo>
                  <a:pt x="5337" y="837"/>
                  <a:pt x="5332" y="832"/>
                  <a:pt x="5327" y="832"/>
                </a:cubicBezTo>
                <a:lnTo>
                  <a:pt x="5316" y="832"/>
                </a:lnTo>
                <a:lnTo>
                  <a:pt x="5311" y="837"/>
                </a:lnTo>
                <a:lnTo>
                  <a:pt x="5311" y="842"/>
                </a:lnTo>
                <a:lnTo>
                  <a:pt x="5311" y="852"/>
                </a:lnTo>
                <a:cubicBezTo>
                  <a:pt x="5311" y="857"/>
                  <a:pt x="5316" y="857"/>
                  <a:pt x="5316" y="862"/>
                </a:cubicBezTo>
                <a:cubicBezTo>
                  <a:pt x="5327" y="867"/>
                  <a:pt x="5332" y="878"/>
                  <a:pt x="5337" y="878"/>
                </a:cubicBezTo>
                <a:lnTo>
                  <a:pt x="5265" y="878"/>
                </a:lnTo>
                <a:cubicBezTo>
                  <a:pt x="5230" y="862"/>
                  <a:pt x="5123" y="832"/>
                  <a:pt x="5098" y="816"/>
                </a:cubicBezTo>
                <a:cubicBezTo>
                  <a:pt x="5105" y="805"/>
                  <a:pt x="5107" y="797"/>
                  <a:pt x="5100" y="797"/>
                </a:cubicBezTo>
                <a:cubicBezTo>
                  <a:pt x="5097" y="797"/>
                  <a:pt x="5093" y="798"/>
                  <a:pt x="5087" y="801"/>
                </a:cubicBezTo>
                <a:cubicBezTo>
                  <a:pt x="5082" y="776"/>
                  <a:pt x="5087" y="740"/>
                  <a:pt x="5103" y="710"/>
                </a:cubicBezTo>
                <a:cubicBezTo>
                  <a:pt x="5105" y="713"/>
                  <a:pt x="5107" y="714"/>
                  <a:pt x="5110" y="714"/>
                </a:cubicBezTo>
                <a:cubicBezTo>
                  <a:pt x="5119" y="714"/>
                  <a:pt x="5127" y="697"/>
                  <a:pt x="5123" y="689"/>
                </a:cubicBezTo>
                <a:lnTo>
                  <a:pt x="5123" y="689"/>
                </a:lnTo>
                <a:cubicBezTo>
                  <a:pt x="5126" y="690"/>
                  <a:pt x="5129" y="691"/>
                  <a:pt x="5132" y="691"/>
                </a:cubicBezTo>
                <a:cubicBezTo>
                  <a:pt x="5152" y="691"/>
                  <a:pt x="5141" y="661"/>
                  <a:pt x="5129" y="661"/>
                </a:cubicBezTo>
                <a:cubicBezTo>
                  <a:pt x="5127" y="661"/>
                  <a:pt x="5125" y="662"/>
                  <a:pt x="5123" y="664"/>
                </a:cubicBezTo>
                <a:cubicBezTo>
                  <a:pt x="5128" y="659"/>
                  <a:pt x="5128" y="649"/>
                  <a:pt x="5133" y="638"/>
                </a:cubicBezTo>
                <a:lnTo>
                  <a:pt x="5138" y="633"/>
                </a:lnTo>
                <a:cubicBezTo>
                  <a:pt x="5148" y="628"/>
                  <a:pt x="5148" y="623"/>
                  <a:pt x="5154" y="613"/>
                </a:cubicBezTo>
                <a:cubicBezTo>
                  <a:pt x="5154" y="608"/>
                  <a:pt x="5159" y="603"/>
                  <a:pt x="5159" y="598"/>
                </a:cubicBezTo>
                <a:cubicBezTo>
                  <a:pt x="5159" y="588"/>
                  <a:pt x="5164" y="582"/>
                  <a:pt x="5164" y="577"/>
                </a:cubicBezTo>
                <a:cubicBezTo>
                  <a:pt x="5164" y="572"/>
                  <a:pt x="5174" y="562"/>
                  <a:pt x="5174" y="557"/>
                </a:cubicBezTo>
                <a:lnTo>
                  <a:pt x="5174" y="547"/>
                </a:lnTo>
                <a:lnTo>
                  <a:pt x="5159" y="547"/>
                </a:lnTo>
                <a:lnTo>
                  <a:pt x="5154" y="552"/>
                </a:lnTo>
                <a:cubicBezTo>
                  <a:pt x="5154" y="552"/>
                  <a:pt x="5154" y="557"/>
                  <a:pt x="5148" y="557"/>
                </a:cubicBezTo>
                <a:cubicBezTo>
                  <a:pt x="5148" y="562"/>
                  <a:pt x="5138" y="562"/>
                  <a:pt x="5138" y="572"/>
                </a:cubicBezTo>
                <a:lnTo>
                  <a:pt x="5138" y="582"/>
                </a:lnTo>
                <a:cubicBezTo>
                  <a:pt x="5138" y="588"/>
                  <a:pt x="5138" y="588"/>
                  <a:pt x="5133" y="588"/>
                </a:cubicBezTo>
                <a:cubicBezTo>
                  <a:pt x="5133" y="588"/>
                  <a:pt x="5128" y="588"/>
                  <a:pt x="5128" y="598"/>
                </a:cubicBezTo>
                <a:cubicBezTo>
                  <a:pt x="5128" y="588"/>
                  <a:pt x="5128" y="588"/>
                  <a:pt x="5123" y="582"/>
                </a:cubicBezTo>
                <a:cubicBezTo>
                  <a:pt x="5104" y="555"/>
                  <a:pt x="5090" y="510"/>
                  <a:pt x="5080" y="510"/>
                </a:cubicBezTo>
                <a:cubicBezTo>
                  <a:pt x="5079" y="510"/>
                  <a:pt x="5078" y="510"/>
                  <a:pt x="5077" y="511"/>
                </a:cubicBezTo>
                <a:cubicBezTo>
                  <a:pt x="5062" y="521"/>
                  <a:pt x="5087" y="562"/>
                  <a:pt x="5103" y="588"/>
                </a:cubicBezTo>
                <a:cubicBezTo>
                  <a:pt x="5101" y="589"/>
                  <a:pt x="5099" y="589"/>
                  <a:pt x="5098" y="589"/>
                </a:cubicBezTo>
                <a:cubicBezTo>
                  <a:pt x="5086" y="589"/>
                  <a:pt x="5082" y="561"/>
                  <a:pt x="5077" y="552"/>
                </a:cubicBezTo>
                <a:cubicBezTo>
                  <a:pt x="5077" y="548"/>
                  <a:pt x="5063" y="518"/>
                  <a:pt x="5055" y="518"/>
                </a:cubicBezTo>
                <a:cubicBezTo>
                  <a:pt x="5054" y="518"/>
                  <a:pt x="5053" y="519"/>
                  <a:pt x="5052" y="521"/>
                </a:cubicBezTo>
                <a:cubicBezTo>
                  <a:pt x="5037" y="537"/>
                  <a:pt x="5082" y="588"/>
                  <a:pt x="5082" y="603"/>
                </a:cubicBezTo>
                <a:cubicBezTo>
                  <a:pt x="5082" y="603"/>
                  <a:pt x="5077" y="603"/>
                  <a:pt x="5077" y="608"/>
                </a:cubicBezTo>
                <a:cubicBezTo>
                  <a:pt x="5062" y="588"/>
                  <a:pt x="5047" y="552"/>
                  <a:pt x="5037" y="552"/>
                </a:cubicBezTo>
                <a:cubicBezTo>
                  <a:pt x="5011" y="562"/>
                  <a:pt x="5057" y="608"/>
                  <a:pt x="5062" y="623"/>
                </a:cubicBezTo>
                <a:cubicBezTo>
                  <a:pt x="5060" y="624"/>
                  <a:pt x="5058" y="624"/>
                  <a:pt x="5055" y="624"/>
                </a:cubicBezTo>
                <a:cubicBezTo>
                  <a:pt x="5041" y="624"/>
                  <a:pt x="5026" y="613"/>
                  <a:pt x="5026" y="613"/>
                </a:cubicBezTo>
                <a:lnTo>
                  <a:pt x="5026" y="613"/>
                </a:lnTo>
                <a:cubicBezTo>
                  <a:pt x="5006" y="638"/>
                  <a:pt x="5052" y="628"/>
                  <a:pt x="5057" y="633"/>
                </a:cubicBezTo>
                <a:lnTo>
                  <a:pt x="5062" y="638"/>
                </a:lnTo>
                <a:cubicBezTo>
                  <a:pt x="5062" y="654"/>
                  <a:pt x="5072" y="659"/>
                  <a:pt x="5082" y="664"/>
                </a:cubicBezTo>
                <a:cubicBezTo>
                  <a:pt x="5062" y="664"/>
                  <a:pt x="5047" y="679"/>
                  <a:pt x="5057" y="699"/>
                </a:cubicBezTo>
                <a:cubicBezTo>
                  <a:pt x="5047" y="705"/>
                  <a:pt x="5047" y="725"/>
                  <a:pt x="5052" y="730"/>
                </a:cubicBezTo>
                <a:cubicBezTo>
                  <a:pt x="5047" y="735"/>
                  <a:pt x="5047" y="740"/>
                  <a:pt x="5037" y="750"/>
                </a:cubicBezTo>
                <a:cubicBezTo>
                  <a:pt x="5026" y="776"/>
                  <a:pt x="5011" y="811"/>
                  <a:pt x="5011" y="842"/>
                </a:cubicBezTo>
                <a:cubicBezTo>
                  <a:pt x="5011" y="883"/>
                  <a:pt x="5052" y="918"/>
                  <a:pt x="5077" y="939"/>
                </a:cubicBezTo>
                <a:cubicBezTo>
                  <a:pt x="5082" y="944"/>
                  <a:pt x="5098" y="944"/>
                  <a:pt x="5108" y="954"/>
                </a:cubicBezTo>
                <a:cubicBezTo>
                  <a:pt x="5006" y="1010"/>
                  <a:pt x="4909" y="1111"/>
                  <a:pt x="4853" y="1218"/>
                </a:cubicBezTo>
                <a:cubicBezTo>
                  <a:pt x="4848" y="1218"/>
                  <a:pt x="4843" y="1223"/>
                  <a:pt x="4843" y="1223"/>
                </a:cubicBezTo>
                <a:cubicBezTo>
                  <a:pt x="4833" y="1239"/>
                  <a:pt x="4833" y="1259"/>
                  <a:pt x="4828" y="1269"/>
                </a:cubicBezTo>
                <a:cubicBezTo>
                  <a:pt x="4828" y="1218"/>
                  <a:pt x="4818" y="1173"/>
                  <a:pt x="4777" y="1142"/>
                </a:cubicBezTo>
                <a:cubicBezTo>
                  <a:pt x="4767" y="1132"/>
                  <a:pt x="4752" y="1122"/>
                  <a:pt x="4742" y="1117"/>
                </a:cubicBezTo>
                <a:cubicBezTo>
                  <a:pt x="4701" y="1106"/>
                  <a:pt x="4665" y="1096"/>
                  <a:pt x="4619" y="1096"/>
                </a:cubicBezTo>
                <a:cubicBezTo>
                  <a:pt x="4604" y="1096"/>
                  <a:pt x="4594" y="1096"/>
                  <a:pt x="4579" y="1106"/>
                </a:cubicBezTo>
                <a:cubicBezTo>
                  <a:pt x="4528" y="1091"/>
                  <a:pt x="4477" y="1091"/>
                  <a:pt x="4421" y="1091"/>
                </a:cubicBezTo>
                <a:cubicBezTo>
                  <a:pt x="4372" y="1077"/>
                  <a:pt x="4321" y="1070"/>
                  <a:pt x="4268" y="1070"/>
                </a:cubicBezTo>
                <a:cubicBezTo>
                  <a:pt x="4183" y="1070"/>
                  <a:pt x="4090" y="1087"/>
                  <a:pt x="3979" y="1122"/>
                </a:cubicBezTo>
                <a:cubicBezTo>
                  <a:pt x="3750" y="1193"/>
                  <a:pt x="3526" y="1269"/>
                  <a:pt x="3307" y="1310"/>
                </a:cubicBezTo>
                <a:cubicBezTo>
                  <a:pt x="3317" y="1284"/>
                  <a:pt x="3317" y="1264"/>
                  <a:pt x="3302" y="1249"/>
                </a:cubicBezTo>
                <a:cubicBezTo>
                  <a:pt x="3317" y="1249"/>
                  <a:pt x="3333" y="1249"/>
                  <a:pt x="3353" y="1244"/>
                </a:cubicBezTo>
                <a:cubicBezTo>
                  <a:pt x="3404" y="1223"/>
                  <a:pt x="3444" y="1167"/>
                  <a:pt x="3475" y="1117"/>
                </a:cubicBezTo>
                <a:lnTo>
                  <a:pt x="3475" y="1117"/>
                </a:lnTo>
                <a:cubicBezTo>
                  <a:pt x="3444" y="1147"/>
                  <a:pt x="3383" y="1157"/>
                  <a:pt x="3353" y="1167"/>
                </a:cubicBezTo>
                <a:cubicBezTo>
                  <a:pt x="3322" y="1183"/>
                  <a:pt x="3302" y="1198"/>
                  <a:pt x="3282" y="1223"/>
                </a:cubicBezTo>
                <a:cubicBezTo>
                  <a:pt x="3269" y="1216"/>
                  <a:pt x="3246" y="1213"/>
                  <a:pt x="3221" y="1213"/>
                </a:cubicBezTo>
                <a:cubicBezTo>
                  <a:pt x="3196" y="1213"/>
                  <a:pt x="3170" y="1216"/>
                  <a:pt x="3149" y="1218"/>
                </a:cubicBezTo>
                <a:cubicBezTo>
                  <a:pt x="3123" y="1226"/>
                  <a:pt x="3099" y="1230"/>
                  <a:pt x="3077" y="1230"/>
                </a:cubicBezTo>
                <a:cubicBezTo>
                  <a:pt x="3053" y="1230"/>
                  <a:pt x="3031" y="1224"/>
                  <a:pt x="3012" y="1208"/>
                </a:cubicBezTo>
                <a:cubicBezTo>
                  <a:pt x="2961" y="1173"/>
                  <a:pt x="2951" y="1142"/>
                  <a:pt x="2997" y="1061"/>
                </a:cubicBezTo>
                <a:cubicBezTo>
                  <a:pt x="3043" y="984"/>
                  <a:pt x="3144" y="852"/>
                  <a:pt x="3119" y="786"/>
                </a:cubicBezTo>
                <a:lnTo>
                  <a:pt x="3119" y="786"/>
                </a:lnTo>
                <a:cubicBezTo>
                  <a:pt x="3144" y="791"/>
                  <a:pt x="3124" y="801"/>
                  <a:pt x="3165" y="806"/>
                </a:cubicBezTo>
                <a:cubicBezTo>
                  <a:pt x="3251" y="766"/>
                  <a:pt x="3129" y="735"/>
                  <a:pt x="3093" y="730"/>
                </a:cubicBezTo>
                <a:cubicBezTo>
                  <a:pt x="3104" y="715"/>
                  <a:pt x="3119" y="710"/>
                  <a:pt x="3144" y="710"/>
                </a:cubicBezTo>
                <a:cubicBezTo>
                  <a:pt x="3190" y="710"/>
                  <a:pt x="3246" y="689"/>
                  <a:pt x="3302" y="649"/>
                </a:cubicBezTo>
                <a:lnTo>
                  <a:pt x="3307" y="649"/>
                </a:lnTo>
                <a:cubicBezTo>
                  <a:pt x="3333" y="649"/>
                  <a:pt x="3368" y="613"/>
                  <a:pt x="3383" y="598"/>
                </a:cubicBezTo>
                <a:cubicBezTo>
                  <a:pt x="3404" y="572"/>
                  <a:pt x="3424" y="537"/>
                  <a:pt x="3444" y="496"/>
                </a:cubicBezTo>
                <a:cubicBezTo>
                  <a:pt x="3450" y="486"/>
                  <a:pt x="3444" y="481"/>
                  <a:pt x="3434" y="481"/>
                </a:cubicBezTo>
                <a:cubicBezTo>
                  <a:pt x="3429" y="481"/>
                  <a:pt x="3424" y="486"/>
                  <a:pt x="3419" y="496"/>
                </a:cubicBezTo>
                <a:cubicBezTo>
                  <a:pt x="3399" y="532"/>
                  <a:pt x="3383" y="562"/>
                  <a:pt x="3368" y="582"/>
                </a:cubicBezTo>
                <a:cubicBezTo>
                  <a:pt x="3368" y="582"/>
                  <a:pt x="3343" y="613"/>
                  <a:pt x="3322" y="613"/>
                </a:cubicBezTo>
                <a:cubicBezTo>
                  <a:pt x="3327" y="608"/>
                  <a:pt x="3333" y="598"/>
                  <a:pt x="3343" y="588"/>
                </a:cubicBezTo>
                <a:cubicBezTo>
                  <a:pt x="3353" y="572"/>
                  <a:pt x="3358" y="557"/>
                  <a:pt x="3368" y="547"/>
                </a:cubicBezTo>
                <a:cubicBezTo>
                  <a:pt x="3373" y="537"/>
                  <a:pt x="3368" y="532"/>
                  <a:pt x="3358" y="532"/>
                </a:cubicBezTo>
                <a:cubicBezTo>
                  <a:pt x="3353" y="532"/>
                  <a:pt x="3348" y="537"/>
                  <a:pt x="3343" y="547"/>
                </a:cubicBezTo>
                <a:lnTo>
                  <a:pt x="3322" y="582"/>
                </a:lnTo>
                <a:cubicBezTo>
                  <a:pt x="3302" y="608"/>
                  <a:pt x="3287" y="628"/>
                  <a:pt x="3261" y="638"/>
                </a:cubicBezTo>
                <a:lnTo>
                  <a:pt x="3261" y="633"/>
                </a:lnTo>
                <a:cubicBezTo>
                  <a:pt x="3261" y="623"/>
                  <a:pt x="3277" y="598"/>
                  <a:pt x="3292" y="577"/>
                </a:cubicBezTo>
                <a:lnTo>
                  <a:pt x="3297" y="572"/>
                </a:lnTo>
                <a:cubicBezTo>
                  <a:pt x="3302" y="562"/>
                  <a:pt x="3302" y="557"/>
                  <a:pt x="3297" y="552"/>
                </a:cubicBezTo>
                <a:cubicBezTo>
                  <a:pt x="3292" y="552"/>
                  <a:pt x="3282" y="552"/>
                  <a:pt x="3277" y="557"/>
                </a:cubicBezTo>
                <a:cubicBezTo>
                  <a:pt x="3277" y="557"/>
                  <a:pt x="3277" y="562"/>
                  <a:pt x="3272" y="562"/>
                </a:cubicBezTo>
                <a:cubicBezTo>
                  <a:pt x="3261" y="582"/>
                  <a:pt x="3236" y="623"/>
                  <a:pt x="3236" y="638"/>
                </a:cubicBezTo>
                <a:lnTo>
                  <a:pt x="3236" y="649"/>
                </a:lnTo>
                <a:cubicBezTo>
                  <a:pt x="3200" y="659"/>
                  <a:pt x="3170" y="664"/>
                  <a:pt x="3144" y="674"/>
                </a:cubicBezTo>
                <a:cubicBezTo>
                  <a:pt x="3119" y="674"/>
                  <a:pt x="3088" y="679"/>
                  <a:pt x="3063" y="715"/>
                </a:cubicBezTo>
                <a:lnTo>
                  <a:pt x="3048" y="715"/>
                </a:lnTo>
                <a:cubicBezTo>
                  <a:pt x="3053" y="705"/>
                  <a:pt x="3063" y="689"/>
                  <a:pt x="3053" y="679"/>
                </a:cubicBezTo>
                <a:cubicBezTo>
                  <a:pt x="3048" y="664"/>
                  <a:pt x="3038" y="664"/>
                  <a:pt x="3022" y="664"/>
                </a:cubicBezTo>
                <a:cubicBezTo>
                  <a:pt x="3017" y="664"/>
                  <a:pt x="3012" y="664"/>
                  <a:pt x="3012" y="659"/>
                </a:cubicBezTo>
                <a:lnTo>
                  <a:pt x="2992" y="638"/>
                </a:lnTo>
                <a:lnTo>
                  <a:pt x="2997" y="638"/>
                </a:lnTo>
                <a:cubicBezTo>
                  <a:pt x="3027" y="623"/>
                  <a:pt x="3038" y="588"/>
                  <a:pt x="3043" y="572"/>
                </a:cubicBezTo>
                <a:lnTo>
                  <a:pt x="3043" y="562"/>
                </a:lnTo>
                <a:cubicBezTo>
                  <a:pt x="3043" y="557"/>
                  <a:pt x="3043" y="552"/>
                  <a:pt x="3038" y="552"/>
                </a:cubicBezTo>
                <a:cubicBezTo>
                  <a:pt x="3032" y="552"/>
                  <a:pt x="3022" y="557"/>
                  <a:pt x="3022" y="572"/>
                </a:cubicBezTo>
                <a:lnTo>
                  <a:pt x="3022" y="577"/>
                </a:lnTo>
                <a:cubicBezTo>
                  <a:pt x="3017" y="603"/>
                  <a:pt x="3017" y="608"/>
                  <a:pt x="3007" y="613"/>
                </a:cubicBezTo>
                <a:cubicBezTo>
                  <a:pt x="3004" y="616"/>
                  <a:pt x="3001" y="618"/>
                  <a:pt x="2999" y="618"/>
                </a:cubicBezTo>
                <a:cubicBezTo>
                  <a:pt x="2994" y="618"/>
                  <a:pt x="2992" y="613"/>
                  <a:pt x="2992" y="613"/>
                </a:cubicBezTo>
                <a:cubicBezTo>
                  <a:pt x="2987" y="598"/>
                  <a:pt x="2992" y="572"/>
                  <a:pt x="2997" y="547"/>
                </a:cubicBezTo>
                <a:cubicBezTo>
                  <a:pt x="2997" y="537"/>
                  <a:pt x="3002" y="532"/>
                  <a:pt x="3002" y="527"/>
                </a:cubicBezTo>
                <a:cubicBezTo>
                  <a:pt x="3002" y="521"/>
                  <a:pt x="3012" y="521"/>
                  <a:pt x="3012" y="511"/>
                </a:cubicBezTo>
                <a:cubicBezTo>
                  <a:pt x="3017" y="506"/>
                  <a:pt x="3012" y="501"/>
                  <a:pt x="3002" y="501"/>
                </a:cubicBezTo>
                <a:cubicBezTo>
                  <a:pt x="2997" y="501"/>
                  <a:pt x="2992" y="506"/>
                  <a:pt x="2987" y="511"/>
                </a:cubicBezTo>
                <a:cubicBezTo>
                  <a:pt x="2987" y="521"/>
                  <a:pt x="2987" y="521"/>
                  <a:pt x="2976" y="527"/>
                </a:cubicBezTo>
                <a:cubicBezTo>
                  <a:pt x="2971" y="532"/>
                  <a:pt x="2971" y="537"/>
                  <a:pt x="2971" y="547"/>
                </a:cubicBezTo>
                <a:cubicBezTo>
                  <a:pt x="2966" y="557"/>
                  <a:pt x="2966" y="572"/>
                  <a:pt x="2961" y="582"/>
                </a:cubicBezTo>
                <a:cubicBezTo>
                  <a:pt x="2946" y="577"/>
                  <a:pt x="2941" y="572"/>
                  <a:pt x="2946" y="547"/>
                </a:cubicBezTo>
                <a:cubicBezTo>
                  <a:pt x="2951" y="521"/>
                  <a:pt x="2966" y="481"/>
                  <a:pt x="2992" y="450"/>
                </a:cubicBezTo>
                <a:cubicBezTo>
                  <a:pt x="2997" y="445"/>
                  <a:pt x="2997" y="435"/>
                  <a:pt x="2992" y="430"/>
                </a:cubicBezTo>
                <a:cubicBezTo>
                  <a:pt x="2987" y="430"/>
                  <a:pt x="2976" y="430"/>
                  <a:pt x="2971" y="435"/>
                </a:cubicBezTo>
                <a:cubicBezTo>
                  <a:pt x="2946" y="476"/>
                  <a:pt x="2926" y="521"/>
                  <a:pt x="2921" y="552"/>
                </a:cubicBezTo>
                <a:cubicBezTo>
                  <a:pt x="2915" y="598"/>
                  <a:pt x="2936" y="608"/>
                  <a:pt x="2961" y="613"/>
                </a:cubicBezTo>
                <a:cubicBezTo>
                  <a:pt x="2961" y="649"/>
                  <a:pt x="2971" y="664"/>
                  <a:pt x="2997" y="679"/>
                </a:cubicBezTo>
                <a:cubicBezTo>
                  <a:pt x="3002" y="684"/>
                  <a:pt x="3012" y="684"/>
                  <a:pt x="3017" y="684"/>
                </a:cubicBezTo>
                <a:cubicBezTo>
                  <a:pt x="3022" y="684"/>
                  <a:pt x="3038" y="684"/>
                  <a:pt x="3038" y="689"/>
                </a:cubicBezTo>
                <a:cubicBezTo>
                  <a:pt x="3038" y="689"/>
                  <a:pt x="3038" y="699"/>
                  <a:pt x="3027" y="705"/>
                </a:cubicBezTo>
                <a:cubicBezTo>
                  <a:pt x="3022" y="705"/>
                  <a:pt x="3017" y="705"/>
                  <a:pt x="3012" y="710"/>
                </a:cubicBezTo>
                <a:cubicBezTo>
                  <a:pt x="2976" y="715"/>
                  <a:pt x="2966" y="750"/>
                  <a:pt x="2936" y="761"/>
                </a:cubicBezTo>
                <a:cubicBezTo>
                  <a:pt x="2915" y="776"/>
                  <a:pt x="2890" y="776"/>
                  <a:pt x="2865" y="781"/>
                </a:cubicBezTo>
                <a:cubicBezTo>
                  <a:pt x="2870" y="766"/>
                  <a:pt x="2859" y="761"/>
                  <a:pt x="2839" y="755"/>
                </a:cubicBezTo>
                <a:cubicBezTo>
                  <a:pt x="2819" y="755"/>
                  <a:pt x="2798" y="761"/>
                  <a:pt x="2793" y="776"/>
                </a:cubicBezTo>
                <a:cubicBezTo>
                  <a:pt x="2788" y="786"/>
                  <a:pt x="2793" y="791"/>
                  <a:pt x="2809" y="801"/>
                </a:cubicBezTo>
                <a:cubicBezTo>
                  <a:pt x="2798" y="806"/>
                  <a:pt x="2793" y="811"/>
                  <a:pt x="2793" y="827"/>
                </a:cubicBezTo>
                <a:cubicBezTo>
                  <a:pt x="2793" y="860"/>
                  <a:pt x="2820" y="862"/>
                  <a:pt x="2849" y="862"/>
                </a:cubicBezTo>
                <a:cubicBezTo>
                  <a:pt x="2854" y="862"/>
                  <a:pt x="2859" y="862"/>
                  <a:pt x="2864" y="862"/>
                </a:cubicBezTo>
                <a:cubicBezTo>
                  <a:pt x="2888" y="862"/>
                  <a:pt x="2909" y="864"/>
                  <a:pt x="2915" y="883"/>
                </a:cubicBezTo>
                <a:cubicBezTo>
                  <a:pt x="2936" y="933"/>
                  <a:pt x="2814" y="1010"/>
                  <a:pt x="2773" y="1045"/>
                </a:cubicBezTo>
                <a:lnTo>
                  <a:pt x="2697" y="1142"/>
                </a:lnTo>
                <a:cubicBezTo>
                  <a:pt x="2681" y="1167"/>
                  <a:pt x="2661" y="1218"/>
                  <a:pt x="2631" y="1234"/>
                </a:cubicBezTo>
                <a:cubicBezTo>
                  <a:pt x="2623" y="1237"/>
                  <a:pt x="2616" y="1239"/>
                  <a:pt x="2610" y="1239"/>
                </a:cubicBezTo>
                <a:cubicBezTo>
                  <a:pt x="2570" y="1239"/>
                  <a:pt x="2564" y="1169"/>
                  <a:pt x="2529" y="1169"/>
                </a:cubicBezTo>
                <a:cubicBezTo>
                  <a:pt x="2524" y="1169"/>
                  <a:pt x="2519" y="1170"/>
                  <a:pt x="2514" y="1173"/>
                </a:cubicBezTo>
                <a:cubicBezTo>
                  <a:pt x="2488" y="1183"/>
                  <a:pt x="2478" y="1213"/>
                  <a:pt x="2463" y="1239"/>
                </a:cubicBezTo>
                <a:cubicBezTo>
                  <a:pt x="2351" y="1223"/>
                  <a:pt x="2229" y="1213"/>
                  <a:pt x="2117" y="1193"/>
                </a:cubicBezTo>
                <a:cubicBezTo>
                  <a:pt x="2117" y="1173"/>
                  <a:pt x="2117" y="1157"/>
                  <a:pt x="2107" y="1142"/>
                </a:cubicBezTo>
                <a:cubicBezTo>
                  <a:pt x="2122" y="1142"/>
                  <a:pt x="2142" y="1142"/>
                  <a:pt x="2158" y="1137"/>
                </a:cubicBezTo>
                <a:cubicBezTo>
                  <a:pt x="2208" y="1117"/>
                  <a:pt x="2249" y="1061"/>
                  <a:pt x="2280" y="1010"/>
                </a:cubicBezTo>
                <a:lnTo>
                  <a:pt x="2280" y="1010"/>
                </a:lnTo>
                <a:cubicBezTo>
                  <a:pt x="2249" y="1040"/>
                  <a:pt x="2193" y="1040"/>
                  <a:pt x="2158" y="1061"/>
                </a:cubicBezTo>
                <a:cubicBezTo>
                  <a:pt x="2127" y="1071"/>
                  <a:pt x="2107" y="1086"/>
                  <a:pt x="2091" y="1117"/>
                </a:cubicBezTo>
                <a:cubicBezTo>
                  <a:pt x="2077" y="1105"/>
                  <a:pt x="2046" y="1100"/>
                  <a:pt x="2015" y="1100"/>
                </a:cubicBezTo>
                <a:cubicBezTo>
                  <a:pt x="1993" y="1100"/>
                  <a:pt x="1971" y="1102"/>
                  <a:pt x="1954" y="1106"/>
                </a:cubicBezTo>
                <a:cubicBezTo>
                  <a:pt x="1934" y="1108"/>
                  <a:pt x="1916" y="1110"/>
                  <a:pt x="1899" y="1110"/>
                </a:cubicBezTo>
                <a:cubicBezTo>
                  <a:pt x="1867" y="1110"/>
                  <a:pt x="1840" y="1104"/>
                  <a:pt x="1817" y="1081"/>
                </a:cubicBezTo>
                <a:cubicBezTo>
                  <a:pt x="1766" y="1040"/>
                  <a:pt x="1751" y="1010"/>
                  <a:pt x="1801" y="928"/>
                </a:cubicBezTo>
                <a:cubicBezTo>
                  <a:pt x="1847" y="857"/>
                  <a:pt x="1949" y="730"/>
                  <a:pt x="1924" y="659"/>
                </a:cubicBezTo>
                <a:lnTo>
                  <a:pt x="1924" y="659"/>
                </a:lnTo>
                <a:cubicBezTo>
                  <a:pt x="1949" y="664"/>
                  <a:pt x="1924" y="674"/>
                  <a:pt x="1969" y="679"/>
                </a:cubicBezTo>
                <a:cubicBezTo>
                  <a:pt x="2056" y="649"/>
                  <a:pt x="1939" y="603"/>
                  <a:pt x="1898" y="603"/>
                </a:cubicBezTo>
                <a:cubicBezTo>
                  <a:pt x="1913" y="588"/>
                  <a:pt x="1924" y="588"/>
                  <a:pt x="1949" y="588"/>
                </a:cubicBezTo>
                <a:cubicBezTo>
                  <a:pt x="1995" y="588"/>
                  <a:pt x="2051" y="577"/>
                  <a:pt x="2107" y="532"/>
                </a:cubicBezTo>
                <a:lnTo>
                  <a:pt x="2117" y="532"/>
                </a:lnTo>
                <a:cubicBezTo>
                  <a:pt x="2142" y="532"/>
                  <a:pt x="2173" y="506"/>
                  <a:pt x="2193" y="481"/>
                </a:cubicBezTo>
                <a:cubicBezTo>
                  <a:pt x="2208" y="455"/>
                  <a:pt x="2229" y="425"/>
                  <a:pt x="2249" y="379"/>
                </a:cubicBezTo>
                <a:cubicBezTo>
                  <a:pt x="2254" y="374"/>
                  <a:pt x="2249" y="369"/>
                  <a:pt x="2244" y="369"/>
                </a:cubicBezTo>
                <a:cubicBezTo>
                  <a:pt x="2234" y="369"/>
                  <a:pt x="2229" y="374"/>
                  <a:pt x="2224" y="379"/>
                </a:cubicBezTo>
                <a:cubicBezTo>
                  <a:pt x="2203" y="420"/>
                  <a:pt x="2193" y="450"/>
                  <a:pt x="2173" y="471"/>
                </a:cubicBezTo>
                <a:cubicBezTo>
                  <a:pt x="2173" y="471"/>
                  <a:pt x="2147" y="501"/>
                  <a:pt x="2127" y="501"/>
                </a:cubicBezTo>
                <a:cubicBezTo>
                  <a:pt x="2132" y="496"/>
                  <a:pt x="2142" y="486"/>
                  <a:pt x="2147" y="476"/>
                </a:cubicBezTo>
                <a:cubicBezTo>
                  <a:pt x="2158" y="455"/>
                  <a:pt x="2168" y="445"/>
                  <a:pt x="2173" y="430"/>
                </a:cubicBezTo>
                <a:cubicBezTo>
                  <a:pt x="2178" y="425"/>
                  <a:pt x="2173" y="420"/>
                  <a:pt x="2168" y="420"/>
                </a:cubicBezTo>
                <a:cubicBezTo>
                  <a:pt x="2158" y="420"/>
                  <a:pt x="2152" y="425"/>
                  <a:pt x="2147" y="430"/>
                </a:cubicBezTo>
                <a:lnTo>
                  <a:pt x="2127" y="471"/>
                </a:lnTo>
                <a:cubicBezTo>
                  <a:pt x="2107" y="496"/>
                  <a:pt x="2091" y="511"/>
                  <a:pt x="2066" y="527"/>
                </a:cubicBezTo>
                <a:lnTo>
                  <a:pt x="2066" y="521"/>
                </a:lnTo>
                <a:cubicBezTo>
                  <a:pt x="2066" y="506"/>
                  <a:pt x="2081" y="481"/>
                  <a:pt x="2096" y="471"/>
                </a:cubicBezTo>
                <a:lnTo>
                  <a:pt x="2102" y="460"/>
                </a:lnTo>
                <a:cubicBezTo>
                  <a:pt x="2107" y="455"/>
                  <a:pt x="2107" y="450"/>
                  <a:pt x="2102" y="445"/>
                </a:cubicBezTo>
                <a:cubicBezTo>
                  <a:pt x="2096" y="445"/>
                  <a:pt x="2091" y="445"/>
                  <a:pt x="2081" y="450"/>
                </a:cubicBezTo>
                <a:cubicBezTo>
                  <a:pt x="2081" y="450"/>
                  <a:pt x="2081" y="455"/>
                  <a:pt x="2076" y="455"/>
                </a:cubicBezTo>
                <a:cubicBezTo>
                  <a:pt x="2066" y="476"/>
                  <a:pt x="2041" y="506"/>
                  <a:pt x="2041" y="532"/>
                </a:cubicBezTo>
                <a:lnTo>
                  <a:pt x="2041" y="537"/>
                </a:lnTo>
                <a:cubicBezTo>
                  <a:pt x="2005" y="552"/>
                  <a:pt x="1974" y="557"/>
                  <a:pt x="1949" y="557"/>
                </a:cubicBezTo>
                <a:cubicBezTo>
                  <a:pt x="1924" y="557"/>
                  <a:pt x="1893" y="557"/>
                  <a:pt x="1868" y="598"/>
                </a:cubicBezTo>
                <a:lnTo>
                  <a:pt x="1852" y="598"/>
                </a:lnTo>
                <a:cubicBezTo>
                  <a:pt x="1863" y="582"/>
                  <a:pt x="1868" y="572"/>
                  <a:pt x="1863" y="557"/>
                </a:cubicBezTo>
                <a:cubicBezTo>
                  <a:pt x="1852" y="547"/>
                  <a:pt x="1842" y="547"/>
                  <a:pt x="1827" y="537"/>
                </a:cubicBezTo>
                <a:cubicBezTo>
                  <a:pt x="1822" y="537"/>
                  <a:pt x="1817" y="537"/>
                  <a:pt x="1817" y="532"/>
                </a:cubicBezTo>
                <a:lnTo>
                  <a:pt x="1796" y="511"/>
                </a:lnTo>
                <a:lnTo>
                  <a:pt x="1801" y="511"/>
                </a:lnTo>
                <a:cubicBezTo>
                  <a:pt x="1837" y="496"/>
                  <a:pt x="1842" y="471"/>
                  <a:pt x="1847" y="450"/>
                </a:cubicBezTo>
                <a:lnTo>
                  <a:pt x="1847" y="445"/>
                </a:lnTo>
                <a:cubicBezTo>
                  <a:pt x="1847" y="435"/>
                  <a:pt x="1847" y="430"/>
                  <a:pt x="1842" y="430"/>
                </a:cubicBezTo>
                <a:cubicBezTo>
                  <a:pt x="1837" y="430"/>
                  <a:pt x="1827" y="435"/>
                  <a:pt x="1827" y="445"/>
                </a:cubicBezTo>
                <a:lnTo>
                  <a:pt x="1827" y="450"/>
                </a:lnTo>
                <a:cubicBezTo>
                  <a:pt x="1822" y="471"/>
                  <a:pt x="1822" y="481"/>
                  <a:pt x="1812" y="486"/>
                </a:cubicBezTo>
                <a:cubicBezTo>
                  <a:pt x="1808" y="489"/>
                  <a:pt x="1805" y="490"/>
                  <a:pt x="1803" y="490"/>
                </a:cubicBezTo>
                <a:cubicBezTo>
                  <a:pt x="1799" y="490"/>
                  <a:pt x="1796" y="486"/>
                  <a:pt x="1796" y="486"/>
                </a:cubicBezTo>
                <a:cubicBezTo>
                  <a:pt x="1791" y="471"/>
                  <a:pt x="1796" y="445"/>
                  <a:pt x="1801" y="420"/>
                </a:cubicBezTo>
                <a:cubicBezTo>
                  <a:pt x="1801" y="410"/>
                  <a:pt x="1812" y="404"/>
                  <a:pt x="1812" y="399"/>
                </a:cubicBezTo>
                <a:cubicBezTo>
                  <a:pt x="1812" y="394"/>
                  <a:pt x="1817" y="394"/>
                  <a:pt x="1817" y="384"/>
                </a:cubicBezTo>
                <a:cubicBezTo>
                  <a:pt x="1822" y="379"/>
                  <a:pt x="1817" y="374"/>
                  <a:pt x="1812" y="374"/>
                </a:cubicBezTo>
                <a:cubicBezTo>
                  <a:pt x="1801" y="374"/>
                  <a:pt x="1796" y="379"/>
                  <a:pt x="1791" y="384"/>
                </a:cubicBezTo>
                <a:cubicBezTo>
                  <a:pt x="1791" y="384"/>
                  <a:pt x="1791" y="394"/>
                  <a:pt x="1786" y="394"/>
                </a:cubicBezTo>
                <a:cubicBezTo>
                  <a:pt x="1776" y="399"/>
                  <a:pt x="1776" y="404"/>
                  <a:pt x="1776" y="410"/>
                </a:cubicBezTo>
                <a:cubicBezTo>
                  <a:pt x="1771" y="425"/>
                  <a:pt x="1771" y="435"/>
                  <a:pt x="1766" y="445"/>
                </a:cubicBezTo>
                <a:cubicBezTo>
                  <a:pt x="1751" y="435"/>
                  <a:pt x="1746" y="425"/>
                  <a:pt x="1751" y="404"/>
                </a:cubicBezTo>
                <a:cubicBezTo>
                  <a:pt x="1761" y="379"/>
                  <a:pt x="1771" y="343"/>
                  <a:pt x="1796" y="308"/>
                </a:cubicBezTo>
                <a:cubicBezTo>
                  <a:pt x="1801" y="303"/>
                  <a:pt x="1801" y="298"/>
                  <a:pt x="1796" y="293"/>
                </a:cubicBezTo>
                <a:cubicBezTo>
                  <a:pt x="1791" y="293"/>
                  <a:pt x="1786" y="293"/>
                  <a:pt x="1776" y="298"/>
                </a:cubicBezTo>
                <a:cubicBezTo>
                  <a:pt x="1751" y="328"/>
                  <a:pt x="1735" y="374"/>
                  <a:pt x="1725" y="404"/>
                </a:cubicBezTo>
                <a:cubicBezTo>
                  <a:pt x="1720" y="450"/>
                  <a:pt x="1740" y="460"/>
                  <a:pt x="1766" y="471"/>
                </a:cubicBezTo>
                <a:cubicBezTo>
                  <a:pt x="1766" y="501"/>
                  <a:pt x="1776" y="521"/>
                  <a:pt x="1801" y="537"/>
                </a:cubicBezTo>
                <a:cubicBezTo>
                  <a:pt x="1812" y="547"/>
                  <a:pt x="1817" y="547"/>
                  <a:pt x="1822" y="547"/>
                </a:cubicBezTo>
                <a:cubicBezTo>
                  <a:pt x="1827" y="547"/>
                  <a:pt x="1842" y="552"/>
                  <a:pt x="1842" y="552"/>
                </a:cubicBezTo>
                <a:cubicBezTo>
                  <a:pt x="1842" y="552"/>
                  <a:pt x="1842" y="557"/>
                  <a:pt x="1837" y="562"/>
                </a:cubicBezTo>
                <a:lnTo>
                  <a:pt x="1817" y="562"/>
                </a:lnTo>
                <a:cubicBezTo>
                  <a:pt x="1786" y="572"/>
                  <a:pt x="1771" y="598"/>
                  <a:pt x="1740" y="608"/>
                </a:cubicBezTo>
                <a:cubicBezTo>
                  <a:pt x="1720" y="613"/>
                  <a:pt x="1695" y="623"/>
                  <a:pt x="1669" y="623"/>
                </a:cubicBezTo>
                <a:cubicBezTo>
                  <a:pt x="1674" y="608"/>
                  <a:pt x="1664" y="598"/>
                  <a:pt x="1644" y="598"/>
                </a:cubicBezTo>
                <a:cubicBezTo>
                  <a:pt x="1623" y="598"/>
                  <a:pt x="1608" y="603"/>
                  <a:pt x="1598" y="613"/>
                </a:cubicBezTo>
                <a:cubicBezTo>
                  <a:pt x="1593" y="628"/>
                  <a:pt x="1598" y="633"/>
                  <a:pt x="1613" y="638"/>
                </a:cubicBezTo>
                <a:cubicBezTo>
                  <a:pt x="1608" y="649"/>
                  <a:pt x="1598" y="654"/>
                  <a:pt x="1598" y="664"/>
                </a:cubicBezTo>
                <a:cubicBezTo>
                  <a:pt x="1598" y="735"/>
                  <a:pt x="1710" y="689"/>
                  <a:pt x="1720" y="735"/>
                </a:cubicBezTo>
                <a:cubicBezTo>
                  <a:pt x="1740" y="786"/>
                  <a:pt x="1618" y="857"/>
                  <a:pt x="1583" y="888"/>
                </a:cubicBezTo>
                <a:cubicBezTo>
                  <a:pt x="1557" y="913"/>
                  <a:pt x="1532" y="944"/>
                  <a:pt x="1506" y="979"/>
                </a:cubicBezTo>
                <a:cubicBezTo>
                  <a:pt x="1491" y="989"/>
                  <a:pt x="1481" y="1015"/>
                  <a:pt x="1466" y="1035"/>
                </a:cubicBezTo>
                <a:cubicBezTo>
                  <a:pt x="1461" y="1035"/>
                  <a:pt x="1456" y="1035"/>
                  <a:pt x="1445" y="1030"/>
                </a:cubicBezTo>
                <a:lnTo>
                  <a:pt x="1369" y="1010"/>
                </a:lnTo>
                <a:cubicBezTo>
                  <a:pt x="1361" y="993"/>
                  <a:pt x="1349" y="983"/>
                  <a:pt x="1336" y="983"/>
                </a:cubicBezTo>
                <a:cubicBezTo>
                  <a:pt x="1334" y="983"/>
                  <a:pt x="1331" y="983"/>
                  <a:pt x="1328" y="984"/>
                </a:cubicBezTo>
                <a:cubicBezTo>
                  <a:pt x="1318" y="984"/>
                  <a:pt x="1313" y="989"/>
                  <a:pt x="1308" y="989"/>
                </a:cubicBezTo>
                <a:cubicBezTo>
                  <a:pt x="1168" y="954"/>
                  <a:pt x="1028" y="919"/>
                  <a:pt x="888" y="879"/>
                </a:cubicBezTo>
                <a:lnTo>
                  <a:pt x="888" y="879"/>
                </a:lnTo>
                <a:cubicBezTo>
                  <a:pt x="901" y="883"/>
                  <a:pt x="914" y="883"/>
                  <a:pt x="932" y="883"/>
                </a:cubicBezTo>
                <a:cubicBezTo>
                  <a:pt x="983" y="867"/>
                  <a:pt x="1023" y="827"/>
                  <a:pt x="1054" y="781"/>
                </a:cubicBezTo>
                <a:lnTo>
                  <a:pt x="1054" y="781"/>
                </a:lnTo>
                <a:cubicBezTo>
                  <a:pt x="1023" y="806"/>
                  <a:pt x="962" y="801"/>
                  <a:pt x="932" y="806"/>
                </a:cubicBezTo>
                <a:cubicBezTo>
                  <a:pt x="901" y="811"/>
                  <a:pt x="881" y="827"/>
                  <a:pt x="860" y="842"/>
                </a:cubicBezTo>
                <a:cubicBezTo>
                  <a:pt x="835" y="816"/>
                  <a:pt x="769" y="806"/>
                  <a:pt x="728" y="806"/>
                </a:cubicBezTo>
                <a:cubicBezTo>
                  <a:pt x="672" y="801"/>
                  <a:pt x="626" y="791"/>
                  <a:pt x="591" y="750"/>
                </a:cubicBezTo>
                <a:cubicBezTo>
                  <a:pt x="540" y="699"/>
                  <a:pt x="530" y="664"/>
                  <a:pt x="576" y="598"/>
                </a:cubicBezTo>
                <a:cubicBezTo>
                  <a:pt x="621" y="537"/>
                  <a:pt x="723" y="430"/>
                  <a:pt x="698" y="359"/>
                </a:cubicBezTo>
                <a:lnTo>
                  <a:pt x="698" y="359"/>
                </a:lnTo>
                <a:cubicBezTo>
                  <a:pt x="723" y="374"/>
                  <a:pt x="698" y="374"/>
                  <a:pt x="743" y="394"/>
                </a:cubicBezTo>
                <a:cubicBezTo>
                  <a:pt x="830" y="379"/>
                  <a:pt x="708" y="308"/>
                  <a:pt x="672" y="298"/>
                </a:cubicBezTo>
                <a:cubicBezTo>
                  <a:pt x="676" y="292"/>
                  <a:pt x="681" y="290"/>
                  <a:pt x="687" y="290"/>
                </a:cubicBezTo>
                <a:cubicBezTo>
                  <a:pt x="696" y="290"/>
                  <a:pt x="708" y="295"/>
                  <a:pt x="723" y="298"/>
                </a:cubicBezTo>
                <a:cubicBezTo>
                  <a:pt x="740" y="301"/>
                  <a:pt x="758" y="304"/>
                  <a:pt x="777" y="304"/>
                </a:cubicBezTo>
                <a:cubicBezTo>
                  <a:pt x="810" y="304"/>
                  <a:pt x="845" y="297"/>
                  <a:pt x="881" y="277"/>
                </a:cubicBezTo>
                <a:lnTo>
                  <a:pt x="886" y="282"/>
                </a:lnTo>
                <a:cubicBezTo>
                  <a:pt x="891" y="284"/>
                  <a:pt x="896" y="285"/>
                  <a:pt x="901" y="285"/>
                </a:cubicBezTo>
                <a:cubicBezTo>
                  <a:pt x="924" y="285"/>
                  <a:pt x="950" y="268"/>
                  <a:pt x="962" y="252"/>
                </a:cubicBezTo>
                <a:cubicBezTo>
                  <a:pt x="983" y="231"/>
                  <a:pt x="1003" y="201"/>
                  <a:pt x="1023" y="165"/>
                </a:cubicBezTo>
                <a:cubicBezTo>
                  <a:pt x="1028" y="155"/>
                  <a:pt x="1023" y="150"/>
                  <a:pt x="1013" y="150"/>
                </a:cubicBezTo>
                <a:cubicBezTo>
                  <a:pt x="1008" y="150"/>
                  <a:pt x="1003" y="150"/>
                  <a:pt x="998" y="165"/>
                </a:cubicBezTo>
                <a:cubicBezTo>
                  <a:pt x="977" y="196"/>
                  <a:pt x="962" y="226"/>
                  <a:pt x="947" y="242"/>
                </a:cubicBezTo>
                <a:cubicBezTo>
                  <a:pt x="947" y="242"/>
                  <a:pt x="921" y="267"/>
                  <a:pt x="901" y="267"/>
                </a:cubicBezTo>
                <a:lnTo>
                  <a:pt x="921" y="247"/>
                </a:lnTo>
                <a:cubicBezTo>
                  <a:pt x="932" y="231"/>
                  <a:pt x="937" y="221"/>
                  <a:pt x="947" y="206"/>
                </a:cubicBezTo>
                <a:cubicBezTo>
                  <a:pt x="952" y="201"/>
                  <a:pt x="947" y="196"/>
                  <a:pt x="937" y="196"/>
                </a:cubicBezTo>
                <a:cubicBezTo>
                  <a:pt x="932" y="196"/>
                  <a:pt x="927" y="196"/>
                  <a:pt x="921" y="201"/>
                </a:cubicBezTo>
                <a:cubicBezTo>
                  <a:pt x="911" y="206"/>
                  <a:pt x="906" y="221"/>
                  <a:pt x="901" y="231"/>
                </a:cubicBezTo>
                <a:cubicBezTo>
                  <a:pt x="881" y="252"/>
                  <a:pt x="860" y="272"/>
                  <a:pt x="835" y="277"/>
                </a:cubicBezTo>
                <a:lnTo>
                  <a:pt x="835" y="272"/>
                </a:lnTo>
                <a:cubicBezTo>
                  <a:pt x="835" y="257"/>
                  <a:pt x="855" y="231"/>
                  <a:pt x="871" y="226"/>
                </a:cubicBezTo>
                <a:lnTo>
                  <a:pt x="876" y="221"/>
                </a:lnTo>
                <a:cubicBezTo>
                  <a:pt x="881" y="216"/>
                  <a:pt x="881" y="206"/>
                  <a:pt x="876" y="201"/>
                </a:cubicBezTo>
                <a:cubicBezTo>
                  <a:pt x="874" y="199"/>
                  <a:pt x="872" y="199"/>
                  <a:pt x="870" y="199"/>
                </a:cubicBezTo>
                <a:cubicBezTo>
                  <a:pt x="865" y="199"/>
                  <a:pt x="859" y="202"/>
                  <a:pt x="855" y="206"/>
                </a:cubicBezTo>
                <a:cubicBezTo>
                  <a:pt x="855" y="206"/>
                  <a:pt x="855" y="216"/>
                  <a:pt x="850" y="216"/>
                </a:cubicBezTo>
                <a:cubicBezTo>
                  <a:pt x="835" y="231"/>
                  <a:pt x="810" y="257"/>
                  <a:pt x="810" y="282"/>
                </a:cubicBezTo>
                <a:lnTo>
                  <a:pt x="810" y="293"/>
                </a:lnTo>
                <a:cubicBezTo>
                  <a:pt x="794" y="295"/>
                  <a:pt x="779" y="296"/>
                  <a:pt x="764" y="296"/>
                </a:cubicBezTo>
                <a:cubicBezTo>
                  <a:pt x="750" y="296"/>
                  <a:pt x="736" y="295"/>
                  <a:pt x="723" y="293"/>
                </a:cubicBezTo>
                <a:cubicBezTo>
                  <a:pt x="712" y="288"/>
                  <a:pt x="700" y="285"/>
                  <a:pt x="688" y="285"/>
                </a:cubicBezTo>
                <a:cubicBezTo>
                  <a:pt x="672" y="285"/>
                  <a:pt x="656" y="291"/>
                  <a:pt x="642" y="308"/>
                </a:cubicBezTo>
                <a:cubicBezTo>
                  <a:pt x="632" y="308"/>
                  <a:pt x="632" y="308"/>
                  <a:pt x="626" y="303"/>
                </a:cubicBezTo>
                <a:cubicBezTo>
                  <a:pt x="632" y="298"/>
                  <a:pt x="642" y="282"/>
                  <a:pt x="632" y="272"/>
                </a:cubicBezTo>
                <a:cubicBezTo>
                  <a:pt x="626" y="257"/>
                  <a:pt x="616" y="252"/>
                  <a:pt x="601" y="247"/>
                </a:cubicBezTo>
                <a:cubicBezTo>
                  <a:pt x="596" y="247"/>
                  <a:pt x="591" y="242"/>
                  <a:pt x="591" y="242"/>
                </a:cubicBezTo>
                <a:cubicBezTo>
                  <a:pt x="581" y="231"/>
                  <a:pt x="576" y="226"/>
                  <a:pt x="570" y="216"/>
                </a:cubicBezTo>
                <a:lnTo>
                  <a:pt x="576" y="216"/>
                </a:lnTo>
                <a:cubicBezTo>
                  <a:pt x="606" y="206"/>
                  <a:pt x="616" y="176"/>
                  <a:pt x="621" y="155"/>
                </a:cubicBezTo>
                <a:lnTo>
                  <a:pt x="621" y="150"/>
                </a:lnTo>
                <a:cubicBezTo>
                  <a:pt x="621" y="145"/>
                  <a:pt x="621" y="140"/>
                  <a:pt x="616" y="140"/>
                </a:cubicBezTo>
                <a:cubicBezTo>
                  <a:pt x="606" y="140"/>
                  <a:pt x="601" y="145"/>
                  <a:pt x="601" y="150"/>
                </a:cubicBezTo>
                <a:lnTo>
                  <a:pt x="601" y="155"/>
                </a:lnTo>
                <a:cubicBezTo>
                  <a:pt x="596" y="176"/>
                  <a:pt x="596" y="191"/>
                  <a:pt x="581" y="191"/>
                </a:cubicBezTo>
                <a:lnTo>
                  <a:pt x="570" y="191"/>
                </a:lnTo>
                <a:cubicBezTo>
                  <a:pt x="565" y="170"/>
                  <a:pt x="570" y="145"/>
                  <a:pt x="576" y="125"/>
                </a:cubicBezTo>
                <a:cubicBezTo>
                  <a:pt x="576" y="120"/>
                  <a:pt x="581" y="115"/>
                  <a:pt x="581" y="115"/>
                </a:cubicBezTo>
                <a:lnTo>
                  <a:pt x="591" y="104"/>
                </a:lnTo>
                <a:cubicBezTo>
                  <a:pt x="596" y="99"/>
                  <a:pt x="591" y="94"/>
                  <a:pt x="581" y="89"/>
                </a:cubicBezTo>
                <a:cubicBezTo>
                  <a:pt x="576" y="89"/>
                  <a:pt x="570" y="89"/>
                  <a:pt x="565" y="94"/>
                </a:cubicBezTo>
                <a:cubicBezTo>
                  <a:pt x="565" y="94"/>
                  <a:pt x="565" y="99"/>
                  <a:pt x="555" y="99"/>
                </a:cubicBezTo>
                <a:cubicBezTo>
                  <a:pt x="550" y="104"/>
                  <a:pt x="550" y="115"/>
                  <a:pt x="550" y="120"/>
                </a:cubicBezTo>
                <a:cubicBezTo>
                  <a:pt x="545" y="130"/>
                  <a:pt x="545" y="140"/>
                  <a:pt x="540" y="150"/>
                </a:cubicBezTo>
                <a:cubicBezTo>
                  <a:pt x="525" y="140"/>
                  <a:pt x="520" y="130"/>
                  <a:pt x="525" y="104"/>
                </a:cubicBezTo>
                <a:cubicBezTo>
                  <a:pt x="530" y="79"/>
                  <a:pt x="545" y="48"/>
                  <a:pt x="570" y="23"/>
                </a:cubicBezTo>
                <a:cubicBezTo>
                  <a:pt x="576" y="18"/>
                  <a:pt x="576" y="13"/>
                  <a:pt x="570" y="3"/>
                </a:cubicBezTo>
                <a:cubicBezTo>
                  <a:pt x="569" y="1"/>
                  <a:pt x="567" y="0"/>
                  <a:pt x="5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560;p54">
            <a:extLst>
              <a:ext uri="{FF2B5EF4-FFF2-40B4-BE49-F238E27FC236}">
                <a16:creationId xmlns:a16="http://schemas.microsoft.com/office/drawing/2014/main" id="{F3AB9D48-94BB-F54E-2BDA-5800C381BC77}"/>
              </a:ext>
            </a:extLst>
          </p:cNvPr>
          <p:cNvGrpSpPr/>
          <p:nvPr/>
        </p:nvGrpSpPr>
        <p:grpSpPr>
          <a:xfrm flipH="1">
            <a:off x="-24255" y="1487019"/>
            <a:ext cx="2171712" cy="3238018"/>
            <a:chOff x="2771688" y="1586075"/>
            <a:chExt cx="462007" cy="688838"/>
          </a:xfrm>
        </p:grpSpPr>
        <p:grpSp>
          <p:nvGrpSpPr>
            <p:cNvPr id="3" name="Google Shape;4561;p54">
              <a:extLst>
                <a:ext uri="{FF2B5EF4-FFF2-40B4-BE49-F238E27FC236}">
                  <a16:creationId xmlns:a16="http://schemas.microsoft.com/office/drawing/2014/main" id="{5DFCD804-4891-0F51-8C26-9CFAC93A554B}"/>
                </a:ext>
              </a:extLst>
            </p:cNvPr>
            <p:cNvGrpSpPr/>
            <p:nvPr/>
          </p:nvGrpSpPr>
          <p:grpSpPr>
            <a:xfrm>
              <a:off x="2933959" y="2093138"/>
              <a:ext cx="143141" cy="181775"/>
              <a:chOff x="2933959" y="2078850"/>
              <a:chExt cx="143141" cy="181775"/>
            </a:xfrm>
          </p:grpSpPr>
          <p:sp>
            <p:nvSpPr>
              <p:cNvPr id="4241" name="Google Shape;4562;p54">
                <a:extLst>
                  <a:ext uri="{FF2B5EF4-FFF2-40B4-BE49-F238E27FC236}">
                    <a16:creationId xmlns:a16="http://schemas.microsoft.com/office/drawing/2014/main" id="{DA877BAE-31A3-AB5E-F063-4C88D4B7BC88}"/>
                  </a:ext>
                </a:extLst>
              </p:cNvPr>
              <p:cNvSpPr/>
              <p:nvPr/>
            </p:nvSpPr>
            <p:spPr>
              <a:xfrm>
                <a:off x="2944250" y="2118150"/>
                <a:ext cx="132850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699" extrusionOk="0">
                    <a:moveTo>
                      <a:pt x="3858" y="0"/>
                    </a:moveTo>
                    <a:lnTo>
                      <a:pt x="1142" y="305"/>
                    </a:lnTo>
                    <a:cubicBezTo>
                      <a:pt x="1142" y="305"/>
                      <a:pt x="964" y="3011"/>
                      <a:pt x="48" y="5423"/>
                    </a:cubicBezTo>
                    <a:cubicBezTo>
                      <a:pt x="0" y="5555"/>
                      <a:pt x="1218" y="5698"/>
                      <a:pt x="2595" y="5698"/>
                    </a:cubicBezTo>
                    <a:cubicBezTo>
                      <a:pt x="3546" y="5698"/>
                      <a:pt x="4574" y="5630"/>
                      <a:pt x="5313" y="5443"/>
                    </a:cubicBezTo>
                    <a:cubicBezTo>
                      <a:pt x="4113" y="3205"/>
                      <a:pt x="3858" y="0"/>
                      <a:pt x="38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563;p54">
                <a:extLst>
                  <a:ext uri="{FF2B5EF4-FFF2-40B4-BE49-F238E27FC236}">
                    <a16:creationId xmlns:a16="http://schemas.microsoft.com/office/drawing/2014/main" id="{25FC99B2-98BE-DEFB-8BBD-F2A760DA53C8}"/>
                  </a:ext>
                </a:extLst>
              </p:cNvPr>
              <p:cNvSpPr/>
              <p:nvPr/>
            </p:nvSpPr>
            <p:spPr>
              <a:xfrm>
                <a:off x="3006334" y="2097425"/>
                <a:ext cx="27475" cy="16255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502" extrusionOk="0">
                    <a:moveTo>
                      <a:pt x="5" y="1"/>
                    </a:moveTo>
                    <a:cubicBezTo>
                      <a:pt x="5" y="280"/>
                      <a:pt x="0" y="560"/>
                      <a:pt x="26" y="835"/>
                    </a:cubicBezTo>
                    <a:cubicBezTo>
                      <a:pt x="31" y="1115"/>
                      <a:pt x="153" y="1374"/>
                      <a:pt x="168" y="1654"/>
                    </a:cubicBezTo>
                    <a:cubicBezTo>
                      <a:pt x="194" y="2076"/>
                      <a:pt x="102" y="2493"/>
                      <a:pt x="158" y="2915"/>
                    </a:cubicBezTo>
                    <a:cubicBezTo>
                      <a:pt x="188" y="3200"/>
                      <a:pt x="341" y="3449"/>
                      <a:pt x="468" y="3699"/>
                    </a:cubicBezTo>
                    <a:cubicBezTo>
                      <a:pt x="667" y="4080"/>
                      <a:pt x="534" y="4512"/>
                      <a:pt x="570" y="4924"/>
                    </a:cubicBezTo>
                    <a:cubicBezTo>
                      <a:pt x="590" y="5204"/>
                      <a:pt x="677" y="5479"/>
                      <a:pt x="753" y="5743"/>
                    </a:cubicBezTo>
                    <a:cubicBezTo>
                      <a:pt x="819" y="5942"/>
                      <a:pt x="880" y="6145"/>
                      <a:pt x="972" y="6333"/>
                    </a:cubicBezTo>
                    <a:cubicBezTo>
                      <a:pt x="1007" y="6394"/>
                      <a:pt x="1033" y="6476"/>
                      <a:pt x="1099" y="6501"/>
                    </a:cubicBezTo>
                    <a:cubicBezTo>
                      <a:pt x="1033" y="6476"/>
                      <a:pt x="1018" y="6394"/>
                      <a:pt x="982" y="6333"/>
                    </a:cubicBezTo>
                    <a:cubicBezTo>
                      <a:pt x="901" y="6140"/>
                      <a:pt x="845" y="5942"/>
                      <a:pt x="789" y="5738"/>
                    </a:cubicBezTo>
                    <a:cubicBezTo>
                      <a:pt x="717" y="5469"/>
                      <a:pt x="636" y="5204"/>
                      <a:pt x="621" y="4924"/>
                    </a:cubicBezTo>
                    <a:cubicBezTo>
                      <a:pt x="590" y="4512"/>
                      <a:pt x="723" y="4055"/>
                      <a:pt x="519" y="3673"/>
                    </a:cubicBezTo>
                    <a:cubicBezTo>
                      <a:pt x="402" y="3424"/>
                      <a:pt x="255" y="3190"/>
                      <a:pt x="214" y="2910"/>
                    </a:cubicBezTo>
                    <a:cubicBezTo>
                      <a:pt x="153" y="2493"/>
                      <a:pt x="255" y="2076"/>
                      <a:pt x="214" y="1654"/>
                    </a:cubicBezTo>
                    <a:cubicBezTo>
                      <a:pt x="188" y="1374"/>
                      <a:pt x="71" y="1115"/>
                      <a:pt x="51" y="835"/>
                    </a:cubicBezTo>
                    <a:cubicBezTo>
                      <a:pt x="21" y="560"/>
                      <a:pt x="21" y="280"/>
                      <a:pt x="5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564;p54">
                <a:extLst>
                  <a:ext uri="{FF2B5EF4-FFF2-40B4-BE49-F238E27FC236}">
                    <a16:creationId xmlns:a16="http://schemas.microsoft.com/office/drawing/2014/main" id="{0F6235D9-7F6E-B16F-BEEF-65346EFD1F19}"/>
                  </a:ext>
                </a:extLst>
              </p:cNvPr>
              <p:cNvSpPr/>
              <p:nvPr/>
            </p:nvSpPr>
            <p:spPr>
              <a:xfrm>
                <a:off x="3018409" y="2078850"/>
                <a:ext cx="28775" cy="181375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7255" extrusionOk="0">
                    <a:moveTo>
                      <a:pt x="285" y="1"/>
                    </a:moveTo>
                    <a:lnTo>
                      <a:pt x="285" y="98"/>
                    </a:lnTo>
                    <a:cubicBezTo>
                      <a:pt x="311" y="250"/>
                      <a:pt x="331" y="403"/>
                      <a:pt x="336" y="555"/>
                    </a:cubicBezTo>
                    <a:cubicBezTo>
                      <a:pt x="357" y="1018"/>
                      <a:pt x="290" y="1476"/>
                      <a:pt x="250" y="1939"/>
                    </a:cubicBezTo>
                    <a:cubicBezTo>
                      <a:pt x="209" y="2244"/>
                      <a:pt x="214" y="2559"/>
                      <a:pt x="173" y="2865"/>
                    </a:cubicBezTo>
                    <a:cubicBezTo>
                      <a:pt x="123" y="3312"/>
                      <a:pt x="0" y="3816"/>
                      <a:pt x="229" y="4243"/>
                    </a:cubicBezTo>
                    <a:cubicBezTo>
                      <a:pt x="285" y="4360"/>
                      <a:pt x="367" y="4538"/>
                      <a:pt x="412" y="4660"/>
                    </a:cubicBezTo>
                    <a:cubicBezTo>
                      <a:pt x="458" y="4803"/>
                      <a:pt x="468" y="4955"/>
                      <a:pt x="463" y="5108"/>
                    </a:cubicBezTo>
                    <a:cubicBezTo>
                      <a:pt x="428" y="5601"/>
                      <a:pt x="377" y="6023"/>
                      <a:pt x="692" y="6456"/>
                    </a:cubicBezTo>
                    <a:cubicBezTo>
                      <a:pt x="865" y="6715"/>
                      <a:pt x="1074" y="6949"/>
                      <a:pt x="1150" y="7254"/>
                    </a:cubicBezTo>
                    <a:cubicBezTo>
                      <a:pt x="1094" y="6949"/>
                      <a:pt x="875" y="6705"/>
                      <a:pt x="718" y="6436"/>
                    </a:cubicBezTo>
                    <a:cubicBezTo>
                      <a:pt x="412" y="6003"/>
                      <a:pt x="484" y="5601"/>
                      <a:pt x="519" y="5108"/>
                    </a:cubicBezTo>
                    <a:cubicBezTo>
                      <a:pt x="540" y="4869"/>
                      <a:pt x="484" y="4630"/>
                      <a:pt x="382" y="4421"/>
                    </a:cubicBezTo>
                    <a:lnTo>
                      <a:pt x="285" y="4213"/>
                    </a:lnTo>
                    <a:cubicBezTo>
                      <a:pt x="72" y="3790"/>
                      <a:pt x="184" y="3312"/>
                      <a:pt x="229" y="2865"/>
                    </a:cubicBezTo>
                    <a:cubicBezTo>
                      <a:pt x="265" y="2559"/>
                      <a:pt x="265" y="2244"/>
                      <a:pt x="290" y="1939"/>
                    </a:cubicBezTo>
                    <a:cubicBezTo>
                      <a:pt x="316" y="1634"/>
                      <a:pt x="351" y="1329"/>
                      <a:pt x="362" y="1018"/>
                    </a:cubicBezTo>
                    <a:cubicBezTo>
                      <a:pt x="377" y="713"/>
                      <a:pt x="362" y="403"/>
                      <a:pt x="290" y="98"/>
                    </a:cubicBezTo>
                    <a:lnTo>
                      <a:pt x="285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565;p54">
                <a:extLst>
                  <a:ext uri="{FF2B5EF4-FFF2-40B4-BE49-F238E27FC236}">
                    <a16:creationId xmlns:a16="http://schemas.microsoft.com/office/drawing/2014/main" id="{05D32C03-4744-16A4-37AD-95B41E079749}"/>
                  </a:ext>
                </a:extLst>
              </p:cNvPr>
              <p:cNvSpPr/>
              <p:nvPr/>
            </p:nvSpPr>
            <p:spPr>
              <a:xfrm>
                <a:off x="3032409" y="2149825"/>
                <a:ext cx="38800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953" extrusionOk="0">
                    <a:moveTo>
                      <a:pt x="1022" y="0"/>
                    </a:moveTo>
                    <a:cubicBezTo>
                      <a:pt x="849" y="112"/>
                      <a:pt x="692" y="239"/>
                      <a:pt x="544" y="382"/>
                    </a:cubicBezTo>
                    <a:cubicBezTo>
                      <a:pt x="259" y="662"/>
                      <a:pt x="0" y="1048"/>
                      <a:pt x="71" y="1465"/>
                    </a:cubicBezTo>
                    <a:cubicBezTo>
                      <a:pt x="102" y="1765"/>
                      <a:pt x="86" y="2076"/>
                      <a:pt x="173" y="2376"/>
                    </a:cubicBezTo>
                    <a:cubicBezTo>
                      <a:pt x="366" y="3078"/>
                      <a:pt x="977" y="3556"/>
                      <a:pt x="1551" y="3953"/>
                    </a:cubicBezTo>
                    <a:cubicBezTo>
                      <a:pt x="936" y="3474"/>
                      <a:pt x="239" y="2900"/>
                      <a:pt x="173" y="2065"/>
                    </a:cubicBezTo>
                    <a:cubicBezTo>
                      <a:pt x="153" y="1867"/>
                      <a:pt x="148" y="1664"/>
                      <a:pt x="127" y="1460"/>
                    </a:cubicBezTo>
                    <a:cubicBezTo>
                      <a:pt x="97" y="1262"/>
                      <a:pt x="132" y="1068"/>
                      <a:pt x="224" y="890"/>
                    </a:cubicBezTo>
                    <a:cubicBezTo>
                      <a:pt x="402" y="524"/>
                      <a:pt x="712" y="244"/>
                      <a:pt x="1022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566;p54">
                <a:extLst>
                  <a:ext uri="{FF2B5EF4-FFF2-40B4-BE49-F238E27FC236}">
                    <a16:creationId xmlns:a16="http://schemas.microsoft.com/office/drawing/2014/main" id="{2BB89BB7-ED71-AB11-F429-FE62B9F10617}"/>
                  </a:ext>
                </a:extLst>
              </p:cNvPr>
              <p:cNvSpPr/>
              <p:nvPr/>
            </p:nvSpPr>
            <p:spPr>
              <a:xfrm>
                <a:off x="2973384" y="2108750"/>
                <a:ext cx="415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830" extrusionOk="0">
                    <a:moveTo>
                      <a:pt x="1" y="0"/>
                    </a:moveTo>
                    <a:cubicBezTo>
                      <a:pt x="220" y="250"/>
                      <a:pt x="108" y="595"/>
                      <a:pt x="118" y="896"/>
                    </a:cubicBezTo>
                    <a:cubicBezTo>
                      <a:pt x="153" y="1292"/>
                      <a:pt x="281" y="1669"/>
                      <a:pt x="423" y="2020"/>
                    </a:cubicBezTo>
                    <a:cubicBezTo>
                      <a:pt x="637" y="2569"/>
                      <a:pt x="1125" y="2945"/>
                      <a:pt x="1379" y="3464"/>
                    </a:cubicBezTo>
                    <a:cubicBezTo>
                      <a:pt x="1608" y="3998"/>
                      <a:pt x="1567" y="4599"/>
                      <a:pt x="1552" y="5168"/>
                    </a:cubicBezTo>
                    <a:cubicBezTo>
                      <a:pt x="1527" y="5392"/>
                      <a:pt x="1527" y="5646"/>
                      <a:pt x="1369" y="5830"/>
                    </a:cubicBezTo>
                    <a:cubicBezTo>
                      <a:pt x="1542" y="5652"/>
                      <a:pt x="1552" y="5397"/>
                      <a:pt x="1578" y="5178"/>
                    </a:cubicBezTo>
                    <a:cubicBezTo>
                      <a:pt x="1603" y="4604"/>
                      <a:pt x="1659" y="3993"/>
                      <a:pt x="1430" y="3449"/>
                    </a:cubicBezTo>
                    <a:cubicBezTo>
                      <a:pt x="1191" y="2920"/>
                      <a:pt x="687" y="2544"/>
                      <a:pt x="474" y="2004"/>
                    </a:cubicBezTo>
                    <a:cubicBezTo>
                      <a:pt x="326" y="1638"/>
                      <a:pt x="194" y="1277"/>
                      <a:pt x="148" y="896"/>
                    </a:cubicBezTo>
                    <a:cubicBezTo>
                      <a:pt x="133" y="611"/>
                      <a:pt x="230" y="234"/>
                      <a:pt x="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567;p54">
                <a:extLst>
                  <a:ext uri="{FF2B5EF4-FFF2-40B4-BE49-F238E27FC236}">
                    <a16:creationId xmlns:a16="http://schemas.microsoft.com/office/drawing/2014/main" id="{491217B5-9354-4877-10E4-9D66B9952961}"/>
                  </a:ext>
                </a:extLst>
              </p:cNvPr>
              <p:cNvSpPr/>
              <p:nvPr/>
            </p:nvSpPr>
            <p:spPr>
              <a:xfrm>
                <a:off x="2933959" y="2162400"/>
                <a:ext cx="69475" cy="94900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79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7" y="16"/>
                      <a:pt x="199" y="31"/>
                      <a:pt x="255" y="36"/>
                    </a:cubicBezTo>
                    <a:cubicBezTo>
                      <a:pt x="301" y="47"/>
                      <a:pt x="454" y="82"/>
                      <a:pt x="505" y="87"/>
                    </a:cubicBezTo>
                    <a:cubicBezTo>
                      <a:pt x="601" y="113"/>
                      <a:pt x="739" y="143"/>
                      <a:pt x="830" y="179"/>
                    </a:cubicBezTo>
                    <a:cubicBezTo>
                      <a:pt x="1608" y="448"/>
                      <a:pt x="2534" y="1115"/>
                      <a:pt x="2666" y="1990"/>
                    </a:cubicBezTo>
                    <a:cubicBezTo>
                      <a:pt x="2727" y="2605"/>
                      <a:pt x="2753" y="3266"/>
                      <a:pt x="2381" y="3795"/>
                    </a:cubicBezTo>
                    <a:cubicBezTo>
                      <a:pt x="2743" y="3338"/>
                      <a:pt x="2778" y="2717"/>
                      <a:pt x="2743" y="2152"/>
                    </a:cubicBezTo>
                    <a:lnTo>
                      <a:pt x="2727" y="1980"/>
                    </a:lnTo>
                    <a:lnTo>
                      <a:pt x="2697" y="1812"/>
                    </a:lnTo>
                    <a:cubicBezTo>
                      <a:pt x="2641" y="1578"/>
                      <a:pt x="2524" y="1379"/>
                      <a:pt x="2387" y="1191"/>
                    </a:cubicBezTo>
                    <a:cubicBezTo>
                      <a:pt x="1827" y="469"/>
                      <a:pt x="911" y="36"/>
                      <a:pt x="1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568;p54">
                <a:extLst>
                  <a:ext uri="{FF2B5EF4-FFF2-40B4-BE49-F238E27FC236}">
                    <a16:creationId xmlns:a16="http://schemas.microsoft.com/office/drawing/2014/main" id="{23F04F1E-90F8-E421-C043-2EA692710984}"/>
                  </a:ext>
                </a:extLst>
              </p:cNvPr>
              <p:cNvSpPr/>
              <p:nvPr/>
            </p:nvSpPr>
            <p:spPr>
              <a:xfrm>
                <a:off x="2948325" y="2099075"/>
                <a:ext cx="114025" cy="86725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469" extrusionOk="0">
                    <a:moveTo>
                      <a:pt x="3344" y="0"/>
                    </a:moveTo>
                    <a:lnTo>
                      <a:pt x="1020" y="199"/>
                    </a:lnTo>
                    <a:cubicBezTo>
                      <a:pt x="1020" y="199"/>
                      <a:pt x="847" y="1735"/>
                      <a:pt x="48" y="3108"/>
                    </a:cubicBezTo>
                    <a:cubicBezTo>
                      <a:pt x="0" y="3188"/>
                      <a:pt x="1159" y="3469"/>
                      <a:pt x="2430" y="3469"/>
                    </a:cubicBezTo>
                    <a:cubicBezTo>
                      <a:pt x="3175" y="3469"/>
                      <a:pt x="3958" y="3372"/>
                      <a:pt x="4560" y="3083"/>
                    </a:cubicBezTo>
                    <a:cubicBezTo>
                      <a:pt x="3548" y="1821"/>
                      <a:pt x="3344" y="0"/>
                      <a:pt x="334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569;p54">
              <a:extLst>
                <a:ext uri="{FF2B5EF4-FFF2-40B4-BE49-F238E27FC236}">
                  <a16:creationId xmlns:a16="http://schemas.microsoft.com/office/drawing/2014/main" id="{B31995C9-F641-A90E-84D3-60653078B5C5}"/>
                </a:ext>
              </a:extLst>
            </p:cNvPr>
            <p:cNvGrpSpPr/>
            <p:nvPr/>
          </p:nvGrpSpPr>
          <p:grpSpPr>
            <a:xfrm>
              <a:off x="2771688" y="1647279"/>
              <a:ext cx="462007" cy="547475"/>
              <a:chOff x="915250" y="1044725"/>
              <a:chExt cx="447725" cy="530550"/>
            </a:xfrm>
          </p:grpSpPr>
          <p:sp>
            <p:nvSpPr>
              <p:cNvPr id="4234" name="Google Shape;4570;p54">
                <a:extLst>
                  <a:ext uri="{FF2B5EF4-FFF2-40B4-BE49-F238E27FC236}">
                    <a16:creationId xmlns:a16="http://schemas.microsoft.com/office/drawing/2014/main" id="{B3301B6B-9582-B5D3-2D3B-B38EFD5D9FFC}"/>
                  </a:ext>
                </a:extLst>
              </p:cNvPr>
              <p:cNvSpPr/>
              <p:nvPr/>
            </p:nvSpPr>
            <p:spPr>
              <a:xfrm>
                <a:off x="915250" y="1367025"/>
                <a:ext cx="447725" cy="208250"/>
              </a:xfrm>
              <a:custGeom>
                <a:avLst/>
                <a:gdLst/>
                <a:ahLst/>
                <a:cxnLst/>
                <a:rect l="l" t="t" r="r" b="b"/>
                <a:pathLst>
                  <a:path w="17909" h="8330" extrusionOk="0">
                    <a:moveTo>
                      <a:pt x="13437" y="0"/>
                    </a:moveTo>
                    <a:cubicBezTo>
                      <a:pt x="13392" y="0"/>
                      <a:pt x="13342" y="1"/>
                      <a:pt x="13287" y="3"/>
                    </a:cubicBezTo>
                    <a:cubicBezTo>
                      <a:pt x="12854" y="14"/>
                      <a:pt x="12422" y="44"/>
                      <a:pt x="11964" y="110"/>
                    </a:cubicBezTo>
                    <a:cubicBezTo>
                      <a:pt x="11125" y="207"/>
                      <a:pt x="10260" y="370"/>
                      <a:pt x="9421" y="517"/>
                    </a:cubicBezTo>
                    <a:cubicBezTo>
                      <a:pt x="9090" y="573"/>
                      <a:pt x="4120" y="822"/>
                      <a:pt x="4120" y="822"/>
                    </a:cubicBezTo>
                    <a:cubicBezTo>
                      <a:pt x="4120" y="822"/>
                      <a:pt x="3337" y="2297"/>
                      <a:pt x="3149" y="2740"/>
                    </a:cubicBezTo>
                    <a:cubicBezTo>
                      <a:pt x="2839" y="3442"/>
                      <a:pt x="2391" y="4088"/>
                      <a:pt x="1974" y="4744"/>
                    </a:cubicBezTo>
                    <a:cubicBezTo>
                      <a:pt x="1602" y="5299"/>
                      <a:pt x="1211" y="5828"/>
                      <a:pt x="814" y="6372"/>
                    </a:cubicBezTo>
                    <a:cubicBezTo>
                      <a:pt x="539" y="6774"/>
                      <a:pt x="0" y="7455"/>
                      <a:pt x="717" y="7659"/>
                    </a:cubicBezTo>
                    <a:cubicBezTo>
                      <a:pt x="839" y="7691"/>
                      <a:pt x="961" y="7706"/>
                      <a:pt x="1083" y="7706"/>
                    </a:cubicBezTo>
                    <a:cubicBezTo>
                      <a:pt x="1887" y="7706"/>
                      <a:pt x="2673" y="7064"/>
                      <a:pt x="3195" y="6565"/>
                    </a:cubicBezTo>
                    <a:lnTo>
                      <a:pt x="3195" y="6565"/>
                    </a:lnTo>
                    <a:cubicBezTo>
                      <a:pt x="3013" y="7172"/>
                      <a:pt x="2980" y="8036"/>
                      <a:pt x="3800" y="8036"/>
                    </a:cubicBezTo>
                    <a:cubicBezTo>
                      <a:pt x="3852" y="8036"/>
                      <a:pt x="3908" y="8032"/>
                      <a:pt x="3968" y="8025"/>
                    </a:cubicBezTo>
                    <a:cubicBezTo>
                      <a:pt x="4833" y="7928"/>
                      <a:pt x="5245" y="7181"/>
                      <a:pt x="5692" y="6575"/>
                    </a:cubicBezTo>
                    <a:lnTo>
                      <a:pt x="5692" y="6575"/>
                    </a:lnTo>
                    <a:cubicBezTo>
                      <a:pt x="5423" y="7150"/>
                      <a:pt x="5697" y="7928"/>
                      <a:pt x="6369" y="8132"/>
                    </a:cubicBezTo>
                    <a:cubicBezTo>
                      <a:pt x="6473" y="8161"/>
                      <a:pt x="6573" y="8175"/>
                      <a:pt x="6668" y="8175"/>
                    </a:cubicBezTo>
                    <a:cubicBezTo>
                      <a:pt x="7225" y="8175"/>
                      <a:pt x="7619" y="7706"/>
                      <a:pt x="7849" y="7237"/>
                    </a:cubicBezTo>
                    <a:cubicBezTo>
                      <a:pt x="7884" y="7165"/>
                      <a:pt x="7920" y="7104"/>
                      <a:pt x="7951" y="7033"/>
                    </a:cubicBezTo>
                    <a:cubicBezTo>
                      <a:pt x="8063" y="7404"/>
                      <a:pt x="8241" y="7761"/>
                      <a:pt x="8480" y="7989"/>
                    </a:cubicBezTo>
                    <a:cubicBezTo>
                      <a:pt x="8674" y="8199"/>
                      <a:pt x="8957" y="8330"/>
                      <a:pt x="9240" y="8330"/>
                    </a:cubicBezTo>
                    <a:cubicBezTo>
                      <a:pt x="9410" y="8330"/>
                      <a:pt x="9580" y="8283"/>
                      <a:pt x="9731" y="8178"/>
                    </a:cubicBezTo>
                    <a:cubicBezTo>
                      <a:pt x="10158" y="7872"/>
                      <a:pt x="10168" y="7333"/>
                      <a:pt x="10362" y="6906"/>
                    </a:cubicBezTo>
                    <a:cubicBezTo>
                      <a:pt x="10371" y="7469"/>
                      <a:pt x="10862" y="8249"/>
                      <a:pt x="11510" y="8249"/>
                    </a:cubicBezTo>
                    <a:cubicBezTo>
                      <a:pt x="11570" y="8249"/>
                      <a:pt x="11632" y="8243"/>
                      <a:pt x="11694" y="8228"/>
                    </a:cubicBezTo>
                    <a:cubicBezTo>
                      <a:pt x="12279" y="8091"/>
                      <a:pt x="12641" y="7216"/>
                      <a:pt x="12605" y="6702"/>
                    </a:cubicBezTo>
                    <a:lnTo>
                      <a:pt x="12605" y="6702"/>
                    </a:lnTo>
                    <a:cubicBezTo>
                      <a:pt x="12817" y="7308"/>
                      <a:pt x="13616" y="7995"/>
                      <a:pt x="14304" y="7995"/>
                    </a:cubicBezTo>
                    <a:cubicBezTo>
                      <a:pt x="14309" y="7995"/>
                      <a:pt x="14314" y="7995"/>
                      <a:pt x="14319" y="7995"/>
                    </a:cubicBezTo>
                    <a:cubicBezTo>
                      <a:pt x="15158" y="7974"/>
                      <a:pt x="15169" y="7135"/>
                      <a:pt x="15153" y="6545"/>
                    </a:cubicBezTo>
                    <a:lnTo>
                      <a:pt x="15153" y="6545"/>
                    </a:lnTo>
                    <a:cubicBezTo>
                      <a:pt x="15219" y="7033"/>
                      <a:pt x="16196" y="7532"/>
                      <a:pt x="16659" y="7593"/>
                    </a:cubicBezTo>
                    <a:cubicBezTo>
                      <a:pt x="16700" y="7597"/>
                      <a:pt x="16742" y="7598"/>
                      <a:pt x="16785" y="7598"/>
                    </a:cubicBezTo>
                    <a:cubicBezTo>
                      <a:pt x="17307" y="7598"/>
                      <a:pt x="17908" y="7311"/>
                      <a:pt x="17636" y="6723"/>
                    </a:cubicBezTo>
                    <a:cubicBezTo>
                      <a:pt x="17391" y="6163"/>
                      <a:pt x="16766" y="5711"/>
                      <a:pt x="16425" y="5176"/>
                    </a:cubicBezTo>
                    <a:cubicBezTo>
                      <a:pt x="16110" y="4668"/>
                      <a:pt x="15815" y="4159"/>
                      <a:pt x="15525" y="3620"/>
                    </a:cubicBezTo>
                    <a:cubicBezTo>
                      <a:pt x="15230" y="3086"/>
                      <a:pt x="14940" y="2577"/>
                      <a:pt x="14716" y="2013"/>
                    </a:cubicBezTo>
                    <a:cubicBezTo>
                      <a:pt x="14497" y="1478"/>
                      <a:pt x="14309" y="883"/>
                      <a:pt x="14034" y="375"/>
                    </a:cubicBezTo>
                    <a:cubicBezTo>
                      <a:pt x="13852" y="60"/>
                      <a:pt x="13748" y="0"/>
                      <a:pt x="1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571;p54">
                <a:extLst>
                  <a:ext uri="{FF2B5EF4-FFF2-40B4-BE49-F238E27FC236}">
                    <a16:creationId xmlns:a16="http://schemas.microsoft.com/office/drawing/2014/main" id="{3059B262-9195-4227-DC0E-F7A45E3F4480}"/>
                  </a:ext>
                </a:extLst>
              </p:cNvPr>
              <p:cNvSpPr/>
              <p:nvPr/>
            </p:nvSpPr>
            <p:spPr>
              <a:xfrm>
                <a:off x="985875" y="1363410"/>
                <a:ext cx="308118" cy="96790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9260" extrusionOk="0">
                    <a:moveTo>
                      <a:pt x="25013" y="1"/>
                    </a:moveTo>
                    <a:cubicBezTo>
                      <a:pt x="24925" y="1"/>
                      <a:pt x="24831" y="2"/>
                      <a:pt x="24729" y="5"/>
                    </a:cubicBezTo>
                    <a:cubicBezTo>
                      <a:pt x="23717" y="41"/>
                      <a:pt x="22705" y="112"/>
                      <a:pt x="21634" y="267"/>
                    </a:cubicBezTo>
                    <a:cubicBezTo>
                      <a:pt x="19669" y="481"/>
                      <a:pt x="17645" y="874"/>
                      <a:pt x="15681" y="1219"/>
                    </a:cubicBezTo>
                    <a:cubicBezTo>
                      <a:pt x="14907" y="1350"/>
                      <a:pt x="3286" y="1934"/>
                      <a:pt x="3286" y="1934"/>
                    </a:cubicBezTo>
                    <a:cubicBezTo>
                      <a:pt x="3286" y="1934"/>
                      <a:pt x="1453" y="5386"/>
                      <a:pt x="1012" y="6422"/>
                    </a:cubicBezTo>
                    <a:cubicBezTo>
                      <a:pt x="715" y="7077"/>
                      <a:pt x="369" y="7720"/>
                      <a:pt x="0" y="8339"/>
                    </a:cubicBezTo>
                    <a:cubicBezTo>
                      <a:pt x="1227" y="8041"/>
                      <a:pt x="2346" y="7375"/>
                      <a:pt x="3155" y="6827"/>
                    </a:cubicBezTo>
                    <a:lnTo>
                      <a:pt x="3155" y="6827"/>
                    </a:lnTo>
                    <a:cubicBezTo>
                      <a:pt x="2776" y="7674"/>
                      <a:pt x="2690" y="8917"/>
                      <a:pt x="4388" y="8917"/>
                    </a:cubicBezTo>
                    <a:cubicBezTo>
                      <a:pt x="4504" y="8917"/>
                      <a:pt x="4629" y="8911"/>
                      <a:pt x="4763" y="8899"/>
                    </a:cubicBezTo>
                    <a:cubicBezTo>
                      <a:pt x="6561" y="8744"/>
                      <a:pt x="7442" y="7660"/>
                      <a:pt x="8382" y="6779"/>
                    </a:cubicBezTo>
                    <a:lnTo>
                      <a:pt x="8382" y="6779"/>
                    </a:lnTo>
                    <a:cubicBezTo>
                      <a:pt x="7811" y="7613"/>
                      <a:pt x="8382" y="8732"/>
                      <a:pt x="9763" y="9006"/>
                    </a:cubicBezTo>
                    <a:cubicBezTo>
                      <a:pt x="9976" y="9046"/>
                      <a:pt x="10180" y="9065"/>
                      <a:pt x="10375" y="9065"/>
                    </a:cubicBezTo>
                    <a:cubicBezTo>
                      <a:pt x="11551" y="9065"/>
                      <a:pt x="12391" y="8382"/>
                      <a:pt x="12871" y="7708"/>
                    </a:cubicBezTo>
                    <a:cubicBezTo>
                      <a:pt x="12942" y="7601"/>
                      <a:pt x="13026" y="7506"/>
                      <a:pt x="13097" y="7410"/>
                    </a:cubicBezTo>
                    <a:cubicBezTo>
                      <a:pt x="13323" y="7946"/>
                      <a:pt x="13692" y="8446"/>
                      <a:pt x="14181" y="8780"/>
                    </a:cubicBezTo>
                    <a:cubicBezTo>
                      <a:pt x="14585" y="9074"/>
                      <a:pt x="15168" y="9259"/>
                      <a:pt x="15753" y="9259"/>
                    </a:cubicBezTo>
                    <a:cubicBezTo>
                      <a:pt x="16115" y="9259"/>
                      <a:pt x="16477" y="9189"/>
                      <a:pt x="16800" y="9030"/>
                    </a:cubicBezTo>
                    <a:cubicBezTo>
                      <a:pt x="17693" y="8577"/>
                      <a:pt x="17729" y="7803"/>
                      <a:pt x="18145" y="7184"/>
                    </a:cubicBezTo>
                    <a:cubicBezTo>
                      <a:pt x="18156" y="7984"/>
                      <a:pt x="19149" y="9089"/>
                      <a:pt x="20481" y="9089"/>
                    </a:cubicBezTo>
                    <a:cubicBezTo>
                      <a:pt x="20616" y="9089"/>
                      <a:pt x="20755" y="9078"/>
                      <a:pt x="20896" y="9054"/>
                    </a:cubicBezTo>
                    <a:cubicBezTo>
                      <a:pt x="22110" y="8851"/>
                      <a:pt x="22872" y="7601"/>
                      <a:pt x="22813" y="6851"/>
                    </a:cubicBezTo>
                    <a:lnTo>
                      <a:pt x="22813" y="6851"/>
                    </a:lnTo>
                    <a:cubicBezTo>
                      <a:pt x="23257" y="7716"/>
                      <a:pt x="24874" y="8685"/>
                      <a:pt x="26296" y="8685"/>
                    </a:cubicBezTo>
                    <a:cubicBezTo>
                      <a:pt x="26322" y="8685"/>
                      <a:pt x="26347" y="8685"/>
                      <a:pt x="26373" y="8684"/>
                    </a:cubicBezTo>
                    <a:cubicBezTo>
                      <a:pt x="28123" y="8637"/>
                      <a:pt x="28158" y="7434"/>
                      <a:pt x="28123" y="6589"/>
                    </a:cubicBezTo>
                    <a:lnTo>
                      <a:pt x="28123" y="6589"/>
                    </a:lnTo>
                    <a:cubicBezTo>
                      <a:pt x="28182" y="6958"/>
                      <a:pt x="28801" y="7327"/>
                      <a:pt x="29492" y="7613"/>
                    </a:cubicBezTo>
                    <a:cubicBezTo>
                      <a:pt x="28980" y="6660"/>
                      <a:pt x="28468" y="5720"/>
                      <a:pt x="28087" y="4708"/>
                    </a:cubicBezTo>
                    <a:cubicBezTo>
                      <a:pt x="27575" y="3458"/>
                      <a:pt x="27135" y="2076"/>
                      <a:pt x="26492" y="886"/>
                    </a:cubicBezTo>
                    <a:cubicBezTo>
                      <a:pt x="26052" y="125"/>
                      <a:pt x="25796" y="1"/>
                      <a:pt x="25013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572;p54">
                <a:extLst>
                  <a:ext uri="{FF2B5EF4-FFF2-40B4-BE49-F238E27FC236}">
                    <a16:creationId xmlns:a16="http://schemas.microsoft.com/office/drawing/2014/main" id="{3B45D105-2E5F-CA6D-3BA9-3C2254F95E6B}"/>
                  </a:ext>
                </a:extLst>
              </p:cNvPr>
              <p:cNvSpPr/>
              <p:nvPr/>
            </p:nvSpPr>
            <p:spPr>
              <a:xfrm>
                <a:off x="966625" y="1241825"/>
                <a:ext cx="346750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7820" extrusionOk="0">
                    <a:moveTo>
                      <a:pt x="10166" y="0"/>
                    </a:moveTo>
                    <a:cubicBezTo>
                      <a:pt x="9692" y="0"/>
                      <a:pt x="9159" y="237"/>
                      <a:pt x="8724" y="311"/>
                    </a:cubicBezTo>
                    <a:cubicBezTo>
                      <a:pt x="8659" y="321"/>
                      <a:pt x="8588" y="325"/>
                      <a:pt x="8515" y="325"/>
                    </a:cubicBezTo>
                    <a:cubicBezTo>
                      <a:pt x="8288" y="325"/>
                      <a:pt x="8031" y="289"/>
                      <a:pt x="7802" y="289"/>
                    </a:cubicBezTo>
                    <a:cubicBezTo>
                      <a:pt x="7694" y="289"/>
                      <a:pt x="7592" y="297"/>
                      <a:pt x="7503" y="321"/>
                    </a:cubicBezTo>
                    <a:lnTo>
                      <a:pt x="3607" y="728"/>
                    </a:lnTo>
                    <a:cubicBezTo>
                      <a:pt x="3123" y="1873"/>
                      <a:pt x="2716" y="3043"/>
                      <a:pt x="2106" y="4121"/>
                    </a:cubicBezTo>
                    <a:cubicBezTo>
                      <a:pt x="1760" y="4691"/>
                      <a:pt x="1394" y="5245"/>
                      <a:pt x="972" y="5774"/>
                    </a:cubicBezTo>
                    <a:cubicBezTo>
                      <a:pt x="646" y="6197"/>
                      <a:pt x="0" y="6680"/>
                      <a:pt x="819" y="6909"/>
                    </a:cubicBezTo>
                    <a:cubicBezTo>
                      <a:pt x="950" y="6944"/>
                      <a:pt x="1084" y="6960"/>
                      <a:pt x="1220" y="6960"/>
                    </a:cubicBezTo>
                    <a:cubicBezTo>
                      <a:pt x="1697" y="6960"/>
                      <a:pt x="2180" y="6753"/>
                      <a:pt x="2493" y="6400"/>
                    </a:cubicBezTo>
                    <a:lnTo>
                      <a:pt x="2493" y="6400"/>
                    </a:lnTo>
                    <a:cubicBezTo>
                      <a:pt x="2306" y="6956"/>
                      <a:pt x="2509" y="7593"/>
                      <a:pt x="3189" y="7593"/>
                    </a:cubicBezTo>
                    <a:cubicBezTo>
                      <a:pt x="3213" y="7593"/>
                      <a:pt x="3236" y="7592"/>
                      <a:pt x="3261" y="7590"/>
                    </a:cubicBezTo>
                    <a:cubicBezTo>
                      <a:pt x="3846" y="7555"/>
                      <a:pt x="4451" y="7066"/>
                      <a:pt x="4746" y="6593"/>
                    </a:cubicBezTo>
                    <a:cubicBezTo>
                      <a:pt x="4761" y="7246"/>
                      <a:pt x="5069" y="7723"/>
                      <a:pt x="5775" y="7723"/>
                    </a:cubicBezTo>
                    <a:cubicBezTo>
                      <a:pt x="5790" y="7723"/>
                      <a:pt x="5804" y="7723"/>
                      <a:pt x="5819" y="7723"/>
                    </a:cubicBezTo>
                    <a:cubicBezTo>
                      <a:pt x="6506" y="7702"/>
                      <a:pt x="6898" y="7204"/>
                      <a:pt x="6989" y="6583"/>
                    </a:cubicBezTo>
                    <a:lnTo>
                      <a:pt x="6989" y="6583"/>
                    </a:lnTo>
                    <a:cubicBezTo>
                      <a:pt x="6950" y="7035"/>
                      <a:pt x="7662" y="7820"/>
                      <a:pt x="8191" y="7820"/>
                    </a:cubicBezTo>
                    <a:cubicBezTo>
                      <a:pt x="8217" y="7820"/>
                      <a:pt x="8242" y="7818"/>
                      <a:pt x="8266" y="7814"/>
                    </a:cubicBezTo>
                    <a:cubicBezTo>
                      <a:pt x="8897" y="7738"/>
                      <a:pt x="9070" y="7112"/>
                      <a:pt x="9126" y="6598"/>
                    </a:cubicBezTo>
                    <a:cubicBezTo>
                      <a:pt x="9339" y="6929"/>
                      <a:pt x="9543" y="7305"/>
                      <a:pt x="10016" y="7422"/>
                    </a:cubicBezTo>
                    <a:cubicBezTo>
                      <a:pt x="10143" y="7455"/>
                      <a:pt x="10253" y="7470"/>
                      <a:pt x="10349" y="7470"/>
                    </a:cubicBezTo>
                    <a:cubicBezTo>
                      <a:pt x="11123" y="7470"/>
                      <a:pt x="10951" y="6491"/>
                      <a:pt x="11069" y="5871"/>
                    </a:cubicBezTo>
                    <a:lnTo>
                      <a:pt x="11069" y="5871"/>
                    </a:lnTo>
                    <a:cubicBezTo>
                      <a:pt x="11338" y="6380"/>
                      <a:pt x="12086" y="6883"/>
                      <a:pt x="12681" y="6965"/>
                    </a:cubicBezTo>
                    <a:cubicBezTo>
                      <a:pt x="12782" y="6977"/>
                      <a:pt x="12889" y="6985"/>
                      <a:pt x="12993" y="6985"/>
                    </a:cubicBezTo>
                    <a:cubicBezTo>
                      <a:pt x="13447" y="6985"/>
                      <a:pt x="13870" y="6836"/>
                      <a:pt x="13709" y="6258"/>
                    </a:cubicBezTo>
                    <a:cubicBezTo>
                      <a:pt x="13546" y="5713"/>
                      <a:pt x="12819" y="5220"/>
                      <a:pt x="12503" y="4757"/>
                    </a:cubicBezTo>
                    <a:cubicBezTo>
                      <a:pt x="12106" y="4223"/>
                      <a:pt x="11816" y="3658"/>
                      <a:pt x="11567" y="3078"/>
                    </a:cubicBezTo>
                    <a:cubicBezTo>
                      <a:pt x="11323" y="2570"/>
                      <a:pt x="11135" y="2051"/>
                      <a:pt x="10967" y="1512"/>
                    </a:cubicBezTo>
                    <a:cubicBezTo>
                      <a:pt x="10886" y="1217"/>
                      <a:pt x="10830" y="947"/>
                      <a:pt x="10774" y="627"/>
                    </a:cubicBezTo>
                    <a:cubicBezTo>
                      <a:pt x="10713" y="362"/>
                      <a:pt x="10708" y="113"/>
                      <a:pt x="10479" y="42"/>
                    </a:cubicBezTo>
                    <a:cubicBezTo>
                      <a:pt x="10379" y="12"/>
                      <a:pt x="10274" y="0"/>
                      <a:pt x="10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573;p54">
                <a:extLst>
                  <a:ext uri="{FF2B5EF4-FFF2-40B4-BE49-F238E27FC236}">
                    <a16:creationId xmlns:a16="http://schemas.microsoft.com/office/drawing/2014/main" id="{14FF31E5-7DF6-12BF-8D4E-666E67A6E2D9}"/>
                  </a:ext>
                </a:extLst>
              </p:cNvPr>
              <p:cNvSpPr/>
              <p:nvPr/>
            </p:nvSpPr>
            <p:spPr>
              <a:xfrm>
                <a:off x="1027900" y="1244203"/>
                <a:ext cx="229692" cy="104684"/>
              </a:xfrm>
              <a:custGeom>
                <a:avLst/>
                <a:gdLst/>
                <a:ahLst/>
                <a:cxnLst/>
                <a:rect l="l" t="t" r="r" b="b"/>
                <a:pathLst>
                  <a:path w="21253" h="9684" extrusionOk="0">
                    <a:moveTo>
                      <a:pt x="17734" y="1"/>
                    </a:moveTo>
                    <a:cubicBezTo>
                      <a:pt x="16625" y="1"/>
                      <a:pt x="15377" y="555"/>
                      <a:pt x="14359" y="729"/>
                    </a:cubicBezTo>
                    <a:cubicBezTo>
                      <a:pt x="14207" y="753"/>
                      <a:pt x="14042" y="762"/>
                      <a:pt x="13871" y="762"/>
                    </a:cubicBezTo>
                    <a:cubicBezTo>
                      <a:pt x="13342" y="762"/>
                      <a:pt x="12742" y="677"/>
                      <a:pt x="12208" y="677"/>
                    </a:cubicBezTo>
                    <a:cubicBezTo>
                      <a:pt x="11953" y="677"/>
                      <a:pt x="11713" y="696"/>
                      <a:pt x="11502" y="753"/>
                    </a:cubicBezTo>
                    <a:lnTo>
                      <a:pt x="2381" y="1705"/>
                    </a:lnTo>
                    <a:cubicBezTo>
                      <a:pt x="1572" y="3634"/>
                      <a:pt x="857" y="5575"/>
                      <a:pt x="0" y="7444"/>
                    </a:cubicBezTo>
                    <a:cubicBezTo>
                      <a:pt x="595" y="7278"/>
                      <a:pt x="1167" y="6873"/>
                      <a:pt x="1548" y="6313"/>
                    </a:cubicBezTo>
                    <a:lnTo>
                      <a:pt x="1548" y="6313"/>
                    </a:lnTo>
                    <a:cubicBezTo>
                      <a:pt x="1201" y="7607"/>
                      <a:pt x="1595" y="9103"/>
                      <a:pt x="2913" y="9103"/>
                    </a:cubicBezTo>
                    <a:cubicBezTo>
                      <a:pt x="2954" y="9103"/>
                      <a:pt x="2994" y="9102"/>
                      <a:pt x="3036" y="9099"/>
                    </a:cubicBezTo>
                    <a:cubicBezTo>
                      <a:pt x="4155" y="9004"/>
                      <a:pt x="5298" y="7885"/>
                      <a:pt x="5846" y="6766"/>
                    </a:cubicBezTo>
                    <a:cubicBezTo>
                      <a:pt x="5893" y="8313"/>
                      <a:pt x="6482" y="9433"/>
                      <a:pt x="7853" y="9433"/>
                    </a:cubicBezTo>
                    <a:cubicBezTo>
                      <a:pt x="7874" y="9433"/>
                      <a:pt x="7896" y="9433"/>
                      <a:pt x="7918" y="9433"/>
                    </a:cubicBezTo>
                    <a:cubicBezTo>
                      <a:pt x="9227" y="9409"/>
                      <a:pt x="9989" y="8230"/>
                      <a:pt x="10132" y="6789"/>
                    </a:cubicBezTo>
                    <a:lnTo>
                      <a:pt x="10132" y="6789"/>
                    </a:lnTo>
                    <a:cubicBezTo>
                      <a:pt x="10064" y="7835"/>
                      <a:pt x="11450" y="9684"/>
                      <a:pt x="12456" y="9684"/>
                    </a:cubicBezTo>
                    <a:cubicBezTo>
                      <a:pt x="12504" y="9684"/>
                      <a:pt x="12551" y="9679"/>
                      <a:pt x="12597" y="9671"/>
                    </a:cubicBezTo>
                    <a:cubicBezTo>
                      <a:pt x="13799" y="9492"/>
                      <a:pt x="14109" y="8052"/>
                      <a:pt x="14216" y="6825"/>
                    </a:cubicBezTo>
                    <a:cubicBezTo>
                      <a:pt x="14633" y="7599"/>
                      <a:pt x="15014" y="8480"/>
                      <a:pt x="15919" y="8778"/>
                    </a:cubicBezTo>
                    <a:cubicBezTo>
                      <a:pt x="16163" y="8856"/>
                      <a:pt x="16375" y="8892"/>
                      <a:pt x="16559" y="8892"/>
                    </a:cubicBezTo>
                    <a:cubicBezTo>
                      <a:pt x="18032" y="8892"/>
                      <a:pt x="17709" y="6586"/>
                      <a:pt x="17931" y="5146"/>
                    </a:cubicBezTo>
                    <a:lnTo>
                      <a:pt x="17931" y="5146"/>
                    </a:lnTo>
                    <a:cubicBezTo>
                      <a:pt x="18455" y="6349"/>
                      <a:pt x="19895" y="7528"/>
                      <a:pt x="21015" y="7718"/>
                    </a:cubicBezTo>
                    <a:cubicBezTo>
                      <a:pt x="21086" y="7742"/>
                      <a:pt x="21181" y="7742"/>
                      <a:pt x="21253" y="7754"/>
                    </a:cubicBezTo>
                    <a:cubicBezTo>
                      <a:pt x="21181" y="7575"/>
                      <a:pt x="21086" y="7397"/>
                      <a:pt x="21015" y="7206"/>
                    </a:cubicBezTo>
                    <a:cubicBezTo>
                      <a:pt x="20455" y="6016"/>
                      <a:pt x="20003" y="4801"/>
                      <a:pt x="19622" y="3539"/>
                    </a:cubicBezTo>
                    <a:cubicBezTo>
                      <a:pt x="19419" y="2860"/>
                      <a:pt x="19288" y="2217"/>
                      <a:pt x="19157" y="1467"/>
                    </a:cubicBezTo>
                    <a:cubicBezTo>
                      <a:pt x="19026" y="848"/>
                      <a:pt x="19002" y="265"/>
                      <a:pt x="18467" y="98"/>
                    </a:cubicBezTo>
                    <a:cubicBezTo>
                      <a:pt x="18233" y="30"/>
                      <a:pt x="17987" y="1"/>
                      <a:pt x="17734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574;p54">
                <a:extLst>
                  <a:ext uri="{FF2B5EF4-FFF2-40B4-BE49-F238E27FC236}">
                    <a16:creationId xmlns:a16="http://schemas.microsoft.com/office/drawing/2014/main" id="{DCC124B4-07BB-9A63-40B4-A9241DEA88C3}"/>
                  </a:ext>
                </a:extLst>
              </p:cNvPr>
              <p:cNvSpPr/>
              <p:nvPr/>
            </p:nvSpPr>
            <p:spPr>
              <a:xfrm>
                <a:off x="1013025" y="1134625"/>
                <a:ext cx="268225" cy="165925"/>
              </a:xfrm>
              <a:custGeom>
                <a:avLst/>
                <a:gdLst/>
                <a:ahLst/>
                <a:cxnLst/>
                <a:rect l="l" t="t" r="r" b="b"/>
                <a:pathLst>
                  <a:path w="10729" h="6637" extrusionOk="0">
                    <a:moveTo>
                      <a:pt x="7239" y="1"/>
                    </a:moveTo>
                    <a:lnTo>
                      <a:pt x="3439" y="225"/>
                    </a:lnTo>
                    <a:cubicBezTo>
                      <a:pt x="3129" y="1018"/>
                      <a:pt x="2442" y="2244"/>
                      <a:pt x="2030" y="2997"/>
                    </a:cubicBezTo>
                    <a:cubicBezTo>
                      <a:pt x="1761" y="3501"/>
                      <a:pt x="1471" y="3994"/>
                      <a:pt x="1094" y="4447"/>
                    </a:cubicBezTo>
                    <a:cubicBezTo>
                      <a:pt x="871" y="4747"/>
                      <a:pt x="1" y="5479"/>
                      <a:pt x="387" y="5917"/>
                    </a:cubicBezTo>
                    <a:cubicBezTo>
                      <a:pt x="495" y="6036"/>
                      <a:pt x="645" y="6085"/>
                      <a:pt x="816" y="6085"/>
                    </a:cubicBezTo>
                    <a:cubicBezTo>
                      <a:pt x="1397" y="6085"/>
                      <a:pt x="2227" y="5526"/>
                      <a:pt x="2514" y="5271"/>
                    </a:cubicBezTo>
                    <a:lnTo>
                      <a:pt x="2514" y="5271"/>
                    </a:lnTo>
                    <a:cubicBezTo>
                      <a:pt x="2182" y="5754"/>
                      <a:pt x="2164" y="6547"/>
                      <a:pt x="2860" y="6547"/>
                    </a:cubicBezTo>
                    <a:cubicBezTo>
                      <a:pt x="2889" y="6547"/>
                      <a:pt x="2919" y="6545"/>
                      <a:pt x="2951" y="6542"/>
                    </a:cubicBezTo>
                    <a:cubicBezTo>
                      <a:pt x="3460" y="6481"/>
                      <a:pt x="4111" y="5998"/>
                      <a:pt x="4228" y="5525"/>
                    </a:cubicBezTo>
                    <a:cubicBezTo>
                      <a:pt x="4243" y="6074"/>
                      <a:pt x="4592" y="6636"/>
                      <a:pt x="5209" y="6636"/>
                    </a:cubicBezTo>
                    <a:cubicBezTo>
                      <a:pt x="5232" y="6636"/>
                      <a:pt x="5256" y="6636"/>
                      <a:pt x="5281" y="6634"/>
                    </a:cubicBezTo>
                    <a:cubicBezTo>
                      <a:pt x="5942" y="6593"/>
                      <a:pt x="6074" y="5876"/>
                      <a:pt x="6161" y="5327"/>
                    </a:cubicBezTo>
                    <a:lnTo>
                      <a:pt x="6161" y="5327"/>
                    </a:lnTo>
                    <a:cubicBezTo>
                      <a:pt x="6151" y="5924"/>
                      <a:pt x="7042" y="6428"/>
                      <a:pt x="7631" y="6428"/>
                    </a:cubicBezTo>
                    <a:cubicBezTo>
                      <a:pt x="7653" y="6428"/>
                      <a:pt x="7675" y="6427"/>
                      <a:pt x="7697" y="6425"/>
                    </a:cubicBezTo>
                    <a:cubicBezTo>
                      <a:pt x="8384" y="6380"/>
                      <a:pt x="8358" y="5418"/>
                      <a:pt x="8145" y="5006"/>
                    </a:cubicBezTo>
                    <a:lnTo>
                      <a:pt x="8145" y="5006"/>
                    </a:lnTo>
                    <a:cubicBezTo>
                      <a:pt x="8430" y="5498"/>
                      <a:pt x="9232" y="5775"/>
                      <a:pt x="9813" y="5775"/>
                    </a:cubicBezTo>
                    <a:cubicBezTo>
                      <a:pt x="9834" y="5775"/>
                      <a:pt x="9854" y="5775"/>
                      <a:pt x="9874" y="5774"/>
                    </a:cubicBezTo>
                    <a:cubicBezTo>
                      <a:pt x="10128" y="5769"/>
                      <a:pt x="10535" y="5754"/>
                      <a:pt x="10632" y="5464"/>
                    </a:cubicBezTo>
                    <a:cubicBezTo>
                      <a:pt x="10729" y="5138"/>
                      <a:pt x="10342" y="4904"/>
                      <a:pt x="10128" y="4737"/>
                    </a:cubicBezTo>
                    <a:cubicBezTo>
                      <a:pt x="9609" y="4264"/>
                      <a:pt x="9004" y="3658"/>
                      <a:pt x="8638" y="3048"/>
                    </a:cubicBezTo>
                    <a:cubicBezTo>
                      <a:pt x="8317" y="2539"/>
                      <a:pt x="8104" y="2153"/>
                      <a:pt x="7885" y="1583"/>
                    </a:cubicBezTo>
                    <a:cubicBezTo>
                      <a:pt x="7722" y="1120"/>
                      <a:pt x="7239" y="1"/>
                      <a:pt x="7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575;p54">
                <a:extLst>
                  <a:ext uri="{FF2B5EF4-FFF2-40B4-BE49-F238E27FC236}">
                    <a16:creationId xmlns:a16="http://schemas.microsoft.com/office/drawing/2014/main" id="{48B6DB2A-F103-F708-8704-9A5C89B9E17D}"/>
                  </a:ext>
                </a:extLst>
              </p:cNvPr>
              <p:cNvSpPr/>
              <p:nvPr/>
            </p:nvSpPr>
            <p:spPr>
              <a:xfrm>
                <a:off x="1063481" y="1137299"/>
                <a:ext cx="161418" cy="88807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8077" extrusionOk="0">
                    <a:moveTo>
                      <a:pt x="12026" y="1"/>
                    </a:moveTo>
                    <a:lnTo>
                      <a:pt x="3143" y="513"/>
                    </a:lnTo>
                    <a:cubicBezTo>
                      <a:pt x="2453" y="2263"/>
                      <a:pt x="988" y="4930"/>
                      <a:pt x="0" y="6704"/>
                    </a:cubicBezTo>
                    <a:cubicBezTo>
                      <a:pt x="977" y="6501"/>
                      <a:pt x="2179" y="5394"/>
                      <a:pt x="2620" y="4858"/>
                    </a:cubicBezTo>
                    <a:lnTo>
                      <a:pt x="2620" y="4858"/>
                    </a:lnTo>
                    <a:cubicBezTo>
                      <a:pt x="2068" y="5973"/>
                      <a:pt x="2049" y="7842"/>
                      <a:pt x="3258" y="7842"/>
                    </a:cubicBezTo>
                    <a:cubicBezTo>
                      <a:pt x="3302" y="7842"/>
                      <a:pt x="3347" y="7840"/>
                      <a:pt x="3394" y="7835"/>
                    </a:cubicBezTo>
                    <a:cubicBezTo>
                      <a:pt x="4275" y="7692"/>
                      <a:pt x="5394" y="6561"/>
                      <a:pt x="5584" y="5466"/>
                    </a:cubicBezTo>
                    <a:cubicBezTo>
                      <a:pt x="5619" y="6749"/>
                      <a:pt x="6237" y="8077"/>
                      <a:pt x="7308" y="8077"/>
                    </a:cubicBezTo>
                    <a:cubicBezTo>
                      <a:pt x="7340" y="8077"/>
                      <a:pt x="7373" y="8075"/>
                      <a:pt x="7406" y="8073"/>
                    </a:cubicBezTo>
                    <a:cubicBezTo>
                      <a:pt x="8549" y="7978"/>
                      <a:pt x="8775" y="6299"/>
                      <a:pt x="8906" y="5037"/>
                    </a:cubicBezTo>
                    <a:lnTo>
                      <a:pt x="8906" y="5037"/>
                    </a:lnTo>
                    <a:cubicBezTo>
                      <a:pt x="8895" y="6437"/>
                      <a:pt x="10469" y="7624"/>
                      <a:pt x="11464" y="7624"/>
                    </a:cubicBezTo>
                    <a:cubicBezTo>
                      <a:pt x="11493" y="7624"/>
                      <a:pt x="11522" y="7623"/>
                      <a:pt x="11549" y="7621"/>
                    </a:cubicBezTo>
                    <a:cubicBezTo>
                      <a:pt x="12740" y="7537"/>
                      <a:pt x="12680" y="5287"/>
                      <a:pt x="12311" y="4323"/>
                    </a:cubicBezTo>
                    <a:lnTo>
                      <a:pt x="12311" y="4323"/>
                    </a:lnTo>
                    <a:cubicBezTo>
                      <a:pt x="12728" y="5287"/>
                      <a:pt x="13752" y="5894"/>
                      <a:pt x="14681" y="6085"/>
                    </a:cubicBezTo>
                    <a:cubicBezTo>
                      <a:pt x="14252" y="5347"/>
                      <a:pt x="13907" y="4620"/>
                      <a:pt x="13550" y="3703"/>
                    </a:cubicBezTo>
                    <a:cubicBezTo>
                      <a:pt x="13157" y="2620"/>
                      <a:pt x="12026" y="1"/>
                      <a:pt x="12026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576;p54">
                <a:extLst>
                  <a:ext uri="{FF2B5EF4-FFF2-40B4-BE49-F238E27FC236}">
                    <a16:creationId xmlns:a16="http://schemas.microsoft.com/office/drawing/2014/main" id="{A5BE2BCF-EF7D-D0E5-7CCE-199872E3623C}"/>
                  </a:ext>
                </a:extLst>
              </p:cNvPr>
              <p:cNvSpPr/>
              <p:nvPr/>
            </p:nvSpPr>
            <p:spPr>
              <a:xfrm>
                <a:off x="1062125" y="1044725"/>
                <a:ext cx="1708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5414" extrusionOk="0">
                    <a:moveTo>
                      <a:pt x="3510" y="1"/>
                    </a:moveTo>
                    <a:cubicBezTo>
                      <a:pt x="2976" y="932"/>
                      <a:pt x="2126" y="1990"/>
                      <a:pt x="1475" y="2859"/>
                    </a:cubicBezTo>
                    <a:cubicBezTo>
                      <a:pt x="1145" y="3312"/>
                      <a:pt x="768" y="3709"/>
                      <a:pt x="417" y="4146"/>
                    </a:cubicBezTo>
                    <a:cubicBezTo>
                      <a:pt x="321" y="4238"/>
                      <a:pt x="0" y="4563"/>
                      <a:pt x="66" y="4721"/>
                    </a:cubicBezTo>
                    <a:cubicBezTo>
                      <a:pt x="105" y="4828"/>
                      <a:pt x="268" y="4857"/>
                      <a:pt x="421" y="4857"/>
                    </a:cubicBezTo>
                    <a:cubicBezTo>
                      <a:pt x="507" y="4857"/>
                      <a:pt x="591" y="4847"/>
                      <a:pt x="646" y="4838"/>
                    </a:cubicBezTo>
                    <a:cubicBezTo>
                      <a:pt x="1003" y="4793"/>
                      <a:pt x="1578" y="4594"/>
                      <a:pt x="1749" y="4250"/>
                    </a:cubicBezTo>
                    <a:lnTo>
                      <a:pt x="1749" y="4250"/>
                    </a:lnTo>
                    <a:cubicBezTo>
                      <a:pt x="1520" y="4731"/>
                      <a:pt x="1446" y="5321"/>
                      <a:pt x="2162" y="5342"/>
                    </a:cubicBezTo>
                    <a:cubicBezTo>
                      <a:pt x="2171" y="5342"/>
                      <a:pt x="2180" y="5342"/>
                      <a:pt x="2189" y="5342"/>
                    </a:cubicBezTo>
                    <a:cubicBezTo>
                      <a:pt x="2706" y="5342"/>
                      <a:pt x="2994" y="4760"/>
                      <a:pt x="3174" y="4370"/>
                    </a:cubicBezTo>
                    <a:cubicBezTo>
                      <a:pt x="3200" y="4665"/>
                      <a:pt x="3225" y="4818"/>
                      <a:pt x="3459" y="5047"/>
                    </a:cubicBezTo>
                    <a:cubicBezTo>
                      <a:pt x="3618" y="5211"/>
                      <a:pt x="3879" y="5413"/>
                      <a:pt x="4123" y="5413"/>
                    </a:cubicBezTo>
                    <a:cubicBezTo>
                      <a:pt x="4129" y="5413"/>
                      <a:pt x="4135" y="5413"/>
                      <a:pt x="4141" y="5413"/>
                    </a:cubicBezTo>
                    <a:cubicBezTo>
                      <a:pt x="4695" y="5403"/>
                      <a:pt x="4731" y="4660"/>
                      <a:pt x="4649" y="4294"/>
                    </a:cubicBezTo>
                    <a:lnTo>
                      <a:pt x="4649" y="4294"/>
                    </a:lnTo>
                    <a:cubicBezTo>
                      <a:pt x="4853" y="4716"/>
                      <a:pt x="5372" y="4945"/>
                      <a:pt x="5835" y="4970"/>
                    </a:cubicBezTo>
                    <a:cubicBezTo>
                      <a:pt x="5893" y="4974"/>
                      <a:pt x="5958" y="4977"/>
                      <a:pt x="6023" y="4977"/>
                    </a:cubicBezTo>
                    <a:cubicBezTo>
                      <a:pt x="6402" y="4977"/>
                      <a:pt x="6833" y="4892"/>
                      <a:pt x="6547" y="4472"/>
                    </a:cubicBezTo>
                    <a:cubicBezTo>
                      <a:pt x="6267" y="4034"/>
                      <a:pt x="5875" y="3678"/>
                      <a:pt x="5596" y="3261"/>
                    </a:cubicBezTo>
                    <a:cubicBezTo>
                      <a:pt x="5316" y="2859"/>
                      <a:pt x="5061" y="2458"/>
                      <a:pt x="4822" y="2056"/>
                    </a:cubicBezTo>
                    <a:cubicBezTo>
                      <a:pt x="4604" y="1715"/>
                      <a:pt x="3658" y="311"/>
                      <a:pt x="3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4577;p54">
              <a:extLst>
                <a:ext uri="{FF2B5EF4-FFF2-40B4-BE49-F238E27FC236}">
                  <a16:creationId xmlns:a16="http://schemas.microsoft.com/office/drawing/2014/main" id="{E20BBEEB-35E6-105F-3CE5-2E8C4F750A5A}"/>
                </a:ext>
              </a:extLst>
            </p:cNvPr>
            <p:cNvGrpSpPr/>
            <p:nvPr/>
          </p:nvGrpSpPr>
          <p:grpSpPr>
            <a:xfrm>
              <a:off x="2839525" y="1586075"/>
              <a:ext cx="334600" cy="558425"/>
              <a:chOff x="2839525" y="1586075"/>
              <a:chExt cx="334600" cy="558425"/>
            </a:xfrm>
          </p:grpSpPr>
          <p:sp>
            <p:nvSpPr>
              <p:cNvPr id="6" name="Google Shape;4578;p54">
                <a:extLst>
                  <a:ext uri="{FF2B5EF4-FFF2-40B4-BE49-F238E27FC236}">
                    <a16:creationId xmlns:a16="http://schemas.microsoft.com/office/drawing/2014/main" id="{E0A65C8B-F502-57EC-8298-209CE01A199E}"/>
                  </a:ext>
                </a:extLst>
              </p:cNvPr>
              <p:cNvSpPr/>
              <p:nvPr/>
            </p:nvSpPr>
            <p:spPr>
              <a:xfrm>
                <a:off x="3037525" y="1832525"/>
                <a:ext cx="441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149" extrusionOk="0">
                    <a:moveTo>
                      <a:pt x="1531" y="1"/>
                    </a:moveTo>
                    <a:cubicBezTo>
                      <a:pt x="1707" y="439"/>
                      <a:pt x="1602" y="600"/>
                      <a:pt x="1386" y="600"/>
                    </a:cubicBezTo>
                    <a:cubicBezTo>
                      <a:pt x="1226" y="600"/>
                      <a:pt x="1006" y="512"/>
                      <a:pt x="794" y="382"/>
                    </a:cubicBezTo>
                    <a:cubicBezTo>
                      <a:pt x="790" y="378"/>
                      <a:pt x="785" y="377"/>
                      <a:pt x="780" y="377"/>
                    </a:cubicBezTo>
                    <a:cubicBezTo>
                      <a:pt x="764" y="377"/>
                      <a:pt x="745" y="393"/>
                      <a:pt x="753" y="413"/>
                    </a:cubicBezTo>
                    <a:cubicBezTo>
                      <a:pt x="800" y="623"/>
                      <a:pt x="815" y="1095"/>
                      <a:pt x="573" y="1095"/>
                    </a:cubicBezTo>
                    <a:cubicBezTo>
                      <a:pt x="528" y="1095"/>
                      <a:pt x="475" y="1080"/>
                      <a:pt x="412" y="1043"/>
                    </a:cubicBezTo>
                    <a:cubicBezTo>
                      <a:pt x="244" y="931"/>
                      <a:pt x="122" y="764"/>
                      <a:pt x="0" y="601"/>
                    </a:cubicBezTo>
                    <a:lnTo>
                      <a:pt x="0" y="601"/>
                    </a:lnTo>
                    <a:cubicBezTo>
                      <a:pt x="102" y="779"/>
                      <a:pt x="219" y="957"/>
                      <a:pt x="387" y="1079"/>
                    </a:cubicBezTo>
                    <a:cubicBezTo>
                      <a:pt x="440" y="1119"/>
                      <a:pt x="510" y="1149"/>
                      <a:pt x="579" y="1149"/>
                    </a:cubicBezTo>
                    <a:cubicBezTo>
                      <a:pt x="622" y="1149"/>
                      <a:pt x="665" y="1137"/>
                      <a:pt x="702" y="1109"/>
                    </a:cubicBezTo>
                    <a:cubicBezTo>
                      <a:pt x="878" y="957"/>
                      <a:pt x="852" y="690"/>
                      <a:pt x="823" y="471"/>
                    </a:cubicBezTo>
                    <a:lnTo>
                      <a:pt x="823" y="471"/>
                    </a:lnTo>
                    <a:cubicBezTo>
                      <a:pt x="1015" y="582"/>
                      <a:pt x="1217" y="649"/>
                      <a:pt x="1374" y="649"/>
                    </a:cubicBezTo>
                    <a:cubicBezTo>
                      <a:pt x="1631" y="649"/>
                      <a:pt x="1766" y="467"/>
                      <a:pt x="1531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579;p54">
                <a:extLst>
                  <a:ext uri="{FF2B5EF4-FFF2-40B4-BE49-F238E27FC236}">
                    <a16:creationId xmlns:a16="http://schemas.microsoft.com/office/drawing/2014/main" id="{5C7E20C6-6F3D-7F92-994B-96B7C8B5C632}"/>
                  </a:ext>
                </a:extLst>
              </p:cNvPr>
              <p:cNvSpPr/>
              <p:nvPr/>
            </p:nvSpPr>
            <p:spPr>
              <a:xfrm>
                <a:off x="2922425" y="1838625"/>
                <a:ext cx="5040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890" extrusionOk="0">
                    <a:moveTo>
                      <a:pt x="1" y="1"/>
                    </a:moveTo>
                    <a:cubicBezTo>
                      <a:pt x="47" y="343"/>
                      <a:pt x="253" y="489"/>
                      <a:pt x="491" y="489"/>
                    </a:cubicBezTo>
                    <a:cubicBezTo>
                      <a:pt x="668" y="489"/>
                      <a:pt x="864" y="407"/>
                      <a:pt x="1023" y="265"/>
                    </a:cubicBezTo>
                    <a:lnTo>
                      <a:pt x="1023" y="265"/>
                    </a:lnTo>
                    <a:cubicBezTo>
                      <a:pt x="1021" y="304"/>
                      <a:pt x="1025" y="343"/>
                      <a:pt x="1033" y="377"/>
                    </a:cubicBezTo>
                    <a:cubicBezTo>
                      <a:pt x="1065" y="603"/>
                      <a:pt x="1225" y="890"/>
                      <a:pt x="1471" y="890"/>
                    </a:cubicBezTo>
                    <a:cubicBezTo>
                      <a:pt x="1502" y="890"/>
                      <a:pt x="1534" y="885"/>
                      <a:pt x="1567" y="876"/>
                    </a:cubicBezTo>
                    <a:cubicBezTo>
                      <a:pt x="1761" y="809"/>
                      <a:pt x="1898" y="652"/>
                      <a:pt x="2015" y="499"/>
                    </a:cubicBezTo>
                    <a:lnTo>
                      <a:pt x="2015" y="499"/>
                    </a:lnTo>
                    <a:cubicBezTo>
                      <a:pt x="1884" y="644"/>
                      <a:pt x="1677" y="843"/>
                      <a:pt x="1481" y="843"/>
                    </a:cubicBezTo>
                    <a:cubicBezTo>
                      <a:pt x="1395" y="843"/>
                      <a:pt x="1311" y="805"/>
                      <a:pt x="1237" y="708"/>
                    </a:cubicBezTo>
                    <a:cubicBezTo>
                      <a:pt x="1125" y="570"/>
                      <a:pt x="1064" y="357"/>
                      <a:pt x="1094" y="189"/>
                    </a:cubicBezTo>
                    <a:cubicBezTo>
                      <a:pt x="1099" y="174"/>
                      <a:pt x="1094" y="163"/>
                      <a:pt x="1089" y="153"/>
                    </a:cubicBezTo>
                    <a:cubicBezTo>
                      <a:pt x="1082" y="148"/>
                      <a:pt x="1074" y="146"/>
                      <a:pt x="1066" y="146"/>
                    </a:cubicBezTo>
                    <a:cubicBezTo>
                      <a:pt x="1059" y="146"/>
                      <a:pt x="1051" y="148"/>
                      <a:pt x="1044" y="153"/>
                    </a:cubicBezTo>
                    <a:cubicBezTo>
                      <a:pt x="967" y="240"/>
                      <a:pt x="881" y="306"/>
                      <a:pt x="779" y="357"/>
                    </a:cubicBezTo>
                    <a:cubicBezTo>
                      <a:pt x="672" y="413"/>
                      <a:pt x="570" y="440"/>
                      <a:pt x="475" y="440"/>
                    </a:cubicBezTo>
                    <a:cubicBezTo>
                      <a:pt x="247" y="440"/>
                      <a:pt x="69" y="282"/>
                      <a:pt x="1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580;p54">
                <a:extLst>
                  <a:ext uri="{FF2B5EF4-FFF2-40B4-BE49-F238E27FC236}">
                    <a16:creationId xmlns:a16="http://schemas.microsoft.com/office/drawing/2014/main" id="{23A110EA-C2A6-03DB-CC26-031A06965AB3}"/>
                  </a:ext>
                </a:extLst>
              </p:cNvPr>
              <p:cNvSpPr/>
              <p:nvPr/>
            </p:nvSpPr>
            <p:spPr>
              <a:xfrm>
                <a:off x="2990975" y="1728000"/>
                <a:ext cx="344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662" extrusionOk="0">
                    <a:moveTo>
                      <a:pt x="1379" y="0"/>
                    </a:moveTo>
                    <a:cubicBezTo>
                      <a:pt x="1254" y="245"/>
                      <a:pt x="1100" y="549"/>
                      <a:pt x="819" y="603"/>
                    </a:cubicBezTo>
                    <a:lnTo>
                      <a:pt x="819" y="603"/>
                    </a:lnTo>
                    <a:cubicBezTo>
                      <a:pt x="744" y="462"/>
                      <a:pt x="756" y="268"/>
                      <a:pt x="814" y="117"/>
                    </a:cubicBezTo>
                    <a:cubicBezTo>
                      <a:pt x="821" y="91"/>
                      <a:pt x="802" y="71"/>
                      <a:pt x="783" y="71"/>
                    </a:cubicBezTo>
                    <a:cubicBezTo>
                      <a:pt x="772" y="71"/>
                      <a:pt x="761" y="77"/>
                      <a:pt x="753" y="92"/>
                    </a:cubicBezTo>
                    <a:cubicBezTo>
                      <a:pt x="753" y="92"/>
                      <a:pt x="753" y="92"/>
                      <a:pt x="753" y="92"/>
                    </a:cubicBezTo>
                    <a:lnTo>
                      <a:pt x="753" y="92"/>
                    </a:lnTo>
                    <a:cubicBezTo>
                      <a:pt x="723" y="163"/>
                      <a:pt x="672" y="224"/>
                      <a:pt x="621" y="280"/>
                    </a:cubicBezTo>
                    <a:cubicBezTo>
                      <a:pt x="505" y="396"/>
                      <a:pt x="332" y="546"/>
                      <a:pt x="161" y="546"/>
                    </a:cubicBezTo>
                    <a:cubicBezTo>
                      <a:pt x="107" y="546"/>
                      <a:pt x="52" y="531"/>
                      <a:pt x="0" y="494"/>
                    </a:cubicBezTo>
                    <a:lnTo>
                      <a:pt x="0" y="494"/>
                    </a:lnTo>
                    <a:cubicBezTo>
                      <a:pt x="59" y="548"/>
                      <a:pt x="124" y="569"/>
                      <a:pt x="192" y="569"/>
                    </a:cubicBezTo>
                    <a:cubicBezTo>
                      <a:pt x="362" y="569"/>
                      <a:pt x="546" y="433"/>
                      <a:pt x="662" y="321"/>
                    </a:cubicBezTo>
                    <a:cubicBezTo>
                      <a:pt x="679" y="304"/>
                      <a:pt x="695" y="287"/>
                      <a:pt x="710" y="269"/>
                    </a:cubicBezTo>
                    <a:lnTo>
                      <a:pt x="710" y="269"/>
                    </a:lnTo>
                    <a:cubicBezTo>
                      <a:pt x="692" y="401"/>
                      <a:pt x="706" y="537"/>
                      <a:pt x="779" y="651"/>
                    </a:cubicBezTo>
                    <a:cubicBezTo>
                      <a:pt x="789" y="656"/>
                      <a:pt x="794" y="662"/>
                      <a:pt x="809" y="662"/>
                    </a:cubicBezTo>
                    <a:cubicBezTo>
                      <a:pt x="1125" y="611"/>
                      <a:pt x="1282" y="275"/>
                      <a:pt x="137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581;p54">
                <a:extLst>
                  <a:ext uri="{FF2B5EF4-FFF2-40B4-BE49-F238E27FC236}">
                    <a16:creationId xmlns:a16="http://schemas.microsoft.com/office/drawing/2014/main" id="{17742806-37BA-A33D-AED0-6498DE4ACC3D}"/>
                  </a:ext>
                </a:extLst>
              </p:cNvPr>
              <p:cNvSpPr/>
              <p:nvPr/>
            </p:nvSpPr>
            <p:spPr>
              <a:xfrm>
                <a:off x="3002425" y="1673950"/>
                <a:ext cx="208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9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" y="112"/>
                      <a:pt x="31" y="219"/>
                      <a:pt x="77" y="321"/>
                    </a:cubicBezTo>
                    <a:cubicBezTo>
                      <a:pt x="166" y="539"/>
                      <a:pt x="334" y="692"/>
                      <a:pt x="508" y="692"/>
                    </a:cubicBezTo>
                    <a:cubicBezTo>
                      <a:pt x="622" y="692"/>
                      <a:pt x="738" y="626"/>
                      <a:pt x="834" y="468"/>
                    </a:cubicBezTo>
                    <a:lnTo>
                      <a:pt x="834" y="468"/>
                    </a:lnTo>
                    <a:cubicBezTo>
                      <a:pt x="725" y="585"/>
                      <a:pt x="622" y="636"/>
                      <a:pt x="527" y="636"/>
                    </a:cubicBezTo>
                    <a:cubicBezTo>
                      <a:pt x="370" y="636"/>
                      <a:pt x="233" y="498"/>
                      <a:pt x="122" y="295"/>
                    </a:cubicBezTo>
                    <a:cubicBezTo>
                      <a:pt x="77" y="204"/>
                      <a:pt x="31" y="102"/>
                      <a:pt x="0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582;p54">
                <a:extLst>
                  <a:ext uri="{FF2B5EF4-FFF2-40B4-BE49-F238E27FC236}">
                    <a16:creationId xmlns:a16="http://schemas.microsoft.com/office/drawing/2014/main" id="{7F3F8CC6-1C23-7A61-0F1B-109E1217B8F3}"/>
                  </a:ext>
                </a:extLst>
              </p:cNvPr>
              <p:cNvSpPr/>
              <p:nvPr/>
            </p:nvSpPr>
            <p:spPr>
              <a:xfrm>
                <a:off x="2883575" y="1957400"/>
                <a:ext cx="432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111" extrusionOk="0">
                    <a:moveTo>
                      <a:pt x="110" y="1"/>
                    </a:moveTo>
                    <a:cubicBezTo>
                      <a:pt x="1" y="294"/>
                      <a:pt x="76" y="841"/>
                      <a:pt x="465" y="841"/>
                    </a:cubicBezTo>
                    <a:cubicBezTo>
                      <a:pt x="474" y="841"/>
                      <a:pt x="483" y="840"/>
                      <a:pt x="492" y="840"/>
                    </a:cubicBezTo>
                    <a:cubicBezTo>
                      <a:pt x="691" y="822"/>
                      <a:pt x="839" y="674"/>
                      <a:pt x="973" y="545"/>
                    </a:cubicBezTo>
                    <a:lnTo>
                      <a:pt x="973" y="545"/>
                    </a:lnTo>
                    <a:cubicBezTo>
                      <a:pt x="986" y="734"/>
                      <a:pt x="1038" y="931"/>
                      <a:pt x="1189" y="1059"/>
                    </a:cubicBezTo>
                    <a:cubicBezTo>
                      <a:pt x="1225" y="1091"/>
                      <a:pt x="1278" y="1110"/>
                      <a:pt x="1329" y="1110"/>
                    </a:cubicBezTo>
                    <a:cubicBezTo>
                      <a:pt x="1335" y="1110"/>
                      <a:pt x="1341" y="1110"/>
                      <a:pt x="1346" y="1110"/>
                    </a:cubicBezTo>
                    <a:cubicBezTo>
                      <a:pt x="1504" y="1074"/>
                      <a:pt x="1606" y="942"/>
                      <a:pt x="1728" y="845"/>
                    </a:cubicBezTo>
                    <a:lnTo>
                      <a:pt x="1728" y="845"/>
                    </a:lnTo>
                    <a:cubicBezTo>
                      <a:pt x="1606" y="931"/>
                      <a:pt x="1494" y="1048"/>
                      <a:pt x="1331" y="1064"/>
                    </a:cubicBezTo>
                    <a:cubicBezTo>
                      <a:pt x="1097" y="1059"/>
                      <a:pt x="1021" y="662"/>
                      <a:pt x="1026" y="474"/>
                    </a:cubicBezTo>
                    <a:cubicBezTo>
                      <a:pt x="1026" y="456"/>
                      <a:pt x="1012" y="444"/>
                      <a:pt x="996" y="444"/>
                    </a:cubicBezTo>
                    <a:cubicBezTo>
                      <a:pt x="989" y="444"/>
                      <a:pt x="981" y="447"/>
                      <a:pt x="975" y="453"/>
                    </a:cubicBezTo>
                    <a:cubicBezTo>
                      <a:pt x="832" y="586"/>
                      <a:pt x="690" y="753"/>
                      <a:pt x="487" y="784"/>
                    </a:cubicBezTo>
                    <a:cubicBezTo>
                      <a:pt x="477" y="785"/>
                      <a:pt x="467" y="785"/>
                      <a:pt x="458" y="785"/>
                    </a:cubicBezTo>
                    <a:cubicBezTo>
                      <a:pt x="266" y="785"/>
                      <a:pt x="144" y="592"/>
                      <a:pt x="110" y="408"/>
                    </a:cubicBezTo>
                    <a:cubicBezTo>
                      <a:pt x="80" y="275"/>
                      <a:pt x="75" y="133"/>
                      <a:pt x="11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583;p54">
                <a:extLst>
                  <a:ext uri="{FF2B5EF4-FFF2-40B4-BE49-F238E27FC236}">
                    <a16:creationId xmlns:a16="http://schemas.microsoft.com/office/drawing/2014/main" id="{CF2A9CA1-8CA3-9FA5-88D7-9F082312C8CD}"/>
                  </a:ext>
                </a:extLst>
              </p:cNvPr>
              <p:cNvSpPr/>
              <p:nvPr/>
            </p:nvSpPr>
            <p:spPr>
              <a:xfrm>
                <a:off x="3064225" y="1941900"/>
                <a:ext cx="5947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699" extrusionOk="0">
                    <a:moveTo>
                      <a:pt x="2076" y="0"/>
                    </a:moveTo>
                    <a:cubicBezTo>
                      <a:pt x="2172" y="208"/>
                      <a:pt x="2342" y="809"/>
                      <a:pt x="1985" y="809"/>
                    </a:cubicBezTo>
                    <a:cubicBezTo>
                      <a:pt x="1966" y="809"/>
                      <a:pt x="1945" y="807"/>
                      <a:pt x="1923" y="804"/>
                    </a:cubicBezTo>
                    <a:cubicBezTo>
                      <a:pt x="1720" y="748"/>
                      <a:pt x="1567" y="590"/>
                      <a:pt x="1389" y="473"/>
                    </a:cubicBezTo>
                    <a:cubicBezTo>
                      <a:pt x="1386" y="472"/>
                      <a:pt x="1384" y="472"/>
                      <a:pt x="1381" y="472"/>
                    </a:cubicBezTo>
                    <a:cubicBezTo>
                      <a:pt x="1365" y="472"/>
                      <a:pt x="1353" y="485"/>
                      <a:pt x="1348" y="493"/>
                    </a:cubicBezTo>
                    <a:cubicBezTo>
                      <a:pt x="1323" y="600"/>
                      <a:pt x="1323" y="712"/>
                      <a:pt x="1323" y="819"/>
                    </a:cubicBezTo>
                    <a:cubicBezTo>
                      <a:pt x="1328" y="1104"/>
                      <a:pt x="1379" y="1501"/>
                      <a:pt x="1058" y="1628"/>
                    </a:cubicBezTo>
                    <a:cubicBezTo>
                      <a:pt x="1014" y="1641"/>
                      <a:pt x="971" y="1646"/>
                      <a:pt x="928" y="1646"/>
                    </a:cubicBezTo>
                    <a:cubicBezTo>
                      <a:pt x="576" y="1646"/>
                      <a:pt x="254" y="1257"/>
                      <a:pt x="0" y="1058"/>
                    </a:cubicBezTo>
                    <a:lnTo>
                      <a:pt x="0" y="1058"/>
                    </a:lnTo>
                    <a:cubicBezTo>
                      <a:pt x="229" y="1282"/>
                      <a:pt x="438" y="1541"/>
                      <a:pt x="743" y="1663"/>
                    </a:cubicBezTo>
                    <a:cubicBezTo>
                      <a:pt x="799" y="1687"/>
                      <a:pt x="859" y="1699"/>
                      <a:pt x="918" y="1699"/>
                    </a:cubicBezTo>
                    <a:cubicBezTo>
                      <a:pt x="1084" y="1699"/>
                      <a:pt x="1248" y="1609"/>
                      <a:pt x="1323" y="1455"/>
                    </a:cubicBezTo>
                    <a:cubicBezTo>
                      <a:pt x="1420" y="1251"/>
                      <a:pt x="1394" y="1028"/>
                      <a:pt x="1389" y="814"/>
                    </a:cubicBezTo>
                    <a:cubicBezTo>
                      <a:pt x="1389" y="727"/>
                      <a:pt x="1389" y="633"/>
                      <a:pt x="1405" y="550"/>
                    </a:cubicBezTo>
                    <a:lnTo>
                      <a:pt x="1405" y="550"/>
                    </a:lnTo>
                    <a:cubicBezTo>
                      <a:pt x="1561" y="663"/>
                      <a:pt x="1719" y="802"/>
                      <a:pt x="1913" y="850"/>
                    </a:cubicBezTo>
                    <a:cubicBezTo>
                      <a:pt x="1937" y="853"/>
                      <a:pt x="1959" y="855"/>
                      <a:pt x="1980" y="855"/>
                    </a:cubicBezTo>
                    <a:cubicBezTo>
                      <a:pt x="2378" y="855"/>
                      <a:pt x="2206" y="232"/>
                      <a:pt x="207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584;p54">
                <a:extLst>
                  <a:ext uri="{FF2B5EF4-FFF2-40B4-BE49-F238E27FC236}">
                    <a16:creationId xmlns:a16="http://schemas.microsoft.com/office/drawing/2014/main" id="{A671C77A-EC5F-C9F9-B045-D27124E5FE09}"/>
                  </a:ext>
                </a:extLst>
              </p:cNvPr>
              <p:cNvSpPr/>
              <p:nvPr/>
            </p:nvSpPr>
            <p:spPr>
              <a:xfrm>
                <a:off x="2970000" y="1976475"/>
                <a:ext cx="28750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75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148"/>
                      <a:pt x="36" y="301"/>
                      <a:pt x="107" y="433"/>
                    </a:cubicBezTo>
                    <a:cubicBezTo>
                      <a:pt x="228" y="654"/>
                      <a:pt x="401" y="751"/>
                      <a:pt x="575" y="751"/>
                    </a:cubicBezTo>
                    <a:cubicBezTo>
                      <a:pt x="808" y="751"/>
                      <a:pt x="1042" y="575"/>
                      <a:pt x="1150" y="285"/>
                    </a:cubicBezTo>
                    <a:lnTo>
                      <a:pt x="1150" y="285"/>
                    </a:lnTo>
                    <a:cubicBezTo>
                      <a:pt x="1089" y="377"/>
                      <a:pt x="1028" y="474"/>
                      <a:pt x="946" y="540"/>
                    </a:cubicBezTo>
                    <a:cubicBezTo>
                      <a:pt x="849" y="633"/>
                      <a:pt x="714" y="697"/>
                      <a:pt x="583" y="697"/>
                    </a:cubicBezTo>
                    <a:cubicBezTo>
                      <a:pt x="542" y="697"/>
                      <a:pt x="502" y="690"/>
                      <a:pt x="463" y="677"/>
                    </a:cubicBezTo>
                    <a:cubicBezTo>
                      <a:pt x="280" y="616"/>
                      <a:pt x="143" y="443"/>
                      <a:pt x="76" y="270"/>
                    </a:cubicBezTo>
                    <a:cubicBezTo>
                      <a:pt x="46" y="179"/>
                      <a:pt x="15" y="92"/>
                      <a:pt x="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585;p54">
                <a:extLst>
                  <a:ext uri="{FF2B5EF4-FFF2-40B4-BE49-F238E27FC236}">
                    <a16:creationId xmlns:a16="http://schemas.microsoft.com/office/drawing/2014/main" id="{FC76B08B-DCE4-D9BA-4F92-7A249FBDFB96}"/>
                  </a:ext>
                </a:extLst>
              </p:cNvPr>
              <p:cNvSpPr/>
              <p:nvPr/>
            </p:nvSpPr>
            <p:spPr>
              <a:xfrm>
                <a:off x="3085850" y="2083800"/>
                <a:ext cx="7440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129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5" y="413"/>
                      <a:pt x="611" y="789"/>
                      <a:pt x="1002" y="1084"/>
                    </a:cubicBezTo>
                    <a:cubicBezTo>
                      <a:pt x="1206" y="1228"/>
                      <a:pt x="1368" y="1291"/>
                      <a:pt x="1492" y="1291"/>
                    </a:cubicBezTo>
                    <a:cubicBezTo>
                      <a:pt x="1782" y="1291"/>
                      <a:pt x="1862" y="948"/>
                      <a:pt x="1771" y="495"/>
                    </a:cubicBezTo>
                    <a:lnTo>
                      <a:pt x="1771" y="495"/>
                    </a:lnTo>
                    <a:cubicBezTo>
                      <a:pt x="1889" y="553"/>
                      <a:pt x="1993" y="642"/>
                      <a:pt x="2101" y="723"/>
                    </a:cubicBezTo>
                    <a:cubicBezTo>
                      <a:pt x="2263" y="853"/>
                      <a:pt x="2454" y="987"/>
                      <a:pt x="2672" y="987"/>
                    </a:cubicBezTo>
                    <a:cubicBezTo>
                      <a:pt x="2693" y="987"/>
                      <a:pt x="2715" y="985"/>
                      <a:pt x="2737" y="982"/>
                    </a:cubicBezTo>
                    <a:cubicBezTo>
                      <a:pt x="2976" y="916"/>
                      <a:pt x="2869" y="520"/>
                      <a:pt x="2854" y="342"/>
                    </a:cubicBezTo>
                    <a:lnTo>
                      <a:pt x="2854" y="342"/>
                    </a:lnTo>
                    <a:cubicBezTo>
                      <a:pt x="2854" y="509"/>
                      <a:pt x="2940" y="891"/>
                      <a:pt x="2727" y="947"/>
                    </a:cubicBezTo>
                    <a:cubicBezTo>
                      <a:pt x="2712" y="948"/>
                      <a:pt x="2698" y="949"/>
                      <a:pt x="2684" y="949"/>
                    </a:cubicBezTo>
                    <a:cubicBezTo>
                      <a:pt x="2472" y="949"/>
                      <a:pt x="2284" y="811"/>
                      <a:pt x="2131" y="682"/>
                    </a:cubicBezTo>
                    <a:cubicBezTo>
                      <a:pt x="2009" y="586"/>
                      <a:pt x="1887" y="464"/>
                      <a:pt x="1730" y="418"/>
                    </a:cubicBezTo>
                    <a:cubicBezTo>
                      <a:pt x="1709" y="418"/>
                      <a:pt x="1704" y="438"/>
                      <a:pt x="1704" y="453"/>
                    </a:cubicBezTo>
                    <a:cubicBezTo>
                      <a:pt x="1724" y="570"/>
                      <a:pt x="1740" y="693"/>
                      <a:pt x="1740" y="815"/>
                    </a:cubicBezTo>
                    <a:cubicBezTo>
                      <a:pt x="1751" y="1116"/>
                      <a:pt x="1638" y="1230"/>
                      <a:pt x="1478" y="1230"/>
                    </a:cubicBezTo>
                    <a:cubicBezTo>
                      <a:pt x="1348" y="1230"/>
                      <a:pt x="1188" y="1155"/>
                      <a:pt x="1038" y="1044"/>
                    </a:cubicBezTo>
                    <a:cubicBezTo>
                      <a:pt x="641" y="759"/>
                      <a:pt x="300" y="387"/>
                      <a:pt x="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586;p54">
                <a:extLst>
                  <a:ext uri="{FF2B5EF4-FFF2-40B4-BE49-F238E27FC236}">
                    <a16:creationId xmlns:a16="http://schemas.microsoft.com/office/drawing/2014/main" id="{94C2A0AA-1A8D-537A-2EF0-04F228C3ADAB}"/>
                  </a:ext>
                </a:extLst>
              </p:cNvPr>
              <p:cNvSpPr/>
              <p:nvPr/>
            </p:nvSpPr>
            <p:spPr>
              <a:xfrm>
                <a:off x="2839525" y="2084450"/>
                <a:ext cx="6067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1252" extrusionOk="0">
                    <a:moveTo>
                      <a:pt x="265" y="0"/>
                    </a:moveTo>
                    <a:lnTo>
                      <a:pt x="265" y="0"/>
                    </a:lnTo>
                    <a:cubicBezTo>
                      <a:pt x="153" y="280"/>
                      <a:pt x="41" y="611"/>
                      <a:pt x="158" y="911"/>
                    </a:cubicBezTo>
                    <a:cubicBezTo>
                      <a:pt x="233" y="1079"/>
                      <a:pt x="365" y="1143"/>
                      <a:pt x="510" y="1143"/>
                    </a:cubicBezTo>
                    <a:cubicBezTo>
                      <a:pt x="673" y="1143"/>
                      <a:pt x="851" y="1063"/>
                      <a:pt x="982" y="962"/>
                    </a:cubicBezTo>
                    <a:cubicBezTo>
                      <a:pt x="1083" y="885"/>
                      <a:pt x="1181" y="793"/>
                      <a:pt x="1248" y="682"/>
                    </a:cubicBezTo>
                    <a:lnTo>
                      <a:pt x="1248" y="682"/>
                    </a:lnTo>
                    <a:cubicBezTo>
                      <a:pt x="1255" y="781"/>
                      <a:pt x="1282" y="879"/>
                      <a:pt x="1323" y="972"/>
                    </a:cubicBezTo>
                    <a:cubicBezTo>
                      <a:pt x="1364" y="1063"/>
                      <a:pt x="1435" y="1155"/>
                      <a:pt x="1531" y="1201"/>
                    </a:cubicBezTo>
                    <a:cubicBezTo>
                      <a:pt x="1562" y="1211"/>
                      <a:pt x="1603" y="1231"/>
                      <a:pt x="1633" y="1241"/>
                    </a:cubicBezTo>
                    <a:lnTo>
                      <a:pt x="1704" y="1252"/>
                    </a:lnTo>
                    <a:cubicBezTo>
                      <a:pt x="2121" y="1246"/>
                      <a:pt x="2279" y="748"/>
                      <a:pt x="2427" y="433"/>
                    </a:cubicBezTo>
                    <a:lnTo>
                      <a:pt x="2427" y="433"/>
                    </a:lnTo>
                    <a:cubicBezTo>
                      <a:pt x="2269" y="712"/>
                      <a:pt x="2116" y="1140"/>
                      <a:pt x="1760" y="1201"/>
                    </a:cubicBezTo>
                    <a:cubicBezTo>
                      <a:pt x="1751" y="1201"/>
                      <a:pt x="1741" y="1202"/>
                      <a:pt x="1732" y="1202"/>
                    </a:cubicBezTo>
                    <a:cubicBezTo>
                      <a:pt x="1428" y="1202"/>
                      <a:pt x="1276" y="864"/>
                      <a:pt x="1297" y="581"/>
                    </a:cubicBezTo>
                    <a:lnTo>
                      <a:pt x="1297" y="581"/>
                    </a:lnTo>
                    <a:cubicBezTo>
                      <a:pt x="1314" y="536"/>
                      <a:pt x="1324" y="488"/>
                      <a:pt x="1328" y="438"/>
                    </a:cubicBezTo>
                    <a:cubicBezTo>
                      <a:pt x="1328" y="427"/>
                      <a:pt x="1323" y="412"/>
                      <a:pt x="1308" y="407"/>
                    </a:cubicBezTo>
                    <a:cubicBezTo>
                      <a:pt x="1305" y="406"/>
                      <a:pt x="1302" y="405"/>
                      <a:pt x="1299" y="405"/>
                    </a:cubicBezTo>
                    <a:cubicBezTo>
                      <a:pt x="1289" y="405"/>
                      <a:pt x="1276" y="412"/>
                      <a:pt x="1272" y="427"/>
                    </a:cubicBezTo>
                    <a:cubicBezTo>
                      <a:pt x="1271" y="430"/>
                      <a:pt x="1271" y="432"/>
                      <a:pt x="1270" y="434"/>
                    </a:cubicBezTo>
                    <a:lnTo>
                      <a:pt x="1270" y="434"/>
                    </a:lnTo>
                    <a:lnTo>
                      <a:pt x="1262" y="433"/>
                    </a:lnTo>
                    <a:cubicBezTo>
                      <a:pt x="1239" y="728"/>
                      <a:pt x="830" y="1089"/>
                      <a:pt x="514" y="1089"/>
                    </a:cubicBezTo>
                    <a:cubicBezTo>
                      <a:pt x="477" y="1089"/>
                      <a:pt x="441" y="1084"/>
                      <a:pt x="407" y="1073"/>
                    </a:cubicBezTo>
                    <a:cubicBezTo>
                      <a:pt x="0" y="926"/>
                      <a:pt x="163" y="316"/>
                      <a:pt x="265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587;p54">
                <a:extLst>
                  <a:ext uri="{FF2B5EF4-FFF2-40B4-BE49-F238E27FC236}">
                    <a16:creationId xmlns:a16="http://schemas.microsoft.com/office/drawing/2014/main" id="{93F41D5F-27C2-379B-5B92-AF1B5CE83F4A}"/>
                  </a:ext>
                </a:extLst>
              </p:cNvPr>
              <p:cNvSpPr/>
              <p:nvPr/>
            </p:nvSpPr>
            <p:spPr>
              <a:xfrm>
                <a:off x="2958175" y="2048450"/>
                <a:ext cx="254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83" extrusionOk="0">
                    <a:moveTo>
                      <a:pt x="15" y="1"/>
                    </a:moveTo>
                    <a:lnTo>
                      <a:pt x="15" y="1"/>
                    </a:lnTo>
                    <a:cubicBezTo>
                      <a:pt x="26" y="275"/>
                      <a:pt x="0" y="606"/>
                      <a:pt x="229" y="804"/>
                    </a:cubicBezTo>
                    <a:cubicBezTo>
                      <a:pt x="306" y="859"/>
                      <a:pt x="377" y="883"/>
                      <a:pt x="444" y="883"/>
                    </a:cubicBezTo>
                    <a:cubicBezTo>
                      <a:pt x="716" y="883"/>
                      <a:pt x="903" y="488"/>
                      <a:pt x="1017" y="255"/>
                    </a:cubicBezTo>
                    <a:lnTo>
                      <a:pt x="1017" y="255"/>
                    </a:lnTo>
                    <a:cubicBezTo>
                      <a:pt x="870" y="434"/>
                      <a:pt x="710" y="818"/>
                      <a:pt x="448" y="818"/>
                    </a:cubicBezTo>
                    <a:cubicBezTo>
                      <a:pt x="420" y="818"/>
                      <a:pt x="391" y="814"/>
                      <a:pt x="361" y="804"/>
                    </a:cubicBezTo>
                    <a:cubicBezTo>
                      <a:pt x="51" y="682"/>
                      <a:pt x="76" y="280"/>
                      <a:pt x="15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588;p54">
                <a:extLst>
                  <a:ext uri="{FF2B5EF4-FFF2-40B4-BE49-F238E27FC236}">
                    <a16:creationId xmlns:a16="http://schemas.microsoft.com/office/drawing/2014/main" id="{02487ACC-14B2-EF91-2EDD-C76A27B491AA}"/>
                  </a:ext>
                </a:extLst>
              </p:cNvPr>
              <p:cNvSpPr/>
              <p:nvPr/>
            </p:nvSpPr>
            <p:spPr>
              <a:xfrm>
                <a:off x="3006100" y="1656525"/>
                <a:ext cx="174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43" extrusionOk="0">
                    <a:moveTo>
                      <a:pt x="698" y="1"/>
                    </a:moveTo>
                    <a:lnTo>
                      <a:pt x="1" y="21"/>
                    </a:lnTo>
                    <a:cubicBezTo>
                      <a:pt x="1" y="21"/>
                      <a:pt x="134" y="343"/>
                      <a:pt x="337" y="343"/>
                    </a:cubicBezTo>
                    <a:cubicBezTo>
                      <a:pt x="442" y="343"/>
                      <a:pt x="565" y="258"/>
                      <a:pt x="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589;p54">
                <a:extLst>
                  <a:ext uri="{FF2B5EF4-FFF2-40B4-BE49-F238E27FC236}">
                    <a16:creationId xmlns:a16="http://schemas.microsoft.com/office/drawing/2014/main" id="{66BCA699-4422-3E54-3E42-DCB8008B2AEC}"/>
                  </a:ext>
                </a:extLst>
              </p:cNvPr>
              <p:cNvSpPr/>
              <p:nvPr/>
            </p:nvSpPr>
            <p:spPr>
              <a:xfrm>
                <a:off x="3004825" y="1620925"/>
                <a:ext cx="2012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560" extrusionOk="0">
                    <a:moveTo>
                      <a:pt x="459" y="0"/>
                    </a:moveTo>
                    <a:cubicBezTo>
                      <a:pt x="393" y="5"/>
                      <a:pt x="316" y="11"/>
                      <a:pt x="255" y="21"/>
                    </a:cubicBezTo>
                    <a:cubicBezTo>
                      <a:pt x="316" y="514"/>
                      <a:pt x="1" y="1481"/>
                      <a:pt x="1" y="1481"/>
                    </a:cubicBezTo>
                    <a:cubicBezTo>
                      <a:pt x="1" y="1481"/>
                      <a:pt x="194" y="1552"/>
                      <a:pt x="286" y="1557"/>
                    </a:cubicBezTo>
                    <a:cubicBezTo>
                      <a:pt x="313" y="1559"/>
                      <a:pt x="339" y="1560"/>
                      <a:pt x="363" y="1560"/>
                    </a:cubicBezTo>
                    <a:cubicBezTo>
                      <a:pt x="524" y="1560"/>
                      <a:pt x="641" y="1520"/>
                      <a:pt x="805" y="1475"/>
                    </a:cubicBezTo>
                    <a:cubicBezTo>
                      <a:pt x="566" y="972"/>
                      <a:pt x="459" y="0"/>
                      <a:pt x="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590;p54">
                <a:extLst>
                  <a:ext uri="{FF2B5EF4-FFF2-40B4-BE49-F238E27FC236}">
                    <a16:creationId xmlns:a16="http://schemas.microsoft.com/office/drawing/2014/main" id="{FF404D9D-2955-96AE-A38E-D5E5263D2BC7}"/>
                  </a:ext>
                </a:extLst>
              </p:cNvPr>
              <p:cNvSpPr/>
              <p:nvPr/>
            </p:nvSpPr>
            <p:spPr>
              <a:xfrm>
                <a:off x="3013875" y="1586075"/>
                <a:ext cx="2977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40" extrusionOk="0">
                    <a:moveTo>
                      <a:pt x="483" y="1"/>
                    </a:moveTo>
                    <a:lnTo>
                      <a:pt x="478" y="6"/>
                    </a:lnTo>
                    <a:lnTo>
                      <a:pt x="0" y="1140"/>
                    </a:lnTo>
                    <a:lnTo>
                      <a:pt x="1190" y="652"/>
                    </a:lnTo>
                    <a:lnTo>
                      <a:pt x="1190" y="652"/>
                    </a:lnTo>
                    <a:lnTo>
                      <a:pt x="356" y="789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591;p54">
                <a:extLst>
                  <a:ext uri="{FF2B5EF4-FFF2-40B4-BE49-F238E27FC236}">
                    <a16:creationId xmlns:a16="http://schemas.microsoft.com/office/drawing/2014/main" id="{D99C42FF-8799-BB8A-FEC4-38BE7F40074D}"/>
                  </a:ext>
                </a:extLst>
              </p:cNvPr>
              <p:cNvSpPr/>
              <p:nvPr/>
            </p:nvSpPr>
            <p:spPr>
              <a:xfrm>
                <a:off x="3013875" y="1614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592;p54">
                <a:extLst>
                  <a:ext uri="{FF2B5EF4-FFF2-40B4-BE49-F238E27FC236}">
                    <a16:creationId xmlns:a16="http://schemas.microsoft.com/office/drawing/2014/main" id="{833336FC-C73B-2C18-32EC-0F9FBBF6196B}"/>
                  </a:ext>
                </a:extLst>
              </p:cNvPr>
              <p:cNvSpPr/>
              <p:nvPr/>
            </p:nvSpPr>
            <p:spPr>
              <a:xfrm>
                <a:off x="3001025" y="1586200"/>
                <a:ext cx="24825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135" extrusionOk="0">
                    <a:moveTo>
                      <a:pt x="992" y="1"/>
                    </a:moveTo>
                    <a:lnTo>
                      <a:pt x="509" y="652"/>
                    </a:lnTo>
                    <a:lnTo>
                      <a:pt x="0" y="11"/>
                    </a:lnTo>
                    <a:lnTo>
                      <a:pt x="5" y="21"/>
                    </a:lnTo>
                    <a:lnTo>
                      <a:pt x="514" y="1135"/>
                    </a:lnTo>
                    <a:lnTo>
                      <a:pt x="9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593;p54">
                <a:extLst>
                  <a:ext uri="{FF2B5EF4-FFF2-40B4-BE49-F238E27FC236}">
                    <a16:creationId xmlns:a16="http://schemas.microsoft.com/office/drawing/2014/main" id="{B0F00030-6821-E987-5FCA-E575B939835E}"/>
                  </a:ext>
                </a:extLst>
              </p:cNvPr>
              <p:cNvSpPr/>
              <p:nvPr/>
            </p:nvSpPr>
            <p:spPr>
              <a:xfrm>
                <a:off x="3013875" y="1614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594;p54">
                <a:extLst>
                  <a:ext uri="{FF2B5EF4-FFF2-40B4-BE49-F238E27FC236}">
                    <a16:creationId xmlns:a16="http://schemas.microsoft.com/office/drawing/2014/main" id="{3C8A3379-E64A-35EE-C10E-1386EE140517}"/>
                  </a:ext>
                </a:extLst>
              </p:cNvPr>
              <p:cNvSpPr/>
              <p:nvPr/>
            </p:nvSpPr>
            <p:spPr>
              <a:xfrm>
                <a:off x="2983850" y="1603375"/>
                <a:ext cx="300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32" extrusionOk="0">
                    <a:moveTo>
                      <a:pt x="1" y="0"/>
                    </a:moveTo>
                    <a:lnTo>
                      <a:pt x="692" y="453"/>
                    </a:lnTo>
                    <a:lnTo>
                      <a:pt x="6" y="931"/>
                    </a:lnTo>
                    <a:lnTo>
                      <a:pt x="16" y="931"/>
                    </a:lnTo>
                    <a:lnTo>
                      <a:pt x="1201" y="4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595;p54">
                <a:extLst>
                  <a:ext uri="{FF2B5EF4-FFF2-40B4-BE49-F238E27FC236}">
                    <a16:creationId xmlns:a16="http://schemas.microsoft.com/office/drawing/2014/main" id="{010E9373-7AD0-52ED-9199-A1AF184258B7}"/>
                  </a:ext>
                </a:extLst>
              </p:cNvPr>
              <p:cNvSpPr/>
              <p:nvPr/>
            </p:nvSpPr>
            <p:spPr>
              <a:xfrm>
                <a:off x="3013875" y="1614550"/>
                <a:ext cx="3015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15" extrusionOk="0">
                    <a:moveTo>
                      <a:pt x="0" y="1"/>
                    </a:moveTo>
                    <a:lnTo>
                      <a:pt x="514" y="1115"/>
                    </a:lnTo>
                    <a:lnTo>
                      <a:pt x="366" y="332"/>
                    </a:lnTo>
                    <a:lnTo>
                      <a:pt x="366" y="332"/>
                    </a:lnTo>
                    <a:lnTo>
                      <a:pt x="1206" y="444"/>
                    </a:lnTo>
                    <a:lnTo>
                      <a:pt x="1201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596;p54">
                <a:extLst>
                  <a:ext uri="{FF2B5EF4-FFF2-40B4-BE49-F238E27FC236}">
                    <a16:creationId xmlns:a16="http://schemas.microsoft.com/office/drawing/2014/main" id="{E9819767-42AA-1B80-4AAD-43D7A6E9DC4B}"/>
                  </a:ext>
                </a:extLst>
              </p:cNvPr>
              <p:cNvSpPr/>
              <p:nvPr/>
            </p:nvSpPr>
            <p:spPr>
              <a:xfrm>
                <a:off x="2983600" y="1586725"/>
                <a:ext cx="3030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114" extrusionOk="0">
                    <a:moveTo>
                      <a:pt x="702" y="0"/>
                    </a:moveTo>
                    <a:lnTo>
                      <a:pt x="850" y="778"/>
                    </a:lnTo>
                    <a:lnTo>
                      <a:pt x="850" y="778"/>
                    </a:lnTo>
                    <a:lnTo>
                      <a:pt x="0" y="661"/>
                    </a:lnTo>
                    <a:lnTo>
                      <a:pt x="0" y="661"/>
                    </a:lnTo>
                    <a:lnTo>
                      <a:pt x="11" y="666"/>
                    </a:lnTo>
                    <a:lnTo>
                      <a:pt x="1211" y="1114"/>
                    </a:lnTo>
                    <a:lnTo>
                      <a:pt x="1211" y="1114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597;p54">
                <a:extLst>
                  <a:ext uri="{FF2B5EF4-FFF2-40B4-BE49-F238E27FC236}">
                    <a16:creationId xmlns:a16="http://schemas.microsoft.com/office/drawing/2014/main" id="{A88172F8-690A-2C33-0130-D71364030E9A}"/>
                  </a:ext>
                </a:extLst>
              </p:cNvPr>
              <p:cNvSpPr/>
              <p:nvPr/>
            </p:nvSpPr>
            <p:spPr>
              <a:xfrm>
                <a:off x="3013875" y="1602350"/>
                <a:ext cx="30025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927" extrusionOk="0">
                    <a:moveTo>
                      <a:pt x="1190" y="1"/>
                    </a:moveTo>
                    <a:lnTo>
                      <a:pt x="0" y="489"/>
                    </a:lnTo>
                    <a:lnTo>
                      <a:pt x="1201" y="926"/>
                    </a:lnTo>
                    <a:lnTo>
                      <a:pt x="514" y="474"/>
                    </a:lnTo>
                    <a:lnTo>
                      <a:pt x="11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98;p54">
                <a:extLst>
                  <a:ext uri="{FF2B5EF4-FFF2-40B4-BE49-F238E27FC236}">
                    <a16:creationId xmlns:a16="http://schemas.microsoft.com/office/drawing/2014/main" id="{03A26298-A7C0-FEA3-AC05-CD9882BFDDE3}"/>
                  </a:ext>
                </a:extLst>
              </p:cNvPr>
              <p:cNvSpPr/>
              <p:nvPr/>
            </p:nvSpPr>
            <p:spPr>
              <a:xfrm>
                <a:off x="3002050" y="1614550"/>
                <a:ext cx="246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131" extrusionOk="0">
                    <a:moveTo>
                      <a:pt x="473" y="1"/>
                    </a:moveTo>
                    <a:lnTo>
                      <a:pt x="0" y="1130"/>
                    </a:lnTo>
                    <a:lnTo>
                      <a:pt x="478" y="479"/>
                    </a:lnTo>
                    <a:lnTo>
                      <a:pt x="987" y="1120"/>
                    </a:lnTo>
                    <a:lnTo>
                      <a:pt x="987" y="1115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599;p54">
                <a:extLst>
                  <a:ext uri="{FF2B5EF4-FFF2-40B4-BE49-F238E27FC236}">
                    <a16:creationId xmlns:a16="http://schemas.microsoft.com/office/drawing/2014/main" id="{8C44A843-BA74-6C82-6FFB-B1B48B8AD532}"/>
                  </a:ext>
                </a:extLst>
              </p:cNvPr>
              <p:cNvSpPr/>
              <p:nvPr/>
            </p:nvSpPr>
            <p:spPr>
              <a:xfrm>
                <a:off x="2984225" y="1614550"/>
                <a:ext cx="29675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41" extrusionOk="0">
                    <a:moveTo>
                      <a:pt x="1186" y="1"/>
                    </a:moveTo>
                    <a:lnTo>
                      <a:pt x="1" y="484"/>
                    </a:lnTo>
                    <a:lnTo>
                      <a:pt x="830" y="342"/>
                    </a:lnTo>
                    <a:lnTo>
                      <a:pt x="708" y="1140"/>
                    </a:lnTo>
                    <a:lnTo>
                      <a:pt x="713" y="1130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600;p54">
                <a:extLst>
                  <a:ext uri="{FF2B5EF4-FFF2-40B4-BE49-F238E27FC236}">
                    <a16:creationId xmlns:a16="http://schemas.microsoft.com/office/drawing/2014/main" id="{739DC4E0-069A-C390-CAE2-7B4496D95517}"/>
                  </a:ext>
                </a:extLst>
              </p:cNvPr>
              <p:cNvSpPr/>
              <p:nvPr/>
            </p:nvSpPr>
            <p:spPr>
              <a:xfrm>
                <a:off x="2989825" y="1662175"/>
                <a:ext cx="292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657" extrusionOk="0">
                    <a:moveTo>
                      <a:pt x="973" y="0"/>
                    </a:moveTo>
                    <a:cubicBezTo>
                      <a:pt x="939" y="0"/>
                      <a:pt x="908" y="3"/>
                      <a:pt x="881" y="14"/>
                    </a:cubicBezTo>
                    <a:cubicBezTo>
                      <a:pt x="769" y="54"/>
                      <a:pt x="667" y="192"/>
                      <a:pt x="586" y="278"/>
                    </a:cubicBezTo>
                    <a:cubicBezTo>
                      <a:pt x="260" y="614"/>
                      <a:pt x="1" y="1021"/>
                      <a:pt x="1" y="1489"/>
                    </a:cubicBezTo>
                    <a:lnTo>
                      <a:pt x="438" y="1657"/>
                    </a:lnTo>
                    <a:cubicBezTo>
                      <a:pt x="458" y="1657"/>
                      <a:pt x="453" y="1565"/>
                      <a:pt x="458" y="1529"/>
                    </a:cubicBezTo>
                    <a:cubicBezTo>
                      <a:pt x="489" y="1255"/>
                      <a:pt x="586" y="1016"/>
                      <a:pt x="682" y="761"/>
                    </a:cubicBezTo>
                    <a:cubicBezTo>
                      <a:pt x="769" y="512"/>
                      <a:pt x="967" y="197"/>
                      <a:pt x="1171" y="14"/>
                    </a:cubicBezTo>
                    <a:cubicBezTo>
                      <a:pt x="1113" y="14"/>
                      <a:pt x="1040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601;p54">
                <a:extLst>
                  <a:ext uri="{FF2B5EF4-FFF2-40B4-BE49-F238E27FC236}">
                    <a16:creationId xmlns:a16="http://schemas.microsoft.com/office/drawing/2014/main" id="{1E791CD7-6ECC-D1E0-9917-D9A3B8AA5B8D}"/>
                  </a:ext>
                </a:extLst>
              </p:cNvPr>
              <p:cNvSpPr/>
              <p:nvPr/>
            </p:nvSpPr>
            <p:spPr>
              <a:xfrm>
                <a:off x="3011200" y="1662075"/>
                <a:ext cx="26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636" extrusionOk="0">
                    <a:moveTo>
                      <a:pt x="225" y="1"/>
                    </a:moveTo>
                    <a:cubicBezTo>
                      <a:pt x="157" y="1"/>
                      <a:pt x="87" y="24"/>
                      <a:pt x="0" y="38"/>
                    </a:cubicBezTo>
                    <a:cubicBezTo>
                      <a:pt x="41" y="79"/>
                      <a:pt x="77" y="114"/>
                      <a:pt x="112" y="160"/>
                    </a:cubicBezTo>
                    <a:cubicBezTo>
                      <a:pt x="438" y="592"/>
                      <a:pt x="545" y="1111"/>
                      <a:pt x="499" y="1630"/>
                    </a:cubicBezTo>
                    <a:lnTo>
                      <a:pt x="1079" y="1635"/>
                    </a:lnTo>
                    <a:cubicBezTo>
                      <a:pt x="1058" y="1513"/>
                      <a:pt x="1058" y="1335"/>
                      <a:pt x="1043" y="1188"/>
                    </a:cubicBezTo>
                    <a:cubicBezTo>
                      <a:pt x="1002" y="933"/>
                      <a:pt x="896" y="669"/>
                      <a:pt x="743" y="445"/>
                    </a:cubicBezTo>
                    <a:cubicBezTo>
                      <a:pt x="646" y="292"/>
                      <a:pt x="534" y="160"/>
                      <a:pt x="382" y="53"/>
                    </a:cubicBezTo>
                    <a:cubicBezTo>
                      <a:pt x="327" y="14"/>
                      <a:pt x="277" y="1"/>
                      <a:pt x="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602;p54">
                <a:extLst>
                  <a:ext uri="{FF2B5EF4-FFF2-40B4-BE49-F238E27FC236}">
                    <a16:creationId xmlns:a16="http://schemas.microsoft.com/office/drawing/2014/main" id="{3045F20F-6BF2-088B-F84B-3E30561764E2}"/>
                  </a:ext>
                </a:extLst>
              </p:cNvPr>
              <p:cNvSpPr/>
              <p:nvPr/>
            </p:nvSpPr>
            <p:spPr>
              <a:xfrm>
                <a:off x="2974325" y="1659250"/>
                <a:ext cx="3727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932" extrusionOk="0">
                    <a:moveTo>
                      <a:pt x="985" y="1"/>
                    </a:moveTo>
                    <a:cubicBezTo>
                      <a:pt x="802" y="1"/>
                      <a:pt x="565" y="111"/>
                      <a:pt x="432" y="197"/>
                    </a:cubicBezTo>
                    <a:cubicBezTo>
                      <a:pt x="260" y="324"/>
                      <a:pt x="0" y="543"/>
                      <a:pt x="5" y="782"/>
                    </a:cubicBezTo>
                    <a:cubicBezTo>
                      <a:pt x="8" y="892"/>
                      <a:pt x="68" y="931"/>
                      <a:pt x="152" y="931"/>
                    </a:cubicBezTo>
                    <a:cubicBezTo>
                      <a:pt x="335" y="931"/>
                      <a:pt x="637" y="743"/>
                      <a:pt x="728" y="690"/>
                    </a:cubicBezTo>
                    <a:cubicBezTo>
                      <a:pt x="1007" y="527"/>
                      <a:pt x="1302" y="344"/>
                      <a:pt x="1491" y="80"/>
                    </a:cubicBezTo>
                    <a:lnTo>
                      <a:pt x="1084" y="14"/>
                    </a:lnTo>
                    <a:cubicBezTo>
                      <a:pt x="1053" y="5"/>
                      <a:pt x="1020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603;p54">
                <a:extLst>
                  <a:ext uri="{FF2B5EF4-FFF2-40B4-BE49-F238E27FC236}">
                    <a16:creationId xmlns:a16="http://schemas.microsoft.com/office/drawing/2014/main" id="{4D1C3F08-5E69-756B-63A5-2817E7F4FFA0}"/>
                  </a:ext>
                </a:extLst>
              </p:cNvPr>
              <p:cNvSpPr/>
              <p:nvPr/>
            </p:nvSpPr>
            <p:spPr>
              <a:xfrm>
                <a:off x="2973300" y="1647325"/>
                <a:ext cx="3945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412" extrusionOk="0">
                    <a:moveTo>
                      <a:pt x="486" y="0"/>
                    </a:moveTo>
                    <a:cubicBezTo>
                      <a:pt x="356" y="0"/>
                      <a:pt x="233" y="24"/>
                      <a:pt x="138" y="89"/>
                    </a:cubicBezTo>
                    <a:cubicBezTo>
                      <a:pt x="31" y="165"/>
                      <a:pt x="0" y="297"/>
                      <a:pt x="6" y="425"/>
                    </a:cubicBezTo>
                    <a:cubicBezTo>
                      <a:pt x="16" y="542"/>
                      <a:pt x="82" y="653"/>
                      <a:pt x="67" y="750"/>
                    </a:cubicBezTo>
                    <a:cubicBezTo>
                      <a:pt x="46" y="862"/>
                      <a:pt x="6" y="974"/>
                      <a:pt x="0" y="1101"/>
                    </a:cubicBezTo>
                    <a:cubicBezTo>
                      <a:pt x="0" y="1193"/>
                      <a:pt x="21" y="1371"/>
                      <a:pt x="133" y="1411"/>
                    </a:cubicBezTo>
                    <a:cubicBezTo>
                      <a:pt x="31" y="1289"/>
                      <a:pt x="774" y="882"/>
                      <a:pt x="1043" y="801"/>
                    </a:cubicBezTo>
                    <a:cubicBezTo>
                      <a:pt x="1201" y="750"/>
                      <a:pt x="1369" y="684"/>
                      <a:pt x="1516" y="623"/>
                    </a:cubicBezTo>
                    <a:lnTo>
                      <a:pt x="1567" y="450"/>
                    </a:lnTo>
                    <a:cubicBezTo>
                      <a:pt x="1577" y="267"/>
                      <a:pt x="1155" y="124"/>
                      <a:pt x="1013" y="89"/>
                    </a:cubicBezTo>
                    <a:cubicBezTo>
                      <a:pt x="867" y="47"/>
                      <a:pt x="670" y="0"/>
                      <a:pt x="4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604;p54">
                <a:extLst>
                  <a:ext uri="{FF2B5EF4-FFF2-40B4-BE49-F238E27FC236}">
                    <a16:creationId xmlns:a16="http://schemas.microsoft.com/office/drawing/2014/main" id="{46133A15-0762-7F72-0500-E42D6201D3BF}"/>
                  </a:ext>
                </a:extLst>
              </p:cNvPr>
              <p:cNvSpPr/>
              <p:nvPr/>
            </p:nvSpPr>
            <p:spPr>
              <a:xfrm>
                <a:off x="2985375" y="1655800"/>
                <a:ext cx="271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42" extrusionOk="0">
                    <a:moveTo>
                      <a:pt x="95" y="1"/>
                    </a:moveTo>
                    <a:cubicBezTo>
                      <a:pt x="59" y="1"/>
                      <a:pt x="25" y="7"/>
                      <a:pt x="16" y="40"/>
                    </a:cubicBezTo>
                    <a:cubicBezTo>
                      <a:pt x="1" y="101"/>
                      <a:pt x="72" y="116"/>
                      <a:pt x="107" y="136"/>
                    </a:cubicBezTo>
                    <a:cubicBezTo>
                      <a:pt x="252" y="197"/>
                      <a:pt x="412" y="242"/>
                      <a:pt x="570" y="242"/>
                    </a:cubicBezTo>
                    <a:cubicBezTo>
                      <a:pt x="651" y="242"/>
                      <a:pt x="732" y="230"/>
                      <a:pt x="809" y="203"/>
                    </a:cubicBezTo>
                    <a:lnTo>
                      <a:pt x="809" y="203"/>
                    </a:lnTo>
                    <a:cubicBezTo>
                      <a:pt x="763" y="210"/>
                      <a:pt x="716" y="214"/>
                      <a:pt x="669" y="214"/>
                    </a:cubicBezTo>
                    <a:cubicBezTo>
                      <a:pt x="470" y="214"/>
                      <a:pt x="272" y="150"/>
                      <a:pt x="93" y="65"/>
                    </a:cubicBezTo>
                    <a:lnTo>
                      <a:pt x="107" y="65"/>
                    </a:lnTo>
                    <a:cubicBezTo>
                      <a:pt x="438" y="75"/>
                      <a:pt x="769" y="116"/>
                      <a:pt x="1084" y="233"/>
                    </a:cubicBezTo>
                    <a:cubicBezTo>
                      <a:pt x="804" y="80"/>
                      <a:pt x="484" y="14"/>
                      <a:pt x="169" y="4"/>
                    </a:cubicBezTo>
                    <a:cubicBezTo>
                      <a:pt x="149" y="4"/>
                      <a:pt x="122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05;p54">
                <a:extLst>
                  <a:ext uri="{FF2B5EF4-FFF2-40B4-BE49-F238E27FC236}">
                    <a16:creationId xmlns:a16="http://schemas.microsoft.com/office/drawing/2014/main" id="{68E1230F-A9FF-46C2-80EB-1DD33D1CE5A2}"/>
                  </a:ext>
                </a:extLst>
              </p:cNvPr>
              <p:cNvSpPr/>
              <p:nvPr/>
            </p:nvSpPr>
            <p:spPr>
              <a:xfrm>
                <a:off x="3019075" y="1659250"/>
                <a:ext cx="374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32" extrusionOk="0">
                    <a:moveTo>
                      <a:pt x="508" y="1"/>
                    </a:moveTo>
                    <a:cubicBezTo>
                      <a:pt x="472" y="1"/>
                      <a:pt x="438" y="5"/>
                      <a:pt x="408" y="14"/>
                    </a:cubicBezTo>
                    <a:lnTo>
                      <a:pt x="1" y="80"/>
                    </a:lnTo>
                    <a:cubicBezTo>
                      <a:pt x="194" y="344"/>
                      <a:pt x="484" y="527"/>
                      <a:pt x="764" y="690"/>
                    </a:cubicBezTo>
                    <a:cubicBezTo>
                      <a:pt x="854" y="743"/>
                      <a:pt x="1156" y="931"/>
                      <a:pt x="1341" y="931"/>
                    </a:cubicBezTo>
                    <a:cubicBezTo>
                      <a:pt x="1426" y="931"/>
                      <a:pt x="1486" y="892"/>
                      <a:pt x="1491" y="782"/>
                    </a:cubicBezTo>
                    <a:cubicBezTo>
                      <a:pt x="1496" y="543"/>
                      <a:pt x="1237" y="324"/>
                      <a:pt x="1064" y="197"/>
                    </a:cubicBezTo>
                    <a:cubicBezTo>
                      <a:pt x="931" y="111"/>
                      <a:pt x="695" y="1"/>
                      <a:pt x="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606;p54">
                <a:extLst>
                  <a:ext uri="{FF2B5EF4-FFF2-40B4-BE49-F238E27FC236}">
                    <a16:creationId xmlns:a16="http://schemas.microsoft.com/office/drawing/2014/main" id="{EE5919E2-F419-E77B-F04C-78FC61B00559}"/>
                  </a:ext>
                </a:extLst>
              </p:cNvPr>
              <p:cNvSpPr/>
              <p:nvPr/>
            </p:nvSpPr>
            <p:spPr>
              <a:xfrm>
                <a:off x="3017925" y="1647325"/>
                <a:ext cx="3945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412" extrusionOk="0">
                    <a:moveTo>
                      <a:pt x="1093" y="0"/>
                    </a:moveTo>
                    <a:cubicBezTo>
                      <a:pt x="909" y="0"/>
                      <a:pt x="714" y="47"/>
                      <a:pt x="571" y="89"/>
                    </a:cubicBezTo>
                    <a:cubicBezTo>
                      <a:pt x="423" y="124"/>
                      <a:pt x="1" y="267"/>
                      <a:pt x="16" y="450"/>
                    </a:cubicBezTo>
                    <a:lnTo>
                      <a:pt x="67" y="623"/>
                    </a:lnTo>
                    <a:cubicBezTo>
                      <a:pt x="214" y="684"/>
                      <a:pt x="377" y="750"/>
                      <a:pt x="535" y="801"/>
                    </a:cubicBezTo>
                    <a:cubicBezTo>
                      <a:pt x="805" y="882"/>
                      <a:pt x="1547" y="1289"/>
                      <a:pt x="1445" y="1411"/>
                    </a:cubicBezTo>
                    <a:cubicBezTo>
                      <a:pt x="1562" y="1371"/>
                      <a:pt x="1578" y="1193"/>
                      <a:pt x="1578" y="1101"/>
                    </a:cubicBezTo>
                    <a:cubicBezTo>
                      <a:pt x="1573" y="974"/>
                      <a:pt x="1537" y="862"/>
                      <a:pt x="1517" y="750"/>
                    </a:cubicBezTo>
                    <a:cubicBezTo>
                      <a:pt x="1496" y="653"/>
                      <a:pt x="1568" y="542"/>
                      <a:pt x="1573" y="425"/>
                    </a:cubicBezTo>
                    <a:cubicBezTo>
                      <a:pt x="1578" y="297"/>
                      <a:pt x="1547" y="165"/>
                      <a:pt x="1440" y="89"/>
                    </a:cubicBezTo>
                    <a:cubicBezTo>
                      <a:pt x="1346" y="24"/>
                      <a:pt x="1222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607;p54">
                <a:extLst>
                  <a:ext uri="{FF2B5EF4-FFF2-40B4-BE49-F238E27FC236}">
                    <a16:creationId xmlns:a16="http://schemas.microsoft.com/office/drawing/2014/main" id="{4DF31D17-A80F-12D3-4387-2449B9020546}"/>
                  </a:ext>
                </a:extLst>
              </p:cNvPr>
              <p:cNvSpPr/>
              <p:nvPr/>
            </p:nvSpPr>
            <p:spPr>
              <a:xfrm>
                <a:off x="3014625" y="1653625"/>
                <a:ext cx="290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315" extrusionOk="0">
                    <a:moveTo>
                      <a:pt x="972" y="1"/>
                    </a:moveTo>
                    <a:cubicBezTo>
                      <a:pt x="788" y="1"/>
                      <a:pt x="607" y="87"/>
                      <a:pt x="448" y="173"/>
                    </a:cubicBezTo>
                    <a:cubicBezTo>
                      <a:pt x="625" y="114"/>
                      <a:pt x="801" y="50"/>
                      <a:pt x="987" y="50"/>
                    </a:cubicBezTo>
                    <a:cubicBezTo>
                      <a:pt x="994" y="50"/>
                      <a:pt x="1001" y="50"/>
                      <a:pt x="1008" y="50"/>
                    </a:cubicBezTo>
                    <a:cubicBezTo>
                      <a:pt x="1043" y="61"/>
                      <a:pt x="1084" y="71"/>
                      <a:pt x="1084" y="86"/>
                    </a:cubicBezTo>
                    <a:cubicBezTo>
                      <a:pt x="1084" y="101"/>
                      <a:pt x="1043" y="117"/>
                      <a:pt x="1023" y="122"/>
                    </a:cubicBezTo>
                    <a:cubicBezTo>
                      <a:pt x="845" y="188"/>
                      <a:pt x="652" y="188"/>
                      <a:pt x="458" y="223"/>
                    </a:cubicBezTo>
                    <a:cubicBezTo>
                      <a:pt x="326" y="249"/>
                      <a:pt x="133" y="279"/>
                      <a:pt x="1" y="315"/>
                    </a:cubicBezTo>
                    <a:cubicBezTo>
                      <a:pt x="133" y="305"/>
                      <a:pt x="331" y="279"/>
                      <a:pt x="463" y="269"/>
                    </a:cubicBezTo>
                    <a:cubicBezTo>
                      <a:pt x="616" y="249"/>
                      <a:pt x="779" y="249"/>
                      <a:pt x="931" y="213"/>
                    </a:cubicBezTo>
                    <a:cubicBezTo>
                      <a:pt x="998" y="193"/>
                      <a:pt x="1089" y="188"/>
                      <a:pt x="1135" y="117"/>
                    </a:cubicBezTo>
                    <a:cubicBezTo>
                      <a:pt x="1160" y="71"/>
                      <a:pt x="1115" y="15"/>
                      <a:pt x="1074" y="10"/>
                    </a:cubicBezTo>
                    <a:cubicBezTo>
                      <a:pt x="1040" y="3"/>
                      <a:pt x="1006" y="1"/>
                      <a:pt x="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608;p54">
                <a:extLst>
                  <a:ext uri="{FF2B5EF4-FFF2-40B4-BE49-F238E27FC236}">
                    <a16:creationId xmlns:a16="http://schemas.microsoft.com/office/drawing/2014/main" id="{6FD1F4C7-47C2-8BA8-9436-06ED319206CD}"/>
                  </a:ext>
                </a:extLst>
              </p:cNvPr>
              <p:cNvSpPr/>
              <p:nvPr/>
            </p:nvSpPr>
            <p:spPr>
              <a:xfrm>
                <a:off x="3007625" y="1653550"/>
                <a:ext cx="139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50" extrusionOk="0">
                    <a:moveTo>
                      <a:pt x="346" y="1"/>
                    </a:moveTo>
                    <a:cubicBezTo>
                      <a:pt x="326" y="1"/>
                      <a:pt x="306" y="3"/>
                      <a:pt x="286" y="3"/>
                    </a:cubicBezTo>
                    <a:cubicBezTo>
                      <a:pt x="230" y="3"/>
                      <a:pt x="148" y="3"/>
                      <a:pt x="97" y="28"/>
                    </a:cubicBezTo>
                    <a:cubicBezTo>
                      <a:pt x="42" y="53"/>
                      <a:pt x="26" y="104"/>
                      <a:pt x="21" y="165"/>
                    </a:cubicBezTo>
                    <a:cubicBezTo>
                      <a:pt x="6" y="226"/>
                      <a:pt x="1" y="293"/>
                      <a:pt x="16" y="354"/>
                    </a:cubicBezTo>
                    <a:cubicBezTo>
                      <a:pt x="26" y="420"/>
                      <a:pt x="72" y="435"/>
                      <a:pt x="133" y="445"/>
                    </a:cubicBezTo>
                    <a:cubicBezTo>
                      <a:pt x="165" y="447"/>
                      <a:pt x="197" y="450"/>
                      <a:pt x="229" y="450"/>
                    </a:cubicBezTo>
                    <a:cubicBezTo>
                      <a:pt x="268" y="450"/>
                      <a:pt x="307" y="446"/>
                      <a:pt x="347" y="435"/>
                    </a:cubicBezTo>
                    <a:cubicBezTo>
                      <a:pt x="403" y="425"/>
                      <a:pt x="499" y="410"/>
                      <a:pt x="525" y="359"/>
                    </a:cubicBezTo>
                    <a:cubicBezTo>
                      <a:pt x="555" y="303"/>
                      <a:pt x="530" y="226"/>
                      <a:pt x="504" y="170"/>
                    </a:cubicBezTo>
                    <a:cubicBezTo>
                      <a:pt x="499" y="145"/>
                      <a:pt x="489" y="120"/>
                      <a:pt x="479" y="94"/>
                    </a:cubicBezTo>
                    <a:cubicBezTo>
                      <a:pt x="464" y="69"/>
                      <a:pt x="454" y="43"/>
                      <a:pt x="428" y="23"/>
                    </a:cubicBezTo>
                    <a:cubicBezTo>
                      <a:pt x="404" y="5"/>
                      <a:pt x="376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609;p54">
                <a:extLst>
                  <a:ext uri="{FF2B5EF4-FFF2-40B4-BE49-F238E27FC236}">
                    <a16:creationId xmlns:a16="http://schemas.microsoft.com/office/drawing/2014/main" id="{5330FAC4-9D95-E0E2-79EF-48A0B8280A93}"/>
                  </a:ext>
                </a:extLst>
              </p:cNvPr>
              <p:cNvSpPr/>
              <p:nvPr/>
            </p:nvSpPr>
            <p:spPr>
              <a:xfrm>
                <a:off x="2950400" y="1806850"/>
                <a:ext cx="69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85" extrusionOk="0">
                    <a:moveTo>
                      <a:pt x="250" y="0"/>
                    </a:moveTo>
                    <a:cubicBezTo>
                      <a:pt x="138" y="290"/>
                      <a:pt x="57" y="499"/>
                      <a:pt x="1" y="585"/>
                    </a:cubicBezTo>
                    <a:lnTo>
                      <a:pt x="16" y="585"/>
                    </a:lnTo>
                    <a:cubicBezTo>
                      <a:pt x="21" y="580"/>
                      <a:pt x="26" y="570"/>
                      <a:pt x="31" y="560"/>
                    </a:cubicBezTo>
                    <a:cubicBezTo>
                      <a:pt x="103" y="499"/>
                      <a:pt x="194" y="468"/>
                      <a:pt x="276" y="417"/>
                    </a:cubicBezTo>
                    <a:cubicBezTo>
                      <a:pt x="250" y="331"/>
                      <a:pt x="276" y="66"/>
                      <a:pt x="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610;p54">
                <a:extLst>
                  <a:ext uri="{FF2B5EF4-FFF2-40B4-BE49-F238E27FC236}">
                    <a16:creationId xmlns:a16="http://schemas.microsoft.com/office/drawing/2014/main" id="{8993EF05-3284-40B2-80CD-D014BB5165CF}"/>
                  </a:ext>
                </a:extLst>
              </p:cNvPr>
              <p:cNvSpPr/>
              <p:nvPr/>
            </p:nvSpPr>
            <p:spPr>
              <a:xfrm>
                <a:off x="2950800" y="1821375"/>
                <a:ext cx="1730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244" extrusionOk="0">
                    <a:moveTo>
                      <a:pt x="67" y="1"/>
                    </a:moveTo>
                    <a:cubicBezTo>
                      <a:pt x="40" y="1"/>
                      <a:pt x="17" y="2"/>
                      <a:pt x="0" y="4"/>
                    </a:cubicBezTo>
                    <a:lnTo>
                      <a:pt x="310" y="243"/>
                    </a:lnTo>
                    <a:lnTo>
                      <a:pt x="310" y="233"/>
                    </a:lnTo>
                    <a:cubicBezTo>
                      <a:pt x="331" y="218"/>
                      <a:pt x="636" y="75"/>
                      <a:pt x="692" y="45"/>
                    </a:cubicBezTo>
                    <a:cubicBezTo>
                      <a:pt x="692" y="45"/>
                      <a:pt x="687" y="40"/>
                      <a:pt x="677" y="40"/>
                    </a:cubicBezTo>
                    <a:cubicBezTo>
                      <a:pt x="483" y="31"/>
                      <a:pt x="213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611;p54">
                <a:extLst>
                  <a:ext uri="{FF2B5EF4-FFF2-40B4-BE49-F238E27FC236}">
                    <a16:creationId xmlns:a16="http://schemas.microsoft.com/office/drawing/2014/main" id="{A1B595DC-63B5-68C7-18B7-FC66F8E664F0}"/>
                  </a:ext>
                </a:extLst>
              </p:cNvPr>
              <p:cNvSpPr/>
              <p:nvPr/>
            </p:nvSpPr>
            <p:spPr>
              <a:xfrm>
                <a:off x="2950800" y="1817400"/>
                <a:ext cx="16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4" extrusionOk="0">
                    <a:moveTo>
                      <a:pt x="260" y="0"/>
                    </a:moveTo>
                    <a:cubicBezTo>
                      <a:pt x="178" y="51"/>
                      <a:pt x="87" y="82"/>
                      <a:pt x="15" y="148"/>
                    </a:cubicBezTo>
                    <a:cubicBezTo>
                      <a:pt x="10" y="148"/>
                      <a:pt x="5" y="153"/>
                      <a:pt x="0" y="163"/>
                    </a:cubicBezTo>
                    <a:cubicBezTo>
                      <a:pt x="15" y="161"/>
                      <a:pt x="33" y="160"/>
                      <a:pt x="54" y="160"/>
                    </a:cubicBezTo>
                    <a:cubicBezTo>
                      <a:pt x="197" y="160"/>
                      <a:pt x="477" y="199"/>
                      <a:pt x="677" y="204"/>
                    </a:cubicBezTo>
                    <a:cubicBezTo>
                      <a:pt x="616" y="163"/>
                      <a:pt x="290" y="36"/>
                      <a:pt x="265" y="10"/>
                    </a:cubicBezTo>
                    <a:cubicBezTo>
                      <a:pt x="265" y="5"/>
                      <a:pt x="260" y="5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612;p54">
                <a:extLst>
                  <a:ext uri="{FF2B5EF4-FFF2-40B4-BE49-F238E27FC236}">
                    <a16:creationId xmlns:a16="http://schemas.microsoft.com/office/drawing/2014/main" id="{3C072CB0-21DF-8B58-541C-6028A5AF0786}"/>
                  </a:ext>
                </a:extLst>
              </p:cNvPr>
              <p:cNvSpPr/>
              <p:nvPr/>
            </p:nvSpPr>
            <p:spPr>
              <a:xfrm>
                <a:off x="2950525" y="1821450"/>
                <a:ext cx="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1" y="1"/>
                    </a:moveTo>
                    <a:lnTo>
                      <a:pt x="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613;p54">
                <a:extLst>
                  <a:ext uri="{FF2B5EF4-FFF2-40B4-BE49-F238E27FC236}">
                    <a16:creationId xmlns:a16="http://schemas.microsoft.com/office/drawing/2014/main" id="{880C7A32-0703-D50A-D2F3-9D8F517176FC}"/>
                  </a:ext>
                </a:extLst>
              </p:cNvPr>
              <p:cNvSpPr/>
              <p:nvPr/>
            </p:nvSpPr>
            <p:spPr>
              <a:xfrm>
                <a:off x="2950525" y="1821725"/>
                <a:ext cx="80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62" extrusionOk="0">
                    <a:moveTo>
                      <a:pt x="1" y="0"/>
                    </a:moveTo>
                    <a:lnTo>
                      <a:pt x="240" y="661"/>
                    </a:lnTo>
                    <a:cubicBezTo>
                      <a:pt x="250" y="600"/>
                      <a:pt x="281" y="280"/>
                      <a:pt x="321" y="22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614;p54">
                <a:extLst>
                  <a:ext uri="{FF2B5EF4-FFF2-40B4-BE49-F238E27FC236}">
                    <a16:creationId xmlns:a16="http://schemas.microsoft.com/office/drawing/2014/main" id="{C3B8DE91-8534-626D-039D-3243BBFAB4BD}"/>
                  </a:ext>
                </a:extLst>
              </p:cNvPr>
              <p:cNvSpPr/>
              <p:nvPr/>
            </p:nvSpPr>
            <p:spPr>
              <a:xfrm>
                <a:off x="2950525" y="1821450"/>
                <a:ext cx="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"/>
                    </a:moveTo>
                    <a:lnTo>
                      <a:pt x="1" y="11"/>
                    </a:lnTo>
                    <a:cubicBezTo>
                      <a:pt x="1" y="11"/>
                      <a:pt x="11" y="1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615;p54">
                <a:extLst>
                  <a:ext uri="{FF2B5EF4-FFF2-40B4-BE49-F238E27FC236}">
                    <a16:creationId xmlns:a16="http://schemas.microsoft.com/office/drawing/2014/main" id="{710D583B-0626-81A4-0680-D1E4FCEB9165}"/>
                  </a:ext>
                </a:extLst>
              </p:cNvPr>
              <p:cNvSpPr/>
              <p:nvPr/>
            </p:nvSpPr>
            <p:spPr>
              <a:xfrm>
                <a:off x="2938200" y="1812750"/>
                <a:ext cx="123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49" extrusionOk="0">
                    <a:moveTo>
                      <a:pt x="33" y="0"/>
                    </a:moveTo>
                    <a:cubicBezTo>
                      <a:pt x="20" y="0"/>
                      <a:pt x="8" y="1"/>
                      <a:pt x="1" y="3"/>
                    </a:cubicBezTo>
                    <a:cubicBezTo>
                      <a:pt x="138" y="105"/>
                      <a:pt x="494" y="349"/>
                      <a:pt x="494" y="349"/>
                    </a:cubicBezTo>
                    <a:lnTo>
                      <a:pt x="413" y="59"/>
                    </a:lnTo>
                    <a:cubicBezTo>
                      <a:pt x="346" y="41"/>
                      <a:pt x="128" y="0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616;p54">
                <a:extLst>
                  <a:ext uri="{FF2B5EF4-FFF2-40B4-BE49-F238E27FC236}">
                    <a16:creationId xmlns:a16="http://schemas.microsoft.com/office/drawing/2014/main" id="{240725F9-6EDC-C64C-D677-2016FE06ABD8}"/>
                  </a:ext>
                </a:extLst>
              </p:cNvPr>
              <p:cNvSpPr/>
              <p:nvPr/>
            </p:nvSpPr>
            <p:spPr>
              <a:xfrm>
                <a:off x="2948500" y="1806850"/>
                <a:ext cx="83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85" extrusionOk="0">
                    <a:moveTo>
                      <a:pt x="331" y="0"/>
                    </a:moveTo>
                    <a:lnTo>
                      <a:pt x="331" y="0"/>
                    </a:lnTo>
                    <a:cubicBezTo>
                      <a:pt x="260" y="25"/>
                      <a:pt x="51" y="229"/>
                      <a:pt x="1" y="295"/>
                    </a:cubicBezTo>
                    <a:lnTo>
                      <a:pt x="82" y="585"/>
                    </a:lnTo>
                    <a:cubicBezTo>
                      <a:pt x="133" y="504"/>
                      <a:pt x="224" y="295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617;p54">
                <a:extLst>
                  <a:ext uri="{FF2B5EF4-FFF2-40B4-BE49-F238E27FC236}">
                    <a16:creationId xmlns:a16="http://schemas.microsoft.com/office/drawing/2014/main" id="{EDF790C3-5EDA-62BD-8856-FFA216D005E8}"/>
                  </a:ext>
                </a:extLst>
              </p:cNvPr>
              <p:cNvSpPr/>
              <p:nvPr/>
            </p:nvSpPr>
            <p:spPr>
              <a:xfrm>
                <a:off x="2938325" y="1821450"/>
                <a:ext cx="122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29" extrusionOk="0">
                    <a:moveTo>
                      <a:pt x="489" y="1"/>
                    </a:moveTo>
                    <a:cubicBezTo>
                      <a:pt x="448" y="16"/>
                      <a:pt x="219" y="225"/>
                      <a:pt x="1" y="428"/>
                    </a:cubicBezTo>
                    <a:cubicBezTo>
                      <a:pt x="97" y="408"/>
                      <a:pt x="311" y="372"/>
                      <a:pt x="362" y="357"/>
                    </a:cubicBezTo>
                    <a:cubicBezTo>
                      <a:pt x="372" y="357"/>
                      <a:pt x="387" y="367"/>
                      <a:pt x="408" y="372"/>
                    </a:cubicBezTo>
                    <a:cubicBezTo>
                      <a:pt x="413" y="332"/>
                      <a:pt x="423" y="296"/>
                      <a:pt x="433" y="255"/>
                    </a:cubicBezTo>
                    <a:cubicBezTo>
                      <a:pt x="448" y="179"/>
                      <a:pt x="453" y="77"/>
                      <a:pt x="489" y="11"/>
                    </a:cubicBez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18;p54">
                <a:extLst>
                  <a:ext uri="{FF2B5EF4-FFF2-40B4-BE49-F238E27FC236}">
                    <a16:creationId xmlns:a16="http://schemas.microsoft.com/office/drawing/2014/main" id="{BCA6FC53-C815-4AEB-2D05-760FE7296BA7}"/>
                  </a:ext>
                </a:extLst>
              </p:cNvPr>
              <p:cNvSpPr/>
              <p:nvPr/>
            </p:nvSpPr>
            <p:spPr>
              <a:xfrm>
                <a:off x="2948375" y="1821725"/>
                <a:ext cx="80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667" extrusionOk="0">
                    <a:moveTo>
                      <a:pt x="87" y="0"/>
                    </a:moveTo>
                    <a:cubicBezTo>
                      <a:pt x="46" y="66"/>
                      <a:pt x="46" y="168"/>
                      <a:pt x="26" y="244"/>
                    </a:cubicBezTo>
                    <a:cubicBezTo>
                      <a:pt x="21" y="280"/>
                      <a:pt x="11" y="316"/>
                      <a:pt x="0" y="361"/>
                    </a:cubicBezTo>
                    <a:cubicBezTo>
                      <a:pt x="97" y="422"/>
                      <a:pt x="285" y="651"/>
                      <a:pt x="316" y="667"/>
                    </a:cubicBezTo>
                    <a:cubicBezTo>
                      <a:pt x="316" y="667"/>
                      <a:pt x="316" y="656"/>
                      <a:pt x="321" y="656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619;p54">
                <a:extLst>
                  <a:ext uri="{FF2B5EF4-FFF2-40B4-BE49-F238E27FC236}">
                    <a16:creationId xmlns:a16="http://schemas.microsoft.com/office/drawing/2014/main" id="{3BD08C57-ACBF-BB15-4FE9-4DD939A6C6E3}"/>
                  </a:ext>
                </a:extLst>
              </p:cNvPr>
              <p:cNvSpPr/>
              <p:nvPr/>
            </p:nvSpPr>
            <p:spPr>
              <a:xfrm>
                <a:off x="2938200" y="1812825"/>
                <a:ext cx="123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82" extrusionOk="0">
                    <a:moveTo>
                      <a:pt x="1" y="0"/>
                    </a:moveTo>
                    <a:cubicBezTo>
                      <a:pt x="1" y="15"/>
                      <a:pt x="189" y="336"/>
                      <a:pt x="189" y="346"/>
                    </a:cubicBezTo>
                    <a:cubicBezTo>
                      <a:pt x="189" y="356"/>
                      <a:pt x="184" y="361"/>
                      <a:pt x="179" y="382"/>
                    </a:cubicBezTo>
                    <a:cubicBezTo>
                      <a:pt x="331" y="361"/>
                      <a:pt x="494" y="346"/>
                      <a:pt x="494" y="346"/>
                    </a:cubicBezTo>
                    <a:cubicBezTo>
                      <a:pt x="494" y="346"/>
                      <a:pt x="138" y="102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620;p54">
                <a:extLst>
                  <a:ext uri="{FF2B5EF4-FFF2-40B4-BE49-F238E27FC236}">
                    <a16:creationId xmlns:a16="http://schemas.microsoft.com/office/drawing/2014/main" id="{16CA443D-4125-D658-2A09-2BB31F80DA5D}"/>
                  </a:ext>
                </a:extLst>
              </p:cNvPr>
              <p:cNvSpPr/>
              <p:nvPr/>
            </p:nvSpPr>
            <p:spPr>
              <a:xfrm>
                <a:off x="2937050" y="1821450"/>
                <a:ext cx="13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34" extrusionOk="0">
                    <a:moveTo>
                      <a:pt x="540" y="1"/>
                    </a:moveTo>
                    <a:lnTo>
                      <a:pt x="540" y="1"/>
                    </a:lnTo>
                    <a:cubicBezTo>
                      <a:pt x="540" y="1"/>
                      <a:pt x="377" y="16"/>
                      <a:pt x="225" y="37"/>
                    </a:cubicBezTo>
                    <a:cubicBezTo>
                      <a:pt x="179" y="123"/>
                      <a:pt x="16" y="393"/>
                      <a:pt x="1" y="433"/>
                    </a:cubicBezTo>
                    <a:cubicBezTo>
                      <a:pt x="6" y="433"/>
                      <a:pt x="26" y="433"/>
                      <a:pt x="52" y="428"/>
                    </a:cubicBezTo>
                    <a:cubicBezTo>
                      <a:pt x="260" y="225"/>
                      <a:pt x="489" y="16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621;p54">
                <a:extLst>
                  <a:ext uri="{FF2B5EF4-FFF2-40B4-BE49-F238E27FC236}">
                    <a16:creationId xmlns:a16="http://schemas.microsoft.com/office/drawing/2014/main" id="{601FE2A2-49CE-B524-0102-0F3B06B48DA8}"/>
                  </a:ext>
                </a:extLst>
              </p:cNvPr>
              <p:cNvSpPr/>
              <p:nvPr/>
            </p:nvSpPr>
            <p:spPr>
              <a:xfrm>
                <a:off x="2954625" y="1799400"/>
                <a:ext cx="65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324" extrusionOk="0">
                    <a:moveTo>
                      <a:pt x="117" y="68"/>
                    </a:moveTo>
                    <a:cubicBezTo>
                      <a:pt x="118" y="69"/>
                      <a:pt x="119" y="69"/>
                      <a:pt x="122" y="69"/>
                    </a:cubicBezTo>
                    <a:lnTo>
                      <a:pt x="157" y="69"/>
                    </a:lnTo>
                    <a:cubicBezTo>
                      <a:pt x="162" y="69"/>
                      <a:pt x="162" y="69"/>
                      <a:pt x="168" y="74"/>
                    </a:cubicBezTo>
                    <a:cubicBezTo>
                      <a:pt x="168" y="74"/>
                      <a:pt x="173" y="74"/>
                      <a:pt x="173" y="84"/>
                    </a:cubicBezTo>
                    <a:cubicBezTo>
                      <a:pt x="173" y="84"/>
                      <a:pt x="183" y="84"/>
                      <a:pt x="183" y="89"/>
                    </a:cubicBezTo>
                    <a:lnTo>
                      <a:pt x="188" y="95"/>
                    </a:lnTo>
                    <a:lnTo>
                      <a:pt x="188" y="100"/>
                    </a:lnTo>
                    <a:lnTo>
                      <a:pt x="188" y="110"/>
                    </a:lnTo>
                    <a:lnTo>
                      <a:pt x="188" y="120"/>
                    </a:lnTo>
                    <a:cubicBezTo>
                      <a:pt x="188" y="130"/>
                      <a:pt x="188" y="130"/>
                      <a:pt x="183" y="135"/>
                    </a:cubicBezTo>
                    <a:cubicBezTo>
                      <a:pt x="183" y="140"/>
                      <a:pt x="183" y="140"/>
                      <a:pt x="173" y="145"/>
                    </a:cubicBezTo>
                    <a:cubicBezTo>
                      <a:pt x="173" y="145"/>
                      <a:pt x="173" y="144"/>
                      <a:pt x="173" y="144"/>
                    </a:cubicBezTo>
                    <a:cubicBezTo>
                      <a:pt x="173" y="144"/>
                      <a:pt x="172" y="156"/>
                      <a:pt x="168" y="156"/>
                    </a:cubicBezTo>
                    <a:cubicBezTo>
                      <a:pt x="162" y="161"/>
                      <a:pt x="162" y="171"/>
                      <a:pt x="157" y="181"/>
                    </a:cubicBezTo>
                    <a:cubicBezTo>
                      <a:pt x="147" y="186"/>
                      <a:pt x="142" y="191"/>
                      <a:pt x="142" y="206"/>
                    </a:cubicBezTo>
                    <a:lnTo>
                      <a:pt x="142" y="212"/>
                    </a:lnTo>
                    <a:lnTo>
                      <a:pt x="132" y="222"/>
                    </a:lnTo>
                    <a:cubicBezTo>
                      <a:pt x="120" y="233"/>
                      <a:pt x="111" y="248"/>
                      <a:pt x="99" y="259"/>
                    </a:cubicBezTo>
                    <a:lnTo>
                      <a:pt x="99" y="259"/>
                    </a:lnTo>
                    <a:lnTo>
                      <a:pt x="86" y="212"/>
                    </a:lnTo>
                    <a:cubicBezTo>
                      <a:pt x="86" y="201"/>
                      <a:pt x="86" y="196"/>
                      <a:pt x="81" y="191"/>
                    </a:cubicBezTo>
                    <a:lnTo>
                      <a:pt x="81" y="176"/>
                    </a:lnTo>
                    <a:lnTo>
                      <a:pt x="81" y="171"/>
                    </a:lnTo>
                    <a:lnTo>
                      <a:pt x="81" y="151"/>
                    </a:lnTo>
                    <a:lnTo>
                      <a:pt x="81" y="140"/>
                    </a:lnTo>
                    <a:lnTo>
                      <a:pt x="81" y="135"/>
                    </a:lnTo>
                    <a:cubicBezTo>
                      <a:pt x="81" y="125"/>
                      <a:pt x="81" y="120"/>
                      <a:pt x="86" y="115"/>
                    </a:cubicBezTo>
                    <a:cubicBezTo>
                      <a:pt x="86" y="115"/>
                      <a:pt x="89" y="106"/>
                      <a:pt x="88" y="106"/>
                    </a:cubicBezTo>
                    <a:lnTo>
                      <a:pt x="88" y="106"/>
                    </a:lnTo>
                    <a:cubicBezTo>
                      <a:pt x="88" y="106"/>
                      <a:pt x="87" y="107"/>
                      <a:pt x="86" y="110"/>
                    </a:cubicBezTo>
                    <a:cubicBezTo>
                      <a:pt x="86" y="100"/>
                      <a:pt x="91" y="100"/>
                      <a:pt x="91" y="95"/>
                    </a:cubicBezTo>
                    <a:cubicBezTo>
                      <a:pt x="91" y="89"/>
                      <a:pt x="101" y="89"/>
                      <a:pt x="101" y="84"/>
                    </a:cubicBezTo>
                    <a:lnTo>
                      <a:pt x="107" y="74"/>
                    </a:lnTo>
                    <a:lnTo>
                      <a:pt x="112" y="69"/>
                    </a:lnTo>
                    <a:lnTo>
                      <a:pt x="117" y="69"/>
                    </a:lnTo>
                    <a:cubicBezTo>
                      <a:pt x="117" y="69"/>
                      <a:pt x="117" y="69"/>
                      <a:pt x="117" y="68"/>
                    </a:cubicBezTo>
                    <a:close/>
                    <a:moveTo>
                      <a:pt x="140" y="0"/>
                    </a:moveTo>
                    <a:cubicBezTo>
                      <a:pt x="129" y="0"/>
                      <a:pt x="118" y="2"/>
                      <a:pt x="107" y="8"/>
                    </a:cubicBezTo>
                    <a:cubicBezTo>
                      <a:pt x="76" y="18"/>
                      <a:pt x="51" y="44"/>
                      <a:pt x="30" y="79"/>
                    </a:cubicBezTo>
                    <a:cubicBezTo>
                      <a:pt x="1" y="144"/>
                      <a:pt x="29" y="218"/>
                      <a:pt x="49" y="287"/>
                    </a:cubicBezTo>
                    <a:lnTo>
                      <a:pt x="49" y="287"/>
                    </a:lnTo>
                    <a:cubicBezTo>
                      <a:pt x="39" y="293"/>
                      <a:pt x="36" y="303"/>
                      <a:pt x="40" y="318"/>
                    </a:cubicBezTo>
                    <a:cubicBezTo>
                      <a:pt x="56" y="318"/>
                      <a:pt x="76" y="323"/>
                      <a:pt x="86" y="323"/>
                    </a:cubicBezTo>
                    <a:cubicBezTo>
                      <a:pt x="89" y="323"/>
                      <a:pt x="92" y="322"/>
                      <a:pt x="94" y="320"/>
                    </a:cubicBezTo>
                    <a:lnTo>
                      <a:pt x="94" y="320"/>
                    </a:lnTo>
                    <a:cubicBezTo>
                      <a:pt x="123" y="307"/>
                      <a:pt x="155" y="276"/>
                      <a:pt x="178" y="257"/>
                    </a:cubicBezTo>
                    <a:cubicBezTo>
                      <a:pt x="208" y="222"/>
                      <a:pt x="239" y="176"/>
                      <a:pt x="254" y="135"/>
                    </a:cubicBezTo>
                    <a:cubicBezTo>
                      <a:pt x="259" y="115"/>
                      <a:pt x="259" y="89"/>
                      <a:pt x="254" y="69"/>
                    </a:cubicBezTo>
                    <a:cubicBezTo>
                      <a:pt x="244" y="44"/>
                      <a:pt x="229" y="23"/>
                      <a:pt x="203" y="13"/>
                    </a:cubicBezTo>
                    <a:cubicBezTo>
                      <a:pt x="181" y="7"/>
                      <a:pt x="160" y="0"/>
                      <a:pt x="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622;p54">
                <a:extLst>
                  <a:ext uri="{FF2B5EF4-FFF2-40B4-BE49-F238E27FC236}">
                    <a16:creationId xmlns:a16="http://schemas.microsoft.com/office/drawing/2014/main" id="{60242EA8-6A23-8BF4-8E5A-30DA5755E668}"/>
                  </a:ext>
                </a:extLst>
              </p:cNvPr>
              <p:cNvSpPr/>
              <p:nvPr/>
            </p:nvSpPr>
            <p:spPr>
              <a:xfrm>
                <a:off x="2938475" y="1791100"/>
                <a:ext cx="169300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1790" extrusionOk="0">
                    <a:moveTo>
                      <a:pt x="40" y="1"/>
                    </a:moveTo>
                    <a:cubicBezTo>
                      <a:pt x="19" y="1"/>
                      <a:pt x="1" y="25"/>
                      <a:pt x="20" y="40"/>
                    </a:cubicBezTo>
                    <a:cubicBezTo>
                      <a:pt x="351" y="320"/>
                      <a:pt x="737" y="523"/>
                      <a:pt x="1134" y="701"/>
                    </a:cubicBezTo>
                    <a:cubicBezTo>
                      <a:pt x="1561" y="900"/>
                      <a:pt x="1999" y="1062"/>
                      <a:pt x="2436" y="1210"/>
                    </a:cubicBezTo>
                    <a:cubicBezTo>
                      <a:pt x="2746" y="1312"/>
                      <a:pt x="3067" y="1413"/>
                      <a:pt x="3392" y="1490"/>
                    </a:cubicBezTo>
                    <a:cubicBezTo>
                      <a:pt x="3866" y="1596"/>
                      <a:pt x="4349" y="1673"/>
                      <a:pt x="4842" y="1724"/>
                    </a:cubicBezTo>
                    <a:cubicBezTo>
                      <a:pt x="5179" y="1763"/>
                      <a:pt x="5522" y="1790"/>
                      <a:pt x="5864" y="1790"/>
                    </a:cubicBezTo>
                    <a:cubicBezTo>
                      <a:pt x="6094" y="1790"/>
                      <a:pt x="6324" y="1778"/>
                      <a:pt x="6551" y="1749"/>
                    </a:cubicBezTo>
                    <a:cubicBezTo>
                      <a:pt x="6612" y="1744"/>
                      <a:pt x="6678" y="1734"/>
                      <a:pt x="6739" y="1724"/>
                    </a:cubicBezTo>
                    <a:cubicBezTo>
                      <a:pt x="6772" y="1719"/>
                      <a:pt x="6762" y="1681"/>
                      <a:pt x="6738" y="1681"/>
                    </a:cubicBezTo>
                    <a:cubicBezTo>
                      <a:pt x="6735" y="1681"/>
                      <a:pt x="6732" y="1682"/>
                      <a:pt x="6729" y="1683"/>
                    </a:cubicBezTo>
                    <a:cubicBezTo>
                      <a:pt x="6457" y="1725"/>
                      <a:pt x="6181" y="1742"/>
                      <a:pt x="5905" y="1742"/>
                    </a:cubicBezTo>
                    <a:cubicBezTo>
                      <a:pt x="5618" y="1742"/>
                      <a:pt x="5331" y="1724"/>
                      <a:pt x="5046" y="1698"/>
                    </a:cubicBezTo>
                    <a:cubicBezTo>
                      <a:pt x="4517" y="1647"/>
                      <a:pt x="3993" y="1571"/>
                      <a:pt x="3479" y="1464"/>
                    </a:cubicBezTo>
                    <a:cubicBezTo>
                      <a:pt x="3189" y="1398"/>
                      <a:pt x="2894" y="1312"/>
                      <a:pt x="2609" y="1225"/>
                    </a:cubicBezTo>
                    <a:cubicBezTo>
                      <a:pt x="2177" y="1083"/>
                      <a:pt x="1744" y="925"/>
                      <a:pt x="1322" y="737"/>
                    </a:cubicBezTo>
                    <a:cubicBezTo>
                      <a:pt x="925" y="564"/>
                      <a:pt x="519" y="366"/>
                      <a:pt x="168" y="96"/>
                    </a:cubicBezTo>
                    <a:cubicBezTo>
                      <a:pt x="127" y="70"/>
                      <a:pt x="96" y="40"/>
                      <a:pt x="61" y="9"/>
                    </a:cubicBezTo>
                    <a:cubicBezTo>
                      <a:pt x="54" y="3"/>
                      <a:pt x="47" y="1"/>
                      <a:pt x="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623;p54">
                <a:extLst>
                  <a:ext uri="{FF2B5EF4-FFF2-40B4-BE49-F238E27FC236}">
                    <a16:creationId xmlns:a16="http://schemas.microsoft.com/office/drawing/2014/main" id="{E72DCBE7-A492-E7B5-C189-573BBA0A28EB}"/>
                  </a:ext>
                </a:extLst>
              </p:cNvPr>
              <p:cNvSpPr/>
              <p:nvPr/>
            </p:nvSpPr>
            <p:spPr>
              <a:xfrm>
                <a:off x="3084950" y="1840525"/>
                <a:ext cx="60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612" extrusionOk="0">
                    <a:moveTo>
                      <a:pt x="92" y="1"/>
                    </a:moveTo>
                    <a:cubicBezTo>
                      <a:pt x="62" y="62"/>
                      <a:pt x="36" y="327"/>
                      <a:pt x="1" y="403"/>
                    </a:cubicBezTo>
                    <a:cubicBezTo>
                      <a:pt x="67" y="469"/>
                      <a:pt x="153" y="510"/>
                      <a:pt x="209" y="586"/>
                    </a:cubicBezTo>
                    <a:cubicBezTo>
                      <a:pt x="214" y="596"/>
                      <a:pt x="219" y="601"/>
                      <a:pt x="229" y="611"/>
                    </a:cubicBezTo>
                    <a:lnTo>
                      <a:pt x="240" y="611"/>
                    </a:lnTo>
                    <a:cubicBezTo>
                      <a:pt x="204" y="525"/>
                      <a:pt x="153" y="301"/>
                      <a:pt x="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624;p54">
                <a:extLst>
                  <a:ext uri="{FF2B5EF4-FFF2-40B4-BE49-F238E27FC236}">
                    <a16:creationId xmlns:a16="http://schemas.microsoft.com/office/drawing/2014/main" id="{9C95EDDF-4467-696A-3C08-D3D2FF62F606}"/>
                  </a:ext>
                </a:extLst>
              </p:cNvPr>
              <p:cNvSpPr/>
              <p:nvPr/>
            </p:nvSpPr>
            <p:spPr>
              <a:xfrm>
                <a:off x="3073375" y="1853900"/>
                <a:ext cx="173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265" extrusionOk="0">
                    <a:moveTo>
                      <a:pt x="16" y="0"/>
                    </a:moveTo>
                    <a:cubicBezTo>
                      <a:pt x="11" y="0"/>
                      <a:pt x="1" y="10"/>
                      <a:pt x="1" y="10"/>
                    </a:cubicBezTo>
                    <a:cubicBezTo>
                      <a:pt x="57" y="51"/>
                      <a:pt x="331" y="239"/>
                      <a:pt x="347" y="254"/>
                    </a:cubicBezTo>
                    <a:lnTo>
                      <a:pt x="347" y="265"/>
                    </a:lnTo>
                    <a:lnTo>
                      <a:pt x="692" y="76"/>
                    </a:lnTo>
                    <a:cubicBezTo>
                      <a:pt x="581" y="41"/>
                      <a:pt x="240" y="36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625;p54">
                <a:extLst>
                  <a:ext uri="{FF2B5EF4-FFF2-40B4-BE49-F238E27FC236}">
                    <a16:creationId xmlns:a16="http://schemas.microsoft.com/office/drawing/2014/main" id="{07ECC6E4-74D1-B1F2-D857-FE00ED688C00}"/>
                  </a:ext>
                </a:extLst>
              </p:cNvPr>
              <p:cNvSpPr/>
              <p:nvPr/>
            </p:nvSpPr>
            <p:spPr>
              <a:xfrm>
                <a:off x="3073625" y="1850575"/>
                <a:ext cx="170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10" extrusionOk="0">
                    <a:moveTo>
                      <a:pt x="443" y="1"/>
                    </a:moveTo>
                    <a:cubicBezTo>
                      <a:pt x="443" y="6"/>
                      <a:pt x="438" y="6"/>
                      <a:pt x="438" y="16"/>
                    </a:cubicBezTo>
                    <a:cubicBezTo>
                      <a:pt x="413" y="42"/>
                      <a:pt x="67" y="108"/>
                      <a:pt x="1" y="143"/>
                    </a:cubicBezTo>
                    <a:cubicBezTo>
                      <a:pt x="230" y="169"/>
                      <a:pt x="571" y="174"/>
                      <a:pt x="682" y="209"/>
                    </a:cubicBezTo>
                    <a:cubicBezTo>
                      <a:pt x="672" y="199"/>
                      <a:pt x="667" y="194"/>
                      <a:pt x="652" y="184"/>
                    </a:cubicBezTo>
                    <a:cubicBezTo>
                      <a:pt x="606" y="108"/>
                      <a:pt x="515" y="67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626;p54">
                <a:extLst>
                  <a:ext uri="{FF2B5EF4-FFF2-40B4-BE49-F238E27FC236}">
                    <a16:creationId xmlns:a16="http://schemas.microsoft.com/office/drawing/2014/main" id="{436013D7-7A56-1560-4009-9BF20FBFED34}"/>
                  </a:ext>
                </a:extLst>
              </p:cNvPr>
              <p:cNvSpPr/>
              <p:nvPr/>
            </p:nvSpPr>
            <p:spPr>
              <a:xfrm>
                <a:off x="3090675" y="1855800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0" y="0"/>
                    </a:move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627;p54">
                <a:extLst>
                  <a:ext uri="{FF2B5EF4-FFF2-40B4-BE49-F238E27FC236}">
                    <a16:creationId xmlns:a16="http://schemas.microsoft.com/office/drawing/2014/main" id="{D546E542-1A27-E0EE-561E-2EEE2AEDCF9E}"/>
                  </a:ext>
                </a:extLst>
              </p:cNvPr>
              <p:cNvSpPr/>
              <p:nvPr/>
            </p:nvSpPr>
            <p:spPr>
              <a:xfrm>
                <a:off x="3081900" y="1856050"/>
                <a:ext cx="88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06" extrusionOk="0">
                    <a:moveTo>
                      <a:pt x="351" y="1"/>
                    </a:moveTo>
                    <a:lnTo>
                      <a:pt x="0" y="168"/>
                    </a:lnTo>
                    <a:cubicBezTo>
                      <a:pt x="31" y="224"/>
                      <a:pt x="0" y="550"/>
                      <a:pt x="6" y="606"/>
                    </a:cubicBez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628;p54">
                <a:extLst>
                  <a:ext uri="{FF2B5EF4-FFF2-40B4-BE49-F238E27FC236}">
                    <a16:creationId xmlns:a16="http://schemas.microsoft.com/office/drawing/2014/main" id="{5D09EC9C-EB5F-DA14-1CEB-E97D0083DE44}"/>
                  </a:ext>
                </a:extLst>
              </p:cNvPr>
              <p:cNvSpPr/>
              <p:nvPr/>
            </p:nvSpPr>
            <p:spPr>
              <a:xfrm>
                <a:off x="3090675" y="1855800"/>
                <a:ext cx="1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6" h="11" extrusionOk="0">
                    <a:moveTo>
                      <a:pt x="5" y="0"/>
                    </a:move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629;p54">
                <a:extLst>
                  <a:ext uri="{FF2B5EF4-FFF2-40B4-BE49-F238E27FC236}">
                    <a16:creationId xmlns:a16="http://schemas.microsoft.com/office/drawing/2014/main" id="{0AAD2318-5F65-362D-0008-236FD3FB82C5}"/>
                  </a:ext>
                </a:extLst>
              </p:cNvPr>
              <p:cNvSpPr/>
              <p:nvPr/>
            </p:nvSpPr>
            <p:spPr>
              <a:xfrm>
                <a:off x="3090800" y="1848825"/>
                <a:ext cx="136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80" extrusionOk="0">
                    <a:moveTo>
                      <a:pt x="346" y="1"/>
                    </a:moveTo>
                    <a:cubicBezTo>
                      <a:pt x="260" y="1"/>
                      <a:pt x="171" y="5"/>
                      <a:pt x="133" y="10"/>
                    </a:cubicBezTo>
                    <a:lnTo>
                      <a:pt x="0" y="279"/>
                    </a:lnTo>
                    <a:cubicBezTo>
                      <a:pt x="0" y="279"/>
                      <a:pt x="392" y="91"/>
                      <a:pt x="545" y="15"/>
                    </a:cubicBezTo>
                    <a:cubicBezTo>
                      <a:pt x="517" y="5"/>
                      <a:pt x="433" y="1"/>
                      <a:pt x="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630;p54">
                <a:extLst>
                  <a:ext uri="{FF2B5EF4-FFF2-40B4-BE49-F238E27FC236}">
                    <a16:creationId xmlns:a16="http://schemas.microsoft.com/office/drawing/2014/main" id="{2082EF94-1A8A-EDC8-29A3-937ED08B9F4B}"/>
                  </a:ext>
                </a:extLst>
              </p:cNvPr>
              <p:cNvSpPr/>
              <p:nvPr/>
            </p:nvSpPr>
            <p:spPr>
              <a:xfrm>
                <a:off x="3087100" y="1840475"/>
                <a:ext cx="69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624" extrusionOk="0">
                    <a:moveTo>
                      <a:pt x="4" y="1"/>
                    </a:moveTo>
                    <a:cubicBezTo>
                      <a:pt x="4" y="1"/>
                      <a:pt x="3" y="1"/>
                      <a:pt x="1" y="3"/>
                    </a:cubicBezTo>
                    <a:cubicBezTo>
                      <a:pt x="4" y="3"/>
                      <a:pt x="6" y="1"/>
                      <a:pt x="4" y="1"/>
                    </a:cubicBezTo>
                    <a:close/>
                    <a:moveTo>
                      <a:pt x="1" y="3"/>
                    </a:moveTo>
                    <a:lnTo>
                      <a:pt x="1" y="3"/>
                    </a:lnTo>
                    <a:cubicBezTo>
                      <a:pt x="57" y="303"/>
                      <a:pt x="108" y="527"/>
                      <a:pt x="143" y="624"/>
                    </a:cubicBezTo>
                    <a:lnTo>
                      <a:pt x="276" y="349"/>
                    </a:lnTo>
                    <a:cubicBezTo>
                      <a:pt x="245" y="278"/>
                      <a:pt x="67" y="44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631;p54">
                <a:extLst>
                  <a:ext uri="{FF2B5EF4-FFF2-40B4-BE49-F238E27FC236}">
                    <a16:creationId xmlns:a16="http://schemas.microsoft.com/office/drawing/2014/main" id="{8B4D0BED-1392-F4E7-9D39-49A22653AA0C}"/>
                  </a:ext>
                </a:extLst>
              </p:cNvPr>
              <p:cNvSpPr/>
              <p:nvPr/>
            </p:nvSpPr>
            <p:spPr>
              <a:xfrm>
                <a:off x="3090675" y="1855800"/>
                <a:ext cx="103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99" extrusionOk="0">
                    <a:moveTo>
                      <a:pt x="5" y="0"/>
                    </a:moveTo>
                    <a:lnTo>
                      <a:pt x="0" y="11"/>
                    </a:lnTo>
                    <a:cubicBezTo>
                      <a:pt x="31" y="87"/>
                      <a:pt x="16" y="189"/>
                      <a:pt x="16" y="265"/>
                    </a:cubicBezTo>
                    <a:cubicBezTo>
                      <a:pt x="21" y="301"/>
                      <a:pt x="21" y="341"/>
                      <a:pt x="21" y="377"/>
                    </a:cubicBezTo>
                    <a:cubicBezTo>
                      <a:pt x="35" y="373"/>
                      <a:pt x="50" y="370"/>
                      <a:pt x="59" y="370"/>
                    </a:cubicBezTo>
                    <a:cubicBezTo>
                      <a:pt x="62" y="370"/>
                      <a:pt x="65" y="370"/>
                      <a:pt x="67" y="372"/>
                    </a:cubicBezTo>
                    <a:cubicBezTo>
                      <a:pt x="117" y="392"/>
                      <a:pt x="316" y="468"/>
                      <a:pt x="412" y="499"/>
                    </a:cubicBezTo>
                    <a:cubicBezTo>
                      <a:pt x="239" y="265"/>
                      <a:pt x="51" y="21"/>
                      <a:pt x="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632;p54">
                <a:extLst>
                  <a:ext uri="{FF2B5EF4-FFF2-40B4-BE49-F238E27FC236}">
                    <a16:creationId xmlns:a16="http://schemas.microsoft.com/office/drawing/2014/main" id="{A2773C4C-549C-2B73-AC62-B48A1A1E1CC4}"/>
                  </a:ext>
                </a:extLst>
              </p:cNvPr>
              <p:cNvSpPr/>
              <p:nvPr/>
            </p:nvSpPr>
            <p:spPr>
              <a:xfrm>
                <a:off x="3082025" y="1856050"/>
                <a:ext cx="9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22" extrusionOk="0">
                    <a:moveTo>
                      <a:pt x="346" y="1"/>
                    </a:moveTo>
                    <a:lnTo>
                      <a:pt x="1" y="616"/>
                    </a:lnTo>
                    <a:lnTo>
                      <a:pt x="1" y="621"/>
                    </a:lnTo>
                    <a:cubicBezTo>
                      <a:pt x="31" y="606"/>
                      <a:pt x="260" y="413"/>
                      <a:pt x="367" y="367"/>
                    </a:cubicBezTo>
                    <a:cubicBezTo>
                      <a:pt x="367" y="331"/>
                      <a:pt x="362" y="285"/>
                      <a:pt x="362" y="255"/>
                    </a:cubicBezTo>
                    <a:cubicBezTo>
                      <a:pt x="357" y="174"/>
                      <a:pt x="377" y="77"/>
                      <a:pt x="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633;p54">
                <a:extLst>
                  <a:ext uri="{FF2B5EF4-FFF2-40B4-BE49-F238E27FC236}">
                    <a16:creationId xmlns:a16="http://schemas.microsoft.com/office/drawing/2014/main" id="{4B748ACA-5344-E4CC-47DE-A8913ADA3FA9}"/>
                  </a:ext>
                </a:extLst>
              </p:cNvPr>
              <p:cNvSpPr/>
              <p:nvPr/>
            </p:nvSpPr>
            <p:spPr>
              <a:xfrm>
                <a:off x="3090800" y="1849300"/>
                <a:ext cx="136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47" extrusionOk="0">
                    <a:moveTo>
                      <a:pt x="545" y="1"/>
                    </a:moveTo>
                    <a:lnTo>
                      <a:pt x="545" y="1"/>
                    </a:lnTo>
                    <a:cubicBezTo>
                      <a:pt x="392" y="77"/>
                      <a:pt x="0" y="260"/>
                      <a:pt x="0" y="260"/>
                    </a:cubicBezTo>
                    <a:cubicBezTo>
                      <a:pt x="0" y="260"/>
                      <a:pt x="158" y="306"/>
                      <a:pt x="306" y="347"/>
                    </a:cubicBezTo>
                    <a:cubicBezTo>
                      <a:pt x="301" y="327"/>
                      <a:pt x="301" y="321"/>
                      <a:pt x="301" y="311"/>
                    </a:cubicBezTo>
                    <a:cubicBezTo>
                      <a:pt x="301" y="301"/>
                      <a:pt x="545" y="21"/>
                      <a:pt x="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634;p54">
                <a:extLst>
                  <a:ext uri="{FF2B5EF4-FFF2-40B4-BE49-F238E27FC236}">
                    <a16:creationId xmlns:a16="http://schemas.microsoft.com/office/drawing/2014/main" id="{092113DF-94AE-FD93-8CA0-7833256A80AD}"/>
                  </a:ext>
                </a:extLst>
              </p:cNvPr>
              <p:cNvSpPr/>
              <p:nvPr/>
            </p:nvSpPr>
            <p:spPr>
              <a:xfrm>
                <a:off x="3090925" y="1855800"/>
                <a:ext cx="113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510" extrusionOk="0">
                    <a:moveTo>
                      <a:pt x="1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2" y="1"/>
                      <a:pt x="1" y="1"/>
                      <a:pt x="1" y="0"/>
                    </a:cubicBezTo>
                    <a:close/>
                    <a:moveTo>
                      <a:pt x="2" y="1"/>
                    </a:moveTo>
                    <a:lnTo>
                      <a:pt x="2" y="1"/>
                    </a:lnTo>
                    <a:cubicBezTo>
                      <a:pt x="51" y="26"/>
                      <a:pt x="237" y="268"/>
                      <a:pt x="408" y="499"/>
                    </a:cubicBezTo>
                    <a:cubicBezTo>
                      <a:pt x="428" y="504"/>
                      <a:pt x="448" y="509"/>
                      <a:pt x="453" y="509"/>
                    </a:cubicBezTo>
                    <a:cubicBezTo>
                      <a:pt x="448" y="468"/>
                      <a:pt x="331" y="178"/>
                      <a:pt x="301" y="87"/>
                    </a:cubicBezTo>
                    <a:cubicBezTo>
                      <a:pt x="165" y="49"/>
                      <a:pt x="20" y="7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635;p54">
                <a:extLst>
                  <a:ext uri="{FF2B5EF4-FFF2-40B4-BE49-F238E27FC236}">
                    <a16:creationId xmlns:a16="http://schemas.microsoft.com/office/drawing/2014/main" id="{D747B83E-E28D-ED35-41FF-7B7D2B71F7A2}"/>
                  </a:ext>
                </a:extLst>
              </p:cNvPr>
              <p:cNvSpPr/>
              <p:nvPr/>
            </p:nvSpPr>
            <p:spPr>
              <a:xfrm>
                <a:off x="3083925" y="1832725"/>
                <a:ext cx="6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35" extrusionOk="0">
                    <a:moveTo>
                      <a:pt x="79" y="80"/>
                    </a:moveTo>
                    <a:cubicBezTo>
                      <a:pt x="77" y="82"/>
                      <a:pt x="77" y="84"/>
                      <a:pt x="77" y="84"/>
                    </a:cubicBezTo>
                    <a:cubicBezTo>
                      <a:pt x="78" y="82"/>
                      <a:pt x="79" y="81"/>
                      <a:pt x="79" y="80"/>
                    </a:cubicBezTo>
                    <a:close/>
                    <a:moveTo>
                      <a:pt x="127" y="243"/>
                    </a:moveTo>
                    <a:lnTo>
                      <a:pt x="127" y="243"/>
                    </a:lnTo>
                    <a:cubicBezTo>
                      <a:pt x="126" y="243"/>
                      <a:pt x="127" y="244"/>
                      <a:pt x="128" y="247"/>
                    </a:cubicBezTo>
                    <a:cubicBezTo>
                      <a:pt x="129" y="248"/>
                      <a:pt x="129" y="248"/>
                      <a:pt x="129" y="248"/>
                    </a:cubicBezTo>
                    <a:cubicBezTo>
                      <a:pt x="130" y="248"/>
                      <a:pt x="127" y="243"/>
                      <a:pt x="127" y="243"/>
                    </a:cubicBezTo>
                    <a:close/>
                    <a:moveTo>
                      <a:pt x="138" y="74"/>
                    </a:moveTo>
                    <a:cubicBezTo>
                      <a:pt x="138" y="74"/>
                      <a:pt x="148" y="74"/>
                      <a:pt x="148" y="79"/>
                    </a:cubicBezTo>
                    <a:lnTo>
                      <a:pt x="153" y="84"/>
                    </a:lnTo>
                    <a:cubicBezTo>
                      <a:pt x="153" y="89"/>
                      <a:pt x="159" y="89"/>
                      <a:pt x="159" y="99"/>
                    </a:cubicBezTo>
                    <a:cubicBezTo>
                      <a:pt x="164" y="104"/>
                      <a:pt x="164" y="110"/>
                      <a:pt x="164" y="115"/>
                    </a:cubicBezTo>
                    <a:cubicBezTo>
                      <a:pt x="174" y="140"/>
                      <a:pt x="164" y="165"/>
                      <a:pt x="153" y="201"/>
                    </a:cubicBezTo>
                    <a:cubicBezTo>
                      <a:pt x="144" y="217"/>
                      <a:pt x="136" y="235"/>
                      <a:pt x="128" y="252"/>
                    </a:cubicBezTo>
                    <a:lnTo>
                      <a:pt x="128" y="252"/>
                    </a:lnTo>
                    <a:lnTo>
                      <a:pt x="128" y="252"/>
                    </a:lnTo>
                    <a:lnTo>
                      <a:pt x="128" y="247"/>
                    </a:lnTo>
                    <a:cubicBezTo>
                      <a:pt x="123" y="237"/>
                      <a:pt x="118" y="232"/>
                      <a:pt x="118" y="221"/>
                    </a:cubicBezTo>
                    <a:cubicBezTo>
                      <a:pt x="103" y="206"/>
                      <a:pt x="97" y="186"/>
                      <a:pt x="92" y="171"/>
                    </a:cubicBezTo>
                    <a:cubicBezTo>
                      <a:pt x="92" y="160"/>
                      <a:pt x="82" y="160"/>
                      <a:pt x="82" y="155"/>
                    </a:cubicBezTo>
                    <a:lnTo>
                      <a:pt x="82" y="150"/>
                    </a:lnTo>
                    <a:cubicBezTo>
                      <a:pt x="77" y="145"/>
                      <a:pt x="77" y="130"/>
                      <a:pt x="77" y="125"/>
                    </a:cubicBezTo>
                    <a:lnTo>
                      <a:pt x="77" y="110"/>
                    </a:lnTo>
                    <a:lnTo>
                      <a:pt x="77" y="104"/>
                    </a:lnTo>
                    <a:lnTo>
                      <a:pt x="77" y="89"/>
                    </a:lnTo>
                    <a:lnTo>
                      <a:pt x="77" y="84"/>
                    </a:lnTo>
                    <a:cubicBezTo>
                      <a:pt x="77" y="81"/>
                      <a:pt x="79" y="78"/>
                      <a:pt x="79" y="78"/>
                    </a:cubicBezTo>
                    <a:lnTo>
                      <a:pt x="79" y="78"/>
                    </a:lnTo>
                    <a:cubicBezTo>
                      <a:pt x="79" y="78"/>
                      <a:pt x="79" y="79"/>
                      <a:pt x="79" y="80"/>
                    </a:cubicBezTo>
                    <a:lnTo>
                      <a:pt x="79" y="80"/>
                    </a:lnTo>
                    <a:cubicBezTo>
                      <a:pt x="80" y="79"/>
                      <a:pt x="81" y="79"/>
                      <a:pt x="82" y="79"/>
                    </a:cubicBezTo>
                    <a:cubicBezTo>
                      <a:pt x="82" y="79"/>
                      <a:pt x="92" y="79"/>
                      <a:pt x="92" y="74"/>
                    </a:cubicBezTo>
                    <a:close/>
                    <a:moveTo>
                      <a:pt x="151" y="276"/>
                    </a:moveTo>
                    <a:cubicBezTo>
                      <a:pt x="152" y="276"/>
                      <a:pt x="152" y="276"/>
                      <a:pt x="153" y="277"/>
                    </a:cubicBezTo>
                    <a:cubicBezTo>
                      <a:pt x="153" y="277"/>
                      <a:pt x="152" y="277"/>
                      <a:pt x="151" y="276"/>
                    </a:cubicBezTo>
                    <a:lnTo>
                      <a:pt x="151" y="276"/>
                    </a:lnTo>
                    <a:cubicBezTo>
                      <a:pt x="151" y="276"/>
                      <a:pt x="151" y="276"/>
                      <a:pt x="151" y="276"/>
                    </a:cubicBezTo>
                    <a:close/>
                    <a:moveTo>
                      <a:pt x="112" y="1"/>
                    </a:moveTo>
                    <a:cubicBezTo>
                      <a:pt x="104" y="1"/>
                      <a:pt x="96" y="2"/>
                      <a:pt x="87" y="3"/>
                    </a:cubicBezTo>
                    <a:cubicBezTo>
                      <a:pt x="36" y="8"/>
                      <a:pt x="1" y="48"/>
                      <a:pt x="1" y="99"/>
                    </a:cubicBezTo>
                    <a:cubicBezTo>
                      <a:pt x="1" y="140"/>
                      <a:pt x="21" y="186"/>
                      <a:pt x="47" y="227"/>
                    </a:cubicBezTo>
                    <a:cubicBezTo>
                      <a:pt x="57" y="242"/>
                      <a:pt x="72" y="267"/>
                      <a:pt x="87" y="288"/>
                    </a:cubicBezTo>
                    <a:lnTo>
                      <a:pt x="117" y="318"/>
                    </a:lnTo>
                    <a:lnTo>
                      <a:pt x="117" y="318"/>
                    </a:lnTo>
                    <a:cubicBezTo>
                      <a:pt x="120" y="321"/>
                      <a:pt x="124" y="325"/>
                      <a:pt x="128" y="328"/>
                    </a:cubicBezTo>
                    <a:cubicBezTo>
                      <a:pt x="133" y="333"/>
                      <a:pt x="137" y="335"/>
                      <a:pt x="142" y="335"/>
                    </a:cubicBezTo>
                    <a:cubicBezTo>
                      <a:pt x="147" y="335"/>
                      <a:pt x="151" y="333"/>
                      <a:pt x="155" y="329"/>
                    </a:cubicBezTo>
                    <a:lnTo>
                      <a:pt x="155" y="329"/>
                    </a:lnTo>
                    <a:cubicBezTo>
                      <a:pt x="162" y="327"/>
                      <a:pt x="169" y="322"/>
                      <a:pt x="174" y="313"/>
                    </a:cubicBezTo>
                    <a:cubicBezTo>
                      <a:pt x="199" y="252"/>
                      <a:pt x="240" y="186"/>
                      <a:pt x="230" y="115"/>
                    </a:cubicBezTo>
                    <a:cubicBezTo>
                      <a:pt x="225" y="79"/>
                      <a:pt x="204" y="48"/>
                      <a:pt x="179" y="23"/>
                    </a:cubicBezTo>
                    <a:cubicBezTo>
                      <a:pt x="159" y="8"/>
                      <a:pt x="137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636;p54">
                <a:extLst>
                  <a:ext uri="{FF2B5EF4-FFF2-40B4-BE49-F238E27FC236}">
                    <a16:creationId xmlns:a16="http://schemas.microsoft.com/office/drawing/2014/main" id="{147B55AC-D727-BFD2-8B17-09D4E831B0F3}"/>
                  </a:ext>
                </a:extLst>
              </p:cNvPr>
              <p:cNvSpPr/>
              <p:nvPr/>
            </p:nvSpPr>
            <p:spPr>
              <a:xfrm>
                <a:off x="2995925" y="1830375"/>
                <a:ext cx="141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267" extrusionOk="0">
                    <a:moveTo>
                      <a:pt x="565" y="0"/>
                    </a:moveTo>
                    <a:lnTo>
                      <a:pt x="565" y="0"/>
                    </a:lnTo>
                    <a:cubicBezTo>
                      <a:pt x="220" y="87"/>
                      <a:pt x="1" y="427"/>
                      <a:pt x="77" y="783"/>
                    </a:cubicBezTo>
                    <a:cubicBezTo>
                      <a:pt x="118" y="1012"/>
                      <a:pt x="281" y="1190"/>
                      <a:pt x="484" y="1267"/>
                    </a:cubicBezTo>
                    <a:cubicBezTo>
                      <a:pt x="331" y="1104"/>
                      <a:pt x="270" y="829"/>
                      <a:pt x="270" y="626"/>
                    </a:cubicBezTo>
                    <a:cubicBezTo>
                      <a:pt x="270" y="478"/>
                      <a:pt x="311" y="341"/>
                      <a:pt x="382" y="219"/>
                    </a:cubicBezTo>
                    <a:cubicBezTo>
                      <a:pt x="433" y="127"/>
                      <a:pt x="489" y="66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637;p54">
                <a:extLst>
                  <a:ext uri="{FF2B5EF4-FFF2-40B4-BE49-F238E27FC236}">
                    <a16:creationId xmlns:a16="http://schemas.microsoft.com/office/drawing/2014/main" id="{E9187AC3-D7C8-A960-9919-094227E4504C}"/>
                  </a:ext>
                </a:extLst>
              </p:cNvPr>
              <p:cNvSpPr/>
              <p:nvPr/>
            </p:nvSpPr>
            <p:spPr>
              <a:xfrm>
                <a:off x="3002675" y="1829975"/>
                <a:ext cx="11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29" extrusionOk="0">
                    <a:moveTo>
                      <a:pt x="448" y="1"/>
                    </a:moveTo>
                    <a:cubicBezTo>
                      <a:pt x="402" y="1"/>
                      <a:pt x="367" y="6"/>
                      <a:pt x="321" y="11"/>
                    </a:cubicBezTo>
                    <a:cubicBezTo>
                      <a:pt x="316" y="11"/>
                      <a:pt x="301" y="16"/>
                      <a:pt x="295" y="16"/>
                    </a:cubicBezTo>
                    <a:cubicBezTo>
                      <a:pt x="219" y="82"/>
                      <a:pt x="163" y="138"/>
                      <a:pt x="112" y="235"/>
                    </a:cubicBezTo>
                    <a:cubicBezTo>
                      <a:pt x="41" y="362"/>
                      <a:pt x="0" y="499"/>
                      <a:pt x="0" y="642"/>
                    </a:cubicBezTo>
                    <a:cubicBezTo>
                      <a:pt x="0" y="845"/>
                      <a:pt x="61" y="1110"/>
                      <a:pt x="214" y="1283"/>
                    </a:cubicBezTo>
                    <a:cubicBezTo>
                      <a:pt x="275" y="1308"/>
                      <a:pt x="341" y="1323"/>
                      <a:pt x="407" y="1328"/>
                    </a:cubicBezTo>
                    <a:cubicBezTo>
                      <a:pt x="275" y="1135"/>
                      <a:pt x="250" y="855"/>
                      <a:pt x="265" y="637"/>
                    </a:cubicBezTo>
                    <a:cubicBezTo>
                      <a:pt x="270" y="515"/>
                      <a:pt x="290" y="398"/>
                      <a:pt x="321" y="281"/>
                    </a:cubicBezTo>
                    <a:cubicBezTo>
                      <a:pt x="346" y="179"/>
                      <a:pt x="397" y="87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638;p54">
                <a:extLst>
                  <a:ext uri="{FF2B5EF4-FFF2-40B4-BE49-F238E27FC236}">
                    <a16:creationId xmlns:a16="http://schemas.microsoft.com/office/drawing/2014/main" id="{390EE19A-14B6-1A23-FA1C-3EDAF9611B97}"/>
                  </a:ext>
                </a:extLst>
              </p:cNvPr>
              <p:cNvSpPr/>
              <p:nvPr/>
            </p:nvSpPr>
            <p:spPr>
              <a:xfrm>
                <a:off x="3015275" y="1830100"/>
                <a:ext cx="108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329" extrusionOk="0">
                    <a:moveTo>
                      <a:pt x="0" y="1"/>
                    </a:moveTo>
                    <a:cubicBezTo>
                      <a:pt x="51" y="87"/>
                      <a:pt x="97" y="179"/>
                      <a:pt x="122" y="281"/>
                    </a:cubicBezTo>
                    <a:cubicBezTo>
                      <a:pt x="153" y="393"/>
                      <a:pt x="168" y="515"/>
                      <a:pt x="173" y="637"/>
                    </a:cubicBezTo>
                    <a:cubicBezTo>
                      <a:pt x="183" y="861"/>
                      <a:pt x="148" y="1140"/>
                      <a:pt x="15" y="1329"/>
                    </a:cubicBezTo>
                    <a:cubicBezTo>
                      <a:pt x="41" y="1329"/>
                      <a:pt x="66" y="1323"/>
                      <a:pt x="92" y="1318"/>
                    </a:cubicBezTo>
                    <a:cubicBezTo>
                      <a:pt x="142" y="1303"/>
                      <a:pt x="183" y="1293"/>
                      <a:pt x="224" y="1273"/>
                    </a:cubicBezTo>
                    <a:cubicBezTo>
                      <a:pt x="371" y="1105"/>
                      <a:pt x="432" y="845"/>
                      <a:pt x="432" y="647"/>
                    </a:cubicBezTo>
                    <a:cubicBezTo>
                      <a:pt x="432" y="504"/>
                      <a:pt x="402" y="362"/>
                      <a:pt x="331" y="235"/>
                    </a:cubicBezTo>
                    <a:cubicBezTo>
                      <a:pt x="285" y="148"/>
                      <a:pt x="234" y="87"/>
                      <a:pt x="168" y="31"/>
                    </a:cubicBezTo>
                    <a:cubicBezTo>
                      <a:pt x="117" y="11"/>
                      <a:pt x="56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639;p54">
                <a:extLst>
                  <a:ext uri="{FF2B5EF4-FFF2-40B4-BE49-F238E27FC236}">
                    <a16:creationId xmlns:a16="http://schemas.microsoft.com/office/drawing/2014/main" id="{B9ECE523-8957-5BD4-1B3A-9E99363C072D}"/>
                  </a:ext>
                </a:extLst>
              </p:cNvPr>
              <p:cNvSpPr/>
              <p:nvPr/>
            </p:nvSpPr>
            <p:spPr>
              <a:xfrm>
                <a:off x="3009025" y="1830100"/>
                <a:ext cx="10850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329" extrusionOk="0">
                    <a:moveTo>
                      <a:pt x="199" y="1"/>
                    </a:moveTo>
                    <a:cubicBezTo>
                      <a:pt x="143" y="87"/>
                      <a:pt x="97" y="179"/>
                      <a:pt x="72" y="281"/>
                    </a:cubicBezTo>
                    <a:cubicBezTo>
                      <a:pt x="41" y="393"/>
                      <a:pt x="21" y="515"/>
                      <a:pt x="16" y="637"/>
                    </a:cubicBezTo>
                    <a:cubicBezTo>
                      <a:pt x="1" y="861"/>
                      <a:pt x="26" y="1140"/>
                      <a:pt x="164" y="1329"/>
                    </a:cubicBezTo>
                    <a:lnTo>
                      <a:pt x="270" y="1329"/>
                    </a:lnTo>
                    <a:cubicBezTo>
                      <a:pt x="398" y="1130"/>
                      <a:pt x="433" y="850"/>
                      <a:pt x="423" y="637"/>
                    </a:cubicBezTo>
                    <a:cubicBezTo>
                      <a:pt x="418" y="515"/>
                      <a:pt x="403" y="403"/>
                      <a:pt x="372" y="281"/>
                    </a:cubicBezTo>
                    <a:cubicBezTo>
                      <a:pt x="347" y="179"/>
                      <a:pt x="301" y="87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640;p54">
                <a:extLst>
                  <a:ext uri="{FF2B5EF4-FFF2-40B4-BE49-F238E27FC236}">
                    <a16:creationId xmlns:a16="http://schemas.microsoft.com/office/drawing/2014/main" id="{FDFEEC9A-AFF9-538B-8992-579A624AF3D7}"/>
                  </a:ext>
                </a:extLst>
              </p:cNvPr>
              <p:cNvSpPr/>
              <p:nvPr/>
            </p:nvSpPr>
            <p:spPr>
              <a:xfrm>
                <a:off x="3019450" y="1830875"/>
                <a:ext cx="12500" cy="3105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242" extrusionOk="0">
                    <a:moveTo>
                      <a:pt x="1" y="0"/>
                    </a:moveTo>
                    <a:cubicBezTo>
                      <a:pt x="62" y="56"/>
                      <a:pt x="118" y="122"/>
                      <a:pt x="164" y="204"/>
                    </a:cubicBezTo>
                    <a:cubicBezTo>
                      <a:pt x="235" y="331"/>
                      <a:pt x="265" y="473"/>
                      <a:pt x="265" y="616"/>
                    </a:cubicBezTo>
                    <a:cubicBezTo>
                      <a:pt x="260" y="814"/>
                      <a:pt x="194" y="1074"/>
                      <a:pt x="57" y="1242"/>
                    </a:cubicBezTo>
                    <a:cubicBezTo>
                      <a:pt x="337" y="1114"/>
                      <a:pt x="499" y="809"/>
                      <a:pt x="438" y="499"/>
                    </a:cubicBezTo>
                    <a:cubicBezTo>
                      <a:pt x="387" y="255"/>
                      <a:pt x="215" y="7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641;p54">
                <a:extLst>
                  <a:ext uri="{FF2B5EF4-FFF2-40B4-BE49-F238E27FC236}">
                    <a16:creationId xmlns:a16="http://schemas.microsoft.com/office/drawing/2014/main" id="{E8AC64EF-2C4D-E54E-63E1-3267B1E81995}"/>
                  </a:ext>
                </a:extLst>
              </p:cNvPr>
              <p:cNvSpPr/>
              <p:nvPr/>
            </p:nvSpPr>
            <p:spPr>
              <a:xfrm>
                <a:off x="3012200" y="1823550"/>
                <a:ext cx="55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3" extrusionOk="0">
                    <a:moveTo>
                      <a:pt x="113" y="65"/>
                    </a:moveTo>
                    <a:cubicBezTo>
                      <a:pt x="128" y="65"/>
                      <a:pt x="138" y="70"/>
                      <a:pt x="138" y="70"/>
                    </a:cubicBezTo>
                    <a:cubicBezTo>
                      <a:pt x="148" y="85"/>
                      <a:pt x="148" y="105"/>
                      <a:pt x="143" y="120"/>
                    </a:cubicBezTo>
                    <a:cubicBezTo>
                      <a:pt x="138" y="146"/>
                      <a:pt x="123" y="166"/>
                      <a:pt x="118" y="166"/>
                    </a:cubicBezTo>
                    <a:cubicBezTo>
                      <a:pt x="103" y="161"/>
                      <a:pt x="87" y="146"/>
                      <a:pt x="77" y="131"/>
                    </a:cubicBezTo>
                    <a:cubicBezTo>
                      <a:pt x="72" y="110"/>
                      <a:pt x="72" y="90"/>
                      <a:pt x="77" y="80"/>
                    </a:cubicBezTo>
                    <a:cubicBezTo>
                      <a:pt x="87" y="70"/>
                      <a:pt x="98" y="65"/>
                      <a:pt x="113" y="65"/>
                    </a:cubicBezTo>
                    <a:close/>
                    <a:moveTo>
                      <a:pt x="97" y="1"/>
                    </a:moveTo>
                    <a:cubicBezTo>
                      <a:pt x="67" y="1"/>
                      <a:pt x="43" y="18"/>
                      <a:pt x="26" y="39"/>
                    </a:cubicBezTo>
                    <a:cubicBezTo>
                      <a:pt x="11" y="70"/>
                      <a:pt x="1" y="115"/>
                      <a:pt x="21" y="156"/>
                    </a:cubicBezTo>
                    <a:cubicBezTo>
                      <a:pt x="42" y="192"/>
                      <a:pt x="67" y="217"/>
                      <a:pt x="103" y="232"/>
                    </a:cubicBezTo>
                    <a:lnTo>
                      <a:pt x="118" y="232"/>
                    </a:lnTo>
                    <a:cubicBezTo>
                      <a:pt x="128" y="232"/>
                      <a:pt x="138" y="232"/>
                      <a:pt x="148" y="222"/>
                    </a:cubicBezTo>
                    <a:cubicBezTo>
                      <a:pt x="179" y="207"/>
                      <a:pt x="199" y="171"/>
                      <a:pt x="204" y="141"/>
                    </a:cubicBezTo>
                    <a:cubicBezTo>
                      <a:pt x="220" y="105"/>
                      <a:pt x="215" y="65"/>
                      <a:pt x="194" y="39"/>
                    </a:cubicBezTo>
                    <a:cubicBezTo>
                      <a:pt x="179" y="19"/>
                      <a:pt x="154" y="3"/>
                      <a:pt x="118" y="3"/>
                    </a:cubicBezTo>
                    <a:cubicBezTo>
                      <a:pt x="111" y="2"/>
                      <a:pt x="104" y="1"/>
                      <a:pt x="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642;p54">
                <a:extLst>
                  <a:ext uri="{FF2B5EF4-FFF2-40B4-BE49-F238E27FC236}">
                    <a16:creationId xmlns:a16="http://schemas.microsoft.com/office/drawing/2014/main" id="{C19A5948-F694-10EE-42F8-60D03F9AEBDE}"/>
                  </a:ext>
                </a:extLst>
              </p:cNvPr>
              <p:cNvSpPr/>
              <p:nvPr/>
            </p:nvSpPr>
            <p:spPr>
              <a:xfrm>
                <a:off x="3010800" y="1826800"/>
                <a:ext cx="8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64" extrusionOk="0">
                    <a:moveTo>
                      <a:pt x="32" y="1"/>
                    </a:moveTo>
                    <a:lnTo>
                      <a:pt x="32" y="6"/>
                    </a:lnTo>
                    <a:lnTo>
                      <a:pt x="1" y="153"/>
                    </a:lnTo>
                    <a:cubicBezTo>
                      <a:pt x="1" y="153"/>
                      <a:pt x="169" y="163"/>
                      <a:pt x="321" y="163"/>
                    </a:cubicBezTo>
                    <a:lnTo>
                      <a:pt x="306" y="11"/>
                    </a:lnTo>
                    <a:cubicBezTo>
                      <a:pt x="301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643;p54">
                <a:extLst>
                  <a:ext uri="{FF2B5EF4-FFF2-40B4-BE49-F238E27FC236}">
                    <a16:creationId xmlns:a16="http://schemas.microsoft.com/office/drawing/2014/main" id="{85D51743-632E-1C8D-2750-4EF9B1CEE3E9}"/>
                  </a:ext>
                </a:extLst>
              </p:cNvPr>
              <p:cNvSpPr/>
              <p:nvPr/>
            </p:nvSpPr>
            <p:spPr>
              <a:xfrm>
                <a:off x="3005850" y="1954225"/>
                <a:ext cx="49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6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302"/>
                      <a:pt x="41" y="528"/>
                      <a:pt x="27" y="627"/>
                    </a:cubicBezTo>
                    <a:lnTo>
                      <a:pt x="27" y="627"/>
                    </a:lnTo>
                    <a:cubicBezTo>
                      <a:pt x="28" y="626"/>
                      <a:pt x="30" y="626"/>
                      <a:pt x="36" y="626"/>
                    </a:cubicBezTo>
                    <a:cubicBezTo>
                      <a:pt x="36" y="611"/>
                      <a:pt x="41" y="606"/>
                      <a:pt x="41" y="591"/>
                    </a:cubicBezTo>
                    <a:cubicBezTo>
                      <a:pt x="72" y="504"/>
                      <a:pt x="143" y="438"/>
                      <a:pt x="199" y="362"/>
                    </a:cubicBezTo>
                    <a:cubicBezTo>
                      <a:pt x="143" y="301"/>
                      <a:pt x="46" y="46"/>
                      <a:pt x="1" y="0"/>
                    </a:cubicBezTo>
                    <a:close/>
                    <a:moveTo>
                      <a:pt x="27" y="627"/>
                    </a:moveTo>
                    <a:cubicBezTo>
                      <a:pt x="26" y="628"/>
                      <a:pt x="26" y="629"/>
                      <a:pt x="26" y="631"/>
                    </a:cubicBezTo>
                    <a:cubicBezTo>
                      <a:pt x="26" y="630"/>
                      <a:pt x="26" y="629"/>
                      <a:pt x="27" y="6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644;p54">
                <a:extLst>
                  <a:ext uri="{FF2B5EF4-FFF2-40B4-BE49-F238E27FC236}">
                    <a16:creationId xmlns:a16="http://schemas.microsoft.com/office/drawing/2014/main" id="{4F37740E-7C91-4CF4-8FF0-3D97254BA9D0}"/>
                  </a:ext>
                </a:extLst>
              </p:cNvPr>
              <p:cNvSpPr/>
              <p:nvPr/>
            </p:nvSpPr>
            <p:spPr>
              <a:xfrm>
                <a:off x="3006750" y="1963750"/>
                <a:ext cx="16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32" extrusionOk="0">
                    <a:moveTo>
                      <a:pt x="636" y="1"/>
                    </a:moveTo>
                    <a:cubicBezTo>
                      <a:pt x="417" y="93"/>
                      <a:pt x="92" y="179"/>
                      <a:pt x="0" y="245"/>
                    </a:cubicBezTo>
                    <a:lnTo>
                      <a:pt x="382" y="332"/>
                    </a:lnTo>
                    <a:lnTo>
                      <a:pt x="382" y="327"/>
                    </a:lnTo>
                    <a:cubicBezTo>
                      <a:pt x="387" y="301"/>
                      <a:pt x="611" y="52"/>
                      <a:pt x="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645;p54">
                <a:extLst>
                  <a:ext uri="{FF2B5EF4-FFF2-40B4-BE49-F238E27FC236}">
                    <a16:creationId xmlns:a16="http://schemas.microsoft.com/office/drawing/2014/main" id="{74274AFD-7F1A-998B-EE88-BAE38CCB7B1F}"/>
                  </a:ext>
                </a:extLst>
              </p:cNvPr>
              <p:cNvSpPr/>
              <p:nvPr/>
            </p:nvSpPr>
            <p:spPr>
              <a:xfrm>
                <a:off x="3006750" y="1963250"/>
                <a:ext cx="159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266" extrusionOk="0">
                    <a:moveTo>
                      <a:pt x="163" y="1"/>
                    </a:moveTo>
                    <a:cubicBezTo>
                      <a:pt x="112" y="77"/>
                      <a:pt x="41" y="143"/>
                      <a:pt x="5" y="230"/>
                    </a:cubicBezTo>
                    <a:cubicBezTo>
                      <a:pt x="0" y="245"/>
                      <a:pt x="0" y="250"/>
                      <a:pt x="0" y="265"/>
                    </a:cubicBezTo>
                    <a:cubicBezTo>
                      <a:pt x="92" y="199"/>
                      <a:pt x="422" y="113"/>
                      <a:pt x="636" y="26"/>
                    </a:cubicBezTo>
                    <a:cubicBezTo>
                      <a:pt x="619" y="24"/>
                      <a:pt x="587" y="23"/>
                      <a:pt x="549" y="23"/>
                    </a:cubicBezTo>
                    <a:cubicBezTo>
                      <a:pt x="480" y="23"/>
                      <a:pt x="388" y="25"/>
                      <a:pt x="313" y="25"/>
                    </a:cubicBezTo>
                    <a:cubicBezTo>
                      <a:pt x="245" y="25"/>
                      <a:pt x="190" y="23"/>
                      <a:pt x="178" y="16"/>
                    </a:cubicBezTo>
                    <a:cubicBezTo>
                      <a:pt x="168" y="16"/>
                      <a:pt x="168" y="1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646;p54">
                <a:extLst>
                  <a:ext uri="{FF2B5EF4-FFF2-40B4-BE49-F238E27FC236}">
                    <a16:creationId xmlns:a16="http://schemas.microsoft.com/office/drawing/2014/main" id="{86458740-BD8F-87CA-E077-6A6342AC1FBB}"/>
                  </a:ext>
                </a:extLst>
              </p:cNvPr>
              <p:cNvSpPr/>
              <p:nvPr/>
            </p:nvSpPr>
            <p:spPr>
              <a:xfrm>
                <a:off x="3006500" y="1969875"/>
                <a:ext cx="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6" extrusionOk="0">
                    <a:moveTo>
                      <a:pt x="10" y="0"/>
                    </a:moveTo>
                    <a:lnTo>
                      <a:pt x="0" y="5"/>
                    </a:lnTo>
                    <a:lnTo>
                      <a:pt x="10" y="0"/>
                    </a:lnTo>
                    <a:cubicBezTo>
                      <a:pt x="10" y="5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647;p54">
                <a:extLst>
                  <a:ext uri="{FF2B5EF4-FFF2-40B4-BE49-F238E27FC236}">
                    <a16:creationId xmlns:a16="http://schemas.microsoft.com/office/drawing/2014/main" id="{20B4611D-C7E9-D60C-C885-AB585E13962D}"/>
                  </a:ext>
                </a:extLst>
              </p:cNvPr>
              <p:cNvSpPr/>
              <p:nvPr/>
            </p:nvSpPr>
            <p:spPr>
              <a:xfrm>
                <a:off x="3006750" y="1970125"/>
                <a:ext cx="1235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09" extrusionOk="0">
                    <a:moveTo>
                      <a:pt x="0" y="0"/>
                    </a:moveTo>
                    <a:lnTo>
                      <a:pt x="494" y="509"/>
                    </a:lnTo>
                    <a:cubicBezTo>
                      <a:pt x="483" y="453"/>
                      <a:pt x="372" y="148"/>
                      <a:pt x="387" y="8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648;p54">
                <a:extLst>
                  <a:ext uri="{FF2B5EF4-FFF2-40B4-BE49-F238E27FC236}">
                    <a16:creationId xmlns:a16="http://schemas.microsoft.com/office/drawing/2014/main" id="{3A4D6647-5370-AA6D-A2E1-6C234B0CF2CB}"/>
                  </a:ext>
                </a:extLst>
              </p:cNvPr>
              <p:cNvSpPr/>
              <p:nvPr/>
            </p:nvSpPr>
            <p:spPr>
              <a:xfrm>
                <a:off x="3006500" y="1970000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" y="0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649;p54">
                <a:extLst>
                  <a:ext uri="{FF2B5EF4-FFF2-40B4-BE49-F238E27FC236}">
                    <a16:creationId xmlns:a16="http://schemas.microsoft.com/office/drawing/2014/main" id="{0A2A4E98-329A-94F8-4403-6CB02A056D74}"/>
                  </a:ext>
                </a:extLst>
              </p:cNvPr>
              <p:cNvSpPr/>
              <p:nvPr/>
            </p:nvSpPr>
            <p:spPr>
              <a:xfrm>
                <a:off x="2991475" y="1964150"/>
                <a:ext cx="149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30" extrusionOk="0">
                    <a:moveTo>
                      <a:pt x="398" y="0"/>
                    </a:moveTo>
                    <a:cubicBezTo>
                      <a:pt x="321" y="10"/>
                      <a:pt x="52" y="77"/>
                      <a:pt x="1" y="107"/>
                    </a:cubicBezTo>
                    <a:cubicBezTo>
                      <a:pt x="169" y="143"/>
                      <a:pt x="596" y="229"/>
                      <a:pt x="596" y="229"/>
                    </a:cubicBez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650;p54">
                <a:extLst>
                  <a:ext uri="{FF2B5EF4-FFF2-40B4-BE49-F238E27FC236}">
                    <a16:creationId xmlns:a16="http://schemas.microsoft.com/office/drawing/2014/main" id="{E8681510-8126-68B4-682C-7C901BC16CDD}"/>
                  </a:ext>
                </a:extLst>
              </p:cNvPr>
              <p:cNvSpPr/>
              <p:nvPr/>
            </p:nvSpPr>
            <p:spPr>
              <a:xfrm>
                <a:off x="3001650" y="1954175"/>
                <a:ext cx="51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624" extrusionOk="0">
                    <a:moveTo>
                      <a:pt x="165" y="0"/>
                    </a:moveTo>
                    <a:cubicBezTo>
                      <a:pt x="164" y="0"/>
                      <a:pt x="165" y="2"/>
                      <a:pt x="169" y="2"/>
                    </a:cubicBezTo>
                    <a:cubicBezTo>
                      <a:pt x="167" y="1"/>
                      <a:pt x="166" y="0"/>
                      <a:pt x="165" y="0"/>
                    </a:cubicBezTo>
                    <a:close/>
                    <a:moveTo>
                      <a:pt x="169" y="2"/>
                    </a:moveTo>
                    <a:cubicBezTo>
                      <a:pt x="118" y="53"/>
                      <a:pt x="11" y="328"/>
                      <a:pt x="1" y="399"/>
                    </a:cubicBezTo>
                    <a:lnTo>
                      <a:pt x="194" y="623"/>
                    </a:lnTo>
                    <a:cubicBezTo>
                      <a:pt x="204" y="531"/>
                      <a:pt x="194" y="308"/>
                      <a:pt x="169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651;p54">
                <a:extLst>
                  <a:ext uri="{FF2B5EF4-FFF2-40B4-BE49-F238E27FC236}">
                    <a16:creationId xmlns:a16="http://schemas.microsoft.com/office/drawing/2014/main" id="{5B5DDCCA-3F29-E2E2-957A-A257529AF78F}"/>
                  </a:ext>
                </a:extLst>
              </p:cNvPr>
              <p:cNvSpPr/>
              <p:nvPr/>
            </p:nvSpPr>
            <p:spPr>
              <a:xfrm>
                <a:off x="3000000" y="1970125"/>
                <a:ext cx="8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70" extrusionOk="0">
                    <a:moveTo>
                      <a:pt x="270" y="0"/>
                    </a:moveTo>
                    <a:cubicBezTo>
                      <a:pt x="224" y="21"/>
                      <a:pt x="102" y="305"/>
                      <a:pt x="1" y="570"/>
                    </a:cubicBezTo>
                    <a:cubicBezTo>
                      <a:pt x="82" y="524"/>
                      <a:pt x="255" y="397"/>
                      <a:pt x="301" y="361"/>
                    </a:cubicBezTo>
                    <a:cubicBezTo>
                      <a:pt x="303" y="359"/>
                      <a:pt x="310" y="358"/>
                      <a:pt x="318" y="358"/>
                    </a:cubicBezTo>
                    <a:cubicBezTo>
                      <a:pt x="326" y="358"/>
                      <a:pt x="336" y="359"/>
                      <a:pt x="347" y="361"/>
                    </a:cubicBezTo>
                    <a:cubicBezTo>
                      <a:pt x="331" y="326"/>
                      <a:pt x="326" y="285"/>
                      <a:pt x="321" y="255"/>
                    </a:cubicBezTo>
                    <a:cubicBezTo>
                      <a:pt x="301" y="173"/>
                      <a:pt x="255" y="77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652;p54">
                <a:extLst>
                  <a:ext uri="{FF2B5EF4-FFF2-40B4-BE49-F238E27FC236}">
                    <a16:creationId xmlns:a16="http://schemas.microsoft.com/office/drawing/2014/main" id="{15369363-A675-9D77-AF05-97BA411776F8}"/>
                  </a:ext>
                </a:extLst>
              </p:cNvPr>
              <p:cNvSpPr/>
              <p:nvPr/>
            </p:nvSpPr>
            <p:spPr>
              <a:xfrm>
                <a:off x="3006500" y="1970125"/>
                <a:ext cx="1260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15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0" y="82"/>
                      <a:pt x="41" y="173"/>
                      <a:pt x="61" y="255"/>
                    </a:cubicBezTo>
                    <a:cubicBezTo>
                      <a:pt x="66" y="285"/>
                      <a:pt x="76" y="326"/>
                      <a:pt x="87" y="361"/>
                    </a:cubicBezTo>
                    <a:cubicBezTo>
                      <a:pt x="198" y="382"/>
                      <a:pt x="473" y="514"/>
                      <a:pt x="504" y="514"/>
                    </a:cubicBezTo>
                    <a:lnTo>
                      <a:pt x="504" y="50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653;p54">
                <a:extLst>
                  <a:ext uri="{FF2B5EF4-FFF2-40B4-BE49-F238E27FC236}">
                    <a16:creationId xmlns:a16="http://schemas.microsoft.com/office/drawing/2014/main" id="{B9E35B31-0F93-AB29-4E4D-18F1055BF1FD}"/>
                  </a:ext>
                </a:extLst>
              </p:cNvPr>
              <p:cNvSpPr/>
              <p:nvPr/>
            </p:nvSpPr>
            <p:spPr>
              <a:xfrm>
                <a:off x="2991475" y="1966950"/>
                <a:ext cx="14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" y="20"/>
                      <a:pt x="316" y="229"/>
                      <a:pt x="321" y="239"/>
                    </a:cubicBezTo>
                    <a:lnTo>
                      <a:pt x="321" y="275"/>
                    </a:lnTo>
                    <a:cubicBezTo>
                      <a:pt x="448" y="199"/>
                      <a:pt x="596" y="122"/>
                      <a:pt x="596" y="122"/>
                    </a:cubicBezTo>
                    <a:cubicBezTo>
                      <a:pt x="596" y="122"/>
                      <a:pt x="169" y="4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654;p54">
                <a:extLst>
                  <a:ext uri="{FF2B5EF4-FFF2-40B4-BE49-F238E27FC236}">
                    <a16:creationId xmlns:a16="http://schemas.microsoft.com/office/drawing/2014/main" id="{E6E332E9-C585-A14F-989A-36CE84385691}"/>
                  </a:ext>
                </a:extLst>
              </p:cNvPr>
              <p:cNvSpPr/>
              <p:nvPr/>
            </p:nvSpPr>
            <p:spPr>
              <a:xfrm>
                <a:off x="2998725" y="1970000"/>
                <a:ext cx="78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06" extrusionOk="0">
                    <a:moveTo>
                      <a:pt x="311" y="0"/>
                    </a:moveTo>
                    <a:cubicBezTo>
                      <a:pt x="311" y="0"/>
                      <a:pt x="169" y="77"/>
                      <a:pt x="41" y="153"/>
                    </a:cubicBezTo>
                    <a:cubicBezTo>
                      <a:pt x="41" y="255"/>
                      <a:pt x="1" y="560"/>
                      <a:pt x="6" y="606"/>
                    </a:cubicBezTo>
                    <a:cubicBezTo>
                      <a:pt x="16" y="606"/>
                      <a:pt x="26" y="590"/>
                      <a:pt x="52" y="575"/>
                    </a:cubicBezTo>
                    <a:cubicBezTo>
                      <a:pt x="158" y="305"/>
                      <a:pt x="275" y="26"/>
                      <a:pt x="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655;p54">
                <a:extLst>
                  <a:ext uri="{FF2B5EF4-FFF2-40B4-BE49-F238E27FC236}">
                    <a16:creationId xmlns:a16="http://schemas.microsoft.com/office/drawing/2014/main" id="{308BB25B-21D5-352A-3B6E-2D73610D0F33}"/>
                  </a:ext>
                </a:extLst>
              </p:cNvPr>
              <p:cNvSpPr/>
              <p:nvPr/>
            </p:nvSpPr>
            <p:spPr>
              <a:xfrm>
                <a:off x="3002300" y="1946700"/>
                <a:ext cx="58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7" extrusionOk="0">
                    <a:moveTo>
                      <a:pt x="122" y="62"/>
                    </a:moveTo>
                    <a:cubicBezTo>
                      <a:pt x="132" y="62"/>
                      <a:pt x="138" y="62"/>
                      <a:pt x="143" y="67"/>
                    </a:cubicBezTo>
                    <a:cubicBezTo>
                      <a:pt x="143" y="67"/>
                      <a:pt x="148" y="67"/>
                      <a:pt x="148" y="73"/>
                    </a:cubicBezTo>
                    <a:lnTo>
                      <a:pt x="148" y="78"/>
                    </a:lnTo>
                    <a:lnTo>
                      <a:pt x="148" y="83"/>
                    </a:lnTo>
                    <a:cubicBezTo>
                      <a:pt x="148" y="93"/>
                      <a:pt x="148" y="93"/>
                      <a:pt x="158" y="98"/>
                    </a:cubicBezTo>
                    <a:lnTo>
                      <a:pt x="158" y="103"/>
                    </a:lnTo>
                    <a:lnTo>
                      <a:pt x="158" y="118"/>
                    </a:lnTo>
                    <a:lnTo>
                      <a:pt x="158" y="149"/>
                    </a:lnTo>
                    <a:lnTo>
                      <a:pt x="158" y="154"/>
                    </a:lnTo>
                    <a:lnTo>
                      <a:pt x="158" y="169"/>
                    </a:lnTo>
                    <a:cubicBezTo>
                      <a:pt x="158" y="179"/>
                      <a:pt x="148" y="184"/>
                      <a:pt x="148" y="200"/>
                    </a:cubicBezTo>
                    <a:cubicBezTo>
                      <a:pt x="148" y="210"/>
                      <a:pt x="143" y="220"/>
                      <a:pt x="138" y="230"/>
                    </a:cubicBezTo>
                    <a:cubicBezTo>
                      <a:pt x="138" y="234"/>
                      <a:pt x="134" y="235"/>
                      <a:pt x="133" y="241"/>
                    </a:cubicBezTo>
                    <a:lnTo>
                      <a:pt x="133" y="241"/>
                    </a:lnTo>
                    <a:cubicBezTo>
                      <a:pt x="125" y="231"/>
                      <a:pt x="117" y="220"/>
                      <a:pt x="107" y="210"/>
                    </a:cubicBezTo>
                    <a:cubicBezTo>
                      <a:pt x="102" y="205"/>
                      <a:pt x="92" y="200"/>
                      <a:pt x="87" y="184"/>
                    </a:cubicBezTo>
                    <a:cubicBezTo>
                      <a:pt x="82" y="179"/>
                      <a:pt x="76" y="159"/>
                      <a:pt x="66" y="154"/>
                    </a:cubicBezTo>
                    <a:cubicBezTo>
                      <a:pt x="61" y="129"/>
                      <a:pt x="56" y="118"/>
                      <a:pt x="66" y="93"/>
                    </a:cubicBezTo>
                    <a:cubicBezTo>
                      <a:pt x="66" y="83"/>
                      <a:pt x="76" y="78"/>
                      <a:pt x="82" y="73"/>
                    </a:cubicBezTo>
                    <a:lnTo>
                      <a:pt x="87" y="67"/>
                    </a:lnTo>
                    <a:cubicBezTo>
                      <a:pt x="92" y="67"/>
                      <a:pt x="92" y="67"/>
                      <a:pt x="102" y="62"/>
                    </a:cubicBezTo>
                    <a:close/>
                    <a:moveTo>
                      <a:pt x="121" y="1"/>
                    </a:moveTo>
                    <a:cubicBezTo>
                      <a:pt x="116" y="1"/>
                      <a:pt x="112" y="1"/>
                      <a:pt x="107" y="1"/>
                    </a:cubicBezTo>
                    <a:cubicBezTo>
                      <a:pt x="76" y="12"/>
                      <a:pt x="41" y="22"/>
                      <a:pt x="26" y="52"/>
                    </a:cubicBezTo>
                    <a:cubicBezTo>
                      <a:pt x="5" y="78"/>
                      <a:pt x="0" y="123"/>
                      <a:pt x="5" y="154"/>
                    </a:cubicBezTo>
                    <a:cubicBezTo>
                      <a:pt x="15" y="225"/>
                      <a:pt x="76" y="276"/>
                      <a:pt x="112" y="327"/>
                    </a:cubicBezTo>
                    <a:cubicBezTo>
                      <a:pt x="114" y="327"/>
                      <a:pt x="120" y="327"/>
                      <a:pt x="128" y="326"/>
                    </a:cubicBezTo>
                    <a:lnTo>
                      <a:pt x="128" y="326"/>
                    </a:lnTo>
                    <a:cubicBezTo>
                      <a:pt x="130" y="327"/>
                      <a:pt x="132" y="327"/>
                      <a:pt x="135" y="327"/>
                    </a:cubicBezTo>
                    <a:cubicBezTo>
                      <a:pt x="143" y="327"/>
                      <a:pt x="151" y="324"/>
                      <a:pt x="158" y="317"/>
                    </a:cubicBezTo>
                    <a:cubicBezTo>
                      <a:pt x="168" y="301"/>
                      <a:pt x="178" y="286"/>
                      <a:pt x="183" y="276"/>
                    </a:cubicBezTo>
                    <a:cubicBezTo>
                      <a:pt x="193" y="256"/>
                      <a:pt x="204" y="230"/>
                      <a:pt x="209" y="215"/>
                    </a:cubicBezTo>
                    <a:cubicBezTo>
                      <a:pt x="219" y="169"/>
                      <a:pt x="234" y="118"/>
                      <a:pt x="219" y="73"/>
                    </a:cubicBezTo>
                    <a:cubicBezTo>
                      <a:pt x="210" y="26"/>
                      <a:pt x="170" y="1"/>
                      <a:pt x="1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656;p54">
                <a:extLst>
                  <a:ext uri="{FF2B5EF4-FFF2-40B4-BE49-F238E27FC236}">
                    <a16:creationId xmlns:a16="http://schemas.microsoft.com/office/drawing/2014/main" id="{7C959B61-2407-C287-03F9-447965799B9D}"/>
                  </a:ext>
                </a:extLst>
              </p:cNvPr>
              <p:cNvSpPr/>
              <p:nvPr/>
            </p:nvSpPr>
            <p:spPr>
              <a:xfrm>
                <a:off x="2882475" y="1897975"/>
                <a:ext cx="227150" cy="61525"/>
              </a:xfrm>
              <a:custGeom>
                <a:avLst/>
                <a:gdLst/>
                <a:ahLst/>
                <a:cxnLst/>
                <a:rect l="l" t="t" r="r" b="b"/>
                <a:pathLst>
                  <a:path w="9086" h="2461" extrusionOk="0">
                    <a:moveTo>
                      <a:pt x="9047" y="1"/>
                    </a:moveTo>
                    <a:cubicBezTo>
                      <a:pt x="9041" y="1"/>
                      <a:pt x="9035" y="3"/>
                      <a:pt x="9030" y="7"/>
                    </a:cubicBezTo>
                    <a:cubicBezTo>
                      <a:pt x="8486" y="465"/>
                      <a:pt x="7860" y="826"/>
                      <a:pt x="7225" y="1136"/>
                    </a:cubicBezTo>
                    <a:cubicBezTo>
                      <a:pt x="6553" y="1467"/>
                      <a:pt x="5846" y="1742"/>
                      <a:pt x="5124" y="1961"/>
                    </a:cubicBezTo>
                    <a:cubicBezTo>
                      <a:pt x="4625" y="2113"/>
                      <a:pt x="4122" y="2240"/>
                      <a:pt x="3613" y="2306"/>
                    </a:cubicBezTo>
                    <a:cubicBezTo>
                      <a:pt x="3120" y="2370"/>
                      <a:pt x="2622" y="2410"/>
                      <a:pt x="2121" y="2410"/>
                    </a:cubicBezTo>
                    <a:cubicBezTo>
                      <a:pt x="2064" y="2410"/>
                      <a:pt x="2007" y="2409"/>
                      <a:pt x="1950" y="2408"/>
                    </a:cubicBezTo>
                    <a:cubicBezTo>
                      <a:pt x="1639" y="2408"/>
                      <a:pt x="1324" y="2393"/>
                      <a:pt x="1014" y="2347"/>
                    </a:cubicBezTo>
                    <a:cubicBezTo>
                      <a:pt x="739" y="2306"/>
                      <a:pt x="470" y="2250"/>
                      <a:pt x="205" y="2144"/>
                    </a:cubicBezTo>
                    <a:lnTo>
                      <a:pt x="32" y="2067"/>
                    </a:lnTo>
                    <a:cubicBezTo>
                      <a:pt x="30" y="2065"/>
                      <a:pt x="27" y="2064"/>
                      <a:pt x="25" y="2064"/>
                    </a:cubicBezTo>
                    <a:cubicBezTo>
                      <a:pt x="12" y="2064"/>
                      <a:pt x="0" y="2096"/>
                      <a:pt x="22" y="2113"/>
                    </a:cubicBezTo>
                    <a:cubicBezTo>
                      <a:pt x="256" y="2240"/>
                      <a:pt x="525" y="2306"/>
                      <a:pt x="785" y="2357"/>
                    </a:cubicBezTo>
                    <a:cubicBezTo>
                      <a:pt x="1090" y="2418"/>
                      <a:pt x="1395" y="2444"/>
                      <a:pt x="1701" y="2454"/>
                    </a:cubicBezTo>
                    <a:cubicBezTo>
                      <a:pt x="1821" y="2458"/>
                      <a:pt x="1942" y="2460"/>
                      <a:pt x="2063" y="2460"/>
                    </a:cubicBezTo>
                    <a:cubicBezTo>
                      <a:pt x="2527" y="2460"/>
                      <a:pt x="2990" y="2430"/>
                      <a:pt x="3450" y="2378"/>
                    </a:cubicBezTo>
                    <a:cubicBezTo>
                      <a:pt x="3633" y="2357"/>
                      <a:pt x="3817" y="2332"/>
                      <a:pt x="4005" y="2296"/>
                    </a:cubicBezTo>
                    <a:cubicBezTo>
                      <a:pt x="4300" y="2240"/>
                      <a:pt x="4595" y="2164"/>
                      <a:pt x="4880" y="2078"/>
                    </a:cubicBezTo>
                    <a:cubicBezTo>
                      <a:pt x="5607" y="1874"/>
                      <a:pt x="6319" y="1610"/>
                      <a:pt x="6996" y="1299"/>
                    </a:cubicBezTo>
                    <a:cubicBezTo>
                      <a:pt x="7652" y="994"/>
                      <a:pt x="8303" y="643"/>
                      <a:pt x="8873" y="195"/>
                    </a:cubicBezTo>
                    <a:cubicBezTo>
                      <a:pt x="8939" y="145"/>
                      <a:pt x="9000" y="94"/>
                      <a:pt x="9066" y="38"/>
                    </a:cubicBezTo>
                    <a:cubicBezTo>
                      <a:pt x="9085" y="22"/>
                      <a:pt x="9066" y="1"/>
                      <a:pt x="9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17" name="Google Shape;4657;p54">
                <a:extLst>
                  <a:ext uri="{FF2B5EF4-FFF2-40B4-BE49-F238E27FC236}">
                    <a16:creationId xmlns:a16="http://schemas.microsoft.com/office/drawing/2014/main" id="{5B101A8D-0EC9-895A-9B58-A8B0F8560D61}"/>
                  </a:ext>
                </a:extLst>
              </p:cNvPr>
              <p:cNvGrpSpPr/>
              <p:nvPr/>
            </p:nvGrpSpPr>
            <p:grpSpPr>
              <a:xfrm>
                <a:off x="3078350" y="1916625"/>
                <a:ext cx="35625" cy="31475"/>
                <a:chOff x="3230750" y="1916625"/>
                <a:chExt cx="35625" cy="31475"/>
              </a:xfrm>
            </p:grpSpPr>
            <p:sp>
              <p:nvSpPr>
                <p:cNvPr id="4230" name="Google Shape;4658;p54">
                  <a:extLst>
                    <a:ext uri="{FF2B5EF4-FFF2-40B4-BE49-F238E27FC236}">
                      <a16:creationId xmlns:a16="http://schemas.microsoft.com/office/drawing/2014/main" id="{B7580B69-1E6B-E912-69FF-BA054FCB49C0}"/>
                    </a:ext>
                  </a:extLst>
                </p:cNvPr>
                <p:cNvSpPr/>
                <p:nvPr/>
              </p:nvSpPr>
              <p:spPr>
                <a:xfrm>
                  <a:off x="3230750" y="1916625"/>
                  <a:ext cx="35625" cy="3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259" extrusionOk="0">
                      <a:moveTo>
                        <a:pt x="718" y="0"/>
                      </a:moveTo>
                      <a:cubicBezTo>
                        <a:pt x="646" y="0"/>
                        <a:pt x="571" y="12"/>
                        <a:pt x="498" y="34"/>
                      </a:cubicBezTo>
                      <a:cubicBezTo>
                        <a:pt x="173" y="157"/>
                        <a:pt x="0" y="513"/>
                        <a:pt x="122" y="843"/>
                      </a:cubicBezTo>
                      <a:cubicBezTo>
                        <a:pt x="137" y="884"/>
                        <a:pt x="153" y="919"/>
                        <a:pt x="178" y="960"/>
                      </a:cubicBezTo>
                      <a:cubicBezTo>
                        <a:pt x="293" y="1144"/>
                        <a:pt x="500" y="1258"/>
                        <a:pt x="717" y="1258"/>
                      </a:cubicBezTo>
                      <a:cubicBezTo>
                        <a:pt x="788" y="1258"/>
                        <a:pt x="860" y="1246"/>
                        <a:pt x="931" y="1220"/>
                      </a:cubicBezTo>
                      <a:cubicBezTo>
                        <a:pt x="1256" y="1098"/>
                        <a:pt x="1424" y="741"/>
                        <a:pt x="1307" y="411"/>
                      </a:cubicBezTo>
                      <a:cubicBezTo>
                        <a:pt x="1216" y="182"/>
                        <a:pt x="1012" y="29"/>
                        <a:pt x="788" y="4"/>
                      </a:cubicBezTo>
                      <a:cubicBezTo>
                        <a:pt x="766" y="1"/>
                        <a:pt x="742" y="0"/>
                        <a:pt x="7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659;p54">
                  <a:extLst>
                    <a:ext uri="{FF2B5EF4-FFF2-40B4-BE49-F238E27FC236}">
                      <a16:creationId xmlns:a16="http://schemas.microsoft.com/office/drawing/2014/main" id="{114EC32B-56D3-3738-0716-6479EE69DF46}"/>
                    </a:ext>
                  </a:extLst>
                </p:cNvPr>
                <p:cNvSpPr/>
                <p:nvPr/>
              </p:nvSpPr>
              <p:spPr>
                <a:xfrm>
                  <a:off x="3241175" y="1925100"/>
                  <a:ext cx="14775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1" extrusionOk="0">
                      <a:moveTo>
                        <a:pt x="188" y="1"/>
                      </a:moveTo>
                      <a:cubicBezTo>
                        <a:pt x="178" y="6"/>
                        <a:pt x="178" y="16"/>
                        <a:pt x="178" y="26"/>
                      </a:cubicBezTo>
                      <a:cubicBezTo>
                        <a:pt x="204" y="102"/>
                        <a:pt x="234" y="179"/>
                        <a:pt x="260" y="255"/>
                      </a:cubicBezTo>
                      <a:cubicBezTo>
                        <a:pt x="234" y="245"/>
                        <a:pt x="204" y="230"/>
                        <a:pt x="178" y="219"/>
                      </a:cubicBezTo>
                      <a:cubicBezTo>
                        <a:pt x="173" y="216"/>
                        <a:pt x="170" y="215"/>
                        <a:pt x="167" y="215"/>
                      </a:cubicBezTo>
                      <a:cubicBezTo>
                        <a:pt x="160" y="215"/>
                        <a:pt x="156" y="221"/>
                        <a:pt x="153" y="224"/>
                      </a:cubicBezTo>
                      <a:cubicBezTo>
                        <a:pt x="143" y="235"/>
                        <a:pt x="153" y="245"/>
                        <a:pt x="158" y="250"/>
                      </a:cubicBezTo>
                      <a:cubicBezTo>
                        <a:pt x="183" y="260"/>
                        <a:pt x="214" y="275"/>
                        <a:pt x="239" y="285"/>
                      </a:cubicBezTo>
                      <a:cubicBezTo>
                        <a:pt x="163" y="311"/>
                        <a:pt x="87" y="347"/>
                        <a:pt x="10" y="372"/>
                      </a:cubicBezTo>
                      <a:cubicBezTo>
                        <a:pt x="0" y="377"/>
                        <a:pt x="0" y="382"/>
                        <a:pt x="0" y="397"/>
                      </a:cubicBezTo>
                      <a:cubicBezTo>
                        <a:pt x="5" y="408"/>
                        <a:pt x="10" y="408"/>
                        <a:pt x="26" y="408"/>
                      </a:cubicBezTo>
                      <a:cubicBezTo>
                        <a:pt x="102" y="382"/>
                        <a:pt x="178" y="352"/>
                        <a:pt x="254" y="326"/>
                      </a:cubicBezTo>
                      <a:lnTo>
                        <a:pt x="254" y="326"/>
                      </a:lnTo>
                      <a:cubicBezTo>
                        <a:pt x="239" y="352"/>
                        <a:pt x="224" y="382"/>
                        <a:pt x="214" y="408"/>
                      </a:cubicBezTo>
                      <a:cubicBezTo>
                        <a:pt x="209" y="423"/>
                        <a:pt x="214" y="428"/>
                        <a:pt x="229" y="433"/>
                      </a:cubicBezTo>
                      <a:lnTo>
                        <a:pt x="239" y="433"/>
                      </a:lnTo>
                      <a:cubicBezTo>
                        <a:pt x="244" y="433"/>
                        <a:pt x="244" y="428"/>
                        <a:pt x="254" y="423"/>
                      </a:cubicBezTo>
                      <a:cubicBezTo>
                        <a:pt x="265" y="397"/>
                        <a:pt x="280" y="362"/>
                        <a:pt x="290" y="336"/>
                      </a:cubicBezTo>
                      <a:cubicBezTo>
                        <a:pt x="315" y="418"/>
                        <a:pt x="346" y="494"/>
                        <a:pt x="371" y="565"/>
                      </a:cubicBezTo>
                      <a:cubicBezTo>
                        <a:pt x="382" y="580"/>
                        <a:pt x="387" y="580"/>
                        <a:pt x="397" y="580"/>
                      </a:cubicBezTo>
                      <a:cubicBezTo>
                        <a:pt x="412" y="580"/>
                        <a:pt x="417" y="570"/>
                        <a:pt x="412" y="560"/>
                      </a:cubicBezTo>
                      <a:cubicBezTo>
                        <a:pt x="387" y="484"/>
                        <a:pt x="356" y="408"/>
                        <a:pt x="331" y="331"/>
                      </a:cubicBezTo>
                      <a:lnTo>
                        <a:pt x="331" y="331"/>
                      </a:lnTo>
                      <a:cubicBezTo>
                        <a:pt x="356" y="347"/>
                        <a:pt x="387" y="357"/>
                        <a:pt x="412" y="372"/>
                      </a:cubicBezTo>
                      <a:lnTo>
                        <a:pt x="422" y="372"/>
                      </a:lnTo>
                      <a:cubicBezTo>
                        <a:pt x="432" y="372"/>
                        <a:pt x="432" y="367"/>
                        <a:pt x="438" y="357"/>
                      </a:cubicBezTo>
                      <a:cubicBezTo>
                        <a:pt x="443" y="347"/>
                        <a:pt x="438" y="336"/>
                        <a:pt x="432" y="331"/>
                      </a:cubicBezTo>
                      <a:cubicBezTo>
                        <a:pt x="407" y="321"/>
                        <a:pt x="371" y="306"/>
                        <a:pt x="346" y="296"/>
                      </a:cubicBezTo>
                      <a:cubicBezTo>
                        <a:pt x="422" y="270"/>
                        <a:pt x="499" y="235"/>
                        <a:pt x="575" y="209"/>
                      </a:cubicBezTo>
                      <a:cubicBezTo>
                        <a:pt x="590" y="204"/>
                        <a:pt x="590" y="199"/>
                        <a:pt x="590" y="184"/>
                      </a:cubicBezTo>
                      <a:cubicBezTo>
                        <a:pt x="585" y="174"/>
                        <a:pt x="575" y="174"/>
                        <a:pt x="565" y="174"/>
                      </a:cubicBezTo>
                      <a:cubicBezTo>
                        <a:pt x="488" y="199"/>
                        <a:pt x="412" y="230"/>
                        <a:pt x="336" y="255"/>
                      </a:cubicBezTo>
                      <a:cubicBezTo>
                        <a:pt x="346" y="230"/>
                        <a:pt x="361" y="199"/>
                        <a:pt x="371" y="174"/>
                      </a:cubicBezTo>
                      <a:cubicBezTo>
                        <a:pt x="382" y="158"/>
                        <a:pt x="371" y="153"/>
                        <a:pt x="361" y="148"/>
                      </a:cubicBezTo>
                      <a:cubicBezTo>
                        <a:pt x="357" y="147"/>
                        <a:pt x="354" y="146"/>
                        <a:pt x="351" y="146"/>
                      </a:cubicBezTo>
                      <a:cubicBezTo>
                        <a:pt x="343" y="146"/>
                        <a:pt x="340" y="151"/>
                        <a:pt x="336" y="158"/>
                      </a:cubicBezTo>
                      <a:cubicBezTo>
                        <a:pt x="321" y="184"/>
                        <a:pt x="310" y="219"/>
                        <a:pt x="295" y="245"/>
                      </a:cubicBezTo>
                      <a:cubicBezTo>
                        <a:pt x="270" y="168"/>
                        <a:pt x="239" y="92"/>
                        <a:pt x="214" y="16"/>
                      </a:cubicBezTo>
                      <a:cubicBezTo>
                        <a:pt x="209" y="1"/>
                        <a:pt x="204" y="1"/>
                        <a:pt x="1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660;p54">
                  <a:extLst>
                    <a:ext uri="{FF2B5EF4-FFF2-40B4-BE49-F238E27FC236}">
                      <a16:creationId xmlns:a16="http://schemas.microsoft.com/office/drawing/2014/main" id="{764BF63D-DB98-6193-9D22-50916F8B20E2}"/>
                    </a:ext>
                  </a:extLst>
                </p:cNvPr>
                <p:cNvSpPr/>
                <p:nvPr/>
              </p:nvSpPr>
              <p:spPr>
                <a:xfrm>
                  <a:off x="3233025" y="1918198"/>
                  <a:ext cx="24950" cy="1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525" extrusionOk="0">
                      <a:moveTo>
                        <a:pt x="1211" y="1"/>
                      </a:moveTo>
                      <a:cubicBezTo>
                        <a:pt x="794" y="93"/>
                        <a:pt x="392" y="240"/>
                        <a:pt x="16" y="444"/>
                      </a:cubicBezTo>
                      <a:cubicBezTo>
                        <a:pt x="5" y="449"/>
                        <a:pt x="0" y="459"/>
                        <a:pt x="0" y="474"/>
                      </a:cubicBezTo>
                      <a:lnTo>
                        <a:pt x="0" y="494"/>
                      </a:lnTo>
                      <a:cubicBezTo>
                        <a:pt x="5" y="505"/>
                        <a:pt x="10" y="510"/>
                        <a:pt x="16" y="520"/>
                      </a:cubicBezTo>
                      <a:cubicBezTo>
                        <a:pt x="16" y="525"/>
                        <a:pt x="26" y="525"/>
                        <a:pt x="31" y="525"/>
                      </a:cubicBezTo>
                      <a:cubicBezTo>
                        <a:pt x="36" y="525"/>
                        <a:pt x="36" y="520"/>
                        <a:pt x="46" y="515"/>
                      </a:cubicBezTo>
                      <a:cubicBezTo>
                        <a:pt x="423" y="321"/>
                        <a:pt x="824" y="174"/>
                        <a:pt x="1236" y="82"/>
                      </a:cubicBezTo>
                      <a:cubicBezTo>
                        <a:pt x="1252" y="82"/>
                        <a:pt x="1257" y="77"/>
                        <a:pt x="1262" y="67"/>
                      </a:cubicBezTo>
                      <a:cubicBezTo>
                        <a:pt x="1262" y="52"/>
                        <a:pt x="1262" y="42"/>
                        <a:pt x="1257" y="32"/>
                      </a:cubicBezTo>
                      <a:lnTo>
                        <a:pt x="1247" y="16"/>
                      </a:lnTo>
                      <a:cubicBezTo>
                        <a:pt x="1236" y="1"/>
                        <a:pt x="1226" y="1"/>
                        <a:pt x="1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661;p54">
                  <a:extLst>
                    <a:ext uri="{FF2B5EF4-FFF2-40B4-BE49-F238E27FC236}">
                      <a16:creationId xmlns:a16="http://schemas.microsoft.com/office/drawing/2014/main" id="{3D3B86D9-95BF-0105-F02C-0A98C2C56A18}"/>
                    </a:ext>
                  </a:extLst>
                </p:cNvPr>
                <p:cNvSpPr/>
                <p:nvPr/>
              </p:nvSpPr>
              <p:spPr>
                <a:xfrm>
                  <a:off x="3242698" y="1938843"/>
                  <a:ext cx="20624" cy="8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522" extrusionOk="0">
                      <a:moveTo>
                        <a:pt x="1227" y="1"/>
                      </a:moveTo>
                      <a:cubicBezTo>
                        <a:pt x="1221" y="1"/>
                        <a:pt x="1216" y="3"/>
                        <a:pt x="1211" y="8"/>
                      </a:cubicBezTo>
                      <a:cubicBezTo>
                        <a:pt x="840" y="201"/>
                        <a:pt x="438" y="349"/>
                        <a:pt x="26" y="441"/>
                      </a:cubicBezTo>
                      <a:cubicBezTo>
                        <a:pt x="10" y="441"/>
                        <a:pt x="5" y="446"/>
                        <a:pt x="0" y="456"/>
                      </a:cubicBezTo>
                      <a:cubicBezTo>
                        <a:pt x="0" y="471"/>
                        <a:pt x="0" y="481"/>
                        <a:pt x="5" y="491"/>
                      </a:cubicBezTo>
                      <a:lnTo>
                        <a:pt x="15" y="507"/>
                      </a:lnTo>
                      <a:cubicBezTo>
                        <a:pt x="26" y="517"/>
                        <a:pt x="31" y="522"/>
                        <a:pt x="41" y="522"/>
                      </a:cubicBezTo>
                      <a:lnTo>
                        <a:pt x="51" y="522"/>
                      </a:lnTo>
                      <a:cubicBezTo>
                        <a:pt x="468" y="430"/>
                        <a:pt x="870" y="288"/>
                        <a:pt x="1246" y="84"/>
                      </a:cubicBezTo>
                      <a:cubicBezTo>
                        <a:pt x="1257" y="74"/>
                        <a:pt x="1262" y="64"/>
                        <a:pt x="1262" y="49"/>
                      </a:cubicBezTo>
                      <a:lnTo>
                        <a:pt x="1262" y="34"/>
                      </a:lnTo>
                      <a:cubicBezTo>
                        <a:pt x="1257" y="18"/>
                        <a:pt x="1252" y="13"/>
                        <a:pt x="1246" y="8"/>
                      </a:cubicBezTo>
                      <a:cubicBezTo>
                        <a:pt x="1239" y="3"/>
                        <a:pt x="1232" y="1"/>
                        <a:pt x="1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18" name="Google Shape;4662;p54">
                <a:extLst>
                  <a:ext uri="{FF2B5EF4-FFF2-40B4-BE49-F238E27FC236}">
                    <a16:creationId xmlns:a16="http://schemas.microsoft.com/office/drawing/2014/main" id="{4B4375E4-92E7-63FF-A13F-39972B1BF317}"/>
                  </a:ext>
                </a:extLst>
              </p:cNvPr>
              <p:cNvSpPr/>
              <p:nvPr/>
            </p:nvSpPr>
            <p:spPr>
              <a:xfrm>
                <a:off x="3086225" y="1910975"/>
                <a:ext cx="58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133" y="57"/>
                    </a:moveTo>
                    <a:cubicBezTo>
                      <a:pt x="143" y="67"/>
                      <a:pt x="153" y="82"/>
                      <a:pt x="158" y="108"/>
                    </a:cubicBezTo>
                    <a:cubicBezTo>
                      <a:pt x="163" y="133"/>
                      <a:pt x="158" y="154"/>
                      <a:pt x="153" y="159"/>
                    </a:cubicBezTo>
                    <a:cubicBezTo>
                      <a:pt x="148" y="161"/>
                      <a:pt x="143" y="162"/>
                      <a:pt x="138" y="162"/>
                    </a:cubicBezTo>
                    <a:cubicBezTo>
                      <a:pt x="121" y="162"/>
                      <a:pt x="104" y="151"/>
                      <a:pt x="92" y="143"/>
                    </a:cubicBezTo>
                    <a:cubicBezTo>
                      <a:pt x="82" y="128"/>
                      <a:pt x="67" y="108"/>
                      <a:pt x="77" y="93"/>
                    </a:cubicBezTo>
                    <a:cubicBezTo>
                      <a:pt x="77" y="77"/>
                      <a:pt x="82" y="72"/>
                      <a:pt x="102" y="67"/>
                    </a:cubicBezTo>
                    <a:cubicBezTo>
                      <a:pt x="117" y="57"/>
                      <a:pt x="133" y="57"/>
                      <a:pt x="133" y="57"/>
                    </a:cubicBezTo>
                    <a:close/>
                    <a:moveTo>
                      <a:pt x="120" y="1"/>
                    </a:moveTo>
                    <a:cubicBezTo>
                      <a:pt x="108" y="1"/>
                      <a:pt x="95" y="2"/>
                      <a:pt x="82" y="6"/>
                    </a:cubicBezTo>
                    <a:cubicBezTo>
                      <a:pt x="41" y="21"/>
                      <a:pt x="16" y="47"/>
                      <a:pt x="11" y="82"/>
                    </a:cubicBezTo>
                    <a:cubicBezTo>
                      <a:pt x="0" y="123"/>
                      <a:pt x="16" y="169"/>
                      <a:pt x="51" y="199"/>
                    </a:cubicBezTo>
                    <a:cubicBezTo>
                      <a:pt x="77" y="225"/>
                      <a:pt x="117" y="235"/>
                      <a:pt x="158" y="235"/>
                    </a:cubicBezTo>
                    <a:cubicBezTo>
                      <a:pt x="163" y="230"/>
                      <a:pt x="168" y="230"/>
                      <a:pt x="178" y="230"/>
                    </a:cubicBezTo>
                    <a:cubicBezTo>
                      <a:pt x="183" y="225"/>
                      <a:pt x="194" y="220"/>
                      <a:pt x="209" y="220"/>
                    </a:cubicBezTo>
                    <a:cubicBezTo>
                      <a:pt x="229" y="184"/>
                      <a:pt x="234" y="138"/>
                      <a:pt x="229" y="108"/>
                    </a:cubicBezTo>
                    <a:cubicBezTo>
                      <a:pt x="219" y="62"/>
                      <a:pt x="204" y="32"/>
                      <a:pt x="168" y="11"/>
                    </a:cubicBezTo>
                    <a:cubicBezTo>
                      <a:pt x="156" y="5"/>
                      <a:pt x="139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663;p54">
                <a:extLst>
                  <a:ext uri="{FF2B5EF4-FFF2-40B4-BE49-F238E27FC236}">
                    <a16:creationId xmlns:a16="http://schemas.microsoft.com/office/drawing/2014/main" id="{906ACFF4-0451-4607-1D79-B560F75BFA74}"/>
                  </a:ext>
                </a:extLst>
              </p:cNvPr>
              <p:cNvSpPr/>
              <p:nvPr/>
            </p:nvSpPr>
            <p:spPr>
              <a:xfrm>
                <a:off x="3085850" y="1913025"/>
                <a:ext cx="8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5" extrusionOk="0">
                    <a:moveTo>
                      <a:pt x="280" y="0"/>
                    </a:moveTo>
                    <a:cubicBezTo>
                      <a:pt x="270" y="0"/>
                      <a:pt x="18" y="97"/>
                      <a:pt x="1" y="97"/>
                    </a:cubicBezTo>
                    <a:cubicBezTo>
                      <a:pt x="1" y="97"/>
                      <a:pt x="0" y="97"/>
                      <a:pt x="0" y="97"/>
                    </a:cubicBezTo>
                    <a:lnTo>
                      <a:pt x="0" y="102"/>
                    </a:lnTo>
                    <a:lnTo>
                      <a:pt x="26" y="265"/>
                    </a:lnTo>
                    <a:cubicBezTo>
                      <a:pt x="26" y="265"/>
                      <a:pt x="198" y="204"/>
                      <a:pt x="351" y="143"/>
                    </a:cubicBez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664;p54">
                <a:extLst>
                  <a:ext uri="{FF2B5EF4-FFF2-40B4-BE49-F238E27FC236}">
                    <a16:creationId xmlns:a16="http://schemas.microsoft.com/office/drawing/2014/main" id="{14E2B791-BE28-916A-43A5-3A673FEB33CE}"/>
                  </a:ext>
                </a:extLst>
              </p:cNvPr>
              <p:cNvSpPr/>
              <p:nvPr/>
            </p:nvSpPr>
            <p:spPr>
              <a:xfrm>
                <a:off x="2893050" y="1963525"/>
                <a:ext cx="3372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317" extrusionOk="0">
                    <a:moveTo>
                      <a:pt x="659" y="1"/>
                    </a:moveTo>
                    <a:cubicBezTo>
                      <a:pt x="325" y="1"/>
                      <a:pt x="44" y="253"/>
                      <a:pt x="6" y="590"/>
                    </a:cubicBezTo>
                    <a:cubicBezTo>
                      <a:pt x="1" y="636"/>
                      <a:pt x="1" y="676"/>
                      <a:pt x="6" y="722"/>
                    </a:cubicBezTo>
                    <a:cubicBezTo>
                      <a:pt x="31" y="1027"/>
                      <a:pt x="275" y="1282"/>
                      <a:pt x="591" y="1312"/>
                    </a:cubicBezTo>
                    <a:cubicBezTo>
                      <a:pt x="615" y="1315"/>
                      <a:pt x="640" y="1316"/>
                      <a:pt x="664" y="1316"/>
                    </a:cubicBezTo>
                    <a:cubicBezTo>
                      <a:pt x="995" y="1316"/>
                      <a:pt x="1280" y="1064"/>
                      <a:pt x="1318" y="727"/>
                    </a:cubicBezTo>
                    <a:cubicBezTo>
                      <a:pt x="1349" y="483"/>
                      <a:pt x="1227" y="244"/>
                      <a:pt x="1023" y="112"/>
                    </a:cubicBezTo>
                    <a:cubicBezTo>
                      <a:pt x="942" y="56"/>
                      <a:pt x="840" y="15"/>
                      <a:pt x="733" y="5"/>
                    </a:cubicBezTo>
                    <a:cubicBezTo>
                      <a:pt x="708" y="2"/>
                      <a:pt x="683" y="1"/>
                      <a:pt x="6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665;p54">
                <a:extLst>
                  <a:ext uri="{FF2B5EF4-FFF2-40B4-BE49-F238E27FC236}">
                    <a16:creationId xmlns:a16="http://schemas.microsoft.com/office/drawing/2014/main" id="{22C11200-4652-0520-00FF-006A5FCF3EF4}"/>
                  </a:ext>
                </a:extLst>
              </p:cNvPr>
              <p:cNvSpPr/>
              <p:nvPr/>
            </p:nvSpPr>
            <p:spPr>
              <a:xfrm>
                <a:off x="2892553" y="1961295"/>
                <a:ext cx="21624" cy="1557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36" extrusionOk="0">
                    <a:moveTo>
                      <a:pt x="1089" y="1"/>
                    </a:moveTo>
                    <a:cubicBezTo>
                      <a:pt x="743" y="128"/>
                      <a:pt x="403" y="174"/>
                      <a:pt x="1" y="815"/>
                    </a:cubicBezTo>
                    <a:cubicBezTo>
                      <a:pt x="26" y="815"/>
                      <a:pt x="57" y="825"/>
                      <a:pt x="82" y="835"/>
                    </a:cubicBezTo>
                    <a:cubicBezTo>
                      <a:pt x="479" y="296"/>
                      <a:pt x="810" y="296"/>
                      <a:pt x="1161" y="143"/>
                    </a:cubicBezTo>
                    <a:cubicBezTo>
                      <a:pt x="1135" y="98"/>
                      <a:pt x="1110" y="52"/>
                      <a:pt x="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666;p54">
                <a:extLst>
                  <a:ext uri="{FF2B5EF4-FFF2-40B4-BE49-F238E27FC236}">
                    <a16:creationId xmlns:a16="http://schemas.microsoft.com/office/drawing/2014/main" id="{BD2506E3-A456-5B8A-4FC3-606416E3AA26}"/>
                  </a:ext>
                </a:extLst>
              </p:cNvPr>
              <p:cNvSpPr/>
              <p:nvPr/>
            </p:nvSpPr>
            <p:spPr>
              <a:xfrm>
                <a:off x="2890650" y="1966950"/>
                <a:ext cx="334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784" extrusionOk="0">
                    <a:moveTo>
                      <a:pt x="1262" y="0"/>
                    </a:moveTo>
                    <a:cubicBezTo>
                      <a:pt x="839" y="260"/>
                      <a:pt x="458" y="132"/>
                      <a:pt x="0" y="738"/>
                    </a:cubicBezTo>
                    <a:cubicBezTo>
                      <a:pt x="26" y="748"/>
                      <a:pt x="56" y="763"/>
                      <a:pt x="82" y="783"/>
                    </a:cubicBezTo>
                    <a:cubicBezTo>
                      <a:pt x="534" y="280"/>
                      <a:pt x="911" y="427"/>
                      <a:pt x="1338" y="107"/>
                    </a:cubicBezTo>
                    <a:cubicBezTo>
                      <a:pt x="1312" y="76"/>
                      <a:pt x="1287" y="46"/>
                      <a:pt x="1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667;p54">
                <a:extLst>
                  <a:ext uri="{FF2B5EF4-FFF2-40B4-BE49-F238E27FC236}">
                    <a16:creationId xmlns:a16="http://schemas.microsoft.com/office/drawing/2014/main" id="{954A0103-4A7C-4467-0620-1229AB10B62D}"/>
                  </a:ext>
                </a:extLst>
              </p:cNvPr>
              <p:cNvSpPr/>
              <p:nvPr/>
            </p:nvSpPr>
            <p:spPr>
              <a:xfrm>
                <a:off x="2894325" y="1974325"/>
                <a:ext cx="329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743" extrusionOk="0">
                    <a:moveTo>
                      <a:pt x="1242" y="0"/>
                    </a:moveTo>
                    <a:cubicBezTo>
                      <a:pt x="809" y="382"/>
                      <a:pt x="438" y="239"/>
                      <a:pt x="1" y="661"/>
                    </a:cubicBezTo>
                    <a:cubicBezTo>
                      <a:pt x="26" y="687"/>
                      <a:pt x="51" y="712"/>
                      <a:pt x="77" y="743"/>
                    </a:cubicBezTo>
                    <a:cubicBezTo>
                      <a:pt x="504" y="397"/>
                      <a:pt x="876" y="539"/>
                      <a:pt x="1318" y="76"/>
                    </a:cubicBezTo>
                    <a:lnTo>
                      <a:pt x="1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668;p54">
                <a:extLst>
                  <a:ext uri="{FF2B5EF4-FFF2-40B4-BE49-F238E27FC236}">
                    <a16:creationId xmlns:a16="http://schemas.microsoft.com/office/drawing/2014/main" id="{46672E9D-3D52-570F-ED49-59C3A3554505}"/>
                  </a:ext>
                </a:extLst>
              </p:cNvPr>
              <p:cNvSpPr/>
              <p:nvPr/>
            </p:nvSpPr>
            <p:spPr>
              <a:xfrm>
                <a:off x="2902986" y="1982156"/>
                <a:ext cx="23173" cy="157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56" extrusionOk="0">
                    <a:moveTo>
                      <a:pt x="1175" y="1"/>
                    </a:moveTo>
                    <a:cubicBezTo>
                      <a:pt x="743" y="586"/>
                      <a:pt x="387" y="530"/>
                      <a:pt x="0" y="728"/>
                    </a:cubicBezTo>
                    <a:cubicBezTo>
                      <a:pt x="26" y="764"/>
                      <a:pt x="46" y="809"/>
                      <a:pt x="77" y="855"/>
                    </a:cubicBezTo>
                    <a:cubicBezTo>
                      <a:pt x="463" y="692"/>
                      <a:pt x="824" y="713"/>
                      <a:pt x="1262" y="21"/>
                    </a:cubicBezTo>
                    <a:cubicBezTo>
                      <a:pt x="1231" y="21"/>
                      <a:pt x="1206" y="16"/>
                      <a:pt x="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669;p54">
                <a:extLst>
                  <a:ext uri="{FF2B5EF4-FFF2-40B4-BE49-F238E27FC236}">
                    <a16:creationId xmlns:a16="http://schemas.microsoft.com/office/drawing/2014/main" id="{B751DCEB-C25C-EC76-144B-E731F17D9A21}"/>
                  </a:ext>
                </a:extLst>
              </p:cNvPr>
              <p:cNvSpPr/>
              <p:nvPr/>
            </p:nvSpPr>
            <p:spPr>
              <a:xfrm>
                <a:off x="2908575" y="1956225"/>
                <a:ext cx="61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67" extrusionOk="0">
                    <a:moveTo>
                      <a:pt x="128" y="73"/>
                    </a:moveTo>
                    <a:cubicBezTo>
                      <a:pt x="153" y="78"/>
                      <a:pt x="163" y="88"/>
                      <a:pt x="163" y="88"/>
                    </a:cubicBezTo>
                    <a:cubicBezTo>
                      <a:pt x="168" y="98"/>
                      <a:pt x="168" y="119"/>
                      <a:pt x="163" y="144"/>
                    </a:cubicBezTo>
                    <a:cubicBezTo>
                      <a:pt x="148" y="170"/>
                      <a:pt x="138" y="190"/>
                      <a:pt x="128" y="190"/>
                    </a:cubicBezTo>
                    <a:cubicBezTo>
                      <a:pt x="112" y="180"/>
                      <a:pt x="92" y="165"/>
                      <a:pt x="87" y="144"/>
                    </a:cubicBezTo>
                    <a:cubicBezTo>
                      <a:pt x="77" y="124"/>
                      <a:pt x="77" y="98"/>
                      <a:pt x="92" y="88"/>
                    </a:cubicBezTo>
                    <a:cubicBezTo>
                      <a:pt x="97" y="73"/>
                      <a:pt x="112" y="73"/>
                      <a:pt x="128" y="73"/>
                    </a:cubicBezTo>
                    <a:close/>
                    <a:moveTo>
                      <a:pt x="122" y="1"/>
                    </a:moveTo>
                    <a:cubicBezTo>
                      <a:pt x="88" y="1"/>
                      <a:pt x="58" y="16"/>
                      <a:pt x="36" y="43"/>
                    </a:cubicBezTo>
                    <a:cubicBezTo>
                      <a:pt x="11" y="73"/>
                      <a:pt x="0" y="124"/>
                      <a:pt x="21" y="170"/>
                    </a:cubicBezTo>
                    <a:cubicBezTo>
                      <a:pt x="36" y="205"/>
                      <a:pt x="66" y="241"/>
                      <a:pt x="102" y="256"/>
                    </a:cubicBezTo>
                    <a:cubicBezTo>
                      <a:pt x="112" y="266"/>
                      <a:pt x="117" y="266"/>
                      <a:pt x="122" y="266"/>
                    </a:cubicBezTo>
                    <a:cubicBezTo>
                      <a:pt x="138" y="266"/>
                      <a:pt x="148" y="266"/>
                      <a:pt x="153" y="251"/>
                    </a:cubicBezTo>
                    <a:cubicBezTo>
                      <a:pt x="194" y="241"/>
                      <a:pt x="214" y="195"/>
                      <a:pt x="224" y="165"/>
                    </a:cubicBezTo>
                    <a:cubicBezTo>
                      <a:pt x="244" y="124"/>
                      <a:pt x="239" y="78"/>
                      <a:pt x="219" y="48"/>
                    </a:cubicBezTo>
                    <a:cubicBezTo>
                      <a:pt x="204" y="27"/>
                      <a:pt x="178" y="12"/>
                      <a:pt x="138" y="2"/>
                    </a:cubicBezTo>
                    <a:cubicBezTo>
                      <a:pt x="133" y="1"/>
                      <a:pt x="127" y="1"/>
                      <a:pt x="1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670;p54">
                <a:extLst>
                  <a:ext uri="{FF2B5EF4-FFF2-40B4-BE49-F238E27FC236}">
                    <a16:creationId xmlns:a16="http://schemas.microsoft.com/office/drawing/2014/main" id="{FB72AA32-3230-F2AE-14AB-C69E4EB8F781}"/>
                  </a:ext>
                </a:extLst>
              </p:cNvPr>
              <p:cNvSpPr/>
              <p:nvPr/>
            </p:nvSpPr>
            <p:spPr>
              <a:xfrm>
                <a:off x="2906675" y="1959700"/>
                <a:ext cx="91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09" extrusionOk="0">
                    <a:moveTo>
                      <a:pt x="51" y="0"/>
                    </a:moveTo>
                    <a:lnTo>
                      <a:pt x="51" y="5"/>
                    </a:lnTo>
                    <a:lnTo>
                      <a:pt x="0" y="168"/>
                    </a:lnTo>
                    <a:cubicBezTo>
                      <a:pt x="0" y="168"/>
                      <a:pt x="193" y="193"/>
                      <a:pt x="366" y="209"/>
                    </a:cubicBezTo>
                    <a:lnTo>
                      <a:pt x="356" y="36"/>
                    </a:lnTo>
                    <a:cubicBezTo>
                      <a:pt x="346" y="31"/>
                      <a:pt x="51" y="5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671;p54">
                <a:extLst>
                  <a:ext uri="{FF2B5EF4-FFF2-40B4-BE49-F238E27FC236}">
                    <a16:creationId xmlns:a16="http://schemas.microsoft.com/office/drawing/2014/main" id="{BF63C598-469C-D5A8-250B-7EB18C16EE3A}"/>
                  </a:ext>
                </a:extLst>
              </p:cNvPr>
              <p:cNvSpPr/>
              <p:nvPr/>
            </p:nvSpPr>
            <p:spPr>
              <a:xfrm>
                <a:off x="2858975" y="2073000"/>
                <a:ext cx="7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16" extrusionOk="0">
                    <a:moveTo>
                      <a:pt x="280" y="0"/>
                    </a:moveTo>
                    <a:lnTo>
                      <a:pt x="280" y="0"/>
                    </a:lnTo>
                    <a:cubicBezTo>
                      <a:pt x="163" y="306"/>
                      <a:pt x="62" y="524"/>
                      <a:pt x="1" y="616"/>
                    </a:cubicBezTo>
                    <a:lnTo>
                      <a:pt x="11" y="616"/>
                    </a:lnTo>
                    <a:cubicBezTo>
                      <a:pt x="16" y="611"/>
                      <a:pt x="21" y="596"/>
                      <a:pt x="36" y="590"/>
                    </a:cubicBezTo>
                    <a:cubicBezTo>
                      <a:pt x="112" y="519"/>
                      <a:pt x="204" y="489"/>
                      <a:pt x="296" y="438"/>
                    </a:cubicBezTo>
                    <a:cubicBezTo>
                      <a:pt x="270" y="346"/>
                      <a:pt x="301" y="61"/>
                      <a:pt x="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672;p54">
                <a:extLst>
                  <a:ext uri="{FF2B5EF4-FFF2-40B4-BE49-F238E27FC236}">
                    <a16:creationId xmlns:a16="http://schemas.microsoft.com/office/drawing/2014/main" id="{6F5B2E49-4743-46B7-0F33-44D198901472}"/>
                  </a:ext>
                </a:extLst>
              </p:cNvPr>
              <p:cNvSpPr/>
              <p:nvPr/>
            </p:nvSpPr>
            <p:spPr>
              <a:xfrm>
                <a:off x="2859225" y="2088225"/>
                <a:ext cx="182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267" extrusionOk="0">
                    <a:moveTo>
                      <a:pt x="79" y="1"/>
                    </a:moveTo>
                    <a:cubicBezTo>
                      <a:pt x="47" y="1"/>
                      <a:pt x="20" y="3"/>
                      <a:pt x="1" y="7"/>
                    </a:cubicBezTo>
                    <a:lnTo>
                      <a:pt x="321" y="266"/>
                    </a:lnTo>
                    <a:lnTo>
                      <a:pt x="321" y="261"/>
                    </a:lnTo>
                    <a:cubicBezTo>
                      <a:pt x="342" y="241"/>
                      <a:pt x="672" y="104"/>
                      <a:pt x="728" y="73"/>
                    </a:cubicBezTo>
                    <a:cubicBezTo>
                      <a:pt x="728" y="73"/>
                      <a:pt x="723" y="63"/>
                      <a:pt x="718" y="63"/>
                    </a:cubicBezTo>
                    <a:cubicBezTo>
                      <a:pt x="523" y="46"/>
                      <a:pt x="237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673;p54">
                <a:extLst>
                  <a:ext uri="{FF2B5EF4-FFF2-40B4-BE49-F238E27FC236}">
                    <a16:creationId xmlns:a16="http://schemas.microsoft.com/office/drawing/2014/main" id="{E6CBF240-14F6-8A0E-68F3-ABB1B0B00742}"/>
                  </a:ext>
                </a:extLst>
              </p:cNvPr>
              <p:cNvSpPr/>
              <p:nvPr/>
            </p:nvSpPr>
            <p:spPr>
              <a:xfrm>
                <a:off x="2859225" y="2083925"/>
                <a:ext cx="181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30" extrusionOk="0">
                    <a:moveTo>
                      <a:pt x="280" y="1"/>
                    </a:moveTo>
                    <a:cubicBezTo>
                      <a:pt x="189" y="52"/>
                      <a:pt x="92" y="82"/>
                      <a:pt x="16" y="153"/>
                    </a:cubicBezTo>
                    <a:cubicBezTo>
                      <a:pt x="16" y="159"/>
                      <a:pt x="6" y="169"/>
                      <a:pt x="1" y="179"/>
                    </a:cubicBezTo>
                    <a:cubicBezTo>
                      <a:pt x="18" y="176"/>
                      <a:pt x="42" y="174"/>
                      <a:pt x="69" y="174"/>
                    </a:cubicBezTo>
                    <a:cubicBezTo>
                      <a:pt x="225" y="174"/>
                      <a:pt x="520" y="217"/>
                      <a:pt x="723" y="230"/>
                    </a:cubicBezTo>
                    <a:cubicBezTo>
                      <a:pt x="652" y="184"/>
                      <a:pt x="311" y="47"/>
                      <a:pt x="286" y="11"/>
                    </a:cubicBezTo>
                    <a:cubicBezTo>
                      <a:pt x="286" y="6"/>
                      <a:pt x="280" y="6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674;p54">
                <a:extLst>
                  <a:ext uri="{FF2B5EF4-FFF2-40B4-BE49-F238E27FC236}">
                    <a16:creationId xmlns:a16="http://schemas.microsoft.com/office/drawing/2014/main" id="{8F2682E0-0D3B-1A2C-1BEA-A51B4323466F}"/>
                  </a:ext>
                </a:extLst>
              </p:cNvPr>
              <p:cNvSpPr/>
              <p:nvPr/>
            </p:nvSpPr>
            <p:spPr>
              <a:xfrm>
                <a:off x="2858975" y="2088375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1" y="1"/>
                    </a:moveTo>
                    <a:lnTo>
                      <a:pt x="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675;p54">
                <a:extLst>
                  <a:ext uri="{FF2B5EF4-FFF2-40B4-BE49-F238E27FC236}">
                    <a16:creationId xmlns:a16="http://schemas.microsoft.com/office/drawing/2014/main" id="{610A04B6-3861-E4D8-B20E-B7E27FCE18F3}"/>
                  </a:ext>
                </a:extLst>
              </p:cNvPr>
              <p:cNvSpPr/>
              <p:nvPr/>
            </p:nvSpPr>
            <p:spPr>
              <a:xfrm>
                <a:off x="2858975" y="2088500"/>
                <a:ext cx="85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714" extrusionOk="0">
                    <a:moveTo>
                      <a:pt x="1" y="1"/>
                    </a:moveTo>
                    <a:lnTo>
                      <a:pt x="240" y="713"/>
                    </a:lnTo>
                    <a:cubicBezTo>
                      <a:pt x="255" y="652"/>
                      <a:pt x="296" y="306"/>
                      <a:pt x="341" y="25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676;p54">
                <a:extLst>
                  <a:ext uri="{FF2B5EF4-FFF2-40B4-BE49-F238E27FC236}">
                    <a16:creationId xmlns:a16="http://schemas.microsoft.com/office/drawing/2014/main" id="{D2EF1C2C-79A5-8EAC-44BD-17FB19E4BC71}"/>
                  </a:ext>
                </a:extLst>
              </p:cNvPr>
              <p:cNvSpPr/>
              <p:nvPr/>
            </p:nvSpPr>
            <p:spPr>
              <a:xfrm>
                <a:off x="2858975" y="2088375"/>
                <a:ext cx="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6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1" y="6"/>
                      <a:pt x="11" y="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677;p54">
                <a:extLst>
                  <a:ext uri="{FF2B5EF4-FFF2-40B4-BE49-F238E27FC236}">
                    <a16:creationId xmlns:a16="http://schemas.microsoft.com/office/drawing/2014/main" id="{E3BA304F-1303-9197-5F72-C530CC49D0D1}"/>
                  </a:ext>
                </a:extLst>
              </p:cNvPr>
              <p:cNvSpPr/>
              <p:nvPr/>
            </p:nvSpPr>
            <p:spPr>
              <a:xfrm>
                <a:off x="2846000" y="2078850"/>
                <a:ext cx="130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82" extrusionOk="0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43" y="117"/>
                      <a:pt x="520" y="382"/>
                      <a:pt x="520" y="382"/>
                    </a:cubicBezTo>
                    <a:lnTo>
                      <a:pt x="438" y="72"/>
                    </a:lnTo>
                    <a:cubicBezTo>
                      <a:pt x="361" y="47"/>
                      <a:pt x="98" y="0"/>
                      <a:pt x="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678;p54">
                <a:extLst>
                  <a:ext uri="{FF2B5EF4-FFF2-40B4-BE49-F238E27FC236}">
                    <a16:creationId xmlns:a16="http://schemas.microsoft.com/office/drawing/2014/main" id="{73AF713F-C29C-CDBC-CAB6-65B8E18435BF}"/>
                  </a:ext>
                </a:extLst>
              </p:cNvPr>
              <p:cNvSpPr/>
              <p:nvPr/>
            </p:nvSpPr>
            <p:spPr>
              <a:xfrm>
                <a:off x="2857075" y="2072875"/>
                <a:ext cx="89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21" extrusionOk="0">
                    <a:moveTo>
                      <a:pt x="356" y="0"/>
                    </a:moveTo>
                    <a:cubicBezTo>
                      <a:pt x="280" y="31"/>
                      <a:pt x="51" y="244"/>
                      <a:pt x="0" y="311"/>
                    </a:cubicBezTo>
                    <a:lnTo>
                      <a:pt x="87" y="621"/>
                    </a:lnTo>
                    <a:cubicBezTo>
                      <a:pt x="138" y="529"/>
                      <a:pt x="239" y="311"/>
                      <a:pt x="356" y="5"/>
                    </a:cubicBezTo>
                    <a:lnTo>
                      <a:pt x="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679;p54">
                <a:extLst>
                  <a:ext uri="{FF2B5EF4-FFF2-40B4-BE49-F238E27FC236}">
                    <a16:creationId xmlns:a16="http://schemas.microsoft.com/office/drawing/2014/main" id="{7146500E-7B0C-28FB-511A-B358BC39DB92}"/>
                  </a:ext>
                </a:extLst>
              </p:cNvPr>
              <p:cNvSpPr/>
              <p:nvPr/>
            </p:nvSpPr>
            <p:spPr>
              <a:xfrm>
                <a:off x="2845625" y="2088375"/>
                <a:ext cx="133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49" extrusionOk="0">
                    <a:moveTo>
                      <a:pt x="535" y="1"/>
                    </a:moveTo>
                    <a:cubicBezTo>
                      <a:pt x="484" y="16"/>
                      <a:pt x="240" y="230"/>
                      <a:pt x="0" y="449"/>
                    </a:cubicBezTo>
                    <a:cubicBezTo>
                      <a:pt x="102" y="433"/>
                      <a:pt x="331" y="387"/>
                      <a:pt x="392" y="377"/>
                    </a:cubicBezTo>
                    <a:cubicBezTo>
                      <a:pt x="402" y="377"/>
                      <a:pt x="418" y="382"/>
                      <a:pt x="433" y="398"/>
                    </a:cubicBezTo>
                    <a:cubicBezTo>
                      <a:pt x="443" y="352"/>
                      <a:pt x="453" y="311"/>
                      <a:pt x="458" y="276"/>
                    </a:cubicBezTo>
                    <a:cubicBezTo>
                      <a:pt x="484" y="194"/>
                      <a:pt x="494" y="82"/>
                      <a:pt x="535" y="6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680;p54">
                <a:extLst>
                  <a:ext uri="{FF2B5EF4-FFF2-40B4-BE49-F238E27FC236}">
                    <a16:creationId xmlns:a16="http://schemas.microsoft.com/office/drawing/2014/main" id="{2B90A498-8D41-5B73-9D55-FB7983C62443}"/>
                  </a:ext>
                </a:extLst>
              </p:cNvPr>
              <p:cNvSpPr/>
              <p:nvPr/>
            </p:nvSpPr>
            <p:spPr>
              <a:xfrm>
                <a:off x="2856425" y="2088500"/>
                <a:ext cx="85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729" extrusionOk="0">
                    <a:moveTo>
                      <a:pt x="103" y="1"/>
                    </a:moveTo>
                    <a:cubicBezTo>
                      <a:pt x="52" y="77"/>
                      <a:pt x="52" y="189"/>
                      <a:pt x="26" y="271"/>
                    </a:cubicBezTo>
                    <a:cubicBezTo>
                      <a:pt x="16" y="306"/>
                      <a:pt x="11" y="347"/>
                      <a:pt x="1" y="393"/>
                    </a:cubicBezTo>
                    <a:cubicBezTo>
                      <a:pt x="103" y="459"/>
                      <a:pt x="301" y="708"/>
                      <a:pt x="331" y="728"/>
                    </a:cubicBezTo>
                    <a:cubicBezTo>
                      <a:pt x="331" y="728"/>
                      <a:pt x="331" y="723"/>
                      <a:pt x="342" y="723"/>
                    </a:cubicBez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681;p54">
                <a:extLst>
                  <a:ext uri="{FF2B5EF4-FFF2-40B4-BE49-F238E27FC236}">
                    <a16:creationId xmlns:a16="http://schemas.microsoft.com/office/drawing/2014/main" id="{2FAFF444-A387-F49A-0EDC-CE943F96C017}"/>
                  </a:ext>
                </a:extLst>
              </p:cNvPr>
              <p:cNvSpPr/>
              <p:nvPr/>
            </p:nvSpPr>
            <p:spPr>
              <a:xfrm>
                <a:off x="2845875" y="2078725"/>
                <a:ext cx="1312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8" extrusionOk="0">
                    <a:moveTo>
                      <a:pt x="6" y="0"/>
                    </a:moveTo>
                    <a:cubicBezTo>
                      <a:pt x="1" y="21"/>
                      <a:pt x="204" y="361"/>
                      <a:pt x="204" y="377"/>
                    </a:cubicBezTo>
                    <a:cubicBezTo>
                      <a:pt x="204" y="382"/>
                      <a:pt x="194" y="387"/>
                      <a:pt x="189" y="407"/>
                    </a:cubicBezTo>
                    <a:cubicBezTo>
                      <a:pt x="347" y="392"/>
                      <a:pt x="525" y="382"/>
                      <a:pt x="525" y="382"/>
                    </a:cubicBezTo>
                    <a:cubicBezTo>
                      <a:pt x="525" y="382"/>
                      <a:pt x="153" y="112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682;p54">
                <a:extLst>
                  <a:ext uri="{FF2B5EF4-FFF2-40B4-BE49-F238E27FC236}">
                    <a16:creationId xmlns:a16="http://schemas.microsoft.com/office/drawing/2014/main" id="{67515EA3-ADAF-2306-8AAE-267909F3E7BF}"/>
                  </a:ext>
                </a:extLst>
              </p:cNvPr>
              <p:cNvSpPr/>
              <p:nvPr/>
            </p:nvSpPr>
            <p:spPr>
              <a:xfrm>
                <a:off x="2844350" y="2088250"/>
                <a:ext cx="146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54" extrusionOk="0">
                    <a:moveTo>
                      <a:pt x="586" y="1"/>
                    </a:moveTo>
                    <a:lnTo>
                      <a:pt x="586" y="1"/>
                    </a:lnTo>
                    <a:cubicBezTo>
                      <a:pt x="584" y="1"/>
                      <a:pt x="581" y="2"/>
                      <a:pt x="579" y="3"/>
                    </a:cubicBezTo>
                    <a:lnTo>
                      <a:pt x="579" y="3"/>
                    </a:lnTo>
                    <a:cubicBezTo>
                      <a:pt x="583" y="2"/>
                      <a:pt x="586" y="1"/>
                      <a:pt x="586" y="1"/>
                    </a:cubicBezTo>
                    <a:close/>
                    <a:moveTo>
                      <a:pt x="579" y="3"/>
                    </a:moveTo>
                    <a:lnTo>
                      <a:pt x="579" y="3"/>
                    </a:lnTo>
                    <a:cubicBezTo>
                      <a:pt x="544" y="9"/>
                      <a:pt x="389" y="22"/>
                      <a:pt x="250" y="31"/>
                    </a:cubicBezTo>
                    <a:cubicBezTo>
                      <a:pt x="199" y="128"/>
                      <a:pt x="21" y="408"/>
                      <a:pt x="1" y="454"/>
                    </a:cubicBezTo>
                    <a:cubicBezTo>
                      <a:pt x="6" y="454"/>
                      <a:pt x="26" y="454"/>
                      <a:pt x="51" y="443"/>
                    </a:cubicBezTo>
                    <a:cubicBezTo>
                      <a:pt x="276" y="238"/>
                      <a:pt x="515" y="28"/>
                      <a:pt x="579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683;p54">
                <a:extLst>
                  <a:ext uri="{FF2B5EF4-FFF2-40B4-BE49-F238E27FC236}">
                    <a16:creationId xmlns:a16="http://schemas.microsoft.com/office/drawing/2014/main" id="{455EEE5E-2B77-7610-7559-D347AC28056F}"/>
                  </a:ext>
                </a:extLst>
              </p:cNvPr>
              <p:cNvSpPr/>
              <p:nvPr/>
            </p:nvSpPr>
            <p:spPr>
              <a:xfrm>
                <a:off x="2863925" y="2065125"/>
                <a:ext cx="690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331" extrusionOk="0">
                    <a:moveTo>
                      <a:pt x="149" y="58"/>
                    </a:moveTo>
                    <a:cubicBezTo>
                      <a:pt x="157" y="58"/>
                      <a:pt x="165" y="59"/>
                      <a:pt x="174" y="61"/>
                    </a:cubicBezTo>
                    <a:cubicBezTo>
                      <a:pt x="179" y="61"/>
                      <a:pt x="194" y="66"/>
                      <a:pt x="199" y="71"/>
                    </a:cubicBezTo>
                    <a:cubicBezTo>
                      <a:pt x="199" y="71"/>
                      <a:pt x="199" y="81"/>
                      <a:pt x="204" y="81"/>
                    </a:cubicBezTo>
                    <a:lnTo>
                      <a:pt x="204" y="87"/>
                    </a:lnTo>
                    <a:lnTo>
                      <a:pt x="204" y="92"/>
                    </a:lnTo>
                    <a:lnTo>
                      <a:pt x="204" y="107"/>
                    </a:lnTo>
                    <a:lnTo>
                      <a:pt x="204" y="112"/>
                    </a:lnTo>
                    <a:cubicBezTo>
                      <a:pt x="204" y="117"/>
                      <a:pt x="204" y="122"/>
                      <a:pt x="199" y="122"/>
                    </a:cubicBezTo>
                    <a:lnTo>
                      <a:pt x="199" y="132"/>
                    </a:lnTo>
                    <a:cubicBezTo>
                      <a:pt x="199" y="137"/>
                      <a:pt x="194" y="137"/>
                      <a:pt x="194" y="142"/>
                    </a:cubicBezTo>
                    <a:cubicBezTo>
                      <a:pt x="184" y="148"/>
                      <a:pt x="179" y="163"/>
                      <a:pt x="174" y="168"/>
                    </a:cubicBezTo>
                    <a:cubicBezTo>
                      <a:pt x="174" y="173"/>
                      <a:pt x="169" y="173"/>
                      <a:pt x="169" y="183"/>
                    </a:cubicBezTo>
                    <a:lnTo>
                      <a:pt x="159" y="188"/>
                    </a:lnTo>
                    <a:cubicBezTo>
                      <a:pt x="159" y="188"/>
                      <a:pt x="159" y="188"/>
                      <a:pt x="159" y="188"/>
                    </a:cubicBezTo>
                    <a:lnTo>
                      <a:pt x="159" y="188"/>
                    </a:lnTo>
                    <a:cubicBezTo>
                      <a:pt x="158" y="189"/>
                      <a:pt x="158" y="189"/>
                      <a:pt x="158" y="189"/>
                    </a:cubicBezTo>
                    <a:lnTo>
                      <a:pt x="158" y="189"/>
                    </a:lnTo>
                    <a:cubicBezTo>
                      <a:pt x="153" y="195"/>
                      <a:pt x="148" y="209"/>
                      <a:pt x="143" y="214"/>
                    </a:cubicBezTo>
                    <a:lnTo>
                      <a:pt x="98" y="259"/>
                    </a:lnTo>
                    <a:lnTo>
                      <a:pt x="96" y="259"/>
                    </a:lnTo>
                    <a:cubicBezTo>
                      <a:pt x="92" y="244"/>
                      <a:pt x="88" y="228"/>
                      <a:pt x="82" y="214"/>
                    </a:cubicBezTo>
                    <a:cubicBezTo>
                      <a:pt x="82" y="209"/>
                      <a:pt x="82" y="198"/>
                      <a:pt x="77" y="193"/>
                    </a:cubicBezTo>
                    <a:lnTo>
                      <a:pt x="77" y="183"/>
                    </a:lnTo>
                    <a:lnTo>
                      <a:pt x="77" y="173"/>
                    </a:lnTo>
                    <a:lnTo>
                      <a:pt x="77" y="158"/>
                    </a:lnTo>
                    <a:lnTo>
                      <a:pt x="77" y="142"/>
                    </a:lnTo>
                    <a:lnTo>
                      <a:pt x="77" y="137"/>
                    </a:lnTo>
                    <a:cubicBezTo>
                      <a:pt x="77" y="122"/>
                      <a:pt x="82" y="112"/>
                      <a:pt x="92" y="97"/>
                    </a:cubicBezTo>
                    <a:cubicBezTo>
                      <a:pt x="98" y="87"/>
                      <a:pt x="108" y="71"/>
                      <a:pt x="118" y="66"/>
                    </a:cubicBezTo>
                    <a:cubicBezTo>
                      <a:pt x="127" y="60"/>
                      <a:pt x="138" y="58"/>
                      <a:pt x="149" y="58"/>
                    </a:cubicBezTo>
                    <a:close/>
                    <a:moveTo>
                      <a:pt x="67" y="267"/>
                    </a:moveTo>
                    <a:cubicBezTo>
                      <a:pt x="68" y="267"/>
                      <a:pt x="69" y="268"/>
                      <a:pt x="67" y="270"/>
                    </a:cubicBezTo>
                    <a:cubicBezTo>
                      <a:pt x="60" y="270"/>
                      <a:pt x="65" y="267"/>
                      <a:pt x="67" y="267"/>
                    </a:cubicBezTo>
                    <a:close/>
                    <a:moveTo>
                      <a:pt x="150" y="1"/>
                    </a:moveTo>
                    <a:cubicBezTo>
                      <a:pt x="135" y="1"/>
                      <a:pt x="121" y="4"/>
                      <a:pt x="108" y="10"/>
                    </a:cubicBezTo>
                    <a:cubicBezTo>
                      <a:pt x="72" y="20"/>
                      <a:pt x="47" y="56"/>
                      <a:pt x="31" y="87"/>
                    </a:cubicBezTo>
                    <a:cubicBezTo>
                      <a:pt x="1" y="163"/>
                      <a:pt x="31" y="239"/>
                      <a:pt x="47" y="315"/>
                    </a:cubicBezTo>
                    <a:cubicBezTo>
                      <a:pt x="52" y="326"/>
                      <a:pt x="72" y="331"/>
                      <a:pt x="82" y="331"/>
                    </a:cubicBezTo>
                    <a:cubicBezTo>
                      <a:pt x="123" y="320"/>
                      <a:pt x="154" y="290"/>
                      <a:pt x="179" y="265"/>
                    </a:cubicBezTo>
                    <a:cubicBezTo>
                      <a:pt x="209" y="224"/>
                      <a:pt x="245" y="188"/>
                      <a:pt x="260" y="137"/>
                    </a:cubicBezTo>
                    <a:cubicBezTo>
                      <a:pt x="265" y="117"/>
                      <a:pt x="276" y="92"/>
                      <a:pt x="265" y="71"/>
                    </a:cubicBezTo>
                    <a:cubicBezTo>
                      <a:pt x="260" y="46"/>
                      <a:pt x="235" y="31"/>
                      <a:pt x="209" y="15"/>
                    </a:cubicBezTo>
                    <a:cubicBezTo>
                      <a:pt x="192" y="6"/>
                      <a:pt x="171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684;p54">
                <a:extLst>
                  <a:ext uri="{FF2B5EF4-FFF2-40B4-BE49-F238E27FC236}">
                    <a16:creationId xmlns:a16="http://schemas.microsoft.com/office/drawing/2014/main" id="{721F8272-9937-A778-43A4-35D1797B92E0}"/>
                  </a:ext>
                </a:extLst>
              </p:cNvPr>
              <p:cNvSpPr/>
              <p:nvPr/>
            </p:nvSpPr>
            <p:spPr>
              <a:xfrm>
                <a:off x="3148800" y="2072625"/>
                <a:ext cx="91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81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0" y="71"/>
                      <a:pt x="71" y="351"/>
                      <a:pt x="56" y="443"/>
                    </a:cubicBezTo>
                    <a:cubicBezTo>
                      <a:pt x="153" y="478"/>
                      <a:pt x="254" y="499"/>
                      <a:pt x="336" y="555"/>
                    </a:cubicBezTo>
                    <a:lnTo>
                      <a:pt x="361" y="580"/>
                    </a:lnTo>
                    <a:lnTo>
                      <a:pt x="366" y="580"/>
                    </a:lnTo>
                    <a:cubicBezTo>
                      <a:pt x="300" y="499"/>
                      <a:pt x="173" y="285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685;p54">
                <a:extLst>
                  <a:ext uri="{FF2B5EF4-FFF2-40B4-BE49-F238E27FC236}">
                    <a16:creationId xmlns:a16="http://schemas.microsoft.com/office/drawing/2014/main" id="{D98F4F1B-7CFA-8E8A-D598-B2ED16B791CF}"/>
                  </a:ext>
                </a:extLst>
              </p:cNvPr>
              <p:cNvSpPr/>
              <p:nvPr/>
            </p:nvSpPr>
            <p:spPr>
              <a:xfrm>
                <a:off x="3139750" y="2087125"/>
                <a:ext cx="183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301" extrusionOk="0">
                    <a:moveTo>
                      <a:pt x="723" y="0"/>
                    </a:moveTo>
                    <a:cubicBezTo>
                      <a:pt x="727" y="2"/>
                      <a:pt x="729" y="2"/>
                      <a:pt x="730" y="2"/>
                    </a:cubicBezTo>
                    <a:cubicBezTo>
                      <a:pt x="732" y="2"/>
                      <a:pt x="730" y="0"/>
                      <a:pt x="723" y="0"/>
                    </a:cubicBezTo>
                    <a:close/>
                    <a:moveTo>
                      <a:pt x="723" y="0"/>
                    </a:moveTo>
                    <a:cubicBezTo>
                      <a:pt x="606" y="0"/>
                      <a:pt x="255" y="102"/>
                      <a:pt x="11" y="142"/>
                    </a:cubicBezTo>
                    <a:lnTo>
                      <a:pt x="1" y="153"/>
                    </a:lnTo>
                    <a:cubicBezTo>
                      <a:pt x="62" y="178"/>
                      <a:pt x="413" y="275"/>
                      <a:pt x="433" y="295"/>
                    </a:cubicBezTo>
                    <a:lnTo>
                      <a:pt x="438" y="300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686;p54">
                <a:extLst>
                  <a:ext uri="{FF2B5EF4-FFF2-40B4-BE49-F238E27FC236}">
                    <a16:creationId xmlns:a16="http://schemas.microsoft.com/office/drawing/2014/main" id="{A095DD92-B726-72DB-0E79-5835FC8A6398}"/>
                  </a:ext>
                </a:extLst>
              </p:cNvPr>
              <p:cNvSpPr/>
              <p:nvPr/>
            </p:nvSpPr>
            <p:spPr>
              <a:xfrm>
                <a:off x="3140025" y="2083675"/>
                <a:ext cx="1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86" extrusionOk="0">
                    <a:moveTo>
                      <a:pt x="417" y="1"/>
                    </a:moveTo>
                    <a:cubicBezTo>
                      <a:pt x="407" y="6"/>
                      <a:pt x="407" y="6"/>
                      <a:pt x="407" y="11"/>
                    </a:cubicBezTo>
                    <a:cubicBezTo>
                      <a:pt x="382" y="52"/>
                      <a:pt x="66" y="235"/>
                      <a:pt x="0" y="286"/>
                    </a:cubicBezTo>
                    <a:cubicBezTo>
                      <a:pt x="239" y="241"/>
                      <a:pt x="579" y="138"/>
                      <a:pt x="704" y="138"/>
                    </a:cubicBezTo>
                    <a:cubicBezTo>
                      <a:pt x="707" y="138"/>
                      <a:pt x="709" y="138"/>
                      <a:pt x="712" y="138"/>
                    </a:cubicBezTo>
                    <a:cubicBezTo>
                      <a:pt x="707" y="133"/>
                      <a:pt x="702" y="128"/>
                      <a:pt x="697" y="113"/>
                    </a:cubicBezTo>
                    <a:cubicBezTo>
                      <a:pt x="610" y="57"/>
                      <a:pt x="509" y="36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687;p54">
                <a:extLst>
                  <a:ext uri="{FF2B5EF4-FFF2-40B4-BE49-F238E27FC236}">
                    <a16:creationId xmlns:a16="http://schemas.microsoft.com/office/drawing/2014/main" id="{49EBCBF2-B9F4-FBAC-5B6B-21B0333FFE64}"/>
                  </a:ext>
                </a:extLst>
              </p:cNvPr>
              <p:cNvSpPr/>
              <p:nvPr/>
            </p:nvSpPr>
            <p:spPr>
              <a:xfrm>
                <a:off x="3157825" y="2087125"/>
                <a:ext cx="2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" extrusionOk="0">
                    <a:moveTo>
                      <a:pt x="0" y="0"/>
                    </a:moveTo>
                    <a:cubicBezTo>
                      <a:pt x="4" y="2"/>
                      <a:pt x="6" y="2"/>
                      <a:pt x="7" y="2"/>
                    </a:cubicBezTo>
                    <a:cubicBezTo>
                      <a:pt x="9" y="2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688;p54">
                <a:extLst>
                  <a:ext uri="{FF2B5EF4-FFF2-40B4-BE49-F238E27FC236}">
                    <a16:creationId xmlns:a16="http://schemas.microsoft.com/office/drawing/2014/main" id="{08637CFD-6B7C-A773-78B9-F9BB8300CF48}"/>
                  </a:ext>
                </a:extLst>
              </p:cNvPr>
              <p:cNvSpPr/>
              <p:nvPr/>
            </p:nvSpPr>
            <p:spPr>
              <a:xfrm>
                <a:off x="3150575" y="2087500"/>
                <a:ext cx="75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738" extrusionOk="0">
                    <a:moveTo>
                      <a:pt x="300" y="0"/>
                    </a:moveTo>
                    <a:lnTo>
                      <a:pt x="0" y="290"/>
                    </a:lnTo>
                    <a:cubicBezTo>
                      <a:pt x="51" y="341"/>
                      <a:pt x="132" y="677"/>
                      <a:pt x="158" y="738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689;p54">
                <a:extLst>
                  <a:ext uri="{FF2B5EF4-FFF2-40B4-BE49-F238E27FC236}">
                    <a16:creationId xmlns:a16="http://schemas.microsoft.com/office/drawing/2014/main" id="{96C55E28-0D33-3397-1AA5-42ABFC51FA31}"/>
                  </a:ext>
                </a:extLst>
              </p:cNvPr>
              <p:cNvSpPr/>
              <p:nvPr/>
            </p:nvSpPr>
            <p:spPr>
              <a:xfrm>
                <a:off x="3158075" y="208712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5" y="0"/>
                    </a:moveTo>
                    <a:cubicBezTo>
                      <a:pt x="0" y="5"/>
                      <a:pt x="0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690;p54">
                <a:extLst>
                  <a:ext uri="{FF2B5EF4-FFF2-40B4-BE49-F238E27FC236}">
                    <a16:creationId xmlns:a16="http://schemas.microsoft.com/office/drawing/2014/main" id="{6725FA80-9C35-96DB-7D82-887D52593A3F}"/>
                  </a:ext>
                </a:extLst>
              </p:cNvPr>
              <p:cNvSpPr/>
              <p:nvPr/>
            </p:nvSpPr>
            <p:spPr>
              <a:xfrm>
                <a:off x="3158200" y="2076050"/>
                <a:ext cx="116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49" extrusionOk="0">
                    <a:moveTo>
                      <a:pt x="463" y="0"/>
                    </a:moveTo>
                    <a:cubicBezTo>
                      <a:pt x="392" y="0"/>
                      <a:pt x="112" y="92"/>
                      <a:pt x="36" y="128"/>
                    </a:cubicBezTo>
                    <a:lnTo>
                      <a:pt x="0" y="448"/>
                    </a:lnTo>
                    <a:cubicBezTo>
                      <a:pt x="0" y="448"/>
                      <a:pt x="331" y="128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691;p54">
                <a:extLst>
                  <a:ext uri="{FF2B5EF4-FFF2-40B4-BE49-F238E27FC236}">
                    <a16:creationId xmlns:a16="http://schemas.microsoft.com/office/drawing/2014/main" id="{1EBD71FC-628D-AFDB-45A1-7655A9E1FDBD}"/>
                  </a:ext>
                </a:extLst>
              </p:cNvPr>
              <p:cNvSpPr/>
              <p:nvPr/>
            </p:nvSpPr>
            <p:spPr>
              <a:xfrm>
                <a:off x="3149175" y="2072625"/>
                <a:ext cx="98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58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63" y="295"/>
                      <a:pt x="290" y="504"/>
                      <a:pt x="356" y="580"/>
                    </a:cubicBezTo>
                    <a:lnTo>
                      <a:pt x="392" y="265"/>
                    </a:lnTo>
                    <a:cubicBezTo>
                      <a:pt x="336" y="204"/>
                      <a:pt x="77" y="2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692;p54">
                <a:extLst>
                  <a:ext uri="{FF2B5EF4-FFF2-40B4-BE49-F238E27FC236}">
                    <a16:creationId xmlns:a16="http://schemas.microsoft.com/office/drawing/2014/main" id="{681B5120-20EB-1A31-E155-D8238F1E9D7C}"/>
                  </a:ext>
                </a:extLst>
              </p:cNvPr>
              <p:cNvSpPr/>
              <p:nvPr/>
            </p:nvSpPr>
            <p:spPr>
              <a:xfrm>
                <a:off x="3158075" y="2087250"/>
                <a:ext cx="1465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77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61" y="71"/>
                      <a:pt x="77" y="178"/>
                      <a:pt x="102" y="265"/>
                    </a:cubicBezTo>
                    <a:cubicBezTo>
                      <a:pt x="112" y="295"/>
                      <a:pt x="133" y="341"/>
                      <a:pt x="143" y="377"/>
                    </a:cubicBezTo>
                    <a:cubicBezTo>
                      <a:pt x="163" y="356"/>
                      <a:pt x="178" y="351"/>
                      <a:pt x="189" y="351"/>
                    </a:cubicBezTo>
                    <a:cubicBezTo>
                      <a:pt x="244" y="356"/>
                      <a:pt x="473" y="371"/>
                      <a:pt x="585" y="371"/>
                    </a:cubicBezTo>
                    <a:cubicBezTo>
                      <a:pt x="331" y="193"/>
                      <a:pt x="51" y="1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693;p54">
                <a:extLst>
                  <a:ext uri="{FF2B5EF4-FFF2-40B4-BE49-F238E27FC236}">
                    <a16:creationId xmlns:a16="http://schemas.microsoft.com/office/drawing/2014/main" id="{71EE6E50-689C-C56D-9C20-32EA3DE8CC08}"/>
                  </a:ext>
                </a:extLst>
              </p:cNvPr>
              <p:cNvSpPr/>
              <p:nvPr/>
            </p:nvSpPr>
            <p:spPr>
              <a:xfrm>
                <a:off x="3154500" y="2087500"/>
                <a:ext cx="740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43" extrusionOk="0">
                    <a:moveTo>
                      <a:pt x="143" y="0"/>
                    </a:moveTo>
                    <a:lnTo>
                      <a:pt x="1" y="738"/>
                    </a:lnTo>
                    <a:cubicBezTo>
                      <a:pt x="6" y="738"/>
                      <a:pt x="6" y="743"/>
                      <a:pt x="6" y="743"/>
                    </a:cubicBezTo>
                    <a:cubicBezTo>
                      <a:pt x="42" y="723"/>
                      <a:pt x="204" y="448"/>
                      <a:pt x="296" y="367"/>
                    </a:cubicBezTo>
                    <a:cubicBezTo>
                      <a:pt x="281" y="331"/>
                      <a:pt x="260" y="285"/>
                      <a:pt x="250" y="255"/>
                    </a:cubicBezTo>
                    <a:cubicBezTo>
                      <a:pt x="220" y="168"/>
                      <a:pt x="199" y="66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694;p54">
                <a:extLst>
                  <a:ext uri="{FF2B5EF4-FFF2-40B4-BE49-F238E27FC236}">
                    <a16:creationId xmlns:a16="http://schemas.microsoft.com/office/drawing/2014/main" id="{F3892339-DFB6-3ACD-100B-390EB1D3437A}"/>
                  </a:ext>
                </a:extLst>
              </p:cNvPr>
              <p:cNvSpPr/>
              <p:nvPr/>
            </p:nvSpPr>
            <p:spPr>
              <a:xfrm>
                <a:off x="3158200" y="2076050"/>
                <a:ext cx="117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49" extrusionOk="0">
                    <a:moveTo>
                      <a:pt x="463" y="0"/>
                    </a:moveTo>
                    <a:cubicBezTo>
                      <a:pt x="331" y="128"/>
                      <a:pt x="0" y="448"/>
                      <a:pt x="0" y="448"/>
                    </a:cubicBezTo>
                    <a:cubicBezTo>
                      <a:pt x="0" y="448"/>
                      <a:pt x="178" y="438"/>
                      <a:pt x="336" y="433"/>
                    </a:cubicBezTo>
                    <a:cubicBezTo>
                      <a:pt x="326" y="413"/>
                      <a:pt x="316" y="402"/>
                      <a:pt x="316" y="397"/>
                    </a:cubicBezTo>
                    <a:cubicBezTo>
                      <a:pt x="316" y="387"/>
                      <a:pt x="468" y="16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695;p54">
                <a:extLst>
                  <a:ext uri="{FF2B5EF4-FFF2-40B4-BE49-F238E27FC236}">
                    <a16:creationId xmlns:a16="http://schemas.microsoft.com/office/drawing/2014/main" id="{CE2E6452-D089-6013-F74F-B90F3E64B349}"/>
                  </a:ext>
                </a:extLst>
              </p:cNvPr>
              <p:cNvSpPr/>
              <p:nvPr/>
            </p:nvSpPr>
            <p:spPr>
              <a:xfrm>
                <a:off x="3158200" y="2086600"/>
                <a:ext cx="15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393" extrusionOk="0">
                    <a:moveTo>
                      <a:pt x="336" y="1"/>
                    </a:moveTo>
                    <a:cubicBezTo>
                      <a:pt x="178" y="11"/>
                      <a:pt x="0" y="21"/>
                      <a:pt x="0" y="21"/>
                    </a:cubicBezTo>
                    <a:cubicBezTo>
                      <a:pt x="51" y="21"/>
                      <a:pt x="326" y="204"/>
                      <a:pt x="585" y="392"/>
                    </a:cubicBezTo>
                    <a:lnTo>
                      <a:pt x="636" y="392"/>
                    </a:lnTo>
                    <a:cubicBezTo>
                      <a:pt x="616" y="347"/>
                      <a:pt x="402" y="92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696;p54">
                <a:extLst>
                  <a:ext uri="{FF2B5EF4-FFF2-40B4-BE49-F238E27FC236}">
                    <a16:creationId xmlns:a16="http://schemas.microsoft.com/office/drawing/2014/main" id="{2666256A-DFD3-70F8-609E-50290F9EB4E9}"/>
                  </a:ext>
                </a:extLst>
              </p:cNvPr>
              <p:cNvSpPr/>
              <p:nvPr/>
            </p:nvSpPr>
            <p:spPr>
              <a:xfrm>
                <a:off x="3143575" y="2065025"/>
                <a:ext cx="67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26" extrusionOk="0">
                    <a:moveTo>
                      <a:pt x="79" y="92"/>
                    </a:moveTo>
                    <a:cubicBezTo>
                      <a:pt x="78" y="92"/>
                      <a:pt x="77" y="93"/>
                      <a:pt x="77" y="96"/>
                    </a:cubicBezTo>
                    <a:cubicBezTo>
                      <a:pt x="79" y="93"/>
                      <a:pt x="79" y="92"/>
                      <a:pt x="79" y="92"/>
                    </a:cubicBezTo>
                    <a:close/>
                    <a:moveTo>
                      <a:pt x="103" y="64"/>
                    </a:moveTo>
                    <a:cubicBezTo>
                      <a:pt x="103" y="65"/>
                      <a:pt x="105" y="65"/>
                      <a:pt x="107" y="65"/>
                    </a:cubicBezTo>
                    <a:lnTo>
                      <a:pt x="153" y="65"/>
                    </a:lnTo>
                    <a:cubicBezTo>
                      <a:pt x="163" y="70"/>
                      <a:pt x="173" y="75"/>
                      <a:pt x="178" y="91"/>
                    </a:cubicBezTo>
                    <a:cubicBezTo>
                      <a:pt x="184" y="96"/>
                      <a:pt x="189" y="116"/>
                      <a:pt x="199" y="121"/>
                    </a:cubicBezTo>
                    <a:cubicBezTo>
                      <a:pt x="204" y="146"/>
                      <a:pt x="209" y="172"/>
                      <a:pt x="204" y="202"/>
                    </a:cubicBezTo>
                    <a:cubicBezTo>
                      <a:pt x="204" y="220"/>
                      <a:pt x="203" y="236"/>
                      <a:pt x="200" y="251"/>
                    </a:cubicBezTo>
                    <a:lnTo>
                      <a:pt x="200" y="251"/>
                    </a:lnTo>
                    <a:cubicBezTo>
                      <a:pt x="195" y="248"/>
                      <a:pt x="188" y="247"/>
                      <a:pt x="184" y="243"/>
                    </a:cubicBezTo>
                    <a:cubicBezTo>
                      <a:pt x="178" y="243"/>
                      <a:pt x="178" y="238"/>
                      <a:pt x="173" y="238"/>
                    </a:cubicBezTo>
                    <a:cubicBezTo>
                      <a:pt x="173" y="238"/>
                      <a:pt x="165" y="238"/>
                      <a:pt x="163" y="230"/>
                    </a:cubicBezTo>
                    <a:lnTo>
                      <a:pt x="163" y="230"/>
                    </a:lnTo>
                    <a:cubicBezTo>
                      <a:pt x="166" y="231"/>
                      <a:pt x="167" y="232"/>
                      <a:pt x="168" y="232"/>
                    </a:cubicBezTo>
                    <a:cubicBezTo>
                      <a:pt x="168" y="232"/>
                      <a:pt x="167" y="231"/>
                      <a:pt x="163" y="228"/>
                    </a:cubicBezTo>
                    <a:lnTo>
                      <a:pt x="163" y="228"/>
                    </a:lnTo>
                    <a:cubicBezTo>
                      <a:pt x="163" y="229"/>
                      <a:pt x="163" y="229"/>
                      <a:pt x="163" y="230"/>
                    </a:cubicBezTo>
                    <a:lnTo>
                      <a:pt x="163" y="230"/>
                    </a:lnTo>
                    <a:cubicBezTo>
                      <a:pt x="162" y="229"/>
                      <a:pt x="160" y="228"/>
                      <a:pt x="158" y="228"/>
                    </a:cubicBezTo>
                    <a:cubicBezTo>
                      <a:pt x="138" y="218"/>
                      <a:pt x="128" y="202"/>
                      <a:pt x="112" y="187"/>
                    </a:cubicBezTo>
                    <a:cubicBezTo>
                      <a:pt x="107" y="177"/>
                      <a:pt x="102" y="172"/>
                      <a:pt x="97" y="162"/>
                    </a:cubicBezTo>
                    <a:lnTo>
                      <a:pt x="87" y="152"/>
                    </a:lnTo>
                    <a:cubicBezTo>
                      <a:pt x="87" y="146"/>
                      <a:pt x="82" y="146"/>
                      <a:pt x="82" y="141"/>
                    </a:cubicBezTo>
                    <a:cubicBezTo>
                      <a:pt x="82" y="136"/>
                      <a:pt x="77" y="136"/>
                      <a:pt x="77" y="126"/>
                    </a:cubicBezTo>
                    <a:lnTo>
                      <a:pt x="77" y="121"/>
                    </a:lnTo>
                    <a:lnTo>
                      <a:pt x="77" y="111"/>
                    </a:lnTo>
                    <a:lnTo>
                      <a:pt x="77" y="101"/>
                    </a:lnTo>
                    <a:lnTo>
                      <a:pt x="77" y="96"/>
                    </a:lnTo>
                    <a:lnTo>
                      <a:pt x="77" y="91"/>
                    </a:lnTo>
                    <a:lnTo>
                      <a:pt x="97" y="70"/>
                    </a:lnTo>
                    <a:lnTo>
                      <a:pt x="102" y="65"/>
                    </a:lnTo>
                    <a:cubicBezTo>
                      <a:pt x="102" y="65"/>
                      <a:pt x="103" y="65"/>
                      <a:pt x="103" y="64"/>
                    </a:cubicBezTo>
                    <a:close/>
                    <a:moveTo>
                      <a:pt x="129" y="0"/>
                    </a:moveTo>
                    <a:cubicBezTo>
                      <a:pt x="115" y="0"/>
                      <a:pt x="101" y="3"/>
                      <a:pt x="87" y="9"/>
                    </a:cubicBezTo>
                    <a:cubicBezTo>
                      <a:pt x="56" y="14"/>
                      <a:pt x="26" y="40"/>
                      <a:pt x="11" y="65"/>
                    </a:cubicBezTo>
                    <a:cubicBezTo>
                      <a:pt x="0" y="85"/>
                      <a:pt x="0" y="111"/>
                      <a:pt x="6" y="136"/>
                    </a:cubicBezTo>
                    <a:cubicBezTo>
                      <a:pt x="21" y="177"/>
                      <a:pt x="56" y="218"/>
                      <a:pt x="97" y="248"/>
                    </a:cubicBezTo>
                    <a:cubicBezTo>
                      <a:pt x="112" y="269"/>
                      <a:pt x="138" y="289"/>
                      <a:pt x="158" y="299"/>
                    </a:cubicBezTo>
                    <a:cubicBezTo>
                      <a:pt x="173" y="314"/>
                      <a:pt x="189" y="319"/>
                      <a:pt x="209" y="324"/>
                    </a:cubicBezTo>
                    <a:cubicBezTo>
                      <a:pt x="213" y="325"/>
                      <a:pt x="216" y="326"/>
                      <a:pt x="219" y="326"/>
                    </a:cubicBezTo>
                    <a:cubicBezTo>
                      <a:pt x="222" y="326"/>
                      <a:pt x="225" y="325"/>
                      <a:pt x="228" y="324"/>
                    </a:cubicBezTo>
                    <a:lnTo>
                      <a:pt x="228" y="324"/>
                    </a:lnTo>
                    <a:cubicBezTo>
                      <a:pt x="242" y="323"/>
                      <a:pt x="255" y="313"/>
                      <a:pt x="255" y="294"/>
                    </a:cubicBezTo>
                    <a:cubicBezTo>
                      <a:pt x="260" y="228"/>
                      <a:pt x="270" y="167"/>
                      <a:pt x="255" y="111"/>
                    </a:cubicBezTo>
                    <a:cubicBezTo>
                      <a:pt x="240" y="70"/>
                      <a:pt x="224" y="45"/>
                      <a:pt x="189" y="19"/>
                    </a:cubicBezTo>
                    <a:cubicBezTo>
                      <a:pt x="170" y="7"/>
                      <a:pt x="150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697;p54">
                <a:extLst>
                  <a:ext uri="{FF2B5EF4-FFF2-40B4-BE49-F238E27FC236}">
                    <a16:creationId xmlns:a16="http://schemas.microsoft.com/office/drawing/2014/main" id="{C055603F-8347-9DE4-F238-0EA91E360594}"/>
                  </a:ext>
                </a:extLst>
              </p:cNvPr>
              <p:cNvSpPr/>
              <p:nvPr/>
            </p:nvSpPr>
            <p:spPr>
              <a:xfrm>
                <a:off x="2847000" y="2053950"/>
                <a:ext cx="3183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35" h="2127" extrusionOk="0">
                    <a:moveTo>
                      <a:pt x="12705" y="0"/>
                    </a:moveTo>
                    <a:cubicBezTo>
                      <a:pt x="12699" y="0"/>
                      <a:pt x="12693" y="3"/>
                      <a:pt x="12687" y="10"/>
                    </a:cubicBezTo>
                    <a:cubicBezTo>
                      <a:pt x="12428" y="330"/>
                      <a:pt x="12092" y="569"/>
                      <a:pt x="11736" y="767"/>
                    </a:cubicBezTo>
                    <a:cubicBezTo>
                      <a:pt x="11340" y="991"/>
                      <a:pt x="10922" y="1154"/>
                      <a:pt x="10500" y="1307"/>
                    </a:cubicBezTo>
                    <a:cubicBezTo>
                      <a:pt x="10093" y="1449"/>
                      <a:pt x="9676" y="1566"/>
                      <a:pt x="9254" y="1678"/>
                    </a:cubicBezTo>
                    <a:cubicBezTo>
                      <a:pt x="8761" y="1805"/>
                      <a:pt x="8262" y="1922"/>
                      <a:pt x="7764" y="1993"/>
                    </a:cubicBezTo>
                    <a:cubicBezTo>
                      <a:pt x="7329" y="2057"/>
                      <a:pt x="6892" y="2086"/>
                      <a:pt x="6457" y="2086"/>
                    </a:cubicBezTo>
                    <a:cubicBezTo>
                      <a:pt x="5736" y="2086"/>
                      <a:pt x="5019" y="2006"/>
                      <a:pt x="4315" y="1866"/>
                    </a:cubicBezTo>
                    <a:cubicBezTo>
                      <a:pt x="3994" y="1805"/>
                      <a:pt x="3694" y="1734"/>
                      <a:pt x="3379" y="1632"/>
                    </a:cubicBezTo>
                    <a:cubicBezTo>
                      <a:pt x="3043" y="1525"/>
                      <a:pt x="2713" y="1408"/>
                      <a:pt x="2382" y="1281"/>
                    </a:cubicBezTo>
                    <a:cubicBezTo>
                      <a:pt x="1995" y="1134"/>
                      <a:pt x="1604" y="971"/>
                      <a:pt x="1232" y="788"/>
                    </a:cubicBezTo>
                    <a:cubicBezTo>
                      <a:pt x="886" y="620"/>
                      <a:pt x="551" y="437"/>
                      <a:pt x="246" y="213"/>
                    </a:cubicBezTo>
                    <a:cubicBezTo>
                      <a:pt x="179" y="167"/>
                      <a:pt x="118" y="116"/>
                      <a:pt x="62" y="60"/>
                    </a:cubicBezTo>
                    <a:cubicBezTo>
                      <a:pt x="56" y="55"/>
                      <a:pt x="48" y="52"/>
                      <a:pt x="42" y="52"/>
                    </a:cubicBezTo>
                    <a:cubicBezTo>
                      <a:pt x="19" y="52"/>
                      <a:pt x="1" y="80"/>
                      <a:pt x="17" y="96"/>
                    </a:cubicBezTo>
                    <a:cubicBezTo>
                      <a:pt x="286" y="335"/>
                      <a:pt x="602" y="518"/>
                      <a:pt x="922" y="686"/>
                    </a:cubicBezTo>
                    <a:cubicBezTo>
                      <a:pt x="1288" y="879"/>
                      <a:pt x="1675" y="1047"/>
                      <a:pt x="2067" y="1205"/>
                    </a:cubicBezTo>
                    <a:cubicBezTo>
                      <a:pt x="2423" y="1352"/>
                      <a:pt x="2784" y="1485"/>
                      <a:pt x="3150" y="1607"/>
                    </a:cubicBezTo>
                    <a:cubicBezTo>
                      <a:pt x="3389" y="1683"/>
                      <a:pt x="3628" y="1759"/>
                      <a:pt x="3877" y="1815"/>
                    </a:cubicBezTo>
                    <a:cubicBezTo>
                      <a:pt x="4729" y="2009"/>
                      <a:pt x="5598" y="2127"/>
                      <a:pt x="6467" y="2127"/>
                    </a:cubicBezTo>
                    <a:cubicBezTo>
                      <a:pt x="6761" y="2127"/>
                      <a:pt x="7054" y="2113"/>
                      <a:pt x="7347" y="2085"/>
                    </a:cubicBezTo>
                    <a:cubicBezTo>
                      <a:pt x="7901" y="2024"/>
                      <a:pt x="8445" y="1917"/>
                      <a:pt x="8989" y="1785"/>
                    </a:cubicBezTo>
                    <a:cubicBezTo>
                      <a:pt x="9402" y="1683"/>
                      <a:pt x="9814" y="1566"/>
                      <a:pt x="10220" y="1439"/>
                    </a:cubicBezTo>
                    <a:cubicBezTo>
                      <a:pt x="10653" y="1302"/>
                      <a:pt x="11080" y="1144"/>
                      <a:pt x="11487" y="946"/>
                    </a:cubicBezTo>
                    <a:cubicBezTo>
                      <a:pt x="11863" y="762"/>
                      <a:pt x="12225" y="539"/>
                      <a:pt x="12525" y="254"/>
                    </a:cubicBezTo>
                    <a:cubicBezTo>
                      <a:pt x="12596" y="188"/>
                      <a:pt x="12657" y="116"/>
                      <a:pt x="12723" y="40"/>
                    </a:cubicBezTo>
                    <a:cubicBezTo>
                      <a:pt x="12734" y="21"/>
                      <a:pt x="12721" y="0"/>
                      <a:pt x="127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698;p54">
                <a:extLst>
                  <a:ext uri="{FF2B5EF4-FFF2-40B4-BE49-F238E27FC236}">
                    <a16:creationId xmlns:a16="http://schemas.microsoft.com/office/drawing/2014/main" id="{FCB12BB0-D322-27AD-DC8D-D04EAA750544}"/>
                  </a:ext>
                </a:extLst>
              </p:cNvPr>
              <p:cNvSpPr/>
              <p:nvPr/>
            </p:nvSpPr>
            <p:spPr>
              <a:xfrm>
                <a:off x="3001775" y="2111650"/>
                <a:ext cx="6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63" extrusionOk="0">
                    <a:moveTo>
                      <a:pt x="113" y="1"/>
                    </a:moveTo>
                    <a:cubicBezTo>
                      <a:pt x="77" y="57"/>
                      <a:pt x="36" y="347"/>
                      <a:pt x="1" y="423"/>
                    </a:cubicBezTo>
                    <a:cubicBezTo>
                      <a:pt x="77" y="489"/>
                      <a:pt x="164" y="540"/>
                      <a:pt x="225" y="621"/>
                    </a:cubicBezTo>
                    <a:cubicBezTo>
                      <a:pt x="230" y="637"/>
                      <a:pt x="235" y="642"/>
                      <a:pt x="240" y="652"/>
                    </a:cubicBezTo>
                    <a:cubicBezTo>
                      <a:pt x="240" y="652"/>
                      <a:pt x="245" y="652"/>
                      <a:pt x="248" y="655"/>
                    </a:cubicBezTo>
                    <a:lnTo>
                      <a:pt x="248" y="655"/>
                    </a:lnTo>
                    <a:cubicBezTo>
                      <a:pt x="212" y="550"/>
                      <a:pt x="163" y="314"/>
                      <a:pt x="113" y="1"/>
                    </a:cubicBezTo>
                    <a:close/>
                    <a:moveTo>
                      <a:pt x="248" y="655"/>
                    </a:moveTo>
                    <a:cubicBezTo>
                      <a:pt x="249" y="658"/>
                      <a:pt x="249" y="660"/>
                      <a:pt x="250" y="662"/>
                    </a:cubicBezTo>
                    <a:cubicBezTo>
                      <a:pt x="250" y="659"/>
                      <a:pt x="249" y="657"/>
                      <a:pt x="248" y="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699;p54">
                <a:extLst>
                  <a:ext uri="{FF2B5EF4-FFF2-40B4-BE49-F238E27FC236}">
                    <a16:creationId xmlns:a16="http://schemas.microsoft.com/office/drawing/2014/main" id="{54666D33-67C7-BE48-50FE-C151C39318D9}"/>
                  </a:ext>
                </a:extLst>
              </p:cNvPr>
              <p:cNvSpPr/>
              <p:nvPr/>
            </p:nvSpPr>
            <p:spPr>
              <a:xfrm>
                <a:off x="2989575" y="2125775"/>
                <a:ext cx="182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281" extrusionOk="0">
                    <a:moveTo>
                      <a:pt x="11" y="0"/>
                    </a:moveTo>
                    <a:cubicBezTo>
                      <a:pt x="6" y="0"/>
                      <a:pt x="1" y="5"/>
                      <a:pt x="1" y="5"/>
                    </a:cubicBezTo>
                    <a:cubicBezTo>
                      <a:pt x="51" y="46"/>
                      <a:pt x="341" y="255"/>
                      <a:pt x="357" y="275"/>
                    </a:cubicBezTo>
                    <a:lnTo>
                      <a:pt x="357" y="280"/>
                    </a:lnTo>
                    <a:lnTo>
                      <a:pt x="728" y="87"/>
                    </a:lnTo>
                    <a:cubicBezTo>
                      <a:pt x="616" y="46"/>
                      <a:pt x="245" y="31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700;p54">
                <a:extLst>
                  <a:ext uri="{FF2B5EF4-FFF2-40B4-BE49-F238E27FC236}">
                    <a16:creationId xmlns:a16="http://schemas.microsoft.com/office/drawing/2014/main" id="{A5CEE984-067E-A0D4-76DF-4FF3707071F3}"/>
                  </a:ext>
                </a:extLst>
              </p:cNvPr>
              <p:cNvSpPr/>
              <p:nvPr/>
            </p:nvSpPr>
            <p:spPr>
              <a:xfrm>
                <a:off x="2989700" y="2122200"/>
                <a:ext cx="180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30" extrusionOk="0">
                    <a:moveTo>
                      <a:pt x="484" y="1"/>
                    </a:moveTo>
                    <a:cubicBezTo>
                      <a:pt x="484" y="11"/>
                      <a:pt x="479" y="11"/>
                      <a:pt x="479" y="16"/>
                    </a:cubicBezTo>
                    <a:cubicBezTo>
                      <a:pt x="443" y="42"/>
                      <a:pt x="77" y="113"/>
                      <a:pt x="1" y="143"/>
                    </a:cubicBezTo>
                    <a:cubicBezTo>
                      <a:pt x="240" y="174"/>
                      <a:pt x="611" y="189"/>
                      <a:pt x="723" y="230"/>
                    </a:cubicBezTo>
                    <a:cubicBezTo>
                      <a:pt x="718" y="220"/>
                      <a:pt x="713" y="204"/>
                      <a:pt x="703" y="199"/>
                    </a:cubicBezTo>
                    <a:cubicBezTo>
                      <a:pt x="647" y="123"/>
                      <a:pt x="560" y="72"/>
                      <a:pt x="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701;p54">
                <a:extLst>
                  <a:ext uri="{FF2B5EF4-FFF2-40B4-BE49-F238E27FC236}">
                    <a16:creationId xmlns:a16="http://schemas.microsoft.com/office/drawing/2014/main" id="{7429CFD8-D916-CDE1-1A1C-E28ED66E96EC}"/>
                  </a:ext>
                </a:extLst>
              </p:cNvPr>
              <p:cNvSpPr/>
              <p:nvPr/>
            </p:nvSpPr>
            <p:spPr>
              <a:xfrm>
                <a:off x="3007750" y="2127925"/>
                <a:ext cx="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"/>
                    </a:moveTo>
                    <a:lnTo>
                      <a:pt x="11" y="11"/>
                    </a:lnTo>
                    <a:cubicBezTo>
                      <a:pt x="1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702;p54">
                <a:extLst>
                  <a:ext uri="{FF2B5EF4-FFF2-40B4-BE49-F238E27FC236}">
                    <a16:creationId xmlns:a16="http://schemas.microsoft.com/office/drawing/2014/main" id="{D439617E-8348-B18B-FE72-72865F345830}"/>
                  </a:ext>
                </a:extLst>
              </p:cNvPr>
              <p:cNvSpPr/>
              <p:nvPr/>
            </p:nvSpPr>
            <p:spPr>
              <a:xfrm>
                <a:off x="2997975" y="2128200"/>
                <a:ext cx="980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647" extrusionOk="0">
                    <a:moveTo>
                      <a:pt x="392" y="0"/>
                    </a:moveTo>
                    <a:lnTo>
                      <a:pt x="10" y="178"/>
                    </a:lnTo>
                    <a:cubicBezTo>
                      <a:pt x="36" y="239"/>
                      <a:pt x="0" y="585"/>
                      <a:pt x="5" y="646"/>
                    </a:cubicBez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703;p54">
                <a:extLst>
                  <a:ext uri="{FF2B5EF4-FFF2-40B4-BE49-F238E27FC236}">
                    <a16:creationId xmlns:a16="http://schemas.microsoft.com/office/drawing/2014/main" id="{FFE45F9F-4AD3-ED05-563B-B207D3AEF9A3}"/>
                  </a:ext>
                </a:extLst>
              </p:cNvPr>
              <p:cNvSpPr/>
              <p:nvPr/>
            </p:nvSpPr>
            <p:spPr>
              <a:xfrm>
                <a:off x="3007750" y="2127925"/>
                <a:ext cx="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1" y="1"/>
                    </a:moveTo>
                    <a:lnTo>
                      <a:pt x="1" y="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704;p54">
                <a:extLst>
                  <a:ext uri="{FF2B5EF4-FFF2-40B4-BE49-F238E27FC236}">
                    <a16:creationId xmlns:a16="http://schemas.microsoft.com/office/drawing/2014/main" id="{5F6DA7DF-808E-39D1-5D22-4A8D5EBA0C99}"/>
                  </a:ext>
                </a:extLst>
              </p:cNvPr>
              <p:cNvSpPr/>
              <p:nvPr/>
            </p:nvSpPr>
            <p:spPr>
              <a:xfrm>
                <a:off x="3008025" y="2120750"/>
                <a:ext cx="147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99" extrusionOk="0">
                    <a:moveTo>
                      <a:pt x="270" y="0"/>
                    </a:moveTo>
                    <a:cubicBezTo>
                      <a:pt x="216" y="0"/>
                      <a:pt x="169" y="1"/>
                      <a:pt x="143" y="3"/>
                    </a:cubicBezTo>
                    <a:lnTo>
                      <a:pt x="0" y="298"/>
                    </a:lnTo>
                    <a:cubicBezTo>
                      <a:pt x="0" y="298"/>
                      <a:pt x="417" y="105"/>
                      <a:pt x="590" y="23"/>
                    </a:cubicBezTo>
                    <a:cubicBezTo>
                      <a:pt x="544" y="6"/>
                      <a:pt x="38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705;p54">
                <a:extLst>
                  <a:ext uri="{FF2B5EF4-FFF2-40B4-BE49-F238E27FC236}">
                    <a16:creationId xmlns:a16="http://schemas.microsoft.com/office/drawing/2014/main" id="{9C77658F-AC9E-B9F1-D8C4-FD7611F1D3F1}"/>
                  </a:ext>
                </a:extLst>
              </p:cNvPr>
              <p:cNvSpPr/>
              <p:nvPr/>
            </p:nvSpPr>
            <p:spPr>
              <a:xfrm>
                <a:off x="3004575" y="2111525"/>
                <a:ext cx="72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6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2" y="321"/>
                      <a:pt x="97" y="565"/>
                      <a:pt x="143" y="662"/>
                    </a:cubicBezTo>
                    <a:lnTo>
                      <a:pt x="291" y="372"/>
                    </a:lnTo>
                    <a:cubicBezTo>
                      <a:pt x="250" y="301"/>
                      <a:pt x="72" y="4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706;p54">
                <a:extLst>
                  <a:ext uri="{FF2B5EF4-FFF2-40B4-BE49-F238E27FC236}">
                    <a16:creationId xmlns:a16="http://schemas.microsoft.com/office/drawing/2014/main" id="{A3596A27-41DE-C72D-BF1C-CC73C0CE3CDE}"/>
                  </a:ext>
                </a:extLst>
              </p:cNvPr>
              <p:cNvSpPr/>
              <p:nvPr/>
            </p:nvSpPr>
            <p:spPr>
              <a:xfrm>
                <a:off x="3007750" y="2127925"/>
                <a:ext cx="108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46" extrusionOk="0">
                    <a:moveTo>
                      <a:pt x="11" y="1"/>
                    </a:moveTo>
                    <a:lnTo>
                      <a:pt x="1" y="11"/>
                    </a:lnTo>
                    <a:cubicBezTo>
                      <a:pt x="37" y="92"/>
                      <a:pt x="16" y="199"/>
                      <a:pt x="26" y="281"/>
                    </a:cubicBezTo>
                    <a:lnTo>
                      <a:pt x="26" y="403"/>
                    </a:lnTo>
                    <a:cubicBezTo>
                      <a:pt x="41" y="399"/>
                      <a:pt x="55" y="395"/>
                      <a:pt x="64" y="395"/>
                    </a:cubicBezTo>
                    <a:cubicBezTo>
                      <a:pt x="68" y="395"/>
                      <a:pt x="71" y="396"/>
                      <a:pt x="72" y="398"/>
                    </a:cubicBezTo>
                    <a:cubicBezTo>
                      <a:pt x="123" y="423"/>
                      <a:pt x="332" y="504"/>
                      <a:pt x="433" y="545"/>
                    </a:cubicBezTo>
                    <a:cubicBezTo>
                      <a:pt x="250" y="291"/>
                      <a:pt x="52" y="21"/>
                      <a:pt x="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707;p54">
                <a:extLst>
                  <a:ext uri="{FF2B5EF4-FFF2-40B4-BE49-F238E27FC236}">
                    <a16:creationId xmlns:a16="http://schemas.microsoft.com/office/drawing/2014/main" id="{33497E10-EA01-8C11-C8C0-13B96B933D3F}"/>
                  </a:ext>
                </a:extLst>
              </p:cNvPr>
              <p:cNvSpPr/>
              <p:nvPr/>
            </p:nvSpPr>
            <p:spPr>
              <a:xfrm>
                <a:off x="2998100" y="2128200"/>
                <a:ext cx="1057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652" extrusionOk="0">
                    <a:moveTo>
                      <a:pt x="387" y="0"/>
                    </a:moveTo>
                    <a:lnTo>
                      <a:pt x="0" y="646"/>
                    </a:lnTo>
                    <a:lnTo>
                      <a:pt x="0" y="651"/>
                    </a:lnTo>
                    <a:cubicBezTo>
                      <a:pt x="41" y="646"/>
                      <a:pt x="285" y="437"/>
                      <a:pt x="402" y="392"/>
                    </a:cubicBezTo>
                    <a:lnTo>
                      <a:pt x="402" y="270"/>
                    </a:lnTo>
                    <a:cubicBezTo>
                      <a:pt x="402" y="188"/>
                      <a:pt x="423" y="81"/>
                      <a:pt x="3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708;p54">
                <a:extLst>
                  <a:ext uri="{FF2B5EF4-FFF2-40B4-BE49-F238E27FC236}">
                    <a16:creationId xmlns:a16="http://schemas.microsoft.com/office/drawing/2014/main" id="{AD97177C-C67C-7BF2-09FA-8DE898175EEE}"/>
                  </a:ext>
                </a:extLst>
              </p:cNvPr>
              <p:cNvSpPr/>
              <p:nvPr/>
            </p:nvSpPr>
            <p:spPr>
              <a:xfrm>
                <a:off x="3008025" y="2121075"/>
                <a:ext cx="147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67" extrusionOk="0">
                    <a:moveTo>
                      <a:pt x="590" y="0"/>
                    </a:moveTo>
                    <a:cubicBezTo>
                      <a:pt x="422" y="87"/>
                      <a:pt x="0" y="270"/>
                      <a:pt x="0" y="270"/>
                    </a:cubicBezTo>
                    <a:cubicBezTo>
                      <a:pt x="0" y="270"/>
                      <a:pt x="168" y="321"/>
                      <a:pt x="321" y="366"/>
                    </a:cubicBezTo>
                    <a:cubicBezTo>
                      <a:pt x="315" y="351"/>
                      <a:pt x="315" y="341"/>
                      <a:pt x="315" y="336"/>
                    </a:cubicBezTo>
                    <a:cubicBezTo>
                      <a:pt x="315" y="321"/>
                      <a:pt x="590" y="21"/>
                      <a:pt x="5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709;p54">
                <a:extLst>
                  <a:ext uri="{FF2B5EF4-FFF2-40B4-BE49-F238E27FC236}">
                    <a16:creationId xmlns:a16="http://schemas.microsoft.com/office/drawing/2014/main" id="{0CA12A6D-22CC-AF3F-5704-F88D2A76CE1C}"/>
                  </a:ext>
                </a:extLst>
              </p:cNvPr>
              <p:cNvSpPr/>
              <p:nvPr/>
            </p:nvSpPr>
            <p:spPr>
              <a:xfrm>
                <a:off x="3007750" y="2128150"/>
                <a:ext cx="120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52" extrusionOk="0">
                    <a:moveTo>
                      <a:pt x="7" y="1"/>
                    </a:moveTo>
                    <a:cubicBezTo>
                      <a:pt x="4" y="1"/>
                      <a:pt x="2" y="1"/>
                      <a:pt x="1" y="2"/>
                    </a:cubicBezTo>
                    <a:cubicBezTo>
                      <a:pt x="52" y="17"/>
                      <a:pt x="250" y="287"/>
                      <a:pt x="428" y="541"/>
                    </a:cubicBezTo>
                    <a:cubicBezTo>
                      <a:pt x="454" y="546"/>
                      <a:pt x="474" y="551"/>
                      <a:pt x="479" y="551"/>
                    </a:cubicBezTo>
                    <a:cubicBezTo>
                      <a:pt x="479" y="501"/>
                      <a:pt x="367" y="190"/>
                      <a:pt x="332" y="88"/>
                    </a:cubicBezTo>
                    <a:cubicBezTo>
                      <a:pt x="192" y="47"/>
                      <a:pt x="40" y="1"/>
                      <a:pt x="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710;p54">
                <a:extLst>
                  <a:ext uri="{FF2B5EF4-FFF2-40B4-BE49-F238E27FC236}">
                    <a16:creationId xmlns:a16="http://schemas.microsoft.com/office/drawing/2014/main" id="{D949F897-CB36-4E41-9AF3-982A41B9C95C}"/>
                  </a:ext>
                </a:extLst>
              </p:cNvPr>
              <p:cNvSpPr/>
              <p:nvPr/>
            </p:nvSpPr>
            <p:spPr>
              <a:xfrm>
                <a:off x="3001400" y="2102975"/>
                <a:ext cx="62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53" extrusionOk="0">
                    <a:moveTo>
                      <a:pt x="112" y="68"/>
                    </a:moveTo>
                    <a:cubicBezTo>
                      <a:pt x="123" y="68"/>
                      <a:pt x="128" y="68"/>
                      <a:pt x="138" y="73"/>
                    </a:cubicBezTo>
                    <a:cubicBezTo>
                      <a:pt x="143" y="78"/>
                      <a:pt x="148" y="83"/>
                      <a:pt x="153" y="83"/>
                    </a:cubicBezTo>
                    <a:cubicBezTo>
                      <a:pt x="163" y="99"/>
                      <a:pt x="168" y="109"/>
                      <a:pt x="174" y="129"/>
                    </a:cubicBezTo>
                    <a:cubicBezTo>
                      <a:pt x="187" y="178"/>
                      <a:pt x="149" y="236"/>
                      <a:pt x="126" y="283"/>
                    </a:cubicBezTo>
                    <a:lnTo>
                      <a:pt x="126" y="283"/>
                    </a:lnTo>
                    <a:cubicBezTo>
                      <a:pt x="125" y="282"/>
                      <a:pt x="124" y="280"/>
                      <a:pt x="123" y="280"/>
                    </a:cubicBezTo>
                    <a:cubicBezTo>
                      <a:pt x="123" y="280"/>
                      <a:pt x="123" y="281"/>
                      <a:pt x="123" y="282"/>
                    </a:cubicBezTo>
                    <a:cubicBezTo>
                      <a:pt x="123" y="277"/>
                      <a:pt x="118" y="277"/>
                      <a:pt x="118" y="271"/>
                    </a:cubicBezTo>
                    <a:cubicBezTo>
                      <a:pt x="112" y="261"/>
                      <a:pt x="102" y="251"/>
                      <a:pt x="97" y="246"/>
                    </a:cubicBezTo>
                    <a:cubicBezTo>
                      <a:pt x="87" y="226"/>
                      <a:pt x="77" y="210"/>
                      <a:pt x="72" y="195"/>
                    </a:cubicBezTo>
                    <a:cubicBezTo>
                      <a:pt x="72" y="195"/>
                      <a:pt x="67" y="185"/>
                      <a:pt x="72" y="185"/>
                    </a:cubicBezTo>
                    <a:lnTo>
                      <a:pt x="72" y="180"/>
                    </a:lnTo>
                    <a:cubicBezTo>
                      <a:pt x="72" y="175"/>
                      <a:pt x="67" y="175"/>
                      <a:pt x="67" y="170"/>
                    </a:cubicBezTo>
                    <a:cubicBezTo>
                      <a:pt x="62" y="160"/>
                      <a:pt x="62" y="149"/>
                      <a:pt x="62" y="144"/>
                    </a:cubicBezTo>
                    <a:lnTo>
                      <a:pt x="62" y="129"/>
                    </a:lnTo>
                    <a:lnTo>
                      <a:pt x="62" y="124"/>
                    </a:lnTo>
                    <a:lnTo>
                      <a:pt x="62" y="109"/>
                    </a:lnTo>
                    <a:lnTo>
                      <a:pt x="62" y="104"/>
                    </a:lnTo>
                    <a:lnTo>
                      <a:pt x="62" y="99"/>
                    </a:lnTo>
                    <a:lnTo>
                      <a:pt x="62" y="93"/>
                    </a:lnTo>
                    <a:lnTo>
                      <a:pt x="67" y="83"/>
                    </a:lnTo>
                    <a:cubicBezTo>
                      <a:pt x="67" y="83"/>
                      <a:pt x="72" y="83"/>
                      <a:pt x="72" y="78"/>
                    </a:cubicBezTo>
                    <a:cubicBezTo>
                      <a:pt x="72" y="78"/>
                      <a:pt x="87" y="73"/>
                      <a:pt x="77" y="73"/>
                    </a:cubicBezTo>
                    <a:cubicBezTo>
                      <a:pt x="87" y="73"/>
                      <a:pt x="92" y="68"/>
                      <a:pt x="97" y="68"/>
                    </a:cubicBezTo>
                    <a:close/>
                    <a:moveTo>
                      <a:pt x="146" y="303"/>
                    </a:moveTo>
                    <a:cubicBezTo>
                      <a:pt x="147" y="303"/>
                      <a:pt x="148" y="305"/>
                      <a:pt x="148" y="307"/>
                    </a:cubicBezTo>
                    <a:cubicBezTo>
                      <a:pt x="146" y="305"/>
                      <a:pt x="146" y="303"/>
                      <a:pt x="146" y="303"/>
                    </a:cubicBezTo>
                    <a:close/>
                    <a:moveTo>
                      <a:pt x="120" y="1"/>
                    </a:moveTo>
                    <a:cubicBezTo>
                      <a:pt x="114" y="1"/>
                      <a:pt x="108" y="1"/>
                      <a:pt x="102" y="2"/>
                    </a:cubicBezTo>
                    <a:cubicBezTo>
                      <a:pt x="72" y="2"/>
                      <a:pt x="41" y="17"/>
                      <a:pt x="21" y="43"/>
                    </a:cubicBezTo>
                    <a:cubicBezTo>
                      <a:pt x="11" y="58"/>
                      <a:pt x="1" y="78"/>
                      <a:pt x="1" y="104"/>
                    </a:cubicBezTo>
                    <a:cubicBezTo>
                      <a:pt x="1" y="149"/>
                      <a:pt x="21" y="200"/>
                      <a:pt x="46" y="236"/>
                    </a:cubicBezTo>
                    <a:cubicBezTo>
                      <a:pt x="62" y="261"/>
                      <a:pt x="72" y="282"/>
                      <a:pt x="92" y="302"/>
                    </a:cubicBezTo>
                    <a:cubicBezTo>
                      <a:pt x="99" y="309"/>
                      <a:pt x="108" y="320"/>
                      <a:pt x="116" y="328"/>
                    </a:cubicBezTo>
                    <a:lnTo>
                      <a:pt x="116" y="328"/>
                    </a:lnTo>
                    <a:cubicBezTo>
                      <a:pt x="118" y="335"/>
                      <a:pt x="122" y="342"/>
                      <a:pt x="128" y="348"/>
                    </a:cubicBezTo>
                    <a:cubicBezTo>
                      <a:pt x="131" y="349"/>
                      <a:pt x="136" y="350"/>
                      <a:pt x="140" y="350"/>
                    </a:cubicBezTo>
                    <a:lnTo>
                      <a:pt x="140" y="350"/>
                    </a:lnTo>
                    <a:cubicBezTo>
                      <a:pt x="143" y="352"/>
                      <a:pt x="146" y="353"/>
                      <a:pt x="149" y="353"/>
                    </a:cubicBezTo>
                    <a:cubicBezTo>
                      <a:pt x="154" y="353"/>
                      <a:pt x="158" y="351"/>
                      <a:pt x="161" y="348"/>
                    </a:cubicBezTo>
                    <a:lnTo>
                      <a:pt x="161" y="348"/>
                    </a:lnTo>
                    <a:cubicBezTo>
                      <a:pt x="167" y="345"/>
                      <a:pt x="172" y="340"/>
                      <a:pt x="174" y="332"/>
                    </a:cubicBezTo>
                    <a:cubicBezTo>
                      <a:pt x="204" y="271"/>
                      <a:pt x="250" y="205"/>
                      <a:pt x="245" y="129"/>
                    </a:cubicBezTo>
                    <a:cubicBezTo>
                      <a:pt x="240" y="93"/>
                      <a:pt x="224" y="53"/>
                      <a:pt x="194" y="27"/>
                    </a:cubicBezTo>
                    <a:cubicBezTo>
                      <a:pt x="173" y="10"/>
                      <a:pt x="148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711;p54">
                <a:extLst>
                  <a:ext uri="{FF2B5EF4-FFF2-40B4-BE49-F238E27FC236}">
                    <a16:creationId xmlns:a16="http://schemas.microsoft.com/office/drawing/2014/main" id="{F59CDB1C-21EB-9860-5CF4-9D06A7D9E619}"/>
                  </a:ext>
                </a:extLst>
              </p:cNvPr>
              <p:cNvSpPr/>
              <p:nvPr/>
            </p:nvSpPr>
            <p:spPr>
              <a:xfrm>
                <a:off x="3070700" y="2099575"/>
                <a:ext cx="153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257" extrusionOk="0">
                    <a:moveTo>
                      <a:pt x="479" y="1"/>
                    </a:moveTo>
                    <a:lnTo>
                      <a:pt x="479" y="1"/>
                    </a:lnTo>
                    <a:cubicBezTo>
                      <a:pt x="153" y="143"/>
                      <a:pt x="1" y="519"/>
                      <a:pt x="128" y="850"/>
                    </a:cubicBezTo>
                    <a:cubicBezTo>
                      <a:pt x="214" y="1069"/>
                      <a:pt x="403" y="1211"/>
                      <a:pt x="611" y="1257"/>
                    </a:cubicBezTo>
                    <a:cubicBezTo>
                      <a:pt x="433" y="1114"/>
                      <a:pt x="326" y="860"/>
                      <a:pt x="296" y="662"/>
                    </a:cubicBezTo>
                    <a:cubicBezTo>
                      <a:pt x="270" y="519"/>
                      <a:pt x="281" y="372"/>
                      <a:pt x="331" y="240"/>
                    </a:cubicBezTo>
                    <a:cubicBezTo>
                      <a:pt x="367" y="138"/>
                      <a:pt x="418" y="67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712;p54">
                <a:extLst>
                  <a:ext uri="{FF2B5EF4-FFF2-40B4-BE49-F238E27FC236}">
                    <a16:creationId xmlns:a16="http://schemas.microsoft.com/office/drawing/2014/main" id="{AB48FED5-28B5-1DD5-2BDF-9A60E43CAB59}"/>
                  </a:ext>
                </a:extLst>
              </p:cNvPr>
              <p:cNvSpPr/>
              <p:nvPr/>
            </p:nvSpPr>
            <p:spPr>
              <a:xfrm>
                <a:off x="3077450" y="2098425"/>
                <a:ext cx="1362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326" extrusionOk="0">
                    <a:moveTo>
                      <a:pt x="356" y="1"/>
                    </a:moveTo>
                    <a:cubicBezTo>
                      <a:pt x="311" y="6"/>
                      <a:pt x="275" y="16"/>
                      <a:pt x="234" y="36"/>
                    </a:cubicBezTo>
                    <a:cubicBezTo>
                      <a:pt x="229" y="41"/>
                      <a:pt x="214" y="41"/>
                      <a:pt x="209" y="52"/>
                    </a:cubicBezTo>
                    <a:cubicBezTo>
                      <a:pt x="148" y="128"/>
                      <a:pt x="102" y="194"/>
                      <a:pt x="61" y="291"/>
                    </a:cubicBezTo>
                    <a:cubicBezTo>
                      <a:pt x="11" y="423"/>
                      <a:pt x="0" y="570"/>
                      <a:pt x="26" y="713"/>
                    </a:cubicBezTo>
                    <a:cubicBezTo>
                      <a:pt x="56" y="906"/>
                      <a:pt x="163" y="1171"/>
                      <a:pt x="341" y="1308"/>
                    </a:cubicBezTo>
                    <a:cubicBezTo>
                      <a:pt x="391" y="1319"/>
                      <a:pt x="443" y="1325"/>
                      <a:pt x="494" y="1325"/>
                    </a:cubicBezTo>
                    <a:cubicBezTo>
                      <a:pt x="511" y="1325"/>
                      <a:pt x="528" y="1325"/>
                      <a:pt x="545" y="1323"/>
                    </a:cubicBezTo>
                    <a:cubicBezTo>
                      <a:pt x="377" y="1145"/>
                      <a:pt x="301" y="876"/>
                      <a:pt x="280" y="652"/>
                    </a:cubicBezTo>
                    <a:cubicBezTo>
                      <a:pt x="265" y="535"/>
                      <a:pt x="265" y="418"/>
                      <a:pt x="280" y="301"/>
                    </a:cubicBezTo>
                    <a:cubicBezTo>
                      <a:pt x="285" y="199"/>
                      <a:pt x="316" y="97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713;p54">
                <a:extLst>
                  <a:ext uri="{FF2B5EF4-FFF2-40B4-BE49-F238E27FC236}">
                    <a16:creationId xmlns:a16="http://schemas.microsoft.com/office/drawing/2014/main" id="{91372102-7D14-B8D3-E0B6-891B193C1447}"/>
                  </a:ext>
                </a:extLst>
              </p:cNvPr>
              <p:cNvSpPr/>
              <p:nvPr/>
            </p:nvSpPr>
            <p:spPr>
              <a:xfrm>
                <a:off x="3087625" y="2098000"/>
                <a:ext cx="142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10" extrusionOk="0">
                    <a:moveTo>
                      <a:pt x="45" y="0"/>
                    </a:moveTo>
                    <a:cubicBezTo>
                      <a:pt x="30" y="0"/>
                      <a:pt x="15" y="1"/>
                      <a:pt x="0" y="2"/>
                    </a:cubicBezTo>
                    <a:cubicBezTo>
                      <a:pt x="61" y="79"/>
                      <a:pt x="127" y="165"/>
                      <a:pt x="163" y="257"/>
                    </a:cubicBezTo>
                    <a:cubicBezTo>
                      <a:pt x="214" y="369"/>
                      <a:pt x="250" y="481"/>
                      <a:pt x="280" y="603"/>
                    </a:cubicBezTo>
                    <a:cubicBezTo>
                      <a:pt x="331" y="816"/>
                      <a:pt x="341" y="1096"/>
                      <a:pt x="239" y="1310"/>
                    </a:cubicBezTo>
                    <a:cubicBezTo>
                      <a:pt x="265" y="1300"/>
                      <a:pt x="290" y="1294"/>
                      <a:pt x="311" y="1284"/>
                    </a:cubicBezTo>
                    <a:cubicBezTo>
                      <a:pt x="356" y="1264"/>
                      <a:pt x="402" y="1244"/>
                      <a:pt x="438" y="1213"/>
                    </a:cubicBezTo>
                    <a:cubicBezTo>
                      <a:pt x="555" y="1035"/>
                      <a:pt x="570" y="765"/>
                      <a:pt x="540" y="572"/>
                    </a:cubicBezTo>
                    <a:cubicBezTo>
                      <a:pt x="514" y="430"/>
                      <a:pt x="458" y="298"/>
                      <a:pt x="367" y="181"/>
                    </a:cubicBezTo>
                    <a:cubicBezTo>
                      <a:pt x="311" y="104"/>
                      <a:pt x="250" y="53"/>
                      <a:pt x="173" y="13"/>
                    </a:cubicBezTo>
                    <a:cubicBezTo>
                      <a:pt x="129" y="5"/>
                      <a:pt x="87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714;p54">
                <a:extLst>
                  <a:ext uri="{FF2B5EF4-FFF2-40B4-BE49-F238E27FC236}">
                    <a16:creationId xmlns:a16="http://schemas.microsoft.com/office/drawing/2014/main" id="{1C858CDC-2EB9-F7E8-B87C-426AEBA04586}"/>
                  </a:ext>
                </a:extLst>
              </p:cNvPr>
              <p:cNvSpPr/>
              <p:nvPr/>
            </p:nvSpPr>
            <p:spPr>
              <a:xfrm>
                <a:off x="3084050" y="2098050"/>
                <a:ext cx="121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1324" extrusionOk="0">
                    <a:moveTo>
                      <a:pt x="143" y="0"/>
                    </a:moveTo>
                    <a:cubicBezTo>
                      <a:pt x="123" y="0"/>
                      <a:pt x="103" y="6"/>
                      <a:pt x="92" y="6"/>
                    </a:cubicBezTo>
                    <a:cubicBezTo>
                      <a:pt x="52" y="102"/>
                      <a:pt x="21" y="204"/>
                      <a:pt x="16" y="306"/>
                    </a:cubicBezTo>
                    <a:cubicBezTo>
                      <a:pt x="1" y="428"/>
                      <a:pt x="1" y="550"/>
                      <a:pt x="16" y="662"/>
                    </a:cubicBezTo>
                    <a:cubicBezTo>
                      <a:pt x="42" y="886"/>
                      <a:pt x="118" y="1150"/>
                      <a:pt x="276" y="1323"/>
                    </a:cubicBezTo>
                    <a:cubicBezTo>
                      <a:pt x="316" y="1318"/>
                      <a:pt x="347" y="1313"/>
                      <a:pt x="382" y="1303"/>
                    </a:cubicBezTo>
                    <a:cubicBezTo>
                      <a:pt x="484" y="1094"/>
                      <a:pt x="474" y="814"/>
                      <a:pt x="423" y="601"/>
                    </a:cubicBezTo>
                    <a:cubicBezTo>
                      <a:pt x="398" y="484"/>
                      <a:pt x="357" y="372"/>
                      <a:pt x="306" y="255"/>
                    </a:cubicBezTo>
                    <a:cubicBezTo>
                      <a:pt x="270" y="158"/>
                      <a:pt x="204" y="77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715;p54">
                <a:extLst>
                  <a:ext uri="{FF2B5EF4-FFF2-40B4-BE49-F238E27FC236}">
                    <a16:creationId xmlns:a16="http://schemas.microsoft.com/office/drawing/2014/main" id="{4F08DB28-6468-CC2F-6A1F-1BE8140754BD}"/>
                  </a:ext>
                </a:extLst>
              </p:cNvPr>
              <p:cNvSpPr/>
              <p:nvPr/>
            </p:nvSpPr>
            <p:spPr>
              <a:xfrm>
                <a:off x="3091950" y="2098300"/>
                <a:ext cx="1592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2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7" y="41"/>
                      <a:pt x="138" y="92"/>
                      <a:pt x="194" y="169"/>
                    </a:cubicBezTo>
                    <a:cubicBezTo>
                      <a:pt x="285" y="286"/>
                      <a:pt x="341" y="418"/>
                      <a:pt x="367" y="560"/>
                    </a:cubicBezTo>
                    <a:cubicBezTo>
                      <a:pt x="397" y="748"/>
                      <a:pt x="382" y="1018"/>
                      <a:pt x="265" y="1206"/>
                    </a:cubicBezTo>
                    <a:cubicBezTo>
                      <a:pt x="519" y="1033"/>
                      <a:pt x="636" y="713"/>
                      <a:pt x="514" y="413"/>
                    </a:cubicBezTo>
                    <a:cubicBezTo>
                      <a:pt x="422" y="184"/>
                      <a:pt x="219" y="3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716;p54">
                <a:extLst>
                  <a:ext uri="{FF2B5EF4-FFF2-40B4-BE49-F238E27FC236}">
                    <a16:creationId xmlns:a16="http://schemas.microsoft.com/office/drawing/2014/main" id="{A8FBF6BB-E3C8-D583-6038-D097390EC972}"/>
                  </a:ext>
                </a:extLst>
              </p:cNvPr>
              <p:cNvSpPr/>
              <p:nvPr/>
            </p:nvSpPr>
            <p:spPr>
              <a:xfrm>
                <a:off x="3084050" y="2091800"/>
                <a:ext cx="500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26" extrusionOk="0">
                    <a:moveTo>
                      <a:pt x="98" y="62"/>
                    </a:moveTo>
                    <a:cubicBezTo>
                      <a:pt x="118" y="62"/>
                      <a:pt x="123" y="67"/>
                      <a:pt x="123" y="67"/>
                    </a:cubicBezTo>
                    <a:cubicBezTo>
                      <a:pt x="128" y="78"/>
                      <a:pt x="138" y="98"/>
                      <a:pt x="138" y="118"/>
                    </a:cubicBezTo>
                    <a:cubicBezTo>
                      <a:pt x="128" y="144"/>
                      <a:pt x="123" y="154"/>
                      <a:pt x="118" y="164"/>
                    </a:cubicBezTo>
                    <a:cubicBezTo>
                      <a:pt x="98" y="154"/>
                      <a:pt x="87" y="149"/>
                      <a:pt x="72" y="128"/>
                    </a:cubicBezTo>
                    <a:cubicBezTo>
                      <a:pt x="67" y="113"/>
                      <a:pt x="62" y="93"/>
                      <a:pt x="67" y="78"/>
                    </a:cubicBezTo>
                    <a:cubicBezTo>
                      <a:pt x="72" y="67"/>
                      <a:pt x="87" y="62"/>
                      <a:pt x="98" y="62"/>
                    </a:cubicBezTo>
                    <a:close/>
                    <a:moveTo>
                      <a:pt x="104" y="0"/>
                    </a:moveTo>
                    <a:cubicBezTo>
                      <a:pt x="100" y="0"/>
                      <a:pt x="96" y="1"/>
                      <a:pt x="92" y="1"/>
                    </a:cubicBezTo>
                    <a:cubicBezTo>
                      <a:pt x="62" y="11"/>
                      <a:pt x="26" y="27"/>
                      <a:pt x="16" y="62"/>
                    </a:cubicBezTo>
                    <a:cubicBezTo>
                      <a:pt x="1" y="93"/>
                      <a:pt x="1" y="133"/>
                      <a:pt x="26" y="169"/>
                    </a:cubicBezTo>
                    <a:cubicBezTo>
                      <a:pt x="47" y="200"/>
                      <a:pt x="77" y="220"/>
                      <a:pt x="118" y="225"/>
                    </a:cubicBezTo>
                    <a:lnTo>
                      <a:pt x="128" y="225"/>
                    </a:lnTo>
                    <a:cubicBezTo>
                      <a:pt x="143" y="225"/>
                      <a:pt x="148" y="220"/>
                      <a:pt x="164" y="220"/>
                    </a:cubicBezTo>
                    <a:cubicBezTo>
                      <a:pt x="189" y="200"/>
                      <a:pt x="199" y="164"/>
                      <a:pt x="199" y="128"/>
                    </a:cubicBezTo>
                    <a:cubicBezTo>
                      <a:pt x="199" y="88"/>
                      <a:pt x="194" y="47"/>
                      <a:pt x="169" y="27"/>
                    </a:cubicBezTo>
                    <a:cubicBezTo>
                      <a:pt x="155" y="18"/>
                      <a:pt x="133" y="0"/>
                      <a:pt x="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717;p54">
                <a:extLst>
                  <a:ext uri="{FF2B5EF4-FFF2-40B4-BE49-F238E27FC236}">
                    <a16:creationId xmlns:a16="http://schemas.microsoft.com/office/drawing/2014/main" id="{896D7C3E-7CB8-258D-5902-FA2406890FE5}"/>
                  </a:ext>
                </a:extLst>
              </p:cNvPr>
              <p:cNvSpPr/>
              <p:nvPr/>
            </p:nvSpPr>
            <p:spPr>
              <a:xfrm>
                <a:off x="3083300" y="2094750"/>
                <a:ext cx="80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194" extrusionOk="0">
                    <a:moveTo>
                      <a:pt x="275" y="0"/>
                    </a:moveTo>
                    <a:cubicBezTo>
                      <a:pt x="260" y="0"/>
                      <a:pt x="5" y="31"/>
                      <a:pt x="5" y="31"/>
                    </a:cubicBezTo>
                    <a:lnTo>
                      <a:pt x="5" y="36"/>
                    </a:lnTo>
                    <a:lnTo>
                      <a:pt x="0" y="194"/>
                    </a:lnTo>
                    <a:cubicBezTo>
                      <a:pt x="0" y="194"/>
                      <a:pt x="168" y="173"/>
                      <a:pt x="321" y="148"/>
                    </a:cubicBez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718;p54">
                <a:extLst>
                  <a:ext uri="{FF2B5EF4-FFF2-40B4-BE49-F238E27FC236}">
                    <a16:creationId xmlns:a16="http://schemas.microsoft.com/office/drawing/2014/main" id="{126B1EFD-F0AA-4EE4-EA39-2493CC4C41EB}"/>
                  </a:ext>
                </a:extLst>
              </p:cNvPr>
              <p:cNvSpPr/>
              <p:nvPr/>
            </p:nvSpPr>
            <p:spPr>
              <a:xfrm>
                <a:off x="2906025" y="2097900"/>
                <a:ext cx="329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59" extrusionOk="0">
                    <a:moveTo>
                      <a:pt x="644" y="1"/>
                    </a:moveTo>
                    <a:cubicBezTo>
                      <a:pt x="360" y="1"/>
                      <a:pt x="100" y="196"/>
                      <a:pt x="26" y="485"/>
                    </a:cubicBezTo>
                    <a:cubicBezTo>
                      <a:pt x="16" y="530"/>
                      <a:pt x="16" y="566"/>
                      <a:pt x="11" y="612"/>
                    </a:cubicBezTo>
                    <a:cubicBezTo>
                      <a:pt x="1" y="907"/>
                      <a:pt x="199" y="1171"/>
                      <a:pt x="499" y="1243"/>
                    </a:cubicBezTo>
                    <a:cubicBezTo>
                      <a:pt x="546" y="1253"/>
                      <a:pt x="592" y="1258"/>
                      <a:pt x="639" y="1258"/>
                    </a:cubicBezTo>
                    <a:cubicBezTo>
                      <a:pt x="923" y="1258"/>
                      <a:pt x="1183" y="1063"/>
                      <a:pt x="1257" y="769"/>
                    </a:cubicBezTo>
                    <a:cubicBezTo>
                      <a:pt x="1318" y="530"/>
                      <a:pt x="1232" y="291"/>
                      <a:pt x="1054" y="149"/>
                    </a:cubicBezTo>
                    <a:cubicBezTo>
                      <a:pt x="977" y="83"/>
                      <a:pt x="886" y="37"/>
                      <a:pt x="784" y="17"/>
                    </a:cubicBezTo>
                    <a:cubicBezTo>
                      <a:pt x="737" y="6"/>
                      <a:pt x="690" y="1"/>
                      <a:pt x="6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719;p54">
                <a:extLst>
                  <a:ext uri="{FF2B5EF4-FFF2-40B4-BE49-F238E27FC236}">
                    <a16:creationId xmlns:a16="http://schemas.microsoft.com/office/drawing/2014/main" id="{E7F166BD-05B3-6F1B-12CC-FE10A30700F9}"/>
                  </a:ext>
                </a:extLst>
              </p:cNvPr>
              <p:cNvSpPr/>
              <p:nvPr/>
            </p:nvSpPr>
            <p:spPr>
              <a:xfrm>
                <a:off x="2914675" y="2106325"/>
                <a:ext cx="149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01" extrusionOk="0">
                    <a:moveTo>
                      <a:pt x="367" y="0"/>
                    </a:moveTo>
                    <a:cubicBezTo>
                      <a:pt x="357" y="0"/>
                      <a:pt x="351" y="5"/>
                      <a:pt x="341" y="15"/>
                    </a:cubicBezTo>
                    <a:cubicBezTo>
                      <a:pt x="321" y="92"/>
                      <a:pt x="306" y="173"/>
                      <a:pt x="290" y="249"/>
                    </a:cubicBezTo>
                    <a:cubicBezTo>
                      <a:pt x="270" y="224"/>
                      <a:pt x="260" y="198"/>
                      <a:pt x="240" y="173"/>
                    </a:cubicBezTo>
                    <a:cubicBezTo>
                      <a:pt x="236" y="170"/>
                      <a:pt x="230" y="164"/>
                      <a:pt x="223" y="164"/>
                    </a:cubicBezTo>
                    <a:cubicBezTo>
                      <a:pt x="220" y="164"/>
                      <a:pt x="217" y="165"/>
                      <a:pt x="214" y="168"/>
                    </a:cubicBezTo>
                    <a:cubicBezTo>
                      <a:pt x="209" y="173"/>
                      <a:pt x="204" y="183"/>
                      <a:pt x="209" y="193"/>
                    </a:cubicBezTo>
                    <a:cubicBezTo>
                      <a:pt x="229" y="219"/>
                      <a:pt x="240" y="244"/>
                      <a:pt x="260" y="270"/>
                    </a:cubicBezTo>
                    <a:cubicBezTo>
                      <a:pt x="184" y="249"/>
                      <a:pt x="102" y="229"/>
                      <a:pt x="26" y="219"/>
                    </a:cubicBezTo>
                    <a:cubicBezTo>
                      <a:pt x="11" y="219"/>
                      <a:pt x="6" y="224"/>
                      <a:pt x="0" y="229"/>
                    </a:cubicBezTo>
                    <a:cubicBezTo>
                      <a:pt x="0" y="244"/>
                      <a:pt x="6" y="249"/>
                      <a:pt x="11" y="254"/>
                    </a:cubicBezTo>
                    <a:cubicBezTo>
                      <a:pt x="87" y="275"/>
                      <a:pt x="168" y="295"/>
                      <a:pt x="245" y="305"/>
                    </a:cubicBezTo>
                    <a:cubicBezTo>
                      <a:pt x="219" y="326"/>
                      <a:pt x="194" y="336"/>
                      <a:pt x="168" y="356"/>
                    </a:cubicBezTo>
                    <a:cubicBezTo>
                      <a:pt x="163" y="361"/>
                      <a:pt x="158" y="377"/>
                      <a:pt x="163" y="382"/>
                    </a:cubicBezTo>
                    <a:cubicBezTo>
                      <a:pt x="163" y="387"/>
                      <a:pt x="168" y="387"/>
                      <a:pt x="179" y="387"/>
                    </a:cubicBezTo>
                    <a:lnTo>
                      <a:pt x="189" y="387"/>
                    </a:lnTo>
                    <a:cubicBezTo>
                      <a:pt x="214" y="371"/>
                      <a:pt x="240" y="356"/>
                      <a:pt x="265" y="336"/>
                    </a:cubicBezTo>
                    <a:lnTo>
                      <a:pt x="265" y="336"/>
                    </a:lnTo>
                    <a:cubicBezTo>
                      <a:pt x="250" y="417"/>
                      <a:pt x="229" y="499"/>
                      <a:pt x="214" y="575"/>
                    </a:cubicBezTo>
                    <a:cubicBezTo>
                      <a:pt x="214" y="585"/>
                      <a:pt x="224" y="590"/>
                      <a:pt x="229" y="600"/>
                    </a:cubicBezTo>
                    <a:cubicBezTo>
                      <a:pt x="240" y="600"/>
                      <a:pt x="255" y="590"/>
                      <a:pt x="255" y="585"/>
                    </a:cubicBezTo>
                    <a:cubicBezTo>
                      <a:pt x="275" y="509"/>
                      <a:pt x="290" y="427"/>
                      <a:pt x="306" y="351"/>
                    </a:cubicBezTo>
                    <a:cubicBezTo>
                      <a:pt x="326" y="377"/>
                      <a:pt x="336" y="402"/>
                      <a:pt x="357" y="427"/>
                    </a:cubicBezTo>
                    <a:cubicBezTo>
                      <a:pt x="357" y="432"/>
                      <a:pt x="362" y="432"/>
                      <a:pt x="367" y="432"/>
                    </a:cubicBezTo>
                    <a:lnTo>
                      <a:pt x="382" y="432"/>
                    </a:lnTo>
                    <a:cubicBezTo>
                      <a:pt x="387" y="427"/>
                      <a:pt x="392" y="417"/>
                      <a:pt x="387" y="407"/>
                    </a:cubicBezTo>
                    <a:cubicBezTo>
                      <a:pt x="367" y="382"/>
                      <a:pt x="357" y="356"/>
                      <a:pt x="336" y="331"/>
                    </a:cubicBezTo>
                    <a:lnTo>
                      <a:pt x="336" y="331"/>
                    </a:lnTo>
                    <a:cubicBezTo>
                      <a:pt x="413" y="351"/>
                      <a:pt x="494" y="371"/>
                      <a:pt x="570" y="387"/>
                    </a:cubicBezTo>
                    <a:cubicBezTo>
                      <a:pt x="585" y="387"/>
                      <a:pt x="591" y="382"/>
                      <a:pt x="596" y="377"/>
                    </a:cubicBezTo>
                    <a:cubicBezTo>
                      <a:pt x="596" y="361"/>
                      <a:pt x="591" y="356"/>
                      <a:pt x="585" y="351"/>
                    </a:cubicBezTo>
                    <a:cubicBezTo>
                      <a:pt x="509" y="331"/>
                      <a:pt x="428" y="310"/>
                      <a:pt x="351" y="295"/>
                    </a:cubicBezTo>
                    <a:cubicBezTo>
                      <a:pt x="377" y="275"/>
                      <a:pt x="402" y="260"/>
                      <a:pt x="428" y="244"/>
                    </a:cubicBezTo>
                    <a:cubicBezTo>
                      <a:pt x="433" y="234"/>
                      <a:pt x="438" y="224"/>
                      <a:pt x="433" y="219"/>
                    </a:cubicBezTo>
                    <a:cubicBezTo>
                      <a:pt x="429" y="211"/>
                      <a:pt x="420" y="207"/>
                      <a:pt x="413" y="207"/>
                    </a:cubicBezTo>
                    <a:cubicBezTo>
                      <a:pt x="411" y="207"/>
                      <a:pt x="409" y="207"/>
                      <a:pt x="407" y="209"/>
                    </a:cubicBezTo>
                    <a:cubicBezTo>
                      <a:pt x="382" y="229"/>
                      <a:pt x="357" y="244"/>
                      <a:pt x="331" y="260"/>
                    </a:cubicBezTo>
                    <a:cubicBezTo>
                      <a:pt x="351" y="183"/>
                      <a:pt x="367" y="102"/>
                      <a:pt x="382" y="26"/>
                    </a:cubicBezTo>
                    <a:cubicBezTo>
                      <a:pt x="382" y="15"/>
                      <a:pt x="377" y="5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720;p54">
                <a:extLst>
                  <a:ext uri="{FF2B5EF4-FFF2-40B4-BE49-F238E27FC236}">
                    <a16:creationId xmlns:a16="http://schemas.microsoft.com/office/drawing/2014/main" id="{758C3068-329F-239B-B50C-88C63D4F52CD}"/>
                  </a:ext>
                </a:extLst>
              </p:cNvPr>
              <p:cNvSpPr/>
              <p:nvPr/>
            </p:nvSpPr>
            <p:spPr>
              <a:xfrm>
                <a:off x="2912325" y="2100929"/>
                <a:ext cx="24049" cy="6717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367" extrusionOk="0">
                    <a:moveTo>
                      <a:pt x="52" y="1"/>
                    </a:moveTo>
                    <a:cubicBezTo>
                      <a:pt x="42" y="1"/>
                      <a:pt x="26" y="6"/>
                      <a:pt x="21" y="21"/>
                    </a:cubicBezTo>
                    <a:lnTo>
                      <a:pt x="6" y="36"/>
                    </a:lnTo>
                    <a:cubicBezTo>
                      <a:pt x="1" y="51"/>
                      <a:pt x="1" y="62"/>
                      <a:pt x="6" y="72"/>
                    </a:cubicBezTo>
                    <a:cubicBezTo>
                      <a:pt x="16" y="82"/>
                      <a:pt x="21" y="87"/>
                      <a:pt x="31" y="87"/>
                    </a:cubicBezTo>
                    <a:cubicBezTo>
                      <a:pt x="454" y="128"/>
                      <a:pt x="876" y="224"/>
                      <a:pt x="1267" y="367"/>
                    </a:cubicBezTo>
                    <a:lnTo>
                      <a:pt x="1283" y="367"/>
                    </a:lnTo>
                    <a:cubicBezTo>
                      <a:pt x="1288" y="367"/>
                      <a:pt x="1293" y="367"/>
                      <a:pt x="1298" y="352"/>
                    </a:cubicBezTo>
                    <a:cubicBezTo>
                      <a:pt x="1303" y="341"/>
                      <a:pt x="1313" y="336"/>
                      <a:pt x="1313" y="326"/>
                    </a:cubicBezTo>
                    <a:lnTo>
                      <a:pt x="1313" y="306"/>
                    </a:lnTo>
                    <a:cubicBezTo>
                      <a:pt x="1313" y="291"/>
                      <a:pt x="1303" y="285"/>
                      <a:pt x="1293" y="280"/>
                    </a:cubicBezTo>
                    <a:cubicBezTo>
                      <a:pt x="896" y="128"/>
                      <a:pt x="479" y="3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721;p54">
                <a:extLst>
                  <a:ext uri="{FF2B5EF4-FFF2-40B4-BE49-F238E27FC236}">
                    <a16:creationId xmlns:a16="http://schemas.microsoft.com/office/drawing/2014/main" id="{F78340D5-7464-ED4F-9565-ECC4C2A1CB61}"/>
                  </a:ext>
                </a:extLst>
              </p:cNvPr>
              <p:cNvSpPr/>
              <p:nvPr/>
            </p:nvSpPr>
            <p:spPr>
              <a:xfrm>
                <a:off x="2909150" y="2122958"/>
                <a:ext cx="19974" cy="543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357" extrusionOk="0">
                    <a:moveTo>
                      <a:pt x="46" y="0"/>
                    </a:moveTo>
                    <a:cubicBezTo>
                      <a:pt x="31" y="0"/>
                      <a:pt x="21" y="0"/>
                      <a:pt x="16" y="5"/>
                    </a:cubicBezTo>
                    <a:cubicBezTo>
                      <a:pt x="5" y="10"/>
                      <a:pt x="0" y="15"/>
                      <a:pt x="0" y="31"/>
                    </a:cubicBezTo>
                    <a:lnTo>
                      <a:pt x="0" y="51"/>
                    </a:lnTo>
                    <a:cubicBezTo>
                      <a:pt x="0" y="61"/>
                      <a:pt x="5" y="66"/>
                      <a:pt x="21" y="76"/>
                    </a:cubicBezTo>
                    <a:cubicBezTo>
                      <a:pt x="423" y="229"/>
                      <a:pt x="840" y="315"/>
                      <a:pt x="1267" y="356"/>
                    </a:cubicBezTo>
                    <a:cubicBezTo>
                      <a:pt x="1277" y="356"/>
                      <a:pt x="1287" y="351"/>
                      <a:pt x="1292" y="346"/>
                    </a:cubicBezTo>
                    <a:lnTo>
                      <a:pt x="1303" y="331"/>
                    </a:lnTo>
                    <a:cubicBezTo>
                      <a:pt x="1313" y="315"/>
                      <a:pt x="1313" y="305"/>
                      <a:pt x="1303" y="295"/>
                    </a:cubicBezTo>
                    <a:cubicBezTo>
                      <a:pt x="1297" y="285"/>
                      <a:pt x="1292" y="280"/>
                      <a:pt x="1277" y="280"/>
                    </a:cubicBezTo>
                    <a:cubicBezTo>
                      <a:pt x="860" y="239"/>
                      <a:pt x="438" y="142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722;p54">
                <a:extLst>
                  <a:ext uri="{FF2B5EF4-FFF2-40B4-BE49-F238E27FC236}">
                    <a16:creationId xmlns:a16="http://schemas.microsoft.com/office/drawing/2014/main" id="{4CFEC440-021B-8D55-0006-6F48CED5E8CB}"/>
                  </a:ext>
                </a:extLst>
              </p:cNvPr>
              <p:cNvSpPr/>
              <p:nvPr/>
            </p:nvSpPr>
            <p:spPr>
              <a:xfrm>
                <a:off x="2923575" y="2091150"/>
                <a:ext cx="56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59" extrusionOk="0">
                    <a:moveTo>
                      <a:pt x="113" y="71"/>
                    </a:moveTo>
                    <a:cubicBezTo>
                      <a:pt x="118" y="71"/>
                      <a:pt x="122" y="72"/>
                      <a:pt x="128" y="73"/>
                    </a:cubicBezTo>
                    <a:cubicBezTo>
                      <a:pt x="148" y="83"/>
                      <a:pt x="153" y="88"/>
                      <a:pt x="153" y="93"/>
                    </a:cubicBezTo>
                    <a:cubicBezTo>
                      <a:pt x="158" y="109"/>
                      <a:pt x="158" y="134"/>
                      <a:pt x="148" y="149"/>
                    </a:cubicBezTo>
                    <a:cubicBezTo>
                      <a:pt x="133" y="175"/>
                      <a:pt x="123" y="190"/>
                      <a:pt x="112" y="190"/>
                    </a:cubicBezTo>
                    <a:cubicBezTo>
                      <a:pt x="97" y="175"/>
                      <a:pt x="82" y="159"/>
                      <a:pt x="77" y="139"/>
                    </a:cubicBezTo>
                    <a:cubicBezTo>
                      <a:pt x="77" y="114"/>
                      <a:pt x="77" y="93"/>
                      <a:pt x="87" y="83"/>
                    </a:cubicBezTo>
                    <a:cubicBezTo>
                      <a:pt x="94" y="76"/>
                      <a:pt x="102" y="71"/>
                      <a:pt x="113" y="71"/>
                    </a:cubicBezTo>
                    <a:close/>
                    <a:moveTo>
                      <a:pt x="108" y="1"/>
                    </a:moveTo>
                    <a:cubicBezTo>
                      <a:pt x="81" y="1"/>
                      <a:pt x="55" y="14"/>
                      <a:pt x="36" y="32"/>
                    </a:cubicBezTo>
                    <a:cubicBezTo>
                      <a:pt x="11" y="63"/>
                      <a:pt x="1" y="109"/>
                      <a:pt x="11" y="149"/>
                    </a:cubicBezTo>
                    <a:cubicBezTo>
                      <a:pt x="21" y="190"/>
                      <a:pt x="46" y="226"/>
                      <a:pt x="82" y="246"/>
                    </a:cubicBezTo>
                    <a:cubicBezTo>
                      <a:pt x="87" y="246"/>
                      <a:pt x="97" y="251"/>
                      <a:pt x="102" y="251"/>
                    </a:cubicBezTo>
                    <a:cubicBezTo>
                      <a:pt x="107" y="256"/>
                      <a:pt x="112" y="258"/>
                      <a:pt x="117" y="258"/>
                    </a:cubicBezTo>
                    <a:cubicBezTo>
                      <a:pt x="123" y="258"/>
                      <a:pt x="128" y="254"/>
                      <a:pt x="128" y="246"/>
                    </a:cubicBezTo>
                    <a:cubicBezTo>
                      <a:pt x="163" y="231"/>
                      <a:pt x="189" y="200"/>
                      <a:pt x="204" y="170"/>
                    </a:cubicBezTo>
                    <a:cubicBezTo>
                      <a:pt x="224" y="124"/>
                      <a:pt x="224" y="88"/>
                      <a:pt x="209" y="53"/>
                    </a:cubicBezTo>
                    <a:cubicBezTo>
                      <a:pt x="204" y="37"/>
                      <a:pt x="184" y="17"/>
                      <a:pt x="138" y="7"/>
                    </a:cubicBezTo>
                    <a:cubicBezTo>
                      <a:pt x="128" y="3"/>
                      <a:pt x="118" y="1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723;p54">
                <a:extLst>
                  <a:ext uri="{FF2B5EF4-FFF2-40B4-BE49-F238E27FC236}">
                    <a16:creationId xmlns:a16="http://schemas.microsoft.com/office/drawing/2014/main" id="{19DC94C7-D561-6F69-6B7F-4B0888B60C5A}"/>
                  </a:ext>
                </a:extLst>
              </p:cNvPr>
              <p:cNvSpPr/>
              <p:nvPr/>
            </p:nvSpPr>
            <p:spPr>
              <a:xfrm>
                <a:off x="2921150" y="2093975"/>
                <a:ext cx="8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35" extrusionOk="0">
                    <a:moveTo>
                      <a:pt x="67" y="1"/>
                    </a:moveTo>
                    <a:lnTo>
                      <a:pt x="67" y="6"/>
                    </a:lnTo>
                    <a:lnTo>
                      <a:pt x="1" y="158"/>
                    </a:lnTo>
                    <a:cubicBezTo>
                      <a:pt x="1" y="158"/>
                      <a:pt x="179" y="204"/>
                      <a:pt x="337" y="235"/>
                    </a:cubicBezTo>
                    <a:lnTo>
                      <a:pt x="352" y="67"/>
                    </a:lnTo>
                    <a:cubicBezTo>
                      <a:pt x="347" y="62"/>
                      <a:pt x="67" y="6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724;p54">
                <a:extLst>
                  <a:ext uri="{FF2B5EF4-FFF2-40B4-BE49-F238E27FC236}">
                    <a16:creationId xmlns:a16="http://schemas.microsoft.com/office/drawing/2014/main" id="{D82B69B8-73E5-679D-FEBC-3CA7D648BA1C}"/>
                  </a:ext>
                </a:extLst>
              </p:cNvPr>
              <p:cNvSpPr/>
              <p:nvPr/>
            </p:nvSpPr>
            <p:spPr>
              <a:xfrm>
                <a:off x="3016400" y="1943600"/>
                <a:ext cx="52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3" extrusionOk="0">
                    <a:moveTo>
                      <a:pt x="81" y="1"/>
                    </a:moveTo>
                    <a:cubicBezTo>
                      <a:pt x="50" y="1"/>
                      <a:pt x="21" y="13"/>
                      <a:pt x="11" y="44"/>
                    </a:cubicBezTo>
                    <a:cubicBezTo>
                      <a:pt x="1" y="95"/>
                      <a:pt x="36" y="146"/>
                      <a:pt x="82" y="151"/>
                    </a:cubicBezTo>
                    <a:cubicBezTo>
                      <a:pt x="87" y="152"/>
                      <a:pt x="92" y="152"/>
                      <a:pt x="97" y="152"/>
                    </a:cubicBezTo>
                    <a:cubicBezTo>
                      <a:pt x="178" y="152"/>
                      <a:pt x="209" y="37"/>
                      <a:pt x="123" y="8"/>
                    </a:cubicBezTo>
                    <a:cubicBezTo>
                      <a:pt x="110" y="3"/>
                      <a:pt x="95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725;p54">
                <a:extLst>
                  <a:ext uri="{FF2B5EF4-FFF2-40B4-BE49-F238E27FC236}">
                    <a16:creationId xmlns:a16="http://schemas.microsoft.com/office/drawing/2014/main" id="{924DE48D-1F6B-1AD9-5EB8-368A599F148B}"/>
                  </a:ext>
                </a:extLst>
              </p:cNvPr>
              <p:cNvSpPr/>
              <p:nvPr/>
            </p:nvSpPr>
            <p:spPr>
              <a:xfrm>
                <a:off x="3045025" y="1932950"/>
                <a:ext cx="522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1" extrusionOk="0">
                    <a:moveTo>
                      <a:pt x="84" y="0"/>
                    </a:moveTo>
                    <a:cubicBezTo>
                      <a:pt x="53" y="0"/>
                      <a:pt x="21" y="14"/>
                      <a:pt x="10" y="43"/>
                    </a:cubicBezTo>
                    <a:cubicBezTo>
                      <a:pt x="0" y="88"/>
                      <a:pt x="36" y="144"/>
                      <a:pt x="82" y="150"/>
                    </a:cubicBezTo>
                    <a:cubicBezTo>
                      <a:pt x="87" y="150"/>
                      <a:pt x="92" y="151"/>
                      <a:pt x="97" y="151"/>
                    </a:cubicBezTo>
                    <a:cubicBezTo>
                      <a:pt x="177" y="151"/>
                      <a:pt x="209" y="36"/>
                      <a:pt x="122" y="7"/>
                    </a:cubicBezTo>
                    <a:cubicBezTo>
                      <a:pt x="111" y="3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726;p54">
                <a:extLst>
                  <a:ext uri="{FF2B5EF4-FFF2-40B4-BE49-F238E27FC236}">
                    <a16:creationId xmlns:a16="http://schemas.microsoft.com/office/drawing/2014/main" id="{E5E73118-A832-77EE-427F-3AF54EEE380F}"/>
                  </a:ext>
                </a:extLst>
              </p:cNvPr>
              <p:cNvSpPr/>
              <p:nvPr/>
            </p:nvSpPr>
            <p:spPr>
              <a:xfrm>
                <a:off x="3072225" y="1920225"/>
                <a:ext cx="52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2" extrusionOk="0">
                    <a:moveTo>
                      <a:pt x="83" y="1"/>
                    </a:moveTo>
                    <a:cubicBezTo>
                      <a:pt x="53" y="1"/>
                      <a:pt x="22" y="14"/>
                      <a:pt x="11" y="43"/>
                    </a:cubicBezTo>
                    <a:cubicBezTo>
                      <a:pt x="1" y="89"/>
                      <a:pt x="36" y="145"/>
                      <a:pt x="82" y="150"/>
                    </a:cubicBezTo>
                    <a:cubicBezTo>
                      <a:pt x="87" y="151"/>
                      <a:pt x="92" y="151"/>
                      <a:pt x="96" y="151"/>
                    </a:cubicBezTo>
                    <a:cubicBezTo>
                      <a:pt x="173" y="151"/>
                      <a:pt x="209" y="36"/>
                      <a:pt x="118" y="7"/>
                    </a:cubicBezTo>
                    <a:cubicBezTo>
                      <a:pt x="107" y="3"/>
                      <a:pt x="95" y="1"/>
                      <a:pt x="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727;p54">
                <a:extLst>
                  <a:ext uri="{FF2B5EF4-FFF2-40B4-BE49-F238E27FC236}">
                    <a16:creationId xmlns:a16="http://schemas.microsoft.com/office/drawing/2014/main" id="{CF75BD6B-9F32-0A44-D335-684A6075070C}"/>
                  </a:ext>
                </a:extLst>
              </p:cNvPr>
              <p:cNvSpPr/>
              <p:nvPr/>
            </p:nvSpPr>
            <p:spPr>
              <a:xfrm>
                <a:off x="3101725" y="1900700"/>
                <a:ext cx="540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54" extrusionOk="0">
                    <a:moveTo>
                      <a:pt x="86" y="1"/>
                    </a:moveTo>
                    <a:cubicBezTo>
                      <a:pt x="55" y="1"/>
                      <a:pt x="24" y="11"/>
                      <a:pt x="16" y="41"/>
                    </a:cubicBezTo>
                    <a:cubicBezTo>
                      <a:pt x="1" y="97"/>
                      <a:pt x="42" y="147"/>
                      <a:pt x="82" y="153"/>
                    </a:cubicBezTo>
                    <a:cubicBezTo>
                      <a:pt x="86" y="153"/>
                      <a:pt x="89" y="153"/>
                      <a:pt x="93" y="153"/>
                    </a:cubicBezTo>
                    <a:cubicBezTo>
                      <a:pt x="177" y="153"/>
                      <a:pt x="216" y="34"/>
                      <a:pt x="123" y="5"/>
                    </a:cubicBezTo>
                    <a:cubicBezTo>
                      <a:pt x="112" y="2"/>
                      <a:pt x="99" y="1"/>
                      <a:pt x="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728;p54">
                <a:extLst>
                  <a:ext uri="{FF2B5EF4-FFF2-40B4-BE49-F238E27FC236}">
                    <a16:creationId xmlns:a16="http://schemas.microsoft.com/office/drawing/2014/main" id="{3B934659-46B7-18C7-3DE0-49C5B8AEB9A9}"/>
                  </a:ext>
                </a:extLst>
              </p:cNvPr>
              <p:cNvSpPr/>
              <p:nvPr/>
            </p:nvSpPr>
            <p:spPr>
              <a:xfrm>
                <a:off x="2981300" y="1952650"/>
                <a:ext cx="52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6" extrusionOk="0">
                    <a:moveTo>
                      <a:pt x="82" y="1"/>
                    </a:moveTo>
                    <a:cubicBezTo>
                      <a:pt x="51" y="1"/>
                      <a:pt x="18" y="14"/>
                      <a:pt x="11" y="43"/>
                    </a:cubicBezTo>
                    <a:cubicBezTo>
                      <a:pt x="1" y="94"/>
                      <a:pt x="37" y="145"/>
                      <a:pt x="82" y="155"/>
                    </a:cubicBezTo>
                    <a:cubicBezTo>
                      <a:pt x="86" y="155"/>
                      <a:pt x="89" y="156"/>
                      <a:pt x="92" y="156"/>
                    </a:cubicBezTo>
                    <a:cubicBezTo>
                      <a:pt x="172" y="156"/>
                      <a:pt x="211" y="37"/>
                      <a:pt x="118" y="8"/>
                    </a:cubicBezTo>
                    <a:cubicBezTo>
                      <a:pt x="108" y="3"/>
                      <a:pt x="95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729;p54">
                <a:extLst>
                  <a:ext uri="{FF2B5EF4-FFF2-40B4-BE49-F238E27FC236}">
                    <a16:creationId xmlns:a16="http://schemas.microsoft.com/office/drawing/2014/main" id="{E74FE264-E9D7-2F36-342F-F1338F254890}"/>
                  </a:ext>
                </a:extLst>
              </p:cNvPr>
              <p:cNvSpPr/>
              <p:nvPr/>
            </p:nvSpPr>
            <p:spPr>
              <a:xfrm>
                <a:off x="2951550" y="1956475"/>
                <a:ext cx="55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56" extrusionOk="0">
                    <a:moveTo>
                      <a:pt x="90" y="0"/>
                    </a:moveTo>
                    <a:cubicBezTo>
                      <a:pt x="58" y="0"/>
                      <a:pt x="28" y="14"/>
                      <a:pt x="21" y="43"/>
                    </a:cubicBezTo>
                    <a:cubicBezTo>
                      <a:pt x="1" y="94"/>
                      <a:pt x="36" y="144"/>
                      <a:pt x="87" y="155"/>
                    </a:cubicBezTo>
                    <a:cubicBezTo>
                      <a:pt x="91" y="155"/>
                      <a:pt x="94" y="155"/>
                      <a:pt x="97" y="155"/>
                    </a:cubicBezTo>
                    <a:cubicBezTo>
                      <a:pt x="182" y="155"/>
                      <a:pt x="221" y="36"/>
                      <a:pt x="128" y="7"/>
                    </a:cubicBezTo>
                    <a:cubicBezTo>
                      <a:pt x="116" y="3"/>
                      <a:pt x="103" y="0"/>
                      <a:pt x="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730;p54">
                <a:extLst>
                  <a:ext uri="{FF2B5EF4-FFF2-40B4-BE49-F238E27FC236}">
                    <a16:creationId xmlns:a16="http://schemas.microsoft.com/office/drawing/2014/main" id="{E8D4CE27-3AE9-5DDC-46E6-843D1BC8BE3E}"/>
                  </a:ext>
                </a:extLst>
              </p:cNvPr>
              <p:cNvSpPr/>
              <p:nvPr/>
            </p:nvSpPr>
            <p:spPr>
              <a:xfrm>
                <a:off x="2921550" y="1957100"/>
                <a:ext cx="52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6" extrusionOk="0">
                    <a:moveTo>
                      <a:pt x="82" y="1"/>
                    </a:moveTo>
                    <a:cubicBezTo>
                      <a:pt x="52" y="1"/>
                      <a:pt x="21" y="14"/>
                      <a:pt x="10" y="43"/>
                    </a:cubicBezTo>
                    <a:cubicBezTo>
                      <a:pt x="0" y="94"/>
                      <a:pt x="36" y="145"/>
                      <a:pt x="82" y="155"/>
                    </a:cubicBezTo>
                    <a:cubicBezTo>
                      <a:pt x="85" y="155"/>
                      <a:pt x="88" y="156"/>
                      <a:pt x="91" y="156"/>
                    </a:cubicBezTo>
                    <a:cubicBezTo>
                      <a:pt x="171" y="156"/>
                      <a:pt x="210" y="37"/>
                      <a:pt x="117" y="8"/>
                    </a:cubicBezTo>
                    <a:cubicBezTo>
                      <a:pt x="107" y="3"/>
                      <a:pt x="95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731;p54">
                <a:extLst>
                  <a:ext uri="{FF2B5EF4-FFF2-40B4-BE49-F238E27FC236}">
                    <a16:creationId xmlns:a16="http://schemas.microsoft.com/office/drawing/2014/main" id="{334D6D9E-04F8-E8A4-01D8-7AA4D8DA0B41}"/>
                  </a:ext>
                </a:extLst>
              </p:cNvPr>
              <p:cNvSpPr/>
              <p:nvPr/>
            </p:nvSpPr>
            <p:spPr>
              <a:xfrm>
                <a:off x="2886325" y="1950750"/>
                <a:ext cx="54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56" extrusionOk="0">
                    <a:moveTo>
                      <a:pt x="87" y="0"/>
                    </a:moveTo>
                    <a:cubicBezTo>
                      <a:pt x="55" y="0"/>
                      <a:pt x="23" y="14"/>
                      <a:pt x="15" y="43"/>
                    </a:cubicBezTo>
                    <a:cubicBezTo>
                      <a:pt x="0" y="94"/>
                      <a:pt x="41" y="145"/>
                      <a:pt x="87" y="155"/>
                    </a:cubicBezTo>
                    <a:cubicBezTo>
                      <a:pt x="90" y="155"/>
                      <a:pt x="93" y="155"/>
                      <a:pt x="96" y="155"/>
                    </a:cubicBezTo>
                    <a:cubicBezTo>
                      <a:pt x="176" y="155"/>
                      <a:pt x="215" y="37"/>
                      <a:pt x="122" y="7"/>
                    </a:cubicBezTo>
                    <a:cubicBezTo>
                      <a:pt x="112" y="3"/>
                      <a:pt x="99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732;p54">
                <a:extLst>
                  <a:ext uri="{FF2B5EF4-FFF2-40B4-BE49-F238E27FC236}">
                    <a16:creationId xmlns:a16="http://schemas.microsoft.com/office/drawing/2014/main" id="{990ADCD5-0A0A-1421-30B7-D6CBC9EAB062}"/>
                  </a:ext>
                </a:extLst>
              </p:cNvPr>
              <p:cNvSpPr/>
              <p:nvPr/>
            </p:nvSpPr>
            <p:spPr>
              <a:xfrm>
                <a:off x="3032300" y="1827900"/>
                <a:ext cx="500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1" extrusionOk="0">
                    <a:moveTo>
                      <a:pt x="69" y="0"/>
                    </a:moveTo>
                    <a:cubicBezTo>
                      <a:pt x="55" y="0"/>
                      <a:pt x="42" y="5"/>
                      <a:pt x="31" y="18"/>
                    </a:cubicBezTo>
                    <a:cubicBezTo>
                      <a:pt x="1" y="58"/>
                      <a:pt x="6" y="119"/>
                      <a:pt x="46" y="145"/>
                    </a:cubicBezTo>
                    <a:cubicBezTo>
                      <a:pt x="60" y="156"/>
                      <a:pt x="76" y="160"/>
                      <a:pt x="91" y="160"/>
                    </a:cubicBezTo>
                    <a:cubicBezTo>
                      <a:pt x="148" y="160"/>
                      <a:pt x="199" y="94"/>
                      <a:pt x="143" y="38"/>
                    </a:cubicBezTo>
                    <a:cubicBezTo>
                      <a:pt x="123" y="18"/>
                      <a:pt x="95" y="0"/>
                      <a:pt x="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733;p54">
                <a:extLst>
                  <a:ext uri="{FF2B5EF4-FFF2-40B4-BE49-F238E27FC236}">
                    <a16:creationId xmlns:a16="http://schemas.microsoft.com/office/drawing/2014/main" id="{AA712043-F512-A6F4-F32D-3602A3AC5348}"/>
                  </a:ext>
                </a:extLst>
              </p:cNvPr>
              <p:cNvSpPr/>
              <p:nvPr/>
            </p:nvSpPr>
            <p:spPr>
              <a:xfrm>
                <a:off x="3062450" y="1832125"/>
                <a:ext cx="51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4" extrusionOk="0">
                    <a:moveTo>
                      <a:pt x="75" y="1"/>
                    </a:moveTo>
                    <a:cubicBezTo>
                      <a:pt x="61" y="1"/>
                      <a:pt x="47" y="7"/>
                      <a:pt x="36" y="22"/>
                    </a:cubicBezTo>
                    <a:cubicBezTo>
                      <a:pt x="0" y="57"/>
                      <a:pt x="15" y="123"/>
                      <a:pt x="46" y="149"/>
                    </a:cubicBezTo>
                    <a:cubicBezTo>
                      <a:pt x="60" y="159"/>
                      <a:pt x="76" y="164"/>
                      <a:pt x="91" y="164"/>
                    </a:cubicBezTo>
                    <a:cubicBezTo>
                      <a:pt x="151" y="164"/>
                      <a:pt x="204" y="95"/>
                      <a:pt x="148" y="42"/>
                    </a:cubicBezTo>
                    <a:cubicBezTo>
                      <a:pt x="128" y="19"/>
                      <a:pt x="101" y="1"/>
                      <a:pt x="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734;p54">
                <a:extLst>
                  <a:ext uri="{FF2B5EF4-FFF2-40B4-BE49-F238E27FC236}">
                    <a16:creationId xmlns:a16="http://schemas.microsoft.com/office/drawing/2014/main" id="{448EB0A1-86EE-96DC-20DE-9A8E4CC71573}"/>
                  </a:ext>
                </a:extLst>
              </p:cNvPr>
              <p:cNvSpPr/>
              <p:nvPr/>
            </p:nvSpPr>
            <p:spPr>
              <a:xfrm>
                <a:off x="3099200" y="1832125"/>
                <a:ext cx="51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4" extrusionOk="0">
                    <a:moveTo>
                      <a:pt x="74" y="1"/>
                    </a:moveTo>
                    <a:cubicBezTo>
                      <a:pt x="59" y="1"/>
                      <a:pt x="44" y="7"/>
                      <a:pt x="31" y="22"/>
                    </a:cubicBezTo>
                    <a:cubicBezTo>
                      <a:pt x="0" y="52"/>
                      <a:pt x="5" y="123"/>
                      <a:pt x="46" y="149"/>
                    </a:cubicBezTo>
                    <a:cubicBezTo>
                      <a:pt x="60" y="159"/>
                      <a:pt x="76" y="164"/>
                      <a:pt x="91" y="164"/>
                    </a:cubicBezTo>
                    <a:cubicBezTo>
                      <a:pt x="151" y="164"/>
                      <a:pt x="204" y="95"/>
                      <a:pt x="148" y="42"/>
                    </a:cubicBezTo>
                    <a:cubicBezTo>
                      <a:pt x="128" y="19"/>
                      <a:pt x="101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735;p54">
                <a:extLst>
                  <a:ext uri="{FF2B5EF4-FFF2-40B4-BE49-F238E27FC236}">
                    <a16:creationId xmlns:a16="http://schemas.microsoft.com/office/drawing/2014/main" id="{931CE71B-C90A-BDFC-1AFD-8EF0162D0F3B}"/>
                  </a:ext>
                </a:extLst>
              </p:cNvPr>
              <p:cNvSpPr/>
              <p:nvPr/>
            </p:nvSpPr>
            <p:spPr>
              <a:xfrm>
                <a:off x="2996200" y="1818350"/>
                <a:ext cx="510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61" extrusionOk="0">
                    <a:moveTo>
                      <a:pt x="72" y="1"/>
                    </a:moveTo>
                    <a:cubicBezTo>
                      <a:pt x="57" y="1"/>
                      <a:pt x="43" y="6"/>
                      <a:pt x="31" y="18"/>
                    </a:cubicBezTo>
                    <a:cubicBezTo>
                      <a:pt x="0" y="59"/>
                      <a:pt x="5" y="120"/>
                      <a:pt x="46" y="145"/>
                    </a:cubicBezTo>
                    <a:cubicBezTo>
                      <a:pt x="61" y="156"/>
                      <a:pt x="77" y="161"/>
                      <a:pt x="93" y="161"/>
                    </a:cubicBezTo>
                    <a:cubicBezTo>
                      <a:pt x="152" y="161"/>
                      <a:pt x="204" y="95"/>
                      <a:pt x="148" y="39"/>
                    </a:cubicBezTo>
                    <a:cubicBezTo>
                      <a:pt x="128" y="19"/>
                      <a:pt x="99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736;p54">
                <a:extLst>
                  <a:ext uri="{FF2B5EF4-FFF2-40B4-BE49-F238E27FC236}">
                    <a16:creationId xmlns:a16="http://schemas.microsoft.com/office/drawing/2014/main" id="{4AF3A557-93F5-E078-ABE8-8940487744FE}"/>
                  </a:ext>
                </a:extLst>
              </p:cNvPr>
              <p:cNvSpPr/>
              <p:nvPr/>
            </p:nvSpPr>
            <p:spPr>
              <a:xfrm>
                <a:off x="2968975" y="1808475"/>
                <a:ext cx="52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64" extrusionOk="0">
                    <a:moveTo>
                      <a:pt x="82" y="0"/>
                    </a:moveTo>
                    <a:cubicBezTo>
                      <a:pt x="67" y="0"/>
                      <a:pt x="53" y="6"/>
                      <a:pt x="41" y="22"/>
                    </a:cubicBezTo>
                    <a:cubicBezTo>
                      <a:pt x="0" y="57"/>
                      <a:pt x="16" y="123"/>
                      <a:pt x="51" y="149"/>
                    </a:cubicBezTo>
                    <a:cubicBezTo>
                      <a:pt x="66" y="159"/>
                      <a:pt x="81" y="163"/>
                      <a:pt x="97" y="163"/>
                    </a:cubicBezTo>
                    <a:cubicBezTo>
                      <a:pt x="157" y="163"/>
                      <a:pt x="210" y="94"/>
                      <a:pt x="153" y="37"/>
                    </a:cubicBezTo>
                    <a:cubicBezTo>
                      <a:pt x="134" y="18"/>
                      <a:pt x="107" y="0"/>
                      <a:pt x="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737;p54">
                <a:extLst>
                  <a:ext uri="{FF2B5EF4-FFF2-40B4-BE49-F238E27FC236}">
                    <a16:creationId xmlns:a16="http://schemas.microsoft.com/office/drawing/2014/main" id="{FC34E9FF-07F9-2347-8BBE-CC7BD0F436AF}"/>
                  </a:ext>
                </a:extLst>
              </p:cNvPr>
              <p:cNvSpPr/>
              <p:nvPr/>
            </p:nvSpPr>
            <p:spPr>
              <a:xfrm>
                <a:off x="2941900" y="1792700"/>
                <a:ext cx="50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4" extrusionOk="0">
                    <a:moveTo>
                      <a:pt x="71" y="1"/>
                    </a:moveTo>
                    <a:cubicBezTo>
                      <a:pt x="56" y="1"/>
                      <a:pt x="42" y="7"/>
                      <a:pt x="31" y="22"/>
                    </a:cubicBezTo>
                    <a:cubicBezTo>
                      <a:pt x="0" y="52"/>
                      <a:pt x="5" y="118"/>
                      <a:pt x="41" y="149"/>
                    </a:cubicBezTo>
                    <a:cubicBezTo>
                      <a:pt x="55" y="159"/>
                      <a:pt x="71" y="164"/>
                      <a:pt x="86" y="164"/>
                    </a:cubicBezTo>
                    <a:cubicBezTo>
                      <a:pt x="146" y="164"/>
                      <a:pt x="199" y="94"/>
                      <a:pt x="142" y="37"/>
                    </a:cubicBezTo>
                    <a:cubicBezTo>
                      <a:pt x="123" y="18"/>
                      <a:pt x="96" y="1"/>
                      <a:pt x="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738;p54">
                <a:extLst>
                  <a:ext uri="{FF2B5EF4-FFF2-40B4-BE49-F238E27FC236}">
                    <a16:creationId xmlns:a16="http://schemas.microsoft.com/office/drawing/2014/main" id="{FFA9FD25-EF32-5E59-36D5-7B9D24A1CE6F}"/>
                  </a:ext>
                </a:extLst>
              </p:cNvPr>
              <p:cNvSpPr/>
              <p:nvPr/>
            </p:nvSpPr>
            <p:spPr>
              <a:xfrm>
                <a:off x="3024550" y="2103350"/>
                <a:ext cx="52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2" extrusionOk="0">
                    <a:moveTo>
                      <a:pt x="81" y="1"/>
                    </a:moveTo>
                    <a:cubicBezTo>
                      <a:pt x="61" y="1"/>
                      <a:pt x="43" y="9"/>
                      <a:pt x="31" y="28"/>
                    </a:cubicBezTo>
                    <a:cubicBezTo>
                      <a:pt x="0" y="68"/>
                      <a:pt x="26" y="129"/>
                      <a:pt x="61" y="155"/>
                    </a:cubicBezTo>
                    <a:cubicBezTo>
                      <a:pt x="73" y="160"/>
                      <a:pt x="84" y="162"/>
                      <a:pt x="94" y="162"/>
                    </a:cubicBezTo>
                    <a:cubicBezTo>
                      <a:pt x="161" y="162"/>
                      <a:pt x="209" y="76"/>
                      <a:pt x="143" y="28"/>
                    </a:cubicBezTo>
                    <a:cubicBezTo>
                      <a:pt x="126" y="11"/>
                      <a:pt x="103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739;p54">
                <a:extLst>
                  <a:ext uri="{FF2B5EF4-FFF2-40B4-BE49-F238E27FC236}">
                    <a16:creationId xmlns:a16="http://schemas.microsoft.com/office/drawing/2014/main" id="{3456C8B4-7B9E-1B4D-2F2B-150CAEC5E884}"/>
                  </a:ext>
                </a:extLst>
              </p:cNvPr>
              <p:cNvSpPr/>
              <p:nvPr/>
            </p:nvSpPr>
            <p:spPr>
              <a:xfrm>
                <a:off x="3063975" y="2097350"/>
                <a:ext cx="522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8" extrusionOk="0">
                    <a:moveTo>
                      <a:pt x="80" y="0"/>
                    </a:moveTo>
                    <a:cubicBezTo>
                      <a:pt x="61" y="0"/>
                      <a:pt x="42" y="7"/>
                      <a:pt x="31" y="23"/>
                    </a:cubicBezTo>
                    <a:cubicBezTo>
                      <a:pt x="0" y="69"/>
                      <a:pt x="15" y="130"/>
                      <a:pt x="61" y="151"/>
                    </a:cubicBezTo>
                    <a:cubicBezTo>
                      <a:pt x="72" y="155"/>
                      <a:pt x="84" y="158"/>
                      <a:pt x="94" y="158"/>
                    </a:cubicBezTo>
                    <a:cubicBezTo>
                      <a:pt x="161" y="158"/>
                      <a:pt x="208" y="72"/>
                      <a:pt x="143" y="23"/>
                    </a:cubicBezTo>
                    <a:cubicBezTo>
                      <a:pt x="126" y="10"/>
                      <a:pt x="102" y="0"/>
                      <a:pt x="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740;p54">
                <a:extLst>
                  <a:ext uri="{FF2B5EF4-FFF2-40B4-BE49-F238E27FC236}">
                    <a16:creationId xmlns:a16="http://schemas.microsoft.com/office/drawing/2014/main" id="{5722EE1B-B36B-6C43-46BF-A94E9642511C}"/>
                  </a:ext>
                </a:extLst>
              </p:cNvPr>
              <p:cNvSpPr/>
              <p:nvPr/>
            </p:nvSpPr>
            <p:spPr>
              <a:xfrm>
                <a:off x="3101725" y="2087175"/>
                <a:ext cx="52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8" extrusionOk="0">
                    <a:moveTo>
                      <a:pt x="76" y="0"/>
                    </a:moveTo>
                    <a:cubicBezTo>
                      <a:pt x="56" y="0"/>
                      <a:pt x="38" y="7"/>
                      <a:pt x="26" y="23"/>
                    </a:cubicBezTo>
                    <a:cubicBezTo>
                      <a:pt x="1" y="69"/>
                      <a:pt x="21" y="125"/>
                      <a:pt x="57" y="151"/>
                    </a:cubicBezTo>
                    <a:cubicBezTo>
                      <a:pt x="69" y="156"/>
                      <a:pt x="81" y="158"/>
                      <a:pt x="92" y="158"/>
                    </a:cubicBezTo>
                    <a:cubicBezTo>
                      <a:pt x="162" y="158"/>
                      <a:pt x="209" y="72"/>
                      <a:pt x="143" y="23"/>
                    </a:cubicBezTo>
                    <a:cubicBezTo>
                      <a:pt x="124" y="10"/>
                      <a:pt x="99" y="0"/>
                      <a:pt x="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741;p54">
                <a:extLst>
                  <a:ext uri="{FF2B5EF4-FFF2-40B4-BE49-F238E27FC236}">
                    <a16:creationId xmlns:a16="http://schemas.microsoft.com/office/drawing/2014/main" id="{BF4C02B3-37D2-A07E-E4F7-FB5008134DFC}"/>
                  </a:ext>
                </a:extLst>
              </p:cNvPr>
              <p:cNvSpPr/>
              <p:nvPr/>
            </p:nvSpPr>
            <p:spPr>
              <a:xfrm>
                <a:off x="3131625" y="2074750"/>
                <a:ext cx="535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2" extrusionOk="0">
                    <a:moveTo>
                      <a:pt x="83" y="0"/>
                    </a:moveTo>
                    <a:cubicBezTo>
                      <a:pt x="62" y="0"/>
                      <a:pt x="43" y="8"/>
                      <a:pt x="31" y="27"/>
                    </a:cubicBezTo>
                    <a:cubicBezTo>
                      <a:pt x="0" y="68"/>
                      <a:pt x="21" y="134"/>
                      <a:pt x="66" y="154"/>
                    </a:cubicBezTo>
                    <a:cubicBezTo>
                      <a:pt x="78" y="159"/>
                      <a:pt x="89" y="161"/>
                      <a:pt x="99" y="161"/>
                    </a:cubicBezTo>
                    <a:cubicBezTo>
                      <a:pt x="166" y="161"/>
                      <a:pt x="214" y="75"/>
                      <a:pt x="148" y="27"/>
                    </a:cubicBezTo>
                    <a:cubicBezTo>
                      <a:pt x="131" y="11"/>
                      <a:pt x="106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742;p54">
                <a:extLst>
                  <a:ext uri="{FF2B5EF4-FFF2-40B4-BE49-F238E27FC236}">
                    <a16:creationId xmlns:a16="http://schemas.microsoft.com/office/drawing/2014/main" id="{5C1CA946-CCB9-8395-BA9E-370553B6CA55}"/>
                  </a:ext>
                </a:extLst>
              </p:cNvPr>
              <p:cNvSpPr/>
              <p:nvPr/>
            </p:nvSpPr>
            <p:spPr>
              <a:xfrm>
                <a:off x="2980800" y="2103075"/>
                <a:ext cx="53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8" extrusionOk="0">
                    <a:moveTo>
                      <a:pt x="80" y="0"/>
                    </a:moveTo>
                    <a:cubicBezTo>
                      <a:pt x="61" y="0"/>
                      <a:pt x="43" y="7"/>
                      <a:pt x="31" y="23"/>
                    </a:cubicBezTo>
                    <a:cubicBezTo>
                      <a:pt x="1" y="69"/>
                      <a:pt x="26" y="125"/>
                      <a:pt x="62" y="150"/>
                    </a:cubicBezTo>
                    <a:cubicBezTo>
                      <a:pt x="74" y="155"/>
                      <a:pt x="85" y="158"/>
                      <a:pt x="96" y="158"/>
                    </a:cubicBezTo>
                    <a:cubicBezTo>
                      <a:pt x="166" y="158"/>
                      <a:pt x="214" y="72"/>
                      <a:pt x="148" y="23"/>
                    </a:cubicBezTo>
                    <a:cubicBezTo>
                      <a:pt x="129" y="10"/>
                      <a:pt x="104" y="0"/>
                      <a:pt x="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743;p54">
                <a:extLst>
                  <a:ext uri="{FF2B5EF4-FFF2-40B4-BE49-F238E27FC236}">
                    <a16:creationId xmlns:a16="http://schemas.microsoft.com/office/drawing/2014/main" id="{092717E9-D62A-BF3D-795A-3081BF6E3181}"/>
                  </a:ext>
                </a:extLst>
              </p:cNvPr>
              <p:cNvSpPr/>
              <p:nvPr/>
            </p:nvSpPr>
            <p:spPr>
              <a:xfrm>
                <a:off x="2945450" y="2097675"/>
                <a:ext cx="535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0" extrusionOk="0">
                    <a:moveTo>
                      <a:pt x="81" y="1"/>
                    </a:moveTo>
                    <a:cubicBezTo>
                      <a:pt x="62" y="1"/>
                      <a:pt x="45" y="8"/>
                      <a:pt x="36" y="26"/>
                    </a:cubicBezTo>
                    <a:cubicBezTo>
                      <a:pt x="0" y="66"/>
                      <a:pt x="26" y="127"/>
                      <a:pt x="67" y="153"/>
                    </a:cubicBezTo>
                    <a:cubicBezTo>
                      <a:pt x="78" y="158"/>
                      <a:pt x="89" y="160"/>
                      <a:pt x="100" y="160"/>
                    </a:cubicBezTo>
                    <a:cubicBezTo>
                      <a:pt x="166" y="160"/>
                      <a:pt x="214" y="74"/>
                      <a:pt x="148" y="26"/>
                    </a:cubicBezTo>
                    <a:cubicBezTo>
                      <a:pt x="131" y="12"/>
                      <a:pt x="105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744;p54">
                <a:extLst>
                  <a:ext uri="{FF2B5EF4-FFF2-40B4-BE49-F238E27FC236}">
                    <a16:creationId xmlns:a16="http://schemas.microsoft.com/office/drawing/2014/main" id="{586C1025-E5A8-10DF-91D9-8BD6811C471F}"/>
                  </a:ext>
                </a:extLst>
              </p:cNvPr>
              <p:cNvSpPr/>
              <p:nvPr/>
            </p:nvSpPr>
            <p:spPr>
              <a:xfrm>
                <a:off x="2912250" y="2087625"/>
                <a:ext cx="52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61" extrusionOk="0">
                    <a:moveTo>
                      <a:pt x="74" y="1"/>
                    </a:moveTo>
                    <a:cubicBezTo>
                      <a:pt x="55" y="1"/>
                      <a:pt x="38" y="8"/>
                      <a:pt x="26" y="26"/>
                    </a:cubicBezTo>
                    <a:cubicBezTo>
                      <a:pt x="1" y="66"/>
                      <a:pt x="21" y="133"/>
                      <a:pt x="57" y="153"/>
                    </a:cubicBezTo>
                    <a:cubicBezTo>
                      <a:pt x="69" y="158"/>
                      <a:pt x="80" y="160"/>
                      <a:pt x="92" y="160"/>
                    </a:cubicBezTo>
                    <a:cubicBezTo>
                      <a:pt x="161" y="160"/>
                      <a:pt x="209" y="74"/>
                      <a:pt x="143" y="26"/>
                    </a:cubicBezTo>
                    <a:cubicBezTo>
                      <a:pt x="123" y="12"/>
                      <a:pt x="97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745;p54">
                <a:extLst>
                  <a:ext uri="{FF2B5EF4-FFF2-40B4-BE49-F238E27FC236}">
                    <a16:creationId xmlns:a16="http://schemas.microsoft.com/office/drawing/2014/main" id="{C7BE7667-4658-3F5E-B220-53EE1FCA8095}"/>
                  </a:ext>
                </a:extLst>
              </p:cNvPr>
              <p:cNvSpPr/>
              <p:nvPr/>
            </p:nvSpPr>
            <p:spPr>
              <a:xfrm>
                <a:off x="2879200" y="2074275"/>
                <a:ext cx="535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0" extrusionOk="0">
                    <a:moveTo>
                      <a:pt x="80" y="1"/>
                    </a:moveTo>
                    <a:cubicBezTo>
                      <a:pt x="60" y="1"/>
                      <a:pt x="42" y="8"/>
                      <a:pt x="31" y="26"/>
                    </a:cubicBezTo>
                    <a:cubicBezTo>
                      <a:pt x="0" y="77"/>
                      <a:pt x="21" y="133"/>
                      <a:pt x="66" y="153"/>
                    </a:cubicBezTo>
                    <a:cubicBezTo>
                      <a:pt x="78" y="158"/>
                      <a:pt x="89" y="160"/>
                      <a:pt x="99" y="160"/>
                    </a:cubicBezTo>
                    <a:cubicBezTo>
                      <a:pt x="166" y="160"/>
                      <a:pt x="214" y="74"/>
                      <a:pt x="148" y="26"/>
                    </a:cubicBezTo>
                    <a:cubicBezTo>
                      <a:pt x="131" y="12"/>
                      <a:pt x="105" y="1"/>
                      <a:pt x="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746;p54">
                <a:extLst>
                  <a:ext uri="{FF2B5EF4-FFF2-40B4-BE49-F238E27FC236}">
                    <a16:creationId xmlns:a16="http://schemas.microsoft.com/office/drawing/2014/main" id="{1E196B58-46AD-9B23-9F02-645A31E6A1A5}"/>
                  </a:ext>
                </a:extLst>
              </p:cNvPr>
              <p:cNvSpPr/>
              <p:nvPr/>
            </p:nvSpPr>
            <p:spPr>
              <a:xfrm>
                <a:off x="3158700" y="2055975"/>
                <a:ext cx="5225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4" extrusionOk="0">
                    <a:moveTo>
                      <a:pt x="85" y="0"/>
                    </a:moveTo>
                    <a:cubicBezTo>
                      <a:pt x="55" y="0"/>
                      <a:pt x="22" y="12"/>
                      <a:pt x="11" y="46"/>
                    </a:cubicBezTo>
                    <a:cubicBezTo>
                      <a:pt x="1" y="96"/>
                      <a:pt x="36" y="152"/>
                      <a:pt x="82" y="152"/>
                    </a:cubicBezTo>
                    <a:cubicBezTo>
                      <a:pt x="87" y="153"/>
                      <a:pt x="92" y="154"/>
                      <a:pt x="96" y="154"/>
                    </a:cubicBezTo>
                    <a:cubicBezTo>
                      <a:pt x="173" y="154"/>
                      <a:pt x="209" y="38"/>
                      <a:pt x="118" y="5"/>
                    </a:cubicBezTo>
                    <a:cubicBezTo>
                      <a:pt x="108" y="2"/>
                      <a:pt x="97" y="0"/>
                      <a:pt x="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747;p54">
                <a:extLst>
                  <a:ext uri="{FF2B5EF4-FFF2-40B4-BE49-F238E27FC236}">
                    <a16:creationId xmlns:a16="http://schemas.microsoft.com/office/drawing/2014/main" id="{CA7CA66E-170F-D537-8425-EE08EACC89C7}"/>
                  </a:ext>
                </a:extLst>
              </p:cNvPr>
              <p:cNvSpPr/>
              <p:nvPr/>
            </p:nvSpPr>
            <p:spPr>
              <a:xfrm>
                <a:off x="2849700" y="2057575"/>
                <a:ext cx="52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6" extrusionOk="0">
                    <a:moveTo>
                      <a:pt x="82" y="0"/>
                    </a:moveTo>
                    <a:cubicBezTo>
                      <a:pt x="52" y="0"/>
                      <a:pt x="21" y="14"/>
                      <a:pt x="10" y="43"/>
                    </a:cubicBezTo>
                    <a:cubicBezTo>
                      <a:pt x="0" y="93"/>
                      <a:pt x="36" y="144"/>
                      <a:pt x="82" y="155"/>
                    </a:cubicBezTo>
                    <a:cubicBezTo>
                      <a:pt x="85" y="155"/>
                      <a:pt x="88" y="155"/>
                      <a:pt x="91" y="155"/>
                    </a:cubicBezTo>
                    <a:cubicBezTo>
                      <a:pt x="171" y="155"/>
                      <a:pt x="210" y="36"/>
                      <a:pt x="117" y="7"/>
                    </a:cubicBezTo>
                    <a:cubicBezTo>
                      <a:pt x="107" y="3"/>
                      <a:pt x="95" y="0"/>
                      <a:pt x="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748;p54">
                <a:extLst>
                  <a:ext uri="{FF2B5EF4-FFF2-40B4-BE49-F238E27FC236}">
                    <a16:creationId xmlns:a16="http://schemas.microsoft.com/office/drawing/2014/main" id="{CB486DCB-3AA1-62BD-8F61-2F299F26A4DE}"/>
                  </a:ext>
                </a:extLst>
              </p:cNvPr>
              <p:cNvSpPr/>
              <p:nvPr/>
            </p:nvSpPr>
            <p:spPr>
              <a:xfrm>
                <a:off x="2955300" y="1710725"/>
                <a:ext cx="991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897" extrusionOk="0">
                    <a:moveTo>
                      <a:pt x="3933" y="1"/>
                    </a:moveTo>
                    <a:cubicBezTo>
                      <a:pt x="3929" y="1"/>
                      <a:pt x="3924" y="2"/>
                      <a:pt x="3920" y="5"/>
                    </a:cubicBezTo>
                    <a:cubicBezTo>
                      <a:pt x="3676" y="172"/>
                      <a:pt x="3437" y="335"/>
                      <a:pt x="3167" y="462"/>
                    </a:cubicBezTo>
                    <a:cubicBezTo>
                      <a:pt x="2979" y="559"/>
                      <a:pt x="2775" y="625"/>
                      <a:pt x="2572" y="681"/>
                    </a:cubicBezTo>
                    <a:cubicBezTo>
                      <a:pt x="2369" y="737"/>
                      <a:pt x="2165" y="783"/>
                      <a:pt x="1962" y="813"/>
                    </a:cubicBezTo>
                    <a:cubicBezTo>
                      <a:pt x="1789" y="841"/>
                      <a:pt x="1613" y="852"/>
                      <a:pt x="1439" y="852"/>
                    </a:cubicBezTo>
                    <a:cubicBezTo>
                      <a:pt x="1352" y="852"/>
                      <a:pt x="1265" y="849"/>
                      <a:pt x="1178" y="844"/>
                    </a:cubicBezTo>
                    <a:cubicBezTo>
                      <a:pt x="792" y="829"/>
                      <a:pt x="410" y="763"/>
                      <a:pt x="39" y="666"/>
                    </a:cubicBezTo>
                    <a:cubicBezTo>
                      <a:pt x="36" y="665"/>
                      <a:pt x="33" y="665"/>
                      <a:pt x="31" y="665"/>
                    </a:cubicBezTo>
                    <a:cubicBezTo>
                      <a:pt x="7" y="665"/>
                      <a:pt x="1" y="707"/>
                      <a:pt x="29" y="712"/>
                    </a:cubicBezTo>
                    <a:cubicBezTo>
                      <a:pt x="474" y="828"/>
                      <a:pt x="931" y="897"/>
                      <a:pt x="1389" y="897"/>
                    </a:cubicBezTo>
                    <a:cubicBezTo>
                      <a:pt x="1553" y="897"/>
                      <a:pt x="1717" y="888"/>
                      <a:pt x="1880" y="869"/>
                    </a:cubicBezTo>
                    <a:cubicBezTo>
                      <a:pt x="2089" y="844"/>
                      <a:pt x="2297" y="803"/>
                      <a:pt x="2501" y="752"/>
                    </a:cubicBezTo>
                    <a:cubicBezTo>
                      <a:pt x="2704" y="701"/>
                      <a:pt x="2908" y="635"/>
                      <a:pt x="3106" y="549"/>
                    </a:cubicBezTo>
                    <a:cubicBezTo>
                      <a:pt x="3406" y="412"/>
                      <a:pt x="3676" y="234"/>
                      <a:pt x="3945" y="45"/>
                    </a:cubicBezTo>
                    <a:cubicBezTo>
                      <a:pt x="3967" y="28"/>
                      <a:pt x="3952" y="1"/>
                      <a:pt x="3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749;p54">
                <a:extLst>
                  <a:ext uri="{FF2B5EF4-FFF2-40B4-BE49-F238E27FC236}">
                    <a16:creationId xmlns:a16="http://schemas.microsoft.com/office/drawing/2014/main" id="{8A2AEF3C-C60C-D44B-7704-48ADC15C9410}"/>
                  </a:ext>
                </a:extLst>
              </p:cNvPr>
              <p:cNvSpPr/>
              <p:nvPr/>
            </p:nvSpPr>
            <p:spPr>
              <a:xfrm>
                <a:off x="3028500" y="1722775"/>
                <a:ext cx="52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0" extrusionOk="0">
                    <a:moveTo>
                      <a:pt x="83" y="0"/>
                    </a:moveTo>
                    <a:cubicBezTo>
                      <a:pt x="53" y="0"/>
                      <a:pt x="24" y="9"/>
                      <a:pt x="10" y="36"/>
                    </a:cubicBezTo>
                    <a:cubicBezTo>
                      <a:pt x="0" y="82"/>
                      <a:pt x="36" y="143"/>
                      <a:pt x="81" y="148"/>
                    </a:cubicBezTo>
                    <a:cubicBezTo>
                      <a:pt x="87" y="149"/>
                      <a:pt x="92" y="150"/>
                      <a:pt x="96" y="150"/>
                    </a:cubicBezTo>
                    <a:cubicBezTo>
                      <a:pt x="177" y="150"/>
                      <a:pt x="209" y="35"/>
                      <a:pt x="127" y="6"/>
                    </a:cubicBezTo>
                    <a:cubicBezTo>
                      <a:pt x="114" y="2"/>
                      <a:pt x="98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750;p54">
                <a:extLst>
                  <a:ext uri="{FF2B5EF4-FFF2-40B4-BE49-F238E27FC236}">
                    <a16:creationId xmlns:a16="http://schemas.microsoft.com/office/drawing/2014/main" id="{59A4876D-9A86-0C1F-57E1-7005BF85AFDC}"/>
                  </a:ext>
                </a:extLst>
              </p:cNvPr>
              <p:cNvSpPr/>
              <p:nvPr/>
            </p:nvSpPr>
            <p:spPr>
              <a:xfrm>
                <a:off x="3046925" y="1712375"/>
                <a:ext cx="525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4" extrusionOk="0">
                    <a:moveTo>
                      <a:pt x="79" y="1"/>
                    </a:moveTo>
                    <a:cubicBezTo>
                      <a:pt x="51" y="1"/>
                      <a:pt x="24" y="11"/>
                      <a:pt x="11" y="40"/>
                    </a:cubicBezTo>
                    <a:cubicBezTo>
                      <a:pt x="1" y="86"/>
                      <a:pt x="36" y="137"/>
                      <a:pt x="82" y="152"/>
                    </a:cubicBezTo>
                    <a:cubicBezTo>
                      <a:pt x="87" y="153"/>
                      <a:pt x="92" y="154"/>
                      <a:pt x="97" y="154"/>
                    </a:cubicBezTo>
                    <a:cubicBezTo>
                      <a:pt x="178" y="154"/>
                      <a:pt x="209" y="39"/>
                      <a:pt x="128" y="10"/>
                    </a:cubicBezTo>
                    <a:cubicBezTo>
                      <a:pt x="113" y="4"/>
                      <a:pt x="96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751;p54">
                <a:extLst>
                  <a:ext uri="{FF2B5EF4-FFF2-40B4-BE49-F238E27FC236}">
                    <a16:creationId xmlns:a16="http://schemas.microsoft.com/office/drawing/2014/main" id="{FE473AA8-CA70-B359-B549-8F4B38F9C34E}"/>
                  </a:ext>
                </a:extLst>
              </p:cNvPr>
              <p:cNvSpPr/>
              <p:nvPr/>
            </p:nvSpPr>
            <p:spPr>
              <a:xfrm>
                <a:off x="2959300" y="1727375"/>
                <a:ext cx="53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50" extrusionOk="0">
                    <a:moveTo>
                      <a:pt x="82" y="1"/>
                    </a:moveTo>
                    <a:cubicBezTo>
                      <a:pt x="54" y="1"/>
                      <a:pt x="26" y="12"/>
                      <a:pt x="16" y="41"/>
                    </a:cubicBezTo>
                    <a:cubicBezTo>
                      <a:pt x="1" y="86"/>
                      <a:pt x="31" y="142"/>
                      <a:pt x="82" y="147"/>
                    </a:cubicBezTo>
                    <a:cubicBezTo>
                      <a:pt x="89" y="149"/>
                      <a:pt x="95" y="150"/>
                      <a:pt x="102" y="150"/>
                    </a:cubicBezTo>
                    <a:cubicBezTo>
                      <a:pt x="180" y="150"/>
                      <a:pt x="213" y="38"/>
                      <a:pt x="128" y="10"/>
                    </a:cubicBezTo>
                    <a:cubicBezTo>
                      <a:pt x="115" y="4"/>
                      <a:pt x="99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752;p54">
                <a:extLst>
                  <a:ext uri="{FF2B5EF4-FFF2-40B4-BE49-F238E27FC236}">
                    <a16:creationId xmlns:a16="http://schemas.microsoft.com/office/drawing/2014/main" id="{9AA200B3-45AE-558D-4505-4A3D5B4853AD}"/>
                  </a:ext>
                </a:extLst>
              </p:cNvPr>
              <p:cNvSpPr/>
              <p:nvPr/>
            </p:nvSpPr>
            <p:spPr>
              <a:xfrm>
                <a:off x="3006225" y="1729125"/>
                <a:ext cx="5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0" extrusionOk="0">
                    <a:moveTo>
                      <a:pt x="84" y="1"/>
                    </a:moveTo>
                    <a:cubicBezTo>
                      <a:pt x="54" y="1"/>
                      <a:pt x="25" y="10"/>
                      <a:pt x="11" y="37"/>
                    </a:cubicBezTo>
                    <a:cubicBezTo>
                      <a:pt x="1" y="93"/>
                      <a:pt x="36" y="144"/>
                      <a:pt x="82" y="149"/>
                    </a:cubicBezTo>
                    <a:cubicBezTo>
                      <a:pt x="87" y="149"/>
                      <a:pt x="92" y="150"/>
                      <a:pt x="97" y="150"/>
                    </a:cubicBezTo>
                    <a:cubicBezTo>
                      <a:pt x="178" y="150"/>
                      <a:pt x="210" y="35"/>
                      <a:pt x="128" y="6"/>
                    </a:cubicBezTo>
                    <a:cubicBezTo>
                      <a:pt x="114" y="3"/>
                      <a:pt x="99" y="1"/>
                      <a:pt x="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753;p54">
                <a:extLst>
                  <a:ext uri="{FF2B5EF4-FFF2-40B4-BE49-F238E27FC236}">
                    <a16:creationId xmlns:a16="http://schemas.microsoft.com/office/drawing/2014/main" id="{216CEE9A-EF55-03C9-2642-B49F89199BA7}"/>
                  </a:ext>
                </a:extLst>
              </p:cNvPr>
              <p:cNvSpPr/>
              <p:nvPr/>
            </p:nvSpPr>
            <p:spPr>
              <a:xfrm>
                <a:off x="2982200" y="1730400"/>
                <a:ext cx="532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51" extrusionOk="0">
                    <a:moveTo>
                      <a:pt x="88" y="1"/>
                    </a:moveTo>
                    <a:cubicBezTo>
                      <a:pt x="58" y="1"/>
                      <a:pt x="26" y="11"/>
                      <a:pt x="16" y="42"/>
                    </a:cubicBezTo>
                    <a:cubicBezTo>
                      <a:pt x="1" y="82"/>
                      <a:pt x="41" y="143"/>
                      <a:pt x="82" y="148"/>
                    </a:cubicBezTo>
                    <a:cubicBezTo>
                      <a:pt x="89" y="150"/>
                      <a:pt x="95" y="151"/>
                      <a:pt x="101" y="151"/>
                    </a:cubicBezTo>
                    <a:cubicBezTo>
                      <a:pt x="179" y="151"/>
                      <a:pt x="213" y="39"/>
                      <a:pt x="128" y="6"/>
                    </a:cubicBezTo>
                    <a:cubicBezTo>
                      <a:pt x="116" y="3"/>
                      <a:pt x="102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48" name="Google Shape;5373;p61">
            <a:extLst>
              <a:ext uri="{FF2B5EF4-FFF2-40B4-BE49-F238E27FC236}">
                <a16:creationId xmlns:a16="http://schemas.microsoft.com/office/drawing/2014/main" id="{660C6780-2879-2644-7B65-1F96AEFE4E3C}"/>
              </a:ext>
            </a:extLst>
          </p:cNvPr>
          <p:cNvGrpSpPr/>
          <p:nvPr/>
        </p:nvGrpSpPr>
        <p:grpSpPr>
          <a:xfrm>
            <a:off x="6120576" y="1709652"/>
            <a:ext cx="2912443" cy="3778786"/>
            <a:chOff x="3233326" y="1537935"/>
            <a:chExt cx="2912443" cy="3778786"/>
          </a:xfrm>
        </p:grpSpPr>
        <p:grpSp>
          <p:nvGrpSpPr>
            <p:cNvPr id="4249" name="Google Shape;5374;p61">
              <a:extLst>
                <a:ext uri="{FF2B5EF4-FFF2-40B4-BE49-F238E27FC236}">
                  <a16:creationId xmlns:a16="http://schemas.microsoft.com/office/drawing/2014/main" id="{3428DC15-3D80-2F51-0F56-2EDC42C4BBC4}"/>
                </a:ext>
              </a:extLst>
            </p:cNvPr>
            <p:cNvGrpSpPr/>
            <p:nvPr/>
          </p:nvGrpSpPr>
          <p:grpSpPr>
            <a:xfrm>
              <a:off x="3933500" y="2022363"/>
              <a:ext cx="1296642" cy="1607051"/>
              <a:chOff x="3455900" y="1180597"/>
              <a:chExt cx="192798" cy="238953"/>
            </a:xfrm>
          </p:grpSpPr>
          <p:sp>
            <p:nvSpPr>
              <p:cNvPr id="4333" name="Google Shape;5375;p61">
                <a:extLst>
                  <a:ext uri="{FF2B5EF4-FFF2-40B4-BE49-F238E27FC236}">
                    <a16:creationId xmlns:a16="http://schemas.microsoft.com/office/drawing/2014/main" id="{44405478-33BB-D4F5-0E2B-73CCC8BDA12C}"/>
                  </a:ext>
                </a:extLst>
              </p:cNvPr>
              <p:cNvSpPr/>
              <p:nvPr/>
            </p:nvSpPr>
            <p:spPr>
              <a:xfrm>
                <a:off x="3553260" y="1181368"/>
                <a:ext cx="90909" cy="238182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21932" extrusionOk="0">
                    <a:moveTo>
                      <a:pt x="0" y="1"/>
                    </a:moveTo>
                    <a:lnTo>
                      <a:pt x="0" y="21932"/>
                    </a:lnTo>
                    <a:lnTo>
                      <a:pt x="7049" y="21908"/>
                    </a:lnTo>
                    <a:lnTo>
                      <a:pt x="8227" y="2441"/>
                    </a:lnTo>
                    <a:lnTo>
                      <a:pt x="8370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5376;p61">
                <a:extLst>
                  <a:ext uri="{FF2B5EF4-FFF2-40B4-BE49-F238E27FC236}">
                    <a16:creationId xmlns:a16="http://schemas.microsoft.com/office/drawing/2014/main" id="{E0CA6A86-ADC1-32C6-98AB-F3E19A1AFA82}"/>
                  </a:ext>
                </a:extLst>
              </p:cNvPr>
              <p:cNvSpPr/>
              <p:nvPr/>
            </p:nvSpPr>
            <p:spPr>
              <a:xfrm>
                <a:off x="3462242" y="1185376"/>
                <a:ext cx="91039" cy="234174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21563" extrusionOk="0">
                    <a:moveTo>
                      <a:pt x="8382" y="1"/>
                    </a:moveTo>
                    <a:lnTo>
                      <a:pt x="0" y="251"/>
                    </a:lnTo>
                    <a:lnTo>
                      <a:pt x="119" y="2060"/>
                    </a:lnTo>
                    <a:lnTo>
                      <a:pt x="143" y="2060"/>
                    </a:lnTo>
                    <a:lnTo>
                      <a:pt x="1322" y="21539"/>
                    </a:lnTo>
                    <a:lnTo>
                      <a:pt x="8382" y="21563"/>
                    </a:lnTo>
                    <a:lnTo>
                      <a:pt x="83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5377;p61">
                <a:extLst>
                  <a:ext uri="{FF2B5EF4-FFF2-40B4-BE49-F238E27FC236}">
                    <a16:creationId xmlns:a16="http://schemas.microsoft.com/office/drawing/2014/main" id="{2D2D6B50-7430-5B83-1E9A-541CC7ECCA8C}"/>
                  </a:ext>
                </a:extLst>
              </p:cNvPr>
              <p:cNvSpPr/>
              <p:nvPr/>
            </p:nvSpPr>
            <p:spPr>
              <a:xfrm>
                <a:off x="3459658" y="1192619"/>
                <a:ext cx="188008" cy="21601"/>
              </a:xfrm>
              <a:custGeom>
                <a:avLst/>
                <a:gdLst/>
                <a:ahLst/>
                <a:cxnLst/>
                <a:rect l="l" t="t" r="r" b="b"/>
                <a:pathLst>
                  <a:path w="17312" h="1989" extrusionOk="0">
                    <a:moveTo>
                      <a:pt x="8525" y="0"/>
                    </a:moveTo>
                    <a:lnTo>
                      <a:pt x="0" y="715"/>
                    </a:lnTo>
                    <a:lnTo>
                      <a:pt x="0" y="1429"/>
                    </a:lnTo>
                    <a:lnTo>
                      <a:pt x="381" y="1393"/>
                    </a:lnTo>
                    <a:lnTo>
                      <a:pt x="417" y="1941"/>
                    </a:lnTo>
                    <a:lnTo>
                      <a:pt x="8585" y="1989"/>
                    </a:lnTo>
                    <a:lnTo>
                      <a:pt x="16812" y="1834"/>
                    </a:lnTo>
                    <a:lnTo>
                      <a:pt x="16847" y="1405"/>
                    </a:lnTo>
                    <a:lnTo>
                      <a:pt x="17264" y="1465"/>
                    </a:lnTo>
                    <a:lnTo>
                      <a:pt x="17312" y="572"/>
                    </a:lnTo>
                    <a:lnTo>
                      <a:pt x="8525" y="0"/>
                    </a:lnTo>
                    <a:close/>
                  </a:path>
                </a:pathLst>
              </a:custGeom>
              <a:solidFill>
                <a:srgbClr val="0E1A1E">
                  <a:alpha val="66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5378;p61">
                <a:extLst>
                  <a:ext uri="{FF2B5EF4-FFF2-40B4-BE49-F238E27FC236}">
                    <a16:creationId xmlns:a16="http://schemas.microsoft.com/office/drawing/2014/main" id="{771EDD12-F1C9-9173-A001-0B8F73D52514}"/>
                  </a:ext>
                </a:extLst>
              </p:cNvPr>
              <p:cNvSpPr/>
              <p:nvPr/>
            </p:nvSpPr>
            <p:spPr>
              <a:xfrm>
                <a:off x="3553000" y="1180597"/>
                <a:ext cx="95698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2596" extrusionOk="0">
                    <a:moveTo>
                      <a:pt x="0" y="0"/>
                    </a:moveTo>
                    <a:lnTo>
                      <a:pt x="0" y="2596"/>
                    </a:lnTo>
                    <a:lnTo>
                      <a:pt x="8240" y="2572"/>
                    </a:lnTo>
                    <a:lnTo>
                      <a:pt x="8251" y="2512"/>
                    </a:lnTo>
                    <a:lnTo>
                      <a:pt x="8668" y="2572"/>
                    </a:lnTo>
                    <a:lnTo>
                      <a:pt x="8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5379;p61">
                <a:extLst>
                  <a:ext uri="{FF2B5EF4-FFF2-40B4-BE49-F238E27FC236}">
                    <a16:creationId xmlns:a16="http://schemas.microsoft.com/office/drawing/2014/main" id="{4E1D211A-30F0-86BE-EE91-5F01CA45B5B8}"/>
                  </a:ext>
                </a:extLst>
              </p:cNvPr>
              <p:cNvSpPr/>
              <p:nvPr/>
            </p:nvSpPr>
            <p:spPr>
              <a:xfrm>
                <a:off x="3455900" y="1180597"/>
                <a:ext cx="97121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596" extrusionOk="0">
                    <a:moveTo>
                      <a:pt x="1" y="0"/>
                    </a:moveTo>
                    <a:lnTo>
                      <a:pt x="132" y="2572"/>
                    </a:lnTo>
                    <a:lnTo>
                      <a:pt x="727" y="2500"/>
                    </a:lnTo>
                    <a:lnTo>
                      <a:pt x="751" y="2572"/>
                    </a:lnTo>
                    <a:lnTo>
                      <a:pt x="8871" y="2584"/>
                    </a:lnTo>
                    <a:lnTo>
                      <a:pt x="8942" y="2596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38" name="Google Shape;5380;p61">
                <a:extLst>
                  <a:ext uri="{FF2B5EF4-FFF2-40B4-BE49-F238E27FC236}">
                    <a16:creationId xmlns:a16="http://schemas.microsoft.com/office/drawing/2014/main" id="{53A0DED8-84F8-85BB-D178-16F624435475}"/>
                  </a:ext>
                </a:extLst>
              </p:cNvPr>
              <p:cNvGrpSpPr/>
              <p:nvPr/>
            </p:nvGrpSpPr>
            <p:grpSpPr>
              <a:xfrm>
                <a:off x="3455900" y="1180597"/>
                <a:ext cx="191876" cy="238300"/>
                <a:chOff x="3151100" y="1180597"/>
                <a:chExt cx="191876" cy="238300"/>
              </a:xfrm>
            </p:grpSpPr>
            <p:sp>
              <p:nvSpPr>
                <p:cNvPr id="4339" name="Google Shape;5381;p61">
                  <a:extLst>
                    <a:ext uri="{FF2B5EF4-FFF2-40B4-BE49-F238E27FC236}">
                      <a16:creationId xmlns:a16="http://schemas.microsoft.com/office/drawing/2014/main" id="{C50B4073-D51A-067C-1637-2F44C72FEC51}"/>
                    </a:ext>
                  </a:extLst>
                </p:cNvPr>
                <p:cNvSpPr/>
                <p:nvPr/>
              </p:nvSpPr>
              <p:spPr>
                <a:xfrm>
                  <a:off x="3312071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0" name="Google Shape;5382;p61">
                  <a:extLst>
                    <a:ext uri="{FF2B5EF4-FFF2-40B4-BE49-F238E27FC236}">
                      <a16:creationId xmlns:a16="http://schemas.microsoft.com/office/drawing/2014/main" id="{A6D8E293-18FF-5094-E67F-385A47A3B4F0}"/>
                    </a:ext>
                  </a:extLst>
                </p:cNvPr>
                <p:cNvSpPr/>
                <p:nvPr/>
              </p:nvSpPr>
              <p:spPr>
                <a:xfrm>
                  <a:off x="3287628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1" name="Google Shape;5383;p61">
                  <a:extLst>
                    <a:ext uri="{FF2B5EF4-FFF2-40B4-BE49-F238E27FC236}">
                      <a16:creationId xmlns:a16="http://schemas.microsoft.com/office/drawing/2014/main" id="{62A2ABC9-46A1-BCA5-A16A-8D3D11861924}"/>
                    </a:ext>
                  </a:extLst>
                </p:cNvPr>
                <p:cNvSpPr/>
                <p:nvPr/>
              </p:nvSpPr>
              <p:spPr>
                <a:xfrm>
                  <a:off x="3263456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2" name="Google Shape;5384;p61">
                  <a:extLst>
                    <a:ext uri="{FF2B5EF4-FFF2-40B4-BE49-F238E27FC236}">
                      <a16:creationId xmlns:a16="http://schemas.microsoft.com/office/drawing/2014/main" id="{FBDA3BB3-2807-8E89-6E2A-6512EDAC2A36}"/>
                    </a:ext>
                  </a:extLst>
                </p:cNvPr>
                <p:cNvSpPr/>
                <p:nvPr/>
              </p:nvSpPr>
              <p:spPr>
                <a:xfrm>
                  <a:off x="3239024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3" name="Google Shape;5385;p61">
                  <a:extLst>
                    <a:ext uri="{FF2B5EF4-FFF2-40B4-BE49-F238E27FC236}">
                      <a16:creationId xmlns:a16="http://schemas.microsoft.com/office/drawing/2014/main" id="{2D1FC993-BA4A-F2E1-D39A-3CEEF63708A9}"/>
                    </a:ext>
                  </a:extLst>
                </p:cNvPr>
                <p:cNvSpPr/>
                <p:nvPr/>
              </p:nvSpPr>
              <p:spPr>
                <a:xfrm>
                  <a:off x="3214972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4" name="Google Shape;5386;p61">
                  <a:extLst>
                    <a:ext uri="{FF2B5EF4-FFF2-40B4-BE49-F238E27FC236}">
                      <a16:creationId xmlns:a16="http://schemas.microsoft.com/office/drawing/2014/main" id="{59FEE672-4D5C-3B49-D738-E81F73E0527E}"/>
                    </a:ext>
                  </a:extLst>
                </p:cNvPr>
                <p:cNvSpPr/>
                <p:nvPr/>
              </p:nvSpPr>
              <p:spPr>
                <a:xfrm>
                  <a:off x="3190540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15" y="537"/>
                        <a:pt x="477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5" name="Google Shape;5387;p61">
                  <a:extLst>
                    <a:ext uri="{FF2B5EF4-FFF2-40B4-BE49-F238E27FC236}">
                      <a16:creationId xmlns:a16="http://schemas.microsoft.com/office/drawing/2014/main" id="{08193D80-B100-4059-4BD8-EA40AD634599}"/>
                    </a:ext>
                  </a:extLst>
                </p:cNvPr>
                <p:cNvSpPr/>
                <p:nvPr/>
              </p:nvSpPr>
              <p:spPr>
                <a:xfrm>
                  <a:off x="3166357" y="131208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6" name="Google Shape;5388;p61">
                  <a:extLst>
                    <a:ext uri="{FF2B5EF4-FFF2-40B4-BE49-F238E27FC236}">
                      <a16:creationId xmlns:a16="http://schemas.microsoft.com/office/drawing/2014/main" id="{B05777BA-3FD5-8A36-708E-14DDDACA0831}"/>
                    </a:ext>
                  </a:extLst>
                </p:cNvPr>
                <p:cNvSpPr/>
                <p:nvPr/>
              </p:nvSpPr>
              <p:spPr>
                <a:xfrm>
                  <a:off x="3323440" y="1300583"/>
                  <a:ext cx="8677" cy="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60" extrusionOk="0">
                      <a:moveTo>
                        <a:pt x="489" y="0"/>
                      </a:moveTo>
                      <a:cubicBezTo>
                        <a:pt x="215" y="24"/>
                        <a:pt x="1" y="143"/>
                        <a:pt x="1" y="286"/>
                      </a:cubicBezTo>
                      <a:cubicBezTo>
                        <a:pt x="1" y="441"/>
                        <a:pt x="215" y="560"/>
                        <a:pt x="477" y="560"/>
                      </a:cubicBezTo>
                      <a:cubicBezTo>
                        <a:pt x="572" y="560"/>
                        <a:pt x="680" y="536"/>
                        <a:pt x="775" y="500"/>
                      </a:cubicBezTo>
                      <a:lnTo>
                        <a:pt x="799" y="84"/>
                      </a:lnTo>
                      <a:cubicBezTo>
                        <a:pt x="715" y="36"/>
                        <a:pt x="608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7" name="Google Shape;5389;p61">
                  <a:extLst>
                    <a:ext uri="{FF2B5EF4-FFF2-40B4-BE49-F238E27FC236}">
                      <a16:creationId xmlns:a16="http://schemas.microsoft.com/office/drawing/2014/main" id="{A56ACC61-2F34-BB03-BCFB-22E76DBD7B2F}"/>
                    </a:ext>
                  </a:extLst>
                </p:cNvPr>
                <p:cNvSpPr/>
                <p:nvPr/>
              </p:nvSpPr>
              <p:spPr>
                <a:xfrm>
                  <a:off x="3299138" y="130083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8" name="Google Shape;5390;p61">
                  <a:extLst>
                    <a:ext uri="{FF2B5EF4-FFF2-40B4-BE49-F238E27FC236}">
                      <a16:creationId xmlns:a16="http://schemas.microsoft.com/office/drawing/2014/main" id="{DC0093A1-999B-ACF0-1F06-479F2B9E9E4E}"/>
                    </a:ext>
                  </a:extLst>
                </p:cNvPr>
                <p:cNvSpPr/>
                <p:nvPr/>
              </p:nvSpPr>
              <p:spPr>
                <a:xfrm>
                  <a:off x="3274836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63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9" name="Google Shape;5391;p61">
                  <a:extLst>
                    <a:ext uri="{FF2B5EF4-FFF2-40B4-BE49-F238E27FC236}">
                      <a16:creationId xmlns:a16="http://schemas.microsoft.com/office/drawing/2014/main" id="{29828F5A-21F5-ADB8-EC0F-1D6F7954A2BE}"/>
                    </a:ext>
                  </a:extLst>
                </p:cNvPr>
                <p:cNvSpPr/>
                <p:nvPr/>
              </p:nvSpPr>
              <p:spPr>
                <a:xfrm>
                  <a:off x="3250524" y="130083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0" name="Google Shape;5392;p61">
                  <a:extLst>
                    <a:ext uri="{FF2B5EF4-FFF2-40B4-BE49-F238E27FC236}">
                      <a16:creationId xmlns:a16="http://schemas.microsoft.com/office/drawing/2014/main" id="{659FE9DB-A29B-50BD-7E54-1ADA34C09B4A}"/>
                    </a:ext>
                  </a:extLst>
                </p:cNvPr>
                <p:cNvSpPr/>
                <p:nvPr/>
              </p:nvSpPr>
              <p:spPr>
                <a:xfrm>
                  <a:off x="3226352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63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1" name="Google Shape;5393;p61">
                  <a:extLst>
                    <a:ext uri="{FF2B5EF4-FFF2-40B4-BE49-F238E27FC236}">
                      <a16:creationId xmlns:a16="http://schemas.microsoft.com/office/drawing/2014/main" id="{15F3E6D7-41CC-CC6F-8712-D033AC3EE0C9}"/>
                    </a:ext>
                  </a:extLst>
                </p:cNvPr>
                <p:cNvSpPr/>
                <p:nvPr/>
              </p:nvSpPr>
              <p:spPr>
                <a:xfrm>
                  <a:off x="3202039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2" name="Google Shape;5394;p61">
                  <a:extLst>
                    <a:ext uri="{FF2B5EF4-FFF2-40B4-BE49-F238E27FC236}">
                      <a16:creationId xmlns:a16="http://schemas.microsoft.com/office/drawing/2014/main" id="{AC7DCA5E-2436-C096-BEB5-477BAFAAECC0}"/>
                    </a:ext>
                  </a:extLst>
                </p:cNvPr>
                <p:cNvSpPr/>
                <p:nvPr/>
              </p:nvSpPr>
              <p:spPr>
                <a:xfrm>
                  <a:off x="3177737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3" name="Google Shape;5395;p61">
                  <a:extLst>
                    <a:ext uri="{FF2B5EF4-FFF2-40B4-BE49-F238E27FC236}">
                      <a16:creationId xmlns:a16="http://schemas.microsoft.com/office/drawing/2014/main" id="{96690985-56A0-6321-F0BA-A7E15B5CBDAC}"/>
                    </a:ext>
                  </a:extLst>
                </p:cNvPr>
                <p:cNvSpPr/>
                <p:nvPr/>
              </p:nvSpPr>
              <p:spPr>
                <a:xfrm>
                  <a:off x="3323440" y="1322432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477" y="0"/>
                      </a:moveTo>
                      <a:cubicBezTo>
                        <a:pt x="215" y="12"/>
                        <a:pt x="1" y="131"/>
                        <a:pt x="1" y="286"/>
                      </a:cubicBezTo>
                      <a:cubicBezTo>
                        <a:pt x="1" y="429"/>
                        <a:pt x="215" y="548"/>
                        <a:pt x="477" y="548"/>
                      </a:cubicBezTo>
                      <a:cubicBezTo>
                        <a:pt x="537" y="548"/>
                        <a:pt x="596" y="548"/>
                        <a:pt x="632" y="536"/>
                      </a:cubicBezTo>
                      <a:lnTo>
                        <a:pt x="668" y="36"/>
                      </a:lnTo>
                      <a:cubicBezTo>
                        <a:pt x="608" y="12"/>
                        <a:pt x="53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4" name="Google Shape;5396;p61">
                  <a:extLst>
                    <a:ext uri="{FF2B5EF4-FFF2-40B4-BE49-F238E27FC236}">
                      <a16:creationId xmlns:a16="http://schemas.microsoft.com/office/drawing/2014/main" id="{2163A435-1C5C-DC31-B310-1F0725A9F544}"/>
                    </a:ext>
                  </a:extLst>
                </p:cNvPr>
                <p:cNvSpPr/>
                <p:nvPr/>
              </p:nvSpPr>
              <p:spPr>
                <a:xfrm>
                  <a:off x="3299138" y="1322563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5" name="Google Shape;5397;p61">
                  <a:extLst>
                    <a:ext uri="{FF2B5EF4-FFF2-40B4-BE49-F238E27FC236}">
                      <a16:creationId xmlns:a16="http://schemas.microsoft.com/office/drawing/2014/main" id="{FB6EA1D6-85CF-0228-6026-28B7E50555CA}"/>
                    </a:ext>
                  </a:extLst>
                </p:cNvPr>
                <p:cNvSpPr/>
                <p:nvPr/>
              </p:nvSpPr>
              <p:spPr>
                <a:xfrm>
                  <a:off x="3274836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6" name="Google Shape;5398;p61">
                  <a:extLst>
                    <a:ext uri="{FF2B5EF4-FFF2-40B4-BE49-F238E27FC236}">
                      <a16:creationId xmlns:a16="http://schemas.microsoft.com/office/drawing/2014/main" id="{7E9D03BA-5337-FCED-0B5F-35ADC68D49C5}"/>
                    </a:ext>
                  </a:extLst>
                </p:cNvPr>
                <p:cNvSpPr/>
                <p:nvPr/>
              </p:nvSpPr>
              <p:spPr>
                <a:xfrm>
                  <a:off x="3250524" y="1322563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7" name="Google Shape;5399;p61">
                  <a:extLst>
                    <a:ext uri="{FF2B5EF4-FFF2-40B4-BE49-F238E27FC236}">
                      <a16:creationId xmlns:a16="http://schemas.microsoft.com/office/drawing/2014/main" id="{FD4957A1-5E09-6046-3122-C696E2EA0664}"/>
                    </a:ext>
                  </a:extLst>
                </p:cNvPr>
                <p:cNvSpPr/>
                <p:nvPr/>
              </p:nvSpPr>
              <p:spPr>
                <a:xfrm>
                  <a:off x="3226352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8" name="Google Shape;5400;p61">
                  <a:extLst>
                    <a:ext uri="{FF2B5EF4-FFF2-40B4-BE49-F238E27FC236}">
                      <a16:creationId xmlns:a16="http://schemas.microsoft.com/office/drawing/2014/main" id="{3857B381-BA58-007A-9FC0-7EEE811FF080}"/>
                    </a:ext>
                  </a:extLst>
                </p:cNvPr>
                <p:cNvSpPr/>
                <p:nvPr/>
              </p:nvSpPr>
              <p:spPr>
                <a:xfrm>
                  <a:off x="3202039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9" name="Google Shape;5401;p61">
                  <a:extLst>
                    <a:ext uri="{FF2B5EF4-FFF2-40B4-BE49-F238E27FC236}">
                      <a16:creationId xmlns:a16="http://schemas.microsoft.com/office/drawing/2014/main" id="{7AE9C7D9-3B4A-0CD1-AA46-88ECF0BF9025}"/>
                    </a:ext>
                  </a:extLst>
                </p:cNvPr>
                <p:cNvSpPr/>
                <p:nvPr/>
              </p:nvSpPr>
              <p:spPr>
                <a:xfrm>
                  <a:off x="3177737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0" name="Google Shape;5402;p61">
                  <a:extLst>
                    <a:ext uri="{FF2B5EF4-FFF2-40B4-BE49-F238E27FC236}">
                      <a16:creationId xmlns:a16="http://schemas.microsoft.com/office/drawing/2014/main" id="{9260510D-963F-E778-048A-BEB583B8BAD9}"/>
                    </a:ext>
                  </a:extLst>
                </p:cNvPr>
                <p:cNvSpPr/>
                <p:nvPr/>
              </p:nvSpPr>
              <p:spPr>
                <a:xfrm>
                  <a:off x="3326285" y="1346225"/>
                  <a:ext cx="3117" cy="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89" extrusionOk="0">
                      <a:moveTo>
                        <a:pt x="287" y="0"/>
                      </a:moveTo>
                      <a:lnTo>
                        <a:pt x="287" y="0"/>
                      </a:lnTo>
                      <a:cubicBezTo>
                        <a:pt x="120" y="48"/>
                        <a:pt x="1" y="143"/>
                        <a:pt x="1" y="250"/>
                      </a:cubicBezTo>
                      <a:cubicBezTo>
                        <a:pt x="1" y="357"/>
                        <a:pt x="108" y="441"/>
                        <a:pt x="251" y="488"/>
                      </a:cubicBez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1" name="Google Shape;5403;p61">
                  <a:extLst>
                    <a:ext uri="{FF2B5EF4-FFF2-40B4-BE49-F238E27FC236}">
                      <a16:creationId xmlns:a16="http://schemas.microsoft.com/office/drawing/2014/main" id="{2DA3B688-6062-D770-6CA7-E6A69E341200}"/>
                    </a:ext>
                  </a:extLst>
                </p:cNvPr>
                <p:cNvSpPr/>
                <p:nvPr/>
              </p:nvSpPr>
              <p:spPr>
                <a:xfrm>
                  <a:off x="3301853" y="1346095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5404;p61">
                  <a:extLst>
                    <a:ext uri="{FF2B5EF4-FFF2-40B4-BE49-F238E27FC236}">
                      <a16:creationId xmlns:a16="http://schemas.microsoft.com/office/drawing/2014/main" id="{3D78F0F6-23AA-EB85-28B9-21BD0910FCA1}"/>
                    </a:ext>
                  </a:extLst>
                </p:cNvPr>
                <p:cNvSpPr/>
                <p:nvPr/>
              </p:nvSpPr>
              <p:spPr>
                <a:xfrm>
                  <a:off x="3277801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5405;p61">
                  <a:extLst>
                    <a:ext uri="{FF2B5EF4-FFF2-40B4-BE49-F238E27FC236}">
                      <a16:creationId xmlns:a16="http://schemas.microsoft.com/office/drawing/2014/main" id="{639B1B26-D081-5C9E-E8FA-B066522BF921}"/>
                    </a:ext>
                  </a:extLst>
                </p:cNvPr>
                <p:cNvSpPr/>
                <p:nvPr/>
              </p:nvSpPr>
              <p:spPr>
                <a:xfrm>
                  <a:off x="3253369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4" name="Google Shape;5406;p61">
                  <a:extLst>
                    <a:ext uri="{FF2B5EF4-FFF2-40B4-BE49-F238E27FC236}">
                      <a16:creationId xmlns:a16="http://schemas.microsoft.com/office/drawing/2014/main" id="{5D919FCA-B537-9CDA-1C55-2BCCAF45CC84}"/>
                    </a:ext>
                  </a:extLst>
                </p:cNvPr>
                <p:cNvSpPr/>
                <p:nvPr/>
              </p:nvSpPr>
              <p:spPr>
                <a:xfrm>
                  <a:off x="3229197" y="13460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5" name="Google Shape;5407;p61">
                  <a:extLst>
                    <a:ext uri="{FF2B5EF4-FFF2-40B4-BE49-F238E27FC236}">
                      <a16:creationId xmlns:a16="http://schemas.microsoft.com/office/drawing/2014/main" id="{9D85077F-1F33-34A8-7AF2-DF5409CE9A5C}"/>
                    </a:ext>
                  </a:extLst>
                </p:cNvPr>
                <p:cNvSpPr/>
                <p:nvPr/>
              </p:nvSpPr>
              <p:spPr>
                <a:xfrm>
                  <a:off x="3204754" y="1346095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5408;p61">
                  <a:extLst>
                    <a:ext uri="{FF2B5EF4-FFF2-40B4-BE49-F238E27FC236}">
                      <a16:creationId xmlns:a16="http://schemas.microsoft.com/office/drawing/2014/main" id="{E72FFA16-3136-3548-90EA-0E9F0BDE43FC}"/>
                    </a:ext>
                  </a:extLst>
                </p:cNvPr>
                <p:cNvSpPr/>
                <p:nvPr/>
              </p:nvSpPr>
              <p:spPr>
                <a:xfrm>
                  <a:off x="3180712" y="13460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5409;p61">
                  <a:extLst>
                    <a:ext uri="{FF2B5EF4-FFF2-40B4-BE49-F238E27FC236}">
                      <a16:creationId xmlns:a16="http://schemas.microsoft.com/office/drawing/2014/main" id="{75960C4A-2418-3C27-F024-C7B37E6654C7}"/>
                    </a:ext>
                  </a:extLst>
                </p:cNvPr>
                <p:cNvSpPr/>
                <p:nvPr/>
              </p:nvSpPr>
              <p:spPr>
                <a:xfrm>
                  <a:off x="3313363" y="13347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5410;p61">
                  <a:extLst>
                    <a:ext uri="{FF2B5EF4-FFF2-40B4-BE49-F238E27FC236}">
                      <a16:creationId xmlns:a16="http://schemas.microsoft.com/office/drawing/2014/main" id="{C71F010D-5DAC-C565-3AC8-C13B458882E1}"/>
                    </a:ext>
                  </a:extLst>
                </p:cNvPr>
                <p:cNvSpPr/>
                <p:nvPr/>
              </p:nvSpPr>
              <p:spPr>
                <a:xfrm>
                  <a:off x="3289181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5411;p61">
                  <a:extLst>
                    <a:ext uri="{FF2B5EF4-FFF2-40B4-BE49-F238E27FC236}">
                      <a16:creationId xmlns:a16="http://schemas.microsoft.com/office/drawing/2014/main" id="{7858AB7B-ECFD-B19A-D7EC-1F2E83E1E501}"/>
                    </a:ext>
                  </a:extLst>
                </p:cNvPr>
                <p:cNvSpPr/>
                <p:nvPr/>
              </p:nvSpPr>
              <p:spPr>
                <a:xfrm>
                  <a:off x="3264879" y="13347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0" name="Google Shape;5412;p61">
                  <a:extLst>
                    <a:ext uri="{FF2B5EF4-FFF2-40B4-BE49-F238E27FC236}">
                      <a16:creationId xmlns:a16="http://schemas.microsoft.com/office/drawing/2014/main" id="{1B7B3498-86F6-7B33-80DB-79824E50D3C6}"/>
                    </a:ext>
                  </a:extLst>
                </p:cNvPr>
                <p:cNvSpPr/>
                <p:nvPr/>
              </p:nvSpPr>
              <p:spPr>
                <a:xfrm>
                  <a:off x="3240696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1" name="Google Shape;5413;p61">
                  <a:extLst>
                    <a:ext uri="{FF2B5EF4-FFF2-40B4-BE49-F238E27FC236}">
                      <a16:creationId xmlns:a16="http://schemas.microsoft.com/office/drawing/2014/main" id="{D6AA3C5A-1F54-8D28-B92E-4D0F251C85D8}"/>
                    </a:ext>
                  </a:extLst>
                </p:cNvPr>
                <p:cNvSpPr/>
                <p:nvPr/>
              </p:nvSpPr>
              <p:spPr>
                <a:xfrm>
                  <a:off x="3216264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5414;p61">
                  <a:extLst>
                    <a:ext uri="{FF2B5EF4-FFF2-40B4-BE49-F238E27FC236}">
                      <a16:creationId xmlns:a16="http://schemas.microsoft.com/office/drawing/2014/main" id="{8A655B3B-861B-1142-8930-E169C738465B}"/>
                    </a:ext>
                  </a:extLst>
                </p:cNvPr>
                <p:cNvSpPr/>
                <p:nvPr/>
              </p:nvSpPr>
              <p:spPr>
                <a:xfrm>
                  <a:off x="3191962" y="133471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3" name="Google Shape;5415;p61">
                  <a:extLst>
                    <a:ext uri="{FF2B5EF4-FFF2-40B4-BE49-F238E27FC236}">
                      <a16:creationId xmlns:a16="http://schemas.microsoft.com/office/drawing/2014/main" id="{0971C758-44CF-0C5D-B054-A18047585B47}"/>
                    </a:ext>
                  </a:extLst>
                </p:cNvPr>
                <p:cNvSpPr/>
                <p:nvPr/>
              </p:nvSpPr>
              <p:spPr>
                <a:xfrm>
                  <a:off x="3167649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5416;p61">
                  <a:extLst>
                    <a:ext uri="{FF2B5EF4-FFF2-40B4-BE49-F238E27FC236}">
                      <a16:creationId xmlns:a16="http://schemas.microsoft.com/office/drawing/2014/main" id="{DB5D0095-0D72-CB3C-6231-0F59315B1656}"/>
                    </a:ext>
                  </a:extLst>
                </p:cNvPr>
                <p:cNvSpPr/>
                <p:nvPr/>
              </p:nvSpPr>
              <p:spPr>
                <a:xfrm>
                  <a:off x="3313363" y="135656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5" name="Google Shape;5417;p61">
                  <a:extLst>
                    <a:ext uri="{FF2B5EF4-FFF2-40B4-BE49-F238E27FC236}">
                      <a16:creationId xmlns:a16="http://schemas.microsoft.com/office/drawing/2014/main" id="{2468D762-FBFE-280A-2345-3C323E4ADEDE}"/>
                    </a:ext>
                  </a:extLst>
                </p:cNvPr>
                <p:cNvSpPr/>
                <p:nvPr/>
              </p:nvSpPr>
              <p:spPr>
                <a:xfrm>
                  <a:off x="3289181" y="135656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6" name="Google Shape;5418;p61">
                  <a:extLst>
                    <a:ext uri="{FF2B5EF4-FFF2-40B4-BE49-F238E27FC236}">
                      <a16:creationId xmlns:a16="http://schemas.microsoft.com/office/drawing/2014/main" id="{F0E5EBE6-B4D1-6F60-8824-8131DEE6B288}"/>
                    </a:ext>
                  </a:extLst>
                </p:cNvPr>
                <p:cNvSpPr/>
                <p:nvPr/>
              </p:nvSpPr>
              <p:spPr>
                <a:xfrm>
                  <a:off x="3264879" y="135656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7" name="Google Shape;5419;p61">
                  <a:extLst>
                    <a:ext uri="{FF2B5EF4-FFF2-40B4-BE49-F238E27FC236}">
                      <a16:creationId xmlns:a16="http://schemas.microsoft.com/office/drawing/2014/main" id="{AF098F92-F455-18F4-EBFC-98E16B1A6F39}"/>
                    </a:ext>
                  </a:extLst>
                </p:cNvPr>
                <p:cNvSpPr/>
                <p:nvPr/>
              </p:nvSpPr>
              <p:spPr>
                <a:xfrm>
                  <a:off x="3240696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5420;p61">
                  <a:extLst>
                    <a:ext uri="{FF2B5EF4-FFF2-40B4-BE49-F238E27FC236}">
                      <a16:creationId xmlns:a16="http://schemas.microsoft.com/office/drawing/2014/main" id="{D92D2274-0A2E-AA7A-2ED2-3FC40CE24D47}"/>
                    </a:ext>
                  </a:extLst>
                </p:cNvPr>
                <p:cNvSpPr/>
                <p:nvPr/>
              </p:nvSpPr>
              <p:spPr>
                <a:xfrm>
                  <a:off x="3216264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5421;p61">
                  <a:extLst>
                    <a:ext uri="{FF2B5EF4-FFF2-40B4-BE49-F238E27FC236}">
                      <a16:creationId xmlns:a16="http://schemas.microsoft.com/office/drawing/2014/main" id="{F98DDAA9-DD1B-71A2-C7FA-5622F7C54732}"/>
                    </a:ext>
                  </a:extLst>
                </p:cNvPr>
                <p:cNvSpPr/>
                <p:nvPr/>
              </p:nvSpPr>
              <p:spPr>
                <a:xfrm>
                  <a:off x="3191962" y="135656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0" name="Google Shape;5422;p61">
                  <a:extLst>
                    <a:ext uri="{FF2B5EF4-FFF2-40B4-BE49-F238E27FC236}">
                      <a16:creationId xmlns:a16="http://schemas.microsoft.com/office/drawing/2014/main" id="{4ADBB71D-3A69-F667-31B1-CDAD12996941}"/>
                    </a:ext>
                  </a:extLst>
                </p:cNvPr>
                <p:cNvSpPr/>
                <p:nvPr/>
              </p:nvSpPr>
              <p:spPr>
                <a:xfrm>
                  <a:off x="3167649" y="1358377"/>
                  <a:ext cx="662" cy="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239" extrusionOk="0">
                      <a:moveTo>
                        <a:pt x="37" y="0"/>
                      </a:moveTo>
                      <a:cubicBezTo>
                        <a:pt x="13" y="24"/>
                        <a:pt x="1" y="60"/>
                        <a:pt x="1" y="95"/>
                      </a:cubicBezTo>
                      <a:cubicBezTo>
                        <a:pt x="1" y="143"/>
                        <a:pt x="25" y="191"/>
                        <a:pt x="60" y="238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1" name="Google Shape;5423;p61">
                  <a:extLst>
                    <a:ext uri="{FF2B5EF4-FFF2-40B4-BE49-F238E27FC236}">
                      <a16:creationId xmlns:a16="http://schemas.microsoft.com/office/drawing/2014/main" id="{596154CF-4827-F1A3-949E-8F7FF6F60B35}"/>
                    </a:ext>
                  </a:extLst>
                </p:cNvPr>
                <p:cNvSpPr/>
                <p:nvPr/>
              </p:nvSpPr>
              <p:spPr>
                <a:xfrm>
                  <a:off x="3168040" y="1356564"/>
                  <a:ext cx="9969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537" extrusionOk="0">
                      <a:moveTo>
                        <a:pt x="441" y="1"/>
                      </a:moveTo>
                      <a:cubicBezTo>
                        <a:pt x="239" y="1"/>
                        <a:pt x="84" y="60"/>
                        <a:pt x="1" y="155"/>
                      </a:cubicBezTo>
                      <a:lnTo>
                        <a:pt x="24" y="393"/>
                      </a:lnTo>
                      <a:cubicBezTo>
                        <a:pt x="96" y="477"/>
                        <a:pt x="263" y="536"/>
                        <a:pt x="441" y="536"/>
                      </a:cubicBezTo>
                      <a:cubicBezTo>
                        <a:pt x="703" y="536"/>
                        <a:pt x="917" y="417"/>
                        <a:pt x="917" y="262"/>
                      </a:cubicBezTo>
                      <a:cubicBezTo>
                        <a:pt x="917" y="120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2" name="Google Shape;5424;p61">
                  <a:extLst>
                    <a:ext uri="{FF2B5EF4-FFF2-40B4-BE49-F238E27FC236}">
                      <a16:creationId xmlns:a16="http://schemas.microsoft.com/office/drawing/2014/main" id="{DB55D0F7-231D-E24D-987F-177980AB8A0B}"/>
                    </a:ext>
                  </a:extLst>
                </p:cNvPr>
                <p:cNvSpPr/>
                <p:nvPr/>
              </p:nvSpPr>
              <p:spPr>
                <a:xfrm>
                  <a:off x="3312071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3" name="Google Shape;5425;p61">
                  <a:extLst>
                    <a:ext uri="{FF2B5EF4-FFF2-40B4-BE49-F238E27FC236}">
                      <a16:creationId xmlns:a16="http://schemas.microsoft.com/office/drawing/2014/main" id="{AEAA6EA6-14E7-38C9-16C9-77E7F8F928D7}"/>
                    </a:ext>
                  </a:extLst>
                </p:cNvPr>
                <p:cNvSpPr/>
                <p:nvPr/>
              </p:nvSpPr>
              <p:spPr>
                <a:xfrm>
                  <a:off x="3287628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4" name="Google Shape;5426;p61">
                  <a:extLst>
                    <a:ext uri="{FF2B5EF4-FFF2-40B4-BE49-F238E27FC236}">
                      <a16:creationId xmlns:a16="http://schemas.microsoft.com/office/drawing/2014/main" id="{E54601AF-1ECA-DA8F-2333-3D91729C14CC}"/>
                    </a:ext>
                  </a:extLst>
                </p:cNvPr>
                <p:cNvSpPr/>
                <p:nvPr/>
              </p:nvSpPr>
              <p:spPr>
                <a:xfrm>
                  <a:off x="3263456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5" name="Google Shape;5427;p61">
                  <a:extLst>
                    <a:ext uri="{FF2B5EF4-FFF2-40B4-BE49-F238E27FC236}">
                      <a16:creationId xmlns:a16="http://schemas.microsoft.com/office/drawing/2014/main" id="{A5B93764-D7ED-ACDE-D245-81A1109DDBAF}"/>
                    </a:ext>
                  </a:extLst>
                </p:cNvPr>
                <p:cNvSpPr/>
                <p:nvPr/>
              </p:nvSpPr>
              <p:spPr>
                <a:xfrm>
                  <a:off x="3239024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6" name="Google Shape;5428;p61">
                  <a:extLst>
                    <a:ext uri="{FF2B5EF4-FFF2-40B4-BE49-F238E27FC236}">
                      <a16:creationId xmlns:a16="http://schemas.microsoft.com/office/drawing/2014/main" id="{C81B935E-B352-9D73-FAE1-BA779E7F1FF7}"/>
                    </a:ext>
                  </a:extLst>
                </p:cNvPr>
                <p:cNvSpPr/>
                <p:nvPr/>
              </p:nvSpPr>
              <p:spPr>
                <a:xfrm>
                  <a:off x="3214972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5429;p61">
                  <a:extLst>
                    <a:ext uri="{FF2B5EF4-FFF2-40B4-BE49-F238E27FC236}">
                      <a16:creationId xmlns:a16="http://schemas.microsoft.com/office/drawing/2014/main" id="{E3A99041-1BA2-8A4F-5D26-C982E7FD8034}"/>
                    </a:ext>
                  </a:extLst>
                </p:cNvPr>
                <p:cNvSpPr/>
                <p:nvPr/>
              </p:nvSpPr>
              <p:spPr>
                <a:xfrm>
                  <a:off x="3190540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5430;p61">
                  <a:extLst>
                    <a:ext uri="{FF2B5EF4-FFF2-40B4-BE49-F238E27FC236}">
                      <a16:creationId xmlns:a16="http://schemas.microsoft.com/office/drawing/2014/main" id="{A4AFF087-13E4-1804-1D2C-6D831C785205}"/>
                    </a:ext>
                  </a:extLst>
                </p:cNvPr>
                <p:cNvSpPr/>
                <p:nvPr/>
              </p:nvSpPr>
              <p:spPr>
                <a:xfrm>
                  <a:off x="3169593" y="1379195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191" y="0"/>
                      </a:moveTo>
                      <a:cubicBezTo>
                        <a:pt x="120" y="0"/>
                        <a:pt x="60" y="12"/>
                        <a:pt x="0" y="24"/>
                      </a:cubicBezTo>
                      <a:lnTo>
                        <a:pt x="24" y="536"/>
                      </a:lnTo>
                      <a:cubicBezTo>
                        <a:pt x="84" y="548"/>
                        <a:pt x="131" y="548"/>
                        <a:pt x="191" y="548"/>
                      </a:cubicBezTo>
                      <a:cubicBezTo>
                        <a:pt x="441" y="536"/>
                        <a:pt x="667" y="417"/>
                        <a:pt x="667" y="262"/>
                      </a:cubicBezTo>
                      <a:cubicBezTo>
                        <a:pt x="667" y="119"/>
                        <a:pt x="441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5431;p61">
                  <a:extLst>
                    <a:ext uri="{FF2B5EF4-FFF2-40B4-BE49-F238E27FC236}">
                      <a16:creationId xmlns:a16="http://schemas.microsoft.com/office/drawing/2014/main" id="{2BD56D44-2372-ADE4-1871-DE759A5E7CC0}"/>
                    </a:ext>
                  </a:extLst>
                </p:cNvPr>
                <p:cNvSpPr/>
                <p:nvPr/>
              </p:nvSpPr>
              <p:spPr>
                <a:xfrm>
                  <a:off x="3323440" y="1367814"/>
                  <a:ext cx="467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537" extrusionOk="0">
                      <a:moveTo>
                        <a:pt x="430" y="0"/>
                      </a:moveTo>
                      <a:cubicBezTo>
                        <a:pt x="191" y="24"/>
                        <a:pt x="1" y="143"/>
                        <a:pt x="1" y="274"/>
                      </a:cubicBezTo>
                      <a:cubicBezTo>
                        <a:pt x="1" y="405"/>
                        <a:pt x="179" y="524"/>
                        <a:pt x="394" y="536"/>
                      </a:cubicBezTo>
                      <a:lnTo>
                        <a:pt x="43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5432;p61">
                  <a:extLst>
                    <a:ext uri="{FF2B5EF4-FFF2-40B4-BE49-F238E27FC236}">
                      <a16:creationId xmlns:a16="http://schemas.microsoft.com/office/drawing/2014/main" id="{C14F7C76-4CE3-4E63-08FA-5E23CE54A1EB}"/>
                    </a:ext>
                  </a:extLst>
                </p:cNvPr>
                <p:cNvSpPr/>
                <p:nvPr/>
              </p:nvSpPr>
              <p:spPr>
                <a:xfrm>
                  <a:off x="3299138" y="13678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5433;p61">
                  <a:extLst>
                    <a:ext uri="{FF2B5EF4-FFF2-40B4-BE49-F238E27FC236}">
                      <a16:creationId xmlns:a16="http://schemas.microsoft.com/office/drawing/2014/main" id="{3E1CFB23-AC36-DF72-1E82-AEBE651CD288}"/>
                    </a:ext>
                  </a:extLst>
                </p:cNvPr>
                <p:cNvSpPr/>
                <p:nvPr/>
              </p:nvSpPr>
              <p:spPr>
                <a:xfrm>
                  <a:off x="3274836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5434;p61">
                  <a:extLst>
                    <a:ext uri="{FF2B5EF4-FFF2-40B4-BE49-F238E27FC236}">
                      <a16:creationId xmlns:a16="http://schemas.microsoft.com/office/drawing/2014/main" id="{78B1F05D-192D-3AB2-F4B8-F313B2823F5B}"/>
                    </a:ext>
                  </a:extLst>
                </p:cNvPr>
                <p:cNvSpPr/>
                <p:nvPr/>
              </p:nvSpPr>
              <p:spPr>
                <a:xfrm>
                  <a:off x="3250524" y="13678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5435;p61">
                  <a:extLst>
                    <a:ext uri="{FF2B5EF4-FFF2-40B4-BE49-F238E27FC236}">
                      <a16:creationId xmlns:a16="http://schemas.microsoft.com/office/drawing/2014/main" id="{722A3230-41EE-C9C8-BA5C-7EFCA52E2918}"/>
                    </a:ext>
                  </a:extLst>
                </p:cNvPr>
                <p:cNvSpPr/>
                <p:nvPr/>
              </p:nvSpPr>
              <p:spPr>
                <a:xfrm>
                  <a:off x="3226352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5436;p61">
                  <a:extLst>
                    <a:ext uri="{FF2B5EF4-FFF2-40B4-BE49-F238E27FC236}">
                      <a16:creationId xmlns:a16="http://schemas.microsoft.com/office/drawing/2014/main" id="{8953C126-B03E-1471-D545-CA995686BC13}"/>
                    </a:ext>
                  </a:extLst>
                </p:cNvPr>
                <p:cNvSpPr/>
                <p:nvPr/>
              </p:nvSpPr>
              <p:spPr>
                <a:xfrm>
                  <a:off x="3202039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5437;p61">
                  <a:extLst>
                    <a:ext uri="{FF2B5EF4-FFF2-40B4-BE49-F238E27FC236}">
                      <a16:creationId xmlns:a16="http://schemas.microsoft.com/office/drawing/2014/main" id="{965307A2-57D6-AD1C-0FD9-AB099C601FCD}"/>
                    </a:ext>
                  </a:extLst>
                </p:cNvPr>
                <p:cNvSpPr/>
                <p:nvPr/>
              </p:nvSpPr>
              <p:spPr>
                <a:xfrm>
                  <a:off x="3177737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5438;p61">
                  <a:extLst>
                    <a:ext uri="{FF2B5EF4-FFF2-40B4-BE49-F238E27FC236}">
                      <a16:creationId xmlns:a16="http://schemas.microsoft.com/office/drawing/2014/main" id="{2BBC3F9C-AFE8-0E10-DDA6-48D87872231D}"/>
                    </a:ext>
                  </a:extLst>
                </p:cNvPr>
                <p:cNvSpPr/>
                <p:nvPr/>
              </p:nvSpPr>
              <p:spPr>
                <a:xfrm>
                  <a:off x="3323440" y="1389793"/>
                  <a:ext cx="337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513" extrusionOk="0">
                      <a:moveTo>
                        <a:pt x="310" y="0"/>
                      </a:moveTo>
                      <a:lnTo>
                        <a:pt x="310" y="0"/>
                      </a:lnTo>
                      <a:cubicBezTo>
                        <a:pt x="132" y="48"/>
                        <a:pt x="1" y="143"/>
                        <a:pt x="1" y="262"/>
                      </a:cubicBezTo>
                      <a:cubicBezTo>
                        <a:pt x="1" y="358"/>
                        <a:pt x="120" y="465"/>
                        <a:pt x="275" y="512"/>
                      </a:cubicBez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5439;p61">
                  <a:extLst>
                    <a:ext uri="{FF2B5EF4-FFF2-40B4-BE49-F238E27FC236}">
                      <a16:creationId xmlns:a16="http://schemas.microsoft.com/office/drawing/2014/main" id="{B5AAA67B-C6C7-AF0F-DA47-37C06F8B22E3}"/>
                    </a:ext>
                  </a:extLst>
                </p:cNvPr>
                <p:cNvSpPr/>
                <p:nvPr/>
              </p:nvSpPr>
              <p:spPr>
                <a:xfrm>
                  <a:off x="3299138" y="138966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5440;p61">
                  <a:extLst>
                    <a:ext uri="{FF2B5EF4-FFF2-40B4-BE49-F238E27FC236}">
                      <a16:creationId xmlns:a16="http://schemas.microsoft.com/office/drawing/2014/main" id="{73529D26-7467-CE9A-E916-2D08D3362DF0}"/>
                    </a:ext>
                  </a:extLst>
                </p:cNvPr>
                <p:cNvSpPr/>
                <p:nvPr/>
              </p:nvSpPr>
              <p:spPr>
                <a:xfrm>
                  <a:off x="3274836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9" name="Google Shape;5441;p61">
                  <a:extLst>
                    <a:ext uri="{FF2B5EF4-FFF2-40B4-BE49-F238E27FC236}">
                      <a16:creationId xmlns:a16="http://schemas.microsoft.com/office/drawing/2014/main" id="{4A9B13FC-1B74-FEF3-AC87-4B385F152A29}"/>
                    </a:ext>
                  </a:extLst>
                </p:cNvPr>
                <p:cNvSpPr/>
                <p:nvPr/>
              </p:nvSpPr>
              <p:spPr>
                <a:xfrm>
                  <a:off x="3250524" y="138966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5442;p61">
                  <a:extLst>
                    <a:ext uri="{FF2B5EF4-FFF2-40B4-BE49-F238E27FC236}">
                      <a16:creationId xmlns:a16="http://schemas.microsoft.com/office/drawing/2014/main" id="{CC78FBCE-EFBF-BBBD-D1A4-8191648A28F9}"/>
                    </a:ext>
                  </a:extLst>
                </p:cNvPr>
                <p:cNvSpPr/>
                <p:nvPr/>
              </p:nvSpPr>
              <p:spPr>
                <a:xfrm>
                  <a:off x="3226352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5443;p61">
                  <a:extLst>
                    <a:ext uri="{FF2B5EF4-FFF2-40B4-BE49-F238E27FC236}">
                      <a16:creationId xmlns:a16="http://schemas.microsoft.com/office/drawing/2014/main" id="{55C99DCE-4A82-6FF9-3801-19AB7484F7CE}"/>
                    </a:ext>
                  </a:extLst>
                </p:cNvPr>
                <p:cNvSpPr/>
                <p:nvPr/>
              </p:nvSpPr>
              <p:spPr>
                <a:xfrm>
                  <a:off x="3202039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5444;p61">
                  <a:extLst>
                    <a:ext uri="{FF2B5EF4-FFF2-40B4-BE49-F238E27FC236}">
                      <a16:creationId xmlns:a16="http://schemas.microsoft.com/office/drawing/2014/main" id="{32670252-DE57-4149-9422-E25FC0C2A45A}"/>
                    </a:ext>
                  </a:extLst>
                </p:cNvPr>
                <p:cNvSpPr/>
                <p:nvPr/>
              </p:nvSpPr>
              <p:spPr>
                <a:xfrm>
                  <a:off x="3177737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5445;p61">
                  <a:extLst>
                    <a:ext uri="{FF2B5EF4-FFF2-40B4-BE49-F238E27FC236}">
                      <a16:creationId xmlns:a16="http://schemas.microsoft.com/office/drawing/2014/main" id="{79C70C7A-300C-8C42-8682-A30E8BC4AE23}"/>
                    </a:ext>
                  </a:extLst>
                </p:cNvPr>
                <p:cNvSpPr/>
                <p:nvPr/>
              </p:nvSpPr>
              <p:spPr>
                <a:xfrm>
                  <a:off x="3301853" y="141306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5446;p61">
                  <a:extLst>
                    <a:ext uri="{FF2B5EF4-FFF2-40B4-BE49-F238E27FC236}">
                      <a16:creationId xmlns:a16="http://schemas.microsoft.com/office/drawing/2014/main" id="{4FC75B97-5394-E40A-56FB-ACE7C02F596A}"/>
                    </a:ext>
                  </a:extLst>
                </p:cNvPr>
                <p:cNvSpPr/>
                <p:nvPr/>
              </p:nvSpPr>
              <p:spPr>
                <a:xfrm>
                  <a:off x="3277801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5447;p61">
                  <a:extLst>
                    <a:ext uri="{FF2B5EF4-FFF2-40B4-BE49-F238E27FC236}">
                      <a16:creationId xmlns:a16="http://schemas.microsoft.com/office/drawing/2014/main" id="{8AF91602-415B-8D55-C5F6-0F50CF3B8E2B}"/>
                    </a:ext>
                  </a:extLst>
                </p:cNvPr>
                <p:cNvSpPr/>
                <p:nvPr/>
              </p:nvSpPr>
              <p:spPr>
                <a:xfrm>
                  <a:off x="3253369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5448;p61">
                  <a:extLst>
                    <a:ext uri="{FF2B5EF4-FFF2-40B4-BE49-F238E27FC236}">
                      <a16:creationId xmlns:a16="http://schemas.microsoft.com/office/drawing/2014/main" id="{C25170EC-48F5-32B9-9386-F788619F2BB7}"/>
                    </a:ext>
                  </a:extLst>
                </p:cNvPr>
                <p:cNvSpPr/>
                <p:nvPr/>
              </p:nvSpPr>
              <p:spPr>
                <a:xfrm>
                  <a:off x="3229197" y="141306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5449;p61">
                  <a:extLst>
                    <a:ext uri="{FF2B5EF4-FFF2-40B4-BE49-F238E27FC236}">
                      <a16:creationId xmlns:a16="http://schemas.microsoft.com/office/drawing/2014/main" id="{C8F2906D-AFF3-0D60-160D-8FDAC0CEAC2B}"/>
                    </a:ext>
                  </a:extLst>
                </p:cNvPr>
                <p:cNvSpPr/>
                <p:nvPr/>
              </p:nvSpPr>
              <p:spPr>
                <a:xfrm>
                  <a:off x="3204754" y="141306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5450;p61">
                  <a:extLst>
                    <a:ext uri="{FF2B5EF4-FFF2-40B4-BE49-F238E27FC236}">
                      <a16:creationId xmlns:a16="http://schemas.microsoft.com/office/drawing/2014/main" id="{1D61C6E9-2C84-648B-82D1-1137F3413416}"/>
                    </a:ext>
                  </a:extLst>
                </p:cNvPr>
                <p:cNvSpPr/>
                <p:nvPr/>
              </p:nvSpPr>
              <p:spPr>
                <a:xfrm>
                  <a:off x="3180712" y="141306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5451;p61">
                  <a:extLst>
                    <a:ext uri="{FF2B5EF4-FFF2-40B4-BE49-F238E27FC236}">
                      <a16:creationId xmlns:a16="http://schemas.microsoft.com/office/drawing/2014/main" id="{D0A69AD3-4ED9-03FA-E878-3B920EBCD708}"/>
                    </a:ext>
                  </a:extLst>
                </p:cNvPr>
                <p:cNvSpPr/>
                <p:nvPr/>
              </p:nvSpPr>
              <p:spPr>
                <a:xfrm>
                  <a:off x="3313363" y="140181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5452;p61">
                  <a:extLst>
                    <a:ext uri="{FF2B5EF4-FFF2-40B4-BE49-F238E27FC236}">
                      <a16:creationId xmlns:a16="http://schemas.microsoft.com/office/drawing/2014/main" id="{DD034811-0C1C-E28C-A630-31F1CA5D5EC4}"/>
                    </a:ext>
                  </a:extLst>
                </p:cNvPr>
                <p:cNvSpPr/>
                <p:nvPr/>
              </p:nvSpPr>
              <p:spPr>
                <a:xfrm>
                  <a:off x="3289181" y="140181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5453;p61">
                  <a:extLst>
                    <a:ext uri="{FF2B5EF4-FFF2-40B4-BE49-F238E27FC236}">
                      <a16:creationId xmlns:a16="http://schemas.microsoft.com/office/drawing/2014/main" id="{635BDA2F-798D-275B-92A2-8A27035972F0}"/>
                    </a:ext>
                  </a:extLst>
                </p:cNvPr>
                <p:cNvSpPr/>
                <p:nvPr/>
              </p:nvSpPr>
              <p:spPr>
                <a:xfrm>
                  <a:off x="3264879" y="140181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5454;p61">
                  <a:extLst>
                    <a:ext uri="{FF2B5EF4-FFF2-40B4-BE49-F238E27FC236}">
                      <a16:creationId xmlns:a16="http://schemas.microsoft.com/office/drawing/2014/main" id="{0F0F857D-A817-A2D9-DBE1-D2589EF283BD}"/>
                    </a:ext>
                  </a:extLst>
                </p:cNvPr>
                <p:cNvSpPr/>
                <p:nvPr/>
              </p:nvSpPr>
              <p:spPr>
                <a:xfrm>
                  <a:off x="3240696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15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5455;p61">
                  <a:extLst>
                    <a:ext uri="{FF2B5EF4-FFF2-40B4-BE49-F238E27FC236}">
                      <a16:creationId xmlns:a16="http://schemas.microsoft.com/office/drawing/2014/main" id="{4D79CC7B-89AC-78EF-856B-59B65EE5A38B}"/>
                    </a:ext>
                  </a:extLst>
                </p:cNvPr>
                <p:cNvSpPr/>
                <p:nvPr/>
              </p:nvSpPr>
              <p:spPr>
                <a:xfrm>
                  <a:off x="3216264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5456;p61">
                  <a:extLst>
                    <a:ext uri="{FF2B5EF4-FFF2-40B4-BE49-F238E27FC236}">
                      <a16:creationId xmlns:a16="http://schemas.microsoft.com/office/drawing/2014/main" id="{F65B20BE-BF2F-C380-EA8D-34647717E8D0}"/>
                    </a:ext>
                  </a:extLst>
                </p:cNvPr>
                <p:cNvSpPr/>
                <p:nvPr/>
              </p:nvSpPr>
              <p:spPr>
                <a:xfrm>
                  <a:off x="3191962" y="140181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5" name="Google Shape;5457;p61">
                  <a:extLst>
                    <a:ext uri="{FF2B5EF4-FFF2-40B4-BE49-F238E27FC236}">
                      <a16:creationId xmlns:a16="http://schemas.microsoft.com/office/drawing/2014/main" id="{8D975A2D-C87F-86B7-DCF7-648531994BF1}"/>
                    </a:ext>
                  </a:extLst>
                </p:cNvPr>
                <p:cNvSpPr/>
                <p:nvPr/>
              </p:nvSpPr>
              <p:spPr>
                <a:xfrm>
                  <a:off x="3170885" y="1401815"/>
                  <a:ext cx="7254" cy="5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9" extrusionOk="0">
                      <a:moveTo>
                        <a:pt x="191" y="1"/>
                      </a:moveTo>
                      <a:cubicBezTo>
                        <a:pt x="120" y="1"/>
                        <a:pt x="60" y="13"/>
                        <a:pt x="1" y="25"/>
                      </a:cubicBezTo>
                      <a:lnTo>
                        <a:pt x="24" y="537"/>
                      </a:lnTo>
                      <a:cubicBezTo>
                        <a:pt x="72" y="548"/>
                        <a:pt x="131" y="548"/>
                        <a:pt x="191" y="548"/>
                      </a:cubicBezTo>
                      <a:cubicBezTo>
                        <a:pt x="441" y="537"/>
                        <a:pt x="667" y="417"/>
                        <a:pt x="667" y="263"/>
                      </a:cubicBezTo>
                      <a:cubicBezTo>
                        <a:pt x="667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6" name="Google Shape;5458;p61">
                  <a:extLst>
                    <a:ext uri="{FF2B5EF4-FFF2-40B4-BE49-F238E27FC236}">
                      <a16:creationId xmlns:a16="http://schemas.microsoft.com/office/drawing/2014/main" id="{13B8BA99-68ED-E4C8-A29B-9F54C75CD3C8}"/>
                    </a:ext>
                  </a:extLst>
                </p:cNvPr>
                <p:cNvSpPr/>
                <p:nvPr/>
              </p:nvSpPr>
              <p:spPr>
                <a:xfrm>
                  <a:off x="3312712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7" name="Google Shape;5459;p61">
                  <a:extLst>
                    <a:ext uri="{FF2B5EF4-FFF2-40B4-BE49-F238E27FC236}">
                      <a16:creationId xmlns:a16="http://schemas.microsoft.com/office/drawing/2014/main" id="{667F188F-1D7F-440C-467E-1CAEC8FBB344}"/>
                    </a:ext>
                  </a:extLst>
                </p:cNvPr>
                <p:cNvSpPr/>
                <p:nvPr/>
              </p:nvSpPr>
              <p:spPr>
                <a:xfrm>
                  <a:off x="3288280" y="1180597"/>
                  <a:ext cx="9057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44" extrusionOk="0">
                      <a:moveTo>
                        <a:pt x="0" y="0"/>
                      </a:moveTo>
                      <a:cubicBezTo>
                        <a:pt x="84" y="84"/>
                        <a:pt x="239" y="143"/>
                        <a:pt x="417" y="143"/>
                      </a:cubicBezTo>
                      <a:cubicBezTo>
                        <a:pt x="596" y="143"/>
                        <a:pt x="762" y="84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5460;p61">
                  <a:extLst>
                    <a:ext uri="{FF2B5EF4-FFF2-40B4-BE49-F238E27FC236}">
                      <a16:creationId xmlns:a16="http://schemas.microsoft.com/office/drawing/2014/main" id="{D352F3DC-1972-EB07-20E3-4C00D9FB5DE6}"/>
                    </a:ext>
                  </a:extLst>
                </p:cNvPr>
                <p:cNvSpPr/>
                <p:nvPr/>
              </p:nvSpPr>
              <p:spPr>
                <a:xfrm>
                  <a:off x="3264097" y="1180728"/>
                  <a:ext cx="9068" cy="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32" extrusionOk="0">
                      <a:moveTo>
                        <a:pt x="1" y="0"/>
                      </a:moveTo>
                      <a:cubicBezTo>
                        <a:pt x="84" y="72"/>
                        <a:pt x="239" y="131"/>
                        <a:pt x="418" y="131"/>
                      </a:cubicBezTo>
                      <a:cubicBezTo>
                        <a:pt x="596" y="131"/>
                        <a:pt x="739" y="72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9" name="Google Shape;5461;p61">
                  <a:extLst>
                    <a:ext uri="{FF2B5EF4-FFF2-40B4-BE49-F238E27FC236}">
                      <a16:creationId xmlns:a16="http://schemas.microsoft.com/office/drawing/2014/main" id="{FD21E1C3-2D98-8280-5D84-3BFCF52C2B64}"/>
                    </a:ext>
                  </a:extLst>
                </p:cNvPr>
                <p:cNvSpPr/>
                <p:nvPr/>
              </p:nvSpPr>
              <p:spPr>
                <a:xfrm>
                  <a:off x="3239665" y="1180597"/>
                  <a:ext cx="906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51" y="84"/>
                        <a:pt x="834" y="12"/>
                      </a:cubicBezTo>
                      <a:lnTo>
                        <a:pt x="786" y="12"/>
                      </a:lnTo>
                      <a:lnTo>
                        <a:pt x="715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0" name="Google Shape;5462;p61">
                  <a:extLst>
                    <a:ext uri="{FF2B5EF4-FFF2-40B4-BE49-F238E27FC236}">
                      <a16:creationId xmlns:a16="http://schemas.microsoft.com/office/drawing/2014/main" id="{D5559F5B-BA76-959D-5983-14E400CBDB3B}"/>
                    </a:ext>
                  </a:extLst>
                </p:cNvPr>
                <p:cNvSpPr/>
                <p:nvPr/>
              </p:nvSpPr>
              <p:spPr>
                <a:xfrm>
                  <a:off x="3215623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84"/>
                        <a:pt x="226" y="143"/>
                        <a:pt x="417" y="143"/>
                      </a:cubicBezTo>
                      <a:cubicBezTo>
                        <a:pt x="595" y="143"/>
                        <a:pt x="762" y="84"/>
                        <a:pt x="84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1" name="Google Shape;5463;p61">
                  <a:extLst>
                    <a:ext uri="{FF2B5EF4-FFF2-40B4-BE49-F238E27FC236}">
                      <a16:creationId xmlns:a16="http://schemas.microsoft.com/office/drawing/2014/main" id="{D5647934-7077-2959-D2FF-164DC4197284}"/>
                    </a:ext>
                  </a:extLst>
                </p:cNvPr>
                <p:cNvSpPr/>
                <p:nvPr/>
              </p:nvSpPr>
              <p:spPr>
                <a:xfrm>
                  <a:off x="3191180" y="1180597"/>
                  <a:ext cx="919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144" extrusionOk="0">
                      <a:moveTo>
                        <a:pt x="1" y="0"/>
                      </a:moveTo>
                      <a:cubicBezTo>
                        <a:pt x="72" y="72"/>
                        <a:pt x="227" y="143"/>
                        <a:pt x="418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2" name="Google Shape;5464;p61">
                  <a:extLst>
                    <a:ext uri="{FF2B5EF4-FFF2-40B4-BE49-F238E27FC236}">
                      <a16:creationId xmlns:a16="http://schemas.microsoft.com/office/drawing/2014/main" id="{FA0ECC97-043E-BFBC-5103-093C0CAB08AF}"/>
                    </a:ext>
                  </a:extLst>
                </p:cNvPr>
                <p:cNvSpPr/>
                <p:nvPr/>
              </p:nvSpPr>
              <p:spPr>
                <a:xfrm>
                  <a:off x="3167009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72"/>
                        <a:pt x="238" y="143"/>
                        <a:pt x="417" y="143"/>
                      </a:cubicBezTo>
                      <a:cubicBezTo>
                        <a:pt x="608" y="143"/>
                        <a:pt x="750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3" name="Google Shape;5465;p61">
                  <a:extLst>
                    <a:ext uri="{FF2B5EF4-FFF2-40B4-BE49-F238E27FC236}">
                      <a16:creationId xmlns:a16="http://schemas.microsoft.com/office/drawing/2014/main" id="{190139F2-05F3-84C9-41C2-D03CD4C20670}"/>
                    </a:ext>
                  </a:extLst>
                </p:cNvPr>
                <p:cNvSpPr/>
                <p:nvPr/>
              </p:nvSpPr>
              <p:spPr>
                <a:xfrm>
                  <a:off x="3151100" y="1180597"/>
                  <a:ext cx="662" cy="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60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3" y="24"/>
                        <a:pt x="48" y="12"/>
                        <a:pt x="6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4" name="Google Shape;5466;p61">
                  <a:extLst>
                    <a:ext uri="{FF2B5EF4-FFF2-40B4-BE49-F238E27FC236}">
                      <a16:creationId xmlns:a16="http://schemas.microsoft.com/office/drawing/2014/main" id="{A0F8E7A8-198D-32CC-5F1B-BE0B75935087}"/>
                    </a:ext>
                  </a:extLst>
                </p:cNvPr>
                <p:cNvSpPr/>
                <p:nvPr/>
              </p:nvSpPr>
              <p:spPr>
                <a:xfrm>
                  <a:off x="3323571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5" name="Google Shape;5467;p61">
                  <a:extLst>
                    <a:ext uri="{FF2B5EF4-FFF2-40B4-BE49-F238E27FC236}">
                      <a16:creationId xmlns:a16="http://schemas.microsoft.com/office/drawing/2014/main" id="{53E865C4-9609-C2C1-458C-CE4DAF8A6122}"/>
                    </a:ext>
                  </a:extLst>
                </p:cNvPr>
                <p:cNvSpPr/>
                <p:nvPr/>
              </p:nvSpPr>
              <p:spPr>
                <a:xfrm>
                  <a:off x="3299138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6" name="Google Shape;5468;p61">
                  <a:extLst>
                    <a:ext uri="{FF2B5EF4-FFF2-40B4-BE49-F238E27FC236}">
                      <a16:creationId xmlns:a16="http://schemas.microsoft.com/office/drawing/2014/main" id="{1BA05283-3735-2074-1ECB-9F41C9E7CE33}"/>
                    </a:ext>
                  </a:extLst>
                </p:cNvPr>
                <p:cNvSpPr/>
                <p:nvPr/>
              </p:nvSpPr>
              <p:spPr>
                <a:xfrm>
                  <a:off x="3274836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7"/>
                        <a:pt x="226" y="537"/>
                        <a:pt x="488" y="537"/>
                      </a:cubicBezTo>
                      <a:cubicBezTo>
                        <a:pt x="738" y="537"/>
                        <a:pt x="965" y="417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7" name="Google Shape;5469;p61">
                  <a:extLst>
                    <a:ext uri="{FF2B5EF4-FFF2-40B4-BE49-F238E27FC236}">
                      <a16:creationId xmlns:a16="http://schemas.microsoft.com/office/drawing/2014/main" id="{EA9086E8-E5DA-7EF5-8186-E74EB2A0F07E}"/>
                    </a:ext>
                  </a:extLst>
                </p:cNvPr>
                <p:cNvSpPr/>
                <p:nvPr/>
              </p:nvSpPr>
              <p:spPr>
                <a:xfrm>
                  <a:off x="3250524" y="1186668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8" name="Google Shape;5470;p61">
                  <a:extLst>
                    <a:ext uri="{FF2B5EF4-FFF2-40B4-BE49-F238E27FC236}">
                      <a16:creationId xmlns:a16="http://schemas.microsoft.com/office/drawing/2014/main" id="{AB069745-D90B-D15C-6B78-1B043CF0F4AA}"/>
                    </a:ext>
                  </a:extLst>
                </p:cNvPr>
                <p:cNvSpPr/>
                <p:nvPr/>
              </p:nvSpPr>
              <p:spPr>
                <a:xfrm>
                  <a:off x="3226352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7"/>
                        <a:pt x="227" y="537"/>
                        <a:pt x="488" y="537"/>
                      </a:cubicBezTo>
                      <a:cubicBezTo>
                        <a:pt x="750" y="537"/>
                        <a:pt x="965" y="417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9" name="Google Shape;5471;p61">
                  <a:extLst>
                    <a:ext uri="{FF2B5EF4-FFF2-40B4-BE49-F238E27FC236}">
                      <a16:creationId xmlns:a16="http://schemas.microsoft.com/office/drawing/2014/main" id="{39A9F8CF-739D-9516-E878-7418757B42EE}"/>
                    </a:ext>
                  </a:extLst>
                </p:cNvPr>
                <p:cNvSpPr/>
                <p:nvPr/>
              </p:nvSpPr>
              <p:spPr>
                <a:xfrm>
                  <a:off x="3202039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0" name="Google Shape;5472;p61">
                  <a:extLst>
                    <a:ext uri="{FF2B5EF4-FFF2-40B4-BE49-F238E27FC236}">
                      <a16:creationId xmlns:a16="http://schemas.microsoft.com/office/drawing/2014/main" id="{A1210C05-6EA2-99E1-CECC-5F92F95D507E}"/>
                    </a:ext>
                  </a:extLst>
                </p:cNvPr>
                <p:cNvSpPr/>
                <p:nvPr/>
              </p:nvSpPr>
              <p:spPr>
                <a:xfrm>
                  <a:off x="3177737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51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1" name="Google Shape;5473;p61">
                  <a:extLst>
                    <a:ext uri="{FF2B5EF4-FFF2-40B4-BE49-F238E27FC236}">
                      <a16:creationId xmlns:a16="http://schemas.microsoft.com/office/drawing/2014/main" id="{4378CB19-B9F8-3527-1094-EA8CB03E46B8}"/>
                    </a:ext>
                  </a:extLst>
                </p:cNvPr>
                <p:cNvSpPr/>
                <p:nvPr/>
              </p:nvSpPr>
              <p:spPr>
                <a:xfrm>
                  <a:off x="3153435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7"/>
                        <a:pt x="214" y="537"/>
                        <a:pt x="476" y="537"/>
                      </a:cubicBezTo>
                      <a:cubicBezTo>
                        <a:pt x="738" y="537"/>
                        <a:pt x="953" y="417"/>
                        <a:pt x="953" y="275"/>
                      </a:cubicBezTo>
                      <a:cubicBezTo>
                        <a:pt x="953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2" name="Google Shape;5474;p61">
                  <a:extLst>
                    <a:ext uri="{FF2B5EF4-FFF2-40B4-BE49-F238E27FC236}">
                      <a16:creationId xmlns:a16="http://schemas.microsoft.com/office/drawing/2014/main" id="{463523E0-33E3-40EB-D8D2-D1093C066F4B}"/>
                    </a:ext>
                  </a:extLst>
                </p:cNvPr>
                <p:cNvSpPr/>
                <p:nvPr/>
              </p:nvSpPr>
              <p:spPr>
                <a:xfrm>
                  <a:off x="3326285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3" name="Google Shape;5475;p61">
                  <a:extLst>
                    <a:ext uri="{FF2B5EF4-FFF2-40B4-BE49-F238E27FC236}">
                      <a16:creationId xmlns:a16="http://schemas.microsoft.com/office/drawing/2014/main" id="{2A0A9744-B73C-B1D7-2478-0F812008DAED}"/>
                    </a:ext>
                  </a:extLst>
                </p:cNvPr>
                <p:cNvSpPr/>
                <p:nvPr/>
              </p:nvSpPr>
              <p:spPr>
                <a:xfrm>
                  <a:off x="3301853" y="121007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4" name="Google Shape;5476;p61">
                  <a:extLst>
                    <a:ext uri="{FF2B5EF4-FFF2-40B4-BE49-F238E27FC236}">
                      <a16:creationId xmlns:a16="http://schemas.microsoft.com/office/drawing/2014/main" id="{8974AB87-1F2A-1366-980E-6DC6BD7A6D6C}"/>
                    </a:ext>
                  </a:extLst>
                </p:cNvPr>
                <p:cNvSpPr/>
                <p:nvPr/>
              </p:nvSpPr>
              <p:spPr>
                <a:xfrm>
                  <a:off x="3277801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5" name="Google Shape;5477;p61">
                  <a:extLst>
                    <a:ext uri="{FF2B5EF4-FFF2-40B4-BE49-F238E27FC236}">
                      <a16:creationId xmlns:a16="http://schemas.microsoft.com/office/drawing/2014/main" id="{12565979-B3B1-ADAB-6C80-68F70F15E70D}"/>
                    </a:ext>
                  </a:extLst>
                </p:cNvPr>
                <p:cNvSpPr/>
                <p:nvPr/>
              </p:nvSpPr>
              <p:spPr>
                <a:xfrm>
                  <a:off x="3253369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6" name="Google Shape;5478;p61">
                  <a:extLst>
                    <a:ext uri="{FF2B5EF4-FFF2-40B4-BE49-F238E27FC236}">
                      <a16:creationId xmlns:a16="http://schemas.microsoft.com/office/drawing/2014/main" id="{114D2E8D-1DF6-5708-F789-8156177CA002}"/>
                    </a:ext>
                  </a:extLst>
                </p:cNvPr>
                <p:cNvSpPr/>
                <p:nvPr/>
              </p:nvSpPr>
              <p:spPr>
                <a:xfrm>
                  <a:off x="3229197" y="121007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7" name="Google Shape;5479;p61">
                  <a:extLst>
                    <a:ext uri="{FF2B5EF4-FFF2-40B4-BE49-F238E27FC236}">
                      <a16:creationId xmlns:a16="http://schemas.microsoft.com/office/drawing/2014/main" id="{4D1EDBF2-0FDC-636B-B289-6369125A5F1A}"/>
                    </a:ext>
                  </a:extLst>
                </p:cNvPr>
                <p:cNvSpPr/>
                <p:nvPr/>
              </p:nvSpPr>
              <p:spPr>
                <a:xfrm>
                  <a:off x="3204754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8" name="Google Shape;5480;p61">
                  <a:extLst>
                    <a:ext uri="{FF2B5EF4-FFF2-40B4-BE49-F238E27FC236}">
                      <a16:creationId xmlns:a16="http://schemas.microsoft.com/office/drawing/2014/main" id="{FC087CF6-E7DE-4B5D-E1EA-744DEB379115}"/>
                    </a:ext>
                  </a:extLst>
                </p:cNvPr>
                <p:cNvSpPr/>
                <p:nvPr/>
              </p:nvSpPr>
              <p:spPr>
                <a:xfrm>
                  <a:off x="3180712" y="121007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9" name="Google Shape;5481;p61">
                  <a:extLst>
                    <a:ext uri="{FF2B5EF4-FFF2-40B4-BE49-F238E27FC236}">
                      <a16:creationId xmlns:a16="http://schemas.microsoft.com/office/drawing/2014/main" id="{7CBCE635-B6F1-5273-4246-E56B922C065D}"/>
                    </a:ext>
                  </a:extLst>
                </p:cNvPr>
                <p:cNvSpPr/>
                <p:nvPr/>
              </p:nvSpPr>
              <p:spPr>
                <a:xfrm>
                  <a:off x="3159375" y="1210070"/>
                  <a:ext cx="7254" cy="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61" extrusionOk="0">
                      <a:moveTo>
                        <a:pt x="191" y="1"/>
                      </a:moveTo>
                      <a:cubicBezTo>
                        <a:pt x="120" y="1"/>
                        <a:pt x="60" y="25"/>
                        <a:pt x="1" y="37"/>
                      </a:cubicBezTo>
                      <a:lnTo>
                        <a:pt x="25" y="537"/>
                      </a:lnTo>
                      <a:cubicBezTo>
                        <a:pt x="84" y="560"/>
                        <a:pt x="132" y="560"/>
                        <a:pt x="191" y="560"/>
                      </a:cubicBezTo>
                      <a:cubicBezTo>
                        <a:pt x="465" y="560"/>
                        <a:pt x="668" y="418"/>
                        <a:pt x="668" y="275"/>
                      </a:cubicBezTo>
                      <a:cubicBezTo>
                        <a:pt x="668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0" name="Google Shape;5482;p61">
                  <a:extLst>
                    <a:ext uri="{FF2B5EF4-FFF2-40B4-BE49-F238E27FC236}">
                      <a16:creationId xmlns:a16="http://schemas.microsoft.com/office/drawing/2014/main" id="{E12C63D3-03E1-E783-0FB1-B91D2B637611}"/>
                    </a:ext>
                  </a:extLst>
                </p:cNvPr>
                <p:cNvSpPr/>
                <p:nvPr/>
              </p:nvSpPr>
              <p:spPr>
                <a:xfrm>
                  <a:off x="3337796" y="1198819"/>
                  <a:ext cx="51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8"/>
                        <a:pt x="191" y="525"/>
                        <a:pt x="441" y="537"/>
                      </a:cubicBez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1" name="Google Shape;5483;p61">
                  <a:extLst>
                    <a:ext uri="{FF2B5EF4-FFF2-40B4-BE49-F238E27FC236}">
                      <a16:creationId xmlns:a16="http://schemas.microsoft.com/office/drawing/2014/main" id="{C890F401-6300-8171-122D-839FE9766FD0}"/>
                    </a:ext>
                  </a:extLst>
                </p:cNvPr>
                <p:cNvSpPr/>
                <p:nvPr/>
              </p:nvSpPr>
              <p:spPr>
                <a:xfrm>
                  <a:off x="3313363" y="11988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2" name="Google Shape;5484;p61">
                  <a:extLst>
                    <a:ext uri="{FF2B5EF4-FFF2-40B4-BE49-F238E27FC236}">
                      <a16:creationId xmlns:a16="http://schemas.microsoft.com/office/drawing/2014/main" id="{4CDFEC51-5893-E5E6-A632-EF8D1D25161F}"/>
                    </a:ext>
                  </a:extLst>
                </p:cNvPr>
                <p:cNvSpPr/>
                <p:nvPr/>
              </p:nvSpPr>
              <p:spPr>
                <a:xfrm>
                  <a:off x="3289181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3" name="Google Shape;5485;p61">
                  <a:extLst>
                    <a:ext uri="{FF2B5EF4-FFF2-40B4-BE49-F238E27FC236}">
                      <a16:creationId xmlns:a16="http://schemas.microsoft.com/office/drawing/2014/main" id="{3EC7DD77-775B-C08E-6622-6B79BB07EFF6}"/>
                    </a:ext>
                  </a:extLst>
                </p:cNvPr>
                <p:cNvSpPr/>
                <p:nvPr/>
              </p:nvSpPr>
              <p:spPr>
                <a:xfrm>
                  <a:off x="3264879" y="11988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4" name="Google Shape;5486;p61">
                  <a:extLst>
                    <a:ext uri="{FF2B5EF4-FFF2-40B4-BE49-F238E27FC236}">
                      <a16:creationId xmlns:a16="http://schemas.microsoft.com/office/drawing/2014/main" id="{21B42455-C793-992D-72FF-C3ACDF066278}"/>
                    </a:ext>
                  </a:extLst>
                </p:cNvPr>
                <p:cNvSpPr/>
                <p:nvPr/>
              </p:nvSpPr>
              <p:spPr>
                <a:xfrm>
                  <a:off x="3240696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5" name="Google Shape;5487;p61">
                  <a:extLst>
                    <a:ext uri="{FF2B5EF4-FFF2-40B4-BE49-F238E27FC236}">
                      <a16:creationId xmlns:a16="http://schemas.microsoft.com/office/drawing/2014/main" id="{47A48F3F-EB3C-08FF-70C1-2533CAE733F8}"/>
                    </a:ext>
                  </a:extLst>
                </p:cNvPr>
                <p:cNvSpPr/>
                <p:nvPr/>
              </p:nvSpPr>
              <p:spPr>
                <a:xfrm>
                  <a:off x="3216264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6" name="Google Shape;5488;p61">
                  <a:extLst>
                    <a:ext uri="{FF2B5EF4-FFF2-40B4-BE49-F238E27FC236}">
                      <a16:creationId xmlns:a16="http://schemas.microsoft.com/office/drawing/2014/main" id="{445121ED-5E37-73AE-7671-E164CF080835}"/>
                    </a:ext>
                  </a:extLst>
                </p:cNvPr>
                <p:cNvSpPr/>
                <p:nvPr/>
              </p:nvSpPr>
              <p:spPr>
                <a:xfrm>
                  <a:off x="3191962" y="1198819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7" name="Google Shape;5489;p61">
                  <a:extLst>
                    <a:ext uri="{FF2B5EF4-FFF2-40B4-BE49-F238E27FC236}">
                      <a16:creationId xmlns:a16="http://schemas.microsoft.com/office/drawing/2014/main" id="{1FBC5A2C-CF21-5408-7980-E6F9EBD284ED}"/>
                    </a:ext>
                  </a:extLst>
                </p:cNvPr>
                <p:cNvSpPr/>
                <p:nvPr/>
              </p:nvSpPr>
              <p:spPr>
                <a:xfrm>
                  <a:off x="3167649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8" name="Google Shape;5490;p61">
                  <a:extLst>
                    <a:ext uri="{FF2B5EF4-FFF2-40B4-BE49-F238E27FC236}">
                      <a16:creationId xmlns:a16="http://schemas.microsoft.com/office/drawing/2014/main" id="{718354B5-EDE3-6E04-705A-877642E52F90}"/>
                    </a:ext>
                  </a:extLst>
                </p:cNvPr>
                <p:cNvSpPr/>
                <p:nvPr/>
              </p:nvSpPr>
              <p:spPr>
                <a:xfrm>
                  <a:off x="3313363" y="12206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9" name="Google Shape;5491;p61">
                  <a:extLst>
                    <a:ext uri="{FF2B5EF4-FFF2-40B4-BE49-F238E27FC236}">
                      <a16:creationId xmlns:a16="http://schemas.microsoft.com/office/drawing/2014/main" id="{64D07162-F1A3-7318-DD86-7F5EBFD252FD}"/>
                    </a:ext>
                  </a:extLst>
                </p:cNvPr>
                <p:cNvSpPr/>
                <p:nvPr/>
              </p:nvSpPr>
              <p:spPr>
                <a:xfrm>
                  <a:off x="3289181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0" name="Google Shape;5492;p61">
                  <a:extLst>
                    <a:ext uri="{FF2B5EF4-FFF2-40B4-BE49-F238E27FC236}">
                      <a16:creationId xmlns:a16="http://schemas.microsoft.com/office/drawing/2014/main" id="{AAA3B38C-DA0A-29DD-E0E0-BFFB441E85AA}"/>
                    </a:ext>
                  </a:extLst>
                </p:cNvPr>
                <p:cNvSpPr/>
                <p:nvPr/>
              </p:nvSpPr>
              <p:spPr>
                <a:xfrm>
                  <a:off x="3264879" y="12206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1" name="Google Shape;5493;p61">
                  <a:extLst>
                    <a:ext uri="{FF2B5EF4-FFF2-40B4-BE49-F238E27FC236}">
                      <a16:creationId xmlns:a16="http://schemas.microsoft.com/office/drawing/2014/main" id="{A73FD749-A5BA-E732-AB82-F649CACE4D00}"/>
                    </a:ext>
                  </a:extLst>
                </p:cNvPr>
                <p:cNvSpPr/>
                <p:nvPr/>
              </p:nvSpPr>
              <p:spPr>
                <a:xfrm>
                  <a:off x="3240696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2" name="Google Shape;5494;p61">
                  <a:extLst>
                    <a:ext uri="{FF2B5EF4-FFF2-40B4-BE49-F238E27FC236}">
                      <a16:creationId xmlns:a16="http://schemas.microsoft.com/office/drawing/2014/main" id="{70FD3A87-29E9-321B-77EB-09C1156DA5DA}"/>
                    </a:ext>
                  </a:extLst>
                </p:cNvPr>
                <p:cNvSpPr/>
                <p:nvPr/>
              </p:nvSpPr>
              <p:spPr>
                <a:xfrm>
                  <a:off x="3216264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3" name="Google Shape;5495;p61">
                  <a:extLst>
                    <a:ext uri="{FF2B5EF4-FFF2-40B4-BE49-F238E27FC236}">
                      <a16:creationId xmlns:a16="http://schemas.microsoft.com/office/drawing/2014/main" id="{83BF6857-A1A9-C384-28D9-1399A3BB5A44}"/>
                    </a:ext>
                  </a:extLst>
                </p:cNvPr>
                <p:cNvSpPr/>
                <p:nvPr/>
              </p:nvSpPr>
              <p:spPr>
                <a:xfrm>
                  <a:off x="3191962" y="1220679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4" name="Google Shape;5496;p61">
                  <a:extLst>
                    <a:ext uri="{FF2B5EF4-FFF2-40B4-BE49-F238E27FC236}">
                      <a16:creationId xmlns:a16="http://schemas.microsoft.com/office/drawing/2014/main" id="{92C35A39-9625-9FAF-40D5-CA89BBB5ED2C}"/>
                    </a:ext>
                  </a:extLst>
                </p:cNvPr>
                <p:cNvSpPr/>
                <p:nvPr/>
              </p:nvSpPr>
              <p:spPr>
                <a:xfrm>
                  <a:off x="3167649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5" name="Google Shape;5497;p61">
                  <a:extLst>
                    <a:ext uri="{FF2B5EF4-FFF2-40B4-BE49-F238E27FC236}">
                      <a16:creationId xmlns:a16="http://schemas.microsoft.com/office/drawing/2014/main" id="{471B7DBE-5AB1-4B61-DD60-3BEE909317A7}"/>
                    </a:ext>
                  </a:extLst>
                </p:cNvPr>
                <p:cNvSpPr/>
                <p:nvPr/>
              </p:nvSpPr>
              <p:spPr>
                <a:xfrm>
                  <a:off x="3312071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6" name="Google Shape;5498;p61">
                  <a:extLst>
                    <a:ext uri="{FF2B5EF4-FFF2-40B4-BE49-F238E27FC236}">
                      <a16:creationId xmlns:a16="http://schemas.microsoft.com/office/drawing/2014/main" id="{75728599-EA21-AE91-1D6A-EFABA3E83056}"/>
                    </a:ext>
                  </a:extLst>
                </p:cNvPr>
                <p:cNvSpPr/>
                <p:nvPr/>
              </p:nvSpPr>
              <p:spPr>
                <a:xfrm>
                  <a:off x="3287628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7" name="Google Shape;5499;p61">
                  <a:extLst>
                    <a:ext uri="{FF2B5EF4-FFF2-40B4-BE49-F238E27FC236}">
                      <a16:creationId xmlns:a16="http://schemas.microsoft.com/office/drawing/2014/main" id="{684F1111-E45E-17D2-00ED-634B307D21C9}"/>
                    </a:ext>
                  </a:extLst>
                </p:cNvPr>
                <p:cNvSpPr/>
                <p:nvPr/>
              </p:nvSpPr>
              <p:spPr>
                <a:xfrm>
                  <a:off x="3263456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8" name="Google Shape;5500;p61">
                  <a:extLst>
                    <a:ext uri="{FF2B5EF4-FFF2-40B4-BE49-F238E27FC236}">
                      <a16:creationId xmlns:a16="http://schemas.microsoft.com/office/drawing/2014/main" id="{A0FCA44B-AF61-CB77-C77A-5CBDDF29E22C}"/>
                    </a:ext>
                  </a:extLst>
                </p:cNvPr>
                <p:cNvSpPr/>
                <p:nvPr/>
              </p:nvSpPr>
              <p:spPr>
                <a:xfrm>
                  <a:off x="3239024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9" name="Google Shape;5501;p61">
                  <a:extLst>
                    <a:ext uri="{FF2B5EF4-FFF2-40B4-BE49-F238E27FC236}">
                      <a16:creationId xmlns:a16="http://schemas.microsoft.com/office/drawing/2014/main" id="{B2601860-2C51-7624-A3BA-CC299C3329AB}"/>
                    </a:ext>
                  </a:extLst>
                </p:cNvPr>
                <p:cNvSpPr/>
                <p:nvPr/>
              </p:nvSpPr>
              <p:spPr>
                <a:xfrm>
                  <a:off x="3214972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0" name="Google Shape;5502;p61">
                  <a:extLst>
                    <a:ext uri="{FF2B5EF4-FFF2-40B4-BE49-F238E27FC236}">
                      <a16:creationId xmlns:a16="http://schemas.microsoft.com/office/drawing/2014/main" id="{FACD0A89-2990-5CC5-4065-911F87FA535B}"/>
                    </a:ext>
                  </a:extLst>
                </p:cNvPr>
                <p:cNvSpPr/>
                <p:nvPr/>
              </p:nvSpPr>
              <p:spPr>
                <a:xfrm>
                  <a:off x="3190540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1" name="Google Shape;5503;p61">
                  <a:extLst>
                    <a:ext uri="{FF2B5EF4-FFF2-40B4-BE49-F238E27FC236}">
                      <a16:creationId xmlns:a16="http://schemas.microsoft.com/office/drawing/2014/main" id="{186626A0-F02B-0D38-D1E9-5A8AC59073BA}"/>
                    </a:ext>
                  </a:extLst>
                </p:cNvPr>
                <p:cNvSpPr/>
                <p:nvPr/>
              </p:nvSpPr>
              <p:spPr>
                <a:xfrm>
                  <a:off x="3166227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06"/>
                        <a:pt x="215" y="536"/>
                        <a:pt x="477" y="536"/>
                      </a:cubicBezTo>
                      <a:cubicBezTo>
                        <a:pt x="751" y="536"/>
                        <a:pt x="953" y="406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2" name="Google Shape;5504;p61">
                  <a:extLst>
                    <a:ext uri="{FF2B5EF4-FFF2-40B4-BE49-F238E27FC236}">
                      <a16:creationId xmlns:a16="http://schemas.microsoft.com/office/drawing/2014/main" id="{CB0F48F7-CE99-5F1E-7E16-7285341E83C3}"/>
                    </a:ext>
                  </a:extLst>
                </p:cNvPr>
                <p:cNvSpPr/>
                <p:nvPr/>
              </p:nvSpPr>
              <p:spPr>
                <a:xfrm>
                  <a:off x="3323571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3" name="Google Shape;5505;p61">
                  <a:extLst>
                    <a:ext uri="{FF2B5EF4-FFF2-40B4-BE49-F238E27FC236}">
                      <a16:creationId xmlns:a16="http://schemas.microsoft.com/office/drawing/2014/main" id="{65502518-E1D1-E73F-685C-CF675F3EA380}"/>
                    </a:ext>
                  </a:extLst>
                </p:cNvPr>
                <p:cNvSpPr/>
                <p:nvPr/>
              </p:nvSpPr>
              <p:spPr>
                <a:xfrm>
                  <a:off x="3299138" y="12319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4" name="Google Shape;5506;p61">
                  <a:extLst>
                    <a:ext uri="{FF2B5EF4-FFF2-40B4-BE49-F238E27FC236}">
                      <a16:creationId xmlns:a16="http://schemas.microsoft.com/office/drawing/2014/main" id="{262F08D9-30CF-F2B7-1CF8-AE37FBA202FC}"/>
                    </a:ext>
                  </a:extLst>
                </p:cNvPr>
                <p:cNvSpPr/>
                <p:nvPr/>
              </p:nvSpPr>
              <p:spPr>
                <a:xfrm>
                  <a:off x="3274836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5" name="Google Shape;5507;p61">
                  <a:extLst>
                    <a:ext uri="{FF2B5EF4-FFF2-40B4-BE49-F238E27FC236}">
                      <a16:creationId xmlns:a16="http://schemas.microsoft.com/office/drawing/2014/main" id="{671B938A-3404-08A8-4D1D-2608AE6992F2}"/>
                    </a:ext>
                  </a:extLst>
                </p:cNvPr>
                <p:cNvSpPr/>
                <p:nvPr/>
              </p:nvSpPr>
              <p:spPr>
                <a:xfrm>
                  <a:off x="3250524" y="12319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6" name="Google Shape;5508;p61">
                  <a:extLst>
                    <a:ext uri="{FF2B5EF4-FFF2-40B4-BE49-F238E27FC236}">
                      <a16:creationId xmlns:a16="http://schemas.microsoft.com/office/drawing/2014/main" id="{B4DC19BB-FC72-3840-C2C3-D77C0465C709}"/>
                    </a:ext>
                  </a:extLst>
                </p:cNvPr>
                <p:cNvSpPr/>
                <p:nvPr/>
              </p:nvSpPr>
              <p:spPr>
                <a:xfrm>
                  <a:off x="3226352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7" name="Google Shape;5509;p61">
                  <a:extLst>
                    <a:ext uri="{FF2B5EF4-FFF2-40B4-BE49-F238E27FC236}">
                      <a16:creationId xmlns:a16="http://schemas.microsoft.com/office/drawing/2014/main" id="{AC9ABFB0-BEA7-EC0A-D1EB-73050F1538D4}"/>
                    </a:ext>
                  </a:extLst>
                </p:cNvPr>
                <p:cNvSpPr/>
                <p:nvPr/>
              </p:nvSpPr>
              <p:spPr>
                <a:xfrm>
                  <a:off x="3202039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8" name="Google Shape;5510;p61">
                  <a:extLst>
                    <a:ext uri="{FF2B5EF4-FFF2-40B4-BE49-F238E27FC236}">
                      <a16:creationId xmlns:a16="http://schemas.microsoft.com/office/drawing/2014/main" id="{7AC5AB63-C67A-AD99-70FA-3C832C562F8F}"/>
                    </a:ext>
                  </a:extLst>
                </p:cNvPr>
                <p:cNvSpPr/>
                <p:nvPr/>
              </p:nvSpPr>
              <p:spPr>
                <a:xfrm>
                  <a:off x="3177737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9" name="Google Shape;5511;p61">
                  <a:extLst>
                    <a:ext uri="{FF2B5EF4-FFF2-40B4-BE49-F238E27FC236}">
                      <a16:creationId xmlns:a16="http://schemas.microsoft.com/office/drawing/2014/main" id="{BF157A2E-F5AF-987E-DCF9-943292FC4B37}"/>
                    </a:ext>
                  </a:extLst>
                </p:cNvPr>
                <p:cNvSpPr/>
                <p:nvPr/>
              </p:nvSpPr>
              <p:spPr>
                <a:xfrm>
                  <a:off x="3160548" y="1232049"/>
                  <a:ext cx="3236" cy="5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01" extrusionOk="0">
                      <a:moveTo>
                        <a:pt x="0" y="1"/>
                      </a:moveTo>
                      <a:lnTo>
                        <a:pt x="24" y="501"/>
                      </a:lnTo>
                      <a:cubicBezTo>
                        <a:pt x="191" y="465"/>
                        <a:pt x="298" y="358"/>
                        <a:pt x="298" y="263"/>
                      </a:cubicBezTo>
                      <a:cubicBezTo>
                        <a:pt x="298" y="132"/>
                        <a:pt x="179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0" name="Google Shape;5512;p61">
                  <a:extLst>
                    <a:ext uri="{FF2B5EF4-FFF2-40B4-BE49-F238E27FC236}">
                      <a16:creationId xmlns:a16="http://schemas.microsoft.com/office/drawing/2014/main" id="{00AA06A5-8801-A90E-108D-504116E1CE8F}"/>
                    </a:ext>
                  </a:extLst>
                </p:cNvPr>
                <p:cNvSpPr/>
                <p:nvPr/>
              </p:nvSpPr>
              <p:spPr>
                <a:xfrm>
                  <a:off x="3323571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1" name="Google Shape;5513;p61">
                  <a:extLst>
                    <a:ext uri="{FF2B5EF4-FFF2-40B4-BE49-F238E27FC236}">
                      <a16:creationId xmlns:a16="http://schemas.microsoft.com/office/drawing/2014/main" id="{6EFBEFA2-2544-D203-0564-1AE06A822D0B}"/>
                    </a:ext>
                  </a:extLst>
                </p:cNvPr>
                <p:cNvSpPr/>
                <p:nvPr/>
              </p:nvSpPr>
              <p:spPr>
                <a:xfrm>
                  <a:off x="3299138" y="12537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2" name="Google Shape;5514;p61">
                  <a:extLst>
                    <a:ext uri="{FF2B5EF4-FFF2-40B4-BE49-F238E27FC236}">
                      <a16:creationId xmlns:a16="http://schemas.microsoft.com/office/drawing/2014/main" id="{58DB5B2B-6882-EF74-C4F8-840CBD7D9528}"/>
                    </a:ext>
                  </a:extLst>
                </p:cNvPr>
                <p:cNvSpPr/>
                <p:nvPr/>
              </p:nvSpPr>
              <p:spPr>
                <a:xfrm>
                  <a:off x="3274836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62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3" name="Google Shape;5515;p61">
                  <a:extLst>
                    <a:ext uri="{FF2B5EF4-FFF2-40B4-BE49-F238E27FC236}">
                      <a16:creationId xmlns:a16="http://schemas.microsoft.com/office/drawing/2014/main" id="{31F51976-528D-8042-0ACC-0C4E13D353A6}"/>
                    </a:ext>
                  </a:extLst>
                </p:cNvPr>
                <p:cNvSpPr/>
                <p:nvPr/>
              </p:nvSpPr>
              <p:spPr>
                <a:xfrm>
                  <a:off x="3250524" y="12537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4" name="Google Shape;5516;p61">
                  <a:extLst>
                    <a:ext uri="{FF2B5EF4-FFF2-40B4-BE49-F238E27FC236}">
                      <a16:creationId xmlns:a16="http://schemas.microsoft.com/office/drawing/2014/main" id="{3315F5C2-AACF-2BAF-8340-6D5E154F3035}"/>
                    </a:ext>
                  </a:extLst>
                </p:cNvPr>
                <p:cNvSpPr/>
                <p:nvPr/>
              </p:nvSpPr>
              <p:spPr>
                <a:xfrm>
                  <a:off x="3226352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62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5" name="Google Shape;5517;p61">
                  <a:extLst>
                    <a:ext uri="{FF2B5EF4-FFF2-40B4-BE49-F238E27FC236}">
                      <a16:creationId xmlns:a16="http://schemas.microsoft.com/office/drawing/2014/main" id="{82949851-2A73-F1D5-1052-ECD5A16A15E0}"/>
                    </a:ext>
                  </a:extLst>
                </p:cNvPr>
                <p:cNvSpPr/>
                <p:nvPr/>
              </p:nvSpPr>
              <p:spPr>
                <a:xfrm>
                  <a:off x="3202039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6" name="Google Shape;5518;p61">
                  <a:extLst>
                    <a:ext uri="{FF2B5EF4-FFF2-40B4-BE49-F238E27FC236}">
                      <a16:creationId xmlns:a16="http://schemas.microsoft.com/office/drawing/2014/main" id="{BA48ACF3-BB6D-2F62-304F-D2F9EE485AF0}"/>
                    </a:ext>
                  </a:extLst>
                </p:cNvPr>
                <p:cNvSpPr/>
                <p:nvPr/>
              </p:nvSpPr>
              <p:spPr>
                <a:xfrm>
                  <a:off x="3177737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7" name="Google Shape;5519;p61">
                  <a:extLst>
                    <a:ext uri="{FF2B5EF4-FFF2-40B4-BE49-F238E27FC236}">
                      <a16:creationId xmlns:a16="http://schemas.microsoft.com/office/drawing/2014/main" id="{2520E7B8-404B-8A18-B9C3-662968C86141}"/>
                    </a:ext>
                  </a:extLst>
                </p:cNvPr>
                <p:cNvSpPr/>
                <p:nvPr/>
              </p:nvSpPr>
              <p:spPr>
                <a:xfrm>
                  <a:off x="3161709" y="1254420"/>
                  <a:ext cx="2074" cy="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94" extrusionOk="0">
                      <a:moveTo>
                        <a:pt x="0" y="1"/>
                      </a:moveTo>
                      <a:lnTo>
                        <a:pt x="36" y="394"/>
                      </a:lnTo>
                      <a:cubicBezTo>
                        <a:pt x="131" y="358"/>
                        <a:pt x="191" y="286"/>
                        <a:pt x="191" y="203"/>
                      </a:cubicBezTo>
                      <a:cubicBezTo>
                        <a:pt x="191" y="120"/>
                        <a:pt x="107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8" name="Google Shape;5520;p61">
                  <a:extLst>
                    <a:ext uri="{FF2B5EF4-FFF2-40B4-BE49-F238E27FC236}">
                      <a16:creationId xmlns:a16="http://schemas.microsoft.com/office/drawing/2014/main" id="{08F6AB1B-C26A-D0D8-C345-E93217B6D42F}"/>
                    </a:ext>
                  </a:extLst>
                </p:cNvPr>
                <p:cNvSpPr/>
                <p:nvPr/>
              </p:nvSpPr>
              <p:spPr>
                <a:xfrm>
                  <a:off x="3326285" y="1277181"/>
                  <a:ext cx="7124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536" extrusionOk="0">
                      <a:moveTo>
                        <a:pt x="465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537" y="536"/>
                        <a:pt x="584" y="536"/>
                        <a:pt x="632" y="524"/>
                      </a:cubicBezTo>
                      <a:lnTo>
                        <a:pt x="656" y="12"/>
                      </a:lnTo>
                      <a:cubicBezTo>
                        <a:pt x="596" y="0"/>
                        <a:pt x="537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9" name="Google Shape;5521;p61">
                  <a:extLst>
                    <a:ext uri="{FF2B5EF4-FFF2-40B4-BE49-F238E27FC236}">
                      <a16:creationId xmlns:a16="http://schemas.microsoft.com/office/drawing/2014/main" id="{B3AE3376-C24E-8658-B1BE-784D41C665FB}"/>
                    </a:ext>
                  </a:extLst>
                </p:cNvPr>
                <p:cNvSpPr/>
                <p:nvPr/>
              </p:nvSpPr>
              <p:spPr>
                <a:xfrm>
                  <a:off x="3301853" y="1277181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0" name="Google Shape;5522;p61">
                  <a:extLst>
                    <a:ext uri="{FF2B5EF4-FFF2-40B4-BE49-F238E27FC236}">
                      <a16:creationId xmlns:a16="http://schemas.microsoft.com/office/drawing/2014/main" id="{4C0AF8E8-BD1D-0623-03FF-B5FB115B51CA}"/>
                    </a:ext>
                  </a:extLst>
                </p:cNvPr>
                <p:cNvSpPr/>
                <p:nvPr/>
              </p:nvSpPr>
              <p:spPr>
                <a:xfrm>
                  <a:off x="3277801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1" name="Google Shape;5523;p61">
                  <a:extLst>
                    <a:ext uri="{FF2B5EF4-FFF2-40B4-BE49-F238E27FC236}">
                      <a16:creationId xmlns:a16="http://schemas.microsoft.com/office/drawing/2014/main" id="{8428FA99-5BCF-4E3D-7F18-389AD7FEE164}"/>
                    </a:ext>
                  </a:extLst>
                </p:cNvPr>
                <p:cNvSpPr/>
                <p:nvPr/>
              </p:nvSpPr>
              <p:spPr>
                <a:xfrm>
                  <a:off x="3253369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5524;p61">
                  <a:extLst>
                    <a:ext uri="{FF2B5EF4-FFF2-40B4-BE49-F238E27FC236}">
                      <a16:creationId xmlns:a16="http://schemas.microsoft.com/office/drawing/2014/main" id="{925059DC-65C3-45A2-B506-685129B53718}"/>
                    </a:ext>
                  </a:extLst>
                </p:cNvPr>
                <p:cNvSpPr/>
                <p:nvPr/>
              </p:nvSpPr>
              <p:spPr>
                <a:xfrm>
                  <a:off x="3229197" y="1277181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5525;p61">
                  <a:extLst>
                    <a:ext uri="{FF2B5EF4-FFF2-40B4-BE49-F238E27FC236}">
                      <a16:creationId xmlns:a16="http://schemas.microsoft.com/office/drawing/2014/main" id="{8BDD05BC-34B9-AD49-34D4-B7DEECF74C39}"/>
                    </a:ext>
                  </a:extLst>
                </p:cNvPr>
                <p:cNvSpPr/>
                <p:nvPr/>
              </p:nvSpPr>
              <p:spPr>
                <a:xfrm>
                  <a:off x="3204754" y="1277181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5526;p61">
                  <a:extLst>
                    <a:ext uri="{FF2B5EF4-FFF2-40B4-BE49-F238E27FC236}">
                      <a16:creationId xmlns:a16="http://schemas.microsoft.com/office/drawing/2014/main" id="{51860D47-8DDF-00A3-0C92-50A2AA917520}"/>
                    </a:ext>
                  </a:extLst>
                </p:cNvPr>
                <p:cNvSpPr/>
                <p:nvPr/>
              </p:nvSpPr>
              <p:spPr>
                <a:xfrm>
                  <a:off x="3180712" y="1277181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5527;p61">
                  <a:extLst>
                    <a:ext uri="{FF2B5EF4-FFF2-40B4-BE49-F238E27FC236}">
                      <a16:creationId xmlns:a16="http://schemas.microsoft.com/office/drawing/2014/main" id="{659FAD67-4104-A840-EBFB-F130E0E7A5CA}"/>
                    </a:ext>
                  </a:extLst>
                </p:cNvPr>
                <p:cNvSpPr/>
                <p:nvPr/>
              </p:nvSpPr>
              <p:spPr>
                <a:xfrm>
                  <a:off x="3163262" y="1277311"/>
                  <a:ext cx="336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513" extrusionOk="0">
                      <a:moveTo>
                        <a:pt x="0" y="0"/>
                      </a:moveTo>
                      <a:lnTo>
                        <a:pt x="24" y="512"/>
                      </a:lnTo>
                      <a:cubicBezTo>
                        <a:pt x="191" y="464"/>
                        <a:pt x="310" y="381"/>
                        <a:pt x="310" y="262"/>
                      </a:cubicBezTo>
                      <a:cubicBezTo>
                        <a:pt x="310" y="143"/>
                        <a:pt x="179" y="48"/>
                        <a:pt x="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5528;p61">
                  <a:extLst>
                    <a:ext uri="{FF2B5EF4-FFF2-40B4-BE49-F238E27FC236}">
                      <a16:creationId xmlns:a16="http://schemas.microsoft.com/office/drawing/2014/main" id="{E5AC421A-9D66-1007-3528-8A65327FF9D8}"/>
                    </a:ext>
                  </a:extLst>
                </p:cNvPr>
                <p:cNvSpPr/>
                <p:nvPr/>
              </p:nvSpPr>
              <p:spPr>
                <a:xfrm>
                  <a:off x="3313363" y="1265931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5529;p61">
                  <a:extLst>
                    <a:ext uri="{FF2B5EF4-FFF2-40B4-BE49-F238E27FC236}">
                      <a16:creationId xmlns:a16="http://schemas.microsoft.com/office/drawing/2014/main" id="{8AACDB97-5D8C-3BA2-8735-6B1C4C070492}"/>
                    </a:ext>
                  </a:extLst>
                </p:cNvPr>
                <p:cNvSpPr/>
                <p:nvPr/>
              </p:nvSpPr>
              <p:spPr>
                <a:xfrm>
                  <a:off x="3289181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5530;p61">
                  <a:extLst>
                    <a:ext uri="{FF2B5EF4-FFF2-40B4-BE49-F238E27FC236}">
                      <a16:creationId xmlns:a16="http://schemas.microsoft.com/office/drawing/2014/main" id="{11374B91-33CC-2020-B319-A4A1F25ACF2E}"/>
                    </a:ext>
                  </a:extLst>
                </p:cNvPr>
                <p:cNvSpPr/>
                <p:nvPr/>
              </p:nvSpPr>
              <p:spPr>
                <a:xfrm>
                  <a:off x="3264879" y="1265931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9" name="Google Shape;5531;p61">
                  <a:extLst>
                    <a:ext uri="{FF2B5EF4-FFF2-40B4-BE49-F238E27FC236}">
                      <a16:creationId xmlns:a16="http://schemas.microsoft.com/office/drawing/2014/main" id="{24EB1301-FCD4-89AD-77EF-1F2E19614909}"/>
                    </a:ext>
                  </a:extLst>
                </p:cNvPr>
                <p:cNvSpPr/>
                <p:nvPr/>
              </p:nvSpPr>
              <p:spPr>
                <a:xfrm>
                  <a:off x="3240696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0" name="Google Shape;5532;p61">
                  <a:extLst>
                    <a:ext uri="{FF2B5EF4-FFF2-40B4-BE49-F238E27FC236}">
                      <a16:creationId xmlns:a16="http://schemas.microsoft.com/office/drawing/2014/main" id="{845D885F-9586-3586-C29B-7FBC4A68792C}"/>
                    </a:ext>
                  </a:extLst>
                </p:cNvPr>
                <p:cNvSpPr/>
                <p:nvPr/>
              </p:nvSpPr>
              <p:spPr>
                <a:xfrm>
                  <a:off x="3216264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1" name="Google Shape;5533;p61">
                  <a:extLst>
                    <a:ext uri="{FF2B5EF4-FFF2-40B4-BE49-F238E27FC236}">
                      <a16:creationId xmlns:a16="http://schemas.microsoft.com/office/drawing/2014/main" id="{9E228E29-1FC5-D032-676A-CBFCF4C0A7EC}"/>
                    </a:ext>
                  </a:extLst>
                </p:cNvPr>
                <p:cNvSpPr/>
                <p:nvPr/>
              </p:nvSpPr>
              <p:spPr>
                <a:xfrm>
                  <a:off x="3191962" y="1265931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2" name="Google Shape;5534;p61">
                  <a:extLst>
                    <a:ext uri="{FF2B5EF4-FFF2-40B4-BE49-F238E27FC236}">
                      <a16:creationId xmlns:a16="http://schemas.microsoft.com/office/drawing/2014/main" id="{EB73A345-5ED9-57BF-53BC-5C16483EC4B6}"/>
                    </a:ext>
                  </a:extLst>
                </p:cNvPr>
                <p:cNvSpPr/>
                <p:nvPr/>
              </p:nvSpPr>
              <p:spPr>
                <a:xfrm>
                  <a:off x="3167649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3" name="Google Shape;5535;p61">
                  <a:extLst>
                    <a:ext uri="{FF2B5EF4-FFF2-40B4-BE49-F238E27FC236}">
                      <a16:creationId xmlns:a16="http://schemas.microsoft.com/office/drawing/2014/main" id="{097286F6-EC7D-E6FA-44A3-00CBEB2F5EF0}"/>
                    </a:ext>
                  </a:extLst>
                </p:cNvPr>
                <p:cNvSpPr/>
                <p:nvPr/>
              </p:nvSpPr>
              <p:spPr>
                <a:xfrm>
                  <a:off x="3313363" y="128765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4" name="Google Shape;5536;p61">
                  <a:extLst>
                    <a:ext uri="{FF2B5EF4-FFF2-40B4-BE49-F238E27FC236}">
                      <a16:creationId xmlns:a16="http://schemas.microsoft.com/office/drawing/2014/main" id="{0CFC9DBB-F492-D7D8-FAF4-5C9FC9F46B9A}"/>
                    </a:ext>
                  </a:extLst>
                </p:cNvPr>
                <p:cNvSpPr/>
                <p:nvPr/>
              </p:nvSpPr>
              <p:spPr>
                <a:xfrm>
                  <a:off x="3289181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5" name="Google Shape;5537;p61">
                  <a:extLst>
                    <a:ext uri="{FF2B5EF4-FFF2-40B4-BE49-F238E27FC236}">
                      <a16:creationId xmlns:a16="http://schemas.microsoft.com/office/drawing/2014/main" id="{6241BA81-0033-7AA0-F5BE-71A5F52DDB5C}"/>
                    </a:ext>
                  </a:extLst>
                </p:cNvPr>
                <p:cNvSpPr/>
                <p:nvPr/>
              </p:nvSpPr>
              <p:spPr>
                <a:xfrm>
                  <a:off x="3264879" y="128765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6" name="Google Shape;5538;p61">
                  <a:extLst>
                    <a:ext uri="{FF2B5EF4-FFF2-40B4-BE49-F238E27FC236}">
                      <a16:creationId xmlns:a16="http://schemas.microsoft.com/office/drawing/2014/main" id="{0CCE0672-A2E8-486F-3D2D-E199F15D466D}"/>
                    </a:ext>
                  </a:extLst>
                </p:cNvPr>
                <p:cNvSpPr/>
                <p:nvPr/>
              </p:nvSpPr>
              <p:spPr>
                <a:xfrm>
                  <a:off x="3240696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7" name="Google Shape;5539;p61">
                  <a:extLst>
                    <a:ext uri="{FF2B5EF4-FFF2-40B4-BE49-F238E27FC236}">
                      <a16:creationId xmlns:a16="http://schemas.microsoft.com/office/drawing/2014/main" id="{BBF6A728-02DF-C0AD-0B49-F8EA935F6967}"/>
                    </a:ext>
                  </a:extLst>
                </p:cNvPr>
                <p:cNvSpPr/>
                <p:nvPr/>
              </p:nvSpPr>
              <p:spPr>
                <a:xfrm>
                  <a:off x="3216264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8" name="Google Shape;5540;p61">
                  <a:extLst>
                    <a:ext uri="{FF2B5EF4-FFF2-40B4-BE49-F238E27FC236}">
                      <a16:creationId xmlns:a16="http://schemas.microsoft.com/office/drawing/2014/main" id="{FD76F251-11F2-7C3C-E34D-17B0AD7F24C6}"/>
                    </a:ext>
                  </a:extLst>
                </p:cNvPr>
                <p:cNvSpPr/>
                <p:nvPr/>
              </p:nvSpPr>
              <p:spPr>
                <a:xfrm>
                  <a:off x="3191962" y="128765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9" name="Google Shape;5541;p61">
                  <a:extLst>
                    <a:ext uri="{FF2B5EF4-FFF2-40B4-BE49-F238E27FC236}">
                      <a16:creationId xmlns:a16="http://schemas.microsoft.com/office/drawing/2014/main" id="{C8DE1BFB-D571-3A48-01FE-7C0D3E087C48}"/>
                    </a:ext>
                  </a:extLst>
                </p:cNvPr>
                <p:cNvSpPr/>
                <p:nvPr/>
              </p:nvSpPr>
              <p:spPr>
                <a:xfrm>
                  <a:off x="3167649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50" name="Google Shape;5542;p61">
              <a:extLst>
                <a:ext uri="{FF2B5EF4-FFF2-40B4-BE49-F238E27FC236}">
                  <a16:creationId xmlns:a16="http://schemas.microsoft.com/office/drawing/2014/main" id="{CDEAB042-3798-8C55-BA2C-B0B32631B771}"/>
                </a:ext>
              </a:extLst>
            </p:cNvPr>
            <p:cNvGrpSpPr/>
            <p:nvPr/>
          </p:nvGrpSpPr>
          <p:grpSpPr>
            <a:xfrm>
              <a:off x="4476570" y="2948025"/>
              <a:ext cx="1162327" cy="1943096"/>
              <a:chOff x="4697027" y="2597349"/>
              <a:chExt cx="649926" cy="1086500"/>
            </a:xfrm>
          </p:grpSpPr>
          <p:sp>
            <p:nvSpPr>
              <p:cNvPr id="4314" name="Google Shape;5543;p61">
                <a:extLst>
                  <a:ext uri="{FF2B5EF4-FFF2-40B4-BE49-F238E27FC236}">
                    <a16:creationId xmlns:a16="http://schemas.microsoft.com/office/drawing/2014/main" id="{67650FA5-1F41-B798-0738-57476709CEF5}"/>
                  </a:ext>
                </a:extLst>
              </p:cNvPr>
              <p:cNvSpPr/>
              <p:nvPr/>
            </p:nvSpPr>
            <p:spPr>
              <a:xfrm>
                <a:off x="4992042" y="2597349"/>
                <a:ext cx="309984" cy="1086500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12392" extrusionOk="0">
                    <a:moveTo>
                      <a:pt x="1" y="1"/>
                    </a:moveTo>
                    <a:lnTo>
                      <a:pt x="1" y="12392"/>
                    </a:lnTo>
                    <a:lnTo>
                      <a:pt x="3297" y="12392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5544;p61">
                <a:extLst>
                  <a:ext uri="{FF2B5EF4-FFF2-40B4-BE49-F238E27FC236}">
                    <a16:creationId xmlns:a16="http://schemas.microsoft.com/office/drawing/2014/main" id="{ECC6A460-8304-BE44-0867-9C6BCC6295D1}"/>
                  </a:ext>
                </a:extLst>
              </p:cNvPr>
              <p:cNvSpPr/>
              <p:nvPr/>
            </p:nvSpPr>
            <p:spPr>
              <a:xfrm>
                <a:off x="5121697" y="2597349"/>
                <a:ext cx="96175" cy="10865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2392" extrusionOk="0">
                    <a:moveTo>
                      <a:pt x="0" y="1"/>
                    </a:moveTo>
                    <a:lnTo>
                      <a:pt x="0" y="12392"/>
                    </a:lnTo>
                    <a:lnTo>
                      <a:pt x="1022" y="12392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5545;p61">
                <a:extLst>
                  <a:ext uri="{FF2B5EF4-FFF2-40B4-BE49-F238E27FC236}">
                    <a16:creationId xmlns:a16="http://schemas.microsoft.com/office/drawing/2014/main" id="{61B2C783-AE95-F9C4-C5FB-706BB6E5DD0F}"/>
                  </a:ext>
                </a:extLst>
              </p:cNvPr>
              <p:cNvSpPr/>
              <p:nvPr/>
            </p:nvSpPr>
            <p:spPr>
              <a:xfrm>
                <a:off x="4716573" y="2597349"/>
                <a:ext cx="303300" cy="10865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2392" extrusionOk="0">
                    <a:moveTo>
                      <a:pt x="1" y="1"/>
                    </a:moveTo>
                    <a:lnTo>
                      <a:pt x="1" y="12392"/>
                    </a:lnTo>
                    <a:lnTo>
                      <a:pt x="3226" y="12392"/>
                    </a:lnTo>
                    <a:lnTo>
                      <a:pt x="32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5546;p61">
                <a:extLst>
                  <a:ext uri="{FF2B5EF4-FFF2-40B4-BE49-F238E27FC236}">
                    <a16:creationId xmlns:a16="http://schemas.microsoft.com/office/drawing/2014/main" id="{8059341F-4126-917B-3627-B13D39A4BDA1}"/>
                  </a:ext>
                </a:extLst>
              </p:cNvPr>
              <p:cNvSpPr/>
              <p:nvPr/>
            </p:nvSpPr>
            <p:spPr>
              <a:xfrm>
                <a:off x="4814635" y="2597349"/>
                <a:ext cx="96175" cy="10865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2392" extrusionOk="0">
                    <a:moveTo>
                      <a:pt x="0" y="1"/>
                    </a:moveTo>
                    <a:lnTo>
                      <a:pt x="0" y="12392"/>
                    </a:lnTo>
                    <a:lnTo>
                      <a:pt x="1023" y="12392"/>
                    </a:lnTo>
                    <a:lnTo>
                      <a:pt x="10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5547;p61">
                <a:extLst>
                  <a:ext uri="{FF2B5EF4-FFF2-40B4-BE49-F238E27FC236}">
                    <a16:creationId xmlns:a16="http://schemas.microsoft.com/office/drawing/2014/main" id="{0E0B41C3-E9E9-4FFA-3C26-E34B252FDE4C}"/>
                  </a:ext>
                </a:extLst>
              </p:cNvPr>
              <p:cNvSpPr/>
              <p:nvPr/>
            </p:nvSpPr>
            <p:spPr>
              <a:xfrm>
                <a:off x="4697027" y="2708748"/>
                <a:ext cx="634695" cy="96741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1029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50" y="1028"/>
                    </a:lnTo>
                    <a:lnTo>
                      <a:pt x="67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5548;p61">
                <a:extLst>
                  <a:ext uri="{FF2B5EF4-FFF2-40B4-BE49-F238E27FC236}">
                    <a16:creationId xmlns:a16="http://schemas.microsoft.com/office/drawing/2014/main" id="{5287E5F5-A633-8EA0-E99A-C062652CA041}"/>
                  </a:ext>
                </a:extLst>
              </p:cNvPr>
              <p:cNvSpPr/>
              <p:nvPr/>
            </p:nvSpPr>
            <p:spPr>
              <a:xfrm>
                <a:off x="5124514" y="2792045"/>
                <a:ext cx="76622" cy="221969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361" extrusionOk="0">
                    <a:moveTo>
                      <a:pt x="453" y="0"/>
                    </a:moveTo>
                    <a:lnTo>
                      <a:pt x="229" y="46"/>
                    </a:lnTo>
                    <a:cubicBezTo>
                      <a:pt x="580" y="860"/>
                      <a:pt x="265" y="1775"/>
                      <a:pt x="1" y="2238"/>
                    </a:cubicBezTo>
                    <a:cubicBezTo>
                      <a:pt x="255" y="2106"/>
                      <a:pt x="458" y="1668"/>
                      <a:pt x="545" y="1394"/>
                    </a:cubicBezTo>
                    <a:cubicBezTo>
                      <a:pt x="545" y="1394"/>
                      <a:pt x="743" y="2035"/>
                      <a:pt x="794" y="2360"/>
                    </a:cubicBezTo>
                    <a:cubicBezTo>
                      <a:pt x="814" y="427"/>
                      <a:pt x="606" y="422"/>
                      <a:pt x="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5549;p61">
                <a:extLst>
                  <a:ext uri="{FF2B5EF4-FFF2-40B4-BE49-F238E27FC236}">
                    <a16:creationId xmlns:a16="http://schemas.microsoft.com/office/drawing/2014/main" id="{B242CAA7-406A-C89D-0BCE-64E842531F8A}"/>
                  </a:ext>
                </a:extLst>
              </p:cNvPr>
              <p:cNvSpPr/>
              <p:nvPr/>
            </p:nvSpPr>
            <p:spPr>
              <a:xfrm>
                <a:off x="5165598" y="2788190"/>
                <a:ext cx="181355" cy="26408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809" extrusionOk="0">
                    <a:moveTo>
                      <a:pt x="204" y="0"/>
                    </a:moveTo>
                    <a:lnTo>
                      <a:pt x="1" y="82"/>
                    </a:lnTo>
                    <a:cubicBezTo>
                      <a:pt x="103" y="519"/>
                      <a:pt x="250" y="1206"/>
                      <a:pt x="1334" y="2808"/>
                    </a:cubicBezTo>
                    <a:cubicBezTo>
                      <a:pt x="1196" y="2518"/>
                      <a:pt x="1008" y="1867"/>
                      <a:pt x="1008" y="1867"/>
                    </a:cubicBezTo>
                    <a:lnTo>
                      <a:pt x="1008" y="1867"/>
                    </a:lnTo>
                    <a:cubicBezTo>
                      <a:pt x="1215" y="2035"/>
                      <a:pt x="1598" y="2271"/>
                      <a:pt x="1880" y="2271"/>
                    </a:cubicBezTo>
                    <a:cubicBezTo>
                      <a:pt x="1897" y="2271"/>
                      <a:pt x="1913" y="2271"/>
                      <a:pt x="1929" y="2269"/>
                    </a:cubicBezTo>
                    <a:cubicBezTo>
                      <a:pt x="1451" y="2025"/>
                      <a:pt x="362" y="87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5550;p61">
                <a:extLst>
                  <a:ext uri="{FF2B5EF4-FFF2-40B4-BE49-F238E27FC236}">
                    <a16:creationId xmlns:a16="http://schemas.microsoft.com/office/drawing/2014/main" id="{55D0FCD4-0F47-10D7-E729-010DC3D9D5D8}"/>
                  </a:ext>
                </a:extLst>
              </p:cNvPr>
              <p:cNvSpPr/>
              <p:nvPr/>
            </p:nvSpPr>
            <p:spPr>
              <a:xfrm>
                <a:off x="5166162" y="2772866"/>
                <a:ext cx="45033" cy="9119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970" extrusionOk="0">
                    <a:moveTo>
                      <a:pt x="36" y="1"/>
                    </a:moveTo>
                    <a:lnTo>
                      <a:pt x="36" y="1"/>
                    </a:lnTo>
                    <a:cubicBezTo>
                      <a:pt x="76" y="290"/>
                      <a:pt x="102" y="606"/>
                      <a:pt x="20" y="906"/>
                    </a:cubicBezTo>
                    <a:lnTo>
                      <a:pt x="0" y="962"/>
                    </a:lnTo>
                    <a:cubicBezTo>
                      <a:pt x="6" y="966"/>
                      <a:pt x="31" y="970"/>
                      <a:pt x="68" y="970"/>
                    </a:cubicBezTo>
                    <a:cubicBezTo>
                      <a:pt x="197" y="970"/>
                      <a:pt x="460" y="930"/>
                      <a:pt x="468" y="764"/>
                    </a:cubicBezTo>
                    <a:cubicBezTo>
                      <a:pt x="478" y="443"/>
                      <a:pt x="280" y="189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5551;p61">
                <a:extLst>
                  <a:ext uri="{FF2B5EF4-FFF2-40B4-BE49-F238E27FC236}">
                    <a16:creationId xmlns:a16="http://schemas.microsoft.com/office/drawing/2014/main" id="{77403F50-C9A3-6068-4F0A-CA013EB9F8A9}"/>
                  </a:ext>
                </a:extLst>
              </p:cNvPr>
              <p:cNvSpPr/>
              <p:nvPr/>
            </p:nvSpPr>
            <p:spPr>
              <a:xfrm>
                <a:off x="5153188" y="2772396"/>
                <a:ext cx="22564" cy="89972"/>
              </a:xfrm>
              <a:custGeom>
                <a:avLst/>
                <a:gdLst/>
                <a:ahLst/>
                <a:cxnLst/>
                <a:rect l="l" t="t" r="r" b="b"/>
                <a:pathLst>
                  <a:path w="240" h="957" extrusionOk="0">
                    <a:moveTo>
                      <a:pt x="164" y="0"/>
                    </a:moveTo>
                    <a:lnTo>
                      <a:pt x="133" y="21"/>
                    </a:lnTo>
                    <a:cubicBezTo>
                      <a:pt x="77" y="184"/>
                      <a:pt x="6" y="372"/>
                      <a:pt x="6" y="555"/>
                    </a:cubicBezTo>
                    <a:cubicBezTo>
                      <a:pt x="1" y="692"/>
                      <a:pt x="31" y="865"/>
                      <a:pt x="133" y="957"/>
                    </a:cubicBezTo>
                    <a:lnTo>
                      <a:pt x="153" y="896"/>
                    </a:lnTo>
                    <a:cubicBezTo>
                      <a:pt x="240" y="611"/>
                      <a:pt x="209" y="295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5552;p61">
                <a:extLst>
                  <a:ext uri="{FF2B5EF4-FFF2-40B4-BE49-F238E27FC236}">
                    <a16:creationId xmlns:a16="http://schemas.microsoft.com/office/drawing/2014/main" id="{4C1ED7DB-CC15-81B9-150F-683CAFC7742D}"/>
                  </a:ext>
                </a:extLst>
              </p:cNvPr>
              <p:cNvSpPr/>
              <p:nvPr/>
            </p:nvSpPr>
            <p:spPr>
              <a:xfrm>
                <a:off x="5166162" y="2757071"/>
                <a:ext cx="100032" cy="55093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586" extrusionOk="0">
                    <a:moveTo>
                      <a:pt x="531" y="0"/>
                    </a:moveTo>
                    <a:cubicBezTo>
                      <a:pt x="348" y="0"/>
                      <a:pt x="168" y="59"/>
                      <a:pt x="0" y="143"/>
                    </a:cubicBezTo>
                    <a:cubicBezTo>
                      <a:pt x="280" y="230"/>
                      <a:pt x="580" y="341"/>
                      <a:pt x="809" y="540"/>
                    </a:cubicBezTo>
                    <a:lnTo>
                      <a:pt x="855" y="586"/>
                    </a:lnTo>
                    <a:cubicBezTo>
                      <a:pt x="885" y="570"/>
                      <a:pt x="1063" y="179"/>
                      <a:pt x="880" y="82"/>
                    </a:cubicBezTo>
                    <a:cubicBezTo>
                      <a:pt x="765" y="24"/>
                      <a:pt x="647" y="0"/>
                      <a:pt x="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5553;p61">
                <a:extLst>
                  <a:ext uri="{FF2B5EF4-FFF2-40B4-BE49-F238E27FC236}">
                    <a16:creationId xmlns:a16="http://schemas.microsoft.com/office/drawing/2014/main" id="{1CDD8F43-BAB4-6092-401E-F6F335E15971}"/>
                  </a:ext>
                </a:extLst>
              </p:cNvPr>
              <p:cNvSpPr/>
              <p:nvPr/>
            </p:nvSpPr>
            <p:spPr>
              <a:xfrm>
                <a:off x="5165598" y="2770516"/>
                <a:ext cx="79537" cy="43999"/>
              </a:xfrm>
              <a:custGeom>
                <a:avLst/>
                <a:gdLst/>
                <a:ahLst/>
                <a:cxnLst/>
                <a:rect l="l" t="t" r="r" b="b"/>
                <a:pathLst>
                  <a:path w="846" h="468" extrusionOk="0">
                    <a:moveTo>
                      <a:pt x="1" y="0"/>
                    </a:moveTo>
                    <a:lnTo>
                      <a:pt x="1" y="41"/>
                    </a:lnTo>
                    <a:cubicBezTo>
                      <a:pt x="128" y="163"/>
                      <a:pt x="260" y="305"/>
                      <a:pt x="428" y="382"/>
                    </a:cubicBezTo>
                    <a:cubicBezTo>
                      <a:pt x="516" y="431"/>
                      <a:pt x="620" y="468"/>
                      <a:pt x="718" y="468"/>
                    </a:cubicBezTo>
                    <a:cubicBezTo>
                      <a:pt x="763" y="468"/>
                      <a:pt x="806" y="460"/>
                      <a:pt x="845" y="443"/>
                    </a:cubicBezTo>
                    <a:cubicBezTo>
                      <a:pt x="835" y="422"/>
                      <a:pt x="815" y="407"/>
                      <a:pt x="805" y="397"/>
                    </a:cubicBezTo>
                    <a:cubicBezTo>
                      <a:pt x="581" y="198"/>
                      <a:pt x="281" y="8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5554;p61">
                <a:extLst>
                  <a:ext uri="{FF2B5EF4-FFF2-40B4-BE49-F238E27FC236}">
                    <a16:creationId xmlns:a16="http://schemas.microsoft.com/office/drawing/2014/main" id="{6DBF3D20-2BD9-F85F-78FB-A1A811648B80}"/>
                  </a:ext>
                </a:extLst>
              </p:cNvPr>
              <p:cNvSpPr/>
              <p:nvPr/>
            </p:nvSpPr>
            <p:spPr>
              <a:xfrm>
                <a:off x="5163248" y="2704517"/>
                <a:ext cx="84237" cy="67503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18" extrusionOk="0">
                    <a:moveTo>
                      <a:pt x="575" y="0"/>
                    </a:moveTo>
                    <a:cubicBezTo>
                      <a:pt x="558" y="0"/>
                      <a:pt x="541" y="3"/>
                      <a:pt x="524" y="10"/>
                    </a:cubicBezTo>
                    <a:cubicBezTo>
                      <a:pt x="224" y="137"/>
                      <a:pt x="72" y="417"/>
                      <a:pt x="1" y="717"/>
                    </a:cubicBezTo>
                    <a:cubicBezTo>
                      <a:pt x="250" y="560"/>
                      <a:pt x="530" y="397"/>
                      <a:pt x="830" y="366"/>
                    </a:cubicBezTo>
                    <a:cubicBezTo>
                      <a:pt x="845" y="366"/>
                      <a:pt x="870" y="361"/>
                      <a:pt x="891" y="361"/>
                    </a:cubicBezTo>
                    <a:cubicBezTo>
                      <a:pt x="895" y="324"/>
                      <a:pt x="744" y="0"/>
                      <a:pt x="5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5555;p61">
                <a:extLst>
                  <a:ext uri="{FF2B5EF4-FFF2-40B4-BE49-F238E27FC236}">
                    <a16:creationId xmlns:a16="http://schemas.microsoft.com/office/drawing/2014/main" id="{E8F2957B-E626-9DA7-14F3-709919B2F840}"/>
                  </a:ext>
                </a:extLst>
              </p:cNvPr>
              <p:cNvSpPr/>
              <p:nvPr/>
            </p:nvSpPr>
            <p:spPr>
              <a:xfrm>
                <a:off x="5163248" y="2737986"/>
                <a:ext cx="83767" cy="36384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87" extrusionOk="0">
                    <a:moveTo>
                      <a:pt x="891" y="0"/>
                    </a:moveTo>
                    <a:cubicBezTo>
                      <a:pt x="870" y="0"/>
                      <a:pt x="845" y="5"/>
                      <a:pt x="830" y="5"/>
                    </a:cubicBezTo>
                    <a:cubicBezTo>
                      <a:pt x="530" y="41"/>
                      <a:pt x="250" y="194"/>
                      <a:pt x="1" y="356"/>
                    </a:cubicBezTo>
                    <a:lnTo>
                      <a:pt x="1" y="361"/>
                    </a:lnTo>
                    <a:lnTo>
                      <a:pt x="26" y="387"/>
                    </a:lnTo>
                    <a:cubicBezTo>
                      <a:pt x="204" y="366"/>
                      <a:pt x="402" y="361"/>
                      <a:pt x="565" y="285"/>
                    </a:cubicBezTo>
                    <a:cubicBezTo>
                      <a:pt x="703" y="234"/>
                      <a:pt x="840" y="138"/>
                      <a:pt x="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5556;p61">
                <a:extLst>
                  <a:ext uri="{FF2B5EF4-FFF2-40B4-BE49-F238E27FC236}">
                    <a16:creationId xmlns:a16="http://schemas.microsoft.com/office/drawing/2014/main" id="{5163CCC4-4203-AAFD-4589-03185A063FFC}"/>
                  </a:ext>
                </a:extLst>
              </p:cNvPr>
              <p:cNvSpPr/>
              <p:nvPr/>
            </p:nvSpPr>
            <p:spPr>
              <a:xfrm>
                <a:off x="5126394" y="2683834"/>
                <a:ext cx="49358" cy="9100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8" extrusionOk="0">
                    <a:moveTo>
                      <a:pt x="373" y="0"/>
                    </a:moveTo>
                    <a:cubicBezTo>
                      <a:pt x="240" y="0"/>
                      <a:pt x="64" y="32"/>
                      <a:pt x="42" y="159"/>
                    </a:cubicBezTo>
                    <a:cubicBezTo>
                      <a:pt x="1" y="485"/>
                      <a:pt x="164" y="759"/>
                      <a:pt x="387" y="968"/>
                    </a:cubicBezTo>
                    <a:cubicBezTo>
                      <a:pt x="372" y="673"/>
                      <a:pt x="382" y="357"/>
                      <a:pt x="499" y="78"/>
                    </a:cubicBezTo>
                    <a:cubicBezTo>
                      <a:pt x="510" y="57"/>
                      <a:pt x="515" y="42"/>
                      <a:pt x="525" y="22"/>
                    </a:cubicBezTo>
                    <a:cubicBezTo>
                      <a:pt x="519" y="12"/>
                      <a:pt x="454" y="0"/>
                      <a:pt x="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5557;p61">
                <a:extLst>
                  <a:ext uri="{FF2B5EF4-FFF2-40B4-BE49-F238E27FC236}">
                    <a16:creationId xmlns:a16="http://schemas.microsoft.com/office/drawing/2014/main" id="{2BC1438B-005E-916C-DD9F-6A0C96971DCA}"/>
                  </a:ext>
                </a:extLst>
              </p:cNvPr>
              <p:cNvSpPr/>
              <p:nvPr/>
            </p:nvSpPr>
            <p:spPr>
              <a:xfrm>
                <a:off x="5161368" y="2686278"/>
                <a:ext cx="23974" cy="89032"/>
              </a:xfrm>
              <a:custGeom>
                <a:avLst/>
                <a:gdLst/>
                <a:ahLst/>
                <a:cxnLst/>
                <a:rect l="l" t="t" r="r" b="b"/>
                <a:pathLst>
                  <a:path w="255" h="947" extrusionOk="0">
                    <a:moveTo>
                      <a:pt x="153" y="1"/>
                    </a:moveTo>
                    <a:cubicBezTo>
                      <a:pt x="148" y="21"/>
                      <a:pt x="138" y="42"/>
                      <a:pt x="127" y="57"/>
                    </a:cubicBezTo>
                    <a:cubicBezTo>
                      <a:pt x="10" y="337"/>
                      <a:pt x="0" y="657"/>
                      <a:pt x="15" y="947"/>
                    </a:cubicBezTo>
                    <a:lnTo>
                      <a:pt x="46" y="937"/>
                    </a:lnTo>
                    <a:cubicBezTo>
                      <a:pt x="122" y="779"/>
                      <a:pt x="219" y="606"/>
                      <a:pt x="239" y="423"/>
                    </a:cubicBezTo>
                    <a:cubicBezTo>
                      <a:pt x="255" y="281"/>
                      <a:pt x="249" y="108"/>
                      <a:pt x="1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5558;p61">
                <a:extLst>
                  <a:ext uri="{FF2B5EF4-FFF2-40B4-BE49-F238E27FC236}">
                    <a16:creationId xmlns:a16="http://schemas.microsoft.com/office/drawing/2014/main" id="{0C3DC2AA-8FD3-37B8-886F-02FD448974EF}"/>
                  </a:ext>
                </a:extLst>
              </p:cNvPr>
              <p:cNvSpPr/>
              <p:nvPr/>
            </p:nvSpPr>
            <p:spPr>
              <a:xfrm>
                <a:off x="5065660" y="2731217"/>
                <a:ext cx="99562" cy="5716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608" extrusionOk="0">
                    <a:moveTo>
                      <a:pt x="240" y="1"/>
                    </a:moveTo>
                    <a:cubicBezTo>
                      <a:pt x="204" y="11"/>
                      <a:pt x="1" y="393"/>
                      <a:pt x="179" y="505"/>
                    </a:cubicBezTo>
                    <a:cubicBezTo>
                      <a:pt x="304" y="577"/>
                      <a:pt x="438" y="608"/>
                      <a:pt x="572" y="608"/>
                    </a:cubicBezTo>
                    <a:cubicBezTo>
                      <a:pt x="738" y="608"/>
                      <a:pt x="904" y="562"/>
                      <a:pt x="1059" y="494"/>
                    </a:cubicBezTo>
                    <a:cubicBezTo>
                      <a:pt x="784" y="393"/>
                      <a:pt x="494" y="260"/>
                      <a:pt x="281" y="47"/>
                    </a:cubicBezTo>
                    <a:cubicBezTo>
                      <a:pt x="265" y="32"/>
                      <a:pt x="250" y="21"/>
                      <a:pt x="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5559;p61">
                <a:extLst>
                  <a:ext uri="{FF2B5EF4-FFF2-40B4-BE49-F238E27FC236}">
                    <a16:creationId xmlns:a16="http://schemas.microsoft.com/office/drawing/2014/main" id="{6A0454B8-71C5-75A9-6D4A-5EB1B99CC4EA}"/>
                  </a:ext>
                </a:extLst>
              </p:cNvPr>
              <p:cNvSpPr/>
              <p:nvPr/>
            </p:nvSpPr>
            <p:spPr>
              <a:xfrm>
                <a:off x="5088130" y="2729619"/>
                <a:ext cx="77562" cy="4813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512" extrusionOk="0">
                    <a:moveTo>
                      <a:pt x="116" y="1"/>
                    </a:moveTo>
                    <a:cubicBezTo>
                      <a:pt x="77" y="1"/>
                      <a:pt x="38" y="6"/>
                      <a:pt x="1" y="18"/>
                    </a:cubicBezTo>
                    <a:lnTo>
                      <a:pt x="42" y="59"/>
                    </a:lnTo>
                    <a:cubicBezTo>
                      <a:pt x="255" y="277"/>
                      <a:pt x="545" y="410"/>
                      <a:pt x="820" y="511"/>
                    </a:cubicBezTo>
                    <a:lnTo>
                      <a:pt x="825" y="511"/>
                    </a:lnTo>
                    <a:lnTo>
                      <a:pt x="825" y="476"/>
                    </a:lnTo>
                    <a:cubicBezTo>
                      <a:pt x="713" y="338"/>
                      <a:pt x="586" y="186"/>
                      <a:pt x="423" y="99"/>
                    </a:cubicBezTo>
                    <a:cubicBezTo>
                      <a:pt x="337" y="43"/>
                      <a:pt x="226" y="1"/>
                      <a:pt x="1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5560;p61">
                <a:extLst>
                  <a:ext uri="{FF2B5EF4-FFF2-40B4-BE49-F238E27FC236}">
                    <a16:creationId xmlns:a16="http://schemas.microsoft.com/office/drawing/2014/main" id="{1B048847-CFE3-D633-8424-C71DBE045BF2}"/>
                  </a:ext>
                </a:extLst>
              </p:cNvPr>
              <p:cNvSpPr/>
              <p:nvPr/>
            </p:nvSpPr>
            <p:spPr>
              <a:xfrm>
                <a:off x="5087378" y="2776721"/>
                <a:ext cx="81229" cy="71827"/>
              </a:xfrm>
              <a:custGeom>
                <a:avLst/>
                <a:gdLst/>
                <a:ahLst/>
                <a:cxnLst/>
                <a:rect l="l" t="t" r="r" b="b"/>
                <a:pathLst>
                  <a:path w="864" h="764" extrusionOk="0">
                    <a:moveTo>
                      <a:pt x="864" y="0"/>
                    </a:moveTo>
                    <a:lnTo>
                      <a:pt x="864" y="0"/>
                    </a:lnTo>
                    <a:cubicBezTo>
                      <a:pt x="630" y="178"/>
                      <a:pt x="370" y="356"/>
                      <a:pt x="75" y="428"/>
                    </a:cubicBezTo>
                    <a:cubicBezTo>
                      <a:pt x="60" y="433"/>
                      <a:pt x="34" y="433"/>
                      <a:pt x="14" y="438"/>
                    </a:cubicBezTo>
                    <a:cubicBezTo>
                      <a:pt x="1" y="465"/>
                      <a:pt x="175" y="764"/>
                      <a:pt x="342" y="764"/>
                    </a:cubicBezTo>
                    <a:cubicBezTo>
                      <a:pt x="364" y="764"/>
                      <a:pt x="385" y="759"/>
                      <a:pt x="406" y="748"/>
                    </a:cubicBezTo>
                    <a:cubicBezTo>
                      <a:pt x="701" y="595"/>
                      <a:pt x="828" y="305"/>
                      <a:pt x="8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5561;p61">
                <a:extLst>
                  <a:ext uri="{FF2B5EF4-FFF2-40B4-BE49-F238E27FC236}">
                    <a16:creationId xmlns:a16="http://schemas.microsoft.com/office/drawing/2014/main" id="{608552A1-0129-7C37-F70F-8BBCDDDF3517}"/>
                  </a:ext>
                </a:extLst>
              </p:cNvPr>
              <p:cNvSpPr/>
              <p:nvPr/>
            </p:nvSpPr>
            <p:spPr>
              <a:xfrm>
                <a:off x="5088694" y="2774276"/>
                <a:ext cx="79913" cy="43623"/>
              </a:xfrm>
              <a:custGeom>
                <a:avLst/>
                <a:gdLst/>
                <a:ahLst/>
                <a:cxnLst/>
                <a:rect l="l" t="t" r="r" b="b"/>
                <a:pathLst>
                  <a:path w="850" h="464" extrusionOk="0">
                    <a:moveTo>
                      <a:pt x="819" y="1"/>
                    </a:moveTo>
                    <a:cubicBezTo>
                      <a:pt x="646" y="31"/>
                      <a:pt x="453" y="57"/>
                      <a:pt x="290" y="148"/>
                    </a:cubicBezTo>
                    <a:cubicBezTo>
                      <a:pt x="163" y="209"/>
                      <a:pt x="31" y="316"/>
                      <a:pt x="0" y="464"/>
                    </a:cubicBezTo>
                    <a:cubicBezTo>
                      <a:pt x="25" y="459"/>
                      <a:pt x="41" y="459"/>
                      <a:pt x="61" y="454"/>
                    </a:cubicBezTo>
                    <a:cubicBezTo>
                      <a:pt x="356" y="387"/>
                      <a:pt x="621" y="204"/>
                      <a:pt x="850" y="26"/>
                    </a:cubicBezTo>
                    <a:lnTo>
                      <a:pt x="850" y="21"/>
                    </a:lnTo>
                    <a:lnTo>
                      <a:pt x="8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1" name="Google Shape;5562;p61">
              <a:extLst>
                <a:ext uri="{FF2B5EF4-FFF2-40B4-BE49-F238E27FC236}">
                  <a16:creationId xmlns:a16="http://schemas.microsoft.com/office/drawing/2014/main" id="{39E57710-B9A5-4BE7-F61D-37A99953983F}"/>
                </a:ext>
              </a:extLst>
            </p:cNvPr>
            <p:cNvGrpSpPr/>
            <p:nvPr/>
          </p:nvGrpSpPr>
          <p:grpSpPr>
            <a:xfrm>
              <a:off x="3392970" y="2384736"/>
              <a:ext cx="1149539" cy="2386075"/>
              <a:chOff x="3871225" y="1387275"/>
              <a:chExt cx="170925" cy="354786"/>
            </a:xfrm>
          </p:grpSpPr>
          <p:sp>
            <p:nvSpPr>
              <p:cNvPr id="4293" name="Google Shape;5563;p61">
                <a:extLst>
                  <a:ext uri="{FF2B5EF4-FFF2-40B4-BE49-F238E27FC236}">
                    <a16:creationId xmlns:a16="http://schemas.microsoft.com/office/drawing/2014/main" id="{63F5CFF4-3369-6D9B-7AFB-54254A20D0E0}"/>
                  </a:ext>
                </a:extLst>
              </p:cNvPr>
              <p:cNvSpPr/>
              <p:nvPr/>
            </p:nvSpPr>
            <p:spPr>
              <a:xfrm>
                <a:off x="3947525" y="1398675"/>
                <a:ext cx="7187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953" extrusionOk="0">
                    <a:moveTo>
                      <a:pt x="1715" y="1"/>
                    </a:moveTo>
                    <a:cubicBezTo>
                      <a:pt x="1493" y="1"/>
                      <a:pt x="1300" y="167"/>
                      <a:pt x="1119" y="294"/>
                    </a:cubicBezTo>
                    <a:cubicBezTo>
                      <a:pt x="840" y="502"/>
                      <a:pt x="51" y="1388"/>
                      <a:pt x="0" y="1621"/>
                    </a:cubicBezTo>
                    <a:lnTo>
                      <a:pt x="331" y="1952"/>
                    </a:lnTo>
                    <a:cubicBezTo>
                      <a:pt x="585" y="1698"/>
                      <a:pt x="1007" y="1474"/>
                      <a:pt x="1165" y="1408"/>
                    </a:cubicBezTo>
                    <a:cubicBezTo>
                      <a:pt x="1462" y="1272"/>
                      <a:pt x="1884" y="1147"/>
                      <a:pt x="2260" y="1147"/>
                    </a:cubicBezTo>
                    <a:cubicBezTo>
                      <a:pt x="2405" y="1147"/>
                      <a:pt x="2544" y="1166"/>
                      <a:pt x="2666" y="1209"/>
                    </a:cubicBezTo>
                    <a:cubicBezTo>
                      <a:pt x="2752" y="1240"/>
                      <a:pt x="2828" y="1291"/>
                      <a:pt x="2874" y="1357"/>
                    </a:cubicBezTo>
                    <a:cubicBezTo>
                      <a:pt x="2849" y="1240"/>
                      <a:pt x="2798" y="1128"/>
                      <a:pt x="2767" y="1042"/>
                    </a:cubicBezTo>
                    <a:cubicBezTo>
                      <a:pt x="2661" y="787"/>
                      <a:pt x="2493" y="579"/>
                      <a:pt x="2320" y="370"/>
                    </a:cubicBezTo>
                    <a:cubicBezTo>
                      <a:pt x="2177" y="187"/>
                      <a:pt x="2035" y="50"/>
                      <a:pt x="1801" y="9"/>
                    </a:cubicBezTo>
                    <a:cubicBezTo>
                      <a:pt x="1772" y="3"/>
                      <a:pt x="1743" y="1"/>
                      <a:pt x="1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5564;p61">
                <a:extLst>
                  <a:ext uri="{FF2B5EF4-FFF2-40B4-BE49-F238E27FC236}">
                    <a16:creationId xmlns:a16="http://schemas.microsoft.com/office/drawing/2014/main" id="{9DAE174D-614A-69B3-4645-E46E0B95C6F2}"/>
                  </a:ext>
                </a:extLst>
              </p:cNvPr>
              <p:cNvSpPr/>
              <p:nvPr/>
            </p:nvSpPr>
            <p:spPr>
              <a:xfrm>
                <a:off x="3956050" y="1427275"/>
                <a:ext cx="64350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906" extrusionOk="0">
                    <a:moveTo>
                      <a:pt x="1923" y="1"/>
                    </a:moveTo>
                    <a:cubicBezTo>
                      <a:pt x="1549" y="1"/>
                      <a:pt x="1130" y="128"/>
                      <a:pt x="829" y="264"/>
                    </a:cubicBezTo>
                    <a:cubicBezTo>
                      <a:pt x="671" y="330"/>
                      <a:pt x="254" y="554"/>
                      <a:pt x="0" y="808"/>
                    </a:cubicBezTo>
                    <a:lnTo>
                      <a:pt x="5" y="813"/>
                    </a:lnTo>
                    <a:cubicBezTo>
                      <a:pt x="305" y="884"/>
                      <a:pt x="626" y="900"/>
                      <a:pt x="931" y="905"/>
                    </a:cubicBezTo>
                    <a:cubicBezTo>
                      <a:pt x="956" y="905"/>
                      <a:pt x="980" y="905"/>
                      <a:pt x="1005" y="905"/>
                    </a:cubicBezTo>
                    <a:cubicBezTo>
                      <a:pt x="1284" y="905"/>
                      <a:pt x="1555" y="878"/>
                      <a:pt x="1831" y="808"/>
                    </a:cubicBezTo>
                    <a:cubicBezTo>
                      <a:pt x="2014" y="773"/>
                      <a:pt x="2381" y="701"/>
                      <a:pt x="2508" y="528"/>
                    </a:cubicBezTo>
                    <a:cubicBezTo>
                      <a:pt x="2574" y="442"/>
                      <a:pt x="2569" y="325"/>
                      <a:pt x="2543" y="208"/>
                    </a:cubicBezTo>
                    <a:cubicBezTo>
                      <a:pt x="2498" y="142"/>
                      <a:pt x="2426" y="96"/>
                      <a:pt x="2330" y="65"/>
                    </a:cubicBezTo>
                    <a:cubicBezTo>
                      <a:pt x="2207" y="20"/>
                      <a:pt x="2069" y="1"/>
                      <a:pt x="19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5565;p61">
                <a:extLst>
                  <a:ext uri="{FF2B5EF4-FFF2-40B4-BE49-F238E27FC236}">
                    <a16:creationId xmlns:a16="http://schemas.microsoft.com/office/drawing/2014/main" id="{8838A40D-FEEA-45B2-7EAC-F866FCF6E1FF}"/>
                  </a:ext>
                </a:extLst>
              </p:cNvPr>
              <p:cNvSpPr/>
              <p:nvPr/>
            </p:nvSpPr>
            <p:spPr>
              <a:xfrm>
                <a:off x="3954900" y="1426775"/>
                <a:ext cx="660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930" extrusionOk="0">
                    <a:moveTo>
                      <a:pt x="1980" y="34"/>
                    </a:moveTo>
                    <a:cubicBezTo>
                      <a:pt x="2055" y="34"/>
                      <a:pt x="2132" y="40"/>
                      <a:pt x="2208" y="55"/>
                    </a:cubicBezTo>
                    <a:cubicBezTo>
                      <a:pt x="2315" y="70"/>
                      <a:pt x="2442" y="106"/>
                      <a:pt x="2523" y="187"/>
                    </a:cubicBezTo>
                    <a:cubicBezTo>
                      <a:pt x="2569" y="233"/>
                      <a:pt x="2574" y="309"/>
                      <a:pt x="2574" y="370"/>
                    </a:cubicBezTo>
                    <a:cubicBezTo>
                      <a:pt x="2574" y="426"/>
                      <a:pt x="2564" y="487"/>
                      <a:pt x="2528" y="538"/>
                    </a:cubicBezTo>
                    <a:cubicBezTo>
                      <a:pt x="2528" y="538"/>
                      <a:pt x="2528" y="538"/>
                      <a:pt x="2528" y="538"/>
                    </a:cubicBezTo>
                    <a:lnTo>
                      <a:pt x="2528" y="538"/>
                    </a:lnTo>
                    <a:cubicBezTo>
                      <a:pt x="2528" y="539"/>
                      <a:pt x="2528" y="539"/>
                      <a:pt x="2528" y="539"/>
                    </a:cubicBezTo>
                    <a:lnTo>
                      <a:pt x="2528" y="539"/>
                    </a:lnTo>
                    <a:cubicBezTo>
                      <a:pt x="2451" y="640"/>
                      <a:pt x="2319" y="691"/>
                      <a:pt x="2208" y="726"/>
                    </a:cubicBezTo>
                    <a:cubicBezTo>
                      <a:pt x="2091" y="767"/>
                      <a:pt x="1969" y="793"/>
                      <a:pt x="1852" y="818"/>
                    </a:cubicBezTo>
                    <a:cubicBezTo>
                      <a:pt x="1658" y="859"/>
                      <a:pt x="1460" y="894"/>
                      <a:pt x="1267" y="899"/>
                    </a:cubicBezTo>
                    <a:cubicBezTo>
                      <a:pt x="1193" y="903"/>
                      <a:pt x="1118" y="905"/>
                      <a:pt x="1044" y="905"/>
                    </a:cubicBezTo>
                    <a:cubicBezTo>
                      <a:pt x="923" y="905"/>
                      <a:pt x="803" y="901"/>
                      <a:pt x="687" y="894"/>
                    </a:cubicBezTo>
                    <a:cubicBezTo>
                      <a:pt x="481" y="880"/>
                      <a:pt x="280" y="861"/>
                      <a:pt x="84" y="821"/>
                    </a:cubicBezTo>
                    <a:lnTo>
                      <a:pt x="84" y="821"/>
                    </a:lnTo>
                    <a:cubicBezTo>
                      <a:pt x="219" y="684"/>
                      <a:pt x="387" y="571"/>
                      <a:pt x="555" y="472"/>
                    </a:cubicBezTo>
                    <a:cubicBezTo>
                      <a:pt x="687" y="391"/>
                      <a:pt x="824" y="319"/>
                      <a:pt x="972" y="258"/>
                    </a:cubicBezTo>
                    <a:cubicBezTo>
                      <a:pt x="1165" y="177"/>
                      <a:pt x="1369" y="116"/>
                      <a:pt x="1572" y="80"/>
                    </a:cubicBezTo>
                    <a:cubicBezTo>
                      <a:pt x="1706" y="54"/>
                      <a:pt x="1842" y="34"/>
                      <a:pt x="1980" y="34"/>
                    </a:cubicBezTo>
                    <a:close/>
                    <a:moveTo>
                      <a:pt x="1960" y="0"/>
                    </a:moveTo>
                    <a:cubicBezTo>
                      <a:pt x="1886" y="0"/>
                      <a:pt x="1811" y="5"/>
                      <a:pt x="1735" y="14"/>
                    </a:cubicBezTo>
                    <a:cubicBezTo>
                      <a:pt x="1343" y="60"/>
                      <a:pt x="951" y="192"/>
                      <a:pt x="600" y="386"/>
                    </a:cubicBezTo>
                    <a:cubicBezTo>
                      <a:pt x="387" y="503"/>
                      <a:pt x="178" y="640"/>
                      <a:pt x="5" y="808"/>
                    </a:cubicBezTo>
                    <a:cubicBezTo>
                      <a:pt x="0" y="818"/>
                      <a:pt x="5" y="823"/>
                      <a:pt x="10" y="823"/>
                    </a:cubicBezTo>
                    <a:cubicBezTo>
                      <a:pt x="36" y="848"/>
                      <a:pt x="77" y="848"/>
                      <a:pt x="107" y="854"/>
                    </a:cubicBezTo>
                    <a:cubicBezTo>
                      <a:pt x="158" y="869"/>
                      <a:pt x="209" y="874"/>
                      <a:pt x="260" y="879"/>
                    </a:cubicBezTo>
                    <a:cubicBezTo>
                      <a:pt x="356" y="894"/>
                      <a:pt x="458" y="904"/>
                      <a:pt x="560" y="910"/>
                    </a:cubicBezTo>
                    <a:cubicBezTo>
                      <a:pt x="763" y="925"/>
                      <a:pt x="957" y="930"/>
                      <a:pt x="1160" y="930"/>
                    </a:cubicBezTo>
                    <a:cubicBezTo>
                      <a:pt x="1363" y="930"/>
                      <a:pt x="1567" y="904"/>
                      <a:pt x="1765" y="869"/>
                    </a:cubicBezTo>
                    <a:cubicBezTo>
                      <a:pt x="1908" y="833"/>
                      <a:pt x="2050" y="808"/>
                      <a:pt x="2193" y="767"/>
                    </a:cubicBezTo>
                    <a:cubicBezTo>
                      <a:pt x="2325" y="728"/>
                      <a:pt x="2481" y="674"/>
                      <a:pt x="2574" y="566"/>
                    </a:cubicBezTo>
                    <a:lnTo>
                      <a:pt x="2574" y="566"/>
                    </a:lnTo>
                    <a:cubicBezTo>
                      <a:pt x="2576" y="566"/>
                      <a:pt x="2578" y="566"/>
                      <a:pt x="2579" y="566"/>
                    </a:cubicBezTo>
                    <a:cubicBezTo>
                      <a:pt x="2583" y="566"/>
                      <a:pt x="2587" y="565"/>
                      <a:pt x="2589" y="564"/>
                    </a:cubicBezTo>
                    <a:cubicBezTo>
                      <a:pt x="2620" y="518"/>
                      <a:pt x="2630" y="462"/>
                      <a:pt x="2640" y="401"/>
                    </a:cubicBezTo>
                    <a:lnTo>
                      <a:pt x="2640" y="325"/>
                    </a:lnTo>
                    <a:cubicBezTo>
                      <a:pt x="2640" y="299"/>
                      <a:pt x="2630" y="258"/>
                      <a:pt x="2620" y="233"/>
                    </a:cubicBezTo>
                    <a:cubicBezTo>
                      <a:pt x="2600" y="192"/>
                      <a:pt x="2554" y="157"/>
                      <a:pt x="2518" y="136"/>
                    </a:cubicBezTo>
                    <a:cubicBezTo>
                      <a:pt x="2472" y="106"/>
                      <a:pt x="2421" y="85"/>
                      <a:pt x="2371" y="65"/>
                    </a:cubicBezTo>
                    <a:cubicBezTo>
                      <a:pt x="2238" y="19"/>
                      <a:pt x="2100" y="0"/>
                      <a:pt x="19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5566;p61">
                <a:extLst>
                  <a:ext uri="{FF2B5EF4-FFF2-40B4-BE49-F238E27FC236}">
                    <a16:creationId xmlns:a16="http://schemas.microsoft.com/office/drawing/2014/main" id="{1D25A236-3CA4-E892-0CB1-AEEF1D9749F3}"/>
                  </a:ext>
                </a:extLst>
              </p:cNvPr>
              <p:cNvSpPr/>
              <p:nvPr/>
            </p:nvSpPr>
            <p:spPr>
              <a:xfrm>
                <a:off x="3891575" y="1400025"/>
                <a:ext cx="721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899" extrusionOk="0">
                    <a:moveTo>
                      <a:pt x="1116" y="1"/>
                    </a:moveTo>
                    <a:cubicBezTo>
                      <a:pt x="1084" y="1"/>
                      <a:pt x="1051" y="4"/>
                      <a:pt x="1017" y="11"/>
                    </a:cubicBezTo>
                    <a:cubicBezTo>
                      <a:pt x="783" y="62"/>
                      <a:pt x="651" y="199"/>
                      <a:pt x="509" y="398"/>
                    </a:cubicBezTo>
                    <a:cubicBezTo>
                      <a:pt x="351" y="616"/>
                      <a:pt x="193" y="830"/>
                      <a:pt x="97" y="1084"/>
                    </a:cubicBezTo>
                    <a:cubicBezTo>
                      <a:pt x="66" y="1166"/>
                      <a:pt x="20" y="1288"/>
                      <a:pt x="0" y="1405"/>
                    </a:cubicBezTo>
                    <a:cubicBezTo>
                      <a:pt x="46" y="1334"/>
                      <a:pt x="117" y="1283"/>
                      <a:pt x="204" y="1252"/>
                    </a:cubicBezTo>
                    <a:cubicBezTo>
                      <a:pt x="345" y="1194"/>
                      <a:pt x="510" y="1170"/>
                      <a:pt x="683" y="1170"/>
                    </a:cubicBezTo>
                    <a:cubicBezTo>
                      <a:pt x="1040" y="1170"/>
                      <a:pt x="1430" y="1271"/>
                      <a:pt x="1714" y="1384"/>
                    </a:cubicBezTo>
                    <a:cubicBezTo>
                      <a:pt x="1872" y="1445"/>
                      <a:pt x="2304" y="1649"/>
                      <a:pt x="2564" y="1898"/>
                    </a:cubicBezTo>
                    <a:lnTo>
                      <a:pt x="2884" y="1557"/>
                    </a:lnTo>
                    <a:cubicBezTo>
                      <a:pt x="2818" y="1328"/>
                      <a:pt x="2004" y="469"/>
                      <a:pt x="1714" y="270"/>
                    </a:cubicBezTo>
                    <a:cubicBezTo>
                      <a:pt x="1528" y="155"/>
                      <a:pt x="1337" y="1"/>
                      <a:pt x="11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5567;p61">
                <a:extLst>
                  <a:ext uri="{FF2B5EF4-FFF2-40B4-BE49-F238E27FC236}">
                    <a16:creationId xmlns:a16="http://schemas.microsoft.com/office/drawing/2014/main" id="{105AA7C5-D99A-6F6C-4D8A-F298D80805EE}"/>
                  </a:ext>
                </a:extLst>
              </p:cNvPr>
              <p:cNvSpPr/>
              <p:nvPr/>
            </p:nvSpPr>
            <p:spPr>
              <a:xfrm>
                <a:off x="3890800" y="1429275"/>
                <a:ext cx="6500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870" extrusionOk="0">
                    <a:moveTo>
                      <a:pt x="709" y="1"/>
                    </a:moveTo>
                    <a:cubicBezTo>
                      <a:pt x="540" y="1"/>
                      <a:pt x="378" y="23"/>
                      <a:pt x="240" y="77"/>
                    </a:cubicBezTo>
                    <a:cubicBezTo>
                      <a:pt x="148" y="113"/>
                      <a:pt x="77" y="169"/>
                      <a:pt x="41" y="230"/>
                    </a:cubicBezTo>
                    <a:cubicBezTo>
                      <a:pt x="1" y="347"/>
                      <a:pt x="1" y="469"/>
                      <a:pt x="72" y="550"/>
                    </a:cubicBezTo>
                    <a:cubicBezTo>
                      <a:pt x="204" y="718"/>
                      <a:pt x="580" y="769"/>
                      <a:pt x="764" y="804"/>
                    </a:cubicBezTo>
                    <a:cubicBezTo>
                      <a:pt x="975" y="851"/>
                      <a:pt x="1186" y="870"/>
                      <a:pt x="1397" y="870"/>
                    </a:cubicBezTo>
                    <a:cubicBezTo>
                      <a:pt x="1486" y="870"/>
                      <a:pt x="1575" y="866"/>
                      <a:pt x="1664" y="860"/>
                    </a:cubicBezTo>
                    <a:cubicBezTo>
                      <a:pt x="1974" y="845"/>
                      <a:pt x="2295" y="820"/>
                      <a:pt x="2595" y="743"/>
                    </a:cubicBezTo>
                    <a:lnTo>
                      <a:pt x="2600" y="733"/>
                    </a:lnTo>
                    <a:cubicBezTo>
                      <a:pt x="2340" y="489"/>
                      <a:pt x="1908" y="286"/>
                      <a:pt x="1750" y="219"/>
                    </a:cubicBezTo>
                    <a:cubicBezTo>
                      <a:pt x="1463" y="102"/>
                      <a:pt x="1068" y="1"/>
                      <a:pt x="7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5568;p61">
                <a:extLst>
                  <a:ext uri="{FF2B5EF4-FFF2-40B4-BE49-F238E27FC236}">
                    <a16:creationId xmlns:a16="http://schemas.microsoft.com/office/drawing/2014/main" id="{253126C4-16EC-895F-8D5A-71C0F8C0ACA9}"/>
                  </a:ext>
                </a:extLst>
              </p:cNvPr>
              <p:cNvSpPr/>
              <p:nvPr/>
            </p:nvSpPr>
            <p:spPr>
              <a:xfrm>
                <a:off x="3890050" y="1428900"/>
                <a:ext cx="6640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896" extrusionOk="0">
                    <a:moveTo>
                      <a:pt x="765" y="28"/>
                    </a:moveTo>
                    <a:cubicBezTo>
                      <a:pt x="834" y="28"/>
                      <a:pt x="904" y="31"/>
                      <a:pt x="972" y="36"/>
                    </a:cubicBezTo>
                    <a:cubicBezTo>
                      <a:pt x="1343" y="77"/>
                      <a:pt x="1704" y="189"/>
                      <a:pt x="2025" y="362"/>
                    </a:cubicBezTo>
                    <a:cubicBezTo>
                      <a:pt x="2224" y="461"/>
                      <a:pt x="2418" y="585"/>
                      <a:pt x="2588" y="733"/>
                    </a:cubicBezTo>
                    <a:lnTo>
                      <a:pt x="2588" y="733"/>
                    </a:lnTo>
                    <a:cubicBezTo>
                      <a:pt x="2572" y="744"/>
                      <a:pt x="2547" y="748"/>
                      <a:pt x="2533" y="748"/>
                    </a:cubicBezTo>
                    <a:cubicBezTo>
                      <a:pt x="2518" y="753"/>
                      <a:pt x="2498" y="753"/>
                      <a:pt x="2477" y="763"/>
                    </a:cubicBezTo>
                    <a:cubicBezTo>
                      <a:pt x="2426" y="774"/>
                      <a:pt x="2381" y="779"/>
                      <a:pt x="2330" y="789"/>
                    </a:cubicBezTo>
                    <a:cubicBezTo>
                      <a:pt x="2238" y="804"/>
                      <a:pt x="2142" y="814"/>
                      <a:pt x="2045" y="825"/>
                    </a:cubicBezTo>
                    <a:cubicBezTo>
                      <a:pt x="1862" y="845"/>
                      <a:pt x="1668" y="855"/>
                      <a:pt x="1485" y="865"/>
                    </a:cubicBezTo>
                    <a:cubicBezTo>
                      <a:pt x="1469" y="865"/>
                      <a:pt x="1452" y="866"/>
                      <a:pt x="1435" y="866"/>
                    </a:cubicBezTo>
                    <a:cubicBezTo>
                      <a:pt x="1122" y="866"/>
                      <a:pt x="813" y="821"/>
                      <a:pt x="509" y="748"/>
                    </a:cubicBezTo>
                    <a:cubicBezTo>
                      <a:pt x="371" y="718"/>
                      <a:pt x="214" y="672"/>
                      <a:pt x="127" y="565"/>
                    </a:cubicBezTo>
                    <a:cubicBezTo>
                      <a:pt x="124" y="562"/>
                      <a:pt x="121" y="560"/>
                      <a:pt x="118" y="557"/>
                    </a:cubicBezTo>
                    <a:lnTo>
                      <a:pt x="118" y="557"/>
                    </a:lnTo>
                    <a:cubicBezTo>
                      <a:pt x="93" y="519"/>
                      <a:pt x="76" y="472"/>
                      <a:pt x="76" y="418"/>
                    </a:cubicBezTo>
                    <a:cubicBezTo>
                      <a:pt x="71" y="367"/>
                      <a:pt x="71" y="290"/>
                      <a:pt x="97" y="250"/>
                    </a:cubicBezTo>
                    <a:cubicBezTo>
                      <a:pt x="148" y="158"/>
                      <a:pt x="259" y="112"/>
                      <a:pt x="356" y="82"/>
                    </a:cubicBezTo>
                    <a:cubicBezTo>
                      <a:pt x="485" y="41"/>
                      <a:pt x="625" y="28"/>
                      <a:pt x="765" y="28"/>
                    </a:cubicBezTo>
                    <a:close/>
                    <a:moveTo>
                      <a:pt x="687" y="1"/>
                    </a:moveTo>
                    <a:cubicBezTo>
                      <a:pt x="568" y="1"/>
                      <a:pt x="450" y="13"/>
                      <a:pt x="336" y="46"/>
                    </a:cubicBezTo>
                    <a:cubicBezTo>
                      <a:pt x="219" y="77"/>
                      <a:pt x="107" y="123"/>
                      <a:pt x="31" y="214"/>
                    </a:cubicBezTo>
                    <a:cubicBezTo>
                      <a:pt x="0" y="260"/>
                      <a:pt x="0" y="336"/>
                      <a:pt x="5" y="387"/>
                    </a:cubicBezTo>
                    <a:cubicBezTo>
                      <a:pt x="10" y="452"/>
                      <a:pt x="30" y="507"/>
                      <a:pt x="69" y="562"/>
                    </a:cubicBezTo>
                    <a:lnTo>
                      <a:pt x="69" y="562"/>
                    </a:lnTo>
                    <a:cubicBezTo>
                      <a:pt x="70" y="563"/>
                      <a:pt x="70" y="564"/>
                      <a:pt x="71" y="565"/>
                    </a:cubicBezTo>
                    <a:cubicBezTo>
                      <a:pt x="71" y="565"/>
                      <a:pt x="71" y="565"/>
                      <a:pt x="71" y="565"/>
                    </a:cubicBezTo>
                    <a:lnTo>
                      <a:pt x="71" y="565"/>
                    </a:lnTo>
                    <a:cubicBezTo>
                      <a:pt x="72" y="566"/>
                      <a:pt x="72" y="566"/>
                      <a:pt x="73" y="567"/>
                    </a:cubicBezTo>
                    <a:lnTo>
                      <a:pt x="73" y="567"/>
                    </a:lnTo>
                    <a:cubicBezTo>
                      <a:pt x="154" y="667"/>
                      <a:pt x="286" y="713"/>
                      <a:pt x="407" y="748"/>
                    </a:cubicBezTo>
                    <a:cubicBezTo>
                      <a:pt x="534" y="789"/>
                      <a:pt x="661" y="809"/>
                      <a:pt x="794" y="835"/>
                    </a:cubicBezTo>
                    <a:cubicBezTo>
                      <a:pt x="997" y="870"/>
                      <a:pt x="1195" y="896"/>
                      <a:pt x="1404" y="896"/>
                    </a:cubicBezTo>
                    <a:cubicBezTo>
                      <a:pt x="1607" y="896"/>
                      <a:pt x="1816" y="880"/>
                      <a:pt x="2019" y="865"/>
                    </a:cubicBezTo>
                    <a:cubicBezTo>
                      <a:pt x="2126" y="850"/>
                      <a:pt x="2243" y="840"/>
                      <a:pt x="2350" y="825"/>
                    </a:cubicBezTo>
                    <a:cubicBezTo>
                      <a:pt x="2401" y="819"/>
                      <a:pt x="2457" y="809"/>
                      <a:pt x="2508" y="794"/>
                    </a:cubicBezTo>
                    <a:cubicBezTo>
                      <a:pt x="2543" y="789"/>
                      <a:pt x="2569" y="779"/>
                      <a:pt x="2599" y="774"/>
                    </a:cubicBezTo>
                    <a:cubicBezTo>
                      <a:pt x="2620" y="769"/>
                      <a:pt x="2635" y="769"/>
                      <a:pt x="2650" y="758"/>
                    </a:cubicBezTo>
                    <a:cubicBezTo>
                      <a:pt x="2655" y="748"/>
                      <a:pt x="2650" y="743"/>
                      <a:pt x="2645" y="743"/>
                    </a:cubicBezTo>
                    <a:cubicBezTo>
                      <a:pt x="2487" y="596"/>
                      <a:pt x="2294" y="474"/>
                      <a:pt x="2106" y="377"/>
                    </a:cubicBezTo>
                    <a:cubicBezTo>
                      <a:pt x="1958" y="290"/>
                      <a:pt x="1796" y="229"/>
                      <a:pt x="1638" y="173"/>
                    </a:cubicBezTo>
                    <a:cubicBezTo>
                      <a:pt x="1429" y="92"/>
                      <a:pt x="1206" y="46"/>
                      <a:pt x="982" y="21"/>
                    </a:cubicBezTo>
                    <a:cubicBezTo>
                      <a:pt x="885" y="9"/>
                      <a:pt x="785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5569;p61">
                <a:extLst>
                  <a:ext uri="{FF2B5EF4-FFF2-40B4-BE49-F238E27FC236}">
                    <a16:creationId xmlns:a16="http://schemas.microsoft.com/office/drawing/2014/main" id="{6CCE1193-4242-97F4-8BBA-0C94A9E11248}"/>
                  </a:ext>
                </a:extLst>
              </p:cNvPr>
              <p:cNvSpPr/>
              <p:nvPr/>
            </p:nvSpPr>
            <p:spPr>
              <a:xfrm>
                <a:off x="3950050" y="1387275"/>
                <a:ext cx="385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2409" extrusionOk="0">
                    <a:moveTo>
                      <a:pt x="811" y="0"/>
                    </a:moveTo>
                    <a:cubicBezTo>
                      <a:pt x="783" y="0"/>
                      <a:pt x="754" y="6"/>
                      <a:pt x="723" y="17"/>
                    </a:cubicBezTo>
                    <a:cubicBezTo>
                      <a:pt x="566" y="68"/>
                      <a:pt x="484" y="338"/>
                      <a:pt x="398" y="551"/>
                    </a:cubicBezTo>
                    <a:cubicBezTo>
                      <a:pt x="281" y="857"/>
                      <a:pt x="1" y="1996"/>
                      <a:pt x="16" y="2230"/>
                    </a:cubicBezTo>
                    <a:lnTo>
                      <a:pt x="255" y="2408"/>
                    </a:lnTo>
                    <a:cubicBezTo>
                      <a:pt x="352" y="2072"/>
                      <a:pt x="545" y="1696"/>
                      <a:pt x="622" y="1569"/>
                    </a:cubicBezTo>
                    <a:cubicBezTo>
                      <a:pt x="815" y="1233"/>
                      <a:pt x="1140" y="821"/>
                      <a:pt x="1400" y="801"/>
                    </a:cubicBezTo>
                    <a:cubicBezTo>
                      <a:pt x="1408" y="800"/>
                      <a:pt x="1416" y="800"/>
                      <a:pt x="1425" y="800"/>
                    </a:cubicBezTo>
                    <a:cubicBezTo>
                      <a:pt x="1469" y="800"/>
                      <a:pt x="1508" y="813"/>
                      <a:pt x="1542" y="852"/>
                    </a:cubicBezTo>
                    <a:cubicBezTo>
                      <a:pt x="1512" y="755"/>
                      <a:pt x="1456" y="668"/>
                      <a:pt x="1425" y="602"/>
                    </a:cubicBezTo>
                    <a:cubicBezTo>
                      <a:pt x="1329" y="414"/>
                      <a:pt x="1196" y="277"/>
                      <a:pt x="1069" y="150"/>
                    </a:cubicBezTo>
                    <a:cubicBezTo>
                      <a:pt x="983" y="60"/>
                      <a:pt x="903" y="0"/>
                      <a:pt x="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5570;p61">
                <a:extLst>
                  <a:ext uri="{FF2B5EF4-FFF2-40B4-BE49-F238E27FC236}">
                    <a16:creationId xmlns:a16="http://schemas.microsoft.com/office/drawing/2014/main" id="{5F5C62D0-EB2A-4A82-CF2F-7950A0E4FF0C}"/>
                  </a:ext>
                </a:extLst>
              </p:cNvPr>
              <p:cNvSpPr/>
              <p:nvPr/>
            </p:nvSpPr>
            <p:spPr>
              <a:xfrm>
                <a:off x="3956675" y="1406875"/>
                <a:ext cx="33725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625" extrusionOk="0">
                    <a:moveTo>
                      <a:pt x="1175" y="0"/>
                    </a:moveTo>
                    <a:cubicBezTo>
                      <a:pt x="1167" y="0"/>
                      <a:pt x="1159" y="1"/>
                      <a:pt x="1150" y="1"/>
                    </a:cubicBezTo>
                    <a:cubicBezTo>
                      <a:pt x="880" y="27"/>
                      <a:pt x="560" y="444"/>
                      <a:pt x="362" y="780"/>
                    </a:cubicBezTo>
                    <a:cubicBezTo>
                      <a:pt x="285" y="907"/>
                      <a:pt x="92" y="1283"/>
                      <a:pt x="0" y="1619"/>
                    </a:cubicBezTo>
                    <a:lnTo>
                      <a:pt x="6" y="1624"/>
                    </a:lnTo>
                    <a:cubicBezTo>
                      <a:pt x="178" y="1573"/>
                      <a:pt x="357" y="1451"/>
                      <a:pt x="524" y="1339"/>
                    </a:cubicBezTo>
                    <a:cubicBezTo>
                      <a:pt x="697" y="1222"/>
                      <a:pt x="850" y="1090"/>
                      <a:pt x="1003" y="902"/>
                    </a:cubicBezTo>
                    <a:cubicBezTo>
                      <a:pt x="1099" y="790"/>
                      <a:pt x="1282" y="581"/>
                      <a:pt x="1328" y="373"/>
                    </a:cubicBezTo>
                    <a:cubicBezTo>
                      <a:pt x="1348" y="266"/>
                      <a:pt x="1318" y="154"/>
                      <a:pt x="1287" y="52"/>
                    </a:cubicBezTo>
                    <a:cubicBezTo>
                      <a:pt x="1257" y="14"/>
                      <a:pt x="1220" y="0"/>
                      <a:pt x="1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5571;p61">
                <a:extLst>
                  <a:ext uri="{FF2B5EF4-FFF2-40B4-BE49-F238E27FC236}">
                    <a16:creationId xmlns:a16="http://schemas.microsoft.com/office/drawing/2014/main" id="{625A9387-935E-CF6C-071A-791D283E262E}"/>
                  </a:ext>
                </a:extLst>
              </p:cNvPr>
              <p:cNvSpPr/>
              <p:nvPr/>
            </p:nvSpPr>
            <p:spPr>
              <a:xfrm>
                <a:off x="3955775" y="1406625"/>
                <a:ext cx="3500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649" extrusionOk="0">
                    <a:moveTo>
                      <a:pt x="1209" y="25"/>
                    </a:moveTo>
                    <a:cubicBezTo>
                      <a:pt x="1223" y="25"/>
                      <a:pt x="1236" y="27"/>
                      <a:pt x="1247" y="32"/>
                    </a:cubicBezTo>
                    <a:cubicBezTo>
                      <a:pt x="1298" y="52"/>
                      <a:pt x="1313" y="139"/>
                      <a:pt x="1318" y="190"/>
                    </a:cubicBezTo>
                    <a:cubicBezTo>
                      <a:pt x="1339" y="251"/>
                      <a:pt x="1344" y="312"/>
                      <a:pt x="1334" y="368"/>
                    </a:cubicBezTo>
                    <a:cubicBezTo>
                      <a:pt x="1288" y="586"/>
                      <a:pt x="1130" y="749"/>
                      <a:pt x="988" y="917"/>
                    </a:cubicBezTo>
                    <a:cubicBezTo>
                      <a:pt x="830" y="1115"/>
                      <a:pt x="632" y="1273"/>
                      <a:pt x="418" y="1410"/>
                    </a:cubicBezTo>
                    <a:cubicBezTo>
                      <a:pt x="310" y="1480"/>
                      <a:pt x="194" y="1553"/>
                      <a:pt x="74" y="1598"/>
                    </a:cubicBezTo>
                    <a:lnTo>
                      <a:pt x="74" y="1598"/>
                    </a:lnTo>
                    <a:cubicBezTo>
                      <a:pt x="155" y="1327"/>
                      <a:pt x="273" y="1057"/>
                      <a:pt x="418" y="810"/>
                    </a:cubicBezTo>
                    <a:cubicBezTo>
                      <a:pt x="499" y="663"/>
                      <a:pt x="596" y="520"/>
                      <a:pt x="703" y="393"/>
                    </a:cubicBezTo>
                    <a:cubicBezTo>
                      <a:pt x="799" y="281"/>
                      <a:pt x="906" y="164"/>
                      <a:pt x="1033" y="88"/>
                    </a:cubicBezTo>
                    <a:cubicBezTo>
                      <a:pt x="1079" y="63"/>
                      <a:pt x="1151" y="25"/>
                      <a:pt x="1209" y="25"/>
                    </a:cubicBezTo>
                    <a:close/>
                    <a:moveTo>
                      <a:pt x="1182" y="1"/>
                    </a:moveTo>
                    <a:cubicBezTo>
                      <a:pt x="1177" y="1"/>
                      <a:pt x="1171" y="1"/>
                      <a:pt x="1166" y="1"/>
                    </a:cubicBezTo>
                    <a:cubicBezTo>
                      <a:pt x="1018" y="11"/>
                      <a:pt x="891" y="113"/>
                      <a:pt x="789" y="215"/>
                    </a:cubicBezTo>
                    <a:cubicBezTo>
                      <a:pt x="555" y="439"/>
                      <a:pt x="377" y="724"/>
                      <a:pt x="240" y="1019"/>
                    </a:cubicBezTo>
                    <a:cubicBezTo>
                      <a:pt x="143" y="1217"/>
                      <a:pt x="62" y="1410"/>
                      <a:pt x="1" y="1624"/>
                    </a:cubicBezTo>
                    <a:cubicBezTo>
                      <a:pt x="1" y="1629"/>
                      <a:pt x="1" y="1629"/>
                      <a:pt x="11" y="1634"/>
                    </a:cubicBezTo>
                    <a:cubicBezTo>
                      <a:pt x="25" y="1645"/>
                      <a:pt x="39" y="1648"/>
                      <a:pt x="54" y="1648"/>
                    </a:cubicBezTo>
                    <a:cubicBezTo>
                      <a:pt x="83" y="1648"/>
                      <a:pt x="113" y="1634"/>
                      <a:pt x="143" y="1624"/>
                    </a:cubicBezTo>
                    <a:cubicBezTo>
                      <a:pt x="204" y="1599"/>
                      <a:pt x="270" y="1563"/>
                      <a:pt x="326" y="1532"/>
                    </a:cubicBezTo>
                    <a:cubicBezTo>
                      <a:pt x="454" y="1461"/>
                      <a:pt x="576" y="1380"/>
                      <a:pt x="688" y="1298"/>
                    </a:cubicBezTo>
                    <a:cubicBezTo>
                      <a:pt x="886" y="1146"/>
                      <a:pt x="1059" y="953"/>
                      <a:pt x="1211" y="759"/>
                    </a:cubicBezTo>
                    <a:cubicBezTo>
                      <a:pt x="1293" y="647"/>
                      <a:pt x="1369" y="530"/>
                      <a:pt x="1400" y="393"/>
                    </a:cubicBezTo>
                    <a:cubicBezTo>
                      <a:pt x="1399" y="388"/>
                      <a:pt x="1395" y="383"/>
                      <a:pt x="1390" y="378"/>
                    </a:cubicBezTo>
                    <a:lnTo>
                      <a:pt x="1390" y="378"/>
                    </a:lnTo>
                    <a:cubicBezTo>
                      <a:pt x="1399" y="284"/>
                      <a:pt x="1393" y="171"/>
                      <a:pt x="1349" y="83"/>
                    </a:cubicBezTo>
                    <a:cubicBezTo>
                      <a:pt x="1321" y="27"/>
                      <a:pt x="1246" y="1"/>
                      <a:pt x="1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5572;p61">
                <a:extLst>
                  <a:ext uri="{FF2B5EF4-FFF2-40B4-BE49-F238E27FC236}">
                    <a16:creationId xmlns:a16="http://schemas.microsoft.com/office/drawing/2014/main" id="{4F40AEEE-77F3-7E3B-E4A8-48C97E28EA6C}"/>
                  </a:ext>
                </a:extLst>
              </p:cNvPr>
              <p:cNvSpPr/>
              <p:nvPr/>
            </p:nvSpPr>
            <p:spPr>
              <a:xfrm>
                <a:off x="3919150" y="1392975"/>
                <a:ext cx="3730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60" extrusionOk="0">
                    <a:moveTo>
                      <a:pt x="712" y="0"/>
                    </a:moveTo>
                    <a:cubicBezTo>
                      <a:pt x="480" y="0"/>
                      <a:pt x="255" y="277"/>
                      <a:pt x="153" y="634"/>
                    </a:cubicBezTo>
                    <a:cubicBezTo>
                      <a:pt x="42" y="980"/>
                      <a:pt x="1" y="1341"/>
                      <a:pt x="255" y="1509"/>
                    </a:cubicBezTo>
                    <a:cubicBezTo>
                      <a:pt x="413" y="1616"/>
                      <a:pt x="591" y="1621"/>
                      <a:pt x="754" y="1687"/>
                    </a:cubicBezTo>
                    <a:lnTo>
                      <a:pt x="1491" y="2160"/>
                    </a:lnTo>
                    <a:cubicBezTo>
                      <a:pt x="1486" y="1768"/>
                      <a:pt x="1390" y="1397"/>
                      <a:pt x="1329" y="1041"/>
                    </a:cubicBezTo>
                    <a:cubicBezTo>
                      <a:pt x="1232" y="542"/>
                      <a:pt x="1110" y="84"/>
                      <a:pt x="779" y="8"/>
                    </a:cubicBezTo>
                    <a:cubicBezTo>
                      <a:pt x="757" y="3"/>
                      <a:pt x="734" y="0"/>
                      <a:pt x="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5573;p61">
                <a:extLst>
                  <a:ext uri="{FF2B5EF4-FFF2-40B4-BE49-F238E27FC236}">
                    <a16:creationId xmlns:a16="http://schemas.microsoft.com/office/drawing/2014/main" id="{D62D8E19-23B0-4F31-21AA-7B39F3DD53CA}"/>
                  </a:ext>
                </a:extLst>
              </p:cNvPr>
              <p:cNvSpPr/>
              <p:nvPr/>
            </p:nvSpPr>
            <p:spPr>
              <a:xfrm>
                <a:off x="3918025" y="1409725"/>
                <a:ext cx="3830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00" extrusionOk="0">
                    <a:moveTo>
                      <a:pt x="577" y="0"/>
                    </a:moveTo>
                    <a:cubicBezTo>
                      <a:pt x="548" y="0"/>
                      <a:pt x="519" y="2"/>
                      <a:pt x="488" y="4"/>
                    </a:cubicBezTo>
                    <a:cubicBezTo>
                      <a:pt x="290" y="25"/>
                      <a:pt x="0" y="254"/>
                      <a:pt x="137" y="661"/>
                    </a:cubicBezTo>
                    <a:cubicBezTo>
                      <a:pt x="239" y="951"/>
                      <a:pt x="488" y="1134"/>
                      <a:pt x="666" y="1235"/>
                    </a:cubicBezTo>
                    <a:cubicBezTo>
                      <a:pt x="834" y="1332"/>
                      <a:pt x="1017" y="1388"/>
                      <a:pt x="1201" y="1429"/>
                    </a:cubicBezTo>
                    <a:cubicBezTo>
                      <a:pt x="1267" y="1439"/>
                      <a:pt x="1328" y="1449"/>
                      <a:pt x="1394" y="1459"/>
                    </a:cubicBezTo>
                    <a:cubicBezTo>
                      <a:pt x="1421" y="1463"/>
                      <a:pt x="1470" y="1494"/>
                      <a:pt x="1505" y="1494"/>
                    </a:cubicBezTo>
                    <a:cubicBezTo>
                      <a:pt x="1512" y="1494"/>
                      <a:pt x="1519" y="1493"/>
                      <a:pt x="1524" y="1490"/>
                    </a:cubicBezTo>
                    <a:lnTo>
                      <a:pt x="1524" y="1490"/>
                    </a:lnTo>
                    <a:cubicBezTo>
                      <a:pt x="1525" y="1493"/>
                      <a:pt x="1525" y="1497"/>
                      <a:pt x="1526" y="1500"/>
                    </a:cubicBezTo>
                    <a:lnTo>
                      <a:pt x="1531" y="1485"/>
                    </a:lnTo>
                    <a:lnTo>
                      <a:pt x="1531" y="1485"/>
                    </a:lnTo>
                    <a:cubicBezTo>
                      <a:pt x="1529" y="1487"/>
                      <a:pt x="1527" y="1489"/>
                      <a:pt x="1524" y="1490"/>
                    </a:cubicBezTo>
                    <a:lnTo>
                      <a:pt x="1524" y="1490"/>
                    </a:lnTo>
                    <a:cubicBezTo>
                      <a:pt x="1433" y="1011"/>
                      <a:pt x="1296" y="608"/>
                      <a:pt x="1073" y="279"/>
                    </a:cubicBezTo>
                    <a:cubicBezTo>
                      <a:pt x="924" y="64"/>
                      <a:pt x="763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5574;p61">
                <a:extLst>
                  <a:ext uri="{FF2B5EF4-FFF2-40B4-BE49-F238E27FC236}">
                    <a16:creationId xmlns:a16="http://schemas.microsoft.com/office/drawing/2014/main" id="{B2DBC747-8205-44E7-E988-9BA8D3BF8250}"/>
                  </a:ext>
                </a:extLst>
              </p:cNvPr>
              <p:cNvSpPr/>
              <p:nvPr/>
            </p:nvSpPr>
            <p:spPr>
              <a:xfrm>
                <a:off x="3918900" y="1409300"/>
                <a:ext cx="3830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28" extrusionOk="0">
                    <a:moveTo>
                      <a:pt x="549" y="21"/>
                    </a:moveTo>
                    <a:cubicBezTo>
                      <a:pt x="647" y="21"/>
                      <a:pt x="743" y="44"/>
                      <a:pt x="830" y="103"/>
                    </a:cubicBezTo>
                    <a:cubicBezTo>
                      <a:pt x="957" y="184"/>
                      <a:pt x="1038" y="322"/>
                      <a:pt x="1110" y="454"/>
                    </a:cubicBezTo>
                    <a:cubicBezTo>
                      <a:pt x="1288" y="777"/>
                      <a:pt x="1390" y="1134"/>
                      <a:pt x="1461" y="1496"/>
                    </a:cubicBezTo>
                    <a:lnTo>
                      <a:pt x="1461" y="1496"/>
                    </a:lnTo>
                    <a:cubicBezTo>
                      <a:pt x="1454" y="1494"/>
                      <a:pt x="1444" y="1492"/>
                      <a:pt x="1440" y="1492"/>
                    </a:cubicBezTo>
                    <a:cubicBezTo>
                      <a:pt x="1425" y="1481"/>
                      <a:pt x="1415" y="1481"/>
                      <a:pt x="1405" y="1476"/>
                    </a:cubicBezTo>
                    <a:cubicBezTo>
                      <a:pt x="1369" y="1461"/>
                      <a:pt x="1333" y="1456"/>
                      <a:pt x="1293" y="1451"/>
                    </a:cubicBezTo>
                    <a:cubicBezTo>
                      <a:pt x="1201" y="1436"/>
                      <a:pt x="1115" y="1420"/>
                      <a:pt x="1023" y="1395"/>
                    </a:cubicBezTo>
                    <a:cubicBezTo>
                      <a:pt x="865" y="1349"/>
                      <a:pt x="718" y="1278"/>
                      <a:pt x="581" y="1191"/>
                    </a:cubicBezTo>
                    <a:cubicBezTo>
                      <a:pt x="347" y="1039"/>
                      <a:pt x="123" y="790"/>
                      <a:pt x="108" y="495"/>
                    </a:cubicBezTo>
                    <a:cubicBezTo>
                      <a:pt x="97" y="286"/>
                      <a:pt x="245" y="52"/>
                      <a:pt x="464" y="27"/>
                    </a:cubicBezTo>
                    <a:cubicBezTo>
                      <a:pt x="492" y="23"/>
                      <a:pt x="521" y="21"/>
                      <a:pt x="549" y="21"/>
                    </a:cubicBezTo>
                    <a:close/>
                    <a:moveTo>
                      <a:pt x="532" y="0"/>
                    </a:moveTo>
                    <a:cubicBezTo>
                      <a:pt x="519" y="0"/>
                      <a:pt x="507" y="1"/>
                      <a:pt x="494" y="1"/>
                    </a:cubicBezTo>
                    <a:cubicBezTo>
                      <a:pt x="265" y="21"/>
                      <a:pt x="67" y="179"/>
                      <a:pt x="41" y="413"/>
                    </a:cubicBezTo>
                    <a:cubicBezTo>
                      <a:pt x="1" y="734"/>
                      <a:pt x="245" y="1018"/>
                      <a:pt x="494" y="1191"/>
                    </a:cubicBezTo>
                    <a:cubicBezTo>
                      <a:pt x="652" y="1298"/>
                      <a:pt x="830" y="1375"/>
                      <a:pt x="1013" y="1425"/>
                    </a:cubicBezTo>
                    <a:cubicBezTo>
                      <a:pt x="1064" y="1441"/>
                      <a:pt x="1115" y="1451"/>
                      <a:pt x="1171" y="1466"/>
                    </a:cubicBezTo>
                    <a:cubicBezTo>
                      <a:pt x="1232" y="1471"/>
                      <a:pt x="1288" y="1476"/>
                      <a:pt x="1344" y="1497"/>
                    </a:cubicBezTo>
                    <a:cubicBezTo>
                      <a:pt x="1378" y="1504"/>
                      <a:pt x="1424" y="1527"/>
                      <a:pt x="1466" y="1527"/>
                    </a:cubicBezTo>
                    <a:cubicBezTo>
                      <a:pt x="1468" y="1527"/>
                      <a:pt x="1470" y="1527"/>
                      <a:pt x="1471" y="1527"/>
                    </a:cubicBezTo>
                    <a:lnTo>
                      <a:pt x="1471" y="1527"/>
                    </a:lnTo>
                    <a:cubicBezTo>
                      <a:pt x="1473" y="1527"/>
                      <a:pt x="1475" y="1527"/>
                      <a:pt x="1478" y="1527"/>
                    </a:cubicBezTo>
                    <a:cubicBezTo>
                      <a:pt x="1494" y="1527"/>
                      <a:pt x="1522" y="1520"/>
                      <a:pt x="1522" y="1507"/>
                    </a:cubicBezTo>
                    <a:lnTo>
                      <a:pt x="1527" y="1502"/>
                    </a:lnTo>
                    <a:cubicBezTo>
                      <a:pt x="1532" y="1498"/>
                      <a:pt x="1528" y="1497"/>
                      <a:pt x="1519" y="1496"/>
                    </a:cubicBezTo>
                    <a:lnTo>
                      <a:pt x="1519" y="1496"/>
                    </a:lnTo>
                    <a:cubicBezTo>
                      <a:pt x="1448" y="1143"/>
                      <a:pt x="1347" y="786"/>
                      <a:pt x="1176" y="474"/>
                    </a:cubicBezTo>
                    <a:cubicBezTo>
                      <a:pt x="1105" y="332"/>
                      <a:pt x="1018" y="184"/>
                      <a:pt x="881" y="93"/>
                    </a:cubicBezTo>
                    <a:cubicBezTo>
                      <a:pt x="775" y="24"/>
                      <a:pt x="6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5575;p61">
                <a:extLst>
                  <a:ext uri="{FF2B5EF4-FFF2-40B4-BE49-F238E27FC236}">
                    <a16:creationId xmlns:a16="http://schemas.microsoft.com/office/drawing/2014/main" id="{86FCCA7E-8BBE-EE4F-34C8-88537A5B0E69}"/>
                  </a:ext>
                </a:extLst>
              </p:cNvPr>
              <p:cNvSpPr/>
              <p:nvPr/>
            </p:nvSpPr>
            <p:spPr>
              <a:xfrm>
                <a:off x="3951849" y="1443898"/>
                <a:ext cx="87000" cy="298163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3479" y="9660"/>
                    </a:lnTo>
                    <a:lnTo>
                      <a:pt x="34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5576;p61">
                <a:extLst>
                  <a:ext uri="{FF2B5EF4-FFF2-40B4-BE49-F238E27FC236}">
                    <a16:creationId xmlns:a16="http://schemas.microsoft.com/office/drawing/2014/main" id="{87D42C39-C48D-05FB-63BF-83F20FFF0FFE}"/>
                  </a:ext>
                </a:extLst>
              </p:cNvPr>
              <p:cNvSpPr/>
              <p:nvPr/>
            </p:nvSpPr>
            <p:spPr>
              <a:xfrm>
                <a:off x="4006024" y="1443898"/>
                <a:ext cx="15152" cy="29816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605" y="9660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5577;p61">
                <a:extLst>
                  <a:ext uri="{FF2B5EF4-FFF2-40B4-BE49-F238E27FC236}">
                    <a16:creationId xmlns:a16="http://schemas.microsoft.com/office/drawing/2014/main" id="{F03428A3-D9F5-82A5-397D-6F1D578CA2B2}"/>
                  </a:ext>
                </a:extLst>
              </p:cNvPr>
              <p:cNvSpPr/>
              <p:nvPr/>
            </p:nvSpPr>
            <p:spPr>
              <a:xfrm>
                <a:off x="3874400" y="1443898"/>
                <a:ext cx="101125" cy="298163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4044" y="9660"/>
                    </a:lnTo>
                    <a:lnTo>
                      <a:pt x="40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5578;p61">
                <a:extLst>
                  <a:ext uri="{FF2B5EF4-FFF2-40B4-BE49-F238E27FC236}">
                    <a16:creationId xmlns:a16="http://schemas.microsoft.com/office/drawing/2014/main" id="{613C32A7-1E58-A65F-CDA7-022FD0F95E2B}"/>
                  </a:ext>
                </a:extLst>
              </p:cNvPr>
              <p:cNvSpPr/>
              <p:nvPr/>
            </p:nvSpPr>
            <p:spPr>
              <a:xfrm>
                <a:off x="3912049" y="1443898"/>
                <a:ext cx="25828" cy="298163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1033" y="966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5579;p61">
                <a:extLst>
                  <a:ext uri="{FF2B5EF4-FFF2-40B4-BE49-F238E27FC236}">
                    <a16:creationId xmlns:a16="http://schemas.microsoft.com/office/drawing/2014/main" id="{A6709E28-7B2C-BEF2-4975-A6B7DEAED087}"/>
                  </a:ext>
                </a:extLst>
              </p:cNvPr>
              <p:cNvSpPr/>
              <p:nvPr/>
            </p:nvSpPr>
            <p:spPr>
              <a:xfrm>
                <a:off x="3874400" y="1480275"/>
                <a:ext cx="1644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494" extrusionOk="0">
                    <a:moveTo>
                      <a:pt x="0" y="0"/>
                    </a:moveTo>
                    <a:lnTo>
                      <a:pt x="0" y="494"/>
                    </a:lnTo>
                    <a:lnTo>
                      <a:pt x="6577" y="494"/>
                    </a:lnTo>
                    <a:lnTo>
                      <a:pt x="6577" y="0"/>
                    </a:lnTo>
                    <a:close/>
                  </a:path>
                </a:pathLst>
              </a:custGeom>
              <a:solidFill>
                <a:srgbClr val="0E1A1E">
                  <a:alpha val="66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5580;p61">
                <a:extLst>
                  <a:ext uri="{FF2B5EF4-FFF2-40B4-BE49-F238E27FC236}">
                    <a16:creationId xmlns:a16="http://schemas.microsoft.com/office/drawing/2014/main" id="{00581701-9892-2BE6-4EA6-52C17D486B0A}"/>
                  </a:ext>
                </a:extLst>
              </p:cNvPr>
              <p:cNvSpPr/>
              <p:nvPr/>
            </p:nvSpPr>
            <p:spPr>
              <a:xfrm>
                <a:off x="3951725" y="1443900"/>
                <a:ext cx="904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3617" y="178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5581;p61">
                <a:extLst>
                  <a:ext uri="{FF2B5EF4-FFF2-40B4-BE49-F238E27FC236}">
                    <a16:creationId xmlns:a16="http://schemas.microsoft.com/office/drawing/2014/main" id="{3B5F289F-F8BA-422E-82A1-85D98538C627}"/>
                  </a:ext>
                </a:extLst>
              </p:cNvPr>
              <p:cNvSpPr/>
              <p:nvPr/>
            </p:nvSpPr>
            <p:spPr>
              <a:xfrm>
                <a:off x="4009075" y="1443900"/>
                <a:ext cx="1730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692" y="1781"/>
                    </a:ln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5582;p61">
                <a:extLst>
                  <a:ext uri="{FF2B5EF4-FFF2-40B4-BE49-F238E27FC236}">
                    <a16:creationId xmlns:a16="http://schemas.microsoft.com/office/drawing/2014/main" id="{70423F37-002C-ADF0-1F66-2679D577D11C}"/>
                  </a:ext>
                </a:extLst>
              </p:cNvPr>
              <p:cNvSpPr/>
              <p:nvPr/>
            </p:nvSpPr>
            <p:spPr>
              <a:xfrm>
                <a:off x="3871225" y="1443900"/>
                <a:ext cx="1079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4319" y="1781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5583;p61">
                <a:extLst>
                  <a:ext uri="{FF2B5EF4-FFF2-40B4-BE49-F238E27FC236}">
                    <a16:creationId xmlns:a16="http://schemas.microsoft.com/office/drawing/2014/main" id="{C8700CCE-F3E6-E134-1154-0099C5B6D9C5}"/>
                  </a:ext>
                </a:extLst>
              </p:cNvPr>
              <p:cNvSpPr/>
              <p:nvPr/>
            </p:nvSpPr>
            <p:spPr>
              <a:xfrm>
                <a:off x="3908475" y="1443900"/>
                <a:ext cx="3335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782" extrusionOk="0">
                    <a:moveTo>
                      <a:pt x="1" y="1"/>
                    </a:moveTo>
                    <a:lnTo>
                      <a:pt x="1" y="1781"/>
                    </a:lnTo>
                    <a:lnTo>
                      <a:pt x="1333" y="1781"/>
                    </a:ln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2" name="Google Shape;5584;p61">
              <a:extLst>
                <a:ext uri="{FF2B5EF4-FFF2-40B4-BE49-F238E27FC236}">
                  <a16:creationId xmlns:a16="http://schemas.microsoft.com/office/drawing/2014/main" id="{B3F60981-C958-0CD5-86D0-78C68E0E2B7F}"/>
                </a:ext>
              </a:extLst>
            </p:cNvPr>
            <p:cNvGrpSpPr/>
            <p:nvPr/>
          </p:nvGrpSpPr>
          <p:grpSpPr>
            <a:xfrm>
              <a:off x="4329350" y="1537935"/>
              <a:ext cx="504746" cy="484401"/>
              <a:chOff x="3948770" y="1733135"/>
              <a:chExt cx="282233" cy="270857"/>
            </a:xfrm>
          </p:grpSpPr>
          <p:sp>
            <p:nvSpPr>
              <p:cNvPr id="4286" name="Google Shape;5585;p61">
                <a:extLst>
                  <a:ext uri="{FF2B5EF4-FFF2-40B4-BE49-F238E27FC236}">
                    <a16:creationId xmlns:a16="http://schemas.microsoft.com/office/drawing/2014/main" id="{70431AA7-1885-16EC-5AF6-E4BAC1164A5D}"/>
                  </a:ext>
                </a:extLst>
              </p:cNvPr>
              <p:cNvSpPr/>
              <p:nvPr/>
            </p:nvSpPr>
            <p:spPr>
              <a:xfrm>
                <a:off x="3990889" y="1733135"/>
                <a:ext cx="102382" cy="9843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7" extrusionOk="0">
                    <a:moveTo>
                      <a:pt x="359" y="1"/>
                    </a:moveTo>
                    <a:cubicBezTo>
                      <a:pt x="269" y="1"/>
                      <a:pt x="188" y="49"/>
                      <a:pt x="143" y="175"/>
                    </a:cubicBezTo>
                    <a:cubicBezTo>
                      <a:pt x="0" y="526"/>
                      <a:pt x="488" y="907"/>
                      <a:pt x="661" y="963"/>
                    </a:cubicBezTo>
                    <a:cubicBezTo>
                      <a:pt x="743" y="995"/>
                      <a:pt x="906" y="1047"/>
                      <a:pt x="983" y="1047"/>
                    </a:cubicBezTo>
                    <a:cubicBezTo>
                      <a:pt x="993" y="1047"/>
                      <a:pt x="1001" y="1046"/>
                      <a:pt x="1007" y="1044"/>
                    </a:cubicBezTo>
                    <a:lnTo>
                      <a:pt x="992" y="1009"/>
                    </a:lnTo>
                    <a:cubicBezTo>
                      <a:pt x="906" y="922"/>
                      <a:pt x="183" y="587"/>
                      <a:pt x="310" y="348"/>
                    </a:cubicBezTo>
                    <a:cubicBezTo>
                      <a:pt x="327" y="317"/>
                      <a:pt x="356" y="305"/>
                      <a:pt x="390" y="305"/>
                    </a:cubicBezTo>
                    <a:cubicBezTo>
                      <a:pt x="498" y="305"/>
                      <a:pt x="665" y="428"/>
                      <a:pt x="707" y="475"/>
                    </a:cubicBezTo>
                    <a:cubicBezTo>
                      <a:pt x="855" y="627"/>
                      <a:pt x="946" y="831"/>
                      <a:pt x="1038" y="1039"/>
                    </a:cubicBezTo>
                    <a:cubicBezTo>
                      <a:pt x="1089" y="841"/>
                      <a:pt x="870" y="449"/>
                      <a:pt x="783" y="287"/>
                    </a:cubicBezTo>
                    <a:cubicBezTo>
                      <a:pt x="709" y="153"/>
                      <a:pt x="519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5586;p61">
                <a:extLst>
                  <a:ext uri="{FF2B5EF4-FFF2-40B4-BE49-F238E27FC236}">
                    <a16:creationId xmlns:a16="http://schemas.microsoft.com/office/drawing/2014/main" id="{42AE8416-5350-C214-B8EB-A04AE2C9FDC0}"/>
                  </a:ext>
                </a:extLst>
              </p:cNvPr>
              <p:cNvSpPr/>
              <p:nvPr/>
            </p:nvSpPr>
            <p:spPr>
              <a:xfrm>
                <a:off x="4075032" y="1733135"/>
                <a:ext cx="102382" cy="9843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7" extrusionOk="0">
                    <a:moveTo>
                      <a:pt x="734" y="1"/>
                    </a:moveTo>
                    <a:cubicBezTo>
                      <a:pt x="572" y="1"/>
                      <a:pt x="381" y="153"/>
                      <a:pt x="306" y="287"/>
                    </a:cubicBezTo>
                    <a:cubicBezTo>
                      <a:pt x="219" y="449"/>
                      <a:pt x="0" y="841"/>
                      <a:pt x="51" y="1039"/>
                    </a:cubicBezTo>
                    <a:cubicBezTo>
                      <a:pt x="143" y="831"/>
                      <a:pt x="239" y="627"/>
                      <a:pt x="382" y="475"/>
                    </a:cubicBezTo>
                    <a:cubicBezTo>
                      <a:pt x="428" y="428"/>
                      <a:pt x="590" y="305"/>
                      <a:pt x="698" y="305"/>
                    </a:cubicBezTo>
                    <a:cubicBezTo>
                      <a:pt x="732" y="305"/>
                      <a:pt x="760" y="317"/>
                      <a:pt x="779" y="348"/>
                    </a:cubicBezTo>
                    <a:cubicBezTo>
                      <a:pt x="906" y="587"/>
                      <a:pt x="184" y="922"/>
                      <a:pt x="97" y="1009"/>
                    </a:cubicBezTo>
                    <a:lnTo>
                      <a:pt x="87" y="1044"/>
                    </a:lnTo>
                    <a:cubicBezTo>
                      <a:pt x="93" y="1046"/>
                      <a:pt x="101" y="1047"/>
                      <a:pt x="110" y="1047"/>
                    </a:cubicBezTo>
                    <a:cubicBezTo>
                      <a:pt x="184" y="1047"/>
                      <a:pt x="351" y="995"/>
                      <a:pt x="428" y="963"/>
                    </a:cubicBezTo>
                    <a:cubicBezTo>
                      <a:pt x="601" y="907"/>
                      <a:pt x="1089" y="526"/>
                      <a:pt x="952" y="175"/>
                    </a:cubicBezTo>
                    <a:cubicBezTo>
                      <a:pt x="906" y="49"/>
                      <a:pt x="825" y="1"/>
                      <a:pt x="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5587;p61">
                <a:extLst>
                  <a:ext uri="{FF2B5EF4-FFF2-40B4-BE49-F238E27FC236}">
                    <a16:creationId xmlns:a16="http://schemas.microsoft.com/office/drawing/2014/main" id="{15FED154-9983-5ABD-3E27-E01CAC760A2E}"/>
                  </a:ext>
                </a:extLst>
              </p:cNvPr>
              <p:cNvSpPr/>
              <p:nvPr/>
            </p:nvSpPr>
            <p:spPr>
              <a:xfrm>
                <a:off x="4086032" y="1766605"/>
                <a:ext cx="144971" cy="66281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05" extrusionOk="0">
                    <a:moveTo>
                      <a:pt x="848" y="1"/>
                    </a:moveTo>
                    <a:cubicBezTo>
                      <a:pt x="733" y="1"/>
                      <a:pt x="619" y="23"/>
                      <a:pt x="519" y="73"/>
                    </a:cubicBezTo>
                    <a:cubicBezTo>
                      <a:pt x="229" y="220"/>
                      <a:pt x="214" y="460"/>
                      <a:pt x="26" y="638"/>
                    </a:cubicBezTo>
                    <a:cubicBezTo>
                      <a:pt x="204" y="526"/>
                      <a:pt x="341" y="312"/>
                      <a:pt x="636" y="307"/>
                    </a:cubicBezTo>
                    <a:cubicBezTo>
                      <a:pt x="819" y="307"/>
                      <a:pt x="941" y="383"/>
                      <a:pt x="845" y="485"/>
                    </a:cubicBezTo>
                    <a:cubicBezTo>
                      <a:pt x="748" y="587"/>
                      <a:pt x="631" y="592"/>
                      <a:pt x="463" y="607"/>
                    </a:cubicBezTo>
                    <a:cubicBezTo>
                      <a:pt x="311" y="617"/>
                      <a:pt x="173" y="633"/>
                      <a:pt x="26" y="653"/>
                    </a:cubicBezTo>
                    <a:lnTo>
                      <a:pt x="21" y="653"/>
                    </a:lnTo>
                    <a:cubicBezTo>
                      <a:pt x="11" y="658"/>
                      <a:pt x="5" y="658"/>
                      <a:pt x="0" y="663"/>
                    </a:cubicBezTo>
                    <a:lnTo>
                      <a:pt x="148" y="683"/>
                    </a:lnTo>
                    <a:cubicBezTo>
                      <a:pt x="170" y="685"/>
                      <a:pt x="193" y="686"/>
                      <a:pt x="217" y="686"/>
                    </a:cubicBezTo>
                    <a:cubicBezTo>
                      <a:pt x="265" y="686"/>
                      <a:pt x="316" y="683"/>
                      <a:pt x="367" y="683"/>
                    </a:cubicBezTo>
                    <a:cubicBezTo>
                      <a:pt x="501" y="683"/>
                      <a:pt x="631" y="704"/>
                      <a:pt x="760" y="704"/>
                    </a:cubicBezTo>
                    <a:cubicBezTo>
                      <a:pt x="773" y="704"/>
                      <a:pt x="786" y="704"/>
                      <a:pt x="799" y="704"/>
                    </a:cubicBezTo>
                    <a:cubicBezTo>
                      <a:pt x="1079" y="694"/>
                      <a:pt x="1379" y="607"/>
                      <a:pt x="1450" y="434"/>
                    </a:cubicBezTo>
                    <a:cubicBezTo>
                      <a:pt x="1542" y="204"/>
                      <a:pt x="1196" y="1"/>
                      <a:pt x="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5588;p61">
                <a:extLst>
                  <a:ext uri="{FF2B5EF4-FFF2-40B4-BE49-F238E27FC236}">
                    <a16:creationId xmlns:a16="http://schemas.microsoft.com/office/drawing/2014/main" id="{994A5760-4950-8168-DCEF-9DD00F8E02FF}"/>
                  </a:ext>
                </a:extLst>
              </p:cNvPr>
              <p:cNvSpPr/>
              <p:nvPr/>
            </p:nvSpPr>
            <p:spPr>
              <a:xfrm>
                <a:off x="3948770" y="1766605"/>
                <a:ext cx="144971" cy="66281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05" extrusionOk="0">
                    <a:moveTo>
                      <a:pt x="694" y="1"/>
                    </a:moveTo>
                    <a:cubicBezTo>
                      <a:pt x="346" y="1"/>
                      <a:pt x="0" y="204"/>
                      <a:pt x="92" y="434"/>
                    </a:cubicBezTo>
                    <a:cubicBezTo>
                      <a:pt x="163" y="607"/>
                      <a:pt x="463" y="694"/>
                      <a:pt x="738" y="704"/>
                    </a:cubicBezTo>
                    <a:cubicBezTo>
                      <a:pt x="751" y="704"/>
                      <a:pt x="765" y="704"/>
                      <a:pt x="778" y="704"/>
                    </a:cubicBezTo>
                    <a:cubicBezTo>
                      <a:pt x="912" y="704"/>
                      <a:pt x="1041" y="683"/>
                      <a:pt x="1176" y="683"/>
                    </a:cubicBezTo>
                    <a:cubicBezTo>
                      <a:pt x="1223" y="683"/>
                      <a:pt x="1275" y="686"/>
                      <a:pt x="1324" y="686"/>
                    </a:cubicBezTo>
                    <a:cubicBezTo>
                      <a:pt x="1348" y="686"/>
                      <a:pt x="1372" y="685"/>
                      <a:pt x="1394" y="683"/>
                    </a:cubicBezTo>
                    <a:lnTo>
                      <a:pt x="1542" y="663"/>
                    </a:lnTo>
                    <a:cubicBezTo>
                      <a:pt x="1537" y="658"/>
                      <a:pt x="1532" y="658"/>
                      <a:pt x="1521" y="653"/>
                    </a:cubicBezTo>
                    <a:lnTo>
                      <a:pt x="1516" y="653"/>
                    </a:lnTo>
                    <a:cubicBezTo>
                      <a:pt x="1369" y="633"/>
                      <a:pt x="1231" y="617"/>
                      <a:pt x="1079" y="607"/>
                    </a:cubicBezTo>
                    <a:cubicBezTo>
                      <a:pt x="911" y="592"/>
                      <a:pt x="794" y="587"/>
                      <a:pt x="697" y="485"/>
                    </a:cubicBezTo>
                    <a:cubicBezTo>
                      <a:pt x="601" y="383"/>
                      <a:pt x="723" y="307"/>
                      <a:pt x="906" y="307"/>
                    </a:cubicBezTo>
                    <a:cubicBezTo>
                      <a:pt x="1201" y="312"/>
                      <a:pt x="1338" y="526"/>
                      <a:pt x="1516" y="638"/>
                    </a:cubicBezTo>
                    <a:cubicBezTo>
                      <a:pt x="1328" y="460"/>
                      <a:pt x="1313" y="220"/>
                      <a:pt x="1023" y="73"/>
                    </a:cubicBezTo>
                    <a:cubicBezTo>
                      <a:pt x="924" y="23"/>
                      <a:pt x="80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5589;p61">
                <a:extLst>
                  <a:ext uri="{FF2B5EF4-FFF2-40B4-BE49-F238E27FC236}">
                    <a16:creationId xmlns:a16="http://schemas.microsoft.com/office/drawing/2014/main" id="{BD815475-F920-95E3-FCC6-17F1DB38A2FE}"/>
                  </a:ext>
                </a:extLst>
              </p:cNvPr>
              <p:cNvSpPr/>
              <p:nvPr/>
            </p:nvSpPr>
            <p:spPr>
              <a:xfrm>
                <a:off x="4044853" y="1824142"/>
                <a:ext cx="135006" cy="179851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913" extrusionOk="0">
                    <a:moveTo>
                      <a:pt x="1" y="0"/>
                    </a:moveTo>
                    <a:lnTo>
                      <a:pt x="1" y="1913"/>
                    </a:lnTo>
                    <a:lnTo>
                      <a:pt x="1435" y="19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5590;p61">
                <a:extLst>
                  <a:ext uri="{FF2B5EF4-FFF2-40B4-BE49-F238E27FC236}">
                    <a16:creationId xmlns:a16="http://schemas.microsoft.com/office/drawing/2014/main" id="{9FD43F3B-AB17-AEEC-85D3-6B727AF66D13}"/>
                  </a:ext>
                </a:extLst>
              </p:cNvPr>
              <p:cNvSpPr/>
              <p:nvPr/>
            </p:nvSpPr>
            <p:spPr>
              <a:xfrm>
                <a:off x="4044853" y="1824142"/>
                <a:ext cx="135006" cy="179851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913" extrusionOk="0">
                    <a:moveTo>
                      <a:pt x="1" y="0"/>
                    </a:moveTo>
                    <a:lnTo>
                      <a:pt x="1" y="1913"/>
                    </a:lnTo>
                    <a:lnTo>
                      <a:pt x="1435" y="19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5591;p61">
                <a:extLst>
                  <a:ext uri="{FF2B5EF4-FFF2-40B4-BE49-F238E27FC236}">
                    <a16:creationId xmlns:a16="http://schemas.microsoft.com/office/drawing/2014/main" id="{4032A8EF-5613-2B36-33A3-73D23E9A7A57}"/>
                  </a:ext>
                </a:extLst>
              </p:cNvPr>
              <p:cNvSpPr/>
              <p:nvPr/>
            </p:nvSpPr>
            <p:spPr>
              <a:xfrm>
                <a:off x="3981299" y="1824142"/>
                <a:ext cx="101912" cy="179851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913" extrusionOk="0">
                    <a:moveTo>
                      <a:pt x="0" y="0"/>
                    </a:moveTo>
                    <a:lnTo>
                      <a:pt x="0" y="1913"/>
                    </a:lnTo>
                    <a:lnTo>
                      <a:pt x="1084" y="191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3" name="Google Shape;5592;p61">
              <a:extLst>
                <a:ext uri="{FF2B5EF4-FFF2-40B4-BE49-F238E27FC236}">
                  <a16:creationId xmlns:a16="http://schemas.microsoft.com/office/drawing/2014/main" id="{895485CC-474C-1315-28DD-3F1929CCDD7A}"/>
                </a:ext>
              </a:extLst>
            </p:cNvPr>
            <p:cNvGrpSpPr/>
            <p:nvPr/>
          </p:nvGrpSpPr>
          <p:grpSpPr>
            <a:xfrm>
              <a:off x="3824051" y="3532721"/>
              <a:ext cx="936680" cy="1292091"/>
              <a:chOff x="3972050" y="1201100"/>
              <a:chExt cx="139275" cy="192121"/>
            </a:xfrm>
          </p:grpSpPr>
          <p:sp>
            <p:nvSpPr>
              <p:cNvPr id="4274" name="Google Shape;5593;p61">
                <a:extLst>
                  <a:ext uri="{FF2B5EF4-FFF2-40B4-BE49-F238E27FC236}">
                    <a16:creationId xmlns:a16="http://schemas.microsoft.com/office/drawing/2014/main" id="{74631E67-2C54-5BBD-405F-16A109CB9A93}"/>
                  </a:ext>
                </a:extLst>
              </p:cNvPr>
              <p:cNvSpPr/>
              <p:nvPr/>
            </p:nvSpPr>
            <p:spPr>
              <a:xfrm>
                <a:off x="4035625" y="1212698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5594;p61">
                <a:extLst>
                  <a:ext uri="{FF2B5EF4-FFF2-40B4-BE49-F238E27FC236}">
                    <a16:creationId xmlns:a16="http://schemas.microsoft.com/office/drawing/2014/main" id="{60247A02-51A4-2F36-20D1-E319B1B7FCA9}"/>
                  </a:ext>
                </a:extLst>
              </p:cNvPr>
              <p:cNvSpPr/>
              <p:nvPr/>
            </p:nvSpPr>
            <p:spPr>
              <a:xfrm>
                <a:off x="3980325" y="1228848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5595;p61">
                <a:extLst>
                  <a:ext uri="{FF2B5EF4-FFF2-40B4-BE49-F238E27FC236}">
                    <a16:creationId xmlns:a16="http://schemas.microsoft.com/office/drawing/2014/main" id="{A48B548E-168F-6693-5EF3-3A5B29782984}"/>
                  </a:ext>
                </a:extLst>
              </p:cNvPr>
              <p:cNvSpPr/>
              <p:nvPr/>
            </p:nvSpPr>
            <p:spPr>
              <a:xfrm>
                <a:off x="4028650" y="1201100"/>
                <a:ext cx="4365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205" extrusionOk="0">
                    <a:moveTo>
                      <a:pt x="1078" y="0"/>
                    </a:moveTo>
                    <a:cubicBezTo>
                      <a:pt x="763" y="0"/>
                      <a:pt x="559" y="306"/>
                      <a:pt x="413" y="618"/>
                    </a:cubicBezTo>
                    <a:cubicBezTo>
                      <a:pt x="280" y="898"/>
                      <a:pt x="214" y="1203"/>
                      <a:pt x="133" y="1493"/>
                    </a:cubicBezTo>
                    <a:cubicBezTo>
                      <a:pt x="62" y="1716"/>
                      <a:pt x="0" y="1940"/>
                      <a:pt x="0" y="2179"/>
                    </a:cubicBezTo>
                    <a:lnTo>
                      <a:pt x="31" y="2205"/>
                    </a:lnTo>
                    <a:cubicBezTo>
                      <a:pt x="107" y="2205"/>
                      <a:pt x="184" y="2200"/>
                      <a:pt x="260" y="2190"/>
                    </a:cubicBezTo>
                    <a:cubicBezTo>
                      <a:pt x="285" y="2103"/>
                      <a:pt x="341" y="2022"/>
                      <a:pt x="377" y="1971"/>
                    </a:cubicBezTo>
                    <a:cubicBezTo>
                      <a:pt x="468" y="1818"/>
                      <a:pt x="570" y="1681"/>
                      <a:pt x="662" y="1528"/>
                    </a:cubicBezTo>
                    <a:cubicBezTo>
                      <a:pt x="875" y="1157"/>
                      <a:pt x="1140" y="730"/>
                      <a:pt x="1532" y="536"/>
                    </a:cubicBezTo>
                    <a:cubicBezTo>
                      <a:pt x="1603" y="501"/>
                      <a:pt x="1679" y="475"/>
                      <a:pt x="1745" y="475"/>
                    </a:cubicBezTo>
                    <a:cubicBezTo>
                      <a:pt x="1689" y="318"/>
                      <a:pt x="1577" y="185"/>
                      <a:pt x="1379" y="84"/>
                    </a:cubicBezTo>
                    <a:cubicBezTo>
                      <a:pt x="1269" y="26"/>
                      <a:pt x="1168" y="0"/>
                      <a:pt x="10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5596;p61">
                <a:extLst>
                  <a:ext uri="{FF2B5EF4-FFF2-40B4-BE49-F238E27FC236}">
                    <a16:creationId xmlns:a16="http://schemas.microsoft.com/office/drawing/2014/main" id="{67BC6A9E-6B6C-4B59-017C-68C90EA49893}"/>
                  </a:ext>
                </a:extLst>
              </p:cNvPr>
              <p:cNvSpPr/>
              <p:nvPr/>
            </p:nvSpPr>
            <p:spPr>
              <a:xfrm>
                <a:off x="4035250" y="1212850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5597;p61">
                <a:extLst>
                  <a:ext uri="{FF2B5EF4-FFF2-40B4-BE49-F238E27FC236}">
                    <a16:creationId xmlns:a16="http://schemas.microsoft.com/office/drawing/2014/main" id="{53682AC5-F557-0DBE-74AA-9C47AB018345}"/>
                  </a:ext>
                </a:extLst>
              </p:cNvPr>
              <p:cNvSpPr/>
              <p:nvPr/>
            </p:nvSpPr>
            <p:spPr>
              <a:xfrm>
                <a:off x="3980325" y="1212775"/>
                <a:ext cx="534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830" extrusionOk="0">
                    <a:moveTo>
                      <a:pt x="632" y="0"/>
                    </a:moveTo>
                    <a:cubicBezTo>
                      <a:pt x="504" y="0"/>
                      <a:pt x="371" y="54"/>
                      <a:pt x="235" y="186"/>
                    </a:cubicBezTo>
                    <a:cubicBezTo>
                      <a:pt x="82" y="334"/>
                      <a:pt x="11" y="497"/>
                      <a:pt x="1" y="665"/>
                    </a:cubicBezTo>
                    <a:cubicBezTo>
                      <a:pt x="48" y="651"/>
                      <a:pt x="98" y="646"/>
                      <a:pt x="145" y="646"/>
                    </a:cubicBezTo>
                    <a:cubicBezTo>
                      <a:pt x="169" y="646"/>
                      <a:pt x="192" y="648"/>
                      <a:pt x="214" y="649"/>
                    </a:cubicBezTo>
                    <a:cubicBezTo>
                      <a:pt x="641" y="720"/>
                      <a:pt x="1013" y="1051"/>
                      <a:pt x="1318" y="1331"/>
                    </a:cubicBezTo>
                    <a:cubicBezTo>
                      <a:pt x="1445" y="1453"/>
                      <a:pt x="1577" y="1555"/>
                      <a:pt x="1710" y="1661"/>
                    </a:cubicBezTo>
                    <a:cubicBezTo>
                      <a:pt x="1755" y="1702"/>
                      <a:pt x="1832" y="1763"/>
                      <a:pt x="1878" y="1829"/>
                    </a:cubicBezTo>
                    <a:cubicBezTo>
                      <a:pt x="1954" y="1814"/>
                      <a:pt x="2020" y="1804"/>
                      <a:pt x="2096" y="1778"/>
                    </a:cubicBezTo>
                    <a:lnTo>
                      <a:pt x="2137" y="1763"/>
                    </a:lnTo>
                    <a:cubicBezTo>
                      <a:pt x="2066" y="1545"/>
                      <a:pt x="1944" y="1346"/>
                      <a:pt x="1811" y="1153"/>
                    </a:cubicBezTo>
                    <a:cubicBezTo>
                      <a:pt x="1649" y="898"/>
                      <a:pt x="1501" y="639"/>
                      <a:pt x="1298" y="410"/>
                    </a:cubicBezTo>
                    <a:cubicBezTo>
                      <a:pt x="1104" y="196"/>
                      <a:pt x="877" y="0"/>
                      <a:pt x="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5598;p61">
                <a:extLst>
                  <a:ext uri="{FF2B5EF4-FFF2-40B4-BE49-F238E27FC236}">
                    <a16:creationId xmlns:a16="http://schemas.microsoft.com/office/drawing/2014/main" id="{4D4A58C1-9BEB-2927-7EC7-531D5D8441BE}"/>
                  </a:ext>
                </a:extLst>
              </p:cNvPr>
              <p:cNvSpPr/>
              <p:nvPr/>
            </p:nvSpPr>
            <p:spPr>
              <a:xfrm>
                <a:off x="3979950" y="1229000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5599;p61">
                <a:extLst>
                  <a:ext uri="{FF2B5EF4-FFF2-40B4-BE49-F238E27FC236}">
                    <a16:creationId xmlns:a16="http://schemas.microsoft.com/office/drawing/2014/main" id="{001ACA99-F6CE-5EFE-B692-7B4EF25A8C4E}"/>
                  </a:ext>
                </a:extLst>
              </p:cNvPr>
              <p:cNvSpPr/>
              <p:nvPr/>
            </p:nvSpPr>
            <p:spPr>
              <a:xfrm>
                <a:off x="4039975" y="1253022"/>
                <a:ext cx="65625" cy="140199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3384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2625" y="3383"/>
                    </a:lnTo>
                    <a:lnTo>
                      <a:pt x="26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5600;p61">
                <a:extLst>
                  <a:ext uri="{FF2B5EF4-FFF2-40B4-BE49-F238E27FC236}">
                    <a16:creationId xmlns:a16="http://schemas.microsoft.com/office/drawing/2014/main" id="{FD68F092-7EBF-8DDC-B950-5BFC11C4F200}"/>
                  </a:ext>
                </a:extLst>
              </p:cNvPr>
              <p:cNvSpPr/>
              <p:nvPr/>
            </p:nvSpPr>
            <p:spPr>
              <a:xfrm>
                <a:off x="3977652" y="1253022"/>
                <a:ext cx="76450" cy="140199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384" extrusionOk="0">
                    <a:moveTo>
                      <a:pt x="1" y="1"/>
                    </a:moveTo>
                    <a:lnTo>
                      <a:pt x="1" y="3383"/>
                    </a:lnTo>
                    <a:lnTo>
                      <a:pt x="3058" y="3383"/>
                    </a:lnTo>
                    <a:lnTo>
                      <a:pt x="3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5601;p61">
                <a:extLst>
                  <a:ext uri="{FF2B5EF4-FFF2-40B4-BE49-F238E27FC236}">
                    <a16:creationId xmlns:a16="http://schemas.microsoft.com/office/drawing/2014/main" id="{67F2EDC1-38A6-F3E9-7BE8-EE4803057E1F}"/>
                  </a:ext>
                </a:extLst>
              </p:cNvPr>
              <p:cNvSpPr/>
              <p:nvPr/>
            </p:nvSpPr>
            <p:spPr>
              <a:xfrm>
                <a:off x="3977650" y="1253025"/>
                <a:ext cx="1280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181" extrusionOk="0">
                    <a:moveTo>
                      <a:pt x="1" y="1"/>
                    </a:moveTo>
                    <a:lnTo>
                      <a:pt x="1" y="1181"/>
                    </a:lnTo>
                    <a:lnTo>
                      <a:pt x="5123" y="1181"/>
                    </a:lnTo>
                    <a:lnTo>
                      <a:pt x="5123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5602;p61">
                <a:extLst>
                  <a:ext uri="{FF2B5EF4-FFF2-40B4-BE49-F238E27FC236}">
                    <a16:creationId xmlns:a16="http://schemas.microsoft.com/office/drawing/2014/main" id="{76FE7E40-2FFC-8643-8ADD-5159191A7042}"/>
                  </a:ext>
                </a:extLst>
              </p:cNvPr>
              <p:cNvSpPr/>
              <p:nvPr/>
            </p:nvSpPr>
            <p:spPr>
              <a:xfrm>
                <a:off x="4039725" y="1253025"/>
                <a:ext cx="716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901" extrusionOk="0">
                    <a:moveTo>
                      <a:pt x="0" y="1"/>
                    </a:moveTo>
                    <a:lnTo>
                      <a:pt x="0" y="901"/>
                    </a:lnTo>
                    <a:lnTo>
                      <a:pt x="2864" y="901"/>
                    </a:lnTo>
                    <a:lnTo>
                      <a:pt x="28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5603;p61">
                <a:extLst>
                  <a:ext uri="{FF2B5EF4-FFF2-40B4-BE49-F238E27FC236}">
                    <a16:creationId xmlns:a16="http://schemas.microsoft.com/office/drawing/2014/main" id="{E62A0160-D8E8-C96B-7658-648A2EE0D45C}"/>
                  </a:ext>
                </a:extLst>
              </p:cNvPr>
              <p:cNvSpPr/>
              <p:nvPr/>
            </p:nvSpPr>
            <p:spPr>
              <a:xfrm>
                <a:off x="3972050" y="1253025"/>
                <a:ext cx="832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901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3328" y="901"/>
                    </a:lnTo>
                    <a:lnTo>
                      <a:pt x="33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5604;p61">
                <a:extLst>
                  <a:ext uri="{FF2B5EF4-FFF2-40B4-BE49-F238E27FC236}">
                    <a16:creationId xmlns:a16="http://schemas.microsoft.com/office/drawing/2014/main" id="{2E38D638-B9F7-BD08-2899-7E52261BB183}"/>
                  </a:ext>
                </a:extLst>
              </p:cNvPr>
              <p:cNvSpPr/>
              <p:nvPr/>
            </p:nvSpPr>
            <p:spPr>
              <a:xfrm>
                <a:off x="4000301" y="1251002"/>
                <a:ext cx="28125" cy="142219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4380" extrusionOk="0">
                    <a:moveTo>
                      <a:pt x="0" y="0"/>
                    </a:moveTo>
                    <a:lnTo>
                      <a:pt x="0" y="4380"/>
                    </a:lnTo>
                    <a:lnTo>
                      <a:pt x="1124" y="4380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4" name="Google Shape;5605;p61">
              <a:extLst>
                <a:ext uri="{FF2B5EF4-FFF2-40B4-BE49-F238E27FC236}">
                  <a16:creationId xmlns:a16="http://schemas.microsoft.com/office/drawing/2014/main" id="{4D65BB4A-7D0B-118A-7954-330FF015F290}"/>
                </a:ext>
              </a:extLst>
            </p:cNvPr>
            <p:cNvGrpSpPr/>
            <p:nvPr/>
          </p:nvGrpSpPr>
          <p:grpSpPr>
            <a:xfrm>
              <a:off x="4953649" y="3728962"/>
              <a:ext cx="797380" cy="1041860"/>
              <a:chOff x="4378600" y="1205250"/>
              <a:chExt cx="118563" cy="154914"/>
            </a:xfrm>
          </p:grpSpPr>
          <p:sp>
            <p:nvSpPr>
              <p:cNvPr id="4256" name="Google Shape;5606;p61">
                <a:extLst>
                  <a:ext uri="{FF2B5EF4-FFF2-40B4-BE49-F238E27FC236}">
                    <a16:creationId xmlns:a16="http://schemas.microsoft.com/office/drawing/2014/main" id="{544C3063-0483-8687-D546-6198116B5FF7}"/>
                  </a:ext>
                </a:extLst>
              </p:cNvPr>
              <p:cNvSpPr/>
              <p:nvPr/>
            </p:nvSpPr>
            <p:spPr>
              <a:xfrm>
                <a:off x="4435575" y="1261050"/>
                <a:ext cx="388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066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1328" y="2065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rgbClr val="98A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5607;p61">
                <a:extLst>
                  <a:ext uri="{FF2B5EF4-FFF2-40B4-BE49-F238E27FC236}">
                    <a16:creationId xmlns:a16="http://schemas.microsoft.com/office/drawing/2014/main" id="{BB2A2F55-DA19-02AB-F95C-D2ABC8179EB7}"/>
                  </a:ext>
                </a:extLst>
              </p:cNvPr>
              <p:cNvSpPr/>
              <p:nvPr/>
            </p:nvSpPr>
            <p:spPr>
              <a:xfrm>
                <a:off x="4435574" y="1261053"/>
                <a:ext cx="38825" cy="99111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066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1328" y="2065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5608;p61">
                <a:extLst>
                  <a:ext uri="{FF2B5EF4-FFF2-40B4-BE49-F238E27FC236}">
                    <a16:creationId xmlns:a16="http://schemas.microsoft.com/office/drawing/2014/main" id="{4F82298E-6094-9EC9-F455-D8839F237D40}"/>
                  </a:ext>
                </a:extLst>
              </p:cNvPr>
              <p:cNvSpPr/>
              <p:nvPr/>
            </p:nvSpPr>
            <p:spPr>
              <a:xfrm>
                <a:off x="4449574" y="1258201"/>
                <a:ext cx="17829" cy="101962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590" extrusionOk="0">
                    <a:moveTo>
                      <a:pt x="712" y="0"/>
                    </a:moveTo>
                    <a:lnTo>
                      <a:pt x="178" y="46"/>
                    </a:lnTo>
                    <a:lnTo>
                      <a:pt x="0" y="2590"/>
                    </a:lnTo>
                    <a:lnTo>
                      <a:pt x="489" y="259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5609;p61">
                <a:extLst>
                  <a:ext uri="{FF2B5EF4-FFF2-40B4-BE49-F238E27FC236}">
                    <a16:creationId xmlns:a16="http://schemas.microsoft.com/office/drawing/2014/main" id="{6F36F911-F6CE-13E4-B31D-A1D68C0B04A6}"/>
                  </a:ext>
                </a:extLst>
              </p:cNvPr>
              <p:cNvSpPr/>
              <p:nvPr/>
            </p:nvSpPr>
            <p:spPr>
              <a:xfrm>
                <a:off x="4436350" y="1205250"/>
                <a:ext cx="59525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26" extrusionOk="0">
                    <a:moveTo>
                      <a:pt x="1155" y="0"/>
                    </a:moveTo>
                    <a:cubicBezTo>
                      <a:pt x="1142" y="0"/>
                      <a:pt x="1128" y="1"/>
                      <a:pt x="1114" y="4"/>
                    </a:cubicBezTo>
                    <a:cubicBezTo>
                      <a:pt x="840" y="70"/>
                      <a:pt x="138" y="1062"/>
                      <a:pt x="0" y="2125"/>
                    </a:cubicBezTo>
                    <a:cubicBezTo>
                      <a:pt x="31" y="2115"/>
                      <a:pt x="61" y="2105"/>
                      <a:pt x="92" y="2090"/>
                    </a:cubicBezTo>
                    <a:cubicBezTo>
                      <a:pt x="163" y="1998"/>
                      <a:pt x="244" y="1901"/>
                      <a:pt x="331" y="1820"/>
                    </a:cubicBezTo>
                    <a:cubicBezTo>
                      <a:pt x="590" y="1596"/>
                      <a:pt x="840" y="1372"/>
                      <a:pt x="1124" y="1194"/>
                    </a:cubicBezTo>
                    <a:cubicBezTo>
                      <a:pt x="1414" y="1021"/>
                      <a:pt x="1659" y="910"/>
                      <a:pt x="1984" y="833"/>
                    </a:cubicBezTo>
                    <a:cubicBezTo>
                      <a:pt x="2051" y="819"/>
                      <a:pt x="2145" y="798"/>
                      <a:pt x="2230" y="798"/>
                    </a:cubicBezTo>
                    <a:cubicBezTo>
                      <a:pt x="2268" y="798"/>
                      <a:pt x="2304" y="802"/>
                      <a:pt x="2335" y="813"/>
                    </a:cubicBezTo>
                    <a:cubicBezTo>
                      <a:pt x="2355" y="818"/>
                      <a:pt x="2366" y="833"/>
                      <a:pt x="2381" y="843"/>
                    </a:cubicBezTo>
                    <a:cubicBezTo>
                      <a:pt x="2371" y="803"/>
                      <a:pt x="2345" y="757"/>
                      <a:pt x="2294" y="716"/>
                    </a:cubicBezTo>
                    <a:cubicBezTo>
                      <a:pt x="2136" y="586"/>
                      <a:pt x="1811" y="560"/>
                      <a:pt x="1565" y="560"/>
                    </a:cubicBezTo>
                    <a:cubicBezTo>
                      <a:pt x="1503" y="560"/>
                      <a:pt x="1447" y="562"/>
                      <a:pt x="1399" y="564"/>
                    </a:cubicBezTo>
                    <a:cubicBezTo>
                      <a:pt x="1399" y="405"/>
                      <a:pt x="1381" y="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5610;p61">
                <a:extLst>
                  <a:ext uri="{FF2B5EF4-FFF2-40B4-BE49-F238E27FC236}">
                    <a16:creationId xmlns:a16="http://schemas.microsoft.com/office/drawing/2014/main" id="{A221AD28-8A1C-96ED-4FFD-1C12E80028F1}"/>
                  </a:ext>
                </a:extLst>
              </p:cNvPr>
              <p:cNvSpPr/>
              <p:nvPr/>
            </p:nvSpPr>
            <p:spPr>
              <a:xfrm>
                <a:off x="4436475" y="125837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6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5611;p61">
                <a:extLst>
                  <a:ext uri="{FF2B5EF4-FFF2-40B4-BE49-F238E27FC236}">
                    <a16:creationId xmlns:a16="http://schemas.microsoft.com/office/drawing/2014/main" id="{69CAF96A-E03E-D119-2DE1-8D12E0D6E899}"/>
                  </a:ext>
                </a:extLst>
              </p:cNvPr>
              <p:cNvSpPr/>
              <p:nvPr/>
            </p:nvSpPr>
            <p:spPr>
              <a:xfrm>
                <a:off x="4438750" y="1225275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2130" y="1"/>
                    </a:moveTo>
                    <a:cubicBezTo>
                      <a:pt x="2048" y="1"/>
                      <a:pt x="1957" y="20"/>
                      <a:pt x="1888" y="37"/>
                    </a:cubicBezTo>
                    <a:cubicBezTo>
                      <a:pt x="1563" y="109"/>
                      <a:pt x="1318" y="231"/>
                      <a:pt x="1028" y="398"/>
                    </a:cubicBezTo>
                    <a:cubicBezTo>
                      <a:pt x="744" y="571"/>
                      <a:pt x="489" y="800"/>
                      <a:pt x="240" y="1029"/>
                    </a:cubicBezTo>
                    <a:cubicBezTo>
                      <a:pt x="154" y="1111"/>
                      <a:pt x="77" y="1212"/>
                      <a:pt x="1" y="1304"/>
                    </a:cubicBezTo>
                    <a:cubicBezTo>
                      <a:pt x="82" y="1278"/>
                      <a:pt x="164" y="1248"/>
                      <a:pt x="240" y="1228"/>
                    </a:cubicBezTo>
                    <a:cubicBezTo>
                      <a:pt x="769" y="1055"/>
                      <a:pt x="1344" y="846"/>
                      <a:pt x="1817" y="577"/>
                    </a:cubicBezTo>
                    <a:cubicBezTo>
                      <a:pt x="1969" y="475"/>
                      <a:pt x="2315" y="256"/>
                      <a:pt x="2285" y="53"/>
                    </a:cubicBezTo>
                    <a:cubicBezTo>
                      <a:pt x="2270" y="37"/>
                      <a:pt x="2259" y="32"/>
                      <a:pt x="2239" y="17"/>
                    </a:cubicBezTo>
                    <a:cubicBezTo>
                      <a:pt x="2207" y="5"/>
                      <a:pt x="2170" y="1"/>
                      <a:pt x="21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5612;p61">
                <a:extLst>
                  <a:ext uri="{FF2B5EF4-FFF2-40B4-BE49-F238E27FC236}">
                    <a16:creationId xmlns:a16="http://schemas.microsoft.com/office/drawing/2014/main" id="{AD8B6AD6-FF6C-A978-F621-14BDC6A4631A}"/>
                  </a:ext>
                </a:extLst>
              </p:cNvPr>
              <p:cNvSpPr/>
              <p:nvPr/>
            </p:nvSpPr>
            <p:spPr>
              <a:xfrm>
                <a:off x="4379500" y="1205250"/>
                <a:ext cx="59400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126" extrusionOk="0">
                    <a:moveTo>
                      <a:pt x="1221" y="0"/>
                    </a:moveTo>
                    <a:cubicBezTo>
                      <a:pt x="995" y="0"/>
                      <a:pt x="977" y="405"/>
                      <a:pt x="977" y="564"/>
                    </a:cubicBezTo>
                    <a:cubicBezTo>
                      <a:pt x="929" y="562"/>
                      <a:pt x="873" y="560"/>
                      <a:pt x="811" y="560"/>
                    </a:cubicBezTo>
                    <a:cubicBezTo>
                      <a:pt x="565" y="560"/>
                      <a:pt x="241" y="586"/>
                      <a:pt x="82" y="716"/>
                    </a:cubicBezTo>
                    <a:cubicBezTo>
                      <a:pt x="31" y="757"/>
                      <a:pt x="6" y="803"/>
                      <a:pt x="1" y="843"/>
                    </a:cubicBezTo>
                    <a:cubicBezTo>
                      <a:pt x="11" y="833"/>
                      <a:pt x="21" y="818"/>
                      <a:pt x="41" y="813"/>
                    </a:cubicBezTo>
                    <a:cubicBezTo>
                      <a:pt x="73" y="802"/>
                      <a:pt x="109" y="798"/>
                      <a:pt x="146" y="798"/>
                    </a:cubicBezTo>
                    <a:cubicBezTo>
                      <a:pt x="231" y="798"/>
                      <a:pt x="325" y="819"/>
                      <a:pt x="392" y="833"/>
                    </a:cubicBezTo>
                    <a:cubicBezTo>
                      <a:pt x="718" y="910"/>
                      <a:pt x="967" y="1021"/>
                      <a:pt x="1252" y="1194"/>
                    </a:cubicBezTo>
                    <a:cubicBezTo>
                      <a:pt x="1537" y="1372"/>
                      <a:pt x="1791" y="1596"/>
                      <a:pt x="2045" y="1820"/>
                    </a:cubicBezTo>
                    <a:cubicBezTo>
                      <a:pt x="2137" y="1901"/>
                      <a:pt x="2213" y="1998"/>
                      <a:pt x="2290" y="2090"/>
                    </a:cubicBezTo>
                    <a:cubicBezTo>
                      <a:pt x="2315" y="2105"/>
                      <a:pt x="2345" y="2115"/>
                      <a:pt x="2376" y="2125"/>
                    </a:cubicBezTo>
                    <a:cubicBezTo>
                      <a:pt x="2239" y="1062"/>
                      <a:pt x="1537" y="70"/>
                      <a:pt x="1262" y="4"/>
                    </a:cubicBezTo>
                    <a:cubicBezTo>
                      <a:pt x="1248" y="1"/>
                      <a:pt x="1234" y="0"/>
                      <a:pt x="1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5613;p61">
                <a:extLst>
                  <a:ext uri="{FF2B5EF4-FFF2-40B4-BE49-F238E27FC236}">
                    <a16:creationId xmlns:a16="http://schemas.microsoft.com/office/drawing/2014/main" id="{0B75C818-20C6-CBAB-5871-31101D6C4315}"/>
                  </a:ext>
                </a:extLst>
              </p:cNvPr>
              <p:cNvSpPr/>
              <p:nvPr/>
            </p:nvSpPr>
            <p:spPr>
              <a:xfrm>
                <a:off x="4438750" y="1258375"/>
                <a:ext cx="1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6" h="26" extrusionOk="0">
                    <a:moveTo>
                      <a:pt x="1" y="0"/>
                    </a:moveTo>
                    <a:cubicBezTo>
                      <a:pt x="6" y="10"/>
                      <a:pt x="6" y="16"/>
                      <a:pt x="6" y="2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5614;p61">
                <a:extLst>
                  <a:ext uri="{FF2B5EF4-FFF2-40B4-BE49-F238E27FC236}">
                    <a16:creationId xmlns:a16="http://schemas.microsoft.com/office/drawing/2014/main" id="{C0D74965-F49B-0072-BC5B-26DDCBE3ABC4}"/>
                  </a:ext>
                </a:extLst>
              </p:cNvPr>
              <p:cNvSpPr/>
              <p:nvPr/>
            </p:nvSpPr>
            <p:spPr>
              <a:xfrm>
                <a:off x="4378600" y="1225275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186" y="1"/>
                    </a:moveTo>
                    <a:cubicBezTo>
                      <a:pt x="146" y="1"/>
                      <a:pt x="109" y="5"/>
                      <a:pt x="77" y="17"/>
                    </a:cubicBezTo>
                    <a:cubicBezTo>
                      <a:pt x="57" y="32"/>
                      <a:pt x="47" y="37"/>
                      <a:pt x="31" y="53"/>
                    </a:cubicBezTo>
                    <a:cubicBezTo>
                      <a:pt x="1" y="256"/>
                      <a:pt x="347" y="475"/>
                      <a:pt x="499" y="577"/>
                    </a:cubicBezTo>
                    <a:cubicBezTo>
                      <a:pt x="983" y="846"/>
                      <a:pt x="1547" y="1055"/>
                      <a:pt x="2076" y="1228"/>
                    </a:cubicBezTo>
                    <a:cubicBezTo>
                      <a:pt x="2153" y="1248"/>
                      <a:pt x="2234" y="1278"/>
                      <a:pt x="2315" y="1304"/>
                    </a:cubicBezTo>
                    <a:cubicBezTo>
                      <a:pt x="2239" y="1212"/>
                      <a:pt x="2163" y="1111"/>
                      <a:pt x="2076" y="1029"/>
                    </a:cubicBezTo>
                    <a:cubicBezTo>
                      <a:pt x="1827" y="800"/>
                      <a:pt x="1573" y="571"/>
                      <a:pt x="1288" y="398"/>
                    </a:cubicBezTo>
                    <a:cubicBezTo>
                      <a:pt x="998" y="231"/>
                      <a:pt x="754" y="109"/>
                      <a:pt x="428" y="37"/>
                    </a:cubicBezTo>
                    <a:cubicBezTo>
                      <a:pt x="360" y="20"/>
                      <a:pt x="268" y="1"/>
                      <a:pt x="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5615;p61">
                <a:extLst>
                  <a:ext uri="{FF2B5EF4-FFF2-40B4-BE49-F238E27FC236}">
                    <a16:creationId xmlns:a16="http://schemas.microsoft.com/office/drawing/2014/main" id="{A25CC99E-535C-B16D-989A-D27B5D781193}"/>
                  </a:ext>
                </a:extLst>
              </p:cNvPr>
              <p:cNvSpPr/>
              <p:nvPr/>
            </p:nvSpPr>
            <p:spPr>
              <a:xfrm>
                <a:off x="4400874" y="1261053"/>
                <a:ext cx="43129" cy="99111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066" extrusionOk="0">
                    <a:moveTo>
                      <a:pt x="0" y="0"/>
                    </a:moveTo>
                    <a:lnTo>
                      <a:pt x="188" y="2065"/>
                    </a:lnTo>
                    <a:lnTo>
                      <a:pt x="1638" y="2065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5616;p61">
                <a:extLst>
                  <a:ext uri="{FF2B5EF4-FFF2-40B4-BE49-F238E27FC236}">
                    <a16:creationId xmlns:a16="http://schemas.microsoft.com/office/drawing/2014/main" id="{84DD00D7-4BEA-2BE8-DE8C-CE12B5DF0724}"/>
                  </a:ext>
                </a:extLst>
              </p:cNvPr>
              <p:cNvSpPr/>
              <p:nvPr/>
            </p:nvSpPr>
            <p:spPr>
              <a:xfrm>
                <a:off x="4412698" y="1255126"/>
                <a:ext cx="18702" cy="10503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2493" extrusionOk="0">
                    <a:moveTo>
                      <a:pt x="0" y="0"/>
                    </a:moveTo>
                    <a:lnTo>
                      <a:pt x="137" y="2493"/>
                    </a:lnTo>
                    <a:lnTo>
                      <a:pt x="748" y="2472"/>
                    </a:lnTo>
                    <a:lnTo>
                      <a:pt x="748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5617;p61">
                <a:extLst>
                  <a:ext uri="{FF2B5EF4-FFF2-40B4-BE49-F238E27FC236}">
                    <a16:creationId xmlns:a16="http://schemas.microsoft.com/office/drawing/2014/main" id="{DFEBF3E4-2899-5E50-C3D2-5580613A01B3}"/>
                  </a:ext>
                </a:extLst>
              </p:cNvPr>
              <p:cNvSpPr/>
              <p:nvPr/>
            </p:nvSpPr>
            <p:spPr>
              <a:xfrm>
                <a:off x="4397925" y="1261050"/>
                <a:ext cx="75172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26" extrusionOk="0">
                    <a:moveTo>
                      <a:pt x="1" y="0"/>
                    </a:moveTo>
                    <a:lnTo>
                      <a:pt x="219" y="326"/>
                    </a:lnTo>
                    <a:lnTo>
                      <a:pt x="3317" y="326"/>
                    </a:lnTo>
                    <a:lnTo>
                      <a:pt x="3592" y="0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5618;p61">
                <a:extLst>
                  <a:ext uri="{FF2B5EF4-FFF2-40B4-BE49-F238E27FC236}">
                    <a16:creationId xmlns:a16="http://schemas.microsoft.com/office/drawing/2014/main" id="{69915E40-E7E8-4E41-BD7A-74116808C29E}"/>
                  </a:ext>
                </a:extLst>
              </p:cNvPr>
              <p:cNvSpPr/>
              <p:nvPr/>
            </p:nvSpPr>
            <p:spPr>
              <a:xfrm>
                <a:off x="4435450" y="1254675"/>
                <a:ext cx="436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1689" y="453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5619;p61">
                <a:extLst>
                  <a:ext uri="{FF2B5EF4-FFF2-40B4-BE49-F238E27FC236}">
                    <a16:creationId xmlns:a16="http://schemas.microsoft.com/office/drawing/2014/main" id="{7320DDD5-319C-1A2F-E109-4DF30D02C8CD}"/>
                  </a:ext>
                </a:extLst>
              </p:cNvPr>
              <p:cNvSpPr/>
              <p:nvPr/>
            </p:nvSpPr>
            <p:spPr>
              <a:xfrm>
                <a:off x="4396275" y="1254675"/>
                <a:ext cx="542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54" extrusionOk="0">
                    <a:moveTo>
                      <a:pt x="1" y="1"/>
                    </a:moveTo>
                    <a:lnTo>
                      <a:pt x="57" y="453"/>
                    </a:lnTo>
                    <a:lnTo>
                      <a:pt x="2112" y="453"/>
                    </a:lnTo>
                    <a:lnTo>
                      <a:pt x="21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5620;p61">
                <a:extLst>
                  <a:ext uri="{FF2B5EF4-FFF2-40B4-BE49-F238E27FC236}">
                    <a16:creationId xmlns:a16="http://schemas.microsoft.com/office/drawing/2014/main" id="{41E65113-9059-8900-7150-8094FA1F3A74}"/>
                  </a:ext>
                </a:extLst>
              </p:cNvPr>
              <p:cNvSpPr/>
              <p:nvPr/>
            </p:nvSpPr>
            <p:spPr>
              <a:xfrm>
                <a:off x="4410900" y="1254745"/>
                <a:ext cx="18850" cy="11306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5" extrusionOk="0">
                    <a:moveTo>
                      <a:pt x="1" y="0"/>
                    </a:moveTo>
                    <a:lnTo>
                      <a:pt x="72" y="834"/>
                    </a:lnTo>
                    <a:lnTo>
                      <a:pt x="754" y="763"/>
                    </a:lnTo>
                    <a:lnTo>
                      <a:pt x="754" y="20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5621;p61">
                <a:extLst>
                  <a:ext uri="{FF2B5EF4-FFF2-40B4-BE49-F238E27FC236}">
                    <a16:creationId xmlns:a16="http://schemas.microsoft.com/office/drawing/2014/main" id="{DE76E141-FFE6-DDE4-9135-7EBAAC9E378D}"/>
                  </a:ext>
                </a:extLst>
              </p:cNvPr>
              <p:cNvSpPr/>
              <p:nvPr/>
            </p:nvSpPr>
            <p:spPr>
              <a:xfrm>
                <a:off x="4454900" y="1254325"/>
                <a:ext cx="14775" cy="11726"/>
              </a:xfrm>
              <a:custGeom>
                <a:avLst/>
                <a:gdLst/>
                <a:ahLst/>
                <a:cxnLst/>
                <a:rect l="l" t="t" r="r" b="b"/>
                <a:pathLst>
                  <a:path w="591" h="866" extrusionOk="0">
                    <a:moveTo>
                      <a:pt x="47" y="1"/>
                    </a:moveTo>
                    <a:lnTo>
                      <a:pt x="1" y="865"/>
                    </a:lnTo>
                    <a:lnTo>
                      <a:pt x="499" y="840"/>
                    </a:lnTo>
                    <a:lnTo>
                      <a:pt x="5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5622;p61">
                <a:extLst>
                  <a:ext uri="{FF2B5EF4-FFF2-40B4-BE49-F238E27FC236}">
                    <a16:creationId xmlns:a16="http://schemas.microsoft.com/office/drawing/2014/main" id="{62A349B1-4CA7-0F25-FD59-A9DCD59C52C3}"/>
                  </a:ext>
                </a:extLst>
              </p:cNvPr>
              <p:cNvSpPr/>
              <p:nvPr/>
            </p:nvSpPr>
            <p:spPr>
              <a:xfrm>
                <a:off x="4439263" y="1223750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2130" y="1"/>
                    </a:moveTo>
                    <a:cubicBezTo>
                      <a:pt x="2048" y="1"/>
                      <a:pt x="1957" y="20"/>
                      <a:pt x="1888" y="37"/>
                    </a:cubicBezTo>
                    <a:cubicBezTo>
                      <a:pt x="1563" y="109"/>
                      <a:pt x="1318" y="231"/>
                      <a:pt x="1028" y="398"/>
                    </a:cubicBezTo>
                    <a:cubicBezTo>
                      <a:pt x="744" y="571"/>
                      <a:pt x="489" y="800"/>
                      <a:pt x="240" y="1029"/>
                    </a:cubicBezTo>
                    <a:cubicBezTo>
                      <a:pt x="154" y="1111"/>
                      <a:pt x="77" y="1212"/>
                      <a:pt x="1" y="1304"/>
                    </a:cubicBezTo>
                    <a:cubicBezTo>
                      <a:pt x="82" y="1278"/>
                      <a:pt x="164" y="1248"/>
                      <a:pt x="240" y="1228"/>
                    </a:cubicBezTo>
                    <a:cubicBezTo>
                      <a:pt x="769" y="1055"/>
                      <a:pt x="1344" y="846"/>
                      <a:pt x="1817" y="577"/>
                    </a:cubicBezTo>
                    <a:cubicBezTo>
                      <a:pt x="1969" y="475"/>
                      <a:pt x="2315" y="256"/>
                      <a:pt x="2285" y="53"/>
                    </a:cubicBezTo>
                    <a:cubicBezTo>
                      <a:pt x="2270" y="37"/>
                      <a:pt x="2259" y="32"/>
                      <a:pt x="2239" y="17"/>
                    </a:cubicBezTo>
                    <a:cubicBezTo>
                      <a:pt x="2207" y="5"/>
                      <a:pt x="2170" y="1"/>
                      <a:pt x="213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5623;p61">
                <a:extLst>
                  <a:ext uri="{FF2B5EF4-FFF2-40B4-BE49-F238E27FC236}">
                    <a16:creationId xmlns:a16="http://schemas.microsoft.com/office/drawing/2014/main" id="{1A0F53F9-E388-BBBC-CF57-AF6FB48167C0}"/>
                  </a:ext>
                </a:extLst>
              </p:cNvPr>
              <p:cNvSpPr/>
              <p:nvPr/>
            </p:nvSpPr>
            <p:spPr>
              <a:xfrm>
                <a:off x="4379113" y="1223750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186" y="1"/>
                    </a:moveTo>
                    <a:cubicBezTo>
                      <a:pt x="146" y="1"/>
                      <a:pt x="109" y="5"/>
                      <a:pt x="77" y="17"/>
                    </a:cubicBezTo>
                    <a:cubicBezTo>
                      <a:pt x="57" y="32"/>
                      <a:pt x="47" y="37"/>
                      <a:pt x="31" y="53"/>
                    </a:cubicBezTo>
                    <a:cubicBezTo>
                      <a:pt x="1" y="256"/>
                      <a:pt x="347" y="475"/>
                      <a:pt x="499" y="577"/>
                    </a:cubicBezTo>
                    <a:cubicBezTo>
                      <a:pt x="983" y="846"/>
                      <a:pt x="1547" y="1055"/>
                      <a:pt x="2076" y="1228"/>
                    </a:cubicBezTo>
                    <a:cubicBezTo>
                      <a:pt x="2153" y="1248"/>
                      <a:pt x="2234" y="1278"/>
                      <a:pt x="2315" y="1304"/>
                    </a:cubicBezTo>
                    <a:cubicBezTo>
                      <a:pt x="2239" y="1212"/>
                      <a:pt x="2163" y="1111"/>
                      <a:pt x="2076" y="1029"/>
                    </a:cubicBezTo>
                    <a:cubicBezTo>
                      <a:pt x="1827" y="800"/>
                      <a:pt x="1573" y="571"/>
                      <a:pt x="1288" y="398"/>
                    </a:cubicBezTo>
                    <a:cubicBezTo>
                      <a:pt x="998" y="231"/>
                      <a:pt x="754" y="109"/>
                      <a:pt x="428" y="37"/>
                    </a:cubicBezTo>
                    <a:cubicBezTo>
                      <a:pt x="360" y="20"/>
                      <a:pt x="268" y="1"/>
                      <a:pt x="186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55" name="Google Shape;5624;p61">
              <a:extLst>
                <a:ext uri="{FF2B5EF4-FFF2-40B4-BE49-F238E27FC236}">
                  <a16:creationId xmlns:a16="http://schemas.microsoft.com/office/drawing/2014/main" id="{4F1266B1-FAAE-E6D6-51BE-B42E7DD683A8}"/>
                </a:ext>
              </a:extLst>
            </p:cNvPr>
            <p:cNvSpPr/>
            <p:nvPr/>
          </p:nvSpPr>
          <p:spPr>
            <a:xfrm>
              <a:off x="3233326" y="4603996"/>
              <a:ext cx="2912443" cy="712726"/>
            </a:xfrm>
            <a:custGeom>
              <a:avLst/>
              <a:gdLst/>
              <a:ahLst/>
              <a:cxnLst/>
              <a:rect l="l" t="t" r="r" b="b"/>
              <a:pathLst>
                <a:path w="2219" h="543" extrusionOk="0">
                  <a:moveTo>
                    <a:pt x="226" y="1"/>
                  </a:moveTo>
                  <a:cubicBezTo>
                    <a:pt x="165" y="1"/>
                    <a:pt x="110" y="25"/>
                    <a:pt x="77" y="87"/>
                  </a:cubicBezTo>
                  <a:cubicBezTo>
                    <a:pt x="1" y="230"/>
                    <a:pt x="403" y="357"/>
                    <a:pt x="484" y="398"/>
                  </a:cubicBezTo>
                  <a:cubicBezTo>
                    <a:pt x="711" y="496"/>
                    <a:pt x="914" y="542"/>
                    <a:pt x="1117" y="542"/>
                  </a:cubicBezTo>
                  <a:cubicBezTo>
                    <a:pt x="1450" y="542"/>
                    <a:pt x="1782" y="417"/>
                    <a:pt x="2219" y="189"/>
                  </a:cubicBezTo>
                  <a:cubicBezTo>
                    <a:pt x="2167" y="56"/>
                    <a:pt x="2058" y="13"/>
                    <a:pt x="1929" y="13"/>
                  </a:cubicBezTo>
                  <a:cubicBezTo>
                    <a:pt x="1713" y="13"/>
                    <a:pt x="1443" y="134"/>
                    <a:pt x="1303" y="154"/>
                  </a:cubicBezTo>
                  <a:cubicBezTo>
                    <a:pt x="1294" y="155"/>
                    <a:pt x="1285" y="156"/>
                    <a:pt x="1276" y="156"/>
                  </a:cubicBezTo>
                  <a:cubicBezTo>
                    <a:pt x="1168" y="156"/>
                    <a:pt x="1039" y="60"/>
                    <a:pt x="909" y="60"/>
                  </a:cubicBezTo>
                  <a:cubicBezTo>
                    <a:pt x="898" y="60"/>
                    <a:pt x="887" y="61"/>
                    <a:pt x="876" y="62"/>
                  </a:cubicBezTo>
                  <a:cubicBezTo>
                    <a:pt x="759" y="77"/>
                    <a:pt x="667" y="143"/>
                    <a:pt x="560" y="189"/>
                  </a:cubicBezTo>
                  <a:cubicBezTo>
                    <a:pt x="512" y="107"/>
                    <a:pt x="35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p5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Probleme &amp; Verbesserungen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4785" name="Google Shape;4785;p55"/>
          <p:cNvSpPr txBox="1"/>
          <p:nvPr/>
        </p:nvSpPr>
        <p:spPr>
          <a:xfrm>
            <a:off x="9251750" y="3651250"/>
            <a:ext cx="21732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rPr>
              <a:t>Mars</a:t>
            </a:r>
            <a:endParaRPr sz="2800">
              <a:solidFill>
                <a:schemeClr val="dk1"/>
              </a:solidFill>
              <a:latin typeface="Rochester"/>
              <a:ea typeface="Rochester"/>
              <a:cs typeface="Rochester"/>
              <a:sym typeface="Rochester"/>
            </a:endParaRPr>
          </a:p>
        </p:txBody>
      </p:sp>
      <p:sp>
        <p:nvSpPr>
          <p:cNvPr id="4787" name="Google Shape;4787;p55"/>
          <p:cNvSpPr txBox="1"/>
          <p:nvPr/>
        </p:nvSpPr>
        <p:spPr>
          <a:xfrm>
            <a:off x="9637125" y="2886075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rPr>
              <a:t>75%</a:t>
            </a:r>
            <a:endParaRPr sz="4500">
              <a:solidFill>
                <a:schemeClr val="dk1"/>
              </a:solidFill>
              <a:latin typeface="Rochester"/>
              <a:ea typeface="Rochester"/>
              <a:cs typeface="Rochester"/>
              <a:sym typeface="Rochester"/>
            </a:endParaRPr>
          </a:p>
        </p:txBody>
      </p:sp>
      <p:grpSp>
        <p:nvGrpSpPr>
          <p:cNvPr id="4797" name="Google Shape;4797;p55"/>
          <p:cNvGrpSpPr/>
          <p:nvPr/>
        </p:nvGrpSpPr>
        <p:grpSpPr>
          <a:xfrm>
            <a:off x="568415" y="813672"/>
            <a:ext cx="7861261" cy="3754795"/>
            <a:chOff x="568415" y="508872"/>
            <a:chExt cx="7861261" cy="3754795"/>
          </a:xfrm>
        </p:grpSpPr>
        <p:sp>
          <p:nvSpPr>
            <p:cNvPr id="4798" name="Google Shape;4798;p55"/>
            <p:cNvSpPr/>
            <p:nvPr/>
          </p:nvSpPr>
          <p:spPr>
            <a:xfrm flipH="1">
              <a:off x="737567" y="344213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55"/>
            <p:cNvSpPr/>
            <p:nvPr/>
          </p:nvSpPr>
          <p:spPr>
            <a:xfrm flipH="1">
              <a:off x="7913756" y="12181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55"/>
            <p:cNvSpPr/>
            <p:nvPr/>
          </p:nvSpPr>
          <p:spPr>
            <a:xfrm flipH="1">
              <a:off x="5453014" y="38294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55"/>
            <p:cNvSpPr/>
            <p:nvPr/>
          </p:nvSpPr>
          <p:spPr>
            <a:xfrm flipH="1">
              <a:off x="6708698" y="120803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55"/>
            <p:cNvSpPr/>
            <p:nvPr/>
          </p:nvSpPr>
          <p:spPr>
            <a:xfrm flipH="1">
              <a:off x="2672213" y="3604500"/>
              <a:ext cx="25812" cy="25669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87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37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55"/>
            <p:cNvSpPr/>
            <p:nvPr/>
          </p:nvSpPr>
          <p:spPr>
            <a:xfrm flipH="1">
              <a:off x="4069142" y="38147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55"/>
            <p:cNvSpPr/>
            <p:nvPr/>
          </p:nvSpPr>
          <p:spPr>
            <a:xfrm flipH="1">
              <a:off x="6361048" y="5088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55"/>
            <p:cNvSpPr/>
            <p:nvPr/>
          </p:nvSpPr>
          <p:spPr>
            <a:xfrm flipH="1">
              <a:off x="5036163" y="17776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55"/>
            <p:cNvSpPr/>
            <p:nvPr/>
          </p:nvSpPr>
          <p:spPr>
            <a:xfrm flipH="1">
              <a:off x="3377244" y="42474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55"/>
            <p:cNvSpPr/>
            <p:nvPr/>
          </p:nvSpPr>
          <p:spPr>
            <a:xfrm flipH="1">
              <a:off x="3796928" y="10955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55"/>
            <p:cNvSpPr/>
            <p:nvPr/>
          </p:nvSpPr>
          <p:spPr>
            <a:xfrm flipH="1">
              <a:off x="1986362" y="11740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55"/>
            <p:cNvSpPr/>
            <p:nvPr/>
          </p:nvSpPr>
          <p:spPr>
            <a:xfrm flipH="1">
              <a:off x="4813467" y="7485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55"/>
            <p:cNvSpPr/>
            <p:nvPr/>
          </p:nvSpPr>
          <p:spPr>
            <a:xfrm flipH="1">
              <a:off x="568415" y="7482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55"/>
            <p:cNvSpPr/>
            <p:nvPr/>
          </p:nvSpPr>
          <p:spPr>
            <a:xfrm flipH="1">
              <a:off x="8393108" y="359904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20F38A-1F99-16C1-770D-14C96736ED3E}"/>
              </a:ext>
            </a:extLst>
          </p:cNvPr>
          <p:cNvSpPr txBox="1"/>
          <p:nvPr/>
        </p:nvSpPr>
        <p:spPr>
          <a:xfrm>
            <a:off x="1183710" y="1753644"/>
            <a:ext cx="6050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dk1"/>
                </a:solidFill>
                <a:latin typeface="Signika Light"/>
                <a:sym typeface="Signika Light"/>
              </a:rPr>
              <a:t>Connection Problem mit der Rest-API (</a:t>
            </a:r>
            <a:r>
              <a:rPr lang="de-CH" dirty="0" err="1">
                <a:solidFill>
                  <a:schemeClr val="dk1"/>
                </a:solidFill>
                <a:latin typeface="Signika Light"/>
                <a:sym typeface="Signika Light"/>
              </a:rPr>
              <a:t>Console</a:t>
            </a:r>
            <a:r>
              <a:rPr lang="de-CH" dirty="0">
                <a:solidFill>
                  <a:schemeClr val="dk1"/>
                </a:solidFill>
                <a:latin typeface="Signika Light"/>
                <a:sym typeface="Signika Light"/>
              </a:rPr>
              <a:t> Problem)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de-CH" dirty="0">
              <a:solidFill>
                <a:schemeClr val="dk1"/>
              </a:solidFill>
              <a:latin typeface="Signika Light"/>
              <a:sym typeface="Signika Ligh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dk1"/>
                </a:solidFill>
                <a:latin typeface="Signika Light"/>
                <a:sym typeface="Signika Light"/>
              </a:rPr>
              <a:t>Github</a:t>
            </a:r>
            <a:r>
              <a:rPr lang="de-CH" dirty="0">
                <a:solidFill>
                  <a:schemeClr val="dk1"/>
                </a:solidFill>
                <a:latin typeface="Signika Light"/>
                <a:sym typeface="Signika Light"/>
              </a:rPr>
              <a:t> Online zur Verfügung stellen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de-CH" dirty="0">
              <a:solidFill>
                <a:schemeClr val="dk1"/>
              </a:solidFill>
              <a:latin typeface="Signika Light"/>
              <a:sym typeface="Signika Light"/>
            </a:endParaRPr>
          </a:p>
          <a:p>
            <a:pPr lvl="2">
              <a:buClr>
                <a:schemeClr val="tx1"/>
              </a:buClr>
            </a:pPr>
            <a:r>
              <a:rPr lang="de-CH" dirty="0">
                <a:solidFill>
                  <a:schemeClr val="dk1"/>
                </a:solidFill>
                <a:latin typeface="Signika Light"/>
                <a:sym typeface="Signika Light"/>
              </a:rPr>
              <a:t>	- Funktionen (verbessern)</a:t>
            </a:r>
          </a:p>
          <a:p>
            <a:pPr lvl="1">
              <a:buClr>
                <a:schemeClr val="tx1"/>
              </a:buClr>
            </a:pPr>
            <a:r>
              <a:rPr lang="de-CH" dirty="0">
                <a:solidFill>
                  <a:schemeClr val="dk1"/>
                </a:solidFill>
                <a:latin typeface="Signika Light"/>
                <a:sym typeface="Signika Light"/>
              </a:rPr>
              <a:t>	- Beheben &amp;  verbessern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de-CH" dirty="0">
              <a:solidFill>
                <a:schemeClr val="dk1"/>
              </a:solidFill>
              <a:latin typeface="Signika Light"/>
              <a:sym typeface="Signika Ligh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dk1"/>
                </a:solidFill>
                <a:latin typeface="Signika Light"/>
                <a:sym typeface="Signika Light"/>
              </a:rPr>
              <a:t>Webseite Design und Funktionen verbessern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" name="Google Shape;5785;p65"/>
          <p:cNvSpPr txBox="1">
            <a:spLocks noGrp="1"/>
          </p:cNvSpPr>
          <p:nvPr>
            <p:ph type="title"/>
          </p:nvPr>
        </p:nvSpPr>
        <p:spPr>
          <a:xfrm flipH="1">
            <a:off x="2759795" y="1220544"/>
            <a:ext cx="6303644" cy="10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Fazit &amp; Abschluss</a:t>
            </a:r>
            <a:endParaRPr dirty="0">
              <a:latin typeface="Amasis MT Pro" panose="02040504050005020304" pitchFamily="18" charset="0"/>
            </a:endParaRPr>
          </a:p>
        </p:txBody>
      </p:sp>
      <p:grpSp>
        <p:nvGrpSpPr>
          <p:cNvPr id="5788" name="Google Shape;5788;p65"/>
          <p:cNvGrpSpPr/>
          <p:nvPr/>
        </p:nvGrpSpPr>
        <p:grpSpPr>
          <a:xfrm rot="-1644086">
            <a:off x="2070903" y="703857"/>
            <a:ext cx="631651" cy="623325"/>
            <a:chOff x="3606975" y="2736550"/>
            <a:chExt cx="43625" cy="43050"/>
          </a:xfrm>
        </p:grpSpPr>
        <p:sp>
          <p:nvSpPr>
            <p:cNvPr id="5789" name="Google Shape;5789;p65"/>
            <p:cNvSpPr/>
            <p:nvPr/>
          </p:nvSpPr>
          <p:spPr>
            <a:xfrm>
              <a:off x="3625650" y="2755175"/>
              <a:ext cx="6275" cy="5825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28" y="64"/>
                  </a:moveTo>
                  <a:cubicBezTo>
                    <a:pt x="133" y="64"/>
                    <a:pt x="133" y="64"/>
                    <a:pt x="143" y="75"/>
                  </a:cubicBezTo>
                  <a:cubicBezTo>
                    <a:pt x="143" y="75"/>
                    <a:pt x="148" y="75"/>
                    <a:pt x="148" y="80"/>
                  </a:cubicBezTo>
                  <a:lnTo>
                    <a:pt x="159" y="80"/>
                  </a:lnTo>
                  <a:lnTo>
                    <a:pt x="169" y="85"/>
                  </a:lnTo>
                  <a:cubicBezTo>
                    <a:pt x="167" y="84"/>
                    <a:pt x="166" y="83"/>
                    <a:pt x="165" y="83"/>
                  </a:cubicBezTo>
                  <a:lnTo>
                    <a:pt x="165" y="83"/>
                  </a:lnTo>
                  <a:cubicBezTo>
                    <a:pt x="165" y="83"/>
                    <a:pt x="167" y="85"/>
                    <a:pt x="169" y="86"/>
                  </a:cubicBezTo>
                  <a:lnTo>
                    <a:pt x="169" y="86"/>
                  </a:lnTo>
                  <a:cubicBezTo>
                    <a:pt x="169" y="85"/>
                    <a:pt x="169" y="85"/>
                    <a:pt x="169" y="85"/>
                  </a:cubicBezTo>
                  <a:lnTo>
                    <a:pt x="169" y="85"/>
                  </a:ln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69" y="86"/>
                    <a:pt x="169" y="86"/>
                  </a:cubicBezTo>
                  <a:lnTo>
                    <a:pt x="169" y="86"/>
                  </a:lnTo>
                  <a:cubicBezTo>
                    <a:pt x="169" y="87"/>
                    <a:pt x="170" y="90"/>
                    <a:pt x="174" y="90"/>
                  </a:cubicBezTo>
                  <a:cubicBezTo>
                    <a:pt x="174" y="90"/>
                    <a:pt x="174" y="100"/>
                    <a:pt x="179" y="100"/>
                  </a:cubicBezTo>
                  <a:cubicBezTo>
                    <a:pt x="179" y="103"/>
                    <a:pt x="179" y="105"/>
                    <a:pt x="181" y="107"/>
                  </a:cubicBezTo>
                  <a:lnTo>
                    <a:pt x="181" y="107"/>
                  </a:lnTo>
                  <a:cubicBezTo>
                    <a:pt x="180" y="109"/>
                    <a:pt x="179" y="112"/>
                    <a:pt x="179" y="115"/>
                  </a:cubicBezTo>
                  <a:lnTo>
                    <a:pt x="179" y="136"/>
                  </a:lnTo>
                  <a:lnTo>
                    <a:pt x="179" y="141"/>
                  </a:lnTo>
                  <a:cubicBezTo>
                    <a:pt x="179" y="146"/>
                    <a:pt x="174" y="146"/>
                    <a:pt x="174" y="156"/>
                  </a:cubicBezTo>
                  <a:lnTo>
                    <a:pt x="169" y="161"/>
                  </a:lnTo>
                  <a:lnTo>
                    <a:pt x="159" y="166"/>
                  </a:lnTo>
                  <a:lnTo>
                    <a:pt x="108" y="166"/>
                  </a:lnTo>
                  <a:cubicBezTo>
                    <a:pt x="108" y="166"/>
                    <a:pt x="103" y="161"/>
                    <a:pt x="98" y="161"/>
                  </a:cubicBezTo>
                  <a:lnTo>
                    <a:pt x="92" y="161"/>
                  </a:lnTo>
                  <a:lnTo>
                    <a:pt x="82" y="156"/>
                  </a:lnTo>
                  <a:cubicBezTo>
                    <a:pt x="82" y="156"/>
                    <a:pt x="82" y="151"/>
                    <a:pt x="77" y="151"/>
                  </a:cubicBezTo>
                  <a:lnTo>
                    <a:pt x="77" y="141"/>
                  </a:lnTo>
                  <a:cubicBezTo>
                    <a:pt x="77" y="141"/>
                    <a:pt x="77" y="136"/>
                    <a:pt x="72" y="130"/>
                  </a:cubicBezTo>
                  <a:lnTo>
                    <a:pt x="72" y="125"/>
                  </a:lnTo>
                  <a:lnTo>
                    <a:pt x="72" y="110"/>
                  </a:lnTo>
                  <a:lnTo>
                    <a:pt x="72" y="105"/>
                  </a:lnTo>
                  <a:cubicBezTo>
                    <a:pt x="72" y="100"/>
                    <a:pt x="72" y="100"/>
                    <a:pt x="77" y="90"/>
                  </a:cubicBezTo>
                  <a:cubicBezTo>
                    <a:pt x="77" y="90"/>
                    <a:pt x="77" y="85"/>
                    <a:pt x="82" y="85"/>
                  </a:cubicBezTo>
                  <a:lnTo>
                    <a:pt x="82" y="80"/>
                  </a:lnTo>
                  <a:lnTo>
                    <a:pt x="92" y="75"/>
                  </a:lnTo>
                  <a:cubicBezTo>
                    <a:pt x="92" y="75"/>
                    <a:pt x="98" y="64"/>
                    <a:pt x="103" y="64"/>
                  </a:cubicBezTo>
                  <a:close/>
                  <a:moveTo>
                    <a:pt x="130" y="0"/>
                  </a:moveTo>
                  <a:cubicBezTo>
                    <a:pt x="96" y="0"/>
                    <a:pt x="64" y="17"/>
                    <a:pt x="42" y="39"/>
                  </a:cubicBezTo>
                  <a:cubicBezTo>
                    <a:pt x="6" y="80"/>
                    <a:pt x="1" y="136"/>
                    <a:pt x="26" y="171"/>
                  </a:cubicBezTo>
                  <a:cubicBezTo>
                    <a:pt x="49" y="212"/>
                    <a:pt x="93" y="233"/>
                    <a:pt x="138" y="233"/>
                  </a:cubicBezTo>
                  <a:cubicBezTo>
                    <a:pt x="143" y="233"/>
                    <a:pt x="148" y="233"/>
                    <a:pt x="154" y="232"/>
                  </a:cubicBezTo>
                  <a:cubicBezTo>
                    <a:pt x="209" y="217"/>
                    <a:pt x="250" y="166"/>
                    <a:pt x="250" y="115"/>
                  </a:cubicBezTo>
                  <a:cubicBezTo>
                    <a:pt x="250" y="109"/>
                    <a:pt x="248" y="103"/>
                    <a:pt x="244" y="98"/>
                  </a:cubicBezTo>
                  <a:lnTo>
                    <a:pt x="244" y="98"/>
                  </a:lnTo>
                  <a:cubicBezTo>
                    <a:pt x="237" y="55"/>
                    <a:pt x="205" y="22"/>
                    <a:pt x="169" y="8"/>
                  </a:cubicBezTo>
                  <a:cubicBezTo>
                    <a:pt x="156" y="3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65"/>
            <p:cNvSpPr/>
            <p:nvPr/>
          </p:nvSpPr>
          <p:spPr>
            <a:xfrm>
              <a:off x="3628075" y="2736550"/>
              <a:ext cx="1550" cy="20250"/>
            </a:xfrm>
            <a:custGeom>
              <a:avLst/>
              <a:gdLst/>
              <a:ahLst/>
              <a:cxnLst/>
              <a:rect l="l" t="t" r="r" b="b"/>
              <a:pathLst>
                <a:path w="62" h="810" extrusionOk="0">
                  <a:moveTo>
                    <a:pt x="31" y="1"/>
                  </a:moveTo>
                  <a:cubicBezTo>
                    <a:pt x="16" y="1"/>
                    <a:pt x="1" y="11"/>
                    <a:pt x="1" y="31"/>
                  </a:cubicBezTo>
                  <a:lnTo>
                    <a:pt x="1" y="682"/>
                  </a:lnTo>
                  <a:lnTo>
                    <a:pt x="1" y="779"/>
                  </a:lnTo>
                  <a:cubicBezTo>
                    <a:pt x="1" y="799"/>
                    <a:pt x="16" y="809"/>
                    <a:pt x="31" y="809"/>
                  </a:cubicBezTo>
                  <a:cubicBezTo>
                    <a:pt x="46" y="809"/>
                    <a:pt x="62" y="799"/>
                    <a:pt x="62" y="779"/>
                  </a:cubicBezTo>
                  <a:lnTo>
                    <a:pt x="62" y="123"/>
                  </a:lnTo>
                  <a:lnTo>
                    <a:pt x="62" y="31"/>
                  </a:lnTo>
                  <a:cubicBezTo>
                    <a:pt x="62" y="11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65"/>
            <p:cNvSpPr/>
            <p:nvPr/>
          </p:nvSpPr>
          <p:spPr>
            <a:xfrm>
              <a:off x="3623275" y="2738450"/>
              <a:ext cx="11000" cy="5925"/>
            </a:xfrm>
            <a:custGeom>
              <a:avLst/>
              <a:gdLst/>
              <a:ahLst/>
              <a:cxnLst/>
              <a:rect l="l" t="t" r="r" b="b"/>
              <a:pathLst>
                <a:path w="440" h="237" extrusionOk="0">
                  <a:moveTo>
                    <a:pt x="392" y="0"/>
                  </a:moveTo>
                  <a:cubicBezTo>
                    <a:pt x="385" y="0"/>
                    <a:pt x="377" y="4"/>
                    <a:pt x="371" y="11"/>
                  </a:cubicBezTo>
                  <a:lnTo>
                    <a:pt x="221" y="161"/>
                  </a:lnTo>
                  <a:lnTo>
                    <a:pt x="221" y="161"/>
                  </a:lnTo>
                  <a:lnTo>
                    <a:pt x="70" y="11"/>
                  </a:lnTo>
                  <a:cubicBezTo>
                    <a:pt x="64" y="4"/>
                    <a:pt x="56" y="2"/>
                    <a:pt x="49" y="2"/>
                  </a:cubicBezTo>
                  <a:cubicBezTo>
                    <a:pt x="24" y="2"/>
                    <a:pt x="1" y="37"/>
                    <a:pt x="25" y="57"/>
                  </a:cubicBezTo>
                  <a:lnTo>
                    <a:pt x="198" y="225"/>
                  </a:lnTo>
                  <a:cubicBezTo>
                    <a:pt x="205" y="232"/>
                    <a:pt x="213" y="236"/>
                    <a:pt x="221" y="236"/>
                  </a:cubicBezTo>
                  <a:cubicBezTo>
                    <a:pt x="228" y="236"/>
                    <a:pt x="236" y="232"/>
                    <a:pt x="243" y="225"/>
                  </a:cubicBezTo>
                  <a:lnTo>
                    <a:pt x="416" y="57"/>
                  </a:lnTo>
                  <a:cubicBezTo>
                    <a:pt x="439" y="30"/>
                    <a:pt x="416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65"/>
            <p:cNvSpPr/>
            <p:nvPr/>
          </p:nvSpPr>
          <p:spPr>
            <a:xfrm>
              <a:off x="3628075" y="2759450"/>
              <a:ext cx="1550" cy="20150"/>
            </a:xfrm>
            <a:custGeom>
              <a:avLst/>
              <a:gdLst/>
              <a:ahLst/>
              <a:cxnLst/>
              <a:rect l="l" t="t" r="r" b="b"/>
              <a:pathLst>
                <a:path w="62" h="806" extrusionOk="0">
                  <a:moveTo>
                    <a:pt x="31" y="0"/>
                  </a:moveTo>
                  <a:cubicBezTo>
                    <a:pt x="16" y="0"/>
                    <a:pt x="1" y="10"/>
                    <a:pt x="1" y="31"/>
                  </a:cubicBezTo>
                  <a:lnTo>
                    <a:pt x="1" y="682"/>
                  </a:lnTo>
                  <a:lnTo>
                    <a:pt x="1" y="778"/>
                  </a:lnTo>
                  <a:cubicBezTo>
                    <a:pt x="1" y="796"/>
                    <a:pt x="16" y="805"/>
                    <a:pt x="31" y="805"/>
                  </a:cubicBezTo>
                  <a:cubicBezTo>
                    <a:pt x="46" y="805"/>
                    <a:pt x="62" y="796"/>
                    <a:pt x="62" y="778"/>
                  </a:cubicBezTo>
                  <a:lnTo>
                    <a:pt x="62" y="122"/>
                  </a:lnTo>
                  <a:lnTo>
                    <a:pt x="62" y="31"/>
                  </a:lnTo>
                  <a:cubicBezTo>
                    <a:pt x="62" y="10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65"/>
            <p:cNvSpPr/>
            <p:nvPr/>
          </p:nvSpPr>
          <p:spPr>
            <a:xfrm>
              <a:off x="3623450" y="2771850"/>
              <a:ext cx="10975" cy="5925"/>
            </a:xfrm>
            <a:custGeom>
              <a:avLst/>
              <a:gdLst/>
              <a:ahLst/>
              <a:cxnLst/>
              <a:rect l="l" t="t" r="r" b="b"/>
              <a:pathLst>
                <a:path w="439" h="237" extrusionOk="0">
                  <a:moveTo>
                    <a:pt x="221" y="0"/>
                  </a:moveTo>
                  <a:cubicBezTo>
                    <a:pt x="212" y="0"/>
                    <a:pt x="203" y="3"/>
                    <a:pt x="196" y="8"/>
                  </a:cubicBezTo>
                  <a:lnTo>
                    <a:pt x="28" y="181"/>
                  </a:lnTo>
                  <a:cubicBezTo>
                    <a:pt x="1" y="204"/>
                    <a:pt x="21" y="237"/>
                    <a:pt x="46" y="237"/>
                  </a:cubicBezTo>
                  <a:cubicBezTo>
                    <a:pt x="54" y="237"/>
                    <a:pt x="61" y="234"/>
                    <a:pt x="69" y="226"/>
                  </a:cubicBezTo>
                  <a:lnTo>
                    <a:pt x="219" y="76"/>
                  </a:lnTo>
                  <a:lnTo>
                    <a:pt x="369" y="226"/>
                  </a:lnTo>
                  <a:cubicBezTo>
                    <a:pt x="375" y="233"/>
                    <a:pt x="383" y="236"/>
                    <a:pt x="390" y="236"/>
                  </a:cubicBezTo>
                  <a:cubicBezTo>
                    <a:pt x="416" y="236"/>
                    <a:pt x="438" y="201"/>
                    <a:pt x="414" y="181"/>
                  </a:cubicBezTo>
                  <a:lnTo>
                    <a:pt x="242" y="8"/>
                  </a:lnTo>
                  <a:cubicBezTo>
                    <a:pt x="236" y="3"/>
                    <a:pt x="229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65"/>
            <p:cNvSpPr/>
            <p:nvPr/>
          </p:nvSpPr>
          <p:spPr>
            <a:xfrm>
              <a:off x="3629975" y="2757275"/>
              <a:ext cx="20625" cy="1675"/>
            </a:xfrm>
            <a:custGeom>
              <a:avLst/>
              <a:gdLst/>
              <a:ahLst/>
              <a:cxnLst/>
              <a:rect l="l" t="t" r="r" b="b"/>
              <a:pathLst>
                <a:path w="825" h="67" extrusionOk="0">
                  <a:moveTo>
                    <a:pt x="36" y="1"/>
                  </a:moveTo>
                  <a:cubicBezTo>
                    <a:pt x="1" y="1"/>
                    <a:pt x="1" y="67"/>
                    <a:pt x="36" y="67"/>
                  </a:cubicBezTo>
                  <a:lnTo>
                    <a:pt x="789" y="67"/>
                  </a:lnTo>
                  <a:cubicBezTo>
                    <a:pt x="825" y="67"/>
                    <a:pt x="8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65"/>
            <p:cNvSpPr/>
            <p:nvPr/>
          </p:nvSpPr>
          <p:spPr>
            <a:xfrm>
              <a:off x="3642575" y="2752825"/>
              <a:ext cx="6325" cy="10325"/>
            </a:xfrm>
            <a:custGeom>
              <a:avLst/>
              <a:gdLst/>
              <a:ahLst/>
              <a:cxnLst/>
              <a:rect l="l" t="t" r="r" b="b"/>
              <a:pathLst>
                <a:path w="253" h="413" extrusionOk="0">
                  <a:moveTo>
                    <a:pt x="204" y="1"/>
                  </a:moveTo>
                  <a:cubicBezTo>
                    <a:pt x="197" y="1"/>
                    <a:pt x="189" y="4"/>
                    <a:pt x="184" y="11"/>
                  </a:cubicBezTo>
                  <a:lnTo>
                    <a:pt x="11" y="184"/>
                  </a:lnTo>
                  <a:cubicBezTo>
                    <a:pt x="0" y="199"/>
                    <a:pt x="0" y="219"/>
                    <a:pt x="11" y="230"/>
                  </a:cubicBezTo>
                  <a:lnTo>
                    <a:pt x="184" y="403"/>
                  </a:lnTo>
                  <a:cubicBezTo>
                    <a:pt x="189" y="410"/>
                    <a:pt x="196" y="413"/>
                    <a:pt x="203" y="413"/>
                  </a:cubicBezTo>
                  <a:cubicBezTo>
                    <a:pt x="226" y="413"/>
                    <a:pt x="249" y="380"/>
                    <a:pt x="229" y="357"/>
                  </a:cubicBezTo>
                  <a:lnTo>
                    <a:pt x="79" y="207"/>
                  </a:lnTo>
                  <a:lnTo>
                    <a:pt x="229" y="57"/>
                  </a:lnTo>
                  <a:cubicBezTo>
                    <a:pt x="253" y="33"/>
                    <a:pt x="228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65"/>
            <p:cNvSpPr/>
            <p:nvPr/>
          </p:nvSpPr>
          <p:spPr>
            <a:xfrm>
              <a:off x="3606975" y="2757275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lnTo>
                    <a:pt x="789" y="67"/>
                  </a:lnTo>
                  <a:cubicBezTo>
                    <a:pt x="829" y="67"/>
                    <a:pt x="829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65"/>
            <p:cNvSpPr/>
            <p:nvPr/>
          </p:nvSpPr>
          <p:spPr>
            <a:xfrm>
              <a:off x="3608850" y="2753075"/>
              <a:ext cx="6400" cy="10225"/>
            </a:xfrm>
            <a:custGeom>
              <a:avLst/>
              <a:gdLst/>
              <a:ahLst/>
              <a:cxnLst/>
              <a:rect l="l" t="t" r="r" b="b"/>
              <a:pathLst>
                <a:path w="256" h="409" extrusionOk="0">
                  <a:moveTo>
                    <a:pt x="44" y="0"/>
                  </a:moveTo>
                  <a:cubicBezTo>
                    <a:pt x="19" y="0"/>
                    <a:pt x="0" y="30"/>
                    <a:pt x="27" y="57"/>
                  </a:cubicBezTo>
                  <a:lnTo>
                    <a:pt x="174" y="204"/>
                  </a:lnTo>
                  <a:lnTo>
                    <a:pt x="174" y="204"/>
                  </a:lnTo>
                  <a:lnTo>
                    <a:pt x="27" y="352"/>
                  </a:lnTo>
                  <a:cubicBezTo>
                    <a:pt x="0" y="379"/>
                    <a:pt x="22" y="408"/>
                    <a:pt x="46" y="408"/>
                  </a:cubicBezTo>
                  <a:cubicBezTo>
                    <a:pt x="53" y="408"/>
                    <a:pt x="61" y="405"/>
                    <a:pt x="68" y="398"/>
                  </a:cubicBezTo>
                  <a:lnTo>
                    <a:pt x="241" y="225"/>
                  </a:lnTo>
                  <a:cubicBezTo>
                    <a:pt x="256" y="214"/>
                    <a:pt x="256" y="194"/>
                    <a:pt x="241" y="184"/>
                  </a:cubicBezTo>
                  <a:lnTo>
                    <a:pt x="68" y="11"/>
                  </a:lnTo>
                  <a:cubicBezTo>
                    <a:pt x="60" y="3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65"/>
            <p:cNvSpPr/>
            <p:nvPr/>
          </p:nvSpPr>
          <p:spPr>
            <a:xfrm>
              <a:off x="3612975" y="2742550"/>
              <a:ext cx="15475" cy="14875"/>
            </a:xfrm>
            <a:custGeom>
              <a:avLst/>
              <a:gdLst/>
              <a:ahLst/>
              <a:cxnLst/>
              <a:rect l="l" t="t" r="r" b="b"/>
              <a:pathLst>
                <a:path w="619" h="595" extrusionOk="0">
                  <a:moveTo>
                    <a:pt x="49" y="0"/>
                  </a:moveTo>
                  <a:cubicBezTo>
                    <a:pt x="24" y="0"/>
                    <a:pt x="1" y="36"/>
                    <a:pt x="25" y="56"/>
                  </a:cubicBezTo>
                  <a:lnTo>
                    <a:pt x="488" y="519"/>
                  </a:lnTo>
                  <a:lnTo>
                    <a:pt x="554" y="585"/>
                  </a:lnTo>
                  <a:cubicBezTo>
                    <a:pt x="560" y="592"/>
                    <a:pt x="567" y="595"/>
                    <a:pt x="574" y="595"/>
                  </a:cubicBezTo>
                  <a:cubicBezTo>
                    <a:pt x="597" y="595"/>
                    <a:pt x="619" y="562"/>
                    <a:pt x="599" y="539"/>
                  </a:cubicBezTo>
                  <a:lnTo>
                    <a:pt x="132" y="76"/>
                  </a:lnTo>
                  <a:lnTo>
                    <a:pt x="70" y="10"/>
                  </a:lnTo>
                  <a:cubicBezTo>
                    <a:pt x="64" y="3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65"/>
            <p:cNvSpPr/>
            <p:nvPr/>
          </p:nvSpPr>
          <p:spPr>
            <a:xfrm>
              <a:off x="3611550" y="2741000"/>
              <a:ext cx="7775" cy="7525"/>
            </a:xfrm>
            <a:custGeom>
              <a:avLst/>
              <a:gdLst/>
              <a:ahLst/>
              <a:cxnLst/>
              <a:rect l="l" t="t" r="r" b="b"/>
              <a:pathLst>
                <a:path w="311" h="301" extrusionOk="0">
                  <a:moveTo>
                    <a:pt x="280" y="1"/>
                  </a:moveTo>
                  <a:cubicBezTo>
                    <a:pt x="265" y="1"/>
                    <a:pt x="250" y="11"/>
                    <a:pt x="250" y="31"/>
                  </a:cubicBezTo>
                  <a:lnTo>
                    <a:pt x="250" y="240"/>
                  </a:lnTo>
                  <a:lnTo>
                    <a:pt x="36" y="240"/>
                  </a:lnTo>
                  <a:cubicBezTo>
                    <a:pt x="0" y="240"/>
                    <a:pt x="0" y="301"/>
                    <a:pt x="36" y="301"/>
                  </a:cubicBezTo>
                  <a:lnTo>
                    <a:pt x="280" y="301"/>
                  </a:lnTo>
                  <a:cubicBezTo>
                    <a:pt x="300" y="301"/>
                    <a:pt x="311" y="291"/>
                    <a:pt x="311" y="270"/>
                  </a:cubicBezTo>
                  <a:lnTo>
                    <a:pt x="311" y="62"/>
                  </a:lnTo>
                  <a:lnTo>
                    <a:pt x="311" y="31"/>
                  </a:lnTo>
                  <a:cubicBezTo>
                    <a:pt x="311" y="11"/>
                    <a:pt x="295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65"/>
            <p:cNvSpPr/>
            <p:nvPr/>
          </p:nvSpPr>
          <p:spPr>
            <a:xfrm>
              <a:off x="3629175" y="2758800"/>
              <a:ext cx="15525" cy="14825"/>
            </a:xfrm>
            <a:custGeom>
              <a:avLst/>
              <a:gdLst/>
              <a:ahLst/>
              <a:cxnLst/>
              <a:rect l="l" t="t" r="r" b="b"/>
              <a:pathLst>
                <a:path w="621" h="593" extrusionOk="0">
                  <a:moveTo>
                    <a:pt x="45" y="0"/>
                  </a:moveTo>
                  <a:cubicBezTo>
                    <a:pt x="20" y="0"/>
                    <a:pt x="1" y="30"/>
                    <a:pt x="28" y="57"/>
                  </a:cubicBezTo>
                  <a:lnTo>
                    <a:pt x="491" y="520"/>
                  </a:lnTo>
                  <a:lnTo>
                    <a:pt x="552" y="581"/>
                  </a:lnTo>
                  <a:cubicBezTo>
                    <a:pt x="560" y="589"/>
                    <a:pt x="569" y="593"/>
                    <a:pt x="577" y="593"/>
                  </a:cubicBezTo>
                  <a:cubicBezTo>
                    <a:pt x="603" y="593"/>
                    <a:pt x="621" y="558"/>
                    <a:pt x="597" y="535"/>
                  </a:cubicBezTo>
                  <a:lnTo>
                    <a:pt x="135" y="72"/>
                  </a:lnTo>
                  <a:lnTo>
                    <a:pt x="68" y="11"/>
                  </a:lnTo>
                  <a:cubicBezTo>
                    <a:pt x="61" y="3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65"/>
            <p:cNvSpPr/>
            <p:nvPr/>
          </p:nvSpPr>
          <p:spPr>
            <a:xfrm>
              <a:off x="3638375" y="2767575"/>
              <a:ext cx="7775" cy="7650"/>
            </a:xfrm>
            <a:custGeom>
              <a:avLst/>
              <a:gdLst/>
              <a:ahLst/>
              <a:cxnLst/>
              <a:rect l="l" t="t" r="r" b="b"/>
              <a:pathLst>
                <a:path w="311" h="306" extrusionOk="0">
                  <a:moveTo>
                    <a:pt x="31" y="1"/>
                  </a:moveTo>
                  <a:cubicBezTo>
                    <a:pt x="16" y="1"/>
                    <a:pt x="1" y="16"/>
                    <a:pt x="1" y="36"/>
                  </a:cubicBezTo>
                  <a:lnTo>
                    <a:pt x="1" y="245"/>
                  </a:lnTo>
                  <a:lnTo>
                    <a:pt x="1" y="275"/>
                  </a:lnTo>
                  <a:cubicBezTo>
                    <a:pt x="1" y="296"/>
                    <a:pt x="17" y="306"/>
                    <a:pt x="34" y="306"/>
                  </a:cubicBezTo>
                  <a:cubicBezTo>
                    <a:pt x="50" y="306"/>
                    <a:pt x="67" y="296"/>
                    <a:pt x="67" y="275"/>
                  </a:cubicBezTo>
                  <a:lnTo>
                    <a:pt x="67" y="67"/>
                  </a:lnTo>
                  <a:lnTo>
                    <a:pt x="275" y="67"/>
                  </a:lnTo>
                  <a:cubicBezTo>
                    <a:pt x="311" y="67"/>
                    <a:pt x="311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65"/>
            <p:cNvSpPr/>
            <p:nvPr/>
          </p:nvSpPr>
          <p:spPr>
            <a:xfrm>
              <a:off x="3629175" y="2742525"/>
              <a:ext cx="15525" cy="14900"/>
            </a:xfrm>
            <a:custGeom>
              <a:avLst/>
              <a:gdLst/>
              <a:ahLst/>
              <a:cxnLst/>
              <a:rect l="l" t="t" r="r" b="b"/>
              <a:pathLst>
                <a:path w="621" h="596" extrusionOk="0">
                  <a:moveTo>
                    <a:pt x="572" y="1"/>
                  </a:moveTo>
                  <a:cubicBezTo>
                    <a:pt x="565" y="1"/>
                    <a:pt x="558" y="4"/>
                    <a:pt x="552" y="11"/>
                  </a:cubicBezTo>
                  <a:lnTo>
                    <a:pt x="89" y="479"/>
                  </a:lnTo>
                  <a:lnTo>
                    <a:pt x="28" y="540"/>
                  </a:lnTo>
                  <a:cubicBezTo>
                    <a:pt x="0" y="563"/>
                    <a:pt x="21" y="596"/>
                    <a:pt x="46" y="596"/>
                  </a:cubicBezTo>
                  <a:cubicBezTo>
                    <a:pt x="53" y="596"/>
                    <a:pt x="61" y="593"/>
                    <a:pt x="68" y="586"/>
                  </a:cubicBezTo>
                  <a:lnTo>
                    <a:pt x="536" y="123"/>
                  </a:lnTo>
                  <a:lnTo>
                    <a:pt x="597" y="57"/>
                  </a:lnTo>
                  <a:cubicBezTo>
                    <a:pt x="621" y="33"/>
                    <a:pt x="596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65"/>
            <p:cNvSpPr/>
            <p:nvPr/>
          </p:nvSpPr>
          <p:spPr>
            <a:xfrm>
              <a:off x="3638250" y="2741000"/>
              <a:ext cx="7900" cy="7525"/>
            </a:xfrm>
            <a:custGeom>
              <a:avLst/>
              <a:gdLst/>
              <a:ahLst/>
              <a:cxnLst/>
              <a:rect l="l" t="t" r="r" b="b"/>
              <a:pathLst>
                <a:path w="316" h="301" extrusionOk="0">
                  <a:moveTo>
                    <a:pt x="31" y="1"/>
                  </a:moveTo>
                  <a:cubicBezTo>
                    <a:pt x="16" y="1"/>
                    <a:pt x="0" y="11"/>
                    <a:pt x="0" y="31"/>
                  </a:cubicBezTo>
                  <a:lnTo>
                    <a:pt x="0" y="240"/>
                  </a:lnTo>
                  <a:lnTo>
                    <a:pt x="0" y="270"/>
                  </a:lnTo>
                  <a:cubicBezTo>
                    <a:pt x="0" y="291"/>
                    <a:pt x="11" y="301"/>
                    <a:pt x="31" y="301"/>
                  </a:cubicBezTo>
                  <a:lnTo>
                    <a:pt x="275" y="301"/>
                  </a:lnTo>
                  <a:cubicBezTo>
                    <a:pt x="316" y="301"/>
                    <a:pt x="316" y="240"/>
                    <a:pt x="275" y="240"/>
                  </a:cubicBezTo>
                  <a:lnTo>
                    <a:pt x="62" y="240"/>
                  </a:lnTo>
                  <a:lnTo>
                    <a:pt x="62" y="62"/>
                  </a:lnTo>
                  <a:lnTo>
                    <a:pt x="62" y="31"/>
                  </a:lnTo>
                  <a:cubicBezTo>
                    <a:pt x="62" y="11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65"/>
            <p:cNvSpPr/>
            <p:nvPr/>
          </p:nvSpPr>
          <p:spPr>
            <a:xfrm>
              <a:off x="3613025" y="2758800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573" y="0"/>
                  </a:moveTo>
                  <a:cubicBezTo>
                    <a:pt x="566" y="0"/>
                    <a:pt x="558" y="3"/>
                    <a:pt x="552" y="11"/>
                  </a:cubicBezTo>
                  <a:lnTo>
                    <a:pt x="89" y="474"/>
                  </a:lnTo>
                  <a:lnTo>
                    <a:pt x="23" y="540"/>
                  </a:lnTo>
                  <a:cubicBezTo>
                    <a:pt x="0" y="563"/>
                    <a:pt x="22" y="594"/>
                    <a:pt x="46" y="594"/>
                  </a:cubicBezTo>
                  <a:cubicBezTo>
                    <a:pt x="54" y="594"/>
                    <a:pt x="62" y="590"/>
                    <a:pt x="68" y="581"/>
                  </a:cubicBezTo>
                  <a:lnTo>
                    <a:pt x="531" y="118"/>
                  </a:lnTo>
                  <a:lnTo>
                    <a:pt x="597" y="57"/>
                  </a:lnTo>
                  <a:cubicBezTo>
                    <a:pt x="617" y="30"/>
                    <a:pt x="595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65"/>
            <p:cNvSpPr/>
            <p:nvPr/>
          </p:nvSpPr>
          <p:spPr>
            <a:xfrm>
              <a:off x="3611550" y="2767575"/>
              <a:ext cx="7775" cy="7575"/>
            </a:xfrm>
            <a:custGeom>
              <a:avLst/>
              <a:gdLst/>
              <a:ahLst/>
              <a:cxnLst/>
              <a:rect l="l" t="t" r="r" b="b"/>
              <a:pathLst>
                <a:path w="311" h="303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lnTo>
                    <a:pt x="250" y="67"/>
                  </a:lnTo>
                  <a:lnTo>
                    <a:pt x="250" y="245"/>
                  </a:lnTo>
                  <a:lnTo>
                    <a:pt x="250" y="275"/>
                  </a:lnTo>
                  <a:cubicBezTo>
                    <a:pt x="250" y="293"/>
                    <a:pt x="265" y="302"/>
                    <a:pt x="280" y="302"/>
                  </a:cubicBezTo>
                  <a:cubicBezTo>
                    <a:pt x="295" y="302"/>
                    <a:pt x="311" y="293"/>
                    <a:pt x="311" y="275"/>
                  </a:cubicBezTo>
                  <a:lnTo>
                    <a:pt x="311" y="67"/>
                  </a:lnTo>
                  <a:lnTo>
                    <a:pt x="311" y="36"/>
                  </a:lnTo>
                  <a:cubicBezTo>
                    <a:pt x="311" y="16"/>
                    <a:pt x="300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6" name="Google Shape;5806;p65"/>
          <p:cNvGrpSpPr/>
          <p:nvPr/>
        </p:nvGrpSpPr>
        <p:grpSpPr>
          <a:xfrm rot="121637" flipH="1">
            <a:off x="479423" y="2240041"/>
            <a:ext cx="2742510" cy="2544544"/>
            <a:chOff x="6917220" y="1633747"/>
            <a:chExt cx="2360515" cy="2190123"/>
          </a:xfrm>
        </p:grpSpPr>
        <p:grpSp>
          <p:nvGrpSpPr>
            <p:cNvPr id="5807" name="Google Shape;5807;p65"/>
            <p:cNvGrpSpPr/>
            <p:nvPr/>
          </p:nvGrpSpPr>
          <p:grpSpPr>
            <a:xfrm flipH="1">
              <a:off x="8354578" y="2267705"/>
              <a:ext cx="705082" cy="186945"/>
              <a:chOff x="4179975" y="1685525"/>
              <a:chExt cx="274950" cy="72900"/>
            </a:xfrm>
          </p:grpSpPr>
          <p:sp>
            <p:nvSpPr>
              <p:cNvPr id="5808" name="Google Shape;5808;p65"/>
              <p:cNvSpPr/>
              <p:nvPr/>
            </p:nvSpPr>
            <p:spPr>
              <a:xfrm>
                <a:off x="4230725" y="1685525"/>
                <a:ext cx="224200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2916" extrusionOk="0">
                    <a:moveTo>
                      <a:pt x="0" y="0"/>
                    </a:moveTo>
                    <a:lnTo>
                      <a:pt x="0" y="2915"/>
                    </a:lnTo>
                    <a:lnTo>
                      <a:pt x="8968" y="2915"/>
                    </a:lnTo>
                    <a:lnTo>
                      <a:pt x="89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65"/>
              <p:cNvSpPr/>
              <p:nvPr/>
            </p:nvSpPr>
            <p:spPr>
              <a:xfrm>
                <a:off x="4180100" y="1685525"/>
                <a:ext cx="74050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916" extrusionOk="0">
                    <a:moveTo>
                      <a:pt x="1" y="0"/>
                    </a:moveTo>
                    <a:lnTo>
                      <a:pt x="1" y="2915"/>
                    </a:lnTo>
                    <a:lnTo>
                      <a:pt x="2961" y="2915"/>
                    </a:lnTo>
                    <a:lnTo>
                      <a:pt x="29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65"/>
              <p:cNvSpPr/>
              <p:nvPr/>
            </p:nvSpPr>
            <p:spPr>
              <a:xfrm>
                <a:off x="4180100" y="1718450"/>
                <a:ext cx="739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599" extrusionOk="0">
                    <a:moveTo>
                      <a:pt x="1394" y="1"/>
                    </a:moveTo>
                    <a:lnTo>
                      <a:pt x="1" y="1598"/>
                    </a:lnTo>
                    <a:lnTo>
                      <a:pt x="2956" y="1598"/>
                    </a:lnTo>
                    <a:lnTo>
                      <a:pt x="1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65"/>
              <p:cNvSpPr/>
              <p:nvPr/>
            </p:nvSpPr>
            <p:spPr>
              <a:xfrm>
                <a:off x="4179975" y="1717450"/>
                <a:ext cx="740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639" extrusionOk="0">
                    <a:moveTo>
                      <a:pt x="1389" y="0"/>
                    </a:moveTo>
                    <a:cubicBezTo>
                      <a:pt x="921" y="539"/>
                      <a:pt x="448" y="1084"/>
                      <a:pt x="1" y="1638"/>
                    </a:cubicBezTo>
                    <a:cubicBezTo>
                      <a:pt x="477" y="1131"/>
                      <a:pt x="934" y="610"/>
                      <a:pt x="1395" y="88"/>
                    </a:cubicBezTo>
                    <a:lnTo>
                      <a:pt x="1395" y="88"/>
                    </a:lnTo>
                    <a:cubicBezTo>
                      <a:pt x="1898" y="601"/>
                      <a:pt x="2449" y="1152"/>
                      <a:pt x="2961" y="1638"/>
                    </a:cubicBezTo>
                    <a:cubicBezTo>
                      <a:pt x="2473" y="1099"/>
                      <a:pt x="1913" y="524"/>
                      <a:pt x="1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65"/>
              <p:cNvSpPr/>
              <p:nvPr/>
            </p:nvSpPr>
            <p:spPr>
              <a:xfrm>
                <a:off x="4180100" y="1685650"/>
                <a:ext cx="7392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2305" extrusionOk="0">
                    <a:moveTo>
                      <a:pt x="1" y="0"/>
                    </a:moveTo>
                    <a:lnTo>
                      <a:pt x="1405" y="2305"/>
                    </a:lnTo>
                    <a:lnTo>
                      <a:pt x="29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65"/>
              <p:cNvSpPr/>
              <p:nvPr/>
            </p:nvSpPr>
            <p:spPr>
              <a:xfrm>
                <a:off x="4179975" y="1685650"/>
                <a:ext cx="74050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37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3" y="789"/>
                      <a:pt x="937" y="1593"/>
                      <a:pt x="1405" y="2371"/>
                    </a:cubicBezTo>
                    <a:cubicBezTo>
                      <a:pt x="1918" y="1608"/>
                      <a:pt x="2473" y="774"/>
                      <a:pt x="2961" y="0"/>
                    </a:cubicBezTo>
                    <a:lnTo>
                      <a:pt x="2961" y="0"/>
                    </a:lnTo>
                    <a:cubicBezTo>
                      <a:pt x="2451" y="715"/>
                      <a:pt x="1907" y="1513"/>
                      <a:pt x="1406" y="2255"/>
                    </a:cubicBezTo>
                    <a:lnTo>
                      <a:pt x="1406" y="2255"/>
                    </a:lnTo>
                    <a:cubicBezTo>
                      <a:pt x="950" y="1509"/>
                      <a:pt x="475" y="73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4" name="Google Shape;5814;p65"/>
            <p:cNvGrpSpPr/>
            <p:nvPr/>
          </p:nvGrpSpPr>
          <p:grpSpPr>
            <a:xfrm>
              <a:off x="8096919" y="1633747"/>
              <a:ext cx="438320" cy="955456"/>
              <a:chOff x="3871225" y="1387275"/>
              <a:chExt cx="170925" cy="372585"/>
            </a:xfrm>
          </p:grpSpPr>
          <p:sp>
            <p:nvSpPr>
              <p:cNvPr id="5815" name="Google Shape;5815;p65"/>
              <p:cNvSpPr/>
              <p:nvPr/>
            </p:nvSpPr>
            <p:spPr>
              <a:xfrm>
                <a:off x="3947525" y="1398675"/>
                <a:ext cx="7187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953" extrusionOk="0">
                    <a:moveTo>
                      <a:pt x="1715" y="1"/>
                    </a:moveTo>
                    <a:cubicBezTo>
                      <a:pt x="1493" y="1"/>
                      <a:pt x="1300" y="167"/>
                      <a:pt x="1119" y="294"/>
                    </a:cubicBezTo>
                    <a:cubicBezTo>
                      <a:pt x="840" y="502"/>
                      <a:pt x="51" y="1388"/>
                      <a:pt x="0" y="1621"/>
                    </a:cubicBezTo>
                    <a:lnTo>
                      <a:pt x="331" y="1952"/>
                    </a:lnTo>
                    <a:cubicBezTo>
                      <a:pt x="585" y="1698"/>
                      <a:pt x="1007" y="1474"/>
                      <a:pt x="1165" y="1408"/>
                    </a:cubicBezTo>
                    <a:cubicBezTo>
                      <a:pt x="1462" y="1272"/>
                      <a:pt x="1884" y="1147"/>
                      <a:pt x="2260" y="1147"/>
                    </a:cubicBezTo>
                    <a:cubicBezTo>
                      <a:pt x="2405" y="1147"/>
                      <a:pt x="2544" y="1166"/>
                      <a:pt x="2666" y="1209"/>
                    </a:cubicBezTo>
                    <a:cubicBezTo>
                      <a:pt x="2752" y="1240"/>
                      <a:pt x="2828" y="1291"/>
                      <a:pt x="2874" y="1357"/>
                    </a:cubicBezTo>
                    <a:cubicBezTo>
                      <a:pt x="2849" y="1240"/>
                      <a:pt x="2798" y="1128"/>
                      <a:pt x="2767" y="1042"/>
                    </a:cubicBezTo>
                    <a:cubicBezTo>
                      <a:pt x="2661" y="787"/>
                      <a:pt x="2493" y="579"/>
                      <a:pt x="2320" y="370"/>
                    </a:cubicBezTo>
                    <a:cubicBezTo>
                      <a:pt x="2177" y="187"/>
                      <a:pt x="2035" y="50"/>
                      <a:pt x="1801" y="9"/>
                    </a:cubicBezTo>
                    <a:cubicBezTo>
                      <a:pt x="1772" y="3"/>
                      <a:pt x="1743" y="1"/>
                      <a:pt x="1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65"/>
              <p:cNvSpPr/>
              <p:nvPr/>
            </p:nvSpPr>
            <p:spPr>
              <a:xfrm>
                <a:off x="3956050" y="1427275"/>
                <a:ext cx="64350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906" extrusionOk="0">
                    <a:moveTo>
                      <a:pt x="1923" y="1"/>
                    </a:moveTo>
                    <a:cubicBezTo>
                      <a:pt x="1549" y="1"/>
                      <a:pt x="1130" y="128"/>
                      <a:pt x="829" y="264"/>
                    </a:cubicBezTo>
                    <a:cubicBezTo>
                      <a:pt x="671" y="330"/>
                      <a:pt x="254" y="554"/>
                      <a:pt x="0" y="808"/>
                    </a:cubicBezTo>
                    <a:lnTo>
                      <a:pt x="5" y="813"/>
                    </a:lnTo>
                    <a:cubicBezTo>
                      <a:pt x="305" y="884"/>
                      <a:pt x="626" y="900"/>
                      <a:pt x="931" y="905"/>
                    </a:cubicBezTo>
                    <a:cubicBezTo>
                      <a:pt x="956" y="905"/>
                      <a:pt x="980" y="905"/>
                      <a:pt x="1005" y="905"/>
                    </a:cubicBezTo>
                    <a:cubicBezTo>
                      <a:pt x="1284" y="905"/>
                      <a:pt x="1555" y="878"/>
                      <a:pt x="1831" y="808"/>
                    </a:cubicBezTo>
                    <a:cubicBezTo>
                      <a:pt x="2014" y="773"/>
                      <a:pt x="2381" y="701"/>
                      <a:pt x="2508" y="528"/>
                    </a:cubicBezTo>
                    <a:cubicBezTo>
                      <a:pt x="2574" y="442"/>
                      <a:pt x="2569" y="325"/>
                      <a:pt x="2543" y="208"/>
                    </a:cubicBezTo>
                    <a:cubicBezTo>
                      <a:pt x="2498" y="142"/>
                      <a:pt x="2426" y="96"/>
                      <a:pt x="2330" y="65"/>
                    </a:cubicBezTo>
                    <a:cubicBezTo>
                      <a:pt x="2207" y="20"/>
                      <a:pt x="2069" y="1"/>
                      <a:pt x="19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65"/>
              <p:cNvSpPr/>
              <p:nvPr/>
            </p:nvSpPr>
            <p:spPr>
              <a:xfrm>
                <a:off x="3954900" y="1426775"/>
                <a:ext cx="660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930" extrusionOk="0">
                    <a:moveTo>
                      <a:pt x="1980" y="34"/>
                    </a:moveTo>
                    <a:cubicBezTo>
                      <a:pt x="2055" y="34"/>
                      <a:pt x="2132" y="40"/>
                      <a:pt x="2208" y="55"/>
                    </a:cubicBezTo>
                    <a:cubicBezTo>
                      <a:pt x="2315" y="70"/>
                      <a:pt x="2442" y="106"/>
                      <a:pt x="2523" y="187"/>
                    </a:cubicBezTo>
                    <a:cubicBezTo>
                      <a:pt x="2569" y="233"/>
                      <a:pt x="2574" y="309"/>
                      <a:pt x="2574" y="370"/>
                    </a:cubicBezTo>
                    <a:cubicBezTo>
                      <a:pt x="2574" y="426"/>
                      <a:pt x="2564" y="487"/>
                      <a:pt x="2528" y="538"/>
                    </a:cubicBezTo>
                    <a:cubicBezTo>
                      <a:pt x="2528" y="538"/>
                      <a:pt x="2528" y="538"/>
                      <a:pt x="2528" y="538"/>
                    </a:cubicBezTo>
                    <a:lnTo>
                      <a:pt x="2528" y="538"/>
                    </a:lnTo>
                    <a:cubicBezTo>
                      <a:pt x="2528" y="539"/>
                      <a:pt x="2528" y="539"/>
                      <a:pt x="2528" y="539"/>
                    </a:cubicBezTo>
                    <a:lnTo>
                      <a:pt x="2528" y="539"/>
                    </a:lnTo>
                    <a:cubicBezTo>
                      <a:pt x="2451" y="640"/>
                      <a:pt x="2319" y="691"/>
                      <a:pt x="2208" y="726"/>
                    </a:cubicBezTo>
                    <a:cubicBezTo>
                      <a:pt x="2091" y="767"/>
                      <a:pt x="1969" y="793"/>
                      <a:pt x="1852" y="818"/>
                    </a:cubicBezTo>
                    <a:cubicBezTo>
                      <a:pt x="1658" y="859"/>
                      <a:pt x="1460" y="894"/>
                      <a:pt x="1267" y="899"/>
                    </a:cubicBezTo>
                    <a:cubicBezTo>
                      <a:pt x="1193" y="903"/>
                      <a:pt x="1118" y="905"/>
                      <a:pt x="1044" y="905"/>
                    </a:cubicBezTo>
                    <a:cubicBezTo>
                      <a:pt x="923" y="905"/>
                      <a:pt x="803" y="901"/>
                      <a:pt x="687" y="894"/>
                    </a:cubicBezTo>
                    <a:cubicBezTo>
                      <a:pt x="481" y="880"/>
                      <a:pt x="280" y="861"/>
                      <a:pt x="84" y="821"/>
                    </a:cubicBezTo>
                    <a:lnTo>
                      <a:pt x="84" y="821"/>
                    </a:lnTo>
                    <a:cubicBezTo>
                      <a:pt x="219" y="684"/>
                      <a:pt x="387" y="571"/>
                      <a:pt x="555" y="472"/>
                    </a:cubicBezTo>
                    <a:cubicBezTo>
                      <a:pt x="687" y="391"/>
                      <a:pt x="824" y="319"/>
                      <a:pt x="972" y="258"/>
                    </a:cubicBezTo>
                    <a:cubicBezTo>
                      <a:pt x="1165" y="177"/>
                      <a:pt x="1369" y="116"/>
                      <a:pt x="1572" y="80"/>
                    </a:cubicBezTo>
                    <a:cubicBezTo>
                      <a:pt x="1706" y="54"/>
                      <a:pt x="1842" y="34"/>
                      <a:pt x="1980" y="34"/>
                    </a:cubicBezTo>
                    <a:close/>
                    <a:moveTo>
                      <a:pt x="1960" y="0"/>
                    </a:moveTo>
                    <a:cubicBezTo>
                      <a:pt x="1886" y="0"/>
                      <a:pt x="1811" y="5"/>
                      <a:pt x="1735" y="14"/>
                    </a:cubicBezTo>
                    <a:cubicBezTo>
                      <a:pt x="1343" y="60"/>
                      <a:pt x="951" y="192"/>
                      <a:pt x="600" y="386"/>
                    </a:cubicBezTo>
                    <a:cubicBezTo>
                      <a:pt x="387" y="503"/>
                      <a:pt x="178" y="640"/>
                      <a:pt x="5" y="808"/>
                    </a:cubicBezTo>
                    <a:cubicBezTo>
                      <a:pt x="0" y="818"/>
                      <a:pt x="5" y="823"/>
                      <a:pt x="10" y="823"/>
                    </a:cubicBezTo>
                    <a:cubicBezTo>
                      <a:pt x="36" y="848"/>
                      <a:pt x="77" y="848"/>
                      <a:pt x="107" y="854"/>
                    </a:cubicBezTo>
                    <a:cubicBezTo>
                      <a:pt x="158" y="869"/>
                      <a:pt x="209" y="874"/>
                      <a:pt x="260" y="879"/>
                    </a:cubicBezTo>
                    <a:cubicBezTo>
                      <a:pt x="356" y="894"/>
                      <a:pt x="458" y="904"/>
                      <a:pt x="560" y="910"/>
                    </a:cubicBezTo>
                    <a:cubicBezTo>
                      <a:pt x="763" y="925"/>
                      <a:pt x="957" y="930"/>
                      <a:pt x="1160" y="930"/>
                    </a:cubicBezTo>
                    <a:cubicBezTo>
                      <a:pt x="1363" y="930"/>
                      <a:pt x="1567" y="904"/>
                      <a:pt x="1765" y="869"/>
                    </a:cubicBezTo>
                    <a:cubicBezTo>
                      <a:pt x="1908" y="833"/>
                      <a:pt x="2050" y="808"/>
                      <a:pt x="2193" y="767"/>
                    </a:cubicBezTo>
                    <a:cubicBezTo>
                      <a:pt x="2325" y="728"/>
                      <a:pt x="2481" y="674"/>
                      <a:pt x="2574" y="566"/>
                    </a:cubicBezTo>
                    <a:lnTo>
                      <a:pt x="2574" y="566"/>
                    </a:lnTo>
                    <a:cubicBezTo>
                      <a:pt x="2576" y="566"/>
                      <a:pt x="2578" y="566"/>
                      <a:pt x="2579" y="566"/>
                    </a:cubicBezTo>
                    <a:cubicBezTo>
                      <a:pt x="2583" y="566"/>
                      <a:pt x="2587" y="565"/>
                      <a:pt x="2589" y="564"/>
                    </a:cubicBezTo>
                    <a:cubicBezTo>
                      <a:pt x="2620" y="518"/>
                      <a:pt x="2630" y="462"/>
                      <a:pt x="2640" y="401"/>
                    </a:cubicBezTo>
                    <a:lnTo>
                      <a:pt x="2640" y="325"/>
                    </a:lnTo>
                    <a:cubicBezTo>
                      <a:pt x="2640" y="299"/>
                      <a:pt x="2630" y="258"/>
                      <a:pt x="2620" y="233"/>
                    </a:cubicBezTo>
                    <a:cubicBezTo>
                      <a:pt x="2600" y="192"/>
                      <a:pt x="2554" y="157"/>
                      <a:pt x="2518" y="136"/>
                    </a:cubicBezTo>
                    <a:cubicBezTo>
                      <a:pt x="2472" y="106"/>
                      <a:pt x="2421" y="85"/>
                      <a:pt x="2371" y="65"/>
                    </a:cubicBezTo>
                    <a:cubicBezTo>
                      <a:pt x="2238" y="19"/>
                      <a:pt x="2100" y="0"/>
                      <a:pt x="19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65"/>
              <p:cNvSpPr/>
              <p:nvPr/>
            </p:nvSpPr>
            <p:spPr>
              <a:xfrm>
                <a:off x="3891575" y="1400025"/>
                <a:ext cx="721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899" extrusionOk="0">
                    <a:moveTo>
                      <a:pt x="1116" y="1"/>
                    </a:moveTo>
                    <a:cubicBezTo>
                      <a:pt x="1084" y="1"/>
                      <a:pt x="1051" y="4"/>
                      <a:pt x="1017" y="11"/>
                    </a:cubicBezTo>
                    <a:cubicBezTo>
                      <a:pt x="783" y="62"/>
                      <a:pt x="651" y="199"/>
                      <a:pt x="509" y="398"/>
                    </a:cubicBezTo>
                    <a:cubicBezTo>
                      <a:pt x="351" y="616"/>
                      <a:pt x="193" y="830"/>
                      <a:pt x="97" y="1084"/>
                    </a:cubicBezTo>
                    <a:cubicBezTo>
                      <a:pt x="66" y="1166"/>
                      <a:pt x="20" y="1288"/>
                      <a:pt x="0" y="1405"/>
                    </a:cubicBezTo>
                    <a:cubicBezTo>
                      <a:pt x="46" y="1334"/>
                      <a:pt x="117" y="1283"/>
                      <a:pt x="204" y="1252"/>
                    </a:cubicBezTo>
                    <a:cubicBezTo>
                      <a:pt x="345" y="1194"/>
                      <a:pt x="510" y="1170"/>
                      <a:pt x="683" y="1170"/>
                    </a:cubicBezTo>
                    <a:cubicBezTo>
                      <a:pt x="1040" y="1170"/>
                      <a:pt x="1430" y="1271"/>
                      <a:pt x="1714" y="1384"/>
                    </a:cubicBezTo>
                    <a:cubicBezTo>
                      <a:pt x="1872" y="1445"/>
                      <a:pt x="2304" y="1649"/>
                      <a:pt x="2564" y="1898"/>
                    </a:cubicBezTo>
                    <a:lnTo>
                      <a:pt x="2884" y="1557"/>
                    </a:lnTo>
                    <a:cubicBezTo>
                      <a:pt x="2818" y="1328"/>
                      <a:pt x="2004" y="469"/>
                      <a:pt x="1714" y="270"/>
                    </a:cubicBezTo>
                    <a:cubicBezTo>
                      <a:pt x="1528" y="155"/>
                      <a:pt x="1337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65"/>
              <p:cNvSpPr/>
              <p:nvPr/>
            </p:nvSpPr>
            <p:spPr>
              <a:xfrm>
                <a:off x="3890800" y="1429275"/>
                <a:ext cx="6500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870" extrusionOk="0">
                    <a:moveTo>
                      <a:pt x="709" y="1"/>
                    </a:moveTo>
                    <a:cubicBezTo>
                      <a:pt x="540" y="1"/>
                      <a:pt x="378" y="23"/>
                      <a:pt x="240" y="77"/>
                    </a:cubicBezTo>
                    <a:cubicBezTo>
                      <a:pt x="148" y="113"/>
                      <a:pt x="77" y="169"/>
                      <a:pt x="41" y="230"/>
                    </a:cubicBezTo>
                    <a:cubicBezTo>
                      <a:pt x="1" y="347"/>
                      <a:pt x="1" y="469"/>
                      <a:pt x="72" y="550"/>
                    </a:cubicBezTo>
                    <a:cubicBezTo>
                      <a:pt x="204" y="718"/>
                      <a:pt x="580" y="769"/>
                      <a:pt x="764" y="804"/>
                    </a:cubicBezTo>
                    <a:cubicBezTo>
                      <a:pt x="975" y="851"/>
                      <a:pt x="1186" y="870"/>
                      <a:pt x="1397" y="870"/>
                    </a:cubicBezTo>
                    <a:cubicBezTo>
                      <a:pt x="1486" y="870"/>
                      <a:pt x="1575" y="866"/>
                      <a:pt x="1664" y="860"/>
                    </a:cubicBezTo>
                    <a:cubicBezTo>
                      <a:pt x="1974" y="845"/>
                      <a:pt x="2295" y="820"/>
                      <a:pt x="2595" y="743"/>
                    </a:cubicBezTo>
                    <a:lnTo>
                      <a:pt x="2600" y="733"/>
                    </a:lnTo>
                    <a:cubicBezTo>
                      <a:pt x="2340" y="489"/>
                      <a:pt x="1908" y="286"/>
                      <a:pt x="1750" y="219"/>
                    </a:cubicBezTo>
                    <a:cubicBezTo>
                      <a:pt x="1463" y="102"/>
                      <a:pt x="1068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65"/>
              <p:cNvSpPr/>
              <p:nvPr/>
            </p:nvSpPr>
            <p:spPr>
              <a:xfrm>
                <a:off x="3890050" y="1428900"/>
                <a:ext cx="6640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896" extrusionOk="0">
                    <a:moveTo>
                      <a:pt x="765" y="28"/>
                    </a:moveTo>
                    <a:cubicBezTo>
                      <a:pt x="834" y="28"/>
                      <a:pt x="904" y="31"/>
                      <a:pt x="972" y="36"/>
                    </a:cubicBezTo>
                    <a:cubicBezTo>
                      <a:pt x="1343" y="77"/>
                      <a:pt x="1704" y="189"/>
                      <a:pt x="2025" y="362"/>
                    </a:cubicBezTo>
                    <a:cubicBezTo>
                      <a:pt x="2224" y="461"/>
                      <a:pt x="2418" y="585"/>
                      <a:pt x="2588" y="733"/>
                    </a:cubicBezTo>
                    <a:lnTo>
                      <a:pt x="2588" y="733"/>
                    </a:lnTo>
                    <a:cubicBezTo>
                      <a:pt x="2572" y="744"/>
                      <a:pt x="2547" y="748"/>
                      <a:pt x="2533" y="748"/>
                    </a:cubicBezTo>
                    <a:cubicBezTo>
                      <a:pt x="2518" y="753"/>
                      <a:pt x="2498" y="753"/>
                      <a:pt x="2477" y="763"/>
                    </a:cubicBezTo>
                    <a:cubicBezTo>
                      <a:pt x="2426" y="774"/>
                      <a:pt x="2381" y="779"/>
                      <a:pt x="2330" y="789"/>
                    </a:cubicBezTo>
                    <a:cubicBezTo>
                      <a:pt x="2238" y="804"/>
                      <a:pt x="2142" y="814"/>
                      <a:pt x="2045" y="825"/>
                    </a:cubicBezTo>
                    <a:cubicBezTo>
                      <a:pt x="1862" y="845"/>
                      <a:pt x="1668" y="855"/>
                      <a:pt x="1485" y="865"/>
                    </a:cubicBezTo>
                    <a:cubicBezTo>
                      <a:pt x="1469" y="865"/>
                      <a:pt x="1452" y="866"/>
                      <a:pt x="1435" y="866"/>
                    </a:cubicBezTo>
                    <a:cubicBezTo>
                      <a:pt x="1122" y="866"/>
                      <a:pt x="813" y="821"/>
                      <a:pt x="509" y="748"/>
                    </a:cubicBezTo>
                    <a:cubicBezTo>
                      <a:pt x="371" y="718"/>
                      <a:pt x="214" y="672"/>
                      <a:pt x="127" y="565"/>
                    </a:cubicBezTo>
                    <a:cubicBezTo>
                      <a:pt x="124" y="562"/>
                      <a:pt x="121" y="560"/>
                      <a:pt x="118" y="557"/>
                    </a:cubicBezTo>
                    <a:lnTo>
                      <a:pt x="118" y="557"/>
                    </a:lnTo>
                    <a:cubicBezTo>
                      <a:pt x="93" y="519"/>
                      <a:pt x="76" y="472"/>
                      <a:pt x="76" y="418"/>
                    </a:cubicBezTo>
                    <a:cubicBezTo>
                      <a:pt x="71" y="367"/>
                      <a:pt x="71" y="290"/>
                      <a:pt x="97" y="250"/>
                    </a:cubicBezTo>
                    <a:cubicBezTo>
                      <a:pt x="148" y="158"/>
                      <a:pt x="259" y="112"/>
                      <a:pt x="356" y="82"/>
                    </a:cubicBezTo>
                    <a:cubicBezTo>
                      <a:pt x="485" y="41"/>
                      <a:pt x="625" y="28"/>
                      <a:pt x="765" y="28"/>
                    </a:cubicBezTo>
                    <a:close/>
                    <a:moveTo>
                      <a:pt x="687" y="1"/>
                    </a:moveTo>
                    <a:cubicBezTo>
                      <a:pt x="568" y="1"/>
                      <a:pt x="450" y="13"/>
                      <a:pt x="336" y="46"/>
                    </a:cubicBezTo>
                    <a:cubicBezTo>
                      <a:pt x="219" y="77"/>
                      <a:pt x="107" y="123"/>
                      <a:pt x="31" y="214"/>
                    </a:cubicBezTo>
                    <a:cubicBezTo>
                      <a:pt x="0" y="260"/>
                      <a:pt x="0" y="336"/>
                      <a:pt x="5" y="387"/>
                    </a:cubicBezTo>
                    <a:cubicBezTo>
                      <a:pt x="10" y="452"/>
                      <a:pt x="30" y="507"/>
                      <a:pt x="69" y="562"/>
                    </a:cubicBezTo>
                    <a:lnTo>
                      <a:pt x="69" y="562"/>
                    </a:lnTo>
                    <a:cubicBezTo>
                      <a:pt x="70" y="563"/>
                      <a:pt x="70" y="564"/>
                      <a:pt x="71" y="565"/>
                    </a:cubicBezTo>
                    <a:cubicBezTo>
                      <a:pt x="71" y="565"/>
                      <a:pt x="71" y="565"/>
                      <a:pt x="71" y="565"/>
                    </a:cubicBezTo>
                    <a:lnTo>
                      <a:pt x="71" y="565"/>
                    </a:lnTo>
                    <a:cubicBezTo>
                      <a:pt x="72" y="566"/>
                      <a:pt x="72" y="566"/>
                      <a:pt x="73" y="567"/>
                    </a:cubicBezTo>
                    <a:lnTo>
                      <a:pt x="73" y="567"/>
                    </a:lnTo>
                    <a:cubicBezTo>
                      <a:pt x="154" y="667"/>
                      <a:pt x="286" y="713"/>
                      <a:pt x="407" y="748"/>
                    </a:cubicBezTo>
                    <a:cubicBezTo>
                      <a:pt x="534" y="789"/>
                      <a:pt x="661" y="809"/>
                      <a:pt x="794" y="835"/>
                    </a:cubicBezTo>
                    <a:cubicBezTo>
                      <a:pt x="997" y="870"/>
                      <a:pt x="1195" y="896"/>
                      <a:pt x="1404" y="896"/>
                    </a:cubicBezTo>
                    <a:cubicBezTo>
                      <a:pt x="1607" y="896"/>
                      <a:pt x="1816" y="880"/>
                      <a:pt x="2019" y="865"/>
                    </a:cubicBezTo>
                    <a:cubicBezTo>
                      <a:pt x="2126" y="850"/>
                      <a:pt x="2243" y="840"/>
                      <a:pt x="2350" y="825"/>
                    </a:cubicBezTo>
                    <a:cubicBezTo>
                      <a:pt x="2401" y="819"/>
                      <a:pt x="2457" y="809"/>
                      <a:pt x="2508" y="794"/>
                    </a:cubicBezTo>
                    <a:cubicBezTo>
                      <a:pt x="2543" y="789"/>
                      <a:pt x="2569" y="779"/>
                      <a:pt x="2599" y="774"/>
                    </a:cubicBezTo>
                    <a:cubicBezTo>
                      <a:pt x="2620" y="769"/>
                      <a:pt x="2635" y="769"/>
                      <a:pt x="2650" y="758"/>
                    </a:cubicBezTo>
                    <a:cubicBezTo>
                      <a:pt x="2655" y="748"/>
                      <a:pt x="2650" y="743"/>
                      <a:pt x="2645" y="743"/>
                    </a:cubicBezTo>
                    <a:cubicBezTo>
                      <a:pt x="2487" y="596"/>
                      <a:pt x="2294" y="474"/>
                      <a:pt x="2106" y="377"/>
                    </a:cubicBezTo>
                    <a:cubicBezTo>
                      <a:pt x="1958" y="290"/>
                      <a:pt x="1796" y="229"/>
                      <a:pt x="1638" y="173"/>
                    </a:cubicBezTo>
                    <a:cubicBezTo>
                      <a:pt x="1429" y="92"/>
                      <a:pt x="1206" y="46"/>
                      <a:pt x="982" y="21"/>
                    </a:cubicBezTo>
                    <a:cubicBezTo>
                      <a:pt x="885" y="9"/>
                      <a:pt x="785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65"/>
              <p:cNvSpPr/>
              <p:nvPr/>
            </p:nvSpPr>
            <p:spPr>
              <a:xfrm>
                <a:off x="3950050" y="1387275"/>
                <a:ext cx="385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2409" extrusionOk="0">
                    <a:moveTo>
                      <a:pt x="811" y="0"/>
                    </a:moveTo>
                    <a:cubicBezTo>
                      <a:pt x="783" y="0"/>
                      <a:pt x="754" y="6"/>
                      <a:pt x="723" y="17"/>
                    </a:cubicBezTo>
                    <a:cubicBezTo>
                      <a:pt x="566" y="68"/>
                      <a:pt x="484" y="338"/>
                      <a:pt x="398" y="551"/>
                    </a:cubicBezTo>
                    <a:cubicBezTo>
                      <a:pt x="281" y="857"/>
                      <a:pt x="1" y="1996"/>
                      <a:pt x="16" y="2230"/>
                    </a:cubicBezTo>
                    <a:lnTo>
                      <a:pt x="255" y="2408"/>
                    </a:lnTo>
                    <a:cubicBezTo>
                      <a:pt x="352" y="2072"/>
                      <a:pt x="545" y="1696"/>
                      <a:pt x="622" y="1569"/>
                    </a:cubicBezTo>
                    <a:cubicBezTo>
                      <a:pt x="815" y="1233"/>
                      <a:pt x="1140" y="821"/>
                      <a:pt x="1400" y="801"/>
                    </a:cubicBezTo>
                    <a:cubicBezTo>
                      <a:pt x="1408" y="800"/>
                      <a:pt x="1416" y="800"/>
                      <a:pt x="1425" y="800"/>
                    </a:cubicBezTo>
                    <a:cubicBezTo>
                      <a:pt x="1469" y="800"/>
                      <a:pt x="1508" y="813"/>
                      <a:pt x="1542" y="852"/>
                    </a:cubicBezTo>
                    <a:cubicBezTo>
                      <a:pt x="1512" y="755"/>
                      <a:pt x="1456" y="668"/>
                      <a:pt x="1425" y="602"/>
                    </a:cubicBezTo>
                    <a:cubicBezTo>
                      <a:pt x="1329" y="414"/>
                      <a:pt x="1196" y="277"/>
                      <a:pt x="1069" y="150"/>
                    </a:cubicBezTo>
                    <a:cubicBezTo>
                      <a:pt x="983" y="60"/>
                      <a:pt x="903" y="0"/>
                      <a:pt x="8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65"/>
              <p:cNvSpPr/>
              <p:nvPr/>
            </p:nvSpPr>
            <p:spPr>
              <a:xfrm>
                <a:off x="3956675" y="1406875"/>
                <a:ext cx="33725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625" extrusionOk="0">
                    <a:moveTo>
                      <a:pt x="1175" y="0"/>
                    </a:moveTo>
                    <a:cubicBezTo>
                      <a:pt x="1167" y="0"/>
                      <a:pt x="1159" y="1"/>
                      <a:pt x="1150" y="1"/>
                    </a:cubicBezTo>
                    <a:cubicBezTo>
                      <a:pt x="880" y="27"/>
                      <a:pt x="560" y="444"/>
                      <a:pt x="362" y="780"/>
                    </a:cubicBezTo>
                    <a:cubicBezTo>
                      <a:pt x="285" y="907"/>
                      <a:pt x="92" y="1283"/>
                      <a:pt x="0" y="1619"/>
                    </a:cubicBezTo>
                    <a:lnTo>
                      <a:pt x="6" y="1624"/>
                    </a:lnTo>
                    <a:cubicBezTo>
                      <a:pt x="178" y="1573"/>
                      <a:pt x="357" y="1451"/>
                      <a:pt x="524" y="1339"/>
                    </a:cubicBezTo>
                    <a:cubicBezTo>
                      <a:pt x="697" y="1222"/>
                      <a:pt x="850" y="1090"/>
                      <a:pt x="1003" y="902"/>
                    </a:cubicBezTo>
                    <a:cubicBezTo>
                      <a:pt x="1099" y="790"/>
                      <a:pt x="1282" y="581"/>
                      <a:pt x="1328" y="373"/>
                    </a:cubicBezTo>
                    <a:cubicBezTo>
                      <a:pt x="1348" y="266"/>
                      <a:pt x="1318" y="154"/>
                      <a:pt x="1287" y="52"/>
                    </a:cubicBezTo>
                    <a:cubicBezTo>
                      <a:pt x="1257" y="14"/>
                      <a:pt x="1220" y="0"/>
                      <a:pt x="11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65"/>
              <p:cNvSpPr/>
              <p:nvPr/>
            </p:nvSpPr>
            <p:spPr>
              <a:xfrm>
                <a:off x="3955775" y="1406625"/>
                <a:ext cx="3500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649" extrusionOk="0">
                    <a:moveTo>
                      <a:pt x="1209" y="25"/>
                    </a:moveTo>
                    <a:cubicBezTo>
                      <a:pt x="1223" y="25"/>
                      <a:pt x="1236" y="27"/>
                      <a:pt x="1247" y="32"/>
                    </a:cubicBezTo>
                    <a:cubicBezTo>
                      <a:pt x="1298" y="52"/>
                      <a:pt x="1313" y="139"/>
                      <a:pt x="1318" y="190"/>
                    </a:cubicBezTo>
                    <a:cubicBezTo>
                      <a:pt x="1339" y="251"/>
                      <a:pt x="1344" y="312"/>
                      <a:pt x="1334" y="368"/>
                    </a:cubicBezTo>
                    <a:cubicBezTo>
                      <a:pt x="1288" y="586"/>
                      <a:pt x="1130" y="749"/>
                      <a:pt x="988" y="917"/>
                    </a:cubicBezTo>
                    <a:cubicBezTo>
                      <a:pt x="830" y="1115"/>
                      <a:pt x="632" y="1273"/>
                      <a:pt x="418" y="1410"/>
                    </a:cubicBezTo>
                    <a:cubicBezTo>
                      <a:pt x="310" y="1480"/>
                      <a:pt x="194" y="1553"/>
                      <a:pt x="74" y="1598"/>
                    </a:cubicBezTo>
                    <a:lnTo>
                      <a:pt x="74" y="1598"/>
                    </a:lnTo>
                    <a:cubicBezTo>
                      <a:pt x="155" y="1327"/>
                      <a:pt x="273" y="1057"/>
                      <a:pt x="418" y="810"/>
                    </a:cubicBezTo>
                    <a:cubicBezTo>
                      <a:pt x="499" y="663"/>
                      <a:pt x="596" y="520"/>
                      <a:pt x="703" y="393"/>
                    </a:cubicBezTo>
                    <a:cubicBezTo>
                      <a:pt x="799" y="281"/>
                      <a:pt x="906" y="164"/>
                      <a:pt x="1033" y="88"/>
                    </a:cubicBezTo>
                    <a:cubicBezTo>
                      <a:pt x="1079" y="63"/>
                      <a:pt x="1151" y="25"/>
                      <a:pt x="1209" y="25"/>
                    </a:cubicBezTo>
                    <a:close/>
                    <a:moveTo>
                      <a:pt x="1182" y="1"/>
                    </a:moveTo>
                    <a:cubicBezTo>
                      <a:pt x="1177" y="1"/>
                      <a:pt x="1171" y="1"/>
                      <a:pt x="1166" y="1"/>
                    </a:cubicBezTo>
                    <a:cubicBezTo>
                      <a:pt x="1018" y="11"/>
                      <a:pt x="891" y="113"/>
                      <a:pt x="789" y="215"/>
                    </a:cubicBezTo>
                    <a:cubicBezTo>
                      <a:pt x="555" y="439"/>
                      <a:pt x="377" y="724"/>
                      <a:pt x="240" y="1019"/>
                    </a:cubicBezTo>
                    <a:cubicBezTo>
                      <a:pt x="143" y="1217"/>
                      <a:pt x="62" y="1410"/>
                      <a:pt x="1" y="1624"/>
                    </a:cubicBezTo>
                    <a:cubicBezTo>
                      <a:pt x="1" y="1629"/>
                      <a:pt x="1" y="1629"/>
                      <a:pt x="11" y="1634"/>
                    </a:cubicBezTo>
                    <a:cubicBezTo>
                      <a:pt x="25" y="1645"/>
                      <a:pt x="39" y="1648"/>
                      <a:pt x="54" y="1648"/>
                    </a:cubicBezTo>
                    <a:cubicBezTo>
                      <a:pt x="83" y="1648"/>
                      <a:pt x="113" y="1634"/>
                      <a:pt x="143" y="1624"/>
                    </a:cubicBezTo>
                    <a:cubicBezTo>
                      <a:pt x="204" y="1599"/>
                      <a:pt x="270" y="1563"/>
                      <a:pt x="326" y="1532"/>
                    </a:cubicBezTo>
                    <a:cubicBezTo>
                      <a:pt x="454" y="1461"/>
                      <a:pt x="576" y="1380"/>
                      <a:pt x="688" y="1298"/>
                    </a:cubicBezTo>
                    <a:cubicBezTo>
                      <a:pt x="886" y="1146"/>
                      <a:pt x="1059" y="953"/>
                      <a:pt x="1211" y="759"/>
                    </a:cubicBezTo>
                    <a:cubicBezTo>
                      <a:pt x="1293" y="647"/>
                      <a:pt x="1369" y="530"/>
                      <a:pt x="1400" y="393"/>
                    </a:cubicBezTo>
                    <a:cubicBezTo>
                      <a:pt x="1399" y="388"/>
                      <a:pt x="1395" y="383"/>
                      <a:pt x="1390" y="378"/>
                    </a:cubicBezTo>
                    <a:lnTo>
                      <a:pt x="1390" y="378"/>
                    </a:lnTo>
                    <a:cubicBezTo>
                      <a:pt x="1399" y="284"/>
                      <a:pt x="1393" y="171"/>
                      <a:pt x="1349" y="83"/>
                    </a:cubicBezTo>
                    <a:cubicBezTo>
                      <a:pt x="1321" y="27"/>
                      <a:pt x="1246" y="1"/>
                      <a:pt x="1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65"/>
              <p:cNvSpPr/>
              <p:nvPr/>
            </p:nvSpPr>
            <p:spPr>
              <a:xfrm>
                <a:off x="3919150" y="1392975"/>
                <a:ext cx="3730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60" extrusionOk="0">
                    <a:moveTo>
                      <a:pt x="712" y="0"/>
                    </a:moveTo>
                    <a:cubicBezTo>
                      <a:pt x="480" y="0"/>
                      <a:pt x="255" y="277"/>
                      <a:pt x="153" y="634"/>
                    </a:cubicBezTo>
                    <a:cubicBezTo>
                      <a:pt x="42" y="980"/>
                      <a:pt x="1" y="1341"/>
                      <a:pt x="255" y="1509"/>
                    </a:cubicBezTo>
                    <a:cubicBezTo>
                      <a:pt x="413" y="1616"/>
                      <a:pt x="591" y="1621"/>
                      <a:pt x="754" y="1687"/>
                    </a:cubicBezTo>
                    <a:lnTo>
                      <a:pt x="1491" y="2160"/>
                    </a:lnTo>
                    <a:cubicBezTo>
                      <a:pt x="1486" y="1768"/>
                      <a:pt x="1390" y="1397"/>
                      <a:pt x="1329" y="1041"/>
                    </a:cubicBezTo>
                    <a:cubicBezTo>
                      <a:pt x="1232" y="542"/>
                      <a:pt x="1110" y="84"/>
                      <a:pt x="779" y="8"/>
                    </a:cubicBezTo>
                    <a:cubicBezTo>
                      <a:pt x="757" y="3"/>
                      <a:pt x="734" y="0"/>
                      <a:pt x="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65"/>
              <p:cNvSpPr/>
              <p:nvPr/>
            </p:nvSpPr>
            <p:spPr>
              <a:xfrm>
                <a:off x="3918025" y="1409725"/>
                <a:ext cx="3830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00" extrusionOk="0">
                    <a:moveTo>
                      <a:pt x="577" y="0"/>
                    </a:moveTo>
                    <a:cubicBezTo>
                      <a:pt x="548" y="0"/>
                      <a:pt x="519" y="2"/>
                      <a:pt x="488" y="4"/>
                    </a:cubicBezTo>
                    <a:cubicBezTo>
                      <a:pt x="290" y="25"/>
                      <a:pt x="0" y="254"/>
                      <a:pt x="137" y="661"/>
                    </a:cubicBezTo>
                    <a:cubicBezTo>
                      <a:pt x="239" y="951"/>
                      <a:pt x="488" y="1134"/>
                      <a:pt x="666" y="1235"/>
                    </a:cubicBezTo>
                    <a:cubicBezTo>
                      <a:pt x="834" y="1332"/>
                      <a:pt x="1017" y="1388"/>
                      <a:pt x="1201" y="1429"/>
                    </a:cubicBezTo>
                    <a:cubicBezTo>
                      <a:pt x="1267" y="1439"/>
                      <a:pt x="1328" y="1449"/>
                      <a:pt x="1394" y="1459"/>
                    </a:cubicBezTo>
                    <a:cubicBezTo>
                      <a:pt x="1421" y="1463"/>
                      <a:pt x="1470" y="1494"/>
                      <a:pt x="1505" y="1494"/>
                    </a:cubicBezTo>
                    <a:cubicBezTo>
                      <a:pt x="1512" y="1494"/>
                      <a:pt x="1519" y="1493"/>
                      <a:pt x="1524" y="1490"/>
                    </a:cubicBezTo>
                    <a:lnTo>
                      <a:pt x="1524" y="1490"/>
                    </a:lnTo>
                    <a:cubicBezTo>
                      <a:pt x="1525" y="1493"/>
                      <a:pt x="1525" y="1497"/>
                      <a:pt x="1526" y="1500"/>
                    </a:cubicBezTo>
                    <a:lnTo>
                      <a:pt x="1531" y="1485"/>
                    </a:lnTo>
                    <a:lnTo>
                      <a:pt x="1531" y="1485"/>
                    </a:lnTo>
                    <a:cubicBezTo>
                      <a:pt x="1529" y="1487"/>
                      <a:pt x="1527" y="1489"/>
                      <a:pt x="1524" y="1490"/>
                    </a:cubicBezTo>
                    <a:lnTo>
                      <a:pt x="1524" y="1490"/>
                    </a:lnTo>
                    <a:cubicBezTo>
                      <a:pt x="1433" y="1011"/>
                      <a:pt x="1296" y="608"/>
                      <a:pt x="1073" y="279"/>
                    </a:cubicBezTo>
                    <a:cubicBezTo>
                      <a:pt x="924" y="64"/>
                      <a:pt x="763" y="0"/>
                      <a:pt x="5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65"/>
              <p:cNvSpPr/>
              <p:nvPr/>
            </p:nvSpPr>
            <p:spPr>
              <a:xfrm>
                <a:off x="3918900" y="1409300"/>
                <a:ext cx="3830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28" extrusionOk="0">
                    <a:moveTo>
                      <a:pt x="549" y="21"/>
                    </a:moveTo>
                    <a:cubicBezTo>
                      <a:pt x="647" y="21"/>
                      <a:pt x="743" y="44"/>
                      <a:pt x="830" y="103"/>
                    </a:cubicBezTo>
                    <a:cubicBezTo>
                      <a:pt x="957" y="184"/>
                      <a:pt x="1038" y="322"/>
                      <a:pt x="1110" y="454"/>
                    </a:cubicBezTo>
                    <a:cubicBezTo>
                      <a:pt x="1288" y="777"/>
                      <a:pt x="1390" y="1134"/>
                      <a:pt x="1461" y="1496"/>
                    </a:cubicBezTo>
                    <a:lnTo>
                      <a:pt x="1461" y="1496"/>
                    </a:lnTo>
                    <a:cubicBezTo>
                      <a:pt x="1454" y="1494"/>
                      <a:pt x="1444" y="1492"/>
                      <a:pt x="1440" y="1492"/>
                    </a:cubicBezTo>
                    <a:cubicBezTo>
                      <a:pt x="1425" y="1481"/>
                      <a:pt x="1415" y="1481"/>
                      <a:pt x="1405" y="1476"/>
                    </a:cubicBezTo>
                    <a:cubicBezTo>
                      <a:pt x="1369" y="1461"/>
                      <a:pt x="1333" y="1456"/>
                      <a:pt x="1293" y="1451"/>
                    </a:cubicBezTo>
                    <a:cubicBezTo>
                      <a:pt x="1201" y="1436"/>
                      <a:pt x="1115" y="1420"/>
                      <a:pt x="1023" y="1395"/>
                    </a:cubicBezTo>
                    <a:cubicBezTo>
                      <a:pt x="865" y="1349"/>
                      <a:pt x="718" y="1278"/>
                      <a:pt x="581" y="1191"/>
                    </a:cubicBezTo>
                    <a:cubicBezTo>
                      <a:pt x="347" y="1039"/>
                      <a:pt x="123" y="790"/>
                      <a:pt x="108" y="495"/>
                    </a:cubicBezTo>
                    <a:cubicBezTo>
                      <a:pt x="97" y="286"/>
                      <a:pt x="245" y="52"/>
                      <a:pt x="464" y="27"/>
                    </a:cubicBezTo>
                    <a:cubicBezTo>
                      <a:pt x="492" y="23"/>
                      <a:pt x="521" y="21"/>
                      <a:pt x="549" y="21"/>
                    </a:cubicBezTo>
                    <a:close/>
                    <a:moveTo>
                      <a:pt x="532" y="0"/>
                    </a:moveTo>
                    <a:cubicBezTo>
                      <a:pt x="519" y="0"/>
                      <a:pt x="507" y="1"/>
                      <a:pt x="494" y="1"/>
                    </a:cubicBezTo>
                    <a:cubicBezTo>
                      <a:pt x="265" y="21"/>
                      <a:pt x="67" y="179"/>
                      <a:pt x="41" y="413"/>
                    </a:cubicBezTo>
                    <a:cubicBezTo>
                      <a:pt x="1" y="734"/>
                      <a:pt x="245" y="1018"/>
                      <a:pt x="494" y="1191"/>
                    </a:cubicBezTo>
                    <a:cubicBezTo>
                      <a:pt x="652" y="1298"/>
                      <a:pt x="830" y="1375"/>
                      <a:pt x="1013" y="1425"/>
                    </a:cubicBezTo>
                    <a:cubicBezTo>
                      <a:pt x="1064" y="1441"/>
                      <a:pt x="1115" y="1451"/>
                      <a:pt x="1171" y="1466"/>
                    </a:cubicBezTo>
                    <a:cubicBezTo>
                      <a:pt x="1232" y="1471"/>
                      <a:pt x="1288" y="1476"/>
                      <a:pt x="1344" y="1497"/>
                    </a:cubicBezTo>
                    <a:cubicBezTo>
                      <a:pt x="1378" y="1504"/>
                      <a:pt x="1424" y="1527"/>
                      <a:pt x="1466" y="1527"/>
                    </a:cubicBezTo>
                    <a:cubicBezTo>
                      <a:pt x="1468" y="1527"/>
                      <a:pt x="1470" y="1527"/>
                      <a:pt x="1471" y="1527"/>
                    </a:cubicBezTo>
                    <a:lnTo>
                      <a:pt x="1471" y="1527"/>
                    </a:lnTo>
                    <a:cubicBezTo>
                      <a:pt x="1473" y="1527"/>
                      <a:pt x="1475" y="1527"/>
                      <a:pt x="1478" y="1527"/>
                    </a:cubicBezTo>
                    <a:cubicBezTo>
                      <a:pt x="1494" y="1527"/>
                      <a:pt x="1522" y="1520"/>
                      <a:pt x="1522" y="1507"/>
                    </a:cubicBezTo>
                    <a:lnTo>
                      <a:pt x="1527" y="1502"/>
                    </a:lnTo>
                    <a:cubicBezTo>
                      <a:pt x="1532" y="1498"/>
                      <a:pt x="1528" y="1497"/>
                      <a:pt x="1519" y="1496"/>
                    </a:cubicBezTo>
                    <a:lnTo>
                      <a:pt x="1519" y="1496"/>
                    </a:lnTo>
                    <a:cubicBezTo>
                      <a:pt x="1448" y="1143"/>
                      <a:pt x="1347" y="786"/>
                      <a:pt x="1176" y="474"/>
                    </a:cubicBezTo>
                    <a:cubicBezTo>
                      <a:pt x="1105" y="332"/>
                      <a:pt x="1018" y="184"/>
                      <a:pt x="881" y="93"/>
                    </a:cubicBezTo>
                    <a:cubicBezTo>
                      <a:pt x="775" y="24"/>
                      <a:pt x="6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65"/>
              <p:cNvSpPr/>
              <p:nvPr/>
            </p:nvSpPr>
            <p:spPr>
              <a:xfrm>
                <a:off x="3951847" y="1443897"/>
                <a:ext cx="87000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3479" y="9660"/>
                    </a:lnTo>
                    <a:lnTo>
                      <a:pt x="34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65"/>
              <p:cNvSpPr/>
              <p:nvPr/>
            </p:nvSpPr>
            <p:spPr>
              <a:xfrm>
                <a:off x="4006023" y="1443897"/>
                <a:ext cx="15150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605" y="9660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65"/>
              <p:cNvSpPr/>
              <p:nvPr/>
            </p:nvSpPr>
            <p:spPr>
              <a:xfrm>
                <a:off x="3874396" y="1443897"/>
                <a:ext cx="101125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4044" y="9660"/>
                    </a:lnTo>
                    <a:lnTo>
                      <a:pt x="40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65"/>
              <p:cNvSpPr/>
              <p:nvPr/>
            </p:nvSpPr>
            <p:spPr>
              <a:xfrm>
                <a:off x="3912046" y="1443897"/>
                <a:ext cx="25825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1033" y="966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65"/>
              <p:cNvSpPr/>
              <p:nvPr/>
            </p:nvSpPr>
            <p:spPr>
              <a:xfrm>
                <a:off x="3874400" y="1480275"/>
                <a:ext cx="1644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494" extrusionOk="0">
                    <a:moveTo>
                      <a:pt x="0" y="0"/>
                    </a:moveTo>
                    <a:lnTo>
                      <a:pt x="0" y="494"/>
                    </a:lnTo>
                    <a:lnTo>
                      <a:pt x="6577" y="494"/>
                    </a:lnTo>
                    <a:lnTo>
                      <a:pt x="6577" y="0"/>
                    </a:lnTo>
                    <a:close/>
                  </a:path>
                </a:pathLst>
              </a:custGeom>
              <a:solidFill>
                <a:srgbClr val="0E1A1E">
                  <a:alpha val="66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65"/>
              <p:cNvSpPr/>
              <p:nvPr/>
            </p:nvSpPr>
            <p:spPr>
              <a:xfrm>
                <a:off x="3951725" y="1443900"/>
                <a:ext cx="904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3617" y="178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65"/>
              <p:cNvSpPr/>
              <p:nvPr/>
            </p:nvSpPr>
            <p:spPr>
              <a:xfrm>
                <a:off x="4009075" y="1443900"/>
                <a:ext cx="1730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692" y="1781"/>
                    </a:ln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65"/>
              <p:cNvSpPr/>
              <p:nvPr/>
            </p:nvSpPr>
            <p:spPr>
              <a:xfrm>
                <a:off x="3871225" y="1443900"/>
                <a:ext cx="1079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4319" y="1781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65"/>
              <p:cNvSpPr/>
              <p:nvPr/>
            </p:nvSpPr>
            <p:spPr>
              <a:xfrm>
                <a:off x="3908475" y="1443900"/>
                <a:ext cx="3335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782" extrusionOk="0">
                    <a:moveTo>
                      <a:pt x="1" y="1"/>
                    </a:moveTo>
                    <a:lnTo>
                      <a:pt x="1" y="1781"/>
                    </a:lnTo>
                    <a:lnTo>
                      <a:pt x="1333" y="1781"/>
                    </a:ln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6" name="Google Shape;5836;p65"/>
            <p:cNvGrpSpPr/>
            <p:nvPr/>
          </p:nvGrpSpPr>
          <p:grpSpPr>
            <a:xfrm>
              <a:off x="7740015" y="2343213"/>
              <a:ext cx="494410" cy="612770"/>
              <a:chOff x="3455900" y="1180597"/>
              <a:chExt cx="192798" cy="238953"/>
            </a:xfrm>
          </p:grpSpPr>
          <p:sp>
            <p:nvSpPr>
              <p:cNvPr id="5837" name="Google Shape;5837;p65"/>
              <p:cNvSpPr/>
              <p:nvPr/>
            </p:nvSpPr>
            <p:spPr>
              <a:xfrm>
                <a:off x="3553260" y="1181368"/>
                <a:ext cx="90909" cy="238182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21932" extrusionOk="0">
                    <a:moveTo>
                      <a:pt x="0" y="1"/>
                    </a:moveTo>
                    <a:lnTo>
                      <a:pt x="0" y="21932"/>
                    </a:lnTo>
                    <a:lnTo>
                      <a:pt x="7049" y="21908"/>
                    </a:lnTo>
                    <a:lnTo>
                      <a:pt x="8227" y="2441"/>
                    </a:lnTo>
                    <a:lnTo>
                      <a:pt x="8370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65"/>
              <p:cNvSpPr/>
              <p:nvPr/>
            </p:nvSpPr>
            <p:spPr>
              <a:xfrm>
                <a:off x="3462242" y="1185376"/>
                <a:ext cx="91039" cy="234174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21563" extrusionOk="0">
                    <a:moveTo>
                      <a:pt x="8382" y="1"/>
                    </a:moveTo>
                    <a:lnTo>
                      <a:pt x="0" y="251"/>
                    </a:lnTo>
                    <a:lnTo>
                      <a:pt x="119" y="2060"/>
                    </a:lnTo>
                    <a:lnTo>
                      <a:pt x="143" y="2060"/>
                    </a:lnTo>
                    <a:lnTo>
                      <a:pt x="1322" y="21539"/>
                    </a:lnTo>
                    <a:lnTo>
                      <a:pt x="8382" y="21563"/>
                    </a:lnTo>
                    <a:lnTo>
                      <a:pt x="8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65"/>
              <p:cNvSpPr/>
              <p:nvPr/>
            </p:nvSpPr>
            <p:spPr>
              <a:xfrm>
                <a:off x="3459658" y="1192619"/>
                <a:ext cx="188008" cy="21601"/>
              </a:xfrm>
              <a:custGeom>
                <a:avLst/>
                <a:gdLst/>
                <a:ahLst/>
                <a:cxnLst/>
                <a:rect l="l" t="t" r="r" b="b"/>
                <a:pathLst>
                  <a:path w="17312" h="1989" extrusionOk="0">
                    <a:moveTo>
                      <a:pt x="8525" y="0"/>
                    </a:moveTo>
                    <a:lnTo>
                      <a:pt x="0" y="715"/>
                    </a:lnTo>
                    <a:lnTo>
                      <a:pt x="0" y="1429"/>
                    </a:lnTo>
                    <a:lnTo>
                      <a:pt x="381" y="1393"/>
                    </a:lnTo>
                    <a:lnTo>
                      <a:pt x="417" y="1941"/>
                    </a:lnTo>
                    <a:lnTo>
                      <a:pt x="8585" y="1989"/>
                    </a:lnTo>
                    <a:lnTo>
                      <a:pt x="16812" y="1834"/>
                    </a:lnTo>
                    <a:lnTo>
                      <a:pt x="16847" y="1405"/>
                    </a:lnTo>
                    <a:lnTo>
                      <a:pt x="17264" y="1465"/>
                    </a:lnTo>
                    <a:lnTo>
                      <a:pt x="17312" y="572"/>
                    </a:lnTo>
                    <a:lnTo>
                      <a:pt x="8525" y="0"/>
                    </a:lnTo>
                    <a:close/>
                  </a:path>
                </a:pathLst>
              </a:custGeom>
              <a:solidFill>
                <a:srgbClr val="0E1A1E">
                  <a:alpha val="66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65"/>
              <p:cNvSpPr/>
              <p:nvPr/>
            </p:nvSpPr>
            <p:spPr>
              <a:xfrm>
                <a:off x="3553000" y="1180597"/>
                <a:ext cx="95698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2596" extrusionOk="0">
                    <a:moveTo>
                      <a:pt x="0" y="0"/>
                    </a:moveTo>
                    <a:lnTo>
                      <a:pt x="0" y="2596"/>
                    </a:lnTo>
                    <a:lnTo>
                      <a:pt x="8240" y="2572"/>
                    </a:lnTo>
                    <a:lnTo>
                      <a:pt x="8251" y="2512"/>
                    </a:lnTo>
                    <a:lnTo>
                      <a:pt x="8668" y="2572"/>
                    </a:lnTo>
                    <a:lnTo>
                      <a:pt x="88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65"/>
              <p:cNvSpPr/>
              <p:nvPr/>
            </p:nvSpPr>
            <p:spPr>
              <a:xfrm>
                <a:off x="3455900" y="1180597"/>
                <a:ext cx="97121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596" extrusionOk="0">
                    <a:moveTo>
                      <a:pt x="1" y="0"/>
                    </a:moveTo>
                    <a:lnTo>
                      <a:pt x="132" y="2572"/>
                    </a:lnTo>
                    <a:lnTo>
                      <a:pt x="727" y="2500"/>
                    </a:lnTo>
                    <a:lnTo>
                      <a:pt x="751" y="2572"/>
                    </a:lnTo>
                    <a:lnTo>
                      <a:pt x="8871" y="2584"/>
                    </a:lnTo>
                    <a:lnTo>
                      <a:pt x="8942" y="2596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2" name="Google Shape;5842;p65"/>
              <p:cNvGrpSpPr/>
              <p:nvPr/>
            </p:nvGrpSpPr>
            <p:grpSpPr>
              <a:xfrm>
                <a:off x="3455900" y="1180597"/>
                <a:ext cx="191876" cy="238300"/>
                <a:chOff x="3151100" y="1180597"/>
                <a:chExt cx="191876" cy="238300"/>
              </a:xfrm>
            </p:grpSpPr>
            <p:sp>
              <p:nvSpPr>
                <p:cNvPr id="5843" name="Google Shape;5843;p65"/>
                <p:cNvSpPr/>
                <p:nvPr/>
              </p:nvSpPr>
              <p:spPr>
                <a:xfrm>
                  <a:off x="3312071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4" name="Google Shape;5844;p65"/>
                <p:cNvSpPr/>
                <p:nvPr/>
              </p:nvSpPr>
              <p:spPr>
                <a:xfrm>
                  <a:off x="3287628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5" name="Google Shape;5845;p65"/>
                <p:cNvSpPr/>
                <p:nvPr/>
              </p:nvSpPr>
              <p:spPr>
                <a:xfrm>
                  <a:off x="3263456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65"/>
                <p:cNvSpPr/>
                <p:nvPr/>
              </p:nvSpPr>
              <p:spPr>
                <a:xfrm>
                  <a:off x="3239024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65"/>
                <p:cNvSpPr/>
                <p:nvPr/>
              </p:nvSpPr>
              <p:spPr>
                <a:xfrm>
                  <a:off x="3214972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65"/>
                <p:cNvSpPr/>
                <p:nvPr/>
              </p:nvSpPr>
              <p:spPr>
                <a:xfrm>
                  <a:off x="3190540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15" y="537"/>
                        <a:pt x="477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65"/>
                <p:cNvSpPr/>
                <p:nvPr/>
              </p:nvSpPr>
              <p:spPr>
                <a:xfrm>
                  <a:off x="3166357" y="131208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0" name="Google Shape;5850;p65"/>
                <p:cNvSpPr/>
                <p:nvPr/>
              </p:nvSpPr>
              <p:spPr>
                <a:xfrm>
                  <a:off x="3323440" y="1300583"/>
                  <a:ext cx="8677" cy="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60" extrusionOk="0">
                      <a:moveTo>
                        <a:pt x="489" y="0"/>
                      </a:moveTo>
                      <a:cubicBezTo>
                        <a:pt x="215" y="24"/>
                        <a:pt x="1" y="143"/>
                        <a:pt x="1" y="286"/>
                      </a:cubicBezTo>
                      <a:cubicBezTo>
                        <a:pt x="1" y="441"/>
                        <a:pt x="215" y="560"/>
                        <a:pt x="477" y="560"/>
                      </a:cubicBezTo>
                      <a:cubicBezTo>
                        <a:pt x="572" y="560"/>
                        <a:pt x="680" y="536"/>
                        <a:pt x="775" y="500"/>
                      </a:cubicBezTo>
                      <a:lnTo>
                        <a:pt x="799" y="84"/>
                      </a:lnTo>
                      <a:cubicBezTo>
                        <a:pt x="715" y="36"/>
                        <a:pt x="608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1" name="Google Shape;5851;p65"/>
                <p:cNvSpPr/>
                <p:nvPr/>
              </p:nvSpPr>
              <p:spPr>
                <a:xfrm>
                  <a:off x="3299138" y="130083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2" name="Google Shape;5852;p65"/>
                <p:cNvSpPr/>
                <p:nvPr/>
              </p:nvSpPr>
              <p:spPr>
                <a:xfrm>
                  <a:off x="3274836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63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65"/>
                <p:cNvSpPr/>
                <p:nvPr/>
              </p:nvSpPr>
              <p:spPr>
                <a:xfrm>
                  <a:off x="3250524" y="130083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65"/>
                <p:cNvSpPr/>
                <p:nvPr/>
              </p:nvSpPr>
              <p:spPr>
                <a:xfrm>
                  <a:off x="3226352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63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65"/>
                <p:cNvSpPr/>
                <p:nvPr/>
              </p:nvSpPr>
              <p:spPr>
                <a:xfrm>
                  <a:off x="3202039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65"/>
                <p:cNvSpPr/>
                <p:nvPr/>
              </p:nvSpPr>
              <p:spPr>
                <a:xfrm>
                  <a:off x="3177737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7" name="Google Shape;5857;p65"/>
                <p:cNvSpPr/>
                <p:nvPr/>
              </p:nvSpPr>
              <p:spPr>
                <a:xfrm>
                  <a:off x="3323440" y="1322432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477" y="0"/>
                      </a:moveTo>
                      <a:cubicBezTo>
                        <a:pt x="215" y="12"/>
                        <a:pt x="1" y="131"/>
                        <a:pt x="1" y="286"/>
                      </a:cubicBezTo>
                      <a:cubicBezTo>
                        <a:pt x="1" y="429"/>
                        <a:pt x="215" y="548"/>
                        <a:pt x="477" y="548"/>
                      </a:cubicBezTo>
                      <a:cubicBezTo>
                        <a:pt x="537" y="548"/>
                        <a:pt x="596" y="548"/>
                        <a:pt x="632" y="536"/>
                      </a:cubicBezTo>
                      <a:lnTo>
                        <a:pt x="668" y="36"/>
                      </a:lnTo>
                      <a:cubicBezTo>
                        <a:pt x="608" y="12"/>
                        <a:pt x="53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8" name="Google Shape;5858;p65"/>
                <p:cNvSpPr/>
                <p:nvPr/>
              </p:nvSpPr>
              <p:spPr>
                <a:xfrm>
                  <a:off x="3299138" y="1322563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9" name="Google Shape;5859;p65"/>
                <p:cNvSpPr/>
                <p:nvPr/>
              </p:nvSpPr>
              <p:spPr>
                <a:xfrm>
                  <a:off x="3274836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0" name="Google Shape;5860;p65"/>
                <p:cNvSpPr/>
                <p:nvPr/>
              </p:nvSpPr>
              <p:spPr>
                <a:xfrm>
                  <a:off x="3250524" y="1322563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1" name="Google Shape;5861;p65"/>
                <p:cNvSpPr/>
                <p:nvPr/>
              </p:nvSpPr>
              <p:spPr>
                <a:xfrm>
                  <a:off x="3226352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2" name="Google Shape;5862;p65"/>
                <p:cNvSpPr/>
                <p:nvPr/>
              </p:nvSpPr>
              <p:spPr>
                <a:xfrm>
                  <a:off x="3202039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3" name="Google Shape;5863;p65"/>
                <p:cNvSpPr/>
                <p:nvPr/>
              </p:nvSpPr>
              <p:spPr>
                <a:xfrm>
                  <a:off x="3177737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4" name="Google Shape;5864;p65"/>
                <p:cNvSpPr/>
                <p:nvPr/>
              </p:nvSpPr>
              <p:spPr>
                <a:xfrm>
                  <a:off x="3326285" y="1346225"/>
                  <a:ext cx="3117" cy="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89" extrusionOk="0">
                      <a:moveTo>
                        <a:pt x="287" y="0"/>
                      </a:moveTo>
                      <a:lnTo>
                        <a:pt x="287" y="0"/>
                      </a:lnTo>
                      <a:cubicBezTo>
                        <a:pt x="120" y="48"/>
                        <a:pt x="1" y="143"/>
                        <a:pt x="1" y="250"/>
                      </a:cubicBezTo>
                      <a:cubicBezTo>
                        <a:pt x="1" y="357"/>
                        <a:pt x="108" y="441"/>
                        <a:pt x="251" y="488"/>
                      </a:cubicBez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5" name="Google Shape;5865;p65"/>
                <p:cNvSpPr/>
                <p:nvPr/>
              </p:nvSpPr>
              <p:spPr>
                <a:xfrm>
                  <a:off x="3301853" y="1346095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6" name="Google Shape;5866;p65"/>
                <p:cNvSpPr/>
                <p:nvPr/>
              </p:nvSpPr>
              <p:spPr>
                <a:xfrm>
                  <a:off x="3277801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7" name="Google Shape;5867;p65"/>
                <p:cNvSpPr/>
                <p:nvPr/>
              </p:nvSpPr>
              <p:spPr>
                <a:xfrm>
                  <a:off x="3253369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8" name="Google Shape;5868;p65"/>
                <p:cNvSpPr/>
                <p:nvPr/>
              </p:nvSpPr>
              <p:spPr>
                <a:xfrm>
                  <a:off x="3229197" y="13460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9" name="Google Shape;5869;p65"/>
                <p:cNvSpPr/>
                <p:nvPr/>
              </p:nvSpPr>
              <p:spPr>
                <a:xfrm>
                  <a:off x="3204754" y="1346095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0" name="Google Shape;5870;p65"/>
                <p:cNvSpPr/>
                <p:nvPr/>
              </p:nvSpPr>
              <p:spPr>
                <a:xfrm>
                  <a:off x="3180712" y="13460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1" name="Google Shape;5871;p65"/>
                <p:cNvSpPr/>
                <p:nvPr/>
              </p:nvSpPr>
              <p:spPr>
                <a:xfrm>
                  <a:off x="3313363" y="13347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2" name="Google Shape;5872;p65"/>
                <p:cNvSpPr/>
                <p:nvPr/>
              </p:nvSpPr>
              <p:spPr>
                <a:xfrm>
                  <a:off x="3289181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3" name="Google Shape;5873;p65"/>
                <p:cNvSpPr/>
                <p:nvPr/>
              </p:nvSpPr>
              <p:spPr>
                <a:xfrm>
                  <a:off x="3264879" y="13347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4" name="Google Shape;5874;p65"/>
                <p:cNvSpPr/>
                <p:nvPr/>
              </p:nvSpPr>
              <p:spPr>
                <a:xfrm>
                  <a:off x="3240696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5" name="Google Shape;5875;p65"/>
                <p:cNvSpPr/>
                <p:nvPr/>
              </p:nvSpPr>
              <p:spPr>
                <a:xfrm>
                  <a:off x="3216264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6" name="Google Shape;5876;p65"/>
                <p:cNvSpPr/>
                <p:nvPr/>
              </p:nvSpPr>
              <p:spPr>
                <a:xfrm>
                  <a:off x="3191962" y="133471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7" name="Google Shape;5877;p65"/>
                <p:cNvSpPr/>
                <p:nvPr/>
              </p:nvSpPr>
              <p:spPr>
                <a:xfrm>
                  <a:off x="3167649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8" name="Google Shape;5878;p65"/>
                <p:cNvSpPr/>
                <p:nvPr/>
              </p:nvSpPr>
              <p:spPr>
                <a:xfrm>
                  <a:off x="3313363" y="135656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9" name="Google Shape;5879;p65"/>
                <p:cNvSpPr/>
                <p:nvPr/>
              </p:nvSpPr>
              <p:spPr>
                <a:xfrm>
                  <a:off x="3289181" y="135656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0" name="Google Shape;5880;p65"/>
                <p:cNvSpPr/>
                <p:nvPr/>
              </p:nvSpPr>
              <p:spPr>
                <a:xfrm>
                  <a:off x="3264879" y="135656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1" name="Google Shape;5881;p65"/>
                <p:cNvSpPr/>
                <p:nvPr/>
              </p:nvSpPr>
              <p:spPr>
                <a:xfrm>
                  <a:off x="3240696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2" name="Google Shape;5882;p65"/>
                <p:cNvSpPr/>
                <p:nvPr/>
              </p:nvSpPr>
              <p:spPr>
                <a:xfrm>
                  <a:off x="3216264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3" name="Google Shape;5883;p65"/>
                <p:cNvSpPr/>
                <p:nvPr/>
              </p:nvSpPr>
              <p:spPr>
                <a:xfrm>
                  <a:off x="3191962" y="135656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4" name="Google Shape;5884;p65"/>
                <p:cNvSpPr/>
                <p:nvPr/>
              </p:nvSpPr>
              <p:spPr>
                <a:xfrm>
                  <a:off x="3167649" y="1358377"/>
                  <a:ext cx="662" cy="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239" extrusionOk="0">
                      <a:moveTo>
                        <a:pt x="37" y="0"/>
                      </a:moveTo>
                      <a:cubicBezTo>
                        <a:pt x="13" y="24"/>
                        <a:pt x="1" y="60"/>
                        <a:pt x="1" y="95"/>
                      </a:cubicBezTo>
                      <a:cubicBezTo>
                        <a:pt x="1" y="143"/>
                        <a:pt x="25" y="191"/>
                        <a:pt x="60" y="238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5" name="Google Shape;5885;p65"/>
                <p:cNvSpPr/>
                <p:nvPr/>
              </p:nvSpPr>
              <p:spPr>
                <a:xfrm>
                  <a:off x="3168040" y="1356564"/>
                  <a:ext cx="9969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537" extrusionOk="0">
                      <a:moveTo>
                        <a:pt x="441" y="1"/>
                      </a:moveTo>
                      <a:cubicBezTo>
                        <a:pt x="239" y="1"/>
                        <a:pt x="84" y="60"/>
                        <a:pt x="1" y="155"/>
                      </a:cubicBezTo>
                      <a:lnTo>
                        <a:pt x="24" y="393"/>
                      </a:lnTo>
                      <a:cubicBezTo>
                        <a:pt x="96" y="477"/>
                        <a:pt x="263" y="536"/>
                        <a:pt x="441" y="536"/>
                      </a:cubicBezTo>
                      <a:cubicBezTo>
                        <a:pt x="703" y="536"/>
                        <a:pt x="917" y="417"/>
                        <a:pt x="917" y="262"/>
                      </a:cubicBezTo>
                      <a:cubicBezTo>
                        <a:pt x="917" y="120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6" name="Google Shape;5886;p65"/>
                <p:cNvSpPr/>
                <p:nvPr/>
              </p:nvSpPr>
              <p:spPr>
                <a:xfrm>
                  <a:off x="3312071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7" name="Google Shape;5887;p65"/>
                <p:cNvSpPr/>
                <p:nvPr/>
              </p:nvSpPr>
              <p:spPr>
                <a:xfrm>
                  <a:off x="3287628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8" name="Google Shape;5888;p65"/>
                <p:cNvSpPr/>
                <p:nvPr/>
              </p:nvSpPr>
              <p:spPr>
                <a:xfrm>
                  <a:off x="3263456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9" name="Google Shape;5889;p65"/>
                <p:cNvSpPr/>
                <p:nvPr/>
              </p:nvSpPr>
              <p:spPr>
                <a:xfrm>
                  <a:off x="3239024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0" name="Google Shape;5890;p65"/>
                <p:cNvSpPr/>
                <p:nvPr/>
              </p:nvSpPr>
              <p:spPr>
                <a:xfrm>
                  <a:off x="3214972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1" name="Google Shape;5891;p65"/>
                <p:cNvSpPr/>
                <p:nvPr/>
              </p:nvSpPr>
              <p:spPr>
                <a:xfrm>
                  <a:off x="3190540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2" name="Google Shape;5892;p65"/>
                <p:cNvSpPr/>
                <p:nvPr/>
              </p:nvSpPr>
              <p:spPr>
                <a:xfrm>
                  <a:off x="3169593" y="1379195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191" y="0"/>
                      </a:moveTo>
                      <a:cubicBezTo>
                        <a:pt x="120" y="0"/>
                        <a:pt x="60" y="12"/>
                        <a:pt x="0" y="24"/>
                      </a:cubicBezTo>
                      <a:lnTo>
                        <a:pt x="24" y="536"/>
                      </a:lnTo>
                      <a:cubicBezTo>
                        <a:pt x="84" y="548"/>
                        <a:pt x="131" y="548"/>
                        <a:pt x="191" y="548"/>
                      </a:cubicBezTo>
                      <a:cubicBezTo>
                        <a:pt x="441" y="536"/>
                        <a:pt x="667" y="417"/>
                        <a:pt x="667" y="262"/>
                      </a:cubicBezTo>
                      <a:cubicBezTo>
                        <a:pt x="667" y="119"/>
                        <a:pt x="441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3" name="Google Shape;5893;p65"/>
                <p:cNvSpPr/>
                <p:nvPr/>
              </p:nvSpPr>
              <p:spPr>
                <a:xfrm>
                  <a:off x="3323440" y="1367814"/>
                  <a:ext cx="467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537" extrusionOk="0">
                      <a:moveTo>
                        <a:pt x="430" y="0"/>
                      </a:moveTo>
                      <a:cubicBezTo>
                        <a:pt x="191" y="24"/>
                        <a:pt x="1" y="143"/>
                        <a:pt x="1" y="274"/>
                      </a:cubicBezTo>
                      <a:cubicBezTo>
                        <a:pt x="1" y="405"/>
                        <a:pt x="179" y="524"/>
                        <a:pt x="394" y="536"/>
                      </a:cubicBezTo>
                      <a:lnTo>
                        <a:pt x="43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4" name="Google Shape;5894;p65"/>
                <p:cNvSpPr/>
                <p:nvPr/>
              </p:nvSpPr>
              <p:spPr>
                <a:xfrm>
                  <a:off x="3299138" y="13678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5" name="Google Shape;5895;p65"/>
                <p:cNvSpPr/>
                <p:nvPr/>
              </p:nvSpPr>
              <p:spPr>
                <a:xfrm>
                  <a:off x="3274836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6" name="Google Shape;5896;p65"/>
                <p:cNvSpPr/>
                <p:nvPr/>
              </p:nvSpPr>
              <p:spPr>
                <a:xfrm>
                  <a:off x="3250524" y="13678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7" name="Google Shape;5897;p65"/>
                <p:cNvSpPr/>
                <p:nvPr/>
              </p:nvSpPr>
              <p:spPr>
                <a:xfrm>
                  <a:off x="3226352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8" name="Google Shape;5898;p65"/>
                <p:cNvSpPr/>
                <p:nvPr/>
              </p:nvSpPr>
              <p:spPr>
                <a:xfrm>
                  <a:off x="3202039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9" name="Google Shape;5899;p65"/>
                <p:cNvSpPr/>
                <p:nvPr/>
              </p:nvSpPr>
              <p:spPr>
                <a:xfrm>
                  <a:off x="3177737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0" name="Google Shape;5900;p65"/>
                <p:cNvSpPr/>
                <p:nvPr/>
              </p:nvSpPr>
              <p:spPr>
                <a:xfrm>
                  <a:off x="3323440" y="1389793"/>
                  <a:ext cx="337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513" extrusionOk="0">
                      <a:moveTo>
                        <a:pt x="310" y="0"/>
                      </a:moveTo>
                      <a:lnTo>
                        <a:pt x="310" y="0"/>
                      </a:lnTo>
                      <a:cubicBezTo>
                        <a:pt x="132" y="48"/>
                        <a:pt x="1" y="143"/>
                        <a:pt x="1" y="262"/>
                      </a:cubicBezTo>
                      <a:cubicBezTo>
                        <a:pt x="1" y="358"/>
                        <a:pt x="120" y="465"/>
                        <a:pt x="275" y="512"/>
                      </a:cubicBez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1" name="Google Shape;5901;p65"/>
                <p:cNvSpPr/>
                <p:nvPr/>
              </p:nvSpPr>
              <p:spPr>
                <a:xfrm>
                  <a:off x="3299138" y="138966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2" name="Google Shape;5902;p65"/>
                <p:cNvSpPr/>
                <p:nvPr/>
              </p:nvSpPr>
              <p:spPr>
                <a:xfrm>
                  <a:off x="3274836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3" name="Google Shape;5903;p65"/>
                <p:cNvSpPr/>
                <p:nvPr/>
              </p:nvSpPr>
              <p:spPr>
                <a:xfrm>
                  <a:off x="3250524" y="138966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4" name="Google Shape;5904;p65"/>
                <p:cNvSpPr/>
                <p:nvPr/>
              </p:nvSpPr>
              <p:spPr>
                <a:xfrm>
                  <a:off x="3226352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5" name="Google Shape;5905;p65"/>
                <p:cNvSpPr/>
                <p:nvPr/>
              </p:nvSpPr>
              <p:spPr>
                <a:xfrm>
                  <a:off x="3202039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6" name="Google Shape;5906;p65"/>
                <p:cNvSpPr/>
                <p:nvPr/>
              </p:nvSpPr>
              <p:spPr>
                <a:xfrm>
                  <a:off x="3177737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7" name="Google Shape;5907;p65"/>
                <p:cNvSpPr/>
                <p:nvPr/>
              </p:nvSpPr>
              <p:spPr>
                <a:xfrm>
                  <a:off x="3301853" y="141306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8" name="Google Shape;5908;p65"/>
                <p:cNvSpPr/>
                <p:nvPr/>
              </p:nvSpPr>
              <p:spPr>
                <a:xfrm>
                  <a:off x="3277801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9" name="Google Shape;5909;p65"/>
                <p:cNvSpPr/>
                <p:nvPr/>
              </p:nvSpPr>
              <p:spPr>
                <a:xfrm>
                  <a:off x="3253369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0" name="Google Shape;5910;p65"/>
                <p:cNvSpPr/>
                <p:nvPr/>
              </p:nvSpPr>
              <p:spPr>
                <a:xfrm>
                  <a:off x="3229197" y="141306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1" name="Google Shape;5911;p65"/>
                <p:cNvSpPr/>
                <p:nvPr/>
              </p:nvSpPr>
              <p:spPr>
                <a:xfrm>
                  <a:off x="3204754" y="141306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2" name="Google Shape;5912;p65"/>
                <p:cNvSpPr/>
                <p:nvPr/>
              </p:nvSpPr>
              <p:spPr>
                <a:xfrm>
                  <a:off x="3180712" y="141306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3" name="Google Shape;5913;p65"/>
                <p:cNvSpPr/>
                <p:nvPr/>
              </p:nvSpPr>
              <p:spPr>
                <a:xfrm>
                  <a:off x="3313363" y="140181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4" name="Google Shape;5914;p65"/>
                <p:cNvSpPr/>
                <p:nvPr/>
              </p:nvSpPr>
              <p:spPr>
                <a:xfrm>
                  <a:off x="3289181" y="140181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5" name="Google Shape;5915;p65"/>
                <p:cNvSpPr/>
                <p:nvPr/>
              </p:nvSpPr>
              <p:spPr>
                <a:xfrm>
                  <a:off x="3264879" y="140181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6" name="Google Shape;5916;p65"/>
                <p:cNvSpPr/>
                <p:nvPr/>
              </p:nvSpPr>
              <p:spPr>
                <a:xfrm>
                  <a:off x="3240696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15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7" name="Google Shape;5917;p65"/>
                <p:cNvSpPr/>
                <p:nvPr/>
              </p:nvSpPr>
              <p:spPr>
                <a:xfrm>
                  <a:off x="3216264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8" name="Google Shape;5918;p65"/>
                <p:cNvSpPr/>
                <p:nvPr/>
              </p:nvSpPr>
              <p:spPr>
                <a:xfrm>
                  <a:off x="3191962" y="140181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9" name="Google Shape;5919;p65"/>
                <p:cNvSpPr/>
                <p:nvPr/>
              </p:nvSpPr>
              <p:spPr>
                <a:xfrm>
                  <a:off x="3170885" y="1401815"/>
                  <a:ext cx="7254" cy="5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9" extrusionOk="0">
                      <a:moveTo>
                        <a:pt x="191" y="1"/>
                      </a:moveTo>
                      <a:cubicBezTo>
                        <a:pt x="120" y="1"/>
                        <a:pt x="60" y="13"/>
                        <a:pt x="1" y="25"/>
                      </a:cubicBezTo>
                      <a:lnTo>
                        <a:pt x="24" y="537"/>
                      </a:lnTo>
                      <a:cubicBezTo>
                        <a:pt x="72" y="548"/>
                        <a:pt x="131" y="548"/>
                        <a:pt x="191" y="548"/>
                      </a:cubicBezTo>
                      <a:cubicBezTo>
                        <a:pt x="441" y="537"/>
                        <a:pt x="667" y="417"/>
                        <a:pt x="667" y="263"/>
                      </a:cubicBezTo>
                      <a:cubicBezTo>
                        <a:pt x="667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0" name="Google Shape;5920;p65"/>
                <p:cNvSpPr/>
                <p:nvPr/>
              </p:nvSpPr>
              <p:spPr>
                <a:xfrm>
                  <a:off x="3312712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1" name="Google Shape;5921;p65"/>
                <p:cNvSpPr/>
                <p:nvPr/>
              </p:nvSpPr>
              <p:spPr>
                <a:xfrm>
                  <a:off x="3288280" y="1180597"/>
                  <a:ext cx="9057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44" extrusionOk="0">
                      <a:moveTo>
                        <a:pt x="0" y="0"/>
                      </a:moveTo>
                      <a:cubicBezTo>
                        <a:pt x="84" y="84"/>
                        <a:pt x="239" y="143"/>
                        <a:pt x="417" y="143"/>
                      </a:cubicBezTo>
                      <a:cubicBezTo>
                        <a:pt x="596" y="143"/>
                        <a:pt x="762" y="84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2" name="Google Shape;5922;p65"/>
                <p:cNvSpPr/>
                <p:nvPr/>
              </p:nvSpPr>
              <p:spPr>
                <a:xfrm>
                  <a:off x="3264097" y="1180728"/>
                  <a:ext cx="9068" cy="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32" extrusionOk="0">
                      <a:moveTo>
                        <a:pt x="1" y="0"/>
                      </a:moveTo>
                      <a:cubicBezTo>
                        <a:pt x="84" y="72"/>
                        <a:pt x="239" y="131"/>
                        <a:pt x="418" y="131"/>
                      </a:cubicBezTo>
                      <a:cubicBezTo>
                        <a:pt x="596" y="131"/>
                        <a:pt x="739" y="72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3" name="Google Shape;5923;p65"/>
                <p:cNvSpPr/>
                <p:nvPr/>
              </p:nvSpPr>
              <p:spPr>
                <a:xfrm>
                  <a:off x="3239665" y="1180597"/>
                  <a:ext cx="906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51" y="84"/>
                        <a:pt x="834" y="12"/>
                      </a:cubicBezTo>
                      <a:lnTo>
                        <a:pt x="786" y="12"/>
                      </a:lnTo>
                      <a:lnTo>
                        <a:pt x="715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4" name="Google Shape;5924;p65"/>
                <p:cNvSpPr/>
                <p:nvPr/>
              </p:nvSpPr>
              <p:spPr>
                <a:xfrm>
                  <a:off x="3215623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84"/>
                        <a:pt x="226" y="143"/>
                        <a:pt x="417" y="143"/>
                      </a:cubicBezTo>
                      <a:cubicBezTo>
                        <a:pt x="595" y="143"/>
                        <a:pt x="762" y="84"/>
                        <a:pt x="84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5" name="Google Shape;5925;p65"/>
                <p:cNvSpPr/>
                <p:nvPr/>
              </p:nvSpPr>
              <p:spPr>
                <a:xfrm>
                  <a:off x="3191180" y="1180597"/>
                  <a:ext cx="919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144" extrusionOk="0">
                      <a:moveTo>
                        <a:pt x="1" y="0"/>
                      </a:moveTo>
                      <a:cubicBezTo>
                        <a:pt x="72" y="72"/>
                        <a:pt x="227" y="143"/>
                        <a:pt x="418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6" name="Google Shape;5926;p65"/>
                <p:cNvSpPr/>
                <p:nvPr/>
              </p:nvSpPr>
              <p:spPr>
                <a:xfrm>
                  <a:off x="3167009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72"/>
                        <a:pt x="238" y="143"/>
                        <a:pt x="417" y="143"/>
                      </a:cubicBezTo>
                      <a:cubicBezTo>
                        <a:pt x="608" y="143"/>
                        <a:pt x="750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7" name="Google Shape;5927;p65"/>
                <p:cNvSpPr/>
                <p:nvPr/>
              </p:nvSpPr>
              <p:spPr>
                <a:xfrm>
                  <a:off x="3151100" y="1180597"/>
                  <a:ext cx="662" cy="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60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3" y="24"/>
                        <a:pt x="48" y="12"/>
                        <a:pt x="6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8" name="Google Shape;5928;p65"/>
                <p:cNvSpPr/>
                <p:nvPr/>
              </p:nvSpPr>
              <p:spPr>
                <a:xfrm>
                  <a:off x="3323571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9" name="Google Shape;5929;p65"/>
                <p:cNvSpPr/>
                <p:nvPr/>
              </p:nvSpPr>
              <p:spPr>
                <a:xfrm>
                  <a:off x="3299138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0" name="Google Shape;5930;p65"/>
                <p:cNvSpPr/>
                <p:nvPr/>
              </p:nvSpPr>
              <p:spPr>
                <a:xfrm>
                  <a:off x="3274836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7"/>
                        <a:pt x="226" y="537"/>
                        <a:pt x="488" y="537"/>
                      </a:cubicBezTo>
                      <a:cubicBezTo>
                        <a:pt x="738" y="537"/>
                        <a:pt x="965" y="417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1" name="Google Shape;5931;p65"/>
                <p:cNvSpPr/>
                <p:nvPr/>
              </p:nvSpPr>
              <p:spPr>
                <a:xfrm>
                  <a:off x="3250524" y="1186668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2" name="Google Shape;5932;p65"/>
                <p:cNvSpPr/>
                <p:nvPr/>
              </p:nvSpPr>
              <p:spPr>
                <a:xfrm>
                  <a:off x="3226352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7"/>
                        <a:pt x="227" y="537"/>
                        <a:pt x="488" y="537"/>
                      </a:cubicBezTo>
                      <a:cubicBezTo>
                        <a:pt x="750" y="537"/>
                        <a:pt x="965" y="417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3" name="Google Shape;5933;p65"/>
                <p:cNvSpPr/>
                <p:nvPr/>
              </p:nvSpPr>
              <p:spPr>
                <a:xfrm>
                  <a:off x="3202039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4" name="Google Shape;5934;p65"/>
                <p:cNvSpPr/>
                <p:nvPr/>
              </p:nvSpPr>
              <p:spPr>
                <a:xfrm>
                  <a:off x="3177737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51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5" name="Google Shape;5935;p65"/>
                <p:cNvSpPr/>
                <p:nvPr/>
              </p:nvSpPr>
              <p:spPr>
                <a:xfrm>
                  <a:off x="3153435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7"/>
                        <a:pt x="214" y="537"/>
                        <a:pt x="476" y="537"/>
                      </a:cubicBezTo>
                      <a:cubicBezTo>
                        <a:pt x="738" y="537"/>
                        <a:pt x="953" y="417"/>
                        <a:pt x="953" y="275"/>
                      </a:cubicBezTo>
                      <a:cubicBezTo>
                        <a:pt x="953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6" name="Google Shape;5936;p65"/>
                <p:cNvSpPr/>
                <p:nvPr/>
              </p:nvSpPr>
              <p:spPr>
                <a:xfrm>
                  <a:off x="3326285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7" name="Google Shape;5937;p65"/>
                <p:cNvSpPr/>
                <p:nvPr/>
              </p:nvSpPr>
              <p:spPr>
                <a:xfrm>
                  <a:off x="3301853" y="121007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8" name="Google Shape;5938;p65"/>
                <p:cNvSpPr/>
                <p:nvPr/>
              </p:nvSpPr>
              <p:spPr>
                <a:xfrm>
                  <a:off x="3277801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9" name="Google Shape;5939;p65"/>
                <p:cNvSpPr/>
                <p:nvPr/>
              </p:nvSpPr>
              <p:spPr>
                <a:xfrm>
                  <a:off x="3253369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0" name="Google Shape;5940;p65"/>
                <p:cNvSpPr/>
                <p:nvPr/>
              </p:nvSpPr>
              <p:spPr>
                <a:xfrm>
                  <a:off x="3229197" y="121007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1" name="Google Shape;5941;p65"/>
                <p:cNvSpPr/>
                <p:nvPr/>
              </p:nvSpPr>
              <p:spPr>
                <a:xfrm>
                  <a:off x="3204754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2" name="Google Shape;5942;p65"/>
                <p:cNvSpPr/>
                <p:nvPr/>
              </p:nvSpPr>
              <p:spPr>
                <a:xfrm>
                  <a:off x="3180712" y="121007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3" name="Google Shape;5943;p65"/>
                <p:cNvSpPr/>
                <p:nvPr/>
              </p:nvSpPr>
              <p:spPr>
                <a:xfrm>
                  <a:off x="3159375" y="1210070"/>
                  <a:ext cx="7254" cy="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61" extrusionOk="0">
                      <a:moveTo>
                        <a:pt x="191" y="1"/>
                      </a:moveTo>
                      <a:cubicBezTo>
                        <a:pt x="120" y="1"/>
                        <a:pt x="60" y="25"/>
                        <a:pt x="1" y="37"/>
                      </a:cubicBezTo>
                      <a:lnTo>
                        <a:pt x="25" y="537"/>
                      </a:lnTo>
                      <a:cubicBezTo>
                        <a:pt x="84" y="560"/>
                        <a:pt x="132" y="560"/>
                        <a:pt x="191" y="560"/>
                      </a:cubicBezTo>
                      <a:cubicBezTo>
                        <a:pt x="465" y="560"/>
                        <a:pt x="668" y="418"/>
                        <a:pt x="668" y="275"/>
                      </a:cubicBezTo>
                      <a:cubicBezTo>
                        <a:pt x="668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4" name="Google Shape;5944;p65"/>
                <p:cNvSpPr/>
                <p:nvPr/>
              </p:nvSpPr>
              <p:spPr>
                <a:xfrm>
                  <a:off x="3337796" y="1198819"/>
                  <a:ext cx="51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8"/>
                        <a:pt x="191" y="525"/>
                        <a:pt x="441" y="537"/>
                      </a:cubicBez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5" name="Google Shape;5945;p65"/>
                <p:cNvSpPr/>
                <p:nvPr/>
              </p:nvSpPr>
              <p:spPr>
                <a:xfrm>
                  <a:off x="3313363" y="11988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6" name="Google Shape;5946;p65"/>
                <p:cNvSpPr/>
                <p:nvPr/>
              </p:nvSpPr>
              <p:spPr>
                <a:xfrm>
                  <a:off x="3289181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7" name="Google Shape;5947;p65"/>
                <p:cNvSpPr/>
                <p:nvPr/>
              </p:nvSpPr>
              <p:spPr>
                <a:xfrm>
                  <a:off x="3264879" y="11988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8" name="Google Shape;5948;p65"/>
                <p:cNvSpPr/>
                <p:nvPr/>
              </p:nvSpPr>
              <p:spPr>
                <a:xfrm>
                  <a:off x="3240696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9" name="Google Shape;5949;p65"/>
                <p:cNvSpPr/>
                <p:nvPr/>
              </p:nvSpPr>
              <p:spPr>
                <a:xfrm>
                  <a:off x="3216264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0" name="Google Shape;5950;p65"/>
                <p:cNvSpPr/>
                <p:nvPr/>
              </p:nvSpPr>
              <p:spPr>
                <a:xfrm>
                  <a:off x="3191962" y="1198819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1" name="Google Shape;5951;p65"/>
                <p:cNvSpPr/>
                <p:nvPr/>
              </p:nvSpPr>
              <p:spPr>
                <a:xfrm>
                  <a:off x="3167649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2" name="Google Shape;5952;p65"/>
                <p:cNvSpPr/>
                <p:nvPr/>
              </p:nvSpPr>
              <p:spPr>
                <a:xfrm>
                  <a:off x="3313363" y="12206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3" name="Google Shape;5953;p65"/>
                <p:cNvSpPr/>
                <p:nvPr/>
              </p:nvSpPr>
              <p:spPr>
                <a:xfrm>
                  <a:off x="3289181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4" name="Google Shape;5954;p65"/>
                <p:cNvSpPr/>
                <p:nvPr/>
              </p:nvSpPr>
              <p:spPr>
                <a:xfrm>
                  <a:off x="3264879" y="12206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5" name="Google Shape;5955;p65"/>
                <p:cNvSpPr/>
                <p:nvPr/>
              </p:nvSpPr>
              <p:spPr>
                <a:xfrm>
                  <a:off x="3240696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6" name="Google Shape;5956;p65"/>
                <p:cNvSpPr/>
                <p:nvPr/>
              </p:nvSpPr>
              <p:spPr>
                <a:xfrm>
                  <a:off x="3216264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7" name="Google Shape;5957;p65"/>
                <p:cNvSpPr/>
                <p:nvPr/>
              </p:nvSpPr>
              <p:spPr>
                <a:xfrm>
                  <a:off x="3191962" y="1220679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8" name="Google Shape;5958;p65"/>
                <p:cNvSpPr/>
                <p:nvPr/>
              </p:nvSpPr>
              <p:spPr>
                <a:xfrm>
                  <a:off x="3167649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9" name="Google Shape;5959;p65"/>
                <p:cNvSpPr/>
                <p:nvPr/>
              </p:nvSpPr>
              <p:spPr>
                <a:xfrm>
                  <a:off x="3312071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0" name="Google Shape;5960;p65"/>
                <p:cNvSpPr/>
                <p:nvPr/>
              </p:nvSpPr>
              <p:spPr>
                <a:xfrm>
                  <a:off x="3287628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1" name="Google Shape;5961;p65"/>
                <p:cNvSpPr/>
                <p:nvPr/>
              </p:nvSpPr>
              <p:spPr>
                <a:xfrm>
                  <a:off x="3263456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2" name="Google Shape;5962;p65"/>
                <p:cNvSpPr/>
                <p:nvPr/>
              </p:nvSpPr>
              <p:spPr>
                <a:xfrm>
                  <a:off x="3239024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3" name="Google Shape;5963;p65"/>
                <p:cNvSpPr/>
                <p:nvPr/>
              </p:nvSpPr>
              <p:spPr>
                <a:xfrm>
                  <a:off x="3214972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4" name="Google Shape;5964;p65"/>
                <p:cNvSpPr/>
                <p:nvPr/>
              </p:nvSpPr>
              <p:spPr>
                <a:xfrm>
                  <a:off x="3190540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5" name="Google Shape;5965;p65"/>
                <p:cNvSpPr/>
                <p:nvPr/>
              </p:nvSpPr>
              <p:spPr>
                <a:xfrm>
                  <a:off x="3166227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06"/>
                        <a:pt x="215" y="536"/>
                        <a:pt x="477" y="536"/>
                      </a:cubicBezTo>
                      <a:cubicBezTo>
                        <a:pt x="751" y="536"/>
                        <a:pt x="953" y="406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6" name="Google Shape;5966;p65"/>
                <p:cNvSpPr/>
                <p:nvPr/>
              </p:nvSpPr>
              <p:spPr>
                <a:xfrm>
                  <a:off x="3323571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7" name="Google Shape;5967;p65"/>
                <p:cNvSpPr/>
                <p:nvPr/>
              </p:nvSpPr>
              <p:spPr>
                <a:xfrm>
                  <a:off x="3299138" y="12319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8" name="Google Shape;5968;p65"/>
                <p:cNvSpPr/>
                <p:nvPr/>
              </p:nvSpPr>
              <p:spPr>
                <a:xfrm>
                  <a:off x="3274836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9" name="Google Shape;5969;p65"/>
                <p:cNvSpPr/>
                <p:nvPr/>
              </p:nvSpPr>
              <p:spPr>
                <a:xfrm>
                  <a:off x="3250524" y="12319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0" name="Google Shape;5970;p65"/>
                <p:cNvSpPr/>
                <p:nvPr/>
              </p:nvSpPr>
              <p:spPr>
                <a:xfrm>
                  <a:off x="3226352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1" name="Google Shape;5971;p65"/>
                <p:cNvSpPr/>
                <p:nvPr/>
              </p:nvSpPr>
              <p:spPr>
                <a:xfrm>
                  <a:off x="3202039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2" name="Google Shape;5972;p65"/>
                <p:cNvSpPr/>
                <p:nvPr/>
              </p:nvSpPr>
              <p:spPr>
                <a:xfrm>
                  <a:off x="3177737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3" name="Google Shape;5973;p65"/>
                <p:cNvSpPr/>
                <p:nvPr/>
              </p:nvSpPr>
              <p:spPr>
                <a:xfrm>
                  <a:off x="3160548" y="1232049"/>
                  <a:ext cx="3236" cy="5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01" extrusionOk="0">
                      <a:moveTo>
                        <a:pt x="0" y="1"/>
                      </a:moveTo>
                      <a:lnTo>
                        <a:pt x="24" y="501"/>
                      </a:lnTo>
                      <a:cubicBezTo>
                        <a:pt x="191" y="465"/>
                        <a:pt x="298" y="358"/>
                        <a:pt x="298" y="263"/>
                      </a:cubicBezTo>
                      <a:cubicBezTo>
                        <a:pt x="298" y="132"/>
                        <a:pt x="179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4" name="Google Shape;5974;p65"/>
                <p:cNvSpPr/>
                <p:nvPr/>
              </p:nvSpPr>
              <p:spPr>
                <a:xfrm>
                  <a:off x="3323571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5" name="Google Shape;5975;p65"/>
                <p:cNvSpPr/>
                <p:nvPr/>
              </p:nvSpPr>
              <p:spPr>
                <a:xfrm>
                  <a:off x="3299138" y="12537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6" name="Google Shape;5976;p65"/>
                <p:cNvSpPr/>
                <p:nvPr/>
              </p:nvSpPr>
              <p:spPr>
                <a:xfrm>
                  <a:off x="3274836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62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7" name="Google Shape;5977;p65"/>
                <p:cNvSpPr/>
                <p:nvPr/>
              </p:nvSpPr>
              <p:spPr>
                <a:xfrm>
                  <a:off x="3250524" y="12537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8" name="Google Shape;5978;p65"/>
                <p:cNvSpPr/>
                <p:nvPr/>
              </p:nvSpPr>
              <p:spPr>
                <a:xfrm>
                  <a:off x="3226352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62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9" name="Google Shape;5979;p65"/>
                <p:cNvSpPr/>
                <p:nvPr/>
              </p:nvSpPr>
              <p:spPr>
                <a:xfrm>
                  <a:off x="3202039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0" name="Google Shape;5980;p65"/>
                <p:cNvSpPr/>
                <p:nvPr/>
              </p:nvSpPr>
              <p:spPr>
                <a:xfrm>
                  <a:off x="3177737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1" name="Google Shape;5981;p65"/>
                <p:cNvSpPr/>
                <p:nvPr/>
              </p:nvSpPr>
              <p:spPr>
                <a:xfrm>
                  <a:off x="3161709" y="1254420"/>
                  <a:ext cx="2074" cy="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94" extrusionOk="0">
                      <a:moveTo>
                        <a:pt x="0" y="1"/>
                      </a:moveTo>
                      <a:lnTo>
                        <a:pt x="36" y="394"/>
                      </a:lnTo>
                      <a:cubicBezTo>
                        <a:pt x="131" y="358"/>
                        <a:pt x="191" y="286"/>
                        <a:pt x="191" y="203"/>
                      </a:cubicBezTo>
                      <a:cubicBezTo>
                        <a:pt x="191" y="120"/>
                        <a:pt x="107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2" name="Google Shape;5982;p65"/>
                <p:cNvSpPr/>
                <p:nvPr/>
              </p:nvSpPr>
              <p:spPr>
                <a:xfrm>
                  <a:off x="3326285" y="1277181"/>
                  <a:ext cx="7124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536" extrusionOk="0">
                      <a:moveTo>
                        <a:pt x="465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537" y="536"/>
                        <a:pt x="584" y="536"/>
                        <a:pt x="632" y="524"/>
                      </a:cubicBezTo>
                      <a:lnTo>
                        <a:pt x="656" y="12"/>
                      </a:lnTo>
                      <a:cubicBezTo>
                        <a:pt x="596" y="0"/>
                        <a:pt x="537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3" name="Google Shape;5983;p65"/>
                <p:cNvSpPr/>
                <p:nvPr/>
              </p:nvSpPr>
              <p:spPr>
                <a:xfrm>
                  <a:off x="3301853" y="1277181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4" name="Google Shape;5984;p65"/>
                <p:cNvSpPr/>
                <p:nvPr/>
              </p:nvSpPr>
              <p:spPr>
                <a:xfrm>
                  <a:off x="3277801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5" name="Google Shape;5985;p65"/>
                <p:cNvSpPr/>
                <p:nvPr/>
              </p:nvSpPr>
              <p:spPr>
                <a:xfrm>
                  <a:off x="3253369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6" name="Google Shape;5986;p65"/>
                <p:cNvSpPr/>
                <p:nvPr/>
              </p:nvSpPr>
              <p:spPr>
                <a:xfrm>
                  <a:off x="3229197" y="1277181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7" name="Google Shape;5987;p65"/>
                <p:cNvSpPr/>
                <p:nvPr/>
              </p:nvSpPr>
              <p:spPr>
                <a:xfrm>
                  <a:off x="3204754" y="1277181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8" name="Google Shape;5988;p65"/>
                <p:cNvSpPr/>
                <p:nvPr/>
              </p:nvSpPr>
              <p:spPr>
                <a:xfrm>
                  <a:off x="3180712" y="1277181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9" name="Google Shape;5989;p65"/>
                <p:cNvSpPr/>
                <p:nvPr/>
              </p:nvSpPr>
              <p:spPr>
                <a:xfrm>
                  <a:off x="3163262" y="1277311"/>
                  <a:ext cx="336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513" extrusionOk="0">
                      <a:moveTo>
                        <a:pt x="0" y="0"/>
                      </a:moveTo>
                      <a:lnTo>
                        <a:pt x="24" y="512"/>
                      </a:lnTo>
                      <a:cubicBezTo>
                        <a:pt x="191" y="464"/>
                        <a:pt x="310" y="381"/>
                        <a:pt x="310" y="262"/>
                      </a:cubicBezTo>
                      <a:cubicBezTo>
                        <a:pt x="310" y="143"/>
                        <a:pt x="179" y="48"/>
                        <a:pt x="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0" name="Google Shape;5990;p65"/>
                <p:cNvSpPr/>
                <p:nvPr/>
              </p:nvSpPr>
              <p:spPr>
                <a:xfrm>
                  <a:off x="3313363" y="1265931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1" name="Google Shape;5991;p65"/>
                <p:cNvSpPr/>
                <p:nvPr/>
              </p:nvSpPr>
              <p:spPr>
                <a:xfrm>
                  <a:off x="3289181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2" name="Google Shape;5992;p65"/>
                <p:cNvSpPr/>
                <p:nvPr/>
              </p:nvSpPr>
              <p:spPr>
                <a:xfrm>
                  <a:off x="3264879" y="1265931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3" name="Google Shape;5993;p65"/>
                <p:cNvSpPr/>
                <p:nvPr/>
              </p:nvSpPr>
              <p:spPr>
                <a:xfrm>
                  <a:off x="3240696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4" name="Google Shape;5994;p65"/>
                <p:cNvSpPr/>
                <p:nvPr/>
              </p:nvSpPr>
              <p:spPr>
                <a:xfrm>
                  <a:off x="3216264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5" name="Google Shape;5995;p65"/>
                <p:cNvSpPr/>
                <p:nvPr/>
              </p:nvSpPr>
              <p:spPr>
                <a:xfrm>
                  <a:off x="3191962" y="1265931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6" name="Google Shape;5996;p65"/>
                <p:cNvSpPr/>
                <p:nvPr/>
              </p:nvSpPr>
              <p:spPr>
                <a:xfrm>
                  <a:off x="3167649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7" name="Google Shape;5997;p65"/>
                <p:cNvSpPr/>
                <p:nvPr/>
              </p:nvSpPr>
              <p:spPr>
                <a:xfrm>
                  <a:off x="3313363" y="128765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8" name="Google Shape;5998;p65"/>
                <p:cNvSpPr/>
                <p:nvPr/>
              </p:nvSpPr>
              <p:spPr>
                <a:xfrm>
                  <a:off x="3289181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9" name="Google Shape;5999;p65"/>
                <p:cNvSpPr/>
                <p:nvPr/>
              </p:nvSpPr>
              <p:spPr>
                <a:xfrm>
                  <a:off x="3264879" y="128765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0" name="Google Shape;6000;p65"/>
                <p:cNvSpPr/>
                <p:nvPr/>
              </p:nvSpPr>
              <p:spPr>
                <a:xfrm>
                  <a:off x="3240696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1" name="Google Shape;6001;p65"/>
                <p:cNvSpPr/>
                <p:nvPr/>
              </p:nvSpPr>
              <p:spPr>
                <a:xfrm>
                  <a:off x="3216264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2" name="Google Shape;6002;p65"/>
                <p:cNvSpPr/>
                <p:nvPr/>
              </p:nvSpPr>
              <p:spPr>
                <a:xfrm>
                  <a:off x="3191962" y="128765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3" name="Google Shape;6003;p65"/>
                <p:cNvSpPr/>
                <p:nvPr/>
              </p:nvSpPr>
              <p:spPr>
                <a:xfrm>
                  <a:off x="3167649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04" name="Google Shape;6004;p65"/>
            <p:cNvGrpSpPr/>
            <p:nvPr/>
          </p:nvGrpSpPr>
          <p:grpSpPr>
            <a:xfrm>
              <a:off x="8430770" y="1845224"/>
              <a:ext cx="474087" cy="1165969"/>
              <a:chOff x="4952375" y="1198825"/>
              <a:chExt cx="184872" cy="454675"/>
            </a:xfrm>
          </p:grpSpPr>
          <p:sp>
            <p:nvSpPr>
              <p:cNvPr id="6005" name="Google Shape;6005;p65"/>
              <p:cNvSpPr/>
              <p:nvPr/>
            </p:nvSpPr>
            <p:spPr>
              <a:xfrm>
                <a:off x="4953198" y="1228698"/>
                <a:ext cx="90075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020" extrusionOk="0">
                    <a:moveTo>
                      <a:pt x="284" y="0"/>
                    </a:moveTo>
                    <a:cubicBezTo>
                      <a:pt x="222" y="0"/>
                      <a:pt x="162" y="7"/>
                      <a:pt x="113" y="25"/>
                    </a:cubicBezTo>
                    <a:cubicBezTo>
                      <a:pt x="87" y="41"/>
                      <a:pt x="67" y="51"/>
                      <a:pt x="52" y="71"/>
                    </a:cubicBezTo>
                    <a:cubicBezTo>
                      <a:pt x="1" y="387"/>
                      <a:pt x="540" y="738"/>
                      <a:pt x="774" y="890"/>
                    </a:cubicBezTo>
                    <a:cubicBezTo>
                      <a:pt x="1517" y="1317"/>
                      <a:pt x="2407" y="1638"/>
                      <a:pt x="3221" y="1902"/>
                    </a:cubicBezTo>
                    <a:cubicBezTo>
                      <a:pt x="3343" y="1933"/>
                      <a:pt x="3475" y="1979"/>
                      <a:pt x="3602" y="2019"/>
                    </a:cubicBezTo>
                    <a:cubicBezTo>
                      <a:pt x="3475" y="1877"/>
                      <a:pt x="3363" y="1724"/>
                      <a:pt x="3221" y="1587"/>
                    </a:cubicBezTo>
                    <a:cubicBezTo>
                      <a:pt x="2839" y="1231"/>
                      <a:pt x="2448" y="885"/>
                      <a:pt x="1995" y="610"/>
                    </a:cubicBezTo>
                    <a:cubicBezTo>
                      <a:pt x="1557" y="351"/>
                      <a:pt x="1161" y="158"/>
                      <a:pt x="662" y="51"/>
                    </a:cubicBezTo>
                    <a:cubicBezTo>
                      <a:pt x="559" y="30"/>
                      <a:pt x="41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65"/>
              <p:cNvSpPr/>
              <p:nvPr/>
            </p:nvSpPr>
            <p:spPr>
              <a:xfrm>
                <a:off x="5047048" y="1228698"/>
                <a:ext cx="902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020" extrusionOk="0">
                    <a:moveTo>
                      <a:pt x="3324" y="0"/>
                    </a:moveTo>
                    <a:cubicBezTo>
                      <a:pt x="3194" y="0"/>
                      <a:pt x="3049" y="30"/>
                      <a:pt x="2946" y="51"/>
                    </a:cubicBezTo>
                    <a:cubicBezTo>
                      <a:pt x="2442" y="158"/>
                      <a:pt x="2051" y="351"/>
                      <a:pt x="1613" y="610"/>
                    </a:cubicBezTo>
                    <a:cubicBezTo>
                      <a:pt x="1161" y="885"/>
                      <a:pt x="764" y="1231"/>
                      <a:pt x="382" y="1587"/>
                    </a:cubicBezTo>
                    <a:cubicBezTo>
                      <a:pt x="245" y="1724"/>
                      <a:pt x="128" y="1877"/>
                      <a:pt x="1" y="2019"/>
                    </a:cubicBezTo>
                    <a:cubicBezTo>
                      <a:pt x="128" y="1979"/>
                      <a:pt x="265" y="1933"/>
                      <a:pt x="382" y="1902"/>
                    </a:cubicBezTo>
                    <a:cubicBezTo>
                      <a:pt x="1196" y="1638"/>
                      <a:pt x="2081" y="1317"/>
                      <a:pt x="2834" y="890"/>
                    </a:cubicBezTo>
                    <a:cubicBezTo>
                      <a:pt x="3068" y="738"/>
                      <a:pt x="3607" y="387"/>
                      <a:pt x="3556" y="71"/>
                    </a:cubicBezTo>
                    <a:cubicBezTo>
                      <a:pt x="3536" y="51"/>
                      <a:pt x="3521" y="41"/>
                      <a:pt x="3495" y="25"/>
                    </a:cubicBezTo>
                    <a:cubicBezTo>
                      <a:pt x="3446" y="7"/>
                      <a:pt x="3387" y="0"/>
                      <a:pt x="33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65"/>
              <p:cNvSpPr/>
              <p:nvPr/>
            </p:nvSpPr>
            <p:spPr>
              <a:xfrm>
                <a:off x="4953650" y="1198825"/>
                <a:ext cx="9260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314" extrusionOk="0">
                    <a:moveTo>
                      <a:pt x="1904" y="0"/>
                    </a:moveTo>
                    <a:cubicBezTo>
                      <a:pt x="1554" y="0"/>
                      <a:pt x="1527" y="622"/>
                      <a:pt x="1527" y="882"/>
                    </a:cubicBezTo>
                    <a:cubicBezTo>
                      <a:pt x="1453" y="879"/>
                      <a:pt x="1365" y="876"/>
                      <a:pt x="1271" y="876"/>
                    </a:cubicBezTo>
                    <a:cubicBezTo>
                      <a:pt x="884" y="876"/>
                      <a:pt x="373" y="916"/>
                      <a:pt x="128" y="1121"/>
                    </a:cubicBezTo>
                    <a:cubicBezTo>
                      <a:pt x="52" y="1187"/>
                      <a:pt x="11" y="1248"/>
                      <a:pt x="1" y="1319"/>
                    </a:cubicBezTo>
                    <a:cubicBezTo>
                      <a:pt x="11" y="1299"/>
                      <a:pt x="36" y="1289"/>
                      <a:pt x="62" y="1273"/>
                    </a:cubicBezTo>
                    <a:cubicBezTo>
                      <a:pt x="111" y="1255"/>
                      <a:pt x="171" y="1248"/>
                      <a:pt x="233" y="1248"/>
                    </a:cubicBezTo>
                    <a:cubicBezTo>
                      <a:pt x="363" y="1248"/>
                      <a:pt x="508" y="1278"/>
                      <a:pt x="611" y="1299"/>
                    </a:cubicBezTo>
                    <a:cubicBezTo>
                      <a:pt x="1110" y="1406"/>
                      <a:pt x="1501" y="1594"/>
                      <a:pt x="1944" y="1858"/>
                    </a:cubicBezTo>
                    <a:cubicBezTo>
                      <a:pt x="2402" y="2133"/>
                      <a:pt x="2788" y="2484"/>
                      <a:pt x="3180" y="2840"/>
                    </a:cubicBezTo>
                    <a:cubicBezTo>
                      <a:pt x="3317" y="2972"/>
                      <a:pt x="3439" y="3125"/>
                      <a:pt x="3561" y="3272"/>
                    </a:cubicBezTo>
                    <a:cubicBezTo>
                      <a:pt x="3612" y="3283"/>
                      <a:pt x="3663" y="3303"/>
                      <a:pt x="3704" y="3313"/>
                    </a:cubicBezTo>
                    <a:cubicBezTo>
                      <a:pt x="3490" y="1655"/>
                      <a:pt x="2397" y="109"/>
                      <a:pt x="1969" y="7"/>
                    </a:cubicBezTo>
                    <a:cubicBezTo>
                      <a:pt x="1946" y="2"/>
                      <a:pt x="1925" y="0"/>
                      <a:pt x="1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65"/>
              <p:cNvSpPr/>
              <p:nvPr/>
            </p:nvSpPr>
            <p:spPr>
              <a:xfrm>
                <a:off x="5046100" y="1281525"/>
                <a:ext cx="15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" h="41" extrusionOk="0">
                    <a:moveTo>
                      <a:pt x="1" y="0"/>
                    </a:moveTo>
                    <a:cubicBezTo>
                      <a:pt x="1" y="15"/>
                      <a:pt x="6" y="25"/>
                      <a:pt x="6" y="4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65"/>
              <p:cNvSpPr/>
              <p:nvPr/>
            </p:nvSpPr>
            <p:spPr>
              <a:xfrm>
                <a:off x="4952375" y="1230025"/>
                <a:ext cx="90075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020" extrusionOk="0">
                    <a:moveTo>
                      <a:pt x="284" y="0"/>
                    </a:moveTo>
                    <a:cubicBezTo>
                      <a:pt x="222" y="0"/>
                      <a:pt x="162" y="7"/>
                      <a:pt x="113" y="25"/>
                    </a:cubicBezTo>
                    <a:cubicBezTo>
                      <a:pt x="87" y="41"/>
                      <a:pt x="67" y="51"/>
                      <a:pt x="52" y="71"/>
                    </a:cubicBezTo>
                    <a:cubicBezTo>
                      <a:pt x="1" y="387"/>
                      <a:pt x="540" y="738"/>
                      <a:pt x="774" y="890"/>
                    </a:cubicBezTo>
                    <a:cubicBezTo>
                      <a:pt x="1517" y="1317"/>
                      <a:pt x="2407" y="1638"/>
                      <a:pt x="3221" y="1902"/>
                    </a:cubicBezTo>
                    <a:cubicBezTo>
                      <a:pt x="3343" y="1933"/>
                      <a:pt x="3475" y="1979"/>
                      <a:pt x="3602" y="2019"/>
                    </a:cubicBezTo>
                    <a:cubicBezTo>
                      <a:pt x="3475" y="1877"/>
                      <a:pt x="3363" y="1724"/>
                      <a:pt x="3221" y="1587"/>
                    </a:cubicBezTo>
                    <a:cubicBezTo>
                      <a:pt x="2839" y="1231"/>
                      <a:pt x="2448" y="885"/>
                      <a:pt x="1995" y="610"/>
                    </a:cubicBezTo>
                    <a:cubicBezTo>
                      <a:pt x="1557" y="351"/>
                      <a:pt x="1161" y="158"/>
                      <a:pt x="662" y="51"/>
                    </a:cubicBezTo>
                    <a:cubicBezTo>
                      <a:pt x="559" y="30"/>
                      <a:pt x="414" y="0"/>
                      <a:pt x="28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65"/>
              <p:cNvSpPr/>
              <p:nvPr/>
            </p:nvSpPr>
            <p:spPr>
              <a:xfrm>
                <a:off x="5042300" y="1198825"/>
                <a:ext cx="927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3314" extrusionOk="0">
                    <a:moveTo>
                      <a:pt x="1801" y="0"/>
                    </a:moveTo>
                    <a:cubicBezTo>
                      <a:pt x="1780" y="0"/>
                      <a:pt x="1758" y="2"/>
                      <a:pt x="1735" y="7"/>
                    </a:cubicBezTo>
                    <a:cubicBezTo>
                      <a:pt x="1312" y="109"/>
                      <a:pt x="219" y="1655"/>
                      <a:pt x="0" y="3313"/>
                    </a:cubicBezTo>
                    <a:cubicBezTo>
                      <a:pt x="46" y="3303"/>
                      <a:pt x="97" y="3283"/>
                      <a:pt x="148" y="3272"/>
                    </a:cubicBezTo>
                    <a:cubicBezTo>
                      <a:pt x="270" y="3125"/>
                      <a:pt x="387" y="2972"/>
                      <a:pt x="529" y="2840"/>
                    </a:cubicBezTo>
                    <a:cubicBezTo>
                      <a:pt x="921" y="2484"/>
                      <a:pt x="1312" y="2133"/>
                      <a:pt x="1760" y="1858"/>
                    </a:cubicBezTo>
                    <a:cubicBezTo>
                      <a:pt x="2208" y="1594"/>
                      <a:pt x="2594" y="1406"/>
                      <a:pt x="3098" y="1299"/>
                    </a:cubicBezTo>
                    <a:cubicBezTo>
                      <a:pt x="3201" y="1278"/>
                      <a:pt x="3343" y="1248"/>
                      <a:pt x="3472" y="1248"/>
                    </a:cubicBezTo>
                    <a:cubicBezTo>
                      <a:pt x="3534" y="1248"/>
                      <a:pt x="3593" y="1255"/>
                      <a:pt x="3642" y="1273"/>
                    </a:cubicBezTo>
                    <a:cubicBezTo>
                      <a:pt x="3668" y="1289"/>
                      <a:pt x="3693" y="1299"/>
                      <a:pt x="3708" y="1319"/>
                    </a:cubicBezTo>
                    <a:cubicBezTo>
                      <a:pt x="3693" y="1248"/>
                      <a:pt x="3657" y="1187"/>
                      <a:pt x="3581" y="1121"/>
                    </a:cubicBezTo>
                    <a:cubicBezTo>
                      <a:pt x="3336" y="916"/>
                      <a:pt x="2825" y="876"/>
                      <a:pt x="2438" y="876"/>
                    </a:cubicBezTo>
                    <a:cubicBezTo>
                      <a:pt x="2344" y="876"/>
                      <a:pt x="2256" y="879"/>
                      <a:pt x="2182" y="882"/>
                    </a:cubicBezTo>
                    <a:cubicBezTo>
                      <a:pt x="2182" y="622"/>
                      <a:pt x="2155" y="0"/>
                      <a:pt x="18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65"/>
              <p:cNvSpPr/>
              <p:nvPr/>
            </p:nvSpPr>
            <p:spPr>
              <a:xfrm>
                <a:off x="5042425" y="1281525"/>
                <a:ext cx="2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1" extrusionOk="0">
                    <a:moveTo>
                      <a:pt x="0" y="0"/>
                    </a:moveTo>
                    <a:lnTo>
                      <a:pt x="0" y="41"/>
                    </a:lnTo>
                    <a:cubicBezTo>
                      <a:pt x="0" y="25"/>
                      <a:pt x="10" y="15"/>
                      <a:pt x="10" y="0"/>
                    </a:cubicBez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65"/>
              <p:cNvSpPr/>
              <p:nvPr/>
            </p:nvSpPr>
            <p:spPr>
              <a:xfrm>
                <a:off x="5046225" y="1230025"/>
                <a:ext cx="902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020" extrusionOk="0">
                    <a:moveTo>
                      <a:pt x="3324" y="0"/>
                    </a:moveTo>
                    <a:cubicBezTo>
                      <a:pt x="3194" y="0"/>
                      <a:pt x="3049" y="30"/>
                      <a:pt x="2946" y="51"/>
                    </a:cubicBezTo>
                    <a:cubicBezTo>
                      <a:pt x="2442" y="158"/>
                      <a:pt x="2051" y="351"/>
                      <a:pt x="1613" y="610"/>
                    </a:cubicBezTo>
                    <a:cubicBezTo>
                      <a:pt x="1161" y="885"/>
                      <a:pt x="764" y="1231"/>
                      <a:pt x="382" y="1587"/>
                    </a:cubicBezTo>
                    <a:cubicBezTo>
                      <a:pt x="245" y="1724"/>
                      <a:pt x="128" y="1877"/>
                      <a:pt x="1" y="2019"/>
                    </a:cubicBezTo>
                    <a:cubicBezTo>
                      <a:pt x="128" y="1979"/>
                      <a:pt x="265" y="1933"/>
                      <a:pt x="382" y="1902"/>
                    </a:cubicBezTo>
                    <a:cubicBezTo>
                      <a:pt x="1196" y="1638"/>
                      <a:pt x="2081" y="1317"/>
                      <a:pt x="2834" y="890"/>
                    </a:cubicBezTo>
                    <a:cubicBezTo>
                      <a:pt x="3068" y="738"/>
                      <a:pt x="3607" y="387"/>
                      <a:pt x="3556" y="71"/>
                    </a:cubicBezTo>
                    <a:cubicBezTo>
                      <a:pt x="3536" y="51"/>
                      <a:pt x="3521" y="41"/>
                      <a:pt x="3495" y="25"/>
                    </a:cubicBezTo>
                    <a:cubicBezTo>
                      <a:pt x="3446" y="7"/>
                      <a:pt x="3387" y="0"/>
                      <a:pt x="332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65"/>
              <p:cNvSpPr/>
              <p:nvPr/>
            </p:nvSpPr>
            <p:spPr>
              <a:xfrm>
                <a:off x="5039100" y="1283925"/>
                <a:ext cx="891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14783" extrusionOk="0">
                    <a:moveTo>
                      <a:pt x="1" y="1"/>
                    </a:moveTo>
                    <a:lnTo>
                      <a:pt x="1" y="14783"/>
                    </a:lnTo>
                    <a:lnTo>
                      <a:pt x="3567" y="14783"/>
                    </a:lnTo>
                    <a:lnTo>
                      <a:pt x="35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65"/>
              <p:cNvSpPr/>
              <p:nvPr/>
            </p:nvSpPr>
            <p:spPr>
              <a:xfrm>
                <a:off x="5102575" y="1283925"/>
                <a:ext cx="13500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4783" extrusionOk="0">
                    <a:moveTo>
                      <a:pt x="0" y="1"/>
                    </a:moveTo>
                    <a:lnTo>
                      <a:pt x="0" y="14783"/>
                    </a:lnTo>
                    <a:lnTo>
                      <a:pt x="539" y="14783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65"/>
              <p:cNvSpPr/>
              <p:nvPr/>
            </p:nvSpPr>
            <p:spPr>
              <a:xfrm>
                <a:off x="4959750" y="1283925"/>
                <a:ext cx="120850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4783" extrusionOk="0">
                    <a:moveTo>
                      <a:pt x="1" y="1"/>
                    </a:moveTo>
                    <a:lnTo>
                      <a:pt x="1" y="14783"/>
                    </a:lnTo>
                    <a:lnTo>
                      <a:pt x="4833" y="14783"/>
                    </a:lnTo>
                    <a:lnTo>
                      <a:pt x="48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65"/>
              <p:cNvSpPr/>
              <p:nvPr/>
            </p:nvSpPr>
            <p:spPr>
              <a:xfrm>
                <a:off x="4995875" y="1283925"/>
                <a:ext cx="484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4783" extrusionOk="0">
                    <a:moveTo>
                      <a:pt x="0" y="1"/>
                    </a:moveTo>
                    <a:lnTo>
                      <a:pt x="0" y="14783"/>
                    </a:lnTo>
                    <a:lnTo>
                      <a:pt x="1939" y="14783"/>
                    </a:lnTo>
                    <a:lnTo>
                      <a:pt x="1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65"/>
              <p:cNvSpPr/>
              <p:nvPr/>
            </p:nvSpPr>
            <p:spPr>
              <a:xfrm>
                <a:off x="4959750" y="1283925"/>
                <a:ext cx="1687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662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6751" y="662"/>
                    </a:lnTo>
                    <a:lnTo>
                      <a:pt x="6751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65"/>
              <p:cNvSpPr/>
              <p:nvPr/>
            </p:nvSpPr>
            <p:spPr>
              <a:xfrm>
                <a:off x="5038600" y="1269050"/>
                <a:ext cx="9717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3887" y="1043"/>
                    </a:lnTo>
                    <a:lnTo>
                      <a:pt x="38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65"/>
              <p:cNvSpPr/>
              <p:nvPr/>
            </p:nvSpPr>
            <p:spPr>
              <a:xfrm>
                <a:off x="5099125" y="1269050"/>
                <a:ext cx="209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835" y="1043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65"/>
              <p:cNvSpPr/>
              <p:nvPr/>
            </p:nvSpPr>
            <p:spPr>
              <a:xfrm>
                <a:off x="4952375" y="1269050"/>
                <a:ext cx="13165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5266" y="1043"/>
                    </a:lnTo>
                    <a:lnTo>
                      <a:pt x="52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65"/>
              <p:cNvSpPr/>
              <p:nvPr/>
            </p:nvSpPr>
            <p:spPr>
              <a:xfrm>
                <a:off x="4992825" y="1269050"/>
                <a:ext cx="5622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044" extrusionOk="0">
                    <a:moveTo>
                      <a:pt x="0" y="1"/>
                    </a:moveTo>
                    <a:lnTo>
                      <a:pt x="0" y="1043"/>
                    </a:lnTo>
                    <a:lnTo>
                      <a:pt x="2249" y="1043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2" name="Google Shape;6022;p65"/>
            <p:cNvGrpSpPr/>
            <p:nvPr/>
          </p:nvGrpSpPr>
          <p:grpSpPr>
            <a:xfrm>
              <a:off x="7644439" y="2647864"/>
              <a:ext cx="557245" cy="696349"/>
              <a:chOff x="4356350" y="1424500"/>
              <a:chExt cx="148050" cy="185002"/>
            </a:xfrm>
          </p:grpSpPr>
          <p:sp>
            <p:nvSpPr>
              <p:cNvPr id="6023" name="Google Shape;6023;p65"/>
              <p:cNvSpPr/>
              <p:nvPr/>
            </p:nvSpPr>
            <p:spPr>
              <a:xfrm>
                <a:off x="4427050" y="1424700"/>
                <a:ext cx="7532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7392" extrusionOk="0">
                    <a:moveTo>
                      <a:pt x="1" y="1"/>
                    </a:moveTo>
                    <a:lnTo>
                      <a:pt x="1" y="7392"/>
                    </a:lnTo>
                    <a:lnTo>
                      <a:pt x="3012" y="7392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65"/>
              <p:cNvSpPr/>
              <p:nvPr/>
            </p:nvSpPr>
            <p:spPr>
              <a:xfrm>
                <a:off x="4467500" y="1429550"/>
                <a:ext cx="52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857" extrusionOk="0">
                    <a:moveTo>
                      <a:pt x="0" y="0"/>
                    </a:moveTo>
                    <a:lnTo>
                      <a:pt x="0" y="8856"/>
                    </a:lnTo>
                    <a:lnTo>
                      <a:pt x="209" y="8856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65"/>
              <p:cNvSpPr/>
              <p:nvPr/>
            </p:nvSpPr>
            <p:spPr>
              <a:xfrm>
                <a:off x="4479450" y="1429550"/>
                <a:ext cx="52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209" y="8856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65"/>
              <p:cNvSpPr/>
              <p:nvPr/>
            </p:nvSpPr>
            <p:spPr>
              <a:xfrm>
                <a:off x="4491400" y="1429550"/>
                <a:ext cx="52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209" y="8856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65"/>
              <p:cNvSpPr/>
              <p:nvPr/>
            </p:nvSpPr>
            <p:spPr>
              <a:xfrm>
                <a:off x="4360175" y="1424700"/>
                <a:ext cx="101750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392" extrusionOk="0">
                    <a:moveTo>
                      <a:pt x="0" y="1"/>
                    </a:moveTo>
                    <a:lnTo>
                      <a:pt x="0" y="7392"/>
                    </a:lnTo>
                    <a:lnTo>
                      <a:pt x="4070" y="7392"/>
                    </a:ln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65"/>
              <p:cNvSpPr/>
              <p:nvPr/>
            </p:nvSpPr>
            <p:spPr>
              <a:xfrm>
                <a:off x="4439650" y="1429550"/>
                <a:ext cx="137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550" y="8856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65"/>
              <p:cNvSpPr/>
              <p:nvPr/>
            </p:nvSpPr>
            <p:spPr>
              <a:xfrm>
                <a:off x="4404425" y="1429550"/>
                <a:ext cx="13625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545" y="885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65"/>
              <p:cNvSpPr/>
              <p:nvPr/>
            </p:nvSpPr>
            <p:spPr>
              <a:xfrm>
                <a:off x="4369325" y="1429550"/>
                <a:ext cx="13625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545" y="885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65"/>
              <p:cNvSpPr/>
              <p:nvPr/>
            </p:nvSpPr>
            <p:spPr>
              <a:xfrm>
                <a:off x="4360175" y="1424700"/>
                <a:ext cx="142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1334" extrusionOk="0">
                    <a:moveTo>
                      <a:pt x="0" y="1"/>
                    </a:moveTo>
                    <a:lnTo>
                      <a:pt x="0" y="1333"/>
                    </a:lnTo>
                    <a:lnTo>
                      <a:pt x="5682" y="1333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65"/>
              <p:cNvSpPr/>
              <p:nvPr/>
            </p:nvSpPr>
            <p:spPr>
              <a:xfrm>
                <a:off x="4426050" y="1424700"/>
                <a:ext cx="783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95" extrusionOk="0">
                    <a:moveTo>
                      <a:pt x="0" y="1"/>
                    </a:moveTo>
                    <a:lnTo>
                      <a:pt x="0" y="1094"/>
                    </a:lnTo>
                    <a:lnTo>
                      <a:pt x="3134" y="1094"/>
                    </a:lnTo>
                    <a:lnTo>
                      <a:pt x="3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65"/>
              <p:cNvSpPr/>
              <p:nvPr/>
            </p:nvSpPr>
            <p:spPr>
              <a:xfrm>
                <a:off x="4468125" y="1424500"/>
                <a:ext cx="53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15" y="1303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65"/>
              <p:cNvSpPr/>
              <p:nvPr/>
            </p:nvSpPr>
            <p:spPr>
              <a:xfrm>
                <a:off x="4480725" y="1424500"/>
                <a:ext cx="53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14" y="130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65"/>
              <p:cNvSpPr/>
              <p:nvPr/>
            </p:nvSpPr>
            <p:spPr>
              <a:xfrm>
                <a:off x="4493050" y="1424500"/>
                <a:ext cx="550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20" y="1303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65"/>
              <p:cNvSpPr/>
              <p:nvPr/>
            </p:nvSpPr>
            <p:spPr>
              <a:xfrm>
                <a:off x="4356350" y="1424700"/>
                <a:ext cx="1062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1095" extrusionOk="0">
                    <a:moveTo>
                      <a:pt x="1" y="1"/>
                    </a:moveTo>
                    <a:lnTo>
                      <a:pt x="1" y="1094"/>
                    </a:lnTo>
                    <a:lnTo>
                      <a:pt x="4248" y="1094"/>
                    </a:lnTo>
                    <a:lnTo>
                      <a:pt x="42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65"/>
              <p:cNvSpPr/>
              <p:nvPr/>
            </p:nvSpPr>
            <p:spPr>
              <a:xfrm>
                <a:off x="4439275" y="1424500"/>
                <a:ext cx="142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03" extrusionOk="0">
                    <a:moveTo>
                      <a:pt x="0" y="0"/>
                    </a:moveTo>
                    <a:lnTo>
                      <a:pt x="0" y="1303"/>
                    </a:lnTo>
                    <a:lnTo>
                      <a:pt x="570" y="1303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65"/>
              <p:cNvSpPr/>
              <p:nvPr/>
            </p:nvSpPr>
            <p:spPr>
              <a:xfrm>
                <a:off x="4402525" y="1424500"/>
                <a:ext cx="142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03" extrusionOk="0">
                    <a:moveTo>
                      <a:pt x="0" y="0"/>
                    </a:moveTo>
                    <a:lnTo>
                      <a:pt x="0" y="1303"/>
                    </a:lnTo>
                    <a:lnTo>
                      <a:pt x="570" y="1303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65"/>
              <p:cNvSpPr/>
              <p:nvPr/>
            </p:nvSpPr>
            <p:spPr>
              <a:xfrm>
                <a:off x="4365775" y="1424500"/>
                <a:ext cx="143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303" extrusionOk="0">
                    <a:moveTo>
                      <a:pt x="0" y="0"/>
                    </a:moveTo>
                    <a:lnTo>
                      <a:pt x="0" y="1303"/>
                    </a:lnTo>
                    <a:lnTo>
                      <a:pt x="575" y="1303"/>
                    </a:lnTo>
                    <a:lnTo>
                      <a:pt x="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0" name="Google Shape;6040;p65"/>
            <p:cNvGrpSpPr/>
            <p:nvPr/>
          </p:nvGrpSpPr>
          <p:grpSpPr>
            <a:xfrm>
              <a:off x="8139003" y="2363859"/>
              <a:ext cx="443192" cy="937673"/>
              <a:chOff x="4685600" y="965475"/>
              <a:chExt cx="172825" cy="365650"/>
            </a:xfrm>
          </p:grpSpPr>
          <p:sp>
            <p:nvSpPr>
              <p:cNvPr id="6041" name="Google Shape;6041;p65"/>
              <p:cNvSpPr/>
              <p:nvPr/>
            </p:nvSpPr>
            <p:spPr>
              <a:xfrm>
                <a:off x="4747000" y="989675"/>
                <a:ext cx="359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913" extrusionOk="0">
                    <a:moveTo>
                      <a:pt x="1" y="0"/>
                    </a:moveTo>
                    <a:lnTo>
                      <a:pt x="1" y="1913"/>
                    </a:lnTo>
                    <a:lnTo>
                      <a:pt x="1435" y="19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65"/>
              <p:cNvSpPr/>
              <p:nvPr/>
            </p:nvSpPr>
            <p:spPr>
              <a:xfrm>
                <a:off x="4732650" y="965475"/>
                <a:ext cx="2722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7" extrusionOk="0">
                    <a:moveTo>
                      <a:pt x="359" y="1"/>
                    </a:moveTo>
                    <a:cubicBezTo>
                      <a:pt x="269" y="1"/>
                      <a:pt x="188" y="49"/>
                      <a:pt x="143" y="175"/>
                    </a:cubicBezTo>
                    <a:cubicBezTo>
                      <a:pt x="0" y="526"/>
                      <a:pt x="488" y="907"/>
                      <a:pt x="661" y="963"/>
                    </a:cubicBezTo>
                    <a:cubicBezTo>
                      <a:pt x="743" y="995"/>
                      <a:pt x="906" y="1047"/>
                      <a:pt x="983" y="1047"/>
                    </a:cubicBezTo>
                    <a:cubicBezTo>
                      <a:pt x="993" y="1047"/>
                      <a:pt x="1001" y="1046"/>
                      <a:pt x="1007" y="1044"/>
                    </a:cubicBezTo>
                    <a:lnTo>
                      <a:pt x="992" y="1009"/>
                    </a:lnTo>
                    <a:cubicBezTo>
                      <a:pt x="906" y="922"/>
                      <a:pt x="183" y="587"/>
                      <a:pt x="310" y="348"/>
                    </a:cubicBezTo>
                    <a:cubicBezTo>
                      <a:pt x="327" y="317"/>
                      <a:pt x="356" y="305"/>
                      <a:pt x="390" y="305"/>
                    </a:cubicBezTo>
                    <a:cubicBezTo>
                      <a:pt x="498" y="305"/>
                      <a:pt x="665" y="428"/>
                      <a:pt x="707" y="475"/>
                    </a:cubicBezTo>
                    <a:cubicBezTo>
                      <a:pt x="855" y="627"/>
                      <a:pt x="946" y="831"/>
                      <a:pt x="1038" y="1039"/>
                    </a:cubicBezTo>
                    <a:cubicBezTo>
                      <a:pt x="1089" y="841"/>
                      <a:pt x="870" y="449"/>
                      <a:pt x="783" y="287"/>
                    </a:cubicBezTo>
                    <a:cubicBezTo>
                      <a:pt x="709" y="153"/>
                      <a:pt x="519" y="1"/>
                      <a:pt x="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65"/>
              <p:cNvSpPr/>
              <p:nvPr/>
            </p:nvSpPr>
            <p:spPr>
              <a:xfrm>
                <a:off x="4755025" y="965475"/>
                <a:ext cx="2722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7" extrusionOk="0">
                    <a:moveTo>
                      <a:pt x="734" y="1"/>
                    </a:moveTo>
                    <a:cubicBezTo>
                      <a:pt x="572" y="1"/>
                      <a:pt x="381" y="153"/>
                      <a:pt x="306" y="287"/>
                    </a:cubicBezTo>
                    <a:cubicBezTo>
                      <a:pt x="219" y="449"/>
                      <a:pt x="0" y="841"/>
                      <a:pt x="51" y="1039"/>
                    </a:cubicBezTo>
                    <a:cubicBezTo>
                      <a:pt x="143" y="831"/>
                      <a:pt x="239" y="627"/>
                      <a:pt x="382" y="475"/>
                    </a:cubicBezTo>
                    <a:cubicBezTo>
                      <a:pt x="428" y="428"/>
                      <a:pt x="590" y="305"/>
                      <a:pt x="698" y="305"/>
                    </a:cubicBezTo>
                    <a:cubicBezTo>
                      <a:pt x="732" y="305"/>
                      <a:pt x="760" y="317"/>
                      <a:pt x="779" y="348"/>
                    </a:cubicBezTo>
                    <a:cubicBezTo>
                      <a:pt x="906" y="587"/>
                      <a:pt x="184" y="922"/>
                      <a:pt x="97" y="1009"/>
                    </a:cubicBezTo>
                    <a:lnTo>
                      <a:pt x="87" y="1044"/>
                    </a:lnTo>
                    <a:cubicBezTo>
                      <a:pt x="93" y="1046"/>
                      <a:pt x="101" y="1047"/>
                      <a:pt x="110" y="1047"/>
                    </a:cubicBezTo>
                    <a:cubicBezTo>
                      <a:pt x="184" y="1047"/>
                      <a:pt x="351" y="995"/>
                      <a:pt x="428" y="963"/>
                    </a:cubicBezTo>
                    <a:cubicBezTo>
                      <a:pt x="601" y="907"/>
                      <a:pt x="1089" y="526"/>
                      <a:pt x="952" y="175"/>
                    </a:cubicBezTo>
                    <a:cubicBezTo>
                      <a:pt x="906" y="49"/>
                      <a:pt x="825" y="1"/>
                      <a:pt x="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65"/>
              <p:cNvSpPr/>
              <p:nvPr/>
            </p:nvSpPr>
            <p:spPr>
              <a:xfrm>
                <a:off x="4757950" y="974375"/>
                <a:ext cx="385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05" extrusionOk="0">
                    <a:moveTo>
                      <a:pt x="848" y="1"/>
                    </a:moveTo>
                    <a:cubicBezTo>
                      <a:pt x="733" y="1"/>
                      <a:pt x="619" y="23"/>
                      <a:pt x="519" y="73"/>
                    </a:cubicBezTo>
                    <a:cubicBezTo>
                      <a:pt x="229" y="220"/>
                      <a:pt x="214" y="460"/>
                      <a:pt x="26" y="638"/>
                    </a:cubicBezTo>
                    <a:cubicBezTo>
                      <a:pt x="204" y="526"/>
                      <a:pt x="341" y="312"/>
                      <a:pt x="636" y="307"/>
                    </a:cubicBezTo>
                    <a:cubicBezTo>
                      <a:pt x="819" y="307"/>
                      <a:pt x="941" y="383"/>
                      <a:pt x="845" y="485"/>
                    </a:cubicBezTo>
                    <a:cubicBezTo>
                      <a:pt x="748" y="587"/>
                      <a:pt x="631" y="592"/>
                      <a:pt x="463" y="607"/>
                    </a:cubicBezTo>
                    <a:cubicBezTo>
                      <a:pt x="311" y="617"/>
                      <a:pt x="173" y="633"/>
                      <a:pt x="26" y="653"/>
                    </a:cubicBezTo>
                    <a:lnTo>
                      <a:pt x="21" y="653"/>
                    </a:lnTo>
                    <a:cubicBezTo>
                      <a:pt x="11" y="658"/>
                      <a:pt x="5" y="658"/>
                      <a:pt x="0" y="663"/>
                    </a:cubicBezTo>
                    <a:lnTo>
                      <a:pt x="148" y="683"/>
                    </a:lnTo>
                    <a:cubicBezTo>
                      <a:pt x="170" y="685"/>
                      <a:pt x="193" y="686"/>
                      <a:pt x="217" y="686"/>
                    </a:cubicBezTo>
                    <a:cubicBezTo>
                      <a:pt x="265" y="686"/>
                      <a:pt x="316" y="683"/>
                      <a:pt x="367" y="683"/>
                    </a:cubicBezTo>
                    <a:cubicBezTo>
                      <a:pt x="501" y="683"/>
                      <a:pt x="631" y="704"/>
                      <a:pt x="760" y="704"/>
                    </a:cubicBezTo>
                    <a:cubicBezTo>
                      <a:pt x="773" y="704"/>
                      <a:pt x="786" y="704"/>
                      <a:pt x="799" y="704"/>
                    </a:cubicBezTo>
                    <a:cubicBezTo>
                      <a:pt x="1079" y="694"/>
                      <a:pt x="1379" y="607"/>
                      <a:pt x="1450" y="434"/>
                    </a:cubicBezTo>
                    <a:cubicBezTo>
                      <a:pt x="1542" y="204"/>
                      <a:pt x="1196" y="1"/>
                      <a:pt x="8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65"/>
              <p:cNvSpPr/>
              <p:nvPr/>
            </p:nvSpPr>
            <p:spPr>
              <a:xfrm>
                <a:off x="4721450" y="974375"/>
                <a:ext cx="385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05" extrusionOk="0">
                    <a:moveTo>
                      <a:pt x="694" y="1"/>
                    </a:moveTo>
                    <a:cubicBezTo>
                      <a:pt x="346" y="1"/>
                      <a:pt x="0" y="204"/>
                      <a:pt x="92" y="434"/>
                    </a:cubicBezTo>
                    <a:cubicBezTo>
                      <a:pt x="163" y="607"/>
                      <a:pt x="463" y="694"/>
                      <a:pt x="738" y="704"/>
                    </a:cubicBezTo>
                    <a:cubicBezTo>
                      <a:pt x="751" y="704"/>
                      <a:pt x="765" y="704"/>
                      <a:pt x="778" y="704"/>
                    </a:cubicBezTo>
                    <a:cubicBezTo>
                      <a:pt x="912" y="704"/>
                      <a:pt x="1041" y="683"/>
                      <a:pt x="1176" y="683"/>
                    </a:cubicBezTo>
                    <a:cubicBezTo>
                      <a:pt x="1223" y="683"/>
                      <a:pt x="1275" y="686"/>
                      <a:pt x="1324" y="686"/>
                    </a:cubicBezTo>
                    <a:cubicBezTo>
                      <a:pt x="1348" y="686"/>
                      <a:pt x="1372" y="685"/>
                      <a:pt x="1394" y="683"/>
                    </a:cubicBezTo>
                    <a:lnTo>
                      <a:pt x="1542" y="663"/>
                    </a:lnTo>
                    <a:cubicBezTo>
                      <a:pt x="1537" y="658"/>
                      <a:pt x="1532" y="658"/>
                      <a:pt x="1521" y="653"/>
                    </a:cubicBezTo>
                    <a:lnTo>
                      <a:pt x="1516" y="653"/>
                    </a:lnTo>
                    <a:cubicBezTo>
                      <a:pt x="1369" y="633"/>
                      <a:pt x="1231" y="617"/>
                      <a:pt x="1079" y="607"/>
                    </a:cubicBezTo>
                    <a:cubicBezTo>
                      <a:pt x="911" y="592"/>
                      <a:pt x="794" y="587"/>
                      <a:pt x="697" y="485"/>
                    </a:cubicBezTo>
                    <a:cubicBezTo>
                      <a:pt x="601" y="383"/>
                      <a:pt x="723" y="307"/>
                      <a:pt x="906" y="307"/>
                    </a:cubicBezTo>
                    <a:cubicBezTo>
                      <a:pt x="1201" y="312"/>
                      <a:pt x="1338" y="526"/>
                      <a:pt x="1516" y="638"/>
                    </a:cubicBezTo>
                    <a:cubicBezTo>
                      <a:pt x="1328" y="460"/>
                      <a:pt x="1313" y="220"/>
                      <a:pt x="1023" y="73"/>
                    </a:cubicBezTo>
                    <a:cubicBezTo>
                      <a:pt x="924" y="23"/>
                      <a:pt x="809" y="1"/>
                      <a:pt x="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65"/>
              <p:cNvSpPr/>
              <p:nvPr/>
            </p:nvSpPr>
            <p:spPr>
              <a:xfrm>
                <a:off x="4747000" y="989675"/>
                <a:ext cx="359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913" extrusionOk="0">
                    <a:moveTo>
                      <a:pt x="1" y="0"/>
                    </a:moveTo>
                    <a:lnTo>
                      <a:pt x="1" y="1913"/>
                    </a:lnTo>
                    <a:lnTo>
                      <a:pt x="1435" y="19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65"/>
              <p:cNvSpPr/>
              <p:nvPr/>
            </p:nvSpPr>
            <p:spPr>
              <a:xfrm>
                <a:off x="4730100" y="989675"/>
                <a:ext cx="271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913" extrusionOk="0">
                    <a:moveTo>
                      <a:pt x="0" y="0"/>
                    </a:moveTo>
                    <a:lnTo>
                      <a:pt x="0" y="1913"/>
                    </a:lnTo>
                    <a:lnTo>
                      <a:pt x="1084" y="191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65"/>
              <p:cNvSpPr/>
              <p:nvPr/>
            </p:nvSpPr>
            <p:spPr>
              <a:xfrm>
                <a:off x="4764050" y="1021325"/>
                <a:ext cx="8242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12392" extrusionOk="0">
                    <a:moveTo>
                      <a:pt x="1" y="1"/>
                    </a:moveTo>
                    <a:lnTo>
                      <a:pt x="1" y="12392"/>
                    </a:lnTo>
                    <a:lnTo>
                      <a:pt x="3297" y="12392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65"/>
              <p:cNvSpPr/>
              <p:nvPr/>
            </p:nvSpPr>
            <p:spPr>
              <a:xfrm>
                <a:off x="4798525" y="1021325"/>
                <a:ext cx="2557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2392" extrusionOk="0">
                    <a:moveTo>
                      <a:pt x="0" y="1"/>
                    </a:moveTo>
                    <a:lnTo>
                      <a:pt x="0" y="12392"/>
                    </a:lnTo>
                    <a:lnTo>
                      <a:pt x="1022" y="12392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65"/>
              <p:cNvSpPr/>
              <p:nvPr/>
            </p:nvSpPr>
            <p:spPr>
              <a:xfrm>
                <a:off x="4690800" y="1021325"/>
                <a:ext cx="80650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2392" extrusionOk="0">
                    <a:moveTo>
                      <a:pt x="1" y="1"/>
                    </a:moveTo>
                    <a:lnTo>
                      <a:pt x="1" y="12392"/>
                    </a:lnTo>
                    <a:lnTo>
                      <a:pt x="3226" y="12392"/>
                    </a:lnTo>
                    <a:lnTo>
                      <a:pt x="32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65"/>
              <p:cNvSpPr/>
              <p:nvPr/>
            </p:nvSpPr>
            <p:spPr>
              <a:xfrm>
                <a:off x="4716875" y="1021325"/>
                <a:ext cx="2557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2392" extrusionOk="0">
                    <a:moveTo>
                      <a:pt x="0" y="1"/>
                    </a:moveTo>
                    <a:lnTo>
                      <a:pt x="0" y="12392"/>
                    </a:lnTo>
                    <a:lnTo>
                      <a:pt x="1023" y="12392"/>
                    </a:lnTo>
                    <a:lnTo>
                      <a:pt x="10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65"/>
              <p:cNvSpPr/>
              <p:nvPr/>
            </p:nvSpPr>
            <p:spPr>
              <a:xfrm>
                <a:off x="4685600" y="1050950"/>
                <a:ext cx="16877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1029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50" y="1028"/>
                    </a:lnTo>
                    <a:lnTo>
                      <a:pt x="67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53" name="Google Shape;6053;p65"/>
              <p:cNvGrpSpPr/>
              <p:nvPr/>
            </p:nvGrpSpPr>
            <p:grpSpPr>
              <a:xfrm>
                <a:off x="4783625" y="1044325"/>
                <a:ext cx="74800" cy="97975"/>
                <a:chOff x="4783625" y="1044325"/>
                <a:chExt cx="74800" cy="97975"/>
              </a:xfrm>
            </p:grpSpPr>
            <p:sp>
              <p:nvSpPr>
                <p:cNvPr id="6054" name="Google Shape;6054;p65"/>
                <p:cNvSpPr/>
                <p:nvPr/>
              </p:nvSpPr>
              <p:spPr>
                <a:xfrm>
                  <a:off x="4799275" y="1073100"/>
                  <a:ext cx="203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" h="2361" extrusionOk="0">
                      <a:moveTo>
                        <a:pt x="453" y="0"/>
                      </a:moveTo>
                      <a:lnTo>
                        <a:pt x="229" y="46"/>
                      </a:lnTo>
                      <a:cubicBezTo>
                        <a:pt x="580" y="860"/>
                        <a:pt x="265" y="1775"/>
                        <a:pt x="1" y="2238"/>
                      </a:cubicBezTo>
                      <a:cubicBezTo>
                        <a:pt x="255" y="2106"/>
                        <a:pt x="458" y="1668"/>
                        <a:pt x="545" y="1394"/>
                      </a:cubicBezTo>
                      <a:cubicBezTo>
                        <a:pt x="545" y="1394"/>
                        <a:pt x="743" y="2035"/>
                        <a:pt x="794" y="2360"/>
                      </a:cubicBezTo>
                      <a:cubicBezTo>
                        <a:pt x="814" y="427"/>
                        <a:pt x="606" y="422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5" name="Google Shape;6055;p65"/>
                <p:cNvSpPr/>
                <p:nvPr/>
              </p:nvSpPr>
              <p:spPr>
                <a:xfrm>
                  <a:off x="4810200" y="1072075"/>
                  <a:ext cx="48225" cy="7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9" h="2809" extrusionOk="0">
                      <a:moveTo>
                        <a:pt x="204" y="0"/>
                      </a:moveTo>
                      <a:lnTo>
                        <a:pt x="1" y="82"/>
                      </a:lnTo>
                      <a:cubicBezTo>
                        <a:pt x="103" y="519"/>
                        <a:pt x="250" y="1206"/>
                        <a:pt x="1334" y="2808"/>
                      </a:cubicBezTo>
                      <a:cubicBezTo>
                        <a:pt x="1196" y="2518"/>
                        <a:pt x="1008" y="1867"/>
                        <a:pt x="1008" y="1867"/>
                      </a:cubicBezTo>
                      <a:lnTo>
                        <a:pt x="1008" y="1867"/>
                      </a:lnTo>
                      <a:cubicBezTo>
                        <a:pt x="1215" y="2035"/>
                        <a:pt x="1598" y="2271"/>
                        <a:pt x="1880" y="2271"/>
                      </a:cubicBezTo>
                      <a:cubicBezTo>
                        <a:pt x="1897" y="2271"/>
                        <a:pt x="1913" y="2271"/>
                        <a:pt x="1929" y="2269"/>
                      </a:cubicBezTo>
                      <a:cubicBezTo>
                        <a:pt x="1451" y="2025"/>
                        <a:pt x="362" y="870"/>
                        <a:pt x="2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6" name="Google Shape;6056;p65"/>
                <p:cNvSpPr/>
                <p:nvPr/>
              </p:nvSpPr>
              <p:spPr>
                <a:xfrm>
                  <a:off x="4810350" y="1068000"/>
                  <a:ext cx="11975" cy="2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970" extrusionOk="0">
                      <a:moveTo>
                        <a:pt x="36" y="1"/>
                      </a:moveTo>
                      <a:lnTo>
                        <a:pt x="36" y="1"/>
                      </a:lnTo>
                      <a:cubicBezTo>
                        <a:pt x="76" y="290"/>
                        <a:pt x="102" y="606"/>
                        <a:pt x="20" y="906"/>
                      </a:cubicBezTo>
                      <a:lnTo>
                        <a:pt x="0" y="962"/>
                      </a:lnTo>
                      <a:cubicBezTo>
                        <a:pt x="6" y="966"/>
                        <a:pt x="31" y="970"/>
                        <a:pt x="68" y="970"/>
                      </a:cubicBezTo>
                      <a:cubicBezTo>
                        <a:pt x="197" y="970"/>
                        <a:pt x="460" y="930"/>
                        <a:pt x="468" y="764"/>
                      </a:cubicBezTo>
                      <a:cubicBezTo>
                        <a:pt x="478" y="443"/>
                        <a:pt x="280" y="189"/>
                        <a:pt x="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7" name="Google Shape;6057;p65"/>
                <p:cNvSpPr/>
                <p:nvPr/>
              </p:nvSpPr>
              <p:spPr>
                <a:xfrm>
                  <a:off x="4806900" y="1067875"/>
                  <a:ext cx="6000" cy="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957" extrusionOk="0">
                      <a:moveTo>
                        <a:pt x="164" y="0"/>
                      </a:moveTo>
                      <a:lnTo>
                        <a:pt x="133" y="21"/>
                      </a:lnTo>
                      <a:cubicBezTo>
                        <a:pt x="77" y="184"/>
                        <a:pt x="6" y="372"/>
                        <a:pt x="6" y="555"/>
                      </a:cubicBezTo>
                      <a:cubicBezTo>
                        <a:pt x="1" y="692"/>
                        <a:pt x="31" y="865"/>
                        <a:pt x="133" y="957"/>
                      </a:cubicBezTo>
                      <a:lnTo>
                        <a:pt x="153" y="896"/>
                      </a:lnTo>
                      <a:cubicBezTo>
                        <a:pt x="240" y="611"/>
                        <a:pt x="209" y="295"/>
                        <a:pt x="1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8" name="Google Shape;6058;p65"/>
                <p:cNvSpPr/>
                <p:nvPr/>
              </p:nvSpPr>
              <p:spPr>
                <a:xfrm>
                  <a:off x="4810350" y="1063800"/>
                  <a:ext cx="266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" h="586" extrusionOk="0">
                      <a:moveTo>
                        <a:pt x="531" y="0"/>
                      </a:moveTo>
                      <a:cubicBezTo>
                        <a:pt x="348" y="0"/>
                        <a:pt x="168" y="59"/>
                        <a:pt x="0" y="143"/>
                      </a:cubicBezTo>
                      <a:cubicBezTo>
                        <a:pt x="280" y="230"/>
                        <a:pt x="580" y="341"/>
                        <a:pt x="809" y="540"/>
                      </a:cubicBezTo>
                      <a:lnTo>
                        <a:pt x="855" y="586"/>
                      </a:lnTo>
                      <a:cubicBezTo>
                        <a:pt x="885" y="570"/>
                        <a:pt x="1063" y="179"/>
                        <a:pt x="880" y="82"/>
                      </a:cubicBezTo>
                      <a:cubicBezTo>
                        <a:pt x="765" y="24"/>
                        <a:pt x="647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9" name="Google Shape;6059;p65"/>
                <p:cNvSpPr/>
                <p:nvPr/>
              </p:nvSpPr>
              <p:spPr>
                <a:xfrm>
                  <a:off x="4810200" y="1067375"/>
                  <a:ext cx="2115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468" extrusionOk="0">
                      <a:moveTo>
                        <a:pt x="1" y="0"/>
                      </a:moveTo>
                      <a:lnTo>
                        <a:pt x="1" y="41"/>
                      </a:lnTo>
                      <a:cubicBezTo>
                        <a:pt x="128" y="163"/>
                        <a:pt x="260" y="305"/>
                        <a:pt x="428" y="382"/>
                      </a:cubicBezTo>
                      <a:cubicBezTo>
                        <a:pt x="516" y="431"/>
                        <a:pt x="620" y="468"/>
                        <a:pt x="718" y="468"/>
                      </a:cubicBezTo>
                      <a:cubicBezTo>
                        <a:pt x="763" y="468"/>
                        <a:pt x="806" y="460"/>
                        <a:pt x="845" y="443"/>
                      </a:cubicBezTo>
                      <a:cubicBezTo>
                        <a:pt x="835" y="422"/>
                        <a:pt x="815" y="407"/>
                        <a:pt x="805" y="397"/>
                      </a:cubicBezTo>
                      <a:cubicBezTo>
                        <a:pt x="581" y="198"/>
                        <a:pt x="281" y="87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0" name="Google Shape;6060;p65"/>
                <p:cNvSpPr/>
                <p:nvPr/>
              </p:nvSpPr>
              <p:spPr>
                <a:xfrm>
                  <a:off x="4809575" y="1049825"/>
                  <a:ext cx="22400" cy="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18" extrusionOk="0">
                      <a:moveTo>
                        <a:pt x="575" y="0"/>
                      </a:moveTo>
                      <a:cubicBezTo>
                        <a:pt x="558" y="0"/>
                        <a:pt x="541" y="3"/>
                        <a:pt x="524" y="10"/>
                      </a:cubicBezTo>
                      <a:cubicBezTo>
                        <a:pt x="224" y="137"/>
                        <a:pt x="72" y="417"/>
                        <a:pt x="1" y="717"/>
                      </a:cubicBezTo>
                      <a:cubicBezTo>
                        <a:pt x="250" y="560"/>
                        <a:pt x="530" y="397"/>
                        <a:pt x="830" y="366"/>
                      </a:cubicBezTo>
                      <a:cubicBezTo>
                        <a:pt x="845" y="366"/>
                        <a:pt x="870" y="361"/>
                        <a:pt x="891" y="361"/>
                      </a:cubicBezTo>
                      <a:cubicBezTo>
                        <a:pt x="895" y="324"/>
                        <a:pt x="744" y="0"/>
                        <a:pt x="5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1" name="Google Shape;6061;p65"/>
                <p:cNvSpPr/>
                <p:nvPr/>
              </p:nvSpPr>
              <p:spPr>
                <a:xfrm>
                  <a:off x="4809575" y="1058725"/>
                  <a:ext cx="222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387" extrusionOk="0">
                      <a:moveTo>
                        <a:pt x="891" y="0"/>
                      </a:moveTo>
                      <a:cubicBezTo>
                        <a:pt x="870" y="0"/>
                        <a:pt x="845" y="5"/>
                        <a:pt x="830" y="5"/>
                      </a:cubicBezTo>
                      <a:cubicBezTo>
                        <a:pt x="530" y="41"/>
                        <a:pt x="250" y="194"/>
                        <a:pt x="1" y="356"/>
                      </a:cubicBezTo>
                      <a:lnTo>
                        <a:pt x="1" y="361"/>
                      </a:lnTo>
                      <a:lnTo>
                        <a:pt x="26" y="387"/>
                      </a:lnTo>
                      <a:cubicBezTo>
                        <a:pt x="204" y="366"/>
                        <a:pt x="402" y="361"/>
                        <a:pt x="565" y="285"/>
                      </a:cubicBezTo>
                      <a:cubicBezTo>
                        <a:pt x="703" y="234"/>
                        <a:pt x="840" y="138"/>
                        <a:pt x="8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2" name="Google Shape;6062;p65"/>
                <p:cNvSpPr/>
                <p:nvPr/>
              </p:nvSpPr>
              <p:spPr>
                <a:xfrm>
                  <a:off x="4799775" y="1044325"/>
                  <a:ext cx="13125" cy="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968" extrusionOk="0">
                      <a:moveTo>
                        <a:pt x="373" y="0"/>
                      </a:moveTo>
                      <a:cubicBezTo>
                        <a:pt x="240" y="0"/>
                        <a:pt x="64" y="32"/>
                        <a:pt x="42" y="159"/>
                      </a:cubicBezTo>
                      <a:cubicBezTo>
                        <a:pt x="1" y="485"/>
                        <a:pt x="164" y="759"/>
                        <a:pt x="387" y="968"/>
                      </a:cubicBezTo>
                      <a:cubicBezTo>
                        <a:pt x="372" y="673"/>
                        <a:pt x="382" y="357"/>
                        <a:pt x="499" y="78"/>
                      </a:cubicBezTo>
                      <a:cubicBezTo>
                        <a:pt x="510" y="57"/>
                        <a:pt x="515" y="42"/>
                        <a:pt x="525" y="22"/>
                      </a:cubicBezTo>
                      <a:cubicBezTo>
                        <a:pt x="519" y="12"/>
                        <a:pt x="454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3" name="Google Shape;6063;p65"/>
                <p:cNvSpPr/>
                <p:nvPr/>
              </p:nvSpPr>
              <p:spPr>
                <a:xfrm>
                  <a:off x="4809075" y="1044975"/>
                  <a:ext cx="6375" cy="2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947" extrusionOk="0">
                      <a:moveTo>
                        <a:pt x="153" y="1"/>
                      </a:moveTo>
                      <a:cubicBezTo>
                        <a:pt x="148" y="21"/>
                        <a:pt x="138" y="42"/>
                        <a:pt x="127" y="57"/>
                      </a:cubicBezTo>
                      <a:cubicBezTo>
                        <a:pt x="10" y="337"/>
                        <a:pt x="0" y="657"/>
                        <a:pt x="15" y="947"/>
                      </a:cubicBezTo>
                      <a:lnTo>
                        <a:pt x="46" y="937"/>
                      </a:lnTo>
                      <a:cubicBezTo>
                        <a:pt x="122" y="779"/>
                        <a:pt x="219" y="606"/>
                        <a:pt x="239" y="423"/>
                      </a:cubicBezTo>
                      <a:cubicBezTo>
                        <a:pt x="255" y="281"/>
                        <a:pt x="249" y="108"/>
                        <a:pt x="1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4" name="Google Shape;6064;p65"/>
                <p:cNvSpPr/>
                <p:nvPr/>
              </p:nvSpPr>
              <p:spPr>
                <a:xfrm>
                  <a:off x="4783625" y="1056925"/>
                  <a:ext cx="26475" cy="1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608" extrusionOk="0">
                      <a:moveTo>
                        <a:pt x="240" y="1"/>
                      </a:moveTo>
                      <a:cubicBezTo>
                        <a:pt x="204" y="11"/>
                        <a:pt x="1" y="393"/>
                        <a:pt x="179" y="505"/>
                      </a:cubicBezTo>
                      <a:cubicBezTo>
                        <a:pt x="304" y="577"/>
                        <a:pt x="438" y="608"/>
                        <a:pt x="572" y="608"/>
                      </a:cubicBezTo>
                      <a:cubicBezTo>
                        <a:pt x="738" y="608"/>
                        <a:pt x="904" y="562"/>
                        <a:pt x="1059" y="494"/>
                      </a:cubicBezTo>
                      <a:cubicBezTo>
                        <a:pt x="784" y="393"/>
                        <a:pt x="494" y="260"/>
                        <a:pt x="281" y="47"/>
                      </a:cubicBezTo>
                      <a:cubicBezTo>
                        <a:pt x="265" y="32"/>
                        <a:pt x="250" y="21"/>
                        <a:pt x="2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5" name="Google Shape;6065;p65"/>
                <p:cNvSpPr/>
                <p:nvPr/>
              </p:nvSpPr>
              <p:spPr>
                <a:xfrm>
                  <a:off x="4789600" y="1056500"/>
                  <a:ext cx="20625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512" extrusionOk="0">
                      <a:moveTo>
                        <a:pt x="116" y="1"/>
                      </a:moveTo>
                      <a:cubicBezTo>
                        <a:pt x="77" y="1"/>
                        <a:pt x="38" y="6"/>
                        <a:pt x="1" y="18"/>
                      </a:cubicBezTo>
                      <a:lnTo>
                        <a:pt x="42" y="59"/>
                      </a:lnTo>
                      <a:cubicBezTo>
                        <a:pt x="255" y="277"/>
                        <a:pt x="545" y="410"/>
                        <a:pt x="820" y="511"/>
                      </a:cubicBezTo>
                      <a:lnTo>
                        <a:pt x="825" y="511"/>
                      </a:lnTo>
                      <a:lnTo>
                        <a:pt x="825" y="476"/>
                      </a:lnTo>
                      <a:cubicBezTo>
                        <a:pt x="713" y="338"/>
                        <a:pt x="586" y="186"/>
                        <a:pt x="423" y="99"/>
                      </a:cubicBezTo>
                      <a:cubicBezTo>
                        <a:pt x="337" y="43"/>
                        <a:pt x="226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6" name="Google Shape;6066;p65"/>
                <p:cNvSpPr/>
                <p:nvPr/>
              </p:nvSpPr>
              <p:spPr>
                <a:xfrm>
                  <a:off x="4789400" y="1069025"/>
                  <a:ext cx="21600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" h="764" extrusionOk="0">
                      <a:moveTo>
                        <a:pt x="864" y="0"/>
                      </a:moveTo>
                      <a:lnTo>
                        <a:pt x="864" y="0"/>
                      </a:lnTo>
                      <a:cubicBezTo>
                        <a:pt x="630" y="178"/>
                        <a:pt x="370" y="356"/>
                        <a:pt x="75" y="428"/>
                      </a:cubicBezTo>
                      <a:cubicBezTo>
                        <a:pt x="60" y="433"/>
                        <a:pt x="34" y="433"/>
                        <a:pt x="14" y="438"/>
                      </a:cubicBezTo>
                      <a:cubicBezTo>
                        <a:pt x="1" y="465"/>
                        <a:pt x="175" y="764"/>
                        <a:pt x="342" y="764"/>
                      </a:cubicBezTo>
                      <a:cubicBezTo>
                        <a:pt x="364" y="764"/>
                        <a:pt x="385" y="759"/>
                        <a:pt x="406" y="748"/>
                      </a:cubicBezTo>
                      <a:cubicBezTo>
                        <a:pt x="701" y="595"/>
                        <a:pt x="828" y="305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7" name="Google Shape;6067;p65"/>
                <p:cNvSpPr/>
                <p:nvPr/>
              </p:nvSpPr>
              <p:spPr>
                <a:xfrm>
                  <a:off x="4789750" y="1068375"/>
                  <a:ext cx="2125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464" extrusionOk="0">
                      <a:moveTo>
                        <a:pt x="819" y="1"/>
                      </a:moveTo>
                      <a:cubicBezTo>
                        <a:pt x="646" y="31"/>
                        <a:pt x="453" y="57"/>
                        <a:pt x="290" y="148"/>
                      </a:cubicBezTo>
                      <a:cubicBezTo>
                        <a:pt x="163" y="209"/>
                        <a:pt x="31" y="316"/>
                        <a:pt x="0" y="464"/>
                      </a:cubicBezTo>
                      <a:cubicBezTo>
                        <a:pt x="25" y="459"/>
                        <a:pt x="41" y="459"/>
                        <a:pt x="61" y="454"/>
                      </a:cubicBezTo>
                      <a:cubicBezTo>
                        <a:pt x="356" y="387"/>
                        <a:pt x="621" y="204"/>
                        <a:pt x="850" y="26"/>
                      </a:cubicBezTo>
                      <a:lnTo>
                        <a:pt x="850" y="21"/>
                      </a:lnTo>
                      <a:lnTo>
                        <a:pt x="8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68" name="Google Shape;6068;p65"/>
            <p:cNvGrpSpPr/>
            <p:nvPr/>
          </p:nvGrpSpPr>
          <p:grpSpPr>
            <a:xfrm>
              <a:off x="7808650" y="2003633"/>
              <a:ext cx="357157" cy="350359"/>
              <a:chOff x="3972050" y="1201100"/>
              <a:chExt cx="139275" cy="136624"/>
            </a:xfrm>
          </p:grpSpPr>
          <p:sp>
            <p:nvSpPr>
              <p:cNvPr id="6069" name="Google Shape;6069;p65"/>
              <p:cNvSpPr/>
              <p:nvPr/>
            </p:nvSpPr>
            <p:spPr>
              <a:xfrm>
                <a:off x="4035625" y="1212698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65"/>
              <p:cNvSpPr/>
              <p:nvPr/>
            </p:nvSpPr>
            <p:spPr>
              <a:xfrm>
                <a:off x="3980325" y="1228848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65"/>
              <p:cNvSpPr/>
              <p:nvPr/>
            </p:nvSpPr>
            <p:spPr>
              <a:xfrm>
                <a:off x="4028650" y="1201100"/>
                <a:ext cx="4365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205" extrusionOk="0">
                    <a:moveTo>
                      <a:pt x="1078" y="0"/>
                    </a:moveTo>
                    <a:cubicBezTo>
                      <a:pt x="763" y="0"/>
                      <a:pt x="559" y="306"/>
                      <a:pt x="413" y="618"/>
                    </a:cubicBezTo>
                    <a:cubicBezTo>
                      <a:pt x="280" y="898"/>
                      <a:pt x="214" y="1203"/>
                      <a:pt x="133" y="1493"/>
                    </a:cubicBezTo>
                    <a:cubicBezTo>
                      <a:pt x="62" y="1716"/>
                      <a:pt x="0" y="1940"/>
                      <a:pt x="0" y="2179"/>
                    </a:cubicBezTo>
                    <a:lnTo>
                      <a:pt x="31" y="2205"/>
                    </a:lnTo>
                    <a:cubicBezTo>
                      <a:pt x="107" y="2205"/>
                      <a:pt x="184" y="2200"/>
                      <a:pt x="260" y="2190"/>
                    </a:cubicBezTo>
                    <a:cubicBezTo>
                      <a:pt x="285" y="2103"/>
                      <a:pt x="341" y="2022"/>
                      <a:pt x="377" y="1971"/>
                    </a:cubicBezTo>
                    <a:cubicBezTo>
                      <a:pt x="468" y="1818"/>
                      <a:pt x="570" y="1681"/>
                      <a:pt x="662" y="1528"/>
                    </a:cubicBezTo>
                    <a:cubicBezTo>
                      <a:pt x="875" y="1157"/>
                      <a:pt x="1140" y="730"/>
                      <a:pt x="1532" y="536"/>
                    </a:cubicBezTo>
                    <a:cubicBezTo>
                      <a:pt x="1603" y="501"/>
                      <a:pt x="1679" y="475"/>
                      <a:pt x="1745" y="475"/>
                    </a:cubicBezTo>
                    <a:cubicBezTo>
                      <a:pt x="1689" y="318"/>
                      <a:pt x="1577" y="185"/>
                      <a:pt x="1379" y="84"/>
                    </a:cubicBezTo>
                    <a:cubicBezTo>
                      <a:pt x="1269" y="26"/>
                      <a:pt x="1168" y="0"/>
                      <a:pt x="10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65"/>
              <p:cNvSpPr/>
              <p:nvPr/>
            </p:nvSpPr>
            <p:spPr>
              <a:xfrm>
                <a:off x="4035250" y="1212850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65"/>
              <p:cNvSpPr/>
              <p:nvPr/>
            </p:nvSpPr>
            <p:spPr>
              <a:xfrm>
                <a:off x="3980325" y="1212775"/>
                <a:ext cx="534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830" extrusionOk="0">
                    <a:moveTo>
                      <a:pt x="632" y="0"/>
                    </a:moveTo>
                    <a:cubicBezTo>
                      <a:pt x="504" y="0"/>
                      <a:pt x="371" y="54"/>
                      <a:pt x="235" y="186"/>
                    </a:cubicBezTo>
                    <a:cubicBezTo>
                      <a:pt x="82" y="334"/>
                      <a:pt x="11" y="497"/>
                      <a:pt x="1" y="665"/>
                    </a:cubicBezTo>
                    <a:cubicBezTo>
                      <a:pt x="48" y="651"/>
                      <a:pt x="98" y="646"/>
                      <a:pt x="145" y="646"/>
                    </a:cubicBezTo>
                    <a:cubicBezTo>
                      <a:pt x="169" y="646"/>
                      <a:pt x="192" y="648"/>
                      <a:pt x="214" y="649"/>
                    </a:cubicBezTo>
                    <a:cubicBezTo>
                      <a:pt x="641" y="720"/>
                      <a:pt x="1013" y="1051"/>
                      <a:pt x="1318" y="1331"/>
                    </a:cubicBezTo>
                    <a:cubicBezTo>
                      <a:pt x="1445" y="1453"/>
                      <a:pt x="1577" y="1555"/>
                      <a:pt x="1710" y="1661"/>
                    </a:cubicBezTo>
                    <a:cubicBezTo>
                      <a:pt x="1755" y="1702"/>
                      <a:pt x="1832" y="1763"/>
                      <a:pt x="1878" y="1829"/>
                    </a:cubicBezTo>
                    <a:cubicBezTo>
                      <a:pt x="1954" y="1814"/>
                      <a:pt x="2020" y="1804"/>
                      <a:pt x="2096" y="1778"/>
                    </a:cubicBezTo>
                    <a:lnTo>
                      <a:pt x="2137" y="1763"/>
                    </a:lnTo>
                    <a:cubicBezTo>
                      <a:pt x="2066" y="1545"/>
                      <a:pt x="1944" y="1346"/>
                      <a:pt x="1811" y="1153"/>
                    </a:cubicBezTo>
                    <a:cubicBezTo>
                      <a:pt x="1649" y="898"/>
                      <a:pt x="1501" y="639"/>
                      <a:pt x="1298" y="410"/>
                    </a:cubicBezTo>
                    <a:cubicBezTo>
                      <a:pt x="1104" y="196"/>
                      <a:pt x="877" y="0"/>
                      <a:pt x="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65"/>
              <p:cNvSpPr/>
              <p:nvPr/>
            </p:nvSpPr>
            <p:spPr>
              <a:xfrm>
                <a:off x="3979950" y="1229000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65"/>
              <p:cNvSpPr/>
              <p:nvPr/>
            </p:nvSpPr>
            <p:spPr>
              <a:xfrm>
                <a:off x="4039975" y="1253025"/>
                <a:ext cx="65625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3384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2625" y="3383"/>
                    </a:lnTo>
                    <a:lnTo>
                      <a:pt x="26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65"/>
              <p:cNvSpPr/>
              <p:nvPr/>
            </p:nvSpPr>
            <p:spPr>
              <a:xfrm>
                <a:off x="3977650" y="1253025"/>
                <a:ext cx="7645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384" extrusionOk="0">
                    <a:moveTo>
                      <a:pt x="1" y="1"/>
                    </a:moveTo>
                    <a:lnTo>
                      <a:pt x="1" y="3383"/>
                    </a:lnTo>
                    <a:lnTo>
                      <a:pt x="3058" y="3383"/>
                    </a:lnTo>
                    <a:lnTo>
                      <a:pt x="3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65"/>
              <p:cNvSpPr/>
              <p:nvPr/>
            </p:nvSpPr>
            <p:spPr>
              <a:xfrm>
                <a:off x="3977650" y="1253025"/>
                <a:ext cx="1280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181" extrusionOk="0">
                    <a:moveTo>
                      <a:pt x="1" y="1"/>
                    </a:moveTo>
                    <a:lnTo>
                      <a:pt x="1" y="1181"/>
                    </a:lnTo>
                    <a:lnTo>
                      <a:pt x="5123" y="1181"/>
                    </a:lnTo>
                    <a:lnTo>
                      <a:pt x="5123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65"/>
              <p:cNvSpPr/>
              <p:nvPr/>
            </p:nvSpPr>
            <p:spPr>
              <a:xfrm>
                <a:off x="4039725" y="1253025"/>
                <a:ext cx="716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901" extrusionOk="0">
                    <a:moveTo>
                      <a:pt x="0" y="1"/>
                    </a:moveTo>
                    <a:lnTo>
                      <a:pt x="0" y="901"/>
                    </a:lnTo>
                    <a:lnTo>
                      <a:pt x="2864" y="901"/>
                    </a:lnTo>
                    <a:lnTo>
                      <a:pt x="28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65"/>
              <p:cNvSpPr/>
              <p:nvPr/>
            </p:nvSpPr>
            <p:spPr>
              <a:xfrm>
                <a:off x="3972050" y="1253025"/>
                <a:ext cx="832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901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3328" y="901"/>
                    </a:lnTo>
                    <a:lnTo>
                      <a:pt x="33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65"/>
              <p:cNvSpPr/>
              <p:nvPr/>
            </p:nvSpPr>
            <p:spPr>
              <a:xfrm>
                <a:off x="4000300" y="1251000"/>
                <a:ext cx="28125" cy="8672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4380" extrusionOk="0">
                    <a:moveTo>
                      <a:pt x="0" y="0"/>
                    </a:moveTo>
                    <a:lnTo>
                      <a:pt x="0" y="4380"/>
                    </a:lnTo>
                    <a:lnTo>
                      <a:pt x="1124" y="4380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1" name="Google Shape;6081;p65"/>
            <p:cNvGrpSpPr/>
            <p:nvPr/>
          </p:nvGrpSpPr>
          <p:grpSpPr>
            <a:xfrm>
              <a:off x="7435994" y="2472575"/>
              <a:ext cx="304042" cy="275545"/>
              <a:chOff x="4378600" y="1205250"/>
              <a:chExt cx="118563" cy="107450"/>
            </a:xfrm>
          </p:grpSpPr>
          <p:sp>
            <p:nvSpPr>
              <p:cNvPr id="6082" name="Google Shape;6082;p65"/>
              <p:cNvSpPr/>
              <p:nvPr/>
            </p:nvSpPr>
            <p:spPr>
              <a:xfrm>
                <a:off x="4435575" y="1261050"/>
                <a:ext cx="388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066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1328" y="2065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rgbClr val="98A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65"/>
              <p:cNvSpPr/>
              <p:nvPr/>
            </p:nvSpPr>
            <p:spPr>
              <a:xfrm>
                <a:off x="4435575" y="1261050"/>
                <a:ext cx="388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066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1328" y="2065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65"/>
              <p:cNvSpPr/>
              <p:nvPr/>
            </p:nvSpPr>
            <p:spPr>
              <a:xfrm>
                <a:off x="4449575" y="1258200"/>
                <a:ext cx="17825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590" extrusionOk="0">
                    <a:moveTo>
                      <a:pt x="712" y="0"/>
                    </a:moveTo>
                    <a:lnTo>
                      <a:pt x="178" y="46"/>
                    </a:lnTo>
                    <a:lnTo>
                      <a:pt x="0" y="2590"/>
                    </a:lnTo>
                    <a:lnTo>
                      <a:pt x="489" y="259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65"/>
              <p:cNvSpPr/>
              <p:nvPr/>
            </p:nvSpPr>
            <p:spPr>
              <a:xfrm>
                <a:off x="4436350" y="1205250"/>
                <a:ext cx="59525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26" extrusionOk="0">
                    <a:moveTo>
                      <a:pt x="1155" y="0"/>
                    </a:moveTo>
                    <a:cubicBezTo>
                      <a:pt x="1142" y="0"/>
                      <a:pt x="1128" y="1"/>
                      <a:pt x="1114" y="4"/>
                    </a:cubicBezTo>
                    <a:cubicBezTo>
                      <a:pt x="840" y="70"/>
                      <a:pt x="138" y="1062"/>
                      <a:pt x="0" y="2125"/>
                    </a:cubicBezTo>
                    <a:cubicBezTo>
                      <a:pt x="31" y="2115"/>
                      <a:pt x="61" y="2105"/>
                      <a:pt x="92" y="2090"/>
                    </a:cubicBezTo>
                    <a:cubicBezTo>
                      <a:pt x="163" y="1998"/>
                      <a:pt x="244" y="1901"/>
                      <a:pt x="331" y="1820"/>
                    </a:cubicBezTo>
                    <a:cubicBezTo>
                      <a:pt x="590" y="1596"/>
                      <a:pt x="840" y="1372"/>
                      <a:pt x="1124" y="1194"/>
                    </a:cubicBezTo>
                    <a:cubicBezTo>
                      <a:pt x="1414" y="1021"/>
                      <a:pt x="1659" y="910"/>
                      <a:pt x="1984" y="833"/>
                    </a:cubicBezTo>
                    <a:cubicBezTo>
                      <a:pt x="2051" y="819"/>
                      <a:pt x="2145" y="798"/>
                      <a:pt x="2230" y="798"/>
                    </a:cubicBezTo>
                    <a:cubicBezTo>
                      <a:pt x="2268" y="798"/>
                      <a:pt x="2304" y="802"/>
                      <a:pt x="2335" y="813"/>
                    </a:cubicBezTo>
                    <a:cubicBezTo>
                      <a:pt x="2355" y="818"/>
                      <a:pt x="2366" y="833"/>
                      <a:pt x="2381" y="843"/>
                    </a:cubicBezTo>
                    <a:cubicBezTo>
                      <a:pt x="2371" y="803"/>
                      <a:pt x="2345" y="757"/>
                      <a:pt x="2294" y="716"/>
                    </a:cubicBezTo>
                    <a:cubicBezTo>
                      <a:pt x="2136" y="586"/>
                      <a:pt x="1811" y="560"/>
                      <a:pt x="1565" y="560"/>
                    </a:cubicBezTo>
                    <a:cubicBezTo>
                      <a:pt x="1503" y="560"/>
                      <a:pt x="1447" y="562"/>
                      <a:pt x="1399" y="564"/>
                    </a:cubicBezTo>
                    <a:cubicBezTo>
                      <a:pt x="1399" y="405"/>
                      <a:pt x="1381" y="0"/>
                      <a:pt x="1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65"/>
              <p:cNvSpPr/>
              <p:nvPr/>
            </p:nvSpPr>
            <p:spPr>
              <a:xfrm>
                <a:off x="4436475" y="125837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6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65"/>
              <p:cNvSpPr/>
              <p:nvPr/>
            </p:nvSpPr>
            <p:spPr>
              <a:xfrm>
                <a:off x="4438750" y="1225275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2130" y="1"/>
                    </a:moveTo>
                    <a:cubicBezTo>
                      <a:pt x="2048" y="1"/>
                      <a:pt x="1957" y="20"/>
                      <a:pt x="1888" y="37"/>
                    </a:cubicBezTo>
                    <a:cubicBezTo>
                      <a:pt x="1563" y="109"/>
                      <a:pt x="1318" y="231"/>
                      <a:pt x="1028" y="398"/>
                    </a:cubicBezTo>
                    <a:cubicBezTo>
                      <a:pt x="744" y="571"/>
                      <a:pt x="489" y="800"/>
                      <a:pt x="240" y="1029"/>
                    </a:cubicBezTo>
                    <a:cubicBezTo>
                      <a:pt x="154" y="1111"/>
                      <a:pt x="77" y="1212"/>
                      <a:pt x="1" y="1304"/>
                    </a:cubicBezTo>
                    <a:cubicBezTo>
                      <a:pt x="82" y="1278"/>
                      <a:pt x="164" y="1248"/>
                      <a:pt x="240" y="1228"/>
                    </a:cubicBezTo>
                    <a:cubicBezTo>
                      <a:pt x="769" y="1055"/>
                      <a:pt x="1344" y="846"/>
                      <a:pt x="1817" y="577"/>
                    </a:cubicBezTo>
                    <a:cubicBezTo>
                      <a:pt x="1969" y="475"/>
                      <a:pt x="2315" y="256"/>
                      <a:pt x="2285" y="53"/>
                    </a:cubicBezTo>
                    <a:cubicBezTo>
                      <a:pt x="2270" y="37"/>
                      <a:pt x="2259" y="32"/>
                      <a:pt x="2239" y="17"/>
                    </a:cubicBezTo>
                    <a:cubicBezTo>
                      <a:pt x="2207" y="5"/>
                      <a:pt x="2170" y="1"/>
                      <a:pt x="2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65"/>
              <p:cNvSpPr/>
              <p:nvPr/>
            </p:nvSpPr>
            <p:spPr>
              <a:xfrm>
                <a:off x="4379500" y="1205250"/>
                <a:ext cx="59400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126" extrusionOk="0">
                    <a:moveTo>
                      <a:pt x="1221" y="0"/>
                    </a:moveTo>
                    <a:cubicBezTo>
                      <a:pt x="995" y="0"/>
                      <a:pt x="977" y="405"/>
                      <a:pt x="977" y="564"/>
                    </a:cubicBezTo>
                    <a:cubicBezTo>
                      <a:pt x="929" y="562"/>
                      <a:pt x="873" y="560"/>
                      <a:pt x="811" y="560"/>
                    </a:cubicBezTo>
                    <a:cubicBezTo>
                      <a:pt x="565" y="560"/>
                      <a:pt x="241" y="586"/>
                      <a:pt x="82" y="716"/>
                    </a:cubicBezTo>
                    <a:cubicBezTo>
                      <a:pt x="31" y="757"/>
                      <a:pt x="6" y="803"/>
                      <a:pt x="1" y="843"/>
                    </a:cubicBezTo>
                    <a:cubicBezTo>
                      <a:pt x="11" y="833"/>
                      <a:pt x="21" y="818"/>
                      <a:pt x="41" y="813"/>
                    </a:cubicBezTo>
                    <a:cubicBezTo>
                      <a:pt x="73" y="802"/>
                      <a:pt x="109" y="798"/>
                      <a:pt x="146" y="798"/>
                    </a:cubicBezTo>
                    <a:cubicBezTo>
                      <a:pt x="231" y="798"/>
                      <a:pt x="325" y="819"/>
                      <a:pt x="392" y="833"/>
                    </a:cubicBezTo>
                    <a:cubicBezTo>
                      <a:pt x="718" y="910"/>
                      <a:pt x="967" y="1021"/>
                      <a:pt x="1252" y="1194"/>
                    </a:cubicBezTo>
                    <a:cubicBezTo>
                      <a:pt x="1537" y="1372"/>
                      <a:pt x="1791" y="1596"/>
                      <a:pt x="2045" y="1820"/>
                    </a:cubicBezTo>
                    <a:cubicBezTo>
                      <a:pt x="2137" y="1901"/>
                      <a:pt x="2213" y="1998"/>
                      <a:pt x="2290" y="2090"/>
                    </a:cubicBezTo>
                    <a:cubicBezTo>
                      <a:pt x="2315" y="2105"/>
                      <a:pt x="2345" y="2115"/>
                      <a:pt x="2376" y="2125"/>
                    </a:cubicBezTo>
                    <a:cubicBezTo>
                      <a:pt x="2239" y="1062"/>
                      <a:pt x="1537" y="70"/>
                      <a:pt x="1262" y="4"/>
                    </a:cubicBezTo>
                    <a:cubicBezTo>
                      <a:pt x="1248" y="1"/>
                      <a:pt x="1234" y="0"/>
                      <a:pt x="1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65"/>
              <p:cNvSpPr/>
              <p:nvPr/>
            </p:nvSpPr>
            <p:spPr>
              <a:xfrm>
                <a:off x="4438750" y="1258375"/>
                <a:ext cx="1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6" h="26" extrusionOk="0">
                    <a:moveTo>
                      <a:pt x="1" y="0"/>
                    </a:moveTo>
                    <a:cubicBezTo>
                      <a:pt x="6" y="10"/>
                      <a:pt x="6" y="16"/>
                      <a:pt x="6" y="2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65"/>
              <p:cNvSpPr/>
              <p:nvPr/>
            </p:nvSpPr>
            <p:spPr>
              <a:xfrm>
                <a:off x="4378600" y="1225275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186" y="1"/>
                    </a:moveTo>
                    <a:cubicBezTo>
                      <a:pt x="146" y="1"/>
                      <a:pt x="109" y="5"/>
                      <a:pt x="77" y="17"/>
                    </a:cubicBezTo>
                    <a:cubicBezTo>
                      <a:pt x="57" y="32"/>
                      <a:pt x="47" y="37"/>
                      <a:pt x="31" y="53"/>
                    </a:cubicBezTo>
                    <a:cubicBezTo>
                      <a:pt x="1" y="256"/>
                      <a:pt x="347" y="475"/>
                      <a:pt x="499" y="577"/>
                    </a:cubicBezTo>
                    <a:cubicBezTo>
                      <a:pt x="983" y="846"/>
                      <a:pt x="1547" y="1055"/>
                      <a:pt x="2076" y="1228"/>
                    </a:cubicBezTo>
                    <a:cubicBezTo>
                      <a:pt x="2153" y="1248"/>
                      <a:pt x="2234" y="1278"/>
                      <a:pt x="2315" y="1304"/>
                    </a:cubicBezTo>
                    <a:cubicBezTo>
                      <a:pt x="2239" y="1212"/>
                      <a:pt x="2163" y="1111"/>
                      <a:pt x="2076" y="1029"/>
                    </a:cubicBezTo>
                    <a:cubicBezTo>
                      <a:pt x="1827" y="800"/>
                      <a:pt x="1573" y="571"/>
                      <a:pt x="1288" y="398"/>
                    </a:cubicBezTo>
                    <a:cubicBezTo>
                      <a:pt x="998" y="231"/>
                      <a:pt x="754" y="109"/>
                      <a:pt x="428" y="37"/>
                    </a:cubicBezTo>
                    <a:cubicBezTo>
                      <a:pt x="360" y="20"/>
                      <a:pt x="268" y="1"/>
                      <a:pt x="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65"/>
              <p:cNvSpPr/>
              <p:nvPr/>
            </p:nvSpPr>
            <p:spPr>
              <a:xfrm>
                <a:off x="4400875" y="1261050"/>
                <a:ext cx="431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066" extrusionOk="0">
                    <a:moveTo>
                      <a:pt x="0" y="0"/>
                    </a:moveTo>
                    <a:lnTo>
                      <a:pt x="188" y="2065"/>
                    </a:lnTo>
                    <a:lnTo>
                      <a:pt x="1638" y="2065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65"/>
              <p:cNvSpPr/>
              <p:nvPr/>
            </p:nvSpPr>
            <p:spPr>
              <a:xfrm>
                <a:off x="4412700" y="1255125"/>
                <a:ext cx="18700" cy="5680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2493" extrusionOk="0">
                    <a:moveTo>
                      <a:pt x="0" y="0"/>
                    </a:moveTo>
                    <a:lnTo>
                      <a:pt x="137" y="2493"/>
                    </a:lnTo>
                    <a:lnTo>
                      <a:pt x="748" y="2472"/>
                    </a:lnTo>
                    <a:lnTo>
                      <a:pt x="748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65"/>
              <p:cNvSpPr/>
              <p:nvPr/>
            </p:nvSpPr>
            <p:spPr>
              <a:xfrm>
                <a:off x="4397925" y="1261050"/>
                <a:ext cx="75172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26" extrusionOk="0">
                    <a:moveTo>
                      <a:pt x="1" y="0"/>
                    </a:moveTo>
                    <a:lnTo>
                      <a:pt x="219" y="326"/>
                    </a:lnTo>
                    <a:lnTo>
                      <a:pt x="3317" y="326"/>
                    </a:lnTo>
                    <a:lnTo>
                      <a:pt x="3592" y="0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65"/>
              <p:cNvSpPr/>
              <p:nvPr/>
            </p:nvSpPr>
            <p:spPr>
              <a:xfrm>
                <a:off x="4435450" y="1254675"/>
                <a:ext cx="436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1689" y="453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65"/>
              <p:cNvSpPr/>
              <p:nvPr/>
            </p:nvSpPr>
            <p:spPr>
              <a:xfrm>
                <a:off x="4396275" y="1254675"/>
                <a:ext cx="542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54" extrusionOk="0">
                    <a:moveTo>
                      <a:pt x="1" y="1"/>
                    </a:moveTo>
                    <a:lnTo>
                      <a:pt x="57" y="453"/>
                    </a:lnTo>
                    <a:lnTo>
                      <a:pt x="2112" y="453"/>
                    </a:lnTo>
                    <a:lnTo>
                      <a:pt x="21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65"/>
              <p:cNvSpPr/>
              <p:nvPr/>
            </p:nvSpPr>
            <p:spPr>
              <a:xfrm>
                <a:off x="4410900" y="1254745"/>
                <a:ext cx="18850" cy="11306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5" extrusionOk="0">
                    <a:moveTo>
                      <a:pt x="1" y="0"/>
                    </a:moveTo>
                    <a:lnTo>
                      <a:pt x="72" y="834"/>
                    </a:lnTo>
                    <a:lnTo>
                      <a:pt x="754" y="763"/>
                    </a:lnTo>
                    <a:lnTo>
                      <a:pt x="754" y="20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65"/>
              <p:cNvSpPr/>
              <p:nvPr/>
            </p:nvSpPr>
            <p:spPr>
              <a:xfrm>
                <a:off x="4454900" y="1254325"/>
                <a:ext cx="14775" cy="11726"/>
              </a:xfrm>
              <a:custGeom>
                <a:avLst/>
                <a:gdLst/>
                <a:ahLst/>
                <a:cxnLst/>
                <a:rect l="l" t="t" r="r" b="b"/>
                <a:pathLst>
                  <a:path w="591" h="866" extrusionOk="0">
                    <a:moveTo>
                      <a:pt x="47" y="1"/>
                    </a:moveTo>
                    <a:lnTo>
                      <a:pt x="1" y="865"/>
                    </a:lnTo>
                    <a:lnTo>
                      <a:pt x="499" y="840"/>
                    </a:lnTo>
                    <a:lnTo>
                      <a:pt x="5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65"/>
              <p:cNvSpPr/>
              <p:nvPr/>
            </p:nvSpPr>
            <p:spPr>
              <a:xfrm>
                <a:off x="4439263" y="1223750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2130" y="1"/>
                    </a:moveTo>
                    <a:cubicBezTo>
                      <a:pt x="2048" y="1"/>
                      <a:pt x="1957" y="20"/>
                      <a:pt x="1888" y="37"/>
                    </a:cubicBezTo>
                    <a:cubicBezTo>
                      <a:pt x="1563" y="109"/>
                      <a:pt x="1318" y="231"/>
                      <a:pt x="1028" y="398"/>
                    </a:cubicBezTo>
                    <a:cubicBezTo>
                      <a:pt x="744" y="571"/>
                      <a:pt x="489" y="800"/>
                      <a:pt x="240" y="1029"/>
                    </a:cubicBezTo>
                    <a:cubicBezTo>
                      <a:pt x="154" y="1111"/>
                      <a:pt x="77" y="1212"/>
                      <a:pt x="1" y="1304"/>
                    </a:cubicBezTo>
                    <a:cubicBezTo>
                      <a:pt x="82" y="1278"/>
                      <a:pt x="164" y="1248"/>
                      <a:pt x="240" y="1228"/>
                    </a:cubicBezTo>
                    <a:cubicBezTo>
                      <a:pt x="769" y="1055"/>
                      <a:pt x="1344" y="846"/>
                      <a:pt x="1817" y="577"/>
                    </a:cubicBezTo>
                    <a:cubicBezTo>
                      <a:pt x="1969" y="475"/>
                      <a:pt x="2315" y="256"/>
                      <a:pt x="2285" y="53"/>
                    </a:cubicBezTo>
                    <a:cubicBezTo>
                      <a:pt x="2270" y="37"/>
                      <a:pt x="2259" y="32"/>
                      <a:pt x="2239" y="17"/>
                    </a:cubicBezTo>
                    <a:cubicBezTo>
                      <a:pt x="2207" y="5"/>
                      <a:pt x="2170" y="1"/>
                      <a:pt x="213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65"/>
              <p:cNvSpPr/>
              <p:nvPr/>
            </p:nvSpPr>
            <p:spPr>
              <a:xfrm>
                <a:off x="4379113" y="1223750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186" y="1"/>
                    </a:moveTo>
                    <a:cubicBezTo>
                      <a:pt x="146" y="1"/>
                      <a:pt x="109" y="5"/>
                      <a:pt x="77" y="17"/>
                    </a:cubicBezTo>
                    <a:cubicBezTo>
                      <a:pt x="57" y="32"/>
                      <a:pt x="47" y="37"/>
                      <a:pt x="31" y="53"/>
                    </a:cubicBezTo>
                    <a:cubicBezTo>
                      <a:pt x="1" y="256"/>
                      <a:pt x="347" y="475"/>
                      <a:pt x="499" y="577"/>
                    </a:cubicBezTo>
                    <a:cubicBezTo>
                      <a:pt x="983" y="846"/>
                      <a:pt x="1547" y="1055"/>
                      <a:pt x="2076" y="1228"/>
                    </a:cubicBezTo>
                    <a:cubicBezTo>
                      <a:pt x="2153" y="1248"/>
                      <a:pt x="2234" y="1278"/>
                      <a:pt x="2315" y="1304"/>
                    </a:cubicBezTo>
                    <a:cubicBezTo>
                      <a:pt x="2239" y="1212"/>
                      <a:pt x="2163" y="1111"/>
                      <a:pt x="2076" y="1029"/>
                    </a:cubicBezTo>
                    <a:cubicBezTo>
                      <a:pt x="1827" y="800"/>
                      <a:pt x="1573" y="571"/>
                      <a:pt x="1288" y="398"/>
                    </a:cubicBezTo>
                    <a:cubicBezTo>
                      <a:pt x="998" y="231"/>
                      <a:pt x="754" y="109"/>
                      <a:pt x="428" y="37"/>
                    </a:cubicBezTo>
                    <a:cubicBezTo>
                      <a:pt x="360" y="20"/>
                      <a:pt x="268" y="1"/>
                      <a:pt x="186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0" name="Google Shape;6100;p65"/>
            <p:cNvGrpSpPr/>
            <p:nvPr/>
          </p:nvGrpSpPr>
          <p:grpSpPr>
            <a:xfrm>
              <a:off x="6917220" y="2376475"/>
              <a:ext cx="2360515" cy="1447395"/>
              <a:chOff x="4574070" y="2969925"/>
              <a:chExt cx="2360515" cy="1447395"/>
            </a:xfrm>
          </p:grpSpPr>
          <p:sp>
            <p:nvSpPr>
              <p:cNvPr id="6101" name="Google Shape;6101;p65"/>
              <p:cNvSpPr/>
              <p:nvPr/>
            </p:nvSpPr>
            <p:spPr>
              <a:xfrm>
                <a:off x="4675073" y="3640769"/>
                <a:ext cx="2231454" cy="642082"/>
              </a:xfrm>
              <a:custGeom>
                <a:avLst/>
                <a:gdLst/>
                <a:ahLst/>
                <a:cxnLst/>
                <a:rect l="l" t="t" r="r" b="b"/>
                <a:pathLst>
                  <a:path w="22270" h="6408" extrusionOk="0">
                    <a:moveTo>
                      <a:pt x="2594" y="0"/>
                    </a:moveTo>
                    <a:cubicBezTo>
                      <a:pt x="2359" y="0"/>
                      <a:pt x="2112" y="36"/>
                      <a:pt x="1847" y="105"/>
                    </a:cubicBezTo>
                    <a:cubicBezTo>
                      <a:pt x="1847" y="115"/>
                      <a:pt x="1841" y="115"/>
                      <a:pt x="1836" y="115"/>
                    </a:cubicBezTo>
                    <a:cubicBezTo>
                      <a:pt x="1145" y="329"/>
                      <a:pt x="636" y="766"/>
                      <a:pt x="346" y="1397"/>
                    </a:cubicBezTo>
                    <a:cubicBezTo>
                      <a:pt x="0" y="2180"/>
                      <a:pt x="36" y="3192"/>
                      <a:pt x="427" y="4113"/>
                    </a:cubicBezTo>
                    <a:cubicBezTo>
                      <a:pt x="1262" y="6071"/>
                      <a:pt x="3195" y="6336"/>
                      <a:pt x="4583" y="6361"/>
                    </a:cubicBezTo>
                    <a:cubicBezTo>
                      <a:pt x="5346" y="6392"/>
                      <a:pt x="7767" y="6407"/>
                      <a:pt x="10484" y="6407"/>
                    </a:cubicBezTo>
                    <a:cubicBezTo>
                      <a:pt x="14477" y="6407"/>
                      <a:pt x="19111" y="6377"/>
                      <a:pt x="20072" y="6300"/>
                    </a:cubicBezTo>
                    <a:cubicBezTo>
                      <a:pt x="20362" y="6275"/>
                      <a:pt x="20723" y="6158"/>
                      <a:pt x="21069" y="5970"/>
                    </a:cubicBezTo>
                    <a:cubicBezTo>
                      <a:pt x="21201" y="5904"/>
                      <a:pt x="21328" y="5822"/>
                      <a:pt x="21451" y="5715"/>
                    </a:cubicBezTo>
                    <a:cubicBezTo>
                      <a:pt x="21608" y="5593"/>
                      <a:pt x="21756" y="5451"/>
                      <a:pt x="21878" y="5293"/>
                    </a:cubicBezTo>
                    <a:cubicBezTo>
                      <a:pt x="22158" y="4932"/>
                      <a:pt x="22269" y="4535"/>
                      <a:pt x="22198" y="4144"/>
                    </a:cubicBezTo>
                    <a:cubicBezTo>
                      <a:pt x="22171" y="3964"/>
                      <a:pt x="22013" y="3831"/>
                      <a:pt x="21836" y="3831"/>
                    </a:cubicBezTo>
                    <a:cubicBezTo>
                      <a:pt x="21813" y="3831"/>
                      <a:pt x="21789" y="3834"/>
                      <a:pt x="21766" y="3838"/>
                    </a:cubicBezTo>
                    <a:cubicBezTo>
                      <a:pt x="21562" y="3869"/>
                      <a:pt x="21425" y="4067"/>
                      <a:pt x="21461" y="4271"/>
                    </a:cubicBezTo>
                    <a:cubicBezTo>
                      <a:pt x="21496" y="4454"/>
                      <a:pt x="21430" y="4647"/>
                      <a:pt x="21283" y="4835"/>
                    </a:cubicBezTo>
                    <a:cubicBezTo>
                      <a:pt x="21145" y="5018"/>
                      <a:pt x="20942" y="5181"/>
                      <a:pt x="20733" y="5298"/>
                    </a:cubicBezTo>
                    <a:cubicBezTo>
                      <a:pt x="20655" y="5328"/>
                      <a:pt x="20573" y="5343"/>
                      <a:pt x="20484" y="5343"/>
                    </a:cubicBezTo>
                    <a:cubicBezTo>
                      <a:pt x="20377" y="5343"/>
                      <a:pt x="20261" y="5320"/>
                      <a:pt x="20138" y="5273"/>
                    </a:cubicBezTo>
                    <a:cubicBezTo>
                      <a:pt x="19502" y="5039"/>
                      <a:pt x="18877" y="4276"/>
                      <a:pt x="18816" y="3670"/>
                    </a:cubicBezTo>
                    <a:cubicBezTo>
                      <a:pt x="18801" y="3479"/>
                      <a:pt x="18634" y="3333"/>
                      <a:pt x="18445" y="3333"/>
                    </a:cubicBezTo>
                    <a:cubicBezTo>
                      <a:pt x="18433" y="3333"/>
                      <a:pt x="18421" y="3334"/>
                      <a:pt x="18409" y="3335"/>
                    </a:cubicBezTo>
                    <a:cubicBezTo>
                      <a:pt x="18205" y="3355"/>
                      <a:pt x="18053" y="3538"/>
                      <a:pt x="18073" y="3742"/>
                    </a:cubicBezTo>
                    <a:cubicBezTo>
                      <a:pt x="18129" y="4393"/>
                      <a:pt x="18602" y="5115"/>
                      <a:pt x="19197" y="5588"/>
                    </a:cubicBezTo>
                    <a:cubicBezTo>
                      <a:pt x="18648" y="5598"/>
                      <a:pt x="17885" y="5614"/>
                      <a:pt x="17000" y="5624"/>
                    </a:cubicBezTo>
                    <a:cubicBezTo>
                      <a:pt x="17188" y="5263"/>
                      <a:pt x="17173" y="4856"/>
                      <a:pt x="16934" y="4535"/>
                    </a:cubicBezTo>
                    <a:cubicBezTo>
                      <a:pt x="16724" y="4246"/>
                      <a:pt x="16378" y="4090"/>
                      <a:pt x="15993" y="4090"/>
                    </a:cubicBezTo>
                    <a:cubicBezTo>
                      <a:pt x="15884" y="4090"/>
                      <a:pt x="15771" y="4102"/>
                      <a:pt x="15657" y="4128"/>
                    </a:cubicBezTo>
                    <a:lnTo>
                      <a:pt x="15636" y="4128"/>
                    </a:lnTo>
                    <a:cubicBezTo>
                      <a:pt x="15621" y="4138"/>
                      <a:pt x="15606" y="4138"/>
                      <a:pt x="15586" y="4144"/>
                    </a:cubicBezTo>
                    <a:cubicBezTo>
                      <a:pt x="15550" y="4154"/>
                      <a:pt x="15519" y="4174"/>
                      <a:pt x="15494" y="4194"/>
                    </a:cubicBezTo>
                    <a:cubicBezTo>
                      <a:pt x="15357" y="4276"/>
                      <a:pt x="15270" y="4423"/>
                      <a:pt x="15270" y="4586"/>
                    </a:cubicBezTo>
                    <a:cubicBezTo>
                      <a:pt x="15270" y="4840"/>
                      <a:pt x="15479" y="5054"/>
                      <a:pt x="15733" y="5054"/>
                    </a:cubicBezTo>
                    <a:cubicBezTo>
                      <a:pt x="15982" y="5054"/>
                      <a:pt x="16186" y="4856"/>
                      <a:pt x="16196" y="4611"/>
                    </a:cubicBezTo>
                    <a:cubicBezTo>
                      <a:pt x="16344" y="4657"/>
                      <a:pt x="16461" y="4739"/>
                      <a:pt x="16522" y="4830"/>
                    </a:cubicBezTo>
                    <a:cubicBezTo>
                      <a:pt x="16649" y="5008"/>
                      <a:pt x="16649" y="5232"/>
                      <a:pt x="16522" y="5436"/>
                    </a:cubicBezTo>
                    <a:cubicBezTo>
                      <a:pt x="16466" y="5512"/>
                      <a:pt x="16394" y="5573"/>
                      <a:pt x="16313" y="5624"/>
                    </a:cubicBezTo>
                    <a:cubicBezTo>
                      <a:pt x="15906" y="5629"/>
                      <a:pt x="15474" y="5639"/>
                      <a:pt x="15026" y="5639"/>
                    </a:cubicBezTo>
                    <a:cubicBezTo>
                      <a:pt x="14823" y="5542"/>
                      <a:pt x="14665" y="5400"/>
                      <a:pt x="14604" y="5247"/>
                    </a:cubicBezTo>
                    <a:cubicBezTo>
                      <a:pt x="14497" y="4978"/>
                      <a:pt x="14472" y="4281"/>
                      <a:pt x="14894" y="3935"/>
                    </a:cubicBezTo>
                    <a:cubicBezTo>
                      <a:pt x="15260" y="3640"/>
                      <a:pt x="15479" y="3487"/>
                      <a:pt x="15713" y="3487"/>
                    </a:cubicBezTo>
                    <a:cubicBezTo>
                      <a:pt x="15850" y="3487"/>
                      <a:pt x="15962" y="3381"/>
                      <a:pt x="15962" y="3238"/>
                    </a:cubicBezTo>
                    <a:cubicBezTo>
                      <a:pt x="15962" y="3106"/>
                      <a:pt x="15855" y="2994"/>
                      <a:pt x="15713" y="2994"/>
                    </a:cubicBezTo>
                    <a:cubicBezTo>
                      <a:pt x="15296" y="2994"/>
                      <a:pt x="14950" y="3248"/>
                      <a:pt x="14578" y="3553"/>
                    </a:cubicBezTo>
                    <a:cubicBezTo>
                      <a:pt x="13973" y="4047"/>
                      <a:pt x="13953" y="4968"/>
                      <a:pt x="14141" y="5441"/>
                    </a:cubicBezTo>
                    <a:cubicBezTo>
                      <a:pt x="14172" y="5512"/>
                      <a:pt x="14207" y="5578"/>
                      <a:pt x="14253" y="5644"/>
                    </a:cubicBezTo>
                    <a:cubicBezTo>
                      <a:pt x="13444" y="5644"/>
                      <a:pt x="12605" y="5649"/>
                      <a:pt x="11776" y="5649"/>
                    </a:cubicBezTo>
                    <a:cubicBezTo>
                      <a:pt x="11816" y="5588"/>
                      <a:pt x="11857" y="5517"/>
                      <a:pt x="11888" y="5446"/>
                    </a:cubicBezTo>
                    <a:cubicBezTo>
                      <a:pt x="12071" y="4978"/>
                      <a:pt x="12061" y="4047"/>
                      <a:pt x="11450" y="3553"/>
                    </a:cubicBezTo>
                    <a:cubicBezTo>
                      <a:pt x="11074" y="3248"/>
                      <a:pt x="10733" y="2994"/>
                      <a:pt x="10311" y="2994"/>
                    </a:cubicBezTo>
                    <a:cubicBezTo>
                      <a:pt x="10179" y="2994"/>
                      <a:pt x="10062" y="3101"/>
                      <a:pt x="10062" y="3238"/>
                    </a:cubicBezTo>
                    <a:cubicBezTo>
                      <a:pt x="10062" y="3375"/>
                      <a:pt x="10173" y="3487"/>
                      <a:pt x="10311" y="3487"/>
                    </a:cubicBezTo>
                    <a:cubicBezTo>
                      <a:pt x="10545" y="3487"/>
                      <a:pt x="10769" y="3640"/>
                      <a:pt x="11130" y="3935"/>
                    </a:cubicBezTo>
                    <a:cubicBezTo>
                      <a:pt x="11557" y="4281"/>
                      <a:pt x="11532" y="4978"/>
                      <a:pt x="11425" y="5258"/>
                    </a:cubicBezTo>
                    <a:cubicBezTo>
                      <a:pt x="11359" y="5415"/>
                      <a:pt x="11196" y="5553"/>
                      <a:pt x="10972" y="5649"/>
                    </a:cubicBezTo>
                    <a:lnTo>
                      <a:pt x="9766" y="5649"/>
                    </a:lnTo>
                    <a:cubicBezTo>
                      <a:pt x="9665" y="5593"/>
                      <a:pt x="9568" y="5522"/>
                      <a:pt x="9502" y="5425"/>
                    </a:cubicBezTo>
                    <a:cubicBezTo>
                      <a:pt x="9375" y="5237"/>
                      <a:pt x="9385" y="5008"/>
                      <a:pt x="9512" y="4830"/>
                    </a:cubicBezTo>
                    <a:cubicBezTo>
                      <a:pt x="9573" y="4734"/>
                      <a:pt x="9690" y="4657"/>
                      <a:pt x="9833" y="4611"/>
                    </a:cubicBezTo>
                    <a:cubicBezTo>
                      <a:pt x="9853" y="4861"/>
                      <a:pt x="10051" y="5054"/>
                      <a:pt x="10301" y="5054"/>
                    </a:cubicBezTo>
                    <a:cubicBezTo>
                      <a:pt x="10555" y="5054"/>
                      <a:pt x="10763" y="4840"/>
                      <a:pt x="10763" y="4586"/>
                    </a:cubicBezTo>
                    <a:cubicBezTo>
                      <a:pt x="10763" y="4423"/>
                      <a:pt x="10672" y="4276"/>
                      <a:pt x="10540" y="4194"/>
                    </a:cubicBezTo>
                    <a:cubicBezTo>
                      <a:pt x="10509" y="4169"/>
                      <a:pt x="10484" y="4154"/>
                      <a:pt x="10443" y="4144"/>
                    </a:cubicBezTo>
                    <a:cubicBezTo>
                      <a:pt x="10428" y="4138"/>
                      <a:pt x="10412" y="4138"/>
                      <a:pt x="10392" y="4128"/>
                    </a:cubicBezTo>
                    <a:lnTo>
                      <a:pt x="10377" y="4128"/>
                    </a:lnTo>
                    <a:cubicBezTo>
                      <a:pt x="10261" y="4102"/>
                      <a:pt x="10147" y="4090"/>
                      <a:pt x="10036" y="4090"/>
                    </a:cubicBezTo>
                    <a:cubicBezTo>
                      <a:pt x="9649" y="4090"/>
                      <a:pt x="9309" y="4246"/>
                      <a:pt x="9095" y="4535"/>
                    </a:cubicBezTo>
                    <a:cubicBezTo>
                      <a:pt x="8856" y="4861"/>
                      <a:pt x="8836" y="5288"/>
                      <a:pt x="9044" y="5649"/>
                    </a:cubicBezTo>
                    <a:cubicBezTo>
                      <a:pt x="8271" y="5649"/>
                      <a:pt x="7539" y="5649"/>
                      <a:pt x="6903" y="5644"/>
                    </a:cubicBezTo>
                    <a:cubicBezTo>
                      <a:pt x="7254" y="5212"/>
                      <a:pt x="7457" y="4657"/>
                      <a:pt x="7635" y="4169"/>
                    </a:cubicBezTo>
                    <a:cubicBezTo>
                      <a:pt x="7671" y="4062"/>
                      <a:pt x="7711" y="3945"/>
                      <a:pt x="7757" y="3838"/>
                    </a:cubicBezTo>
                    <a:cubicBezTo>
                      <a:pt x="7834" y="3645"/>
                      <a:pt x="7732" y="3431"/>
                      <a:pt x="7539" y="3355"/>
                    </a:cubicBezTo>
                    <a:cubicBezTo>
                      <a:pt x="7496" y="3338"/>
                      <a:pt x="7451" y="3330"/>
                      <a:pt x="7407" y="3330"/>
                    </a:cubicBezTo>
                    <a:cubicBezTo>
                      <a:pt x="7258" y="3330"/>
                      <a:pt x="7114" y="3423"/>
                      <a:pt x="7055" y="3569"/>
                    </a:cubicBezTo>
                    <a:cubicBezTo>
                      <a:pt x="7010" y="3681"/>
                      <a:pt x="6974" y="3798"/>
                      <a:pt x="6928" y="3915"/>
                    </a:cubicBezTo>
                    <a:cubicBezTo>
                      <a:pt x="6562" y="4907"/>
                      <a:pt x="6262" y="5563"/>
                      <a:pt x="5473" y="5614"/>
                    </a:cubicBezTo>
                    <a:cubicBezTo>
                      <a:pt x="5448" y="5619"/>
                      <a:pt x="5417" y="5624"/>
                      <a:pt x="5392" y="5629"/>
                    </a:cubicBezTo>
                    <a:cubicBezTo>
                      <a:pt x="5046" y="5624"/>
                      <a:pt x="4782" y="5619"/>
                      <a:pt x="4609" y="5614"/>
                    </a:cubicBezTo>
                    <a:cubicBezTo>
                      <a:pt x="2706" y="5573"/>
                      <a:pt x="1638" y="5013"/>
                      <a:pt x="1124" y="3808"/>
                    </a:cubicBezTo>
                    <a:cubicBezTo>
                      <a:pt x="799" y="3085"/>
                      <a:pt x="763" y="2292"/>
                      <a:pt x="1023" y="1712"/>
                    </a:cubicBezTo>
                    <a:cubicBezTo>
                      <a:pt x="1221" y="1280"/>
                      <a:pt x="1562" y="990"/>
                      <a:pt x="2040" y="842"/>
                    </a:cubicBezTo>
                    <a:cubicBezTo>
                      <a:pt x="2240" y="788"/>
                      <a:pt x="2420" y="761"/>
                      <a:pt x="2589" y="761"/>
                    </a:cubicBezTo>
                    <a:cubicBezTo>
                      <a:pt x="2960" y="761"/>
                      <a:pt x="3278" y="895"/>
                      <a:pt x="3642" y="1178"/>
                    </a:cubicBezTo>
                    <a:cubicBezTo>
                      <a:pt x="3830" y="1326"/>
                      <a:pt x="3973" y="1610"/>
                      <a:pt x="4008" y="1931"/>
                    </a:cubicBezTo>
                    <a:cubicBezTo>
                      <a:pt x="4049" y="2236"/>
                      <a:pt x="3983" y="2521"/>
                      <a:pt x="3830" y="2714"/>
                    </a:cubicBezTo>
                    <a:cubicBezTo>
                      <a:pt x="3713" y="2857"/>
                      <a:pt x="3469" y="2958"/>
                      <a:pt x="3215" y="2969"/>
                    </a:cubicBezTo>
                    <a:cubicBezTo>
                      <a:pt x="3202" y="2969"/>
                      <a:pt x="3189" y="2969"/>
                      <a:pt x="3176" y="2969"/>
                    </a:cubicBezTo>
                    <a:cubicBezTo>
                      <a:pt x="2958" y="2969"/>
                      <a:pt x="2771" y="2890"/>
                      <a:pt x="2655" y="2765"/>
                    </a:cubicBezTo>
                    <a:cubicBezTo>
                      <a:pt x="2518" y="2602"/>
                      <a:pt x="2482" y="2470"/>
                      <a:pt x="2498" y="2358"/>
                    </a:cubicBezTo>
                    <a:lnTo>
                      <a:pt x="2498" y="2358"/>
                    </a:lnTo>
                    <a:cubicBezTo>
                      <a:pt x="2610" y="2470"/>
                      <a:pt x="2772" y="2541"/>
                      <a:pt x="2940" y="2541"/>
                    </a:cubicBezTo>
                    <a:cubicBezTo>
                      <a:pt x="3296" y="2541"/>
                      <a:pt x="3586" y="2256"/>
                      <a:pt x="3586" y="1900"/>
                    </a:cubicBezTo>
                    <a:cubicBezTo>
                      <a:pt x="3586" y="1544"/>
                      <a:pt x="3296" y="1259"/>
                      <a:pt x="2940" y="1259"/>
                    </a:cubicBezTo>
                    <a:lnTo>
                      <a:pt x="2935" y="1259"/>
                    </a:lnTo>
                    <a:cubicBezTo>
                      <a:pt x="2897" y="1254"/>
                      <a:pt x="2859" y="1251"/>
                      <a:pt x="2820" y="1251"/>
                    </a:cubicBezTo>
                    <a:cubicBezTo>
                      <a:pt x="2462" y="1251"/>
                      <a:pt x="2094" y="1481"/>
                      <a:pt x="1892" y="1839"/>
                    </a:cubicBezTo>
                    <a:cubicBezTo>
                      <a:pt x="1638" y="2292"/>
                      <a:pt x="1714" y="2841"/>
                      <a:pt x="2096" y="3258"/>
                    </a:cubicBezTo>
                    <a:cubicBezTo>
                      <a:pt x="2361" y="3554"/>
                      <a:pt x="2765" y="3716"/>
                      <a:pt x="3214" y="3716"/>
                    </a:cubicBezTo>
                    <a:cubicBezTo>
                      <a:pt x="3221" y="3716"/>
                      <a:pt x="3228" y="3716"/>
                      <a:pt x="3235" y="3716"/>
                    </a:cubicBezTo>
                    <a:cubicBezTo>
                      <a:pt x="3718" y="3706"/>
                      <a:pt x="4161" y="3503"/>
                      <a:pt x="4426" y="3177"/>
                    </a:cubicBezTo>
                    <a:cubicBezTo>
                      <a:pt x="4695" y="2826"/>
                      <a:pt x="4817" y="2338"/>
                      <a:pt x="4761" y="1834"/>
                    </a:cubicBezTo>
                    <a:cubicBezTo>
                      <a:pt x="4695" y="1326"/>
                      <a:pt x="4456" y="858"/>
                      <a:pt x="4110" y="583"/>
                    </a:cubicBezTo>
                    <a:cubicBezTo>
                      <a:pt x="3613" y="189"/>
                      <a:pt x="3136" y="0"/>
                      <a:pt x="2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65"/>
              <p:cNvSpPr/>
              <p:nvPr/>
            </p:nvSpPr>
            <p:spPr>
              <a:xfrm>
                <a:off x="4657237" y="3640769"/>
                <a:ext cx="2232957" cy="642082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6408" extrusionOk="0">
                    <a:moveTo>
                      <a:pt x="2601" y="0"/>
                    </a:moveTo>
                    <a:cubicBezTo>
                      <a:pt x="2367" y="0"/>
                      <a:pt x="2121" y="36"/>
                      <a:pt x="1857" y="105"/>
                    </a:cubicBezTo>
                    <a:cubicBezTo>
                      <a:pt x="1857" y="115"/>
                      <a:pt x="1847" y="115"/>
                      <a:pt x="1841" y="115"/>
                    </a:cubicBezTo>
                    <a:cubicBezTo>
                      <a:pt x="1150" y="329"/>
                      <a:pt x="641" y="766"/>
                      <a:pt x="356" y="1397"/>
                    </a:cubicBezTo>
                    <a:cubicBezTo>
                      <a:pt x="0" y="2180"/>
                      <a:pt x="36" y="3192"/>
                      <a:pt x="443" y="4113"/>
                    </a:cubicBezTo>
                    <a:cubicBezTo>
                      <a:pt x="1277" y="6071"/>
                      <a:pt x="3210" y="6336"/>
                      <a:pt x="4593" y="6361"/>
                    </a:cubicBezTo>
                    <a:cubicBezTo>
                      <a:pt x="5356" y="6392"/>
                      <a:pt x="7778" y="6407"/>
                      <a:pt x="10494" y="6407"/>
                    </a:cubicBezTo>
                    <a:cubicBezTo>
                      <a:pt x="14487" y="6407"/>
                      <a:pt x="19121" y="6377"/>
                      <a:pt x="20082" y="6300"/>
                    </a:cubicBezTo>
                    <a:cubicBezTo>
                      <a:pt x="20377" y="6275"/>
                      <a:pt x="20738" y="6158"/>
                      <a:pt x="21079" y="5970"/>
                    </a:cubicBezTo>
                    <a:cubicBezTo>
                      <a:pt x="21216" y="5904"/>
                      <a:pt x="21344" y="5822"/>
                      <a:pt x="21461" y="5715"/>
                    </a:cubicBezTo>
                    <a:cubicBezTo>
                      <a:pt x="21623" y="5593"/>
                      <a:pt x="21766" y="5451"/>
                      <a:pt x="21888" y="5293"/>
                    </a:cubicBezTo>
                    <a:cubicBezTo>
                      <a:pt x="22168" y="4932"/>
                      <a:pt x="22285" y="4535"/>
                      <a:pt x="22213" y="4144"/>
                    </a:cubicBezTo>
                    <a:cubicBezTo>
                      <a:pt x="22186" y="3964"/>
                      <a:pt x="22028" y="3831"/>
                      <a:pt x="21851" y="3831"/>
                    </a:cubicBezTo>
                    <a:cubicBezTo>
                      <a:pt x="21828" y="3831"/>
                      <a:pt x="21805" y="3834"/>
                      <a:pt x="21781" y="3838"/>
                    </a:cubicBezTo>
                    <a:cubicBezTo>
                      <a:pt x="21578" y="3869"/>
                      <a:pt x="21435" y="4067"/>
                      <a:pt x="21476" y="4271"/>
                    </a:cubicBezTo>
                    <a:cubicBezTo>
                      <a:pt x="21506" y="4454"/>
                      <a:pt x="21445" y="4647"/>
                      <a:pt x="21298" y="4835"/>
                    </a:cubicBezTo>
                    <a:cubicBezTo>
                      <a:pt x="21155" y="5018"/>
                      <a:pt x="20952" y="5181"/>
                      <a:pt x="20743" y="5298"/>
                    </a:cubicBezTo>
                    <a:cubicBezTo>
                      <a:pt x="20666" y="5328"/>
                      <a:pt x="20584" y="5343"/>
                      <a:pt x="20497" y="5343"/>
                    </a:cubicBezTo>
                    <a:cubicBezTo>
                      <a:pt x="20390" y="5343"/>
                      <a:pt x="20277" y="5320"/>
                      <a:pt x="20153" y="5273"/>
                    </a:cubicBezTo>
                    <a:cubicBezTo>
                      <a:pt x="19518" y="5039"/>
                      <a:pt x="18887" y="4276"/>
                      <a:pt x="18831" y="3670"/>
                    </a:cubicBezTo>
                    <a:cubicBezTo>
                      <a:pt x="18812" y="3479"/>
                      <a:pt x="18649" y="3333"/>
                      <a:pt x="18460" y="3333"/>
                    </a:cubicBezTo>
                    <a:cubicBezTo>
                      <a:pt x="18448" y="3333"/>
                      <a:pt x="18436" y="3334"/>
                      <a:pt x="18424" y="3335"/>
                    </a:cubicBezTo>
                    <a:cubicBezTo>
                      <a:pt x="18220" y="3355"/>
                      <a:pt x="18068" y="3538"/>
                      <a:pt x="18088" y="3742"/>
                    </a:cubicBezTo>
                    <a:cubicBezTo>
                      <a:pt x="18144" y="4393"/>
                      <a:pt x="18612" y="5115"/>
                      <a:pt x="19212" y="5588"/>
                    </a:cubicBezTo>
                    <a:cubicBezTo>
                      <a:pt x="18658" y="5598"/>
                      <a:pt x="17895" y="5614"/>
                      <a:pt x="17010" y="5624"/>
                    </a:cubicBezTo>
                    <a:cubicBezTo>
                      <a:pt x="17203" y="5263"/>
                      <a:pt x="17183" y="4856"/>
                      <a:pt x="16949" y="4535"/>
                    </a:cubicBezTo>
                    <a:cubicBezTo>
                      <a:pt x="16735" y="4246"/>
                      <a:pt x="16392" y="4090"/>
                      <a:pt x="16008" y="4090"/>
                    </a:cubicBezTo>
                    <a:cubicBezTo>
                      <a:pt x="15899" y="4090"/>
                      <a:pt x="15786" y="4102"/>
                      <a:pt x="15672" y="4128"/>
                    </a:cubicBezTo>
                    <a:lnTo>
                      <a:pt x="15652" y="4128"/>
                    </a:lnTo>
                    <a:cubicBezTo>
                      <a:pt x="15631" y="4138"/>
                      <a:pt x="15621" y="4138"/>
                      <a:pt x="15601" y="4144"/>
                    </a:cubicBezTo>
                    <a:cubicBezTo>
                      <a:pt x="15560" y="4154"/>
                      <a:pt x="15530" y="4174"/>
                      <a:pt x="15504" y="4194"/>
                    </a:cubicBezTo>
                    <a:cubicBezTo>
                      <a:pt x="15372" y="4276"/>
                      <a:pt x="15280" y="4423"/>
                      <a:pt x="15280" y="4586"/>
                    </a:cubicBezTo>
                    <a:cubicBezTo>
                      <a:pt x="15280" y="4840"/>
                      <a:pt x="15494" y="5054"/>
                      <a:pt x="15748" y="5054"/>
                    </a:cubicBezTo>
                    <a:cubicBezTo>
                      <a:pt x="15993" y="5054"/>
                      <a:pt x="16196" y="4856"/>
                      <a:pt x="16211" y="4611"/>
                    </a:cubicBezTo>
                    <a:cubicBezTo>
                      <a:pt x="16359" y="4657"/>
                      <a:pt x="16471" y="4739"/>
                      <a:pt x="16537" y="4830"/>
                    </a:cubicBezTo>
                    <a:cubicBezTo>
                      <a:pt x="16664" y="5008"/>
                      <a:pt x="16664" y="5232"/>
                      <a:pt x="16537" y="5436"/>
                    </a:cubicBezTo>
                    <a:cubicBezTo>
                      <a:pt x="16486" y="5512"/>
                      <a:pt x="16410" y="5573"/>
                      <a:pt x="16323" y="5624"/>
                    </a:cubicBezTo>
                    <a:cubicBezTo>
                      <a:pt x="15916" y="5629"/>
                      <a:pt x="15484" y="5639"/>
                      <a:pt x="15041" y="5639"/>
                    </a:cubicBezTo>
                    <a:cubicBezTo>
                      <a:pt x="14838" y="5542"/>
                      <a:pt x="14680" y="5400"/>
                      <a:pt x="14614" y="5247"/>
                    </a:cubicBezTo>
                    <a:cubicBezTo>
                      <a:pt x="14507" y="4978"/>
                      <a:pt x="14482" y="4281"/>
                      <a:pt x="14909" y="3935"/>
                    </a:cubicBezTo>
                    <a:cubicBezTo>
                      <a:pt x="15270" y="3640"/>
                      <a:pt x="15494" y="3487"/>
                      <a:pt x="15728" y="3487"/>
                    </a:cubicBezTo>
                    <a:cubicBezTo>
                      <a:pt x="15860" y="3487"/>
                      <a:pt x="15977" y="3381"/>
                      <a:pt x="15977" y="3238"/>
                    </a:cubicBezTo>
                    <a:cubicBezTo>
                      <a:pt x="15977" y="3106"/>
                      <a:pt x="15865" y="2994"/>
                      <a:pt x="15728" y="2994"/>
                    </a:cubicBezTo>
                    <a:cubicBezTo>
                      <a:pt x="15306" y="2994"/>
                      <a:pt x="14965" y="3248"/>
                      <a:pt x="14589" y="3553"/>
                    </a:cubicBezTo>
                    <a:cubicBezTo>
                      <a:pt x="13983" y="4047"/>
                      <a:pt x="13968" y="4968"/>
                      <a:pt x="14151" y="5441"/>
                    </a:cubicBezTo>
                    <a:cubicBezTo>
                      <a:pt x="14182" y="5512"/>
                      <a:pt x="14222" y="5578"/>
                      <a:pt x="14263" y="5644"/>
                    </a:cubicBezTo>
                    <a:cubicBezTo>
                      <a:pt x="13459" y="5644"/>
                      <a:pt x="12620" y="5649"/>
                      <a:pt x="11786" y="5649"/>
                    </a:cubicBezTo>
                    <a:cubicBezTo>
                      <a:pt x="11832" y="5588"/>
                      <a:pt x="11867" y="5517"/>
                      <a:pt x="11898" y="5446"/>
                    </a:cubicBezTo>
                    <a:cubicBezTo>
                      <a:pt x="12086" y="4978"/>
                      <a:pt x="12071" y="4047"/>
                      <a:pt x="11460" y="3553"/>
                    </a:cubicBezTo>
                    <a:cubicBezTo>
                      <a:pt x="11089" y="3248"/>
                      <a:pt x="10743" y="2994"/>
                      <a:pt x="10326" y="2994"/>
                    </a:cubicBezTo>
                    <a:cubicBezTo>
                      <a:pt x="10189" y="2994"/>
                      <a:pt x="10077" y="3101"/>
                      <a:pt x="10077" y="3238"/>
                    </a:cubicBezTo>
                    <a:cubicBezTo>
                      <a:pt x="10077" y="3375"/>
                      <a:pt x="10184" y="3487"/>
                      <a:pt x="10326" y="3487"/>
                    </a:cubicBezTo>
                    <a:cubicBezTo>
                      <a:pt x="10560" y="3487"/>
                      <a:pt x="10784" y="3640"/>
                      <a:pt x="11145" y="3935"/>
                    </a:cubicBezTo>
                    <a:cubicBezTo>
                      <a:pt x="11572" y="4281"/>
                      <a:pt x="11547" y="4978"/>
                      <a:pt x="11435" y="5258"/>
                    </a:cubicBezTo>
                    <a:cubicBezTo>
                      <a:pt x="11369" y="5415"/>
                      <a:pt x="11201" y="5553"/>
                      <a:pt x="10977" y="5649"/>
                    </a:cubicBezTo>
                    <a:lnTo>
                      <a:pt x="9772" y="5649"/>
                    </a:lnTo>
                    <a:cubicBezTo>
                      <a:pt x="9670" y="5593"/>
                      <a:pt x="9573" y="5522"/>
                      <a:pt x="9512" y="5425"/>
                    </a:cubicBezTo>
                    <a:cubicBezTo>
                      <a:pt x="9385" y="5237"/>
                      <a:pt x="9390" y="5008"/>
                      <a:pt x="9517" y="4830"/>
                    </a:cubicBezTo>
                    <a:cubicBezTo>
                      <a:pt x="9578" y="4734"/>
                      <a:pt x="9695" y="4657"/>
                      <a:pt x="9843" y="4611"/>
                    </a:cubicBezTo>
                    <a:cubicBezTo>
                      <a:pt x="9858" y="4861"/>
                      <a:pt x="10056" y="5054"/>
                      <a:pt x="10306" y="5054"/>
                    </a:cubicBezTo>
                    <a:cubicBezTo>
                      <a:pt x="10560" y="5054"/>
                      <a:pt x="10769" y="4840"/>
                      <a:pt x="10769" y="4586"/>
                    </a:cubicBezTo>
                    <a:cubicBezTo>
                      <a:pt x="10769" y="4423"/>
                      <a:pt x="10682" y="4276"/>
                      <a:pt x="10545" y="4194"/>
                    </a:cubicBezTo>
                    <a:cubicBezTo>
                      <a:pt x="10514" y="4169"/>
                      <a:pt x="10484" y="4154"/>
                      <a:pt x="10453" y="4144"/>
                    </a:cubicBezTo>
                    <a:cubicBezTo>
                      <a:pt x="10433" y="4138"/>
                      <a:pt x="10418" y="4138"/>
                      <a:pt x="10402" y="4128"/>
                    </a:cubicBezTo>
                    <a:lnTo>
                      <a:pt x="10382" y="4128"/>
                    </a:lnTo>
                    <a:cubicBezTo>
                      <a:pt x="10266" y="4102"/>
                      <a:pt x="10152" y="4090"/>
                      <a:pt x="10041" y="4090"/>
                    </a:cubicBezTo>
                    <a:cubicBezTo>
                      <a:pt x="9654" y="4090"/>
                      <a:pt x="9315" y="4246"/>
                      <a:pt x="9105" y="4535"/>
                    </a:cubicBezTo>
                    <a:cubicBezTo>
                      <a:pt x="8861" y="4861"/>
                      <a:pt x="8841" y="5288"/>
                      <a:pt x="9054" y="5649"/>
                    </a:cubicBezTo>
                    <a:cubicBezTo>
                      <a:pt x="8276" y="5649"/>
                      <a:pt x="7544" y="5649"/>
                      <a:pt x="6908" y="5644"/>
                    </a:cubicBezTo>
                    <a:cubicBezTo>
                      <a:pt x="7259" y="5212"/>
                      <a:pt x="7462" y="4657"/>
                      <a:pt x="7640" y="4169"/>
                    </a:cubicBezTo>
                    <a:cubicBezTo>
                      <a:pt x="7686" y="4062"/>
                      <a:pt x="7722" y="3945"/>
                      <a:pt x="7767" y="3838"/>
                    </a:cubicBezTo>
                    <a:cubicBezTo>
                      <a:pt x="7844" y="3645"/>
                      <a:pt x="7742" y="3431"/>
                      <a:pt x="7554" y="3355"/>
                    </a:cubicBezTo>
                    <a:cubicBezTo>
                      <a:pt x="7510" y="3338"/>
                      <a:pt x="7465" y="3330"/>
                      <a:pt x="7420" y="3330"/>
                    </a:cubicBezTo>
                    <a:cubicBezTo>
                      <a:pt x="7270" y="3330"/>
                      <a:pt x="7129" y="3423"/>
                      <a:pt x="7071" y="3569"/>
                    </a:cubicBezTo>
                    <a:cubicBezTo>
                      <a:pt x="7025" y="3681"/>
                      <a:pt x="6984" y="3798"/>
                      <a:pt x="6943" y="3915"/>
                    </a:cubicBezTo>
                    <a:cubicBezTo>
                      <a:pt x="6572" y="4907"/>
                      <a:pt x="6282" y="5563"/>
                      <a:pt x="5484" y="5614"/>
                    </a:cubicBezTo>
                    <a:cubicBezTo>
                      <a:pt x="5458" y="5619"/>
                      <a:pt x="5428" y="5624"/>
                      <a:pt x="5402" y="5629"/>
                    </a:cubicBezTo>
                    <a:cubicBezTo>
                      <a:pt x="5056" y="5624"/>
                      <a:pt x="4792" y="5619"/>
                      <a:pt x="4619" y="5614"/>
                    </a:cubicBezTo>
                    <a:cubicBezTo>
                      <a:pt x="2721" y="5573"/>
                      <a:pt x="1653" y="5013"/>
                      <a:pt x="1134" y="3808"/>
                    </a:cubicBezTo>
                    <a:cubicBezTo>
                      <a:pt x="814" y="3085"/>
                      <a:pt x="773" y="2292"/>
                      <a:pt x="1033" y="1712"/>
                    </a:cubicBezTo>
                    <a:cubicBezTo>
                      <a:pt x="1231" y="1280"/>
                      <a:pt x="1577" y="990"/>
                      <a:pt x="2050" y="842"/>
                    </a:cubicBezTo>
                    <a:cubicBezTo>
                      <a:pt x="2252" y="788"/>
                      <a:pt x="2433" y="761"/>
                      <a:pt x="2602" y="761"/>
                    </a:cubicBezTo>
                    <a:cubicBezTo>
                      <a:pt x="2975" y="761"/>
                      <a:pt x="3292" y="895"/>
                      <a:pt x="3652" y="1178"/>
                    </a:cubicBezTo>
                    <a:cubicBezTo>
                      <a:pt x="3846" y="1326"/>
                      <a:pt x="3983" y="1610"/>
                      <a:pt x="4024" y="1931"/>
                    </a:cubicBezTo>
                    <a:cubicBezTo>
                      <a:pt x="4059" y="2236"/>
                      <a:pt x="3998" y="2521"/>
                      <a:pt x="3846" y="2714"/>
                    </a:cubicBezTo>
                    <a:cubicBezTo>
                      <a:pt x="3724" y="2857"/>
                      <a:pt x="3484" y="2958"/>
                      <a:pt x="3230" y="2969"/>
                    </a:cubicBezTo>
                    <a:cubicBezTo>
                      <a:pt x="3217" y="2969"/>
                      <a:pt x="3203" y="2969"/>
                      <a:pt x="3190" y="2969"/>
                    </a:cubicBezTo>
                    <a:cubicBezTo>
                      <a:pt x="2968" y="2969"/>
                      <a:pt x="2781" y="2890"/>
                      <a:pt x="2671" y="2765"/>
                    </a:cubicBezTo>
                    <a:cubicBezTo>
                      <a:pt x="2528" y="2602"/>
                      <a:pt x="2498" y="2470"/>
                      <a:pt x="2508" y="2358"/>
                    </a:cubicBezTo>
                    <a:lnTo>
                      <a:pt x="2508" y="2358"/>
                    </a:lnTo>
                    <a:cubicBezTo>
                      <a:pt x="2625" y="2470"/>
                      <a:pt x="2782" y="2541"/>
                      <a:pt x="2955" y="2541"/>
                    </a:cubicBezTo>
                    <a:cubicBezTo>
                      <a:pt x="3312" y="2541"/>
                      <a:pt x="3596" y="2256"/>
                      <a:pt x="3596" y="1900"/>
                    </a:cubicBezTo>
                    <a:cubicBezTo>
                      <a:pt x="3596" y="1544"/>
                      <a:pt x="3312" y="1259"/>
                      <a:pt x="2955" y="1259"/>
                    </a:cubicBezTo>
                    <a:lnTo>
                      <a:pt x="2950" y="1259"/>
                    </a:lnTo>
                    <a:cubicBezTo>
                      <a:pt x="2912" y="1254"/>
                      <a:pt x="2873" y="1251"/>
                      <a:pt x="2834" y="1251"/>
                    </a:cubicBezTo>
                    <a:cubicBezTo>
                      <a:pt x="2473" y="1251"/>
                      <a:pt x="2105" y="1481"/>
                      <a:pt x="1908" y="1839"/>
                    </a:cubicBezTo>
                    <a:cubicBezTo>
                      <a:pt x="1653" y="2292"/>
                      <a:pt x="1730" y="2841"/>
                      <a:pt x="2111" y="3258"/>
                    </a:cubicBezTo>
                    <a:cubicBezTo>
                      <a:pt x="2367" y="3554"/>
                      <a:pt x="2770" y="3716"/>
                      <a:pt x="3219" y="3716"/>
                    </a:cubicBezTo>
                    <a:cubicBezTo>
                      <a:pt x="3226" y="3716"/>
                      <a:pt x="3233" y="3716"/>
                      <a:pt x="3240" y="3716"/>
                    </a:cubicBezTo>
                    <a:cubicBezTo>
                      <a:pt x="3724" y="3706"/>
                      <a:pt x="4166" y="3503"/>
                      <a:pt x="4431" y="3177"/>
                    </a:cubicBezTo>
                    <a:cubicBezTo>
                      <a:pt x="4705" y="2826"/>
                      <a:pt x="4822" y="2338"/>
                      <a:pt x="4766" y="1834"/>
                    </a:cubicBezTo>
                    <a:cubicBezTo>
                      <a:pt x="4705" y="1326"/>
                      <a:pt x="4461" y="858"/>
                      <a:pt x="4120" y="583"/>
                    </a:cubicBezTo>
                    <a:cubicBezTo>
                      <a:pt x="3620" y="189"/>
                      <a:pt x="3141" y="0"/>
                      <a:pt x="2601" y="0"/>
                    </a:cubicBezTo>
                    <a:close/>
                  </a:path>
                </a:pathLst>
              </a:custGeom>
              <a:solidFill>
                <a:srgbClr val="F0C526">
                  <a:alpha val="79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65"/>
              <p:cNvSpPr/>
              <p:nvPr/>
            </p:nvSpPr>
            <p:spPr>
              <a:xfrm>
                <a:off x="4592006" y="3777243"/>
                <a:ext cx="2231955" cy="640078"/>
              </a:xfrm>
              <a:custGeom>
                <a:avLst/>
                <a:gdLst/>
                <a:ahLst/>
                <a:cxnLst/>
                <a:rect l="l" t="t" r="r" b="b"/>
                <a:pathLst>
                  <a:path w="22275" h="6388" extrusionOk="0">
                    <a:moveTo>
                      <a:pt x="2601" y="1"/>
                    </a:moveTo>
                    <a:cubicBezTo>
                      <a:pt x="2365" y="1"/>
                      <a:pt x="2118" y="36"/>
                      <a:pt x="1852" y="106"/>
                    </a:cubicBezTo>
                    <a:cubicBezTo>
                      <a:pt x="1852" y="111"/>
                      <a:pt x="1846" y="111"/>
                      <a:pt x="1836" y="111"/>
                    </a:cubicBezTo>
                    <a:cubicBezTo>
                      <a:pt x="1145" y="325"/>
                      <a:pt x="636" y="767"/>
                      <a:pt x="351" y="1398"/>
                    </a:cubicBezTo>
                    <a:cubicBezTo>
                      <a:pt x="0" y="2176"/>
                      <a:pt x="41" y="3183"/>
                      <a:pt x="432" y="4089"/>
                    </a:cubicBezTo>
                    <a:cubicBezTo>
                      <a:pt x="1267" y="6047"/>
                      <a:pt x="3200" y="6317"/>
                      <a:pt x="4583" y="6342"/>
                    </a:cubicBezTo>
                    <a:cubicBezTo>
                      <a:pt x="5346" y="6373"/>
                      <a:pt x="7767" y="6388"/>
                      <a:pt x="10484" y="6388"/>
                    </a:cubicBezTo>
                    <a:cubicBezTo>
                      <a:pt x="14477" y="6388"/>
                      <a:pt x="19111" y="6352"/>
                      <a:pt x="20072" y="6276"/>
                    </a:cubicBezTo>
                    <a:cubicBezTo>
                      <a:pt x="20367" y="6251"/>
                      <a:pt x="20728" y="6139"/>
                      <a:pt x="21069" y="5945"/>
                    </a:cubicBezTo>
                    <a:cubicBezTo>
                      <a:pt x="21206" y="5884"/>
                      <a:pt x="21333" y="5803"/>
                      <a:pt x="21450" y="5691"/>
                    </a:cubicBezTo>
                    <a:cubicBezTo>
                      <a:pt x="21613" y="5574"/>
                      <a:pt x="21756" y="5432"/>
                      <a:pt x="21878" y="5274"/>
                    </a:cubicBezTo>
                    <a:cubicBezTo>
                      <a:pt x="22157" y="4913"/>
                      <a:pt x="22274" y="4516"/>
                      <a:pt x="22203" y="4124"/>
                    </a:cubicBezTo>
                    <a:cubicBezTo>
                      <a:pt x="22176" y="3944"/>
                      <a:pt x="22018" y="3812"/>
                      <a:pt x="21841" y="3812"/>
                    </a:cubicBezTo>
                    <a:cubicBezTo>
                      <a:pt x="21818" y="3812"/>
                      <a:pt x="21794" y="3815"/>
                      <a:pt x="21771" y="3819"/>
                    </a:cubicBezTo>
                    <a:cubicBezTo>
                      <a:pt x="21567" y="3850"/>
                      <a:pt x="21425" y="4048"/>
                      <a:pt x="21466" y="4252"/>
                    </a:cubicBezTo>
                    <a:cubicBezTo>
                      <a:pt x="21496" y="4435"/>
                      <a:pt x="21435" y="4623"/>
                      <a:pt x="21288" y="4816"/>
                    </a:cubicBezTo>
                    <a:cubicBezTo>
                      <a:pt x="21145" y="4999"/>
                      <a:pt x="20942" y="5157"/>
                      <a:pt x="20733" y="5279"/>
                    </a:cubicBezTo>
                    <a:cubicBezTo>
                      <a:pt x="20659" y="5308"/>
                      <a:pt x="20580" y="5322"/>
                      <a:pt x="20494" y="5322"/>
                    </a:cubicBezTo>
                    <a:cubicBezTo>
                      <a:pt x="20386" y="5322"/>
                      <a:pt x="20269" y="5299"/>
                      <a:pt x="20143" y="5254"/>
                    </a:cubicBezTo>
                    <a:cubicBezTo>
                      <a:pt x="19507" y="5020"/>
                      <a:pt x="18877" y="4257"/>
                      <a:pt x="18821" y="3651"/>
                    </a:cubicBezTo>
                    <a:cubicBezTo>
                      <a:pt x="18801" y="3460"/>
                      <a:pt x="18639" y="3314"/>
                      <a:pt x="18450" y="3314"/>
                    </a:cubicBezTo>
                    <a:cubicBezTo>
                      <a:pt x="18438" y="3314"/>
                      <a:pt x="18426" y="3314"/>
                      <a:pt x="18414" y="3316"/>
                    </a:cubicBezTo>
                    <a:cubicBezTo>
                      <a:pt x="18210" y="3336"/>
                      <a:pt x="18058" y="3519"/>
                      <a:pt x="18078" y="3723"/>
                    </a:cubicBezTo>
                    <a:cubicBezTo>
                      <a:pt x="18134" y="4369"/>
                      <a:pt x="18607" y="5096"/>
                      <a:pt x="19202" y="5564"/>
                    </a:cubicBezTo>
                    <a:cubicBezTo>
                      <a:pt x="18648" y="5579"/>
                      <a:pt x="17885" y="5589"/>
                      <a:pt x="17000" y="5605"/>
                    </a:cubicBezTo>
                    <a:cubicBezTo>
                      <a:pt x="17193" y="5243"/>
                      <a:pt x="17173" y="4837"/>
                      <a:pt x="16939" y="4516"/>
                    </a:cubicBezTo>
                    <a:cubicBezTo>
                      <a:pt x="16726" y="4225"/>
                      <a:pt x="16386" y="4068"/>
                      <a:pt x="16006" y="4068"/>
                    </a:cubicBezTo>
                    <a:cubicBezTo>
                      <a:pt x="15894" y="4068"/>
                      <a:pt x="15778" y="4081"/>
                      <a:pt x="15662" y="4109"/>
                    </a:cubicBezTo>
                    <a:lnTo>
                      <a:pt x="15641" y="4109"/>
                    </a:lnTo>
                    <a:cubicBezTo>
                      <a:pt x="15621" y="4114"/>
                      <a:pt x="15611" y="4114"/>
                      <a:pt x="15591" y="4124"/>
                    </a:cubicBezTo>
                    <a:cubicBezTo>
                      <a:pt x="15550" y="4135"/>
                      <a:pt x="15519" y="4155"/>
                      <a:pt x="15494" y="4175"/>
                    </a:cubicBezTo>
                    <a:cubicBezTo>
                      <a:pt x="15362" y="4257"/>
                      <a:pt x="15270" y="4404"/>
                      <a:pt x="15270" y="4567"/>
                    </a:cubicBezTo>
                    <a:cubicBezTo>
                      <a:pt x="15270" y="4821"/>
                      <a:pt x="15484" y="5030"/>
                      <a:pt x="15738" y="5030"/>
                    </a:cubicBezTo>
                    <a:cubicBezTo>
                      <a:pt x="15982" y="5030"/>
                      <a:pt x="16186" y="4837"/>
                      <a:pt x="16201" y="4592"/>
                    </a:cubicBezTo>
                    <a:cubicBezTo>
                      <a:pt x="16348" y="4638"/>
                      <a:pt x="16460" y="4720"/>
                      <a:pt x="16527" y="4811"/>
                    </a:cubicBezTo>
                    <a:cubicBezTo>
                      <a:pt x="16654" y="4989"/>
                      <a:pt x="16654" y="5208"/>
                      <a:pt x="16527" y="5411"/>
                    </a:cubicBezTo>
                    <a:cubicBezTo>
                      <a:pt x="16465" y="5488"/>
                      <a:pt x="16399" y="5554"/>
                      <a:pt x="16313" y="5605"/>
                    </a:cubicBezTo>
                    <a:cubicBezTo>
                      <a:pt x="15906" y="5610"/>
                      <a:pt x="15474" y="5615"/>
                      <a:pt x="15031" y="5615"/>
                    </a:cubicBezTo>
                    <a:cubicBezTo>
                      <a:pt x="14828" y="5528"/>
                      <a:pt x="14670" y="5386"/>
                      <a:pt x="14604" y="5233"/>
                    </a:cubicBezTo>
                    <a:cubicBezTo>
                      <a:pt x="14497" y="4964"/>
                      <a:pt x="14472" y="4267"/>
                      <a:pt x="14899" y="3921"/>
                    </a:cubicBezTo>
                    <a:cubicBezTo>
                      <a:pt x="15260" y="3626"/>
                      <a:pt x="15484" y="3473"/>
                      <a:pt x="15718" y="3473"/>
                    </a:cubicBezTo>
                    <a:cubicBezTo>
                      <a:pt x="15850" y="3473"/>
                      <a:pt x="15967" y="3366"/>
                      <a:pt x="15967" y="3224"/>
                    </a:cubicBezTo>
                    <a:cubicBezTo>
                      <a:pt x="15967" y="3092"/>
                      <a:pt x="15855" y="2980"/>
                      <a:pt x="15718" y="2980"/>
                    </a:cubicBezTo>
                    <a:cubicBezTo>
                      <a:pt x="15301" y="2980"/>
                      <a:pt x="14955" y="3234"/>
                      <a:pt x="14578" y="3539"/>
                    </a:cubicBezTo>
                    <a:cubicBezTo>
                      <a:pt x="13978" y="4033"/>
                      <a:pt x="13958" y="4954"/>
                      <a:pt x="14141" y="5427"/>
                    </a:cubicBezTo>
                    <a:cubicBezTo>
                      <a:pt x="14171" y="5498"/>
                      <a:pt x="14212" y="5564"/>
                      <a:pt x="14258" y="5630"/>
                    </a:cubicBezTo>
                    <a:cubicBezTo>
                      <a:pt x="13449" y="5630"/>
                      <a:pt x="12610" y="5635"/>
                      <a:pt x="11776" y="5635"/>
                    </a:cubicBezTo>
                    <a:cubicBezTo>
                      <a:pt x="11821" y="5574"/>
                      <a:pt x="11857" y="5503"/>
                      <a:pt x="11893" y="5432"/>
                    </a:cubicBezTo>
                    <a:cubicBezTo>
                      <a:pt x="12076" y="4964"/>
                      <a:pt x="12060" y="4033"/>
                      <a:pt x="11450" y="3539"/>
                    </a:cubicBezTo>
                    <a:cubicBezTo>
                      <a:pt x="11079" y="3234"/>
                      <a:pt x="10733" y="2980"/>
                      <a:pt x="10316" y="2980"/>
                    </a:cubicBezTo>
                    <a:cubicBezTo>
                      <a:pt x="10178" y="2980"/>
                      <a:pt x="10066" y="3087"/>
                      <a:pt x="10066" y="3224"/>
                    </a:cubicBezTo>
                    <a:cubicBezTo>
                      <a:pt x="10066" y="3361"/>
                      <a:pt x="10173" y="3473"/>
                      <a:pt x="10316" y="3473"/>
                    </a:cubicBezTo>
                    <a:cubicBezTo>
                      <a:pt x="10550" y="3473"/>
                      <a:pt x="10774" y="3626"/>
                      <a:pt x="11135" y="3921"/>
                    </a:cubicBezTo>
                    <a:cubicBezTo>
                      <a:pt x="11562" y="4267"/>
                      <a:pt x="11537" y="4964"/>
                      <a:pt x="11425" y="5243"/>
                    </a:cubicBezTo>
                    <a:cubicBezTo>
                      <a:pt x="11364" y="5401"/>
                      <a:pt x="11196" y="5538"/>
                      <a:pt x="10977" y="5635"/>
                    </a:cubicBezTo>
                    <a:lnTo>
                      <a:pt x="9766" y="5635"/>
                    </a:lnTo>
                    <a:cubicBezTo>
                      <a:pt x="9665" y="5579"/>
                      <a:pt x="9568" y="5508"/>
                      <a:pt x="9507" y="5411"/>
                    </a:cubicBezTo>
                    <a:cubicBezTo>
                      <a:pt x="9380" y="5223"/>
                      <a:pt x="9385" y="4994"/>
                      <a:pt x="9512" y="4816"/>
                    </a:cubicBezTo>
                    <a:cubicBezTo>
                      <a:pt x="9578" y="4725"/>
                      <a:pt x="9690" y="4643"/>
                      <a:pt x="9838" y="4597"/>
                    </a:cubicBezTo>
                    <a:cubicBezTo>
                      <a:pt x="9858" y="4847"/>
                      <a:pt x="10051" y="5040"/>
                      <a:pt x="10300" y="5040"/>
                    </a:cubicBezTo>
                    <a:cubicBezTo>
                      <a:pt x="10555" y="5040"/>
                      <a:pt x="10763" y="4826"/>
                      <a:pt x="10763" y="4572"/>
                    </a:cubicBezTo>
                    <a:cubicBezTo>
                      <a:pt x="10763" y="4409"/>
                      <a:pt x="10677" y="4262"/>
                      <a:pt x="10545" y="4180"/>
                    </a:cubicBezTo>
                    <a:cubicBezTo>
                      <a:pt x="10509" y="4155"/>
                      <a:pt x="10484" y="4135"/>
                      <a:pt x="10448" y="4129"/>
                    </a:cubicBezTo>
                    <a:cubicBezTo>
                      <a:pt x="10428" y="4124"/>
                      <a:pt x="10417" y="4124"/>
                      <a:pt x="10397" y="4114"/>
                    </a:cubicBezTo>
                    <a:lnTo>
                      <a:pt x="10377" y="4114"/>
                    </a:lnTo>
                    <a:cubicBezTo>
                      <a:pt x="10262" y="4088"/>
                      <a:pt x="10149" y="4076"/>
                      <a:pt x="10039" y="4076"/>
                    </a:cubicBezTo>
                    <a:cubicBezTo>
                      <a:pt x="9654" y="4076"/>
                      <a:pt x="9314" y="4232"/>
                      <a:pt x="9100" y="4521"/>
                    </a:cubicBezTo>
                    <a:cubicBezTo>
                      <a:pt x="8856" y="4847"/>
                      <a:pt x="8841" y="5274"/>
                      <a:pt x="9049" y="5635"/>
                    </a:cubicBezTo>
                    <a:cubicBezTo>
                      <a:pt x="8271" y="5635"/>
                      <a:pt x="7544" y="5635"/>
                      <a:pt x="6908" y="5630"/>
                    </a:cubicBezTo>
                    <a:cubicBezTo>
                      <a:pt x="7254" y="5198"/>
                      <a:pt x="7457" y="4643"/>
                      <a:pt x="7635" y="4155"/>
                    </a:cubicBezTo>
                    <a:cubicBezTo>
                      <a:pt x="7676" y="4038"/>
                      <a:pt x="7711" y="3931"/>
                      <a:pt x="7757" y="3824"/>
                    </a:cubicBezTo>
                    <a:cubicBezTo>
                      <a:pt x="7828" y="3631"/>
                      <a:pt x="7732" y="3417"/>
                      <a:pt x="7544" y="3341"/>
                    </a:cubicBezTo>
                    <a:cubicBezTo>
                      <a:pt x="7500" y="3324"/>
                      <a:pt x="7454" y="3316"/>
                      <a:pt x="7410" y="3316"/>
                    </a:cubicBezTo>
                    <a:cubicBezTo>
                      <a:pt x="7260" y="3316"/>
                      <a:pt x="7119" y="3409"/>
                      <a:pt x="7060" y="3555"/>
                    </a:cubicBezTo>
                    <a:cubicBezTo>
                      <a:pt x="7014" y="3667"/>
                      <a:pt x="6974" y="3784"/>
                      <a:pt x="6933" y="3901"/>
                    </a:cubicBezTo>
                    <a:cubicBezTo>
                      <a:pt x="6562" y="4892"/>
                      <a:pt x="6272" y="5549"/>
                      <a:pt x="5473" y="5600"/>
                    </a:cubicBezTo>
                    <a:cubicBezTo>
                      <a:pt x="5448" y="5605"/>
                      <a:pt x="5417" y="5610"/>
                      <a:pt x="5392" y="5615"/>
                    </a:cubicBezTo>
                    <a:cubicBezTo>
                      <a:pt x="5051" y="5610"/>
                      <a:pt x="4781" y="5605"/>
                      <a:pt x="4609" y="5600"/>
                    </a:cubicBezTo>
                    <a:cubicBezTo>
                      <a:pt x="2711" y="5559"/>
                      <a:pt x="1643" y="4999"/>
                      <a:pt x="1124" y="3794"/>
                    </a:cubicBezTo>
                    <a:cubicBezTo>
                      <a:pt x="804" y="3071"/>
                      <a:pt x="763" y="2278"/>
                      <a:pt x="1022" y="1698"/>
                    </a:cubicBezTo>
                    <a:cubicBezTo>
                      <a:pt x="1221" y="1276"/>
                      <a:pt x="1567" y="976"/>
                      <a:pt x="2040" y="828"/>
                    </a:cubicBezTo>
                    <a:cubicBezTo>
                      <a:pt x="2238" y="778"/>
                      <a:pt x="2416" y="752"/>
                      <a:pt x="2583" y="752"/>
                    </a:cubicBezTo>
                    <a:cubicBezTo>
                      <a:pt x="2960" y="752"/>
                      <a:pt x="3279" y="885"/>
                      <a:pt x="3642" y="1174"/>
                    </a:cubicBezTo>
                    <a:cubicBezTo>
                      <a:pt x="3835" y="1317"/>
                      <a:pt x="3973" y="1607"/>
                      <a:pt x="4013" y="1922"/>
                    </a:cubicBezTo>
                    <a:cubicBezTo>
                      <a:pt x="4049" y="2227"/>
                      <a:pt x="3988" y="2512"/>
                      <a:pt x="3835" y="2705"/>
                    </a:cubicBezTo>
                    <a:cubicBezTo>
                      <a:pt x="3713" y="2853"/>
                      <a:pt x="3474" y="2954"/>
                      <a:pt x="3220" y="2960"/>
                    </a:cubicBezTo>
                    <a:cubicBezTo>
                      <a:pt x="3202" y="2961"/>
                      <a:pt x="3183" y="2961"/>
                      <a:pt x="3166" y="2961"/>
                    </a:cubicBezTo>
                    <a:cubicBezTo>
                      <a:pt x="2950" y="2961"/>
                      <a:pt x="2768" y="2878"/>
                      <a:pt x="2660" y="2756"/>
                    </a:cubicBezTo>
                    <a:cubicBezTo>
                      <a:pt x="2518" y="2598"/>
                      <a:pt x="2487" y="2466"/>
                      <a:pt x="2498" y="2349"/>
                    </a:cubicBezTo>
                    <a:lnTo>
                      <a:pt x="2498" y="2349"/>
                    </a:lnTo>
                    <a:cubicBezTo>
                      <a:pt x="2615" y="2466"/>
                      <a:pt x="2772" y="2532"/>
                      <a:pt x="2945" y="2532"/>
                    </a:cubicBezTo>
                    <a:cubicBezTo>
                      <a:pt x="3301" y="2532"/>
                      <a:pt x="3586" y="2247"/>
                      <a:pt x="3586" y="1891"/>
                    </a:cubicBezTo>
                    <a:cubicBezTo>
                      <a:pt x="3586" y="1535"/>
                      <a:pt x="3301" y="1250"/>
                      <a:pt x="2945" y="1250"/>
                    </a:cubicBezTo>
                    <a:lnTo>
                      <a:pt x="2940" y="1250"/>
                    </a:lnTo>
                    <a:cubicBezTo>
                      <a:pt x="2904" y="1246"/>
                      <a:pt x="2868" y="1244"/>
                      <a:pt x="2831" y="1244"/>
                    </a:cubicBezTo>
                    <a:cubicBezTo>
                      <a:pt x="2467" y="1244"/>
                      <a:pt x="2096" y="1470"/>
                      <a:pt x="1897" y="1835"/>
                    </a:cubicBezTo>
                    <a:cubicBezTo>
                      <a:pt x="1643" y="2293"/>
                      <a:pt x="1719" y="2837"/>
                      <a:pt x="2101" y="3260"/>
                    </a:cubicBezTo>
                    <a:cubicBezTo>
                      <a:pt x="2361" y="3555"/>
                      <a:pt x="2765" y="3718"/>
                      <a:pt x="3214" y="3718"/>
                    </a:cubicBezTo>
                    <a:cubicBezTo>
                      <a:pt x="3221" y="3718"/>
                      <a:pt x="3228" y="3718"/>
                      <a:pt x="3235" y="3717"/>
                    </a:cubicBezTo>
                    <a:cubicBezTo>
                      <a:pt x="3718" y="3702"/>
                      <a:pt x="4166" y="3499"/>
                      <a:pt x="4425" y="3178"/>
                    </a:cubicBezTo>
                    <a:cubicBezTo>
                      <a:pt x="4700" y="2827"/>
                      <a:pt x="4817" y="2339"/>
                      <a:pt x="4761" y="1835"/>
                    </a:cubicBezTo>
                    <a:cubicBezTo>
                      <a:pt x="4700" y="1327"/>
                      <a:pt x="4456" y="854"/>
                      <a:pt x="4115" y="584"/>
                    </a:cubicBezTo>
                    <a:cubicBezTo>
                      <a:pt x="3620" y="188"/>
                      <a:pt x="3141" y="1"/>
                      <a:pt x="26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65"/>
              <p:cNvSpPr/>
              <p:nvPr/>
            </p:nvSpPr>
            <p:spPr>
              <a:xfrm>
                <a:off x="4574070" y="3777243"/>
                <a:ext cx="2231053" cy="640078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6388" extrusionOk="0">
                    <a:moveTo>
                      <a:pt x="2602" y="1"/>
                    </a:moveTo>
                    <a:cubicBezTo>
                      <a:pt x="2366" y="1"/>
                      <a:pt x="2119" y="36"/>
                      <a:pt x="1853" y="106"/>
                    </a:cubicBezTo>
                    <a:cubicBezTo>
                      <a:pt x="1853" y="111"/>
                      <a:pt x="1847" y="111"/>
                      <a:pt x="1837" y="111"/>
                    </a:cubicBezTo>
                    <a:cubicBezTo>
                      <a:pt x="1145" y="325"/>
                      <a:pt x="637" y="767"/>
                      <a:pt x="352" y="1398"/>
                    </a:cubicBezTo>
                    <a:cubicBezTo>
                      <a:pt x="1" y="2176"/>
                      <a:pt x="42" y="3183"/>
                      <a:pt x="428" y="4089"/>
                    </a:cubicBezTo>
                    <a:cubicBezTo>
                      <a:pt x="1257" y="6047"/>
                      <a:pt x="3190" y="6317"/>
                      <a:pt x="4579" y="6342"/>
                    </a:cubicBezTo>
                    <a:cubicBezTo>
                      <a:pt x="5342" y="6373"/>
                      <a:pt x="7763" y="6388"/>
                      <a:pt x="10479" y="6388"/>
                    </a:cubicBezTo>
                    <a:cubicBezTo>
                      <a:pt x="14472" y="6388"/>
                      <a:pt x="19106" y="6352"/>
                      <a:pt x="20068" y="6276"/>
                    </a:cubicBezTo>
                    <a:cubicBezTo>
                      <a:pt x="20358" y="6251"/>
                      <a:pt x="20724" y="6139"/>
                      <a:pt x="21065" y="5945"/>
                    </a:cubicBezTo>
                    <a:cubicBezTo>
                      <a:pt x="21197" y="5884"/>
                      <a:pt x="21324" y="5803"/>
                      <a:pt x="21446" y="5691"/>
                    </a:cubicBezTo>
                    <a:cubicBezTo>
                      <a:pt x="21604" y="5574"/>
                      <a:pt x="21751" y="5432"/>
                      <a:pt x="21874" y="5274"/>
                    </a:cubicBezTo>
                    <a:cubicBezTo>
                      <a:pt x="22153" y="4913"/>
                      <a:pt x="22265" y="4516"/>
                      <a:pt x="22199" y="4124"/>
                    </a:cubicBezTo>
                    <a:cubicBezTo>
                      <a:pt x="22168" y="3944"/>
                      <a:pt x="22013" y="3812"/>
                      <a:pt x="21837" y="3812"/>
                    </a:cubicBezTo>
                    <a:cubicBezTo>
                      <a:pt x="21814" y="3812"/>
                      <a:pt x="21790" y="3815"/>
                      <a:pt x="21767" y="3819"/>
                    </a:cubicBezTo>
                    <a:cubicBezTo>
                      <a:pt x="21563" y="3850"/>
                      <a:pt x="21421" y="4048"/>
                      <a:pt x="21462" y="4252"/>
                    </a:cubicBezTo>
                    <a:cubicBezTo>
                      <a:pt x="21492" y="4435"/>
                      <a:pt x="21426" y="4623"/>
                      <a:pt x="21283" y="4816"/>
                    </a:cubicBezTo>
                    <a:cubicBezTo>
                      <a:pt x="21141" y="4999"/>
                      <a:pt x="20938" y="5157"/>
                      <a:pt x="20729" y="5279"/>
                    </a:cubicBezTo>
                    <a:cubicBezTo>
                      <a:pt x="20653" y="5308"/>
                      <a:pt x="20572" y="5322"/>
                      <a:pt x="20487" y="5322"/>
                    </a:cubicBezTo>
                    <a:cubicBezTo>
                      <a:pt x="20378" y="5322"/>
                      <a:pt x="20262" y="5299"/>
                      <a:pt x="20139" y="5254"/>
                    </a:cubicBezTo>
                    <a:cubicBezTo>
                      <a:pt x="19503" y="5020"/>
                      <a:pt x="18872" y="4257"/>
                      <a:pt x="18816" y="3651"/>
                    </a:cubicBezTo>
                    <a:cubicBezTo>
                      <a:pt x="18797" y="3460"/>
                      <a:pt x="18634" y="3314"/>
                      <a:pt x="18446" y="3314"/>
                    </a:cubicBezTo>
                    <a:cubicBezTo>
                      <a:pt x="18434" y="3314"/>
                      <a:pt x="18422" y="3314"/>
                      <a:pt x="18410" y="3316"/>
                    </a:cubicBezTo>
                    <a:cubicBezTo>
                      <a:pt x="18206" y="3336"/>
                      <a:pt x="18053" y="3519"/>
                      <a:pt x="18069" y="3723"/>
                    </a:cubicBezTo>
                    <a:cubicBezTo>
                      <a:pt x="18130" y="4369"/>
                      <a:pt x="18598" y="5096"/>
                      <a:pt x="19198" y="5564"/>
                    </a:cubicBezTo>
                    <a:cubicBezTo>
                      <a:pt x="18644" y="5579"/>
                      <a:pt x="17881" y="5589"/>
                      <a:pt x="16995" y="5605"/>
                    </a:cubicBezTo>
                    <a:cubicBezTo>
                      <a:pt x="17189" y="5243"/>
                      <a:pt x="17168" y="4837"/>
                      <a:pt x="16934" y="4516"/>
                    </a:cubicBezTo>
                    <a:cubicBezTo>
                      <a:pt x="16722" y="4225"/>
                      <a:pt x="16382" y="4068"/>
                      <a:pt x="15999" y="4068"/>
                    </a:cubicBezTo>
                    <a:cubicBezTo>
                      <a:pt x="15887" y="4068"/>
                      <a:pt x="15770" y="4081"/>
                      <a:pt x="15653" y="4109"/>
                    </a:cubicBezTo>
                    <a:lnTo>
                      <a:pt x="15637" y="4109"/>
                    </a:lnTo>
                    <a:cubicBezTo>
                      <a:pt x="15617" y="4114"/>
                      <a:pt x="15602" y="4114"/>
                      <a:pt x="15586" y="4124"/>
                    </a:cubicBezTo>
                    <a:cubicBezTo>
                      <a:pt x="15546" y="4135"/>
                      <a:pt x="15515" y="4155"/>
                      <a:pt x="15490" y="4175"/>
                    </a:cubicBezTo>
                    <a:cubicBezTo>
                      <a:pt x="15358" y="4257"/>
                      <a:pt x="15266" y="4404"/>
                      <a:pt x="15266" y="4567"/>
                    </a:cubicBezTo>
                    <a:cubicBezTo>
                      <a:pt x="15266" y="4821"/>
                      <a:pt x="15475" y="5030"/>
                      <a:pt x="15729" y="5030"/>
                    </a:cubicBezTo>
                    <a:cubicBezTo>
                      <a:pt x="15978" y="5030"/>
                      <a:pt x="16182" y="4837"/>
                      <a:pt x="16197" y="4592"/>
                    </a:cubicBezTo>
                    <a:cubicBezTo>
                      <a:pt x="16339" y="4638"/>
                      <a:pt x="16456" y="4720"/>
                      <a:pt x="16517" y="4811"/>
                    </a:cubicBezTo>
                    <a:cubicBezTo>
                      <a:pt x="16644" y="4989"/>
                      <a:pt x="16644" y="5208"/>
                      <a:pt x="16517" y="5411"/>
                    </a:cubicBezTo>
                    <a:cubicBezTo>
                      <a:pt x="16461" y="5488"/>
                      <a:pt x="16390" y="5554"/>
                      <a:pt x="16309" y="5605"/>
                    </a:cubicBezTo>
                    <a:cubicBezTo>
                      <a:pt x="15902" y="5610"/>
                      <a:pt x="15469" y="5615"/>
                      <a:pt x="15027" y="5615"/>
                    </a:cubicBezTo>
                    <a:cubicBezTo>
                      <a:pt x="14823" y="5528"/>
                      <a:pt x="14661" y="5386"/>
                      <a:pt x="14600" y="5233"/>
                    </a:cubicBezTo>
                    <a:cubicBezTo>
                      <a:pt x="14493" y="4964"/>
                      <a:pt x="14467" y="4267"/>
                      <a:pt x="14890" y="3921"/>
                    </a:cubicBezTo>
                    <a:cubicBezTo>
                      <a:pt x="15256" y="3626"/>
                      <a:pt x="15475" y="3473"/>
                      <a:pt x="15714" y="3473"/>
                    </a:cubicBezTo>
                    <a:cubicBezTo>
                      <a:pt x="15846" y="3473"/>
                      <a:pt x="15958" y="3366"/>
                      <a:pt x="15958" y="3224"/>
                    </a:cubicBezTo>
                    <a:cubicBezTo>
                      <a:pt x="15958" y="3092"/>
                      <a:pt x="15851" y="2980"/>
                      <a:pt x="15714" y="2980"/>
                    </a:cubicBezTo>
                    <a:cubicBezTo>
                      <a:pt x="15291" y="2980"/>
                      <a:pt x="14951" y="3234"/>
                      <a:pt x="14574" y="3539"/>
                    </a:cubicBezTo>
                    <a:cubicBezTo>
                      <a:pt x="13969" y="4033"/>
                      <a:pt x="13949" y="4954"/>
                      <a:pt x="14137" y="5427"/>
                    </a:cubicBezTo>
                    <a:cubicBezTo>
                      <a:pt x="14167" y="5498"/>
                      <a:pt x="14203" y="5564"/>
                      <a:pt x="14249" y="5630"/>
                    </a:cubicBezTo>
                    <a:cubicBezTo>
                      <a:pt x="13440" y="5630"/>
                      <a:pt x="12601" y="5635"/>
                      <a:pt x="11771" y="5635"/>
                    </a:cubicBezTo>
                    <a:cubicBezTo>
                      <a:pt x="11812" y="5574"/>
                      <a:pt x="11853" y="5503"/>
                      <a:pt x="11883" y="5432"/>
                    </a:cubicBezTo>
                    <a:cubicBezTo>
                      <a:pt x="12072" y="4964"/>
                      <a:pt x="12056" y="4033"/>
                      <a:pt x="11446" y="3539"/>
                    </a:cubicBezTo>
                    <a:cubicBezTo>
                      <a:pt x="11070" y="3234"/>
                      <a:pt x="10729" y="2980"/>
                      <a:pt x="10307" y="2980"/>
                    </a:cubicBezTo>
                    <a:cubicBezTo>
                      <a:pt x="10174" y="2980"/>
                      <a:pt x="10062" y="3087"/>
                      <a:pt x="10062" y="3224"/>
                    </a:cubicBezTo>
                    <a:cubicBezTo>
                      <a:pt x="10062" y="3361"/>
                      <a:pt x="10169" y="3473"/>
                      <a:pt x="10307" y="3473"/>
                    </a:cubicBezTo>
                    <a:cubicBezTo>
                      <a:pt x="10546" y="3473"/>
                      <a:pt x="10764" y="3626"/>
                      <a:pt x="11125" y="3921"/>
                    </a:cubicBezTo>
                    <a:cubicBezTo>
                      <a:pt x="11553" y="4267"/>
                      <a:pt x="11527" y="4964"/>
                      <a:pt x="11420" y="5243"/>
                    </a:cubicBezTo>
                    <a:cubicBezTo>
                      <a:pt x="11359" y="5401"/>
                      <a:pt x="11192" y="5538"/>
                      <a:pt x="10968" y="5635"/>
                    </a:cubicBezTo>
                    <a:lnTo>
                      <a:pt x="9762" y="5635"/>
                    </a:lnTo>
                    <a:cubicBezTo>
                      <a:pt x="9661" y="5579"/>
                      <a:pt x="9564" y="5508"/>
                      <a:pt x="9498" y="5411"/>
                    </a:cubicBezTo>
                    <a:cubicBezTo>
                      <a:pt x="9371" y="5223"/>
                      <a:pt x="9381" y="4994"/>
                      <a:pt x="9508" y="4816"/>
                    </a:cubicBezTo>
                    <a:cubicBezTo>
                      <a:pt x="9569" y="4725"/>
                      <a:pt x="9686" y="4643"/>
                      <a:pt x="9833" y="4597"/>
                    </a:cubicBezTo>
                    <a:cubicBezTo>
                      <a:pt x="9849" y="4847"/>
                      <a:pt x="10047" y="5040"/>
                      <a:pt x="10296" y="5040"/>
                    </a:cubicBezTo>
                    <a:cubicBezTo>
                      <a:pt x="10551" y="5040"/>
                      <a:pt x="10759" y="4826"/>
                      <a:pt x="10759" y="4572"/>
                    </a:cubicBezTo>
                    <a:cubicBezTo>
                      <a:pt x="10759" y="4409"/>
                      <a:pt x="10673" y="4262"/>
                      <a:pt x="10535" y="4180"/>
                    </a:cubicBezTo>
                    <a:cubicBezTo>
                      <a:pt x="10505" y="4155"/>
                      <a:pt x="10479" y="4135"/>
                      <a:pt x="10444" y="4129"/>
                    </a:cubicBezTo>
                    <a:cubicBezTo>
                      <a:pt x="10424" y="4124"/>
                      <a:pt x="10408" y="4124"/>
                      <a:pt x="10393" y="4114"/>
                    </a:cubicBezTo>
                    <a:lnTo>
                      <a:pt x="10373" y="4114"/>
                    </a:lnTo>
                    <a:cubicBezTo>
                      <a:pt x="10257" y="4088"/>
                      <a:pt x="10142" y="4076"/>
                      <a:pt x="10032" y="4076"/>
                    </a:cubicBezTo>
                    <a:cubicBezTo>
                      <a:pt x="9645" y="4076"/>
                      <a:pt x="9305" y="4232"/>
                      <a:pt x="9091" y="4521"/>
                    </a:cubicBezTo>
                    <a:cubicBezTo>
                      <a:pt x="8852" y="4847"/>
                      <a:pt x="8831" y="5274"/>
                      <a:pt x="9040" y="5635"/>
                    </a:cubicBezTo>
                    <a:cubicBezTo>
                      <a:pt x="8267" y="5635"/>
                      <a:pt x="7534" y="5635"/>
                      <a:pt x="6898" y="5630"/>
                    </a:cubicBezTo>
                    <a:cubicBezTo>
                      <a:pt x="7249" y="5198"/>
                      <a:pt x="7453" y="4643"/>
                      <a:pt x="7631" y="4155"/>
                    </a:cubicBezTo>
                    <a:cubicBezTo>
                      <a:pt x="7677" y="4038"/>
                      <a:pt x="7712" y="3931"/>
                      <a:pt x="7758" y="3824"/>
                    </a:cubicBezTo>
                    <a:cubicBezTo>
                      <a:pt x="7834" y="3631"/>
                      <a:pt x="7733" y="3417"/>
                      <a:pt x="7539" y="3341"/>
                    </a:cubicBezTo>
                    <a:cubicBezTo>
                      <a:pt x="7497" y="3324"/>
                      <a:pt x="7452" y="3316"/>
                      <a:pt x="7408" y="3316"/>
                    </a:cubicBezTo>
                    <a:cubicBezTo>
                      <a:pt x="7259" y="3316"/>
                      <a:pt x="7115" y="3409"/>
                      <a:pt x="7056" y="3555"/>
                    </a:cubicBezTo>
                    <a:cubicBezTo>
                      <a:pt x="7015" y="3667"/>
                      <a:pt x="6975" y="3784"/>
                      <a:pt x="6929" y="3901"/>
                    </a:cubicBezTo>
                    <a:cubicBezTo>
                      <a:pt x="6563" y="4892"/>
                      <a:pt x="6263" y="5549"/>
                      <a:pt x="5474" y="5600"/>
                    </a:cubicBezTo>
                    <a:cubicBezTo>
                      <a:pt x="5449" y="5605"/>
                      <a:pt x="5418" y="5610"/>
                      <a:pt x="5393" y="5615"/>
                    </a:cubicBezTo>
                    <a:cubicBezTo>
                      <a:pt x="5047" y="5610"/>
                      <a:pt x="4782" y="5605"/>
                      <a:pt x="4609" y="5600"/>
                    </a:cubicBezTo>
                    <a:cubicBezTo>
                      <a:pt x="2707" y="5559"/>
                      <a:pt x="1639" y="4999"/>
                      <a:pt x="1125" y="3794"/>
                    </a:cubicBezTo>
                    <a:cubicBezTo>
                      <a:pt x="800" y="3071"/>
                      <a:pt x="764" y="2278"/>
                      <a:pt x="1023" y="1698"/>
                    </a:cubicBezTo>
                    <a:cubicBezTo>
                      <a:pt x="1222" y="1276"/>
                      <a:pt x="1563" y="976"/>
                      <a:pt x="2041" y="828"/>
                    </a:cubicBezTo>
                    <a:cubicBezTo>
                      <a:pt x="2237" y="778"/>
                      <a:pt x="2414" y="752"/>
                      <a:pt x="2581" y="752"/>
                    </a:cubicBezTo>
                    <a:cubicBezTo>
                      <a:pt x="2956" y="752"/>
                      <a:pt x="3276" y="885"/>
                      <a:pt x="3643" y="1174"/>
                    </a:cubicBezTo>
                    <a:cubicBezTo>
                      <a:pt x="3836" y="1317"/>
                      <a:pt x="3974" y="1607"/>
                      <a:pt x="4014" y="1922"/>
                    </a:cubicBezTo>
                    <a:cubicBezTo>
                      <a:pt x="4050" y="2227"/>
                      <a:pt x="3989" y="2512"/>
                      <a:pt x="3836" y="2705"/>
                    </a:cubicBezTo>
                    <a:cubicBezTo>
                      <a:pt x="3714" y="2853"/>
                      <a:pt x="3475" y="2954"/>
                      <a:pt x="3221" y="2960"/>
                    </a:cubicBezTo>
                    <a:cubicBezTo>
                      <a:pt x="3203" y="2961"/>
                      <a:pt x="3184" y="2961"/>
                      <a:pt x="3167" y="2961"/>
                    </a:cubicBezTo>
                    <a:cubicBezTo>
                      <a:pt x="2951" y="2961"/>
                      <a:pt x="2769" y="2878"/>
                      <a:pt x="2661" y="2756"/>
                    </a:cubicBezTo>
                    <a:cubicBezTo>
                      <a:pt x="2514" y="2598"/>
                      <a:pt x="2488" y="2466"/>
                      <a:pt x="2499" y="2349"/>
                    </a:cubicBezTo>
                    <a:lnTo>
                      <a:pt x="2499" y="2349"/>
                    </a:lnTo>
                    <a:cubicBezTo>
                      <a:pt x="2616" y="2466"/>
                      <a:pt x="2773" y="2532"/>
                      <a:pt x="2946" y="2532"/>
                    </a:cubicBezTo>
                    <a:cubicBezTo>
                      <a:pt x="3302" y="2532"/>
                      <a:pt x="3587" y="2247"/>
                      <a:pt x="3587" y="1891"/>
                    </a:cubicBezTo>
                    <a:cubicBezTo>
                      <a:pt x="3587" y="1535"/>
                      <a:pt x="3302" y="1250"/>
                      <a:pt x="2946" y="1250"/>
                    </a:cubicBezTo>
                    <a:lnTo>
                      <a:pt x="2941" y="1250"/>
                    </a:lnTo>
                    <a:cubicBezTo>
                      <a:pt x="2905" y="1246"/>
                      <a:pt x="2869" y="1244"/>
                      <a:pt x="2832" y="1244"/>
                    </a:cubicBezTo>
                    <a:cubicBezTo>
                      <a:pt x="2468" y="1244"/>
                      <a:pt x="2097" y="1470"/>
                      <a:pt x="1898" y="1835"/>
                    </a:cubicBezTo>
                    <a:cubicBezTo>
                      <a:pt x="1644" y="2293"/>
                      <a:pt x="1720" y="2837"/>
                      <a:pt x="2102" y="3260"/>
                    </a:cubicBezTo>
                    <a:cubicBezTo>
                      <a:pt x="2362" y="3555"/>
                      <a:pt x="2766" y="3718"/>
                      <a:pt x="3215" y="3718"/>
                    </a:cubicBezTo>
                    <a:cubicBezTo>
                      <a:pt x="3222" y="3718"/>
                      <a:pt x="3229" y="3718"/>
                      <a:pt x="3236" y="3717"/>
                    </a:cubicBezTo>
                    <a:cubicBezTo>
                      <a:pt x="3719" y="3702"/>
                      <a:pt x="4167" y="3499"/>
                      <a:pt x="4426" y="3178"/>
                    </a:cubicBezTo>
                    <a:cubicBezTo>
                      <a:pt x="4701" y="2827"/>
                      <a:pt x="4818" y="2339"/>
                      <a:pt x="4762" y="1835"/>
                    </a:cubicBezTo>
                    <a:cubicBezTo>
                      <a:pt x="4701" y="1327"/>
                      <a:pt x="4457" y="854"/>
                      <a:pt x="4116" y="584"/>
                    </a:cubicBezTo>
                    <a:cubicBezTo>
                      <a:pt x="3621" y="188"/>
                      <a:pt x="3142" y="1"/>
                      <a:pt x="2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65"/>
              <p:cNvSpPr/>
              <p:nvPr/>
            </p:nvSpPr>
            <p:spPr>
              <a:xfrm>
                <a:off x="4989503" y="3037360"/>
                <a:ext cx="1913419" cy="1127150"/>
              </a:xfrm>
              <a:custGeom>
                <a:avLst/>
                <a:gdLst/>
                <a:ahLst/>
                <a:cxnLst/>
                <a:rect l="l" t="t" r="r" b="b"/>
                <a:pathLst>
                  <a:path w="19096" h="11249" extrusionOk="0">
                    <a:moveTo>
                      <a:pt x="18027" y="0"/>
                    </a:moveTo>
                    <a:cubicBezTo>
                      <a:pt x="17622" y="0"/>
                      <a:pt x="17180" y="90"/>
                      <a:pt x="16888" y="145"/>
                    </a:cubicBezTo>
                    <a:cubicBezTo>
                      <a:pt x="13536" y="796"/>
                      <a:pt x="14477" y="2286"/>
                      <a:pt x="13750" y="4082"/>
                    </a:cubicBezTo>
                    <a:cubicBezTo>
                      <a:pt x="13099" y="5638"/>
                      <a:pt x="10988" y="6605"/>
                      <a:pt x="9431" y="7108"/>
                    </a:cubicBezTo>
                    <a:cubicBezTo>
                      <a:pt x="8901" y="7265"/>
                      <a:pt x="8239" y="7437"/>
                      <a:pt x="7614" y="7437"/>
                    </a:cubicBezTo>
                    <a:cubicBezTo>
                      <a:pt x="7303" y="7437"/>
                      <a:pt x="7002" y="7395"/>
                      <a:pt x="6730" y="7286"/>
                    </a:cubicBezTo>
                    <a:cubicBezTo>
                      <a:pt x="5845" y="6935"/>
                      <a:pt x="5316" y="5872"/>
                      <a:pt x="4965" y="5053"/>
                    </a:cubicBezTo>
                    <a:cubicBezTo>
                      <a:pt x="4619" y="4234"/>
                      <a:pt x="4345" y="3629"/>
                      <a:pt x="3490" y="3273"/>
                    </a:cubicBezTo>
                    <a:cubicBezTo>
                      <a:pt x="3137" y="3121"/>
                      <a:pt x="2293" y="2926"/>
                      <a:pt x="1571" y="2926"/>
                    </a:cubicBezTo>
                    <a:cubicBezTo>
                      <a:pt x="1033" y="2926"/>
                      <a:pt x="562" y="3035"/>
                      <a:pt x="413" y="3349"/>
                    </a:cubicBezTo>
                    <a:cubicBezTo>
                      <a:pt x="1" y="4143"/>
                      <a:pt x="1557" y="4056"/>
                      <a:pt x="1618" y="4789"/>
                    </a:cubicBezTo>
                    <a:cubicBezTo>
                      <a:pt x="1674" y="5582"/>
                      <a:pt x="1415" y="6457"/>
                      <a:pt x="1201" y="7220"/>
                    </a:cubicBezTo>
                    <a:cubicBezTo>
                      <a:pt x="855" y="8746"/>
                      <a:pt x="1171" y="10420"/>
                      <a:pt x="2819" y="10954"/>
                    </a:cubicBezTo>
                    <a:cubicBezTo>
                      <a:pt x="3734" y="11249"/>
                      <a:pt x="12427" y="11249"/>
                      <a:pt x="12427" y="11249"/>
                    </a:cubicBezTo>
                    <a:cubicBezTo>
                      <a:pt x="13246" y="11188"/>
                      <a:pt x="14218" y="11127"/>
                      <a:pt x="14950" y="10776"/>
                    </a:cubicBezTo>
                    <a:cubicBezTo>
                      <a:pt x="16385" y="10130"/>
                      <a:pt x="16741" y="8131"/>
                      <a:pt x="16685" y="6727"/>
                    </a:cubicBezTo>
                    <a:cubicBezTo>
                      <a:pt x="16629" y="5816"/>
                      <a:pt x="16227" y="4906"/>
                      <a:pt x="16202" y="3990"/>
                    </a:cubicBezTo>
                    <a:cubicBezTo>
                      <a:pt x="16171" y="3110"/>
                      <a:pt x="16232" y="2642"/>
                      <a:pt x="17020" y="2174"/>
                    </a:cubicBezTo>
                    <a:cubicBezTo>
                      <a:pt x="17605" y="1849"/>
                      <a:pt x="19096" y="1467"/>
                      <a:pt x="19004" y="618"/>
                    </a:cubicBezTo>
                    <a:cubicBezTo>
                      <a:pt x="18957" y="132"/>
                      <a:pt x="18519" y="0"/>
                      <a:pt x="18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65"/>
              <p:cNvSpPr/>
              <p:nvPr/>
            </p:nvSpPr>
            <p:spPr>
              <a:xfrm>
                <a:off x="5060345" y="3079344"/>
                <a:ext cx="1802398" cy="1042882"/>
              </a:xfrm>
              <a:custGeom>
                <a:avLst/>
                <a:gdLst/>
                <a:ahLst/>
                <a:cxnLst/>
                <a:rect l="l" t="t" r="r" b="b"/>
                <a:pathLst>
                  <a:path w="17988" h="10408" extrusionOk="0">
                    <a:moveTo>
                      <a:pt x="17259" y="78"/>
                    </a:moveTo>
                    <a:cubicBezTo>
                      <a:pt x="17334" y="78"/>
                      <a:pt x="17409" y="82"/>
                      <a:pt x="17483" y="92"/>
                    </a:cubicBezTo>
                    <a:cubicBezTo>
                      <a:pt x="17585" y="107"/>
                      <a:pt x="17707" y="128"/>
                      <a:pt x="17707" y="255"/>
                    </a:cubicBezTo>
                    <a:cubicBezTo>
                      <a:pt x="17707" y="362"/>
                      <a:pt x="17611" y="448"/>
                      <a:pt x="17534" y="514"/>
                    </a:cubicBezTo>
                    <a:cubicBezTo>
                      <a:pt x="17305" y="702"/>
                      <a:pt x="17021" y="830"/>
                      <a:pt x="16746" y="952"/>
                    </a:cubicBezTo>
                    <a:cubicBezTo>
                      <a:pt x="16181" y="1201"/>
                      <a:pt x="15601" y="1430"/>
                      <a:pt x="15235" y="1949"/>
                    </a:cubicBezTo>
                    <a:cubicBezTo>
                      <a:pt x="14920" y="2391"/>
                      <a:pt x="14884" y="2930"/>
                      <a:pt x="14894" y="3449"/>
                    </a:cubicBezTo>
                    <a:cubicBezTo>
                      <a:pt x="14915" y="4283"/>
                      <a:pt x="15189" y="5062"/>
                      <a:pt x="15327" y="5876"/>
                    </a:cubicBezTo>
                    <a:cubicBezTo>
                      <a:pt x="15439" y="6496"/>
                      <a:pt x="15398" y="7152"/>
                      <a:pt x="15286" y="7768"/>
                    </a:cubicBezTo>
                    <a:cubicBezTo>
                      <a:pt x="15174" y="8343"/>
                      <a:pt x="14981" y="8933"/>
                      <a:pt x="14599" y="9385"/>
                    </a:cubicBezTo>
                    <a:cubicBezTo>
                      <a:pt x="14172" y="9899"/>
                      <a:pt x="13531" y="10082"/>
                      <a:pt x="12895" y="10179"/>
                    </a:cubicBezTo>
                    <a:cubicBezTo>
                      <a:pt x="12519" y="10235"/>
                      <a:pt x="12137" y="10260"/>
                      <a:pt x="11756" y="10286"/>
                    </a:cubicBezTo>
                    <a:cubicBezTo>
                      <a:pt x="11728" y="10291"/>
                      <a:pt x="11706" y="10300"/>
                      <a:pt x="11691" y="10310"/>
                    </a:cubicBezTo>
                    <a:lnTo>
                      <a:pt x="11691" y="10310"/>
                    </a:lnTo>
                    <a:cubicBezTo>
                      <a:pt x="11604" y="10315"/>
                      <a:pt x="11518" y="10316"/>
                      <a:pt x="11431" y="10316"/>
                    </a:cubicBezTo>
                    <a:cubicBezTo>
                      <a:pt x="11249" y="10316"/>
                      <a:pt x="11067" y="10309"/>
                      <a:pt x="10886" y="10306"/>
                    </a:cubicBezTo>
                    <a:cubicBezTo>
                      <a:pt x="10545" y="10306"/>
                      <a:pt x="10210" y="10306"/>
                      <a:pt x="9874" y="10301"/>
                    </a:cubicBezTo>
                    <a:cubicBezTo>
                      <a:pt x="9152" y="10296"/>
                      <a:pt x="8429" y="10286"/>
                      <a:pt x="7707" y="10276"/>
                    </a:cubicBezTo>
                    <a:cubicBezTo>
                      <a:pt x="6415" y="10255"/>
                      <a:pt x="5123" y="10230"/>
                      <a:pt x="3836" y="10174"/>
                    </a:cubicBezTo>
                    <a:cubicBezTo>
                      <a:pt x="3434" y="10153"/>
                      <a:pt x="3032" y="10133"/>
                      <a:pt x="2636" y="10087"/>
                    </a:cubicBezTo>
                    <a:cubicBezTo>
                      <a:pt x="2249" y="10047"/>
                      <a:pt x="1888" y="9899"/>
                      <a:pt x="1588" y="9614"/>
                    </a:cubicBezTo>
                    <a:cubicBezTo>
                      <a:pt x="896" y="8958"/>
                      <a:pt x="870" y="7890"/>
                      <a:pt x="1043" y="7010"/>
                    </a:cubicBezTo>
                    <a:cubicBezTo>
                      <a:pt x="1094" y="6766"/>
                      <a:pt x="1171" y="6522"/>
                      <a:pt x="1232" y="6283"/>
                    </a:cubicBezTo>
                    <a:cubicBezTo>
                      <a:pt x="1349" y="5840"/>
                      <a:pt x="1450" y="5392"/>
                      <a:pt x="1486" y="4940"/>
                    </a:cubicBezTo>
                    <a:cubicBezTo>
                      <a:pt x="1516" y="4568"/>
                      <a:pt x="1542" y="4151"/>
                      <a:pt x="1323" y="3831"/>
                    </a:cubicBezTo>
                    <a:cubicBezTo>
                      <a:pt x="1155" y="3597"/>
                      <a:pt x="901" y="3439"/>
                      <a:pt x="647" y="3312"/>
                    </a:cubicBezTo>
                    <a:cubicBezTo>
                      <a:pt x="519" y="3246"/>
                      <a:pt x="383" y="3188"/>
                      <a:pt x="258" y="3111"/>
                    </a:cubicBezTo>
                    <a:lnTo>
                      <a:pt x="258" y="3111"/>
                    </a:lnTo>
                    <a:cubicBezTo>
                      <a:pt x="285" y="3094"/>
                      <a:pt x="331" y="3079"/>
                      <a:pt x="362" y="3068"/>
                    </a:cubicBezTo>
                    <a:cubicBezTo>
                      <a:pt x="514" y="3027"/>
                      <a:pt x="677" y="3017"/>
                      <a:pt x="840" y="3012"/>
                    </a:cubicBezTo>
                    <a:cubicBezTo>
                      <a:pt x="1211" y="3012"/>
                      <a:pt x="1593" y="3063"/>
                      <a:pt x="1964" y="3144"/>
                    </a:cubicBezTo>
                    <a:cubicBezTo>
                      <a:pt x="2498" y="3261"/>
                      <a:pt x="2966" y="3465"/>
                      <a:pt x="3282" y="3932"/>
                    </a:cubicBezTo>
                    <a:cubicBezTo>
                      <a:pt x="3622" y="4456"/>
                      <a:pt x="3800" y="5067"/>
                      <a:pt x="4095" y="5611"/>
                    </a:cubicBezTo>
                    <a:cubicBezTo>
                      <a:pt x="4401" y="6181"/>
                      <a:pt x="4787" y="6725"/>
                      <a:pt x="5326" y="7086"/>
                    </a:cubicBezTo>
                    <a:cubicBezTo>
                      <a:pt x="5799" y="7401"/>
                      <a:pt x="6357" y="7515"/>
                      <a:pt x="6910" y="7515"/>
                    </a:cubicBezTo>
                    <a:cubicBezTo>
                      <a:pt x="7072" y="7515"/>
                      <a:pt x="7233" y="7505"/>
                      <a:pt x="7392" y="7488"/>
                    </a:cubicBezTo>
                    <a:cubicBezTo>
                      <a:pt x="8038" y="7417"/>
                      <a:pt x="8673" y="7254"/>
                      <a:pt x="9284" y="7035"/>
                    </a:cubicBezTo>
                    <a:cubicBezTo>
                      <a:pt x="10352" y="6664"/>
                      <a:pt x="11410" y="6171"/>
                      <a:pt x="12295" y="5453"/>
                    </a:cubicBezTo>
                    <a:cubicBezTo>
                      <a:pt x="12743" y="5092"/>
                      <a:pt x="13150" y="4665"/>
                      <a:pt x="13429" y="4156"/>
                    </a:cubicBezTo>
                    <a:cubicBezTo>
                      <a:pt x="13765" y="3551"/>
                      <a:pt x="13872" y="2864"/>
                      <a:pt x="13989" y="2193"/>
                    </a:cubicBezTo>
                    <a:cubicBezTo>
                      <a:pt x="14045" y="1842"/>
                      <a:pt x="14116" y="1481"/>
                      <a:pt x="14309" y="1176"/>
                    </a:cubicBezTo>
                    <a:cubicBezTo>
                      <a:pt x="14554" y="804"/>
                      <a:pt x="14955" y="596"/>
                      <a:pt x="15352" y="458"/>
                    </a:cubicBezTo>
                    <a:cubicBezTo>
                      <a:pt x="15673" y="346"/>
                      <a:pt x="15998" y="270"/>
                      <a:pt x="16329" y="209"/>
                    </a:cubicBezTo>
                    <a:cubicBezTo>
                      <a:pt x="16628" y="152"/>
                      <a:pt x="16947" y="78"/>
                      <a:pt x="17259" y="78"/>
                    </a:cubicBezTo>
                    <a:close/>
                    <a:moveTo>
                      <a:pt x="17332" y="0"/>
                    </a:moveTo>
                    <a:cubicBezTo>
                      <a:pt x="17145" y="0"/>
                      <a:pt x="16954" y="26"/>
                      <a:pt x="16781" y="51"/>
                    </a:cubicBezTo>
                    <a:cubicBezTo>
                      <a:pt x="16146" y="138"/>
                      <a:pt x="15484" y="265"/>
                      <a:pt x="14899" y="535"/>
                    </a:cubicBezTo>
                    <a:cubicBezTo>
                      <a:pt x="14533" y="697"/>
                      <a:pt x="14203" y="942"/>
                      <a:pt x="14014" y="1303"/>
                    </a:cubicBezTo>
                    <a:cubicBezTo>
                      <a:pt x="13836" y="1649"/>
                      <a:pt x="13785" y="2040"/>
                      <a:pt x="13719" y="2417"/>
                    </a:cubicBezTo>
                    <a:cubicBezTo>
                      <a:pt x="13602" y="3139"/>
                      <a:pt x="13429" y="3856"/>
                      <a:pt x="13002" y="4472"/>
                    </a:cubicBezTo>
                    <a:cubicBezTo>
                      <a:pt x="12290" y="5489"/>
                      <a:pt x="11145" y="6155"/>
                      <a:pt x="10026" y="6639"/>
                    </a:cubicBezTo>
                    <a:cubicBezTo>
                      <a:pt x="9538" y="6847"/>
                      <a:pt x="9035" y="7030"/>
                      <a:pt x="8526" y="7178"/>
                    </a:cubicBezTo>
                    <a:cubicBezTo>
                      <a:pt x="8019" y="7320"/>
                      <a:pt x="7470" y="7442"/>
                      <a:pt x="6931" y="7442"/>
                    </a:cubicBezTo>
                    <a:cubicBezTo>
                      <a:pt x="6599" y="7442"/>
                      <a:pt x="6271" y="7396"/>
                      <a:pt x="5957" y="7279"/>
                    </a:cubicBezTo>
                    <a:cubicBezTo>
                      <a:pt x="5311" y="7035"/>
                      <a:pt x="4833" y="6486"/>
                      <a:pt x="4482" y="5911"/>
                    </a:cubicBezTo>
                    <a:cubicBezTo>
                      <a:pt x="4131" y="5341"/>
                      <a:pt x="3922" y="4706"/>
                      <a:pt x="3602" y="4121"/>
                    </a:cubicBezTo>
                    <a:cubicBezTo>
                      <a:pt x="3348" y="3643"/>
                      <a:pt x="2966" y="3332"/>
                      <a:pt x="2452" y="3175"/>
                    </a:cubicBezTo>
                    <a:cubicBezTo>
                      <a:pt x="2127" y="3073"/>
                      <a:pt x="1786" y="3007"/>
                      <a:pt x="1450" y="2971"/>
                    </a:cubicBezTo>
                    <a:cubicBezTo>
                      <a:pt x="1255" y="2948"/>
                      <a:pt x="1058" y="2930"/>
                      <a:pt x="861" y="2930"/>
                    </a:cubicBezTo>
                    <a:cubicBezTo>
                      <a:pt x="704" y="2930"/>
                      <a:pt x="548" y="2942"/>
                      <a:pt x="392" y="2971"/>
                    </a:cubicBezTo>
                    <a:cubicBezTo>
                      <a:pt x="285" y="2986"/>
                      <a:pt x="82" y="3022"/>
                      <a:pt x="6" y="3129"/>
                    </a:cubicBezTo>
                    <a:cubicBezTo>
                      <a:pt x="1" y="3139"/>
                      <a:pt x="6" y="3154"/>
                      <a:pt x="16" y="3159"/>
                    </a:cubicBezTo>
                    <a:cubicBezTo>
                      <a:pt x="280" y="3327"/>
                      <a:pt x="575" y="3419"/>
                      <a:pt x="825" y="3612"/>
                    </a:cubicBezTo>
                    <a:cubicBezTo>
                      <a:pt x="1130" y="3841"/>
                      <a:pt x="1252" y="4146"/>
                      <a:pt x="1257" y="4523"/>
                    </a:cubicBezTo>
                    <a:cubicBezTo>
                      <a:pt x="1277" y="5352"/>
                      <a:pt x="1023" y="6135"/>
                      <a:pt x="825" y="6929"/>
                    </a:cubicBezTo>
                    <a:cubicBezTo>
                      <a:pt x="621" y="7758"/>
                      <a:pt x="626" y="8795"/>
                      <a:pt x="1186" y="9487"/>
                    </a:cubicBezTo>
                    <a:cubicBezTo>
                      <a:pt x="1466" y="9828"/>
                      <a:pt x="1893" y="10092"/>
                      <a:pt x="2330" y="10169"/>
                    </a:cubicBezTo>
                    <a:cubicBezTo>
                      <a:pt x="2676" y="10225"/>
                      <a:pt x="3027" y="10235"/>
                      <a:pt x="3373" y="10255"/>
                    </a:cubicBezTo>
                    <a:cubicBezTo>
                      <a:pt x="4619" y="10326"/>
                      <a:pt x="5876" y="10352"/>
                      <a:pt x="7122" y="10372"/>
                    </a:cubicBezTo>
                    <a:cubicBezTo>
                      <a:pt x="8531" y="10398"/>
                      <a:pt x="9945" y="10408"/>
                      <a:pt x="11354" y="10408"/>
                    </a:cubicBezTo>
                    <a:cubicBezTo>
                      <a:pt x="11502" y="10403"/>
                      <a:pt x="11634" y="10403"/>
                      <a:pt x="11771" y="10398"/>
                    </a:cubicBezTo>
                    <a:cubicBezTo>
                      <a:pt x="12519" y="10342"/>
                      <a:pt x="13302" y="10301"/>
                      <a:pt x="14009" y="10016"/>
                    </a:cubicBezTo>
                    <a:cubicBezTo>
                      <a:pt x="14528" y="9797"/>
                      <a:pt x="14904" y="9411"/>
                      <a:pt x="15154" y="8907"/>
                    </a:cubicBezTo>
                    <a:cubicBezTo>
                      <a:pt x="15423" y="8353"/>
                      <a:pt x="15551" y="7732"/>
                      <a:pt x="15601" y="7117"/>
                    </a:cubicBezTo>
                    <a:cubicBezTo>
                      <a:pt x="15627" y="6791"/>
                      <a:pt x="15642" y="6455"/>
                      <a:pt x="15596" y="6130"/>
                    </a:cubicBezTo>
                    <a:cubicBezTo>
                      <a:pt x="15545" y="5718"/>
                      <a:pt x="15439" y="5311"/>
                      <a:pt x="15337" y="4899"/>
                    </a:cubicBezTo>
                    <a:cubicBezTo>
                      <a:pt x="15169" y="4202"/>
                      <a:pt x="15047" y="3465"/>
                      <a:pt x="15154" y="2747"/>
                    </a:cubicBezTo>
                    <a:cubicBezTo>
                      <a:pt x="15240" y="2137"/>
                      <a:pt x="15627" y="1664"/>
                      <a:pt x="16161" y="1369"/>
                    </a:cubicBezTo>
                    <a:cubicBezTo>
                      <a:pt x="16466" y="1196"/>
                      <a:pt x="16807" y="1079"/>
                      <a:pt x="17117" y="931"/>
                    </a:cubicBezTo>
                    <a:cubicBezTo>
                      <a:pt x="17356" y="819"/>
                      <a:pt x="17631" y="692"/>
                      <a:pt x="17824" y="489"/>
                    </a:cubicBezTo>
                    <a:cubicBezTo>
                      <a:pt x="17962" y="336"/>
                      <a:pt x="17987" y="138"/>
                      <a:pt x="17763" y="62"/>
                    </a:cubicBezTo>
                    <a:cubicBezTo>
                      <a:pt x="17628" y="16"/>
                      <a:pt x="17481" y="0"/>
                      <a:pt x="17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65"/>
              <p:cNvSpPr/>
              <p:nvPr/>
            </p:nvSpPr>
            <p:spPr>
              <a:xfrm>
                <a:off x="5116959" y="3229741"/>
                <a:ext cx="1577525" cy="681850"/>
              </a:xfrm>
              <a:custGeom>
                <a:avLst/>
                <a:gdLst/>
                <a:ahLst/>
                <a:cxnLst/>
                <a:rect l="l" t="t" r="r" b="b"/>
                <a:pathLst>
                  <a:path w="63101" h="27274" extrusionOk="0">
                    <a:moveTo>
                      <a:pt x="348" y="9351"/>
                    </a:moveTo>
                    <a:cubicBezTo>
                      <a:pt x="602" y="9986"/>
                      <a:pt x="1253" y="11161"/>
                      <a:pt x="1681" y="11637"/>
                    </a:cubicBezTo>
                    <a:cubicBezTo>
                      <a:pt x="2110" y="12113"/>
                      <a:pt x="2125" y="11939"/>
                      <a:pt x="2919" y="12209"/>
                    </a:cubicBezTo>
                    <a:cubicBezTo>
                      <a:pt x="3713" y="12479"/>
                      <a:pt x="5317" y="12843"/>
                      <a:pt x="6444" y="13256"/>
                    </a:cubicBezTo>
                    <a:cubicBezTo>
                      <a:pt x="7571" y="13669"/>
                      <a:pt x="8682" y="13955"/>
                      <a:pt x="9682" y="14685"/>
                    </a:cubicBezTo>
                    <a:cubicBezTo>
                      <a:pt x="10682" y="15415"/>
                      <a:pt x="11634" y="16495"/>
                      <a:pt x="12444" y="17638"/>
                    </a:cubicBezTo>
                    <a:cubicBezTo>
                      <a:pt x="13254" y="18781"/>
                      <a:pt x="13905" y="20352"/>
                      <a:pt x="14540" y="21543"/>
                    </a:cubicBezTo>
                    <a:cubicBezTo>
                      <a:pt x="15175" y="22734"/>
                      <a:pt x="15667" y="23988"/>
                      <a:pt x="16254" y="24782"/>
                    </a:cubicBezTo>
                    <a:cubicBezTo>
                      <a:pt x="16841" y="25576"/>
                      <a:pt x="17334" y="25957"/>
                      <a:pt x="18064" y="26306"/>
                    </a:cubicBezTo>
                    <a:cubicBezTo>
                      <a:pt x="18794" y="26655"/>
                      <a:pt x="19382" y="26718"/>
                      <a:pt x="20636" y="26877"/>
                    </a:cubicBezTo>
                    <a:cubicBezTo>
                      <a:pt x="21890" y="27036"/>
                      <a:pt x="23652" y="27290"/>
                      <a:pt x="25589" y="27258"/>
                    </a:cubicBezTo>
                    <a:cubicBezTo>
                      <a:pt x="27526" y="27226"/>
                      <a:pt x="29748" y="27147"/>
                      <a:pt x="32256" y="26687"/>
                    </a:cubicBezTo>
                    <a:cubicBezTo>
                      <a:pt x="34764" y="26227"/>
                      <a:pt x="37987" y="25401"/>
                      <a:pt x="40638" y="24496"/>
                    </a:cubicBezTo>
                    <a:cubicBezTo>
                      <a:pt x="43289" y="23591"/>
                      <a:pt x="46147" y="22384"/>
                      <a:pt x="48163" y="21257"/>
                    </a:cubicBezTo>
                    <a:cubicBezTo>
                      <a:pt x="50179" y="20130"/>
                      <a:pt x="51370" y="19003"/>
                      <a:pt x="52735" y="17733"/>
                    </a:cubicBezTo>
                    <a:cubicBezTo>
                      <a:pt x="54100" y="16463"/>
                      <a:pt x="55355" y="15034"/>
                      <a:pt x="56355" y="13637"/>
                    </a:cubicBezTo>
                    <a:cubicBezTo>
                      <a:pt x="57355" y="12240"/>
                      <a:pt x="58181" y="10446"/>
                      <a:pt x="58736" y="9351"/>
                    </a:cubicBezTo>
                    <a:cubicBezTo>
                      <a:pt x="59292" y="8256"/>
                      <a:pt x="59482" y="7779"/>
                      <a:pt x="59688" y="7065"/>
                    </a:cubicBezTo>
                    <a:cubicBezTo>
                      <a:pt x="59894" y="6351"/>
                      <a:pt x="59863" y="5573"/>
                      <a:pt x="59974" y="5065"/>
                    </a:cubicBezTo>
                    <a:cubicBezTo>
                      <a:pt x="60085" y="4557"/>
                      <a:pt x="60165" y="4430"/>
                      <a:pt x="60355" y="4017"/>
                    </a:cubicBezTo>
                    <a:cubicBezTo>
                      <a:pt x="60546" y="3604"/>
                      <a:pt x="60673" y="3223"/>
                      <a:pt x="61117" y="2588"/>
                    </a:cubicBezTo>
                    <a:cubicBezTo>
                      <a:pt x="61562" y="1953"/>
                      <a:pt x="63340" y="413"/>
                      <a:pt x="63022" y="207"/>
                    </a:cubicBezTo>
                    <a:cubicBezTo>
                      <a:pt x="62705" y="1"/>
                      <a:pt x="61022" y="-396"/>
                      <a:pt x="59212" y="1350"/>
                    </a:cubicBezTo>
                    <a:cubicBezTo>
                      <a:pt x="57402" y="3096"/>
                      <a:pt x="54355" y="8161"/>
                      <a:pt x="52164" y="10685"/>
                    </a:cubicBezTo>
                    <a:cubicBezTo>
                      <a:pt x="49973" y="13209"/>
                      <a:pt x="49291" y="14606"/>
                      <a:pt x="46068" y="16495"/>
                    </a:cubicBezTo>
                    <a:cubicBezTo>
                      <a:pt x="42845" y="18384"/>
                      <a:pt x="37162" y="20987"/>
                      <a:pt x="32828" y="22019"/>
                    </a:cubicBezTo>
                    <a:cubicBezTo>
                      <a:pt x="28494" y="23051"/>
                      <a:pt x="22937" y="23607"/>
                      <a:pt x="20064" y="22686"/>
                    </a:cubicBezTo>
                    <a:cubicBezTo>
                      <a:pt x="17191" y="21765"/>
                      <a:pt x="17239" y="18638"/>
                      <a:pt x="15588" y="16495"/>
                    </a:cubicBezTo>
                    <a:cubicBezTo>
                      <a:pt x="13937" y="14352"/>
                      <a:pt x="12381" y="11176"/>
                      <a:pt x="10158" y="9827"/>
                    </a:cubicBezTo>
                    <a:cubicBezTo>
                      <a:pt x="7936" y="8478"/>
                      <a:pt x="3920" y="8732"/>
                      <a:pt x="2253" y="8399"/>
                    </a:cubicBezTo>
                    <a:cubicBezTo>
                      <a:pt x="586" y="8066"/>
                      <a:pt x="475" y="7668"/>
                      <a:pt x="157" y="7827"/>
                    </a:cubicBezTo>
                    <a:cubicBezTo>
                      <a:pt x="-160" y="7986"/>
                      <a:pt x="94" y="8716"/>
                      <a:pt x="348" y="935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6108" name="Google Shape;6108;p65"/>
              <p:cNvSpPr/>
              <p:nvPr/>
            </p:nvSpPr>
            <p:spPr>
              <a:xfrm>
                <a:off x="4986998" y="2969925"/>
                <a:ext cx="1947587" cy="889475"/>
              </a:xfrm>
              <a:custGeom>
                <a:avLst/>
                <a:gdLst/>
                <a:ahLst/>
                <a:cxnLst/>
                <a:rect l="l" t="t" r="r" b="b"/>
                <a:pathLst>
                  <a:path w="19437" h="8877" extrusionOk="0">
                    <a:moveTo>
                      <a:pt x="18372" y="0"/>
                    </a:moveTo>
                    <a:cubicBezTo>
                      <a:pt x="17952" y="0"/>
                      <a:pt x="17494" y="94"/>
                      <a:pt x="17193" y="151"/>
                    </a:cubicBezTo>
                    <a:cubicBezTo>
                      <a:pt x="13714" y="838"/>
                      <a:pt x="14517" y="2242"/>
                      <a:pt x="13760" y="4150"/>
                    </a:cubicBezTo>
                    <a:cubicBezTo>
                      <a:pt x="13088" y="5803"/>
                      <a:pt x="11064" y="7024"/>
                      <a:pt x="9451" y="7558"/>
                    </a:cubicBezTo>
                    <a:cubicBezTo>
                      <a:pt x="8898" y="7724"/>
                      <a:pt x="8213" y="7906"/>
                      <a:pt x="7565" y="7906"/>
                    </a:cubicBezTo>
                    <a:cubicBezTo>
                      <a:pt x="7242" y="7906"/>
                      <a:pt x="6928" y="7861"/>
                      <a:pt x="6643" y="7746"/>
                    </a:cubicBezTo>
                    <a:cubicBezTo>
                      <a:pt x="5728" y="7375"/>
                      <a:pt x="5423" y="6296"/>
                      <a:pt x="5056" y="5426"/>
                    </a:cubicBezTo>
                    <a:cubicBezTo>
                      <a:pt x="4685" y="4551"/>
                      <a:pt x="4166" y="3860"/>
                      <a:pt x="3281" y="3483"/>
                    </a:cubicBezTo>
                    <a:cubicBezTo>
                      <a:pt x="3020" y="3369"/>
                      <a:pt x="2487" y="3291"/>
                      <a:pt x="1923" y="3291"/>
                    </a:cubicBezTo>
                    <a:cubicBezTo>
                      <a:pt x="1104" y="3291"/>
                      <a:pt x="217" y="3457"/>
                      <a:pt x="0" y="3921"/>
                    </a:cubicBezTo>
                    <a:cubicBezTo>
                      <a:pt x="0" y="5111"/>
                      <a:pt x="1450" y="5060"/>
                      <a:pt x="2335" y="5294"/>
                    </a:cubicBezTo>
                    <a:cubicBezTo>
                      <a:pt x="3607" y="5604"/>
                      <a:pt x="4405" y="6179"/>
                      <a:pt x="5031" y="7319"/>
                    </a:cubicBezTo>
                    <a:cubicBezTo>
                      <a:pt x="5316" y="7837"/>
                      <a:pt x="5601" y="8478"/>
                      <a:pt x="6191" y="8692"/>
                    </a:cubicBezTo>
                    <a:cubicBezTo>
                      <a:pt x="6587" y="8829"/>
                      <a:pt x="7054" y="8877"/>
                      <a:pt x="7513" y="8877"/>
                    </a:cubicBezTo>
                    <a:cubicBezTo>
                      <a:pt x="7839" y="8877"/>
                      <a:pt x="8160" y="8853"/>
                      <a:pt x="8449" y="8819"/>
                    </a:cubicBezTo>
                    <a:cubicBezTo>
                      <a:pt x="11196" y="8453"/>
                      <a:pt x="13994" y="7598"/>
                      <a:pt x="15316" y="4933"/>
                    </a:cubicBezTo>
                    <a:cubicBezTo>
                      <a:pt x="15942" y="3661"/>
                      <a:pt x="16481" y="2832"/>
                      <a:pt x="17987" y="2649"/>
                    </a:cubicBezTo>
                    <a:cubicBezTo>
                      <a:pt x="18897" y="2547"/>
                      <a:pt x="19360" y="2003"/>
                      <a:pt x="19436" y="1092"/>
                    </a:cubicBezTo>
                    <a:lnTo>
                      <a:pt x="19385" y="650"/>
                    </a:lnTo>
                    <a:cubicBezTo>
                      <a:pt x="19338" y="139"/>
                      <a:pt x="18883" y="0"/>
                      <a:pt x="18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65"/>
              <p:cNvSpPr/>
              <p:nvPr/>
            </p:nvSpPr>
            <p:spPr>
              <a:xfrm>
                <a:off x="4995114" y="2988763"/>
                <a:ext cx="1928249" cy="851099"/>
              </a:xfrm>
              <a:custGeom>
                <a:avLst/>
                <a:gdLst/>
                <a:ahLst/>
                <a:cxnLst/>
                <a:rect l="l" t="t" r="r" b="b"/>
                <a:pathLst>
                  <a:path w="19244" h="8494" extrusionOk="0">
                    <a:moveTo>
                      <a:pt x="18256" y="71"/>
                    </a:moveTo>
                    <a:cubicBezTo>
                      <a:pt x="18356" y="71"/>
                      <a:pt x="18457" y="78"/>
                      <a:pt x="18557" y="96"/>
                    </a:cubicBezTo>
                    <a:cubicBezTo>
                      <a:pt x="18684" y="121"/>
                      <a:pt x="18821" y="167"/>
                      <a:pt x="18903" y="274"/>
                    </a:cubicBezTo>
                    <a:cubicBezTo>
                      <a:pt x="18999" y="401"/>
                      <a:pt x="18989" y="609"/>
                      <a:pt x="18999" y="762"/>
                    </a:cubicBezTo>
                    <a:cubicBezTo>
                      <a:pt x="19030" y="1067"/>
                      <a:pt x="18948" y="1398"/>
                      <a:pt x="18775" y="1657"/>
                    </a:cubicBezTo>
                    <a:cubicBezTo>
                      <a:pt x="18572" y="1978"/>
                      <a:pt x="18236" y="2110"/>
                      <a:pt x="17875" y="2156"/>
                    </a:cubicBezTo>
                    <a:cubicBezTo>
                      <a:pt x="17473" y="2207"/>
                      <a:pt x="17081" y="2303"/>
                      <a:pt x="16715" y="2481"/>
                    </a:cubicBezTo>
                    <a:cubicBezTo>
                      <a:pt x="16090" y="2787"/>
                      <a:pt x="15642" y="3310"/>
                      <a:pt x="15291" y="3911"/>
                    </a:cubicBezTo>
                    <a:cubicBezTo>
                      <a:pt x="15088" y="4262"/>
                      <a:pt x="14930" y="4628"/>
                      <a:pt x="14731" y="4974"/>
                    </a:cubicBezTo>
                    <a:cubicBezTo>
                      <a:pt x="14513" y="5345"/>
                      <a:pt x="14248" y="5701"/>
                      <a:pt x="13953" y="6017"/>
                    </a:cubicBezTo>
                    <a:cubicBezTo>
                      <a:pt x="12671" y="7349"/>
                      <a:pt x="10830" y="7924"/>
                      <a:pt x="9050" y="8219"/>
                    </a:cubicBezTo>
                    <a:cubicBezTo>
                      <a:pt x="8526" y="8311"/>
                      <a:pt x="8007" y="8372"/>
                      <a:pt x="7473" y="8372"/>
                    </a:cubicBezTo>
                    <a:cubicBezTo>
                      <a:pt x="7454" y="8377"/>
                      <a:pt x="7435" y="8384"/>
                      <a:pt x="7418" y="8392"/>
                    </a:cubicBezTo>
                    <a:lnTo>
                      <a:pt x="7418" y="8392"/>
                    </a:lnTo>
                    <a:cubicBezTo>
                      <a:pt x="6993" y="8391"/>
                      <a:pt x="6479" y="8373"/>
                      <a:pt x="6105" y="8143"/>
                    </a:cubicBezTo>
                    <a:cubicBezTo>
                      <a:pt x="5718" y="7909"/>
                      <a:pt x="5514" y="7446"/>
                      <a:pt x="5311" y="7064"/>
                    </a:cubicBezTo>
                    <a:cubicBezTo>
                      <a:pt x="4930" y="6357"/>
                      <a:pt x="4426" y="5747"/>
                      <a:pt x="3729" y="5340"/>
                    </a:cubicBezTo>
                    <a:cubicBezTo>
                      <a:pt x="3378" y="5137"/>
                      <a:pt x="3002" y="4989"/>
                      <a:pt x="2615" y="4882"/>
                    </a:cubicBezTo>
                    <a:cubicBezTo>
                      <a:pt x="2152" y="4750"/>
                      <a:pt x="1669" y="4699"/>
                      <a:pt x="1196" y="4582"/>
                    </a:cubicBezTo>
                    <a:cubicBezTo>
                      <a:pt x="886" y="4506"/>
                      <a:pt x="519" y="4399"/>
                      <a:pt x="352" y="4094"/>
                    </a:cubicBezTo>
                    <a:cubicBezTo>
                      <a:pt x="280" y="3967"/>
                      <a:pt x="219" y="3789"/>
                      <a:pt x="346" y="3687"/>
                    </a:cubicBezTo>
                    <a:cubicBezTo>
                      <a:pt x="474" y="3580"/>
                      <a:pt x="652" y="3524"/>
                      <a:pt x="809" y="3483"/>
                    </a:cubicBezTo>
                    <a:cubicBezTo>
                      <a:pt x="1125" y="3404"/>
                      <a:pt x="1455" y="3372"/>
                      <a:pt x="1783" y="3372"/>
                    </a:cubicBezTo>
                    <a:cubicBezTo>
                      <a:pt x="1978" y="3372"/>
                      <a:pt x="2171" y="3383"/>
                      <a:pt x="2361" y="3402"/>
                    </a:cubicBezTo>
                    <a:cubicBezTo>
                      <a:pt x="2742" y="3438"/>
                      <a:pt x="3078" y="3534"/>
                      <a:pt x="3409" y="3743"/>
                    </a:cubicBezTo>
                    <a:cubicBezTo>
                      <a:pt x="4192" y="4241"/>
                      <a:pt x="4533" y="5081"/>
                      <a:pt x="4874" y="5905"/>
                    </a:cubicBezTo>
                    <a:cubicBezTo>
                      <a:pt x="5169" y="6637"/>
                      <a:pt x="5545" y="7420"/>
                      <a:pt x="6303" y="7771"/>
                    </a:cubicBezTo>
                    <a:cubicBezTo>
                      <a:pt x="6659" y="7936"/>
                      <a:pt x="7046" y="7999"/>
                      <a:pt x="7439" y="7999"/>
                    </a:cubicBezTo>
                    <a:cubicBezTo>
                      <a:pt x="8029" y="7999"/>
                      <a:pt x="8634" y="7858"/>
                      <a:pt x="9177" y="7705"/>
                    </a:cubicBezTo>
                    <a:cubicBezTo>
                      <a:pt x="9945" y="7492"/>
                      <a:pt x="10688" y="7161"/>
                      <a:pt x="11384" y="6754"/>
                    </a:cubicBezTo>
                    <a:cubicBezTo>
                      <a:pt x="12112" y="6322"/>
                      <a:pt x="12799" y="5793"/>
                      <a:pt x="13343" y="5131"/>
                    </a:cubicBezTo>
                    <a:cubicBezTo>
                      <a:pt x="13597" y="4821"/>
                      <a:pt x="13811" y="4480"/>
                      <a:pt x="13979" y="4114"/>
                    </a:cubicBezTo>
                    <a:cubicBezTo>
                      <a:pt x="14172" y="3656"/>
                      <a:pt x="14289" y="3168"/>
                      <a:pt x="14391" y="2685"/>
                    </a:cubicBezTo>
                    <a:cubicBezTo>
                      <a:pt x="14487" y="2217"/>
                      <a:pt x="14579" y="1734"/>
                      <a:pt x="14854" y="1337"/>
                    </a:cubicBezTo>
                    <a:cubicBezTo>
                      <a:pt x="15215" y="813"/>
                      <a:pt x="15845" y="564"/>
                      <a:pt x="16430" y="396"/>
                    </a:cubicBezTo>
                    <a:cubicBezTo>
                      <a:pt x="16863" y="269"/>
                      <a:pt x="17315" y="177"/>
                      <a:pt x="17758" y="116"/>
                    </a:cubicBezTo>
                    <a:cubicBezTo>
                      <a:pt x="17923" y="91"/>
                      <a:pt x="18089" y="71"/>
                      <a:pt x="18256" y="71"/>
                    </a:cubicBezTo>
                    <a:close/>
                    <a:moveTo>
                      <a:pt x="18348" y="0"/>
                    </a:moveTo>
                    <a:cubicBezTo>
                      <a:pt x="18283" y="0"/>
                      <a:pt x="18221" y="2"/>
                      <a:pt x="18165" y="4"/>
                    </a:cubicBezTo>
                    <a:cubicBezTo>
                      <a:pt x="17702" y="30"/>
                      <a:pt x="17234" y="126"/>
                      <a:pt x="16781" y="233"/>
                    </a:cubicBezTo>
                    <a:cubicBezTo>
                      <a:pt x="16374" y="330"/>
                      <a:pt x="15968" y="447"/>
                      <a:pt x="15591" y="625"/>
                    </a:cubicBezTo>
                    <a:cubicBezTo>
                      <a:pt x="15103" y="854"/>
                      <a:pt x="14681" y="1184"/>
                      <a:pt x="14457" y="1683"/>
                    </a:cubicBezTo>
                    <a:cubicBezTo>
                      <a:pt x="14187" y="2278"/>
                      <a:pt x="14141" y="2949"/>
                      <a:pt x="13958" y="3565"/>
                    </a:cubicBezTo>
                    <a:cubicBezTo>
                      <a:pt x="13699" y="4455"/>
                      <a:pt x="13185" y="5193"/>
                      <a:pt x="12498" y="5803"/>
                    </a:cubicBezTo>
                    <a:cubicBezTo>
                      <a:pt x="11837" y="6398"/>
                      <a:pt x="11059" y="6866"/>
                      <a:pt x="10245" y="7227"/>
                    </a:cubicBezTo>
                    <a:cubicBezTo>
                      <a:pt x="9858" y="7400"/>
                      <a:pt x="9457" y="7548"/>
                      <a:pt x="9050" y="7660"/>
                    </a:cubicBezTo>
                    <a:cubicBezTo>
                      <a:pt x="8560" y="7798"/>
                      <a:pt x="8050" y="7907"/>
                      <a:pt x="7534" y="7907"/>
                    </a:cubicBezTo>
                    <a:cubicBezTo>
                      <a:pt x="7482" y="7907"/>
                      <a:pt x="7429" y="7906"/>
                      <a:pt x="7376" y="7904"/>
                    </a:cubicBezTo>
                    <a:cubicBezTo>
                      <a:pt x="6883" y="7883"/>
                      <a:pt x="6405" y="7736"/>
                      <a:pt x="6028" y="7405"/>
                    </a:cubicBezTo>
                    <a:cubicBezTo>
                      <a:pt x="5698" y="7115"/>
                      <a:pt x="5469" y="6734"/>
                      <a:pt x="5291" y="6337"/>
                    </a:cubicBezTo>
                    <a:cubicBezTo>
                      <a:pt x="4909" y="5518"/>
                      <a:pt x="4680" y="4618"/>
                      <a:pt x="3994" y="3982"/>
                    </a:cubicBezTo>
                    <a:cubicBezTo>
                      <a:pt x="3734" y="3738"/>
                      <a:pt x="3409" y="3529"/>
                      <a:pt x="3073" y="3422"/>
                    </a:cubicBezTo>
                    <a:cubicBezTo>
                      <a:pt x="2702" y="3313"/>
                      <a:pt x="2304" y="3283"/>
                      <a:pt x="1913" y="3283"/>
                    </a:cubicBezTo>
                    <a:cubicBezTo>
                      <a:pt x="1848" y="3283"/>
                      <a:pt x="1784" y="3284"/>
                      <a:pt x="1720" y="3285"/>
                    </a:cubicBezTo>
                    <a:cubicBezTo>
                      <a:pt x="1287" y="3300"/>
                      <a:pt x="830" y="3346"/>
                      <a:pt x="428" y="3514"/>
                    </a:cubicBezTo>
                    <a:cubicBezTo>
                      <a:pt x="306" y="3565"/>
                      <a:pt x="158" y="3641"/>
                      <a:pt x="77" y="3753"/>
                    </a:cubicBezTo>
                    <a:cubicBezTo>
                      <a:pt x="1" y="3855"/>
                      <a:pt x="87" y="4043"/>
                      <a:pt x="143" y="4145"/>
                    </a:cubicBezTo>
                    <a:cubicBezTo>
                      <a:pt x="296" y="4424"/>
                      <a:pt x="616" y="4552"/>
                      <a:pt x="911" y="4633"/>
                    </a:cubicBezTo>
                    <a:cubicBezTo>
                      <a:pt x="1389" y="4775"/>
                      <a:pt x="1888" y="4821"/>
                      <a:pt x="2376" y="4948"/>
                    </a:cubicBezTo>
                    <a:cubicBezTo>
                      <a:pt x="3180" y="5162"/>
                      <a:pt x="3922" y="5559"/>
                      <a:pt x="4477" y="6195"/>
                    </a:cubicBezTo>
                    <a:cubicBezTo>
                      <a:pt x="4777" y="6535"/>
                      <a:pt x="4996" y="6932"/>
                      <a:pt x="5209" y="7329"/>
                    </a:cubicBezTo>
                    <a:cubicBezTo>
                      <a:pt x="5408" y="7700"/>
                      <a:pt x="5642" y="8117"/>
                      <a:pt x="6043" y="8290"/>
                    </a:cubicBezTo>
                    <a:cubicBezTo>
                      <a:pt x="6455" y="8468"/>
                      <a:pt x="6944" y="8494"/>
                      <a:pt x="7391" y="8494"/>
                    </a:cubicBezTo>
                    <a:cubicBezTo>
                      <a:pt x="7395" y="8494"/>
                      <a:pt x="7400" y="8494"/>
                      <a:pt x="7405" y="8494"/>
                    </a:cubicBezTo>
                    <a:lnTo>
                      <a:pt x="7405" y="8494"/>
                    </a:lnTo>
                    <a:cubicBezTo>
                      <a:pt x="7407" y="8494"/>
                      <a:pt x="7409" y="8494"/>
                      <a:pt x="7412" y="8494"/>
                    </a:cubicBezTo>
                    <a:cubicBezTo>
                      <a:pt x="8449" y="8489"/>
                      <a:pt x="9513" y="8290"/>
                      <a:pt x="10520" y="8021"/>
                    </a:cubicBezTo>
                    <a:cubicBezTo>
                      <a:pt x="11384" y="7782"/>
                      <a:pt x="12224" y="7456"/>
                      <a:pt x="12987" y="6983"/>
                    </a:cubicBezTo>
                    <a:cubicBezTo>
                      <a:pt x="13729" y="6510"/>
                      <a:pt x="14375" y="5894"/>
                      <a:pt x="14843" y="5142"/>
                    </a:cubicBezTo>
                    <a:cubicBezTo>
                      <a:pt x="15260" y="4470"/>
                      <a:pt x="15520" y="3712"/>
                      <a:pt x="16074" y="3127"/>
                    </a:cubicBezTo>
                    <a:cubicBezTo>
                      <a:pt x="16334" y="2853"/>
                      <a:pt x="16649" y="2634"/>
                      <a:pt x="16995" y="2492"/>
                    </a:cubicBezTo>
                    <a:cubicBezTo>
                      <a:pt x="17204" y="2410"/>
                      <a:pt x="17412" y="2354"/>
                      <a:pt x="17621" y="2313"/>
                    </a:cubicBezTo>
                    <a:cubicBezTo>
                      <a:pt x="17824" y="2278"/>
                      <a:pt x="18033" y="2263"/>
                      <a:pt x="18231" y="2207"/>
                    </a:cubicBezTo>
                    <a:cubicBezTo>
                      <a:pt x="18546" y="2110"/>
                      <a:pt x="18821" y="1932"/>
                      <a:pt x="18999" y="1647"/>
                    </a:cubicBezTo>
                    <a:cubicBezTo>
                      <a:pt x="19167" y="1383"/>
                      <a:pt x="19243" y="1047"/>
                      <a:pt x="19208" y="737"/>
                    </a:cubicBezTo>
                    <a:cubicBezTo>
                      <a:pt x="19198" y="579"/>
                      <a:pt x="19203" y="381"/>
                      <a:pt x="19106" y="248"/>
                    </a:cubicBezTo>
                    <a:cubicBezTo>
                      <a:pt x="18950" y="35"/>
                      <a:pt x="18621" y="0"/>
                      <a:pt x="18348" y="0"/>
                    </a:cubicBezTo>
                    <a:close/>
                  </a:path>
                </a:pathLst>
              </a:custGeom>
              <a:solidFill>
                <a:srgbClr val="6B402F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65"/>
              <p:cNvSpPr/>
              <p:nvPr/>
            </p:nvSpPr>
            <p:spPr>
              <a:xfrm>
                <a:off x="5066457" y="3041669"/>
                <a:ext cx="1795684" cy="657011"/>
              </a:xfrm>
              <a:custGeom>
                <a:avLst/>
                <a:gdLst/>
                <a:ahLst/>
                <a:cxnLst/>
                <a:rect l="l" t="t" r="r" b="b"/>
                <a:pathLst>
                  <a:path w="17921" h="6557" extrusionOk="0">
                    <a:moveTo>
                      <a:pt x="1135" y="3281"/>
                    </a:moveTo>
                    <a:cubicBezTo>
                      <a:pt x="586" y="3281"/>
                      <a:pt x="204" y="3362"/>
                      <a:pt x="1" y="3439"/>
                    </a:cubicBezTo>
                    <a:cubicBezTo>
                      <a:pt x="128" y="3556"/>
                      <a:pt x="423" y="3642"/>
                      <a:pt x="1064" y="3759"/>
                    </a:cubicBezTo>
                    <a:cubicBezTo>
                      <a:pt x="1293" y="3795"/>
                      <a:pt x="1501" y="3835"/>
                      <a:pt x="1715" y="3891"/>
                    </a:cubicBezTo>
                    <a:cubicBezTo>
                      <a:pt x="2386" y="4059"/>
                      <a:pt x="2951" y="4298"/>
                      <a:pt x="3444" y="4629"/>
                    </a:cubicBezTo>
                    <a:cubicBezTo>
                      <a:pt x="3124" y="4019"/>
                      <a:pt x="2737" y="3637"/>
                      <a:pt x="2208" y="3413"/>
                    </a:cubicBezTo>
                    <a:lnTo>
                      <a:pt x="2203" y="3413"/>
                    </a:lnTo>
                    <a:cubicBezTo>
                      <a:pt x="2081" y="3362"/>
                      <a:pt x="1689" y="3281"/>
                      <a:pt x="1135" y="3281"/>
                    </a:cubicBezTo>
                    <a:close/>
                    <a:moveTo>
                      <a:pt x="17575" y="0"/>
                    </a:moveTo>
                    <a:cubicBezTo>
                      <a:pt x="17244" y="0"/>
                      <a:pt x="16858" y="76"/>
                      <a:pt x="16578" y="132"/>
                    </a:cubicBezTo>
                    <a:lnTo>
                      <a:pt x="16532" y="142"/>
                    </a:lnTo>
                    <a:cubicBezTo>
                      <a:pt x="14381" y="565"/>
                      <a:pt x="14259" y="1134"/>
                      <a:pt x="14025" y="2264"/>
                    </a:cubicBezTo>
                    <a:cubicBezTo>
                      <a:pt x="13933" y="2691"/>
                      <a:pt x="13831" y="3174"/>
                      <a:pt x="13623" y="3703"/>
                    </a:cubicBezTo>
                    <a:cubicBezTo>
                      <a:pt x="13139" y="4888"/>
                      <a:pt x="12092" y="5850"/>
                      <a:pt x="10957" y="6557"/>
                    </a:cubicBezTo>
                    <a:cubicBezTo>
                      <a:pt x="11079" y="6506"/>
                      <a:pt x="11191" y="6455"/>
                      <a:pt x="11308" y="6399"/>
                    </a:cubicBezTo>
                    <a:cubicBezTo>
                      <a:pt x="12504" y="5814"/>
                      <a:pt x="13343" y="5000"/>
                      <a:pt x="13882" y="3912"/>
                    </a:cubicBezTo>
                    <a:cubicBezTo>
                      <a:pt x="14533" y="2584"/>
                      <a:pt x="15220" y="1470"/>
                      <a:pt x="17102" y="1241"/>
                    </a:cubicBezTo>
                    <a:cubicBezTo>
                      <a:pt x="17626" y="1175"/>
                      <a:pt x="17855" y="941"/>
                      <a:pt x="17921" y="387"/>
                    </a:cubicBezTo>
                    <a:lnTo>
                      <a:pt x="17890" y="41"/>
                    </a:lnTo>
                    <a:cubicBezTo>
                      <a:pt x="17845" y="20"/>
                      <a:pt x="17748" y="0"/>
                      <a:pt x="17575" y="0"/>
                    </a:cubicBezTo>
                    <a:close/>
                  </a:path>
                </a:pathLst>
              </a:custGeom>
              <a:solidFill>
                <a:srgbClr val="6B402F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11" name="Google Shape;6111;p65"/>
          <p:cNvGrpSpPr/>
          <p:nvPr/>
        </p:nvGrpSpPr>
        <p:grpSpPr>
          <a:xfrm>
            <a:off x="1280340" y="943102"/>
            <a:ext cx="6607056" cy="2999861"/>
            <a:chOff x="1280340" y="943102"/>
            <a:chExt cx="6607056" cy="2999861"/>
          </a:xfrm>
        </p:grpSpPr>
        <p:sp>
          <p:nvSpPr>
            <p:cNvPr id="6112" name="Google Shape;6112;p65"/>
            <p:cNvSpPr/>
            <p:nvPr/>
          </p:nvSpPr>
          <p:spPr>
            <a:xfrm>
              <a:off x="2198127" y="185288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65"/>
            <p:cNvSpPr/>
            <p:nvPr/>
          </p:nvSpPr>
          <p:spPr>
            <a:xfrm>
              <a:off x="4647283" y="13705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65"/>
            <p:cNvSpPr/>
            <p:nvPr/>
          </p:nvSpPr>
          <p:spPr>
            <a:xfrm>
              <a:off x="3347167" y="3368321"/>
              <a:ext cx="30688" cy="25669"/>
            </a:xfrm>
            <a:custGeom>
              <a:avLst/>
              <a:gdLst/>
              <a:ahLst/>
              <a:cxnLst/>
              <a:rect l="l" t="t" r="r" b="b"/>
              <a:pathLst>
                <a:path w="214" h="179" extrusionOk="0">
                  <a:moveTo>
                    <a:pt x="108" y="0"/>
                  </a:moveTo>
                  <a:cubicBezTo>
                    <a:pt x="95" y="0"/>
                    <a:pt x="80" y="4"/>
                    <a:pt x="66" y="11"/>
                  </a:cubicBezTo>
                  <a:cubicBezTo>
                    <a:pt x="21" y="37"/>
                    <a:pt x="0" y="88"/>
                    <a:pt x="26" y="133"/>
                  </a:cubicBezTo>
                  <a:cubicBezTo>
                    <a:pt x="40" y="162"/>
                    <a:pt x="72" y="178"/>
                    <a:pt x="105" y="178"/>
                  </a:cubicBezTo>
                  <a:cubicBezTo>
                    <a:pt x="119" y="178"/>
                    <a:pt x="134" y="175"/>
                    <a:pt x="148" y="169"/>
                  </a:cubicBezTo>
                  <a:cubicBezTo>
                    <a:pt x="193" y="144"/>
                    <a:pt x="214" y="93"/>
                    <a:pt x="188" y="47"/>
                  </a:cubicBezTo>
                  <a:cubicBezTo>
                    <a:pt x="171" y="19"/>
                    <a:pt x="141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65"/>
            <p:cNvSpPr/>
            <p:nvPr/>
          </p:nvSpPr>
          <p:spPr>
            <a:xfrm>
              <a:off x="1280340" y="105563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65"/>
            <p:cNvSpPr/>
            <p:nvPr/>
          </p:nvSpPr>
          <p:spPr>
            <a:xfrm>
              <a:off x="5998333" y="148249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65"/>
            <p:cNvSpPr/>
            <p:nvPr/>
          </p:nvSpPr>
          <p:spPr>
            <a:xfrm>
              <a:off x="5306342" y="21900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65"/>
            <p:cNvSpPr/>
            <p:nvPr/>
          </p:nvSpPr>
          <p:spPr>
            <a:xfrm>
              <a:off x="5487511" y="9431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65"/>
            <p:cNvSpPr/>
            <p:nvPr/>
          </p:nvSpPr>
          <p:spPr>
            <a:xfrm>
              <a:off x="4783476" y="39172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65"/>
            <p:cNvSpPr/>
            <p:nvPr/>
          </p:nvSpPr>
          <p:spPr>
            <a:xfrm>
              <a:off x="7850829" y="1975013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65"/>
            <p:cNvSpPr/>
            <p:nvPr/>
          </p:nvSpPr>
          <p:spPr>
            <a:xfrm>
              <a:off x="7375029" y="370015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211;p73">
            <a:extLst>
              <a:ext uri="{FF2B5EF4-FFF2-40B4-BE49-F238E27FC236}">
                <a16:creationId xmlns:a16="http://schemas.microsoft.com/office/drawing/2014/main" id="{FC250CB9-AEB5-72A2-5FCC-68C55928EFAF}"/>
              </a:ext>
            </a:extLst>
          </p:cNvPr>
          <p:cNvGrpSpPr/>
          <p:nvPr/>
        </p:nvGrpSpPr>
        <p:grpSpPr>
          <a:xfrm>
            <a:off x="5010411" y="2323014"/>
            <a:ext cx="3732756" cy="2141951"/>
            <a:chOff x="2146676" y="2406664"/>
            <a:chExt cx="277068" cy="450533"/>
          </a:xfrm>
        </p:grpSpPr>
        <p:sp>
          <p:nvSpPr>
            <p:cNvPr id="7" name="Google Shape;7212;p73">
              <a:extLst>
                <a:ext uri="{FF2B5EF4-FFF2-40B4-BE49-F238E27FC236}">
                  <a16:creationId xmlns:a16="http://schemas.microsoft.com/office/drawing/2014/main" id="{D8B9AA18-A5CB-81BD-DCFB-73D17883C0EA}"/>
                </a:ext>
              </a:extLst>
            </p:cNvPr>
            <p:cNvSpPr/>
            <p:nvPr/>
          </p:nvSpPr>
          <p:spPr>
            <a:xfrm>
              <a:off x="2160410" y="2406664"/>
              <a:ext cx="80374" cy="79526"/>
            </a:xfrm>
            <a:custGeom>
              <a:avLst/>
              <a:gdLst/>
              <a:ahLst/>
              <a:cxnLst/>
              <a:rect l="l" t="t" r="r" b="b"/>
              <a:pathLst>
                <a:path w="474" h="469" extrusionOk="0">
                  <a:moveTo>
                    <a:pt x="235" y="1"/>
                  </a:moveTo>
                  <a:cubicBezTo>
                    <a:pt x="107" y="1"/>
                    <a:pt x="1" y="108"/>
                    <a:pt x="1" y="235"/>
                  </a:cubicBezTo>
                  <a:cubicBezTo>
                    <a:pt x="1" y="362"/>
                    <a:pt x="102" y="469"/>
                    <a:pt x="235" y="469"/>
                  </a:cubicBezTo>
                  <a:cubicBezTo>
                    <a:pt x="260" y="469"/>
                    <a:pt x="286" y="464"/>
                    <a:pt x="311" y="459"/>
                  </a:cubicBezTo>
                  <a:cubicBezTo>
                    <a:pt x="403" y="423"/>
                    <a:pt x="474" y="337"/>
                    <a:pt x="474" y="235"/>
                  </a:cubicBezTo>
                  <a:cubicBezTo>
                    <a:pt x="474" y="133"/>
                    <a:pt x="408" y="42"/>
                    <a:pt x="311" y="11"/>
                  </a:cubicBezTo>
                  <a:cubicBezTo>
                    <a:pt x="286" y="6"/>
                    <a:pt x="260" y="1"/>
                    <a:pt x="235" y="1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13;p73">
              <a:extLst>
                <a:ext uri="{FF2B5EF4-FFF2-40B4-BE49-F238E27FC236}">
                  <a16:creationId xmlns:a16="http://schemas.microsoft.com/office/drawing/2014/main" id="{D5818EBD-CC72-6C6C-9261-8579E630F19F}"/>
                </a:ext>
              </a:extLst>
            </p:cNvPr>
            <p:cNvSpPr/>
            <p:nvPr/>
          </p:nvSpPr>
          <p:spPr>
            <a:xfrm>
              <a:off x="2186354" y="2408360"/>
              <a:ext cx="54430" cy="76135"/>
            </a:xfrm>
            <a:custGeom>
              <a:avLst/>
              <a:gdLst/>
              <a:ahLst/>
              <a:cxnLst/>
              <a:rect l="l" t="t" r="r" b="b"/>
              <a:pathLst>
                <a:path w="321" h="449" extrusionOk="0">
                  <a:moveTo>
                    <a:pt x="158" y="1"/>
                  </a:moveTo>
                  <a:cubicBezTo>
                    <a:pt x="71" y="32"/>
                    <a:pt x="0" y="123"/>
                    <a:pt x="0" y="225"/>
                  </a:cubicBezTo>
                  <a:cubicBezTo>
                    <a:pt x="0" y="327"/>
                    <a:pt x="66" y="413"/>
                    <a:pt x="158" y="449"/>
                  </a:cubicBezTo>
                  <a:cubicBezTo>
                    <a:pt x="250" y="413"/>
                    <a:pt x="321" y="327"/>
                    <a:pt x="321" y="225"/>
                  </a:cubicBezTo>
                  <a:cubicBezTo>
                    <a:pt x="321" y="123"/>
                    <a:pt x="255" y="32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14;p73">
              <a:extLst>
                <a:ext uri="{FF2B5EF4-FFF2-40B4-BE49-F238E27FC236}">
                  <a16:creationId xmlns:a16="http://schemas.microsoft.com/office/drawing/2014/main" id="{EFBF22E3-0267-8548-DEA5-42A1747B58B7}"/>
                </a:ext>
              </a:extLst>
            </p:cNvPr>
            <p:cNvSpPr/>
            <p:nvPr/>
          </p:nvSpPr>
          <p:spPr>
            <a:xfrm>
              <a:off x="2146676" y="2597255"/>
              <a:ext cx="56126" cy="56296"/>
            </a:xfrm>
            <a:custGeom>
              <a:avLst/>
              <a:gdLst/>
              <a:ahLst/>
              <a:cxnLst/>
              <a:rect l="l" t="t" r="r" b="b"/>
              <a:pathLst>
                <a:path w="331" h="332" extrusionOk="0">
                  <a:moveTo>
                    <a:pt x="163" y="1"/>
                  </a:moveTo>
                  <a:cubicBezTo>
                    <a:pt x="77" y="1"/>
                    <a:pt x="0" y="77"/>
                    <a:pt x="0" y="164"/>
                  </a:cubicBezTo>
                  <a:cubicBezTo>
                    <a:pt x="0" y="255"/>
                    <a:pt x="77" y="332"/>
                    <a:pt x="163" y="332"/>
                  </a:cubicBezTo>
                  <a:lnTo>
                    <a:pt x="188" y="332"/>
                  </a:lnTo>
                  <a:cubicBezTo>
                    <a:pt x="275" y="316"/>
                    <a:pt x="331" y="250"/>
                    <a:pt x="331" y="164"/>
                  </a:cubicBezTo>
                  <a:cubicBezTo>
                    <a:pt x="331" y="82"/>
                    <a:pt x="275" y="21"/>
                    <a:pt x="188" y="1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15;p73">
              <a:extLst>
                <a:ext uri="{FF2B5EF4-FFF2-40B4-BE49-F238E27FC236}">
                  <a16:creationId xmlns:a16="http://schemas.microsoft.com/office/drawing/2014/main" id="{67E4E354-EFBB-38F6-B1AB-9AD8EA552D84}"/>
                </a:ext>
              </a:extLst>
            </p:cNvPr>
            <p:cNvSpPr/>
            <p:nvPr/>
          </p:nvSpPr>
          <p:spPr>
            <a:xfrm>
              <a:off x="2165667" y="2615398"/>
              <a:ext cx="20009" cy="20009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61" y="1"/>
                  </a:moveTo>
                  <a:cubicBezTo>
                    <a:pt x="26" y="1"/>
                    <a:pt x="0" y="26"/>
                    <a:pt x="0" y="57"/>
                  </a:cubicBezTo>
                  <a:cubicBezTo>
                    <a:pt x="0" y="92"/>
                    <a:pt x="26" y="118"/>
                    <a:pt x="61" y="118"/>
                  </a:cubicBezTo>
                  <a:cubicBezTo>
                    <a:pt x="92" y="118"/>
                    <a:pt x="117" y="92"/>
                    <a:pt x="117" y="57"/>
                  </a:cubicBezTo>
                  <a:cubicBezTo>
                    <a:pt x="117" y="26"/>
                    <a:pt x="87" y="1"/>
                    <a:pt x="61" y="1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16;p73">
              <a:extLst>
                <a:ext uri="{FF2B5EF4-FFF2-40B4-BE49-F238E27FC236}">
                  <a16:creationId xmlns:a16="http://schemas.microsoft.com/office/drawing/2014/main" id="{D0B50384-47AD-8244-DF88-B6FF5B3182BE}"/>
                </a:ext>
              </a:extLst>
            </p:cNvPr>
            <p:cNvSpPr/>
            <p:nvPr/>
          </p:nvSpPr>
          <p:spPr>
            <a:xfrm>
              <a:off x="2367448" y="2597255"/>
              <a:ext cx="56296" cy="56296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43" y="1"/>
                  </a:moveTo>
                  <a:cubicBezTo>
                    <a:pt x="67" y="21"/>
                    <a:pt x="0" y="82"/>
                    <a:pt x="0" y="164"/>
                  </a:cubicBezTo>
                  <a:cubicBezTo>
                    <a:pt x="0" y="250"/>
                    <a:pt x="56" y="316"/>
                    <a:pt x="143" y="332"/>
                  </a:cubicBezTo>
                  <a:lnTo>
                    <a:pt x="168" y="332"/>
                  </a:lnTo>
                  <a:cubicBezTo>
                    <a:pt x="255" y="332"/>
                    <a:pt x="331" y="255"/>
                    <a:pt x="331" y="164"/>
                  </a:cubicBezTo>
                  <a:cubicBezTo>
                    <a:pt x="331" y="77"/>
                    <a:pt x="255" y="1"/>
                    <a:pt x="168" y="1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7;p73">
              <a:extLst>
                <a:ext uri="{FF2B5EF4-FFF2-40B4-BE49-F238E27FC236}">
                  <a16:creationId xmlns:a16="http://schemas.microsoft.com/office/drawing/2014/main" id="{FD94142F-56E9-5386-64E7-883C7795CE54}"/>
                </a:ext>
              </a:extLst>
            </p:cNvPr>
            <p:cNvSpPr/>
            <p:nvPr/>
          </p:nvSpPr>
          <p:spPr>
            <a:xfrm>
              <a:off x="2385592" y="2615398"/>
              <a:ext cx="20009" cy="20009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61" y="1"/>
                  </a:moveTo>
                  <a:cubicBezTo>
                    <a:pt x="26" y="1"/>
                    <a:pt x="0" y="26"/>
                    <a:pt x="0" y="57"/>
                  </a:cubicBezTo>
                  <a:cubicBezTo>
                    <a:pt x="0" y="92"/>
                    <a:pt x="26" y="118"/>
                    <a:pt x="61" y="118"/>
                  </a:cubicBezTo>
                  <a:cubicBezTo>
                    <a:pt x="92" y="118"/>
                    <a:pt x="117" y="92"/>
                    <a:pt x="117" y="57"/>
                  </a:cubicBezTo>
                  <a:cubicBezTo>
                    <a:pt x="117" y="26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18;p73">
              <a:extLst>
                <a:ext uri="{FF2B5EF4-FFF2-40B4-BE49-F238E27FC236}">
                  <a16:creationId xmlns:a16="http://schemas.microsoft.com/office/drawing/2014/main" id="{9A887512-3EEF-8F66-778A-2188BEC90B1B}"/>
                </a:ext>
              </a:extLst>
            </p:cNvPr>
            <p:cNvSpPr/>
            <p:nvPr/>
          </p:nvSpPr>
          <p:spPr>
            <a:xfrm>
              <a:off x="2181945" y="2553337"/>
              <a:ext cx="207208" cy="160578"/>
            </a:xfrm>
            <a:custGeom>
              <a:avLst/>
              <a:gdLst/>
              <a:ahLst/>
              <a:cxnLst/>
              <a:rect l="l" t="t" r="r" b="b"/>
              <a:pathLst>
                <a:path w="1222" h="947" extrusionOk="0">
                  <a:moveTo>
                    <a:pt x="26" y="1"/>
                  </a:moveTo>
                  <a:cubicBezTo>
                    <a:pt x="6" y="51"/>
                    <a:pt x="1" y="112"/>
                    <a:pt x="1" y="168"/>
                  </a:cubicBezTo>
                  <a:lnTo>
                    <a:pt x="1" y="336"/>
                  </a:lnTo>
                  <a:cubicBezTo>
                    <a:pt x="1" y="672"/>
                    <a:pt x="276" y="947"/>
                    <a:pt x="611" y="947"/>
                  </a:cubicBezTo>
                  <a:cubicBezTo>
                    <a:pt x="642" y="947"/>
                    <a:pt x="667" y="947"/>
                    <a:pt x="703" y="942"/>
                  </a:cubicBezTo>
                  <a:cubicBezTo>
                    <a:pt x="993" y="896"/>
                    <a:pt x="1222" y="641"/>
                    <a:pt x="1222" y="336"/>
                  </a:cubicBezTo>
                  <a:lnTo>
                    <a:pt x="1222" y="168"/>
                  </a:lnTo>
                  <a:cubicBezTo>
                    <a:pt x="1222" y="112"/>
                    <a:pt x="1217" y="56"/>
                    <a:pt x="1201" y="1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19;p73">
              <a:extLst>
                <a:ext uri="{FF2B5EF4-FFF2-40B4-BE49-F238E27FC236}">
                  <a16:creationId xmlns:a16="http://schemas.microsoft.com/office/drawing/2014/main" id="{D68129E5-62F4-933B-F6B9-E7C81B9C7066}"/>
                </a:ext>
              </a:extLst>
            </p:cNvPr>
            <p:cNvSpPr/>
            <p:nvPr/>
          </p:nvSpPr>
          <p:spPr>
            <a:xfrm>
              <a:off x="2187201" y="2546385"/>
              <a:ext cx="56126" cy="111913"/>
            </a:xfrm>
            <a:custGeom>
              <a:avLst/>
              <a:gdLst/>
              <a:ahLst/>
              <a:cxnLst/>
              <a:rect l="l" t="t" r="r" b="b"/>
              <a:pathLst>
                <a:path w="331" h="660" extrusionOk="0">
                  <a:moveTo>
                    <a:pt x="66" y="1"/>
                  </a:moveTo>
                  <a:lnTo>
                    <a:pt x="0" y="565"/>
                  </a:lnTo>
                  <a:cubicBezTo>
                    <a:pt x="0" y="565"/>
                    <a:pt x="231" y="660"/>
                    <a:pt x="295" y="660"/>
                  </a:cubicBezTo>
                  <a:cubicBezTo>
                    <a:pt x="316" y="660"/>
                    <a:pt x="320" y="651"/>
                    <a:pt x="295" y="627"/>
                  </a:cubicBezTo>
                  <a:cubicBezTo>
                    <a:pt x="199" y="525"/>
                    <a:pt x="295" y="209"/>
                    <a:pt x="331" y="57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20;p73">
              <a:extLst>
                <a:ext uri="{FF2B5EF4-FFF2-40B4-BE49-F238E27FC236}">
                  <a16:creationId xmlns:a16="http://schemas.microsoft.com/office/drawing/2014/main" id="{720F166B-A9E6-77F0-FD45-5BC97BC50195}"/>
                </a:ext>
              </a:extLst>
            </p:cNvPr>
            <p:cNvSpPr/>
            <p:nvPr/>
          </p:nvSpPr>
          <p:spPr>
            <a:xfrm>
              <a:off x="2176010" y="2718154"/>
              <a:ext cx="220943" cy="138026"/>
            </a:xfrm>
            <a:custGeom>
              <a:avLst/>
              <a:gdLst/>
              <a:ahLst/>
              <a:cxnLst/>
              <a:rect l="l" t="t" r="r" b="b"/>
              <a:pathLst>
                <a:path w="1303" h="814" extrusionOk="0">
                  <a:moveTo>
                    <a:pt x="448" y="0"/>
                  </a:moveTo>
                  <a:cubicBezTo>
                    <a:pt x="422" y="0"/>
                    <a:pt x="397" y="5"/>
                    <a:pt x="372" y="10"/>
                  </a:cubicBezTo>
                  <a:lnTo>
                    <a:pt x="366" y="10"/>
                  </a:lnTo>
                  <a:cubicBezTo>
                    <a:pt x="321" y="26"/>
                    <a:pt x="285" y="46"/>
                    <a:pt x="244" y="61"/>
                  </a:cubicBezTo>
                  <a:cubicBezTo>
                    <a:pt x="102" y="153"/>
                    <a:pt x="0" y="310"/>
                    <a:pt x="0" y="493"/>
                  </a:cubicBezTo>
                  <a:lnTo>
                    <a:pt x="0" y="646"/>
                  </a:lnTo>
                  <a:cubicBezTo>
                    <a:pt x="77" y="692"/>
                    <a:pt x="158" y="733"/>
                    <a:pt x="244" y="758"/>
                  </a:cubicBezTo>
                  <a:lnTo>
                    <a:pt x="260" y="758"/>
                  </a:lnTo>
                  <a:cubicBezTo>
                    <a:pt x="295" y="768"/>
                    <a:pt x="341" y="783"/>
                    <a:pt x="382" y="789"/>
                  </a:cubicBezTo>
                  <a:cubicBezTo>
                    <a:pt x="392" y="789"/>
                    <a:pt x="412" y="794"/>
                    <a:pt x="422" y="794"/>
                  </a:cubicBezTo>
                  <a:cubicBezTo>
                    <a:pt x="494" y="809"/>
                    <a:pt x="575" y="814"/>
                    <a:pt x="651" y="814"/>
                  </a:cubicBezTo>
                  <a:cubicBezTo>
                    <a:pt x="728" y="814"/>
                    <a:pt x="804" y="809"/>
                    <a:pt x="880" y="794"/>
                  </a:cubicBezTo>
                  <a:cubicBezTo>
                    <a:pt x="895" y="794"/>
                    <a:pt x="916" y="794"/>
                    <a:pt x="926" y="789"/>
                  </a:cubicBezTo>
                  <a:cubicBezTo>
                    <a:pt x="957" y="783"/>
                    <a:pt x="997" y="773"/>
                    <a:pt x="1028" y="763"/>
                  </a:cubicBezTo>
                  <a:cubicBezTo>
                    <a:pt x="1033" y="763"/>
                    <a:pt x="1048" y="758"/>
                    <a:pt x="1053" y="758"/>
                  </a:cubicBezTo>
                  <a:cubicBezTo>
                    <a:pt x="1145" y="733"/>
                    <a:pt x="1226" y="692"/>
                    <a:pt x="1302" y="646"/>
                  </a:cubicBezTo>
                  <a:lnTo>
                    <a:pt x="1302" y="493"/>
                  </a:lnTo>
                  <a:cubicBezTo>
                    <a:pt x="1302" y="315"/>
                    <a:pt x="1201" y="153"/>
                    <a:pt x="1053" y="61"/>
                  </a:cubicBezTo>
                  <a:cubicBezTo>
                    <a:pt x="1018" y="36"/>
                    <a:pt x="977" y="26"/>
                    <a:pt x="931" y="10"/>
                  </a:cubicBezTo>
                  <a:lnTo>
                    <a:pt x="921" y="10"/>
                  </a:lnTo>
                  <a:cubicBezTo>
                    <a:pt x="890" y="5"/>
                    <a:pt x="850" y="0"/>
                    <a:pt x="814" y="0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21;p73">
              <a:extLst>
                <a:ext uri="{FF2B5EF4-FFF2-40B4-BE49-F238E27FC236}">
                  <a16:creationId xmlns:a16="http://schemas.microsoft.com/office/drawing/2014/main" id="{BA704AE9-6C4B-9CD5-E6AA-3F436960D67D}"/>
                </a:ext>
              </a:extLst>
            </p:cNvPr>
            <p:cNvSpPr/>
            <p:nvPr/>
          </p:nvSpPr>
          <p:spPr>
            <a:xfrm>
              <a:off x="2216536" y="2718154"/>
              <a:ext cx="180417" cy="139043"/>
            </a:xfrm>
            <a:custGeom>
              <a:avLst/>
              <a:gdLst/>
              <a:ahLst/>
              <a:cxnLst/>
              <a:rect l="l" t="t" r="r" b="b"/>
              <a:pathLst>
                <a:path w="1064" h="820" extrusionOk="0">
                  <a:moveTo>
                    <a:pt x="499" y="0"/>
                  </a:moveTo>
                  <a:cubicBezTo>
                    <a:pt x="356" y="0"/>
                    <a:pt x="234" y="51"/>
                    <a:pt x="148" y="137"/>
                  </a:cubicBezTo>
                  <a:cubicBezTo>
                    <a:pt x="56" y="229"/>
                    <a:pt x="0" y="356"/>
                    <a:pt x="0" y="493"/>
                  </a:cubicBezTo>
                  <a:lnTo>
                    <a:pt x="0" y="758"/>
                  </a:lnTo>
                  <a:cubicBezTo>
                    <a:pt x="102" y="789"/>
                    <a:pt x="204" y="809"/>
                    <a:pt x="311" y="814"/>
                  </a:cubicBezTo>
                  <a:cubicBezTo>
                    <a:pt x="336" y="819"/>
                    <a:pt x="361" y="819"/>
                    <a:pt x="387" y="819"/>
                  </a:cubicBezTo>
                  <a:lnTo>
                    <a:pt x="499" y="819"/>
                  </a:lnTo>
                  <a:cubicBezTo>
                    <a:pt x="702" y="809"/>
                    <a:pt x="890" y="743"/>
                    <a:pt x="1063" y="646"/>
                  </a:cubicBezTo>
                  <a:lnTo>
                    <a:pt x="1063" y="493"/>
                  </a:lnTo>
                  <a:cubicBezTo>
                    <a:pt x="1063" y="265"/>
                    <a:pt x="906" y="76"/>
                    <a:pt x="692" y="0"/>
                  </a:cubicBezTo>
                  <a:close/>
                </a:path>
              </a:pathLst>
            </a:custGeom>
            <a:solidFill>
              <a:srgbClr val="FCFCFC">
                <a:alpha val="1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22;p73">
              <a:extLst>
                <a:ext uri="{FF2B5EF4-FFF2-40B4-BE49-F238E27FC236}">
                  <a16:creationId xmlns:a16="http://schemas.microsoft.com/office/drawing/2014/main" id="{F8AD8D4B-7FBA-CE93-8486-5BC7AD531F00}"/>
                </a:ext>
              </a:extLst>
            </p:cNvPr>
            <p:cNvSpPr/>
            <p:nvPr/>
          </p:nvSpPr>
          <p:spPr>
            <a:xfrm>
              <a:off x="2151763" y="2560290"/>
              <a:ext cx="266726" cy="224165"/>
            </a:xfrm>
            <a:custGeom>
              <a:avLst/>
              <a:gdLst/>
              <a:ahLst/>
              <a:cxnLst/>
              <a:rect l="l" t="t" r="r" b="b"/>
              <a:pathLst>
                <a:path w="1573" h="1322" extrusionOk="0">
                  <a:moveTo>
                    <a:pt x="352" y="0"/>
                  </a:moveTo>
                  <a:lnTo>
                    <a:pt x="169" y="92"/>
                  </a:lnTo>
                  <a:lnTo>
                    <a:pt x="169" y="300"/>
                  </a:lnTo>
                  <a:cubicBezTo>
                    <a:pt x="169" y="585"/>
                    <a:pt x="1" y="840"/>
                    <a:pt x="82" y="941"/>
                  </a:cubicBezTo>
                  <a:cubicBezTo>
                    <a:pt x="110" y="972"/>
                    <a:pt x="145" y="982"/>
                    <a:pt x="181" y="982"/>
                  </a:cubicBezTo>
                  <a:cubicBezTo>
                    <a:pt x="199" y="982"/>
                    <a:pt x="217" y="980"/>
                    <a:pt x="235" y="977"/>
                  </a:cubicBezTo>
                  <a:cubicBezTo>
                    <a:pt x="311" y="957"/>
                    <a:pt x="382" y="911"/>
                    <a:pt x="382" y="911"/>
                  </a:cubicBezTo>
                  <a:lnTo>
                    <a:pt x="382" y="911"/>
                  </a:lnTo>
                  <a:cubicBezTo>
                    <a:pt x="382" y="916"/>
                    <a:pt x="275" y="1165"/>
                    <a:pt x="403" y="1272"/>
                  </a:cubicBezTo>
                  <a:cubicBezTo>
                    <a:pt x="423" y="1287"/>
                    <a:pt x="438" y="1297"/>
                    <a:pt x="464" y="1308"/>
                  </a:cubicBezTo>
                  <a:cubicBezTo>
                    <a:pt x="493" y="1317"/>
                    <a:pt x="520" y="1321"/>
                    <a:pt x="546" y="1321"/>
                  </a:cubicBezTo>
                  <a:cubicBezTo>
                    <a:pt x="695" y="1321"/>
                    <a:pt x="784" y="1180"/>
                    <a:pt x="784" y="1180"/>
                  </a:cubicBezTo>
                  <a:cubicBezTo>
                    <a:pt x="784" y="1180"/>
                    <a:pt x="873" y="1321"/>
                    <a:pt x="1020" y="1321"/>
                  </a:cubicBezTo>
                  <a:cubicBezTo>
                    <a:pt x="1045" y="1321"/>
                    <a:pt x="1071" y="1317"/>
                    <a:pt x="1100" y="1308"/>
                  </a:cubicBezTo>
                  <a:cubicBezTo>
                    <a:pt x="1323" y="1236"/>
                    <a:pt x="1186" y="916"/>
                    <a:pt x="1186" y="911"/>
                  </a:cubicBezTo>
                  <a:lnTo>
                    <a:pt x="1186" y="911"/>
                  </a:lnTo>
                  <a:cubicBezTo>
                    <a:pt x="1186" y="911"/>
                    <a:pt x="1297" y="980"/>
                    <a:pt x="1390" y="980"/>
                  </a:cubicBezTo>
                  <a:cubicBezTo>
                    <a:pt x="1426" y="980"/>
                    <a:pt x="1458" y="970"/>
                    <a:pt x="1481" y="941"/>
                  </a:cubicBezTo>
                  <a:cubicBezTo>
                    <a:pt x="1573" y="840"/>
                    <a:pt x="1400" y="585"/>
                    <a:pt x="1384" y="300"/>
                  </a:cubicBezTo>
                  <a:lnTo>
                    <a:pt x="1384" y="92"/>
                  </a:lnTo>
                  <a:lnTo>
                    <a:pt x="1201" y="0"/>
                  </a:lnTo>
                  <a:lnTo>
                    <a:pt x="1201" y="71"/>
                  </a:lnTo>
                  <a:lnTo>
                    <a:pt x="1201" y="127"/>
                  </a:lnTo>
                  <a:cubicBezTo>
                    <a:pt x="1220" y="284"/>
                    <a:pt x="1284" y="476"/>
                    <a:pt x="1135" y="476"/>
                  </a:cubicBezTo>
                  <a:cubicBezTo>
                    <a:pt x="1124" y="476"/>
                    <a:pt x="1112" y="475"/>
                    <a:pt x="1100" y="473"/>
                  </a:cubicBezTo>
                  <a:cubicBezTo>
                    <a:pt x="886" y="433"/>
                    <a:pt x="886" y="382"/>
                    <a:pt x="769" y="382"/>
                  </a:cubicBezTo>
                  <a:cubicBezTo>
                    <a:pt x="682" y="382"/>
                    <a:pt x="662" y="417"/>
                    <a:pt x="540" y="448"/>
                  </a:cubicBezTo>
                  <a:cubicBezTo>
                    <a:pt x="515" y="453"/>
                    <a:pt x="484" y="458"/>
                    <a:pt x="448" y="468"/>
                  </a:cubicBezTo>
                  <a:cubicBezTo>
                    <a:pt x="436" y="470"/>
                    <a:pt x="424" y="471"/>
                    <a:pt x="413" y="471"/>
                  </a:cubicBezTo>
                  <a:cubicBezTo>
                    <a:pt x="264" y="471"/>
                    <a:pt x="328" y="279"/>
                    <a:pt x="347" y="122"/>
                  </a:cubicBezTo>
                  <a:cubicBezTo>
                    <a:pt x="352" y="102"/>
                    <a:pt x="352" y="87"/>
                    <a:pt x="352" y="66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3;p73">
              <a:extLst>
                <a:ext uri="{FF2B5EF4-FFF2-40B4-BE49-F238E27FC236}">
                  <a16:creationId xmlns:a16="http://schemas.microsoft.com/office/drawing/2014/main" id="{D57CE7E2-E84E-AF67-9AC5-9DC58D0C23FD}"/>
                </a:ext>
              </a:extLst>
            </p:cNvPr>
            <p:cNvSpPr/>
            <p:nvPr/>
          </p:nvSpPr>
          <p:spPr>
            <a:xfrm>
              <a:off x="2250110" y="2644902"/>
              <a:ext cx="71726" cy="21535"/>
            </a:xfrm>
            <a:custGeom>
              <a:avLst/>
              <a:gdLst/>
              <a:ahLst/>
              <a:cxnLst/>
              <a:rect l="l" t="t" r="r" b="b"/>
              <a:pathLst>
                <a:path w="423" h="127" extrusionOk="0">
                  <a:moveTo>
                    <a:pt x="50" y="1"/>
                  </a:moveTo>
                  <a:cubicBezTo>
                    <a:pt x="33" y="1"/>
                    <a:pt x="22" y="10"/>
                    <a:pt x="11" y="25"/>
                  </a:cubicBezTo>
                  <a:cubicBezTo>
                    <a:pt x="1" y="51"/>
                    <a:pt x="11" y="71"/>
                    <a:pt x="31" y="81"/>
                  </a:cubicBezTo>
                  <a:cubicBezTo>
                    <a:pt x="87" y="112"/>
                    <a:pt x="148" y="127"/>
                    <a:pt x="209" y="127"/>
                  </a:cubicBezTo>
                  <a:cubicBezTo>
                    <a:pt x="265" y="127"/>
                    <a:pt x="331" y="112"/>
                    <a:pt x="392" y="81"/>
                  </a:cubicBezTo>
                  <a:cubicBezTo>
                    <a:pt x="413" y="71"/>
                    <a:pt x="423" y="46"/>
                    <a:pt x="413" y="25"/>
                  </a:cubicBezTo>
                  <a:cubicBezTo>
                    <a:pt x="402" y="10"/>
                    <a:pt x="388" y="1"/>
                    <a:pt x="373" y="1"/>
                  </a:cubicBezTo>
                  <a:cubicBezTo>
                    <a:pt x="368" y="1"/>
                    <a:pt x="362" y="2"/>
                    <a:pt x="357" y="5"/>
                  </a:cubicBezTo>
                  <a:cubicBezTo>
                    <a:pt x="311" y="28"/>
                    <a:pt x="261" y="39"/>
                    <a:pt x="212" y="39"/>
                  </a:cubicBezTo>
                  <a:cubicBezTo>
                    <a:pt x="163" y="39"/>
                    <a:pt x="115" y="28"/>
                    <a:pt x="72" y="5"/>
                  </a:cubicBez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24;p73">
              <a:extLst>
                <a:ext uri="{FF2B5EF4-FFF2-40B4-BE49-F238E27FC236}">
                  <a16:creationId xmlns:a16="http://schemas.microsoft.com/office/drawing/2014/main" id="{2657ADD8-B803-0310-81CF-D273FEB7103B}"/>
                </a:ext>
              </a:extLst>
            </p:cNvPr>
            <p:cNvSpPr/>
            <p:nvPr/>
          </p:nvSpPr>
          <p:spPr>
            <a:xfrm>
              <a:off x="2309627" y="2580129"/>
              <a:ext cx="13057" cy="30352"/>
            </a:xfrm>
            <a:custGeom>
              <a:avLst/>
              <a:gdLst/>
              <a:ahLst/>
              <a:cxnLst/>
              <a:rect l="l" t="t" r="r" b="b"/>
              <a:pathLst>
                <a:path w="77" h="179" extrusionOk="0">
                  <a:moveTo>
                    <a:pt x="36" y="0"/>
                  </a:moveTo>
                  <a:cubicBezTo>
                    <a:pt x="16" y="0"/>
                    <a:pt x="1" y="10"/>
                    <a:pt x="1" y="36"/>
                  </a:cubicBezTo>
                  <a:lnTo>
                    <a:pt x="1" y="138"/>
                  </a:lnTo>
                  <a:cubicBezTo>
                    <a:pt x="1" y="158"/>
                    <a:pt x="11" y="178"/>
                    <a:pt x="36" y="178"/>
                  </a:cubicBezTo>
                  <a:cubicBezTo>
                    <a:pt x="62" y="178"/>
                    <a:pt x="77" y="158"/>
                    <a:pt x="77" y="138"/>
                  </a:cubicBezTo>
                  <a:lnTo>
                    <a:pt x="77" y="36"/>
                  </a:lnTo>
                  <a:cubicBezTo>
                    <a:pt x="77" y="21"/>
                    <a:pt x="57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25;p73">
              <a:extLst>
                <a:ext uri="{FF2B5EF4-FFF2-40B4-BE49-F238E27FC236}">
                  <a16:creationId xmlns:a16="http://schemas.microsoft.com/office/drawing/2014/main" id="{5796F9C4-13EF-078E-FAF4-B2EC5A75B7D9}"/>
                </a:ext>
              </a:extLst>
            </p:cNvPr>
            <p:cNvSpPr/>
            <p:nvPr/>
          </p:nvSpPr>
          <p:spPr>
            <a:xfrm>
              <a:off x="2247566" y="2580129"/>
              <a:ext cx="14752" cy="30352"/>
            </a:xfrm>
            <a:custGeom>
              <a:avLst/>
              <a:gdLst/>
              <a:ahLst/>
              <a:cxnLst/>
              <a:rect l="l" t="t" r="r" b="b"/>
              <a:pathLst>
                <a:path w="87" h="179" extrusionOk="0">
                  <a:moveTo>
                    <a:pt x="41" y="0"/>
                  </a:moveTo>
                  <a:cubicBezTo>
                    <a:pt x="21" y="0"/>
                    <a:pt x="0" y="10"/>
                    <a:pt x="0" y="36"/>
                  </a:cubicBezTo>
                  <a:lnTo>
                    <a:pt x="0" y="138"/>
                  </a:lnTo>
                  <a:cubicBezTo>
                    <a:pt x="0" y="158"/>
                    <a:pt x="16" y="178"/>
                    <a:pt x="41" y="178"/>
                  </a:cubicBezTo>
                  <a:cubicBezTo>
                    <a:pt x="67" y="178"/>
                    <a:pt x="87" y="158"/>
                    <a:pt x="77" y="138"/>
                  </a:cubicBezTo>
                  <a:lnTo>
                    <a:pt x="77" y="36"/>
                  </a:lnTo>
                  <a:cubicBezTo>
                    <a:pt x="77" y="21"/>
                    <a:pt x="56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26;p73">
              <a:extLst>
                <a:ext uri="{FF2B5EF4-FFF2-40B4-BE49-F238E27FC236}">
                  <a16:creationId xmlns:a16="http://schemas.microsoft.com/office/drawing/2014/main" id="{92D24D34-40D1-EF54-7438-5F81F70AC8C0}"/>
                </a:ext>
              </a:extLst>
            </p:cNvPr>
            <p:cNvSpPr/>
            <p:nvPr/>
          </p:nvSpPr>
          <p:spPr>
            <a:xfrm>
              <a:off x="2185506" y="2423960"/>
              <a:ext cx="201952" cy="83765"/>
            </a:xfrm>
            <a:custGeom>
              <a:avLst/>
              <a:gdLst/>
              <a:ahLst/>
              <a:cxnLst/>
              <a:rect l="l" t="t" r="r" b="b"/>
              <a:pathLst>
                <a:path w="1191" h="494" extrusionOk="0">
                  <a:moveTo>
                    <a:pt x="595" y="1"/>
                  </a:moveTo>
                  <a:cubicBezTo>
                    <a:pt x="300" y="1"/>
                    <a:pt x="56" y="209"/>
                    <a:pt x="0" y="489"/>
                  </a:cubicBezTo>
                  <a:lnTo>
                    <a:pt x="1190" y="494"/>
                  </a:lnTo>
                  <a:cubicBezTo>
                    <a:pt x="1145" y="260"/>
                    <a:pt x="967" y="77"/>
                    <a:pt x="738" y="16"/>
                  </a:cubicBezTo>
                  <a:cubicBezTo>
                    <a:pt x="692" y="6"/>
                    <a:pt x="646" y="1"/>
                    <a:pt x="595" y="1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27;p73">
              <a:extLst>
                <a:ext uri="{FF2B5EF4-FFF2-40B4-BE49-F238E27FC236}">
                  <a16:creationId xmlns:a16="http://schemas.microsoft.com/office/drawing/2014/main" id="{E92FF233-69C1-1740-20E1-5ADCF76691B2}"/>
                </a:ext>
              </a:extLst>
            </p:cNvPr>
            <p:cNvSpPr/>
            <p:nvPr/>
          </p:nvSpPr>
          <p:spPr>
            <a:xfrm>
              <a:off x="2152610" y="2559442"/>
              <a:ext cx="93430" cy="166343"/>
            </a:xfrm>
            <a:custGeom>
              <a:avLst/>
              <a:gdLst/>
              <a:ahLst/>
              <a:cxnLst/>
              <a:rect l="l" t="t" r="r" b="b"/>
              <a:pathLst>
                <a:path w="551" h="981" extrusionOk="0">
                  <a:moveTo>
                    <a:pt x="352" y="0"/>
                  </a:moveTo>
                  <a:lnTo>
                    <a:pt x="169" y="92"/>
                  </a:lnTo>
                  <a:lnTo>
                    <a:pt x="169" y="300"/>
                  </a:lnTo>
                  <a:cubicBezTo>
                    <a:pt x="169" y="585"/>
                    <a:pt x="1" y="839"/>
                    <a:pt x="87" y="941"/>
                  </a:cubicBezTo>
                  <a:cubicBezTo>
                    <a:pt x="110" y="970"/>
                    <a:pt x="141" y="981"/>
                    <a:pt x="176" y="981"/>
                  </a:cubicBezTo>
                  <a:cubicBezTo>
                    <a:pt x="196" y="981"/>
                    <a:pt x="218" y="977"/>
                    <a:pt x="240" y="972"/>
                  </a:cubicBezTo>
                  <a:cubicBezTo>
                    <a:pt x="128" y="804"/>
                    <a:pt x="459" y="590"/>
                    <a:pt x="550" y="448"/>
                  </a:cubicBezTo>
                  <a:lnTo>
                    <a:pt x="550" y="448"/>
                  </a:lnTo>
                  <a:cubicBezTo>
                    <a:pt x="525" y="453"/>
                    <a:pt x="494" y="458"/>
                    <a:pt x="454" y="463"/>
                  </a:cubicBezTo>
                  <a:cubicBezTo>
                    <a:pt x="441" y="465"/>
                    <a:pt x="429" y="466"/>
                    <a:pt x="418" y="466"/>
                  </a:cubicBezTo>
                  <a:cubicBezTo>
                    <a:pt x="253" y="466"/>
                    <a:pt x="352" y="219"/>
                    <a:pt x="352" y="66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28;p73">
              <a:extLst>
                <a:ext uri="{FF2B5EF4-FFF2-40B4-BE49-F238E27FC236}">
                  <a16:creationId xmlns:a16="http://schemas.microsoft.com/office/drawing/2014/main" id="{05CD1E99-F570-0260-9DD6-670D2694E025}"/>
                </a:ext>
              </a:extLst>
            </p:cNvPr>
            <p:cNvSpPr/>
            <p:nvPr/>
          </p:nvSpPr>
          <p:spPr>
            <a:xfrm>
              <a:off x="2232814" y="2428199"/>
              <a:ext cx="154643" cy="79526"/>
            </a:xfrm>
            <a:custGeom>
              <a:avLst/>
              <a:gdLst/>
              <a:ahLst/>
              <a:cxnLst/>
              <a:rect l="l" t="t" r="r" b="b"/>
              <a:pathLst>
                <a:path w="912" h="469" extrusionOk="0">
                  <a:moveTo>
                    <a:pt x="454" y="1"/>
                  </a:moveTo>
                  <a:cubicBezTo>
                    <a:pt x="225" y="57"/>
                    <a:pt x="47" y="240"/>
                    <a:pt x="1" y="469"/>
                  </a:cubicBezTo>
                  <a:lnTo>
                    <a:pt x="911" y="469"/>
                  </a:lnTo>
                  <a:cubicBezTo>
                    <a:pt x="866" y="235"/>
                    <a:pt x="688" y="52"/>
                    <a:pt x="454" y="1"/>
                  </a:cubicBezTo>
                  <a:close/>
                </a:path>
              </a:pathLst>
            </a:custGeom>
            <a:solidFill>
              <a:srgbClr val="FCFCFC">
                <a:alpha val="1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29;p73">
              <a:extLst>
                <a:ext uri="{FF2B5EF4-FFF2-40B4-BE49-F238E27FC236}">
                  <a16:creationId xmlns:a16="http://schemas.microsoft.com/office/drawing/2014/main" id="{A9D87A8A-C2EF-9B8F-CB4E-60CB844D43A2}"/>
                </a:ext>
              </a:extLst>
            </p:cNvPr>
            <p:cNvSpPr/>
            <p:nvPr/>
          </p:nvSpPr>
          <p:spPr>
            <a:xfrm>
              <a:off x="2357953" y="2558594"/>
              <a:ext cx="31200" cy="26961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0" y="0"/>
                  </a:moveTo>
                  <a:lnTo>
                    <a:pt x="0" y="71"/>
                  </a:lnTo>
                  <a:lnTo>
                    <a:pt x="0" y="127"/>
                  </a:lnTo>
                  <a:cubicBezTo>
                    <a:pt x="36" y="132"/>
                    <a:pt x="77" y="137"/>
                    <a:pt x="112" y="153"/>
                  </a:cubicBezTo>
                  <a:cubicBezTo>
                    <a:pt x="123" y="157"/>
                    <a:pt x="134" y="159"/>
                    <a:pt x="144" y="159"/>
                  </a:cubicBezTo>
                  <a:cubicBezTo>
                    <a:pt x="158" y="159"/>
                    <a:pt x="172" y="156"/>
                    <a:pt x="184" y="153"/>
                  </a:cubicBezTo>
                  <a:lnTo>
                    <a:pt x="184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30;p73">
              <a:extLst>
                <a:ext uri="{FF2B5EF4-FFF2-40B4-BE49-F238E27FC236}">
                  <a16:creationId xmlns:a16="http://schemas.microsoft.com/office/drawing/2014/main" id="{67E40DF3-3AD5-BBA0-6779-2A4453A7DE88}"/>
                </a:ext>
              </a:extLst>
            </p:cNvPr>
            <p:cNvSpPr/>
            <p:nvPr/>
          </p:nvSpPr>
          <p:spPr>
            <a:xfrm>
              <a:off x="2169058" y="2493481"/>
              <a:ext cx="232134" cy="83256"/>
            </a:xfrm>
            <a:custGeom>
              <a:avLst/>
              <a:gdLst/>
              <a:ahLst/>
              <a:cxnLst/>
              <a:rect l="l" t="t" r="r" b="b"/>
              <a:pathLst>
                <a:path w="1369" h="491" extrusionOk="0">
                  <a:moveTo>
                    <a:pt x="678" y="0"/>
                  </a:moveTo>
                  <a:cubicBezTo>
                    <a:pt x="601" y="0"/>
                    <a:pt x="524" y="4"/>
                    <a:pt x="448" y="13"/>
                  </a:cubicBezTo>
                  <a:cubicBezTo>
                    <a:pt x="423" y="18"/>
                    <a:pt x="387" y="18"/>
                    <a:pt x="362" y="28"/>
                  </a:cubicBezTo>
                  <a:cubicBezTo>
                    <a:pt x="260" y="38"/>
                    <a:pt x="168" y="59"/>
                    <a:pt x="72" y="89"/>
                  </a:cubicBezTo>
                  <a:cubicBezTo>
                    <a:pt x="31" y="104"/>
                    <a:pt x="1" y="135"/>
                    <a:pt x="1" y="181"/>
                  </a:cubicBezTo>
                  <a:lnTo>
                    <a:pt x="1" y="389"/>
                  </a:lnTo>
                  <a:cubicBezTo>
                    <a:pt x="1" y="449"/>
                    <a:pt x="51" y="491"/>
                    <a:pt x="109" y="491"/>
                  </a:cubicBezTo>
                  <a:cubicBezTo>
                    <a:pt x="120" y="491"/>
                    <a:pt x="131" y="489"/>
                    <a:pt x="143" y="486"/>
                  </a:cubicBezTo>
                  <a:cubicBezTo>
                    <a:pt x="219" y="465"/>
                    <a:pt x="296" y="450"/>
                    <a:pt x="372" y="440"/>
                  </a:cubicBezTo>
                  <a:cubicBezTo>
                    <a:pt x="392" y="435"/>
                    <a:pt x="423" y="430"/>
                    <a:pt x="448" y="430"/>
                  </a:cubicBezTo>
                  <a:cubicBezTo>
                    <a:pt x="532" y="418"/>
                    <a:pt x="616" y="413"/>
                    <a:pt x="701" y="413"/>
                  </a:cubicBezTo>
                  <a:cubicBezTo>
                    <a:pt x="877" y="413"/>
                    <a:pt x="1054" y="438"/>
                    <a:pt x="1226" y="486"/>
                  </a:cubicBezTo>
                  <a:cubicBezTo>
                    <a:pt x="1237" y="489"/>
                    <a:pt x="1248" y="490"/>
                    <a:pt x="1259" y="490"/>
                  </a:cubicBezTo>
                  <a:cubicBezTo>
                    <a:pt x="1318" y="490"/>
                    <a:pt x="1369" y="445"/>
                    <a:pt x="1369" y="389"/>
                  </a:cubicBezTo>
                  <a:lnTo>
                    <a:pt x="1369" y="181"/>
                  </a:lnTo>
                  <a:cubicBezTo>
                    <a:pt x="1369" y="135"/>
                    <a:pt x="1338" y="99"/>
                    <a:pt x="1277" y="89"/>
                  </a:cubicBezTo>
                  <a:cubicBezTo>
                    <a:pt x="1085" y="30"/>
                    <a:pt x="882" y="0"/>
                    <a:pt x="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31;p73">
              <a:extLst>
                <a:ext uri="{FF2B5EF4-FFF2-40B4-BE49-F238E27FC236}">
                  <a16:creationId xmlns:a16="http://schemas.microsoft.com/office/drawing/2014/main" id="{6670ADAA-3B6E-6229-ADEA-DBA3AD1235AD}"/>
                </a:ext>
              </a:extLst>
            </p:cNvPr>
            <p:cNvSpPr/>
            <p:nvPr/>
          </p:nvSpPr>
          <p:spPr>
            <a:xfrm>
              <a:off x="2169058" y="2495516"/>
              <a:ext cx="76135" cy="81222"/>
            </a:xfrm>
            <a:custGeom>
              <a:avLst/>
              <a:gdLst/>
              <a:ahLst/>
              <a:cxnLst/>
              <a:rect l="l" t="t" r="r" b="b"/>
              <a:pathLst>
                <a:path w="449" h="479" extrusionOk="0">
                  <a:moveTo>
                    <a:pt x="448" y="1"/>
                  </a:moveTo>
                  <a:lnTo>
                    <a:pt x="448" y="1"/>
                  </a:lnTo>
                  <a:cubicBezTo>
                    <a:pt x="443" y="1"/>
                    <a:pt x="439" y="2"/>
                    <a:pt x="434" y="3"/>
                  </a:cubicBezTo>
                  <a:lnTo>
                    <a:pt x="434" y="3"/>
                  </a:lnTo>
                  <a:cubicBezTo>
                    <a:pt x="439" y="2"/>
                    <a:pt x="444" y="2"/>
                    <a:pt x="448" y="1"/>
                  </a:cubicBezTo>
                  <a:close/>
                  <a:moveTo>
                    <a:pt x="448" y="418"/>
                  </a:moveTo>
                  <a:cubicBezTo>
                    <a:pt x="445" y="418"/>
                    <a:pt x="442" y="418"/>
                    <a:pt x="438" y="418"/>
                  </a:cubicBezTo>
                  <a:lnTo>
                    <a:pt x="438" y="418"/>
                  </a:lnTo>
                  <a:cubicBezTo>
                    <a:pt x="442" y="418"/>
                    <a:pt x="445" y="418"/>
                    <a:pt x="448" y="418"/>
                  </a:cubicBezTo>
                  <a:close/>
                  <a:moveTo>
                    <a:pt x="434" y="3"/>
                  </a:moveTo>
                  <a:lnTo>
                    <a:pt x="434" y="3"/>
                  </a:lnTo>
                  <a:cubicBezTo>
                    <a:pt x="411" y="6"/>
                    <a:pt x="383" y="8"/>
                    <a:pt x="362" y="16"/>
                  </a:cubicBezTo>
                  <a:cubicBezTo>
                    <a:pt x="260" y="26"/>
                    <a:pt x="168" y="47"/>
                    <a:pt x="72" y="77"/>
                  </a:cubicBezTo>
                  <a:cubicBezTo>
                    <a:pt x="31" y="92"/>
                    <a:pt x="1" y="123"/>
                    <a:pt x="1" y="169"/>
                  </a:cubicBezTo>
                  <a:lnTo>
                    <a:pt x="1" y="377"/>
                  </a:lnTo>
                  <a:cubicBezTo>
                    <a:pt x="1" y="437"/>
                    <a:pt x="51" y="479"/>
                    <a:pt x="109" y="479"/>
                  </a:cubicBezTo>
                  <a:cubicBezTo>
                    <a:pt x="120" y="479"/>
                    <a:pt x="131" y="477"/>
                    <a:pt x="143" y="474"/>
                  </a:cubicBezTo>
                  <a:cubicBezTo>
                    <a:pt x="219" y="453"/>
                    <a:pt x="296" y="438"/>
                    <a:pt x="372" y="428"/>
                  </a:cubicBezTo>
                  <a:cubicBezTo>
                    <a:pt x="390" y="424"/>
                    <a:pt x="415" y="419"/>
                    <a:pt x="438" y="418"/>
                  </a:cubicBezTo>
                  <a:lnTo>
                    <a:pt x="438" y="418"/>
                  </a:lnTo>
                  <a:cubicBezTo>
                    <a:pt x="438" y="418"/>
                    <a:pt x="438" y="418"/>
                    <a:pt x="438" y="418"/>
                  </a:cubicBezTo>
                  <a:cubicBezTo>
                    <a:pt x="328" y="418"/>
                    <a:pt x="279" y="338"/>
                    <a:pt x="250" y="235"/>
                  </a:cubicBezTo>
                  <a:cubicBezTo>
                    <a:pt x="235" y="131"/>
                    <a:pt x="273" y="32"/>
                    <a:pt x="434" y="3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32;p73">
              <a:extLst>
                <a:ext uri="{FF2B5EF4-FFF2-40B4-BE49-F238E27FC236}">
                  <a16:creationId xmlns:a16="http://schemas.microsoft.com/office/drawing/2014/main" id="{89ACC3F4-0521-D3FB-120E-5C4B7373F300}"/>
                </a:ext>
              </a:extLst>
            </p:cNvPr>
            <p:cNvSpPr/>
            <p:nvPr/>
          </p:nvSpPr>
          <p:spPr>
            <a:xfrm>
              <a:off x="2250110" y="2751728"/>
              <a:ext cx="3561" cy="170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33;p73">
              <a:extLst>
                <a:ext uri="{FF2B5EF4-FFF2-40B4-BE49-F238E27FC236}">
                  <a16:creationId xmlns:a16="http://schemas.microsoft.com/office/drawing/2014/main" id="{87168EB1-F078-C171-61ED-59D37E86CF6B}"/>
                </a:ext>
              </a:extLst>
            </p:cNvPr>
            <p:cNvSpPr/>
            <p:nvPr/>
          </p:nvSpPr>
          <p:spPr>
            <a:xfrm>
              <a:off x="2305388" y="2805141"/>
              <a:ext cx="25943" cy="26113"/>
            </a:xfrm>
            <a:custGeom>
              <a:avLst/>
              <a:gdLst/>
              <a:ahLst/>
              <a:cxnLst/>
              <a:rect l="l" t="t" r="r" b="b"/>
              <a:pathLst>
                <a:path w="153" h="154" extrusionOk="0">
                  <a:moveTo>
                    <a:pt x="77" y="1"/>
                  </a:moveTo>
                  <a:cubicBezTo>
                    <a:pt x="31" y="1"/>
                    <a:pt x="0" y="42"/>
                    <a:pt x="0" y="77"/>
                  </a:cubicBezTo>
                  <a:cubicBezTo>
                    <a:pt x="0" y="123"/>
                    <a:pt x="36" y="153"/>
                    <a:pt x="77" y="153"/>
                  </a:cubicBezTo>
                  <a:cubicBezTo>
                    <a:pt x="117" y="153"/>
                    <a:pt x="153" y="118"/>
                    <a:pt x="153" y="77"/>
                  </a:cubicBezTo>
                  <a:cubicBezTo>
                    <a:pt x="153" y="42"/>
                    <a:pt x="117" y="6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34;p73">
              <a:extLst>
                <a:ext uri="{FF2B5EF4-FFF2-40B4-BE49-F238E27FC236}">
                  <a16:creationId xmlns:a16="http://schemas.microsoft.com/office/drawing/2014/main" id="{0795562C-9832-0CCC-E710-A895DB55345A}"/>
                </a:ext>
              </a:extLst>
            </p:cNvPr>
            <p:cNvSpPr/>
            <p:nvPr/>
          </p:nvSpPr>
          <p:spPr>
            <a:xfrm>
              <a:off x="2272492" y="2619807"/>
              <a:ext cx="24417" cy="13057"/>
            </a:xfrm>
            <a:custGeom>
              <a:avLst/>
              <a:gdLst/>
              <a:ahLst/>
              <a:cxnLst/>
              <a:rect l="l" t="t" r="r" b="b"/>
              <a:pathLst>
                <a:path w="144" h="77" extrusionOk="0">
                  <a:moveTo>
                    <a:pt x="42" y="0"/>
                  </a:moveTo>
                  <a:cubicBezTo>
                    <a:pt x="21" y="0"/>
                    <a:pt x="1" y="21"/>
                    <a:pt x="1" y="41"/>
                  </a:cubicBezTo>
                  <a:cubicBezTo>
                    <a:pt x="1" y="56"/>
                    <a:pt x="16" y="77"/>
                    <a:pt x="42" y="77"/>
                  </a:cubicBezTo>
                  <a:lnTo>
                    <a:pt x="103" y="77"/>
                  </a:lnTo>
                  <a:cubicBezTo>
                    <a:pt x="128" y="77"/>
                    <a:pt x="143" y="56"/>
                    <a:pt x="143" y="41"/>
                  </a:cubicBezTo>
                  <a:cubicBezTo>
                    <a:pt x="143" y="21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35;p73">
              <a:extLst>
                <a:ext uri="{FF2B5EF4-FFF2-40B4-BE49-F238E27FC236}">
                  <a16:creationId xmlns:a16="http://schemas.microsoft.com/office/drawing/2014/main" id="{718192AA-923D-57E3-C7D3-AA5DC9F731A2}"/>
                </a:ext>
              </a:extLst>
            </p:cNvPr>
            <p:cNvSpPr/>
            <p:nvPr/>
          </p:nvSpPr>
          <p:spPr>
            <a:xfrm>
              <a:off x="2199241" y="2704080"/>
              <a:ext cx="42391" cy="71048"/>
            </a:xfrm>
            <a:custGeom>
              <a:avLst/>
              <a:gdLst/>
              <a:ahLst/>
              <a:cxnLst/>
              <a:rect l="l" t="t" r="r" b="b"/>
              <a:pathLst>
                <a:path w="250" h="419" extrusionOk="0">
                  <a:moveTo>
                    <a:pt x="209" y="1"/>
                  </a:moveTo>
                  <a:cubicBezTo>
                    <a:pt x="186" y="1"/>
                    <a:pt x="152" y="13"/>
                    <a:pt x="107" y="58"/>
                  </a:cubicBezTo>
                  <a:cubicBezTo>
                    <a:pt x="107" y="63"/>
                    <a:pt x="1" y="312"/>
                    <a:pt x="128" y="419"/>
                  </a:cubicBezTo>
                  <a:cubicBezTo>
                    <a:pt x="82" y="363"/>
                    <a:pt x="153" y="88"/>
                    <a:pt x="250" y="17"/>
                  </a:cubicBezTo>
                  <a:cubicBezTo>
                    <a:pt x="250" y="17"/>
                    <a:pt x="237" y="1"/>
                    <a:pt x="209" y="1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36;p73">
              <a:extLst>
                <a:ext uri="{FF2B5EF4-FFF2-40B4-BE49-F238E27FC236}">
                  <a16:creationId xmlns:a16="http://schemas.microsoft.com/office/drawing/2014/main" id="{C6EA2CA2-82D1-7608-2B43-0B41507F6287}"/>
                </a:ext>
              </a:extLst>
            </p:cNvPr>
            <p:cNvSpPr/>
            <p:nvPr/>
          </p:nvSpPr>
          <p:spPr>
            <a:xfrm>
              <a:off x="2285549" y="2745624"/>
              <a:ext cx="54430" cy="38830"/>
            </a:xfrm>
            <a:custGeom>
              <a:avLst/>
              <a:gdLst/>
              <a:ahLst/>
              <a:cxnLst/>
              <a:rect l="l" t="t" r="r" b="b"/>
              <a:pathLst>
                <a:path w="321" h="229" extrusionOk="0">
                  <a:moveTo>
                    <a:pt x="31" y="1"/>
                  </a:moveTo>
                  <a:cubicBezTo>
                    <a:pt x="31" y="1"/>
                    <a:pt x="0" y="16"/>
                    <a:pt x="0" y="87"/>
                  </a:cubicBezTo>
                  <a:cubicBezTo>
                    <a:pt x="0" y="87"/>
                    <a:pt x="89" y="228"/>
                    <a:pt x="239" y="228"/>
                  </a:cubicBezTo>
                  <a:cubicBezTo>
                    <a:pt x="264" y="228"/>
                    <a:pt x="292" y="224"/>
                    <a:pt x="321" y="215"/>
                  </a:cubicBezTo>
                  <a:lnTo>
                    <a:pt x="321" y="215"/>
                  </a:lnTo>
                  <a:cubicBezTo>
                    <a:pt x="312" y="216"/>
                    <a:pt x="303" y="217"/>
                    <a:pt x="294" y="217"/>
                  </a:cubicBezTo>
                  <a:cubicBezTo>
                    <a:pt x="184" y="217"/>
                    <a:pt x="40" y="85"/>
                    <a:pt x="31" y="1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40"/>
          <p:cNvSpPr txBox="1">
            <a:spLocks noGrp="1"/>
          </p:cNvSpPr>
          <p:nvPr>
            <p:ph type="title"/>
          </p:nvPr>
        </p:nvSpPr>
        <p:spPr>
          <a:xfrm>
            <a:off x="527118" y="-1867"/>
            <a:ext cx="58755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Inhaltsverzeichnis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2863" name="Google Shape;2863;p40"/>
          <p:cNvSpPr txBox="1">
            <a:spLocks noGrp="1"/>
          </p:cNvSpPr>
          <p:nvPr>
            <p:ph type="title" idx="5"/>
          </p:nvPr>
        </p:nvSpPr>
        <p:spPr>
          <a:xfrm>
            <a:off x="1314815" y="863140"/>
            <a:ext cx="764081" cy="694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64" name="Google Shape;2864;p40"/>
          <p:cNvSpPr txBox="1">
            <a:spLocks noGrp="1"/>
          </p:cNvSpPr>
          <p:nvPr>
            <p:ph type="title" idx="6"/>
          </p:nvPr>
        </p:nvSpPr>
        <p:spPr>
          <a:xfrm>
            <a:off x="1374704" y="2976692"/>
            <a:ext cx="849442" cy="812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65" name="Google Shape;2865;p40"/>
          <p:cNvSpPr txBox="1">
            <a:spLocks noGrp="1"/>
          </p:cNvSpPr>
          <p:nvPr>
            <p:ph type="title" idx="7"/>
          </p:nvPr>
        </p:nvSpPr>
        <p:spPr>
          <a:xfrm>
            <a:off x="1314815" y="1541573"/>
            <a:ext cx="849441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66" name="Google Shape;2866;p40"/>
          <p:cNvSpPr txBox="1">
            <a:spLocks noGrp="1"/>
          </p:cNvSpPr>
          <p:nvPr>
            <p:ph type="title" idx="8"/>
          </p:nvPr>
        </p:nvSpPr>
        <p:spPr>
          <a:xfrm>
            <a:off x="1369713" y="2232443"/>
            <a:ext cx="849442" cy="84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67" name="Google Shape;2867;p40"/>
          <p:cNvSpPr txBox="1">
            <a:spLocks noGrp="1"/>
          </p:cNvSpPr>
          <p:nvPr>
            <p:ph type="subTitle" idx="9"/>
          </p:nvPr>
        </p:nvSpPr>
        <p:spPr>
          <a:xfrm>
            <a:off x="2350144" y="958266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Aufgabenstellung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2868" name="Google Shape;2868;p40"/>
          <p:cNvSpPr txBox="1">
            <a:spLocks noGrp="1"/>
          </p:cNvSpPr>
          <p:nvPr>
            <p:ph type="subTitle" idx="13"/>
          </p:nvPr>
        </p:nvSpPr>
        <p:spPr>
          <a:xfrm>
            <a:off x="2419475" y="1642893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Planung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2869" name="Google Shape;2869;p40"/>
          <p:cNvSpPr txBox="1">
            <a:spLocks noGrp="1"/>
          </p:cNvSpPr>
          <p:nvPr>
            <p:ph type="subTitle" idx="14"/>
          </p:nvPr>
        </p:nvSpPr>
        <p:spPr>
          <a:xfrm>
            <a:off x="2419475" y="2334405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Struktur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2870" name="Google Shape;2870;p40"/>
          <p:cNvSpPr txBox="1">
            <a:spLocks noGrp="1"/>
          </p:cNvSpPr>
          <p:nvPr>
            <p:ph type="subTitle" idx="15"/>
          </p:nvPr>
        </p:nvSpPr>
        <p:spPr>
          <a:xfrm>
            <a:off x="2419475" y="3079292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Demo</a:t>
            </a:r>
            <a:endParaRPr dirty="0">
              <a:latin typeface="Amasis MT Pro" panose="02040504050005020304" pitchFamily="18" charset="0"/>
            </a:endParaRPr>
          </a:p>
        </p:txBody>
      </p:sp>
      <p:grpSp>
        <p:nvGrpSpPr>
          <p:cNvPr id="2871" name="Google Shape;2871;p40"/>
          <p:cNvGrpSpPr/>
          <p:nvPr/>
        </p:nvGrpSpPr>
        <p:grpSpPr>
          <a:xfrm>
            <a:off x="7654722" y="2418247"/>
            <a:ext cx="1353429" cy="2434256"/>
            <a:chOff x="2771688" y="1586075"/>
            <a:chExt cx="462007" cy="688838"/>
          </a:xfrm>
        </p:grpSpPr>
        <p:grpSp>
          <p:nvGrpSpPr>
            <p:cNvPr id="2872" name="Google Shape;2872;p40"/>
            <p:cNvGrpSpPr/>
            <p:nvPr/>
          </p:nvGrpSpPr>
          <p:grpSpPr>
            <a:xfrm>
              <a:off x="2933959" y="2093138"/>
              <a:ext cx="143141" cy="181775"/>
              <a:chOff x="2933959" y="2078850"/>
              <a:chExt cx="143141" cy="181775"/>
            </a:xfrm>
          </p:grpSpPr>
          <p:sp>
            <p:nvSpPr>
              <p:cNvPr id="2873" name="Google Shape;2873;p40"/>
              <p:cNvSpPr/>
              <p:nvPr/>
            </p:nvSpPr>
            <p:spPr>
              <a:xfrm>
                <a:off x="2944250" y="2118150"/>
                <a:ext cx="132850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699" extrusionOk="0">
                    <a:moveTo>
                      <a:pt x="3858" y="0"/>
                    </a:moveTo>
                    <a:lnTo>
                      <a:pt x="1142" y="305"/>
                    </a:lnTo>
                    <a:cubicBezTo>
                      <a:pt x="1142" y="305"/>
                      <a:pt x="964" y="3011"/>
                      <a:pt x="48" y="5423"/>
                    </a:cubicBezTo>
                    <a:cubicBezTo>
                      <a:pt x="0" y="5555"/>
                      <a:pt x="1218" y="5698"/>
                      <a:pt x="2595" y="5698"/>
                    </a:cubicBezTo>
                    <a:cubicBezTo>
                      <a:pt x="3546" y="5698"/>
                      <a:pt x="4574" y="5630"/>
                      <a:pt x="5313" y="5443"/>
                    </a:cubicBezTo>
                    <a:cubicBezTo>
                      <a:pt x="4113" y="3205"/>
                      <a:pt x="3858" y="0"/>
                      <a:pt x="38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40"/>
              <p:cNvSpPr/>
              <p:nvPr/>
            </p:nvSpPr>
            <p:spPr>
              <a:xfrm>
                <a:off x="3006334" y="2097425"/>
                <a:ext cx="27475" cy="16255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502" extrusionOk="0">
                    <a:moveTo>
                      <a:pt x="5" y="1"/>
                    </a:moveTo>
                    <a:cubicBezTo>
                      <a:pt x="5" y="280"/>
                      <a:pt x="0" y="560"/>
                      <a:pt x="26" y="835"/>
                    </a:cubicBezTo>
                    <a:cubicBezTo>
                      <a:pt x="31" y="1115"/>
                      <a:pt x="153" y="1374"/>
                      <a:pt x="168" y="1654"/>
                    </a:cubicBezTo>
                    <a:cubicBezTo>
                      <a:pt x="194" y="2076"/>
                      <a:pt x="102" y="2493"/>
                      <a:pt x="158" y="2915"/>
                    </a:cubicBezTo>
                    <a:cubicBezTo>
                      <a:pt x="188" y="3200"/>
                      <a:pt x="341" y="3449"/>
                      <a:pt x="468" y="3699"/>
                    </a:cubicBezTo>
                    <a:cubicBezTo>
                      <a:pt x="667" y="4080"/>
                      <a:pt x="534" y="4512"/>
                      <a:pt x="570" y="4924"/>
                    </a:cubicBezTo>
                    <a:cubicBezTo>
                      <a:pt x="590" y="5204"/>
                      <a:pt x="677" y="5479"/>
                      <a:pt x="753" y="5743"/>
                    </a:cubicBezTo>
                    <a:cubicBezTo>
                      <a:pt x="819" y="5942"/>
                      <a:pt x="880" y="6145"/>
                      <a:pt x="972" y="6333"/>
                    </a:cubicBezTo>
                    <a:cubicBezTo>
                      <a:pt x="1007" y="6394"/>
                      <a:pt x="1033" y="6476"/>
                      <a:pt x="1099" y="6501"/>
                    </a:cubicBezTo>
                    <a:cubicBezTo>
                      <a:pt x="1033" y="6476"/>
                      <a:pt x="1018" y="6394"/>
                      <a:pt x="982" y="6333"/>
                    </a:cubicBezTo>
                    <a:cubicBezTo>
                      <a:pt x="901" y="6140"/>
                      <a:pt x="845" y="5942"/>
                      <a:pt x="789" y="5738"/>
                    </a:cubicBezTo>
                    <a:cubicBezTo>
                      <a:pt x="717" y="5469"/>
                      <a:pt x="636" y="5204"/>
                      <a:pt x="621" y="4924"/>
                    </a:cubicBezTo>
                    <a:cubicBezTo>
                      <a:pt x="590" y="4512"/>
                      <a:pt x="723" y="4055"/>
                      <a:pt x="519" y="3673"/>
                    </a:cubicBezTo>
                    <a:cubicBezTo>
                      <a:pt x="402" y="3424"/>
                      <a:pt x="255" y="3190"/>
                      <a:pt x="214" y="2910"/>
                    </a:cubicBezTo>
                    <a:cubicBezTo>
                      <a:pt x="153" y="2493"/>
                      <a:pt x="255" y="2076"/>
                      <a:pt x="214" y="1654"/>
                    </a:cubicBezTo>
                    <a:cubicBezTo>
                      <a:pt x="188" y="1374"/>
                      <a:pt x="71" y="1115"/>
                      <a:pt x="51" y="835"/>
                    </a:cubicBezTo>
                    <a:cubicBezTo>
                      <a:pt x="21" y="560"/>
                      <a:pt x="21" y="280"/>
                      <a:pt x="5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40"/>
              <p:cNvSpPr/>
              <p:nvPr/>
            </p:nvSpPr>
            <p:spPr>
              <a:xfrm>
                <a:off x="3018409" y="2078850"/>
                <a:ext cx="28775" cy="181375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7255" extrusionOk="0">
                    <a:moveTo>
                      <a:pt x="285" y="1"/>
                    </a:moveTo>
                    <a:lnTo>
                      <a:pt x="285" y="98"/>
                    </a:lnTo>
                    <a:cubicBezTo>
                      <a:pt x="311" y="250"/>
                      <a:pt x="331" y="403"/>
                      <a:pt x="336" y="555"/>
                    </a:cubicBezTo>
                    <a:cubicBezTo>
                      <a:pt x="357" y="1018"/>
                      <a:pt x="290" y="1476"/>
                      <a:pt x="250" y="1939"/>
                    </a:cubicBezTo>
                    <a:cubicBezTo>
                      <a:pt x="209" y="2244"/>
                      <a:pt x="214" y="2559"/>
                      <a:pt x="173" y="2865"/>
                    </a:cubicBezTo>
                    <a:cubicBezTo>
                      <a:pt x="123" y="3312"/>
                      <a:pt x="0" y="3816"/>
                      <a:pt x="229" y="4243"/>
                    </a:cubicBezTo>
                    <a:cubicBezTo>
                      <a:pt x="285" y="4360"/>
                      <a:pt x="367" y="4538"/>
                      <a:pt x="412" y="4660"/>
                    </a:cubicBezTo>
                    <a:cubicBezTo>
                      <a:pt x="458" y="4803"/>
                      <a:pt x="468" y="4955"/>
                      <a:pt x="463" y="5108"/>
                    </a:cubicBezTo>
                    <a:cubicBezTo>
                      <a:pt x="428" y="5601"/>
                      <a:pt x="377" y="6023"/>
                      <a:pt x="692" y="6456"/>
                    </a:cubicBezTo>
                    <a:cubicBezTo>
                      <a:pt x="865" y="6715"/>
                      <a:pt x="1074" y="6949"/>
                      <a:pt x="1150" y="7254"/>
                    </a:cubicBezTo>
                    <a:cubicBezTo>
                      <a:pt x="1094" y="6949"/>
                      <a:pt x="875" y="6705"/>
                      <a:pt x="718" y="6436"/>
                    </a:cubicBezTo>
                    <a:cubicBezTo>
                      <a:pt x="412" y="6003"/>
                      <a:pt x="484" y="5601"/>
                      <a:pt x="519" y="5108"/>
                    </a:cubicBezTo>
                    <a:cubicBezTo>
                      <a:pt x="540" y="4869"/>
                      <a:pt x="484" y="4630"/>
                      <a:pt x="382" y="4421"/>
                    </a:cubicBezTo>
                    <a:lnTo>
                      <a:pt x="285" y="4213"/>
                    </a:lnTo>
                    <a:cubicBezTo>
                      <a:pt x="72" y="3790"/>
                      <a:pt x="184" y="3312"/>
                      <a:pt x="229" y="2865"/>
                    </a:cubicBezTo>
                    <a:cubicBezTo>
                      <a:pt x="265" y="2559"/>
                      <a:pt x="265" y="2244"/>
                      <a:pt x="290" y="1939"/>
                    </a:cubicBezTo>
                    <a:cubicBezTo>
                      <a:pt x="316" y="1634"/>
                      <a:pt x="351" y="1329"/>
                      <a:pt x="362" y="1018"/>
                    </a:cubicBezTo>
                    <a:cubicBezTo>
                      <a:pt x="377" y="713"/>
                      <a:pt x="362" y="403"/>
                      <a:pt x="290" y="98"/>
                    </a:cubicBezTo>
                    <a:lnTo>
                      <a:pt x="285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40"/>
              <p:cNvSpPr/>
              <p:nvPr/>
            </p:nvSpPr>
            <p:spPr>
              <a:xfrm>
                <a:off x="3032409" y="2149825"/>
                <a:ext cx="38800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953" extrusionOk="0">
                    <a:moveTo>
                      <a:pt x="1022" y="0"/>
                    </a:moveTo>
                    <a:cubicBezTo>
                      <a:pt x="849" y="112"/>
                      <a:pt x="692" y="239"/>
                      <a:pt x="544" y="382"/>
                    </a:cubicBezTo>
                    <a:cubicBezTo>
                      <a:pt x="259" y="662"/>
                      <a:pt x="0" y="1048"/>
                      <a:pt x="71" y="1465"/>
                    </a:cubicBezTo>
                    <a:cubicBezTo>
                      <a:pt x="102" y="1765"/>
                      <a:pt x="86" y="2076"/>
                      <a:pt x="173" y="2376"/>
                    </a:cubicBezTo>
                    <a:cubicBezTo>
                      <a:pt x="366" y="3078"/>
                      <a:pt x="977" y="3556"/>
                      <a:pt x="1551" y="3953"/>
                    </a:cubicBezTo>
                    <a:cubicBezTo>
                      <a:pt x="936" y="3474"/>
                      <a:pt x="239" y="2900"/>
                      <a:pt x="173" y="2065"/>
                    </a:cubicBezTo>
                    <a:cubicBezTo>
                      <a:pt x="153" y="1867"/>
                      <a:pt x="148" y="1664"/>
                      <a:pt x="127" y="1460"/>
                    </a:cubicBezTo>
                    <a:cubicBezTo>
                      <a:pt x="97" y="1262"/>
                      <a:pt x="132" y="1068"/>
                      <a:pt x="224" y="890"/>
                    </a:cubicBezTo>
                    <a:cubicBezTo>
                      <a:pt x="402" y="524"/>
                      <a:pt x="712" y="244"/>
                      <a:pt x="1022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40"/>
              <p:cNvSpPr/>
              <p:nvPr/>
            </p:nvSpPr>
            <p:spPr>
              <a:xfrm>
                <a:off x="2973384" y="2108750"/>
                <a:ext cx="415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830" extrusionOk="0">
                    <a:moveTo>
                      <a:pt x="1" y="0"/>
                    </a:moveTo>
                    <a:cubicBezTo>
                      <a:pt x="220" y="250"/>
                      <a:pt x="108" y="595"/>
                      <a:pt x="118" y="896"/>
                    </a:cubicBezTo>
                    <a:cubicBezTo>
                      <a:pt x="153" y="1292"/>
                      <a:pt x="281" y="1669"/>
                      <a:pt x="423" y="2020"/>
                    </a:cubicBezTo>
                    <a:cubicBezTo>
                      <a:pt x="637" y="2569"/>
                      <a:pt x="1125" y="2945"/>
                      <a:pt x="1379" y="3464"/>
                    </a:cubicBezTo>
                    <a:cubicBezTo>
                      <a:pt x="1608" y="3998"/>
                      <a:pt x="1567" y="4599"/>
                      <a:pt x="1552" y="5168"/>
                    </a:cubicBezTo>
                    <a:cubicBezTo>
                      <a:pt x="1527" y="5392"/>
                      <a:pt x="1527" y="5646"/>
                      <a:pt x="1369" y="5830"/>
                    </a:cubicBezTo>
                    <a:cubicBezTo>
                      <a:pt x="1542" y="5652"/>
                      <a:pt x="1552" y="5397"/>
                      <a:pt x="1578" y="5178"/>
                    </a:cubicBezTo>
                    <a:cubicBezTo>
                      <a:pt x="1603" y="4604"/>
                      <a:pt x="1659" y="3993"/>
                      <a:pt x="1430" y="3449"/>
                    </a:cubicBezTo>
                    <a:cubicBezTo>
                      <a:pt x="1191" y="2920"/>
                      <a:pt x="687" y="2544"/>
                      <a:pt x="474" y="2004"/>
                    </a:cubicBezTo>
                    <a:cubicBezTo>
                      <a:pt x="326" y="1638"/>
                      <a:pt x="194" y="1277"/>
                      <a:pt x="148" y="896"/>
                    </a:cubicBezTo>
                    <a:cubicBezTo>
                      <a:pt x="133" y="611"/>
                      <a:pt x="230" y="234"/>
                      <a:pt x="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40"/>
              <p:cNvSpPr/>
              <p:nvPr/>
            </p:nvSpPr>
            <p:spPr>
              <a:xfrm>
                <a:off x="2933959" y="2162400"/>
                <a:ext cx="69475" cy="94900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79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7" y="16"/>
                      <a:pt x="199" y="31"/>
                      <a:pt x="255" y="36"/>
                    </a:cubicBezTo>
                    <a:cubicBezTo>
                      <a:pt x="301" y="47"/>
                      <a:pt x="454" y="82"/>
                      <a:pt x="505" y="87"/>
                    </a:cubicBezTo>
                    <a:cubicBezTo>
                      <a:pt x="601" y="113"/>
                      <a:pt x="739" y="143"/>
                      <a:pt x="830" y="179"/>
                    </a:cubicBezTo>
                    <a:cubicBezTo>
                      <a:pt x="1608" y="448"/>
                      <a:pt x="2534" y="1115"/>
                      <a:pt x="2666" y="1990"/>
                    </a:cubicBezTo>
                    <a:cubicBezTo>
                      <a:pt x="2727" y="2605"/>
                      <a:pt x="2753" y="3266"/>
                      <a:pt x="2381" y="3795"/>
                    </a:cubicBezTo>
                    <a:cubicBezTo>
                      <a:pt x="2743" y="3338"/>
                      <a:pt x="2778" y="2717"/>
                      <a:pt x="2743" y="2152"/>
                    </a:cubicBezTo>
                    <a:lnTo>
                      <a:pt x="2727" y="1980"/>
                    </a:lnTo>
                    <a:lnTo>
                      <a:pt x="2697" y="1812"/>
                    </a:lnTo>
                    <a:cubicBezTo>
                      <a:pt x="2641" y="1578"/>
                      <a:pt x="2524" y="1379"/>
                      <a:pt x="2387" y="1191"/>
                    </a:cubicBezTo>
                    <a:cubicBezTo>
                      <a:pt x="1827" y="469"/>
                      <a:pt x="911" y="36"/>
                      <a:pt x="1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40"/>
              <p:cNvSpPr/>
              <p:nvPr/>
            </p:nvSpPr>
            <p:spPr>
              <a:xfrm>
                <a:off x="2948325" y="2099075"/>
                <a:ext cx="114025" cy="86725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469" extrusionOk="0">
                    <a:moveTo>
                      <a:pt x="3344" y="0"/>
                    </a:moveTo>
                    <a:lnTo>
                      <a:pt x="1020" y="199"/>
                    </a:lnTo>
                    <a:cubicBezTo>
                      <a:pt x="1020" y="199"/>
                      <a:pt x="847" y="1735"/>
                      <a:pt x="48" y="3108"/>
                    </a:cubicBezTo>
                    <a:cubicBezTo>
                      <a:pt x="0" y="3188"/>
                      <a:pt x="1159" y="3469"/>
                      <a:pt x="2430" y="3469"/>
                    </a:cubicBezTo>
                    <a:cubicBezTo>
                      <a:pt x="3175" y="3469"/>
                      <a:pt x="3958" y="3372"/>
                      <a:pt x="4560" y="3083"/>
                    </a:cubicBezTo>
                    <a:cubicBezTo>
                      <a:pt x="3548" y="1821"/>
                      <a:pt x="3344" y="0"/>
                      <a:pt x="334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0" name="Google Shape;2880;p40"/>
            <p:cNvGrpSpPr/>
            <p:nvPr/>
          </p:nvGrpSpPr>
          <p:grpSpPr>
            <a:xfrm>
              <a:off x="2771688" y="1647279"/>
              <a:ext cx="462007" cy="547475"/>
              <a:chOff x="915250" y="1044725"/>
              <a:chExt cx="447725" cy="530550"/>
            </a:xfrm>
          </p:grpSpPr>
          <p:sp>
            <p:nvSpPr>
              <p:cNvPr id="2881" name="Google Shape;2881;p40"/>
              <p:cNvSpPr/>
              <p:nvPr/>
            </p:nvSpPr>
            <p:spPr>
              <a:xfrm>
                <a:off x="915250" y="1367025"/>
                <a:ext cx="447725" cy="208250"/>
              </a:xfrm>
              <a:custGeom>
                <a:avLst/>
                <a:gdLst/>
                <a:ahLst/>
                <a:cxnLst/>
                <a:rect l="l" t="t" r="r" b="b"/>
                <a:pathLst>
                  <a:path w="17909" h="8330" extrusionOk="0">
                    <a:moveTo>
                      <a:pt x="13437" y="0"/>
                    </a:moveTo>
                    <a:cubicBezTo>
                      <a:pt x="13392" y="0"/>
                      <a:pt x="13342" y="1"/>
                      <a:pt x="13287" y="3"/>
                    </a:cubicBezTo>
                    <a:cubicBezTo>
                      <a:pt x="12854" y="14"/>
                      <a:pt x="12422" y="44"/>
                      <a:pt x="11964" y="110"/>
                    </a:cubicBezTo>
                    <a:cubicBezTo>
                      <a:pt x="11125" y="207"/>
                      <a:pt x="10260" y="370"/>
                      <a:pt x="9421" y="517"/>
                    </a:cubicBezTo>
                    <a:cubicBezTo>
                      <a:pt x="9090" y="573"/>
                      <a:pt x="4120" y="822"/>
                      <a:pt x="4120" y="822"/>
                    </a:cubicBezTo>
                    <a:cubicBezTo>
                      <a:pt x="4120" y="822"/>
                      <a:pt x="3337" y="2297"/>
                      <a:pt x="3149" y="2740"/>
                    </a:cubicBezTo>
                    <a:cubicBezTo>
                      <a:pt x="2839" y="3442"/>
                      <a:pt x="2391" y="4088"/>
                      <a:pt x="1974" y="4744"/>
                    </a:cubicBezTo>
                    <a:cubicBezTo>
                      <a:pt x="1602" y="5299"/>
                      <a:pt x="1211" y="5828"/>
                      <a:pt x="814" y="6372"/>
                    </a:cubicBezTo>
                    <a:cubicBezTo>
                      <a:pt x="539" y="6774"/>
                      <a:pt x="0" y="7455"/>
                      <a:pt x="717" y="7659"/>
                    </a:cubicBezTo>
                    <a:cubicBezTo>
                      <a:pt x="839" y="7691"/>
                      <a:pt x="961" y="7706"/>
                      <a:pt x="1083" y="7706"/>
                    </a:cubicBezTo>
                    <a:cubicBezTo>
                      <a:pt x="1887" y="7706"/>
                      <a:pt x="2673" y="7064"/>
                      <a:pt x="3195" y="6565"/>
                    </a:cubicBezTo>
                    <a:lnTo>
                      <a:pt x="3195" y="6565"/>
                    </a:lnTo>
                    <a:cubicBezTo>
                      <a:pt x="3013" y="7172"/>
                      <a:pt x="2980" y="8036"/>
                      <a:pt x="3800" y="8036"/>
                    </a:cubicBezTo>
                    <a:cubicBezTo>
                      <a:pt x="3852" y="8036"/>
                      <a:pt x="3908" y="8032"/>
                      <a:pt x="3968" y="8025"/>
                    </a:cubicBezTo>
                    <a:cubicBezTo>
                      <a:pt x="4833" y="7928"/>
                      <a:pt x="5245" y="7181"/>
                      <a:pt x="5692" y="6575"/>
                    </a:cubicBezTo>
                    <a:lnTo>
                      <a:pt x="5692" y="6575"/>
                    </a:lnTo>
                    <a:cubicBezTo>
                      <a:pt x="5423" y="7150"/>
                      <a:pt x="5697" y="7928"/>
                      <a:pt x="6369" y="8132"/>
                    </a:cubicBezTo>
                    <a:cubicBezTo>
                      <a:pt x="6473" y="8161"/>
                      <a:pt x="6573" y="8175"/>
                      <a:pt x="6668" y="8175"/>
                    </a:cubicBezTo>
                    <a:cubicBezTo>
                      <a:pt x="7225" y="8175"/>
                      <a:pt x="7619" y="7706"/>
                      <a:pt x="7849" y="7237"/>
                    </a:cubicBezTo>
                    <a:cubicBezTo>
                      <a:pt x="7884" y="7165"/>
                      <a:pt x="7920" y="7104"/>
                      <a:pt x="7951" y="7033"/>
                    </a:cubicBezTo>
                    <a:cubicBezTo>
                      <a:pt x="8063" y="7404"/>
                      <a:pt x="8241" y="7761"/>
                      <a:pt x="8480" y="7989"/>
                    </a:cubicBezTo>
                    <a:cubicBezTo>
                      <a:pt x="8674" y="8199"/>
                      <a:pt x="8957" y="8330"/>
                      <a:pt x="9240" y="8330"/>
                    </a:cubicBezTo>
                    <a:cubicBezTo>
                      <a:pt x="9410" y="8330"/>
                      <a:pt x="9580" y="8283"/>
                      <a:pt x="9731" y="8178"/>
                    </a:cubicBezTo>
                    <a:cubicBezTo>
                      <a:pt x="10158" y="7872"/>
                      <a:pt x="10168" y="7333"/>
                      <a:pt x="10362" y="6906"/>
                    </a:cubicBezTo>
                    <a:cubicBezTo>
                      <a:pt x="10371" y="7469"/>
                      <a:pt x="10862" y="8249"/>
                      <a:pt x="11510" y="8249"/>
                    </a:cubicBezTo>
                    <a:cubicBezTo>
                      <a:pt x="11570" y="8249"/>
                      <a:pt x="11632" y="8243"/>
                      <a:pt x="11694" y="8228"/>
                    </a:cubicBezTo>
                    <a:cubicBezTo>
                      <a:pt x="12279" y="8091"/>
                      <a:pt x="12641" y="7216"/>
                      <a:pt x="12605" y="6702"/>
                    </a:cubicBezTo>
                    <a:lnTo>
                      <a:pt x="12605" y="6702"/>
                    </a:lnTo>
                    <a:cubicBezTo>
                      <a:pt x="12817" y="7308"/>
                      <a:pt x="13616" y="7995"/>
                      <a:pt x="14304" y="7995"/>
                    </a:cubicBezTo>
                    <a:cubicBezTo>
                      <a:pt x="14309" y="7995"/>
                      <a:pt x="14314" y="7995"/>
                      <a:pt x="14319" y="7995"/>
                    </a:cubicBezTo>
                    <a:cubicBezTo>
                      <a:pt x="15158" y="7974"/>
                      <a:pt x="15169" y="7135"/>
                      <a:pt x="15153" y="6545"/>
                    </a:cubicBezTo>
                    <a:lnTo>
                      <a:pt x="15153" y="6545"/>
                    </a:lnTo>
                    <a:cubicBezTo>
                      <a:pt x="15219" y="7033"/>
                      <a:pt x="16196" y="7532"/>
                      <a:pt x="16659" y="7593"/>
                    </a:cubicBezTo>
                    <a:cubicBezTo>
                      <a:pt x="16700" y="7597"/>
                      <a:pt x="16742" y="7598"/>
                      <a:pt x="16785" y="7598"/>
                    </a:cubicBezTo>
                    <a:cubicBezTo>
                      <a:pt x="17307" y="7598"/>
                      <a:pt x="17908" y="7311"/>
                      <a:pt x="17636" y="6723"/>
                    </a:cubicBezTo>
                    <a:cubicBezTo>
                      <a:pt x="17391" y="6163"/>
                      <a:pt x="16766" y="5711"/>
                      <a:pt x="16425" y="5176"/>
                    </a:cubicBezTo>
                    <a:cubicBezTo>
                      <a:pt x="16110" y="4668"/>
                      <a:pt x="15815" y="4159"/>
                      <a:pt x="15525" y="3620"/>
                    </a:cubicBezTo>
                    <a:cubicBezTo>
                      <a:pt x="15230" y="3086"/>
                      <a:pt x="14940" y="2577"/>
                      <a:pt x="14716" y="2013"/>
                    </a:cubicBezTo>
                    <a:cubicBezTo>
                      <a:pt x="14497" y="1478"/>
                      <a:pt x="14309" y="883"/>
                      <a:pt x="14034" y="375"/>
                    </a:cubicBezTo>
                    <a:cubicBezTo>
                      <a:pt x="13852" y="60"/>
                      <a:pt x="13748" y="0"/>
                      <a:pt x="1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40"/>
              <p:cNvSpPr/>
              <p:nvPr/>
            </p:nvSpPr>
            <p:spPr>
              <a:xfrm>
                <a:off x="985875" y="1363410"/>
                <a:ext cx="308118" cy="96790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9260" extrusionOk="0">
                    <a:moveTo>
                      <a:pt x="25013" y="1"/>
                    </a:moveTo>
                    <a:cubicBezTo>
                      <a:pt x="24925" y="1"/>
                      <a:pt x="24831" y="2"/>
                      <a:pt x="24729" y="5"/>
                    </a:cubicBezTo>
                    <a:cubicBezTo>
                      <a:pt x="23717" y="41"/>
                      <a:pt x="22705" y="112"/>
                      <a:pt x="21634" y="267"/>
                    </a:cubicBezTo>
                    <a:cubicBezTo>
                      <a:pt x="19669" y="481"/>
                      <a:pt x="17645" y="874"/>
                      <a:pt x="15681" y="1219"/>
                    </a:cubicBezTo>
                    <a:cubicBezTo>
                      <a:pt x="14907" y="1350"/>
                      <a:pt x="3286" y="1934"/>
                      <a:pt x="3286" y="1934"/>
                    </a:cubicBezTo>
                    <a:cubicBezTo>
                      <a:pt x="3286" y="1934"/>
                      <a:pt x="1453" y="5386"/>
                      <a:pt x="1012" y="6422"/>
                    </a:cubicBezTo>
                    <a:cubicBezTo>
                      <a:pt x="715" y="7077"/>
                      <a:pt x="369" y="7720"/>
                      <a:pt x="0" y="8339"/>
                    </a:cubicBezTo>
                    <a:cubicBezTo>
                      <a:pt x="1227" y="8041"/>
                      <a:pt x="2346" y="7375"/>
                      <a:pt x="3155" y="6827"/>
                    </a:cubicBezTo>
                    <a:lnTo>
                      <a:pt x="3155" y="6827"/>
                    </a:lnTo>
                    <a:cubicBezTo>
                      <a:pt x="2776" y="7674"/>
                      <a:pt x="2690" y="8917"/>
                      <a:pt x="4388" y="8917"/>
                    </a:cubicBezTo>
                    <a:cubicBezTo>
                      <a:pt x="4504" y="8917"/>
                      <a:pt x="4629" y="8911"/>
                      <a:pt x="4763" y="8899"/>
                    </a:cubicBezTo>
                    <a:cubicBezTo>
                      <a:pt x="6561" y="8744"/>
                      <a:pt x="7442" y="7660"/>
                      <a:pt x="8382" y="6779"/>
                    </a:cubicBezTo>
                    <a:lnTo>
                      <a:pt x="8382" y="6779"/>
                    </a:lnTo>
                    <a:cubicBezTo>
                      <a:pt x="7811" y="7613"/>
                      <a:pt x="8382" y="8732"/>
                      <a:pt x="9763" y="9006"/>
                    </a:cubicBezTo>
                    <a:cubicBezTo>
                      <a:pt x="9976" y="9046"/>
                      <a:pt x="10180" y="9065"/>
                      <a:pt x="10375" y="9065"/>
                    </a:cubicBezTo>
                    <a:cubicBezTo>
                      <a:pt x="11551" y="9065"/>
                      <a:pt x="12391" y="8382"/>
                      <a:pt x="12871" y="7708"/>
                    </a:cubicBezTo>
                    <a:cubicBezTo>
                      <a:pt x="12942" y="7601"/>
                      <a:pt x="13026" y="7506"/>
                      <a:pt x="13097" y="7410"/>
                    </a:cubicBezTo>
                    <a:cubicBezTo>
                      <a:pt x="13323" y="7946"/>
                      <a:pt x="13692" y="8446"/>
                      <a:pt x="14181" y="8780"/>
                    </a:cubicBezTo>
                    <a:cubicBezTo>
                      <a:pt x="14585" y="9074"/>
                      <a:pt x="15168" y="9259"/>
                      <a:pt x="15753" y="9259"/>
                    </a:cubicBezTo>
                    <a:cubicBezTo>
                      <a:pt x="16115" y="9259"/>
                      <a:pt x="16477" y="9189"/>
                      <a:pt x="16800" y="9030"/>
                    </a:cubicBezTo>
                    <a:cubicBezTo>
                      <a:pt x="17693" y="8577"/>
                      <a:pt x="17729" y="7803"/>
                      <a:pt x="18145" y="7184"/>
                    </a:cubicBezTo>
                    <a:cubicBezTo>
                      <a:pt x="18156" y="7984"/>
                      <a:pt x="19149" y="9089"/>
                      <a:pt x="20481" y="9089"/>
                    </a:cubicBezTo>
                    <a:cubicBezTo>
                      <a:pt x="20616" y="9089"/>
                      <a:pt x="20755" y="9078"/>
                      <a:pt x="20896" y="9054"/>
                    </a:cubicBezTo>
                    <a:cubicBezTo>
                      <a:pt x="22110" y="8851"/>
                      <a:pt x="22872" y="7601"/>
                      <a:pt x="22813" y="6851"/>
                    </a:cubicBezTo>
                    <a:lnTo>
                      <a:pt x="22813" y="6851"/>
                    </a:lnTo>
                    <a:cubicBezTo>
                      <a:pt x="23257" y="7716"/>
                      <a:pt x="24874" y="8685"/>
                      <a:pt x="26296" y="8685"/>
                    </a:cubicBezTo>
                    <a:cubicBezTo>
                      <a:pt x="26322" y="8685"/>
                      <a:pt x="26347" y="8685"/>
                      <a:pt x="26373" y="8684"/>
                    </a:cubicBezTo>
                    <a:cubicBezTo>
                      <a:pt x="28123" y="8637"/>
                      <a:pt x="28158" y="7434"/>
                      <a:pt x="28123" y="6589"/>
                    </a:cubicBezTo>
                    <a:lnTo>
                      <a:pt x="28123" y="6589"/>
                    </a:lnTo>
                    <a:cubicBezTo>
                      <a:pt x="28182" y="6958"/>
                      <a:pt x="28801" y="7327"/>
                      <a:pt x="29492" y="7613"/>
                    </a:cubicBezTo>
                    <a:cubicBezTo>
                      <a:pt x="28980" y="6660"/>
                      <a:pt x="28468" y="5720"/>
                      <a:pt x="28087" y="4708"/>
                    </a:cubicBezTo>
                    <a:cubicBezTo>
                      <a:pt x="27575" y="3458"/>
                      <a:pt x="27135" y="2076"/>
                      <a:pt x="26492" y="886"/>
                    </a:cubicBezTo>
                    <a:cubicBezTo>
                      <a:pt x="26052" y="125"/>
                      <a:pt x="25796" y="1"/>
                      <a:pt x="25013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40"/>
              <p:cNvSpPr/>
              <p:nvPr/>
            </p:nvSpPr>
            <p:spPr>
              <a:xfrm>
                <a:off x="966625" y="1241825"/>
                <a:ext cx="346750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7820" extrusionOk="0">
                    <a:moveTo>
                      <a:pt x="10166" y="0"/>
                    </a:moveTo>
                    <a:cubicBezTo>
                      <a:pt x="9692" y="0"/>
                      <a:pt x="9159" y="237"/>
                      <a:pt x="8724" y="311"/>
                    </a:cubicBezTo>
                    <a:cubicBezTo>
                      <a:pt x="8659" y="321"/>
                      <a:pt x="8588" y="325"/>
                      <a:pt x="8515" y="325"/>
                    </a:cubicBezTo>
                    <a:cubicBezTo>
                      <a:pt x="8288" y="325"/>
                      <a:pt x="8031" y="289"/>
                      <a:pt x="7802" y="289"/>
                    </a:cubicBezTo>
                    <a:cubicBezTo>
                      <a:pt x="7694" y="289"/>
                      <a:pt x="7592" y="297"/>
                      <a:pt x="7503" y="321"/>
                    </a:cubicBezTo>
                    <a:lnTo>
                      <a:pt x="3607" y="728"/>
                    </a:lnTo>
                    <a:cubicBezTo>
                      <a:pt x="3123" y="1873"/>
                      <a:pt x="2716" y="3043"/>
                      <a:pt x="2106" y="4121"/>
                    </a:cubicBezTo>
                    <a:cubicBezTo>
                      <a:pt x="1760" y="4691"/>
                      <a:pt x="1394" y="5245"/>
                      <a:pt x="972" y="5774"/>
                    </a:cubicBezTo>
                    <a:cubicBezTo>
                      <a:pt x="646" y="6197"/>
                      <a:pt x="0" y="6680"/>
                      <a:pt x="819" y="6909"/>
                    </a:cubicBezTo>
                    <a:cubicBezTo>
                      <a:pt x="950" y="6944"/>
                      <a:pt x="1084" y="6960"/>
                      <a:pt x="1220" y="6960"/>
                    </a:cubicBezTo>
                    <a:cubicBezTo>
                      <a:pt x="1697" y="6960"/>
                      <a:pt x="2180" y="6753"/>
                      <a:pt x="2493" y="6400"/>
                    </a:cubicBezTo>
                    <a:lnTo>
                      <a:pt x="2493" y="6400"/>
                    </a:lnTo>
                    <a:cubicBezTo>
                      <a:pt x="2306" y="6956"/>
                      <a:pt x="2509" y="7593"/>
                      <a:pt x="3189" y="7593"/>
                    </a:cubicBezTo>
                    <a:cubicBezTo>
                      <a:pt x="3213" y="7593"/>
                      <a:pt x="3236" y="7592"/>
                      <a:pt x="3261" y="7590"/>
                    </a:cubicBezTo>
                    <a:cubicBezTo>
                      <a:pt x="3846" y="7555"/>
                      <a:pt x="4451" y="7066"/>
                      <a:pt x="4746" y="6593"/>
                    </a:cubicBezTo>
                    <a:cubicBezTo>
                      <a:pt x="4761" y="7246"/>
                      <a:pt x="5069" y="7723"/>
                      <a:pt x="5775" y="7723"/>
                    </a:cubicBezTo>
                    <a:cubicBezTo>
                      <a:pt x="5790" y="7723"/>
                      <a:pt x="5804" y="7723"/>
                      <a:pt x="5819" y="7723"/>
                    </a:cubicBezTo>
                    <a:cubicBezTo>
                      <a:pt x="6506" y="7702"/>
                      <a:pt x="6898" y="7204"/>
                      <a:pt x="6989" y="6583"/>
                    </a:cubicBezTo>
                    <a:lnTo>
                      <a:pt x="6989" y="6583"/>
                    </a:lnTo>
                    <a:cubicBezTo>
                      <a:pt x="6950" y="7035"/>
                      <a:pt x="7662" y="7820"/>
                      <a:pt x="8191" y="7820"/>
                    </a:cubicBezTo>
                    <a:cubicBezTo>
                      <a:pt x="8217" y="7820"/>
                      <a:pt x="8242" y="7818"/>
                      <a:pt x="8266" y="7814"/>
                    </a:cubicBezTo>
                    <a:cubicBezTo>
                      <a:pt x="8897" y="7738"/>
                      <a:pt x="9070" y="7112"/>
                      <a:pt x="9126" y="6598"/>
                    </a:cubicBezTo>
                    <a:cubicBezTo>
                      <a:pt x="9339" y="6929"/>
                      <a:pt x="9543" y="7305"/>
                      <a:pt x="10016" y="7422"/>
                    </a:cubicBezTo>
                    <a:cubicBezTo>
                      <a:pt x="10143" y="7455"/>
                      <a:pt x="10253" y="7470"/>
                      <a:pt x="10349" y="7470"/>
                    </a:cubicBezTo>
                    <a:cubicBezTo>
                      <a:pt x="11123" y="7470"/>
                      <a:pt x="10951" y="6491"/>
                      <a:pt x="11069" y="5871"/>
                    </a:cubicBezTo>
                    <a:lnTo>
                      <a:pt x="11069" y="5871"/>
                    </a:lnTo>
                    <a:cubicBezTo>
                      <a:pt x="11338" y="6380"/>
                      <a:pt x="12086" y="6883"/>
                      <a:pt x="12681" y="6965"/>
                    </a:cubicBezTo>
                    <a:cubicBezTo>
                      <a:pt x="12782" y="6977"/>
                      <a:pt x="12889" y="6985"/>
                      <a:pt x="12993" y="6985"/>
                    </a:cubicBezTo>
                    <a:cubicBezTo>
                      <a:pt x="13447" y="6985"/>
                      <a:pt x="13870" y="6836"/>
                      <a:pt x="13709" y="6258"/>
                    </a:cubicBezTo>
                    <a:cubicBezTo>
                      <a:pt x="13546" y="5713"/>
                      <a:pt x="12819" y="5220"/>
                      <a:pt x="12503" y="4757"/>
                    </a:cubicBezTo>
                    <a:cubicBezTo>
                      <a:pt x="12106" y="4223"/>
                      <a:pt x="11816" y="3658"/>
                      <a:pt x="11567" y="3078"/>
                    </a:cubicBezTo>
                    <a:cubicBezTo>
                      <a:pt x="11323" y="2570"/>
                      <a:pt x="11135" y="2051"/>
                      <a:pt x="10967" y="1512"/>
                    </a:cubicBezTo>
                    <a:cubicBezTo>
                      <a:pt x="10886" y="1217"/>
                      <a:pt x="10830" y="947"/>
                      <a:pt x="10774" y="627"/>
                    </a:cubicBezTo>
                    <a:cubicBezTo>
                      <a:pt x="10713" y="362"/>
                      <a:pt x="10708" y="113"/>
                      <a:pt x="10479" y="42"/>
                    </a:cubicBezTo>
                    <a:cubicBezTo>
                      <a:pt x="10379" y="12"/>
                      <a:pt x="10274" y="0"/>
                      <a:pt x="10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40"/>
              <p:cNvSpPr/>
              <p:nvPr/>
            </p:nvSpPr>
            <p:spPr>
              <a:xfrm>
                <a:off x="1027900" y="1244203"/>
                <a:ext cx="229692" cy="104684"/>
              </a:xfrm>
              <a:custGeom>
                <a:avLst/>
                <a:gdLst/>
                <a:ahLst/>
                <a:cxnLst/>
                <a:rect l="l" t="t" r="r" b="b"/>
                <a:pathLst>
                  <a:path w="21253" h="9684" extrusionOk="0">
                    <a:moveTo>
                      <a:pt x="17734" y="1"/>
                    </a:moveTo>
                    <a:cubicBezTo>
                      <a:pt x="16625" y="1"/>
                      <a:pt x="15377" y="555"/>
                      <a:pt x="14359" y="729"/>
                    </a:cubicBezTo>
                    <a:cubicBezTo>
                      <a:pt x="14207" y="753"/>
                      <a:pt x="14042" y="762"/>
                      <a:pt x="13871" y="762"/>
                    </a:cubicBezTo>
                    <a:cubicBezTo>
                      <a:pt x="13342" y="762"/>
                      <a:pt x="12742" y="677"/>
                      <a:pt x="12208" y="677"/>
                    </a:cubicBezTo>
                    <a:cubicBezTo>
                      <a:pt x="11953" y="677"/>
                      <a:pt x="11713" y="696"/>
                      <a:pt x="11502" y="753"/>
                    </a:cubicBezTo>
                    <a:lnTo>
                      <a:pt x="2381" y="1705"/>
                    </a:lnTo>
                    <a:cubicBezTo>
                      <a:pt x="1572" y="3634"/>
                      <a:pt x="857" y="5575"/>
                      <a:pt x="0" y="7444"/>
                    </a:cubicBezTo>
                    <a:cubicBezTo>
                      <a:pt x="595" y="7278"/>
                      <a:pt x="1167" y="6873"/>
                      <a:pt x="1548" y="6313"/>
                    </a:cubicBezTo>
                    <a:lnTo>
                      <a:pt x="1548" y="6313"/>
                    </a:lnTo>
                    <a:cubicBezTo>
                      <a:pt x="1201" y="7607"/>
                      <a:pt x="1595" y="9103"/>
                      <a:pt x="2913" y="9103"/>
                    </a:cubicBezTo>
                    <a:cubicBezTo>
                      <a:pt x="2954" y="9103"/>
                      <a:pt x="2994" y="9102"/>
                      <a:pt x="3036" y="9099"/>
                    </a:cubicBezTo>
                    <a:cubicBezTo>
                      <a:pt x="4155" y="9004"/>
                      <a:pt x="5298" y="7885"/>
                      <a:pt x="5846" y="6766"/>
                    </a:cubicBezTo>
                    <a:cubicBezTo>
                      <a:pt x="5893" y="8313"/>
                      <a:pt x="6482" y="9433"/>
                      <a:pt x="7853" y="9433"/>
                    </a:cubicBezTo>
                    <a:cubicBezTo>
                      <a:pt x="7874" y="9433"/>
                      <a:pt x="7896" y="9433"/>
                      <a:pt x="7918" y="9433"/>
                    </a:cubicBezTo>
                    <a:cubicBezTo>
                      <a:pt x="9227" y="9409"/>
                      <a:pt x="9989" y="8230"/>
                      <a:pt x="10132" y="6789"/>
                    </a:cubicBezTo>
                    <a:lnTo>
                      <a:pt x="10132" y="6789"/>
                    </a:lnTo>
                    <a:cubicBezTo>
                      <a:pt x="10064" y="7835"/>
                      <a:pt x="11450" y="9684"/>
                      <a:pt x="12456" y="9684"/>
                    </a:cubicBezTo>
                    <a:cubicBezTo>
                      <a:pt x="12504" y="9684"/>
                      <a:pt x="12551" y="9679"/>
                      <a:pt x="12597" y="9671"/>
                    </a:cubicBezTo>
                    <a:cubicBezTo>
                      <a:pt x="13799" y="9492"/>
                      <a:pt x="14109" y="8052"/>
                      <a:pt x="14216" y="6825"/>
                    </a:cubicBezTo>
                    <a:cubicBezTo>
                      <a:pt x="14633" y="7599"/>
                      <a:pt x="15014" y="8480"/>
                      <a:pt x="15919" y="8778"/>
                    </a:cubicBezTo>
                    <a:cubicBezTo>
                      <a:pt x="16163" y="8856"/>
                      <a:pt x="16375" y="8892"/>
                      <a:pt x="16559" y="8892"/>
                    </a:cubicBezTo>
                    <a:cubicBezTo>
                      <a:pt x="18032" y="8892"/>
                      <a:pt x="17709" y="6586"/>
                      <a:pt x="17931" y="5146"/>
                    </a:cubicBezTo>
                    <a:lnTo>
                      <a:pt x="17931" y="5146"/>
                    </a:lnTo>
                    <a:cubicBezTo>
                      <a:pt x="18455" y="6349"/>
                      <a:pt x="19895" y="7528"/>
                      <a:pt x="21015" y="7718"/>
                    </a:cubicBezTo>
                    <a:cubicBezTo>
                      <a:pt x="21086" y="7742"/>
                      <a:pt x="21181" y="7742"/>
                      <a:pt x="21253" y="7754"/>
                    </a:cubicBezTo>
                    <a:cubicBezTo>
                      <a:pt x="21181" y="7575"/>
                      <a:pt x="21086" y="7397"/>
                      <a:pt x="21015" y="7206"/>
                    </a:cubicBezTo>
                    <a:cubicBezTo>
                      <a:pt x="20455" y="6016"/>
                      <a:pt x="20003" y="4801"/>
                      <a:pt x="19622" y="3539"/>
                    </a:cubicBezTo>
                    <a:cubicBezTo>
                      <a:pt x="19419" y="2860"/>
                      <a:pt x="19288" y="2217"/>
                      <a:pt x="19157" y="1467"/>
                    </a:cubicBezTo>
                    <a:cubicBezTo>
                      <a:pt x="19026" y="848"/>
                      <a:pt x="19002" y="265"/>
                      <a:pt x="18467" y="98"/>
                    </a:cubicBezTo>
                    <a:cubicBezTo>
                      <a:pt x="18233" y="30"/>
                      <a:pt x="17987" y="1"/>
                      <a:pt x="17734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40"/>
              <p:cNvSpPr/>
              <p:nvPr/>
            </p:nvSpPr>
            <p:spPr>
              <a:xfrm>
                <a:off x="1013025" y="1134625"/>
                <a:ext cx="268225" cy="165925"/>
              </a:xfrm>
              <a:custGeom>
                <a:avLst/>
                <a:gdLst/>
                <a:ahLst/>
                <a:cxnLst/>
                <a:rect l="l" t="t" r="r" b="b"/>
                <a:pathLst>
                  <a:path w="10729" h="6637" extrusionOk="0">
                    <a:moveTo>
                      <a:pt x="7239" y="1"/>
                    </a:moveTo>
                    <a:lnTo>
                      <a:pt x="3439" y="225"/>
                    </a:lnTo>
                    <a:cubicBezTo>
                      <a:pt x="3129" y="1018"/>
                      <a:pt x="2442" y="2244"/>
                      <a:pt x="2030" y="2997"/>
                    </a:cubicBezTo>
                    <a:cubicBezTo>
                      <a:pt x="1761" y="3501"/>
                      <a:pt x="1471" y="3994"/>
                      <a:pt x="1094" y="4447"/>
                    </a:cubicBezTo>
                    <a:cubicBezTo>
                      <a:pt x="871" y="4747"/>
                      <a:pt x="1" y="5479"/>
                      <a:pt x="387" y="5917"/>
                    </a:cubicBezTo>
                    <a:cubicBezTo>
                      <a:pt x="495" y="6036"/>
                      <a:pt x="645" y="6085"/>
                      <a:pt x="816" y="6085"/>
                    </a:cubicBezTo>
                    <a:cubicBezTo>
                      <a:pt x="1397" y="6085"/>
                      <a:pt x="2227" y="5526"/>
                      <a:pt x="2514" y="5271"/>
                    </a:cubicBezTo>
                    <a:lnTo>
                      <a:pt x="2514" y="5271"/>
                    </a:lnTo>
                    <a:cubicBezTo>
                      <a:pt x="2182" y="5754"/>
                      <a:pt x="2164" y="6547"/>
                      <a:pt x="2860" y="6547"/>
                    </a:cubicBezTo>
                    <a:cubicBezTo>
                      <a:pt x="2889" y="6547"/>
                      <a:pt x="2919" y="6545"/>
                      <a:pt x="2951" y="6542"/>
                    </a:cubicBezTo>
                    <a:cubicBezTo>
                      <a:pt x="3460" y="6481"/>
                      <a:pt x="4111" y="5998"/>
                      <a:pt x="4228" y="5525"/>
                    </a:cubicBezTo>
                    <a:cubicBezTo>
                      <a:pt x="4243" y="6074"/>
                      <a:pt x="4592" y="6636"/>
                      <a:pt x="5209" y="6636"/>
                    </a:cubicBezTo>
                    <a:cubicBezTo>
                      <a:pt x="5232" y="6636"/>
                      <a:pt x="5256" y="6636"/>
                      <a:pt x="5281" y="6634"/>
                    </a:cubicBezTo>
                    <a:cubicBezTo>
                      <a:pt x="5942" y="6593"/>
                      <a:pt x="6074" y="5876"/>
                      <a:pt x="6161" y="5327"/>
                    </a:cubicBezTo>
                    <a:lnTo>
                      <a:pt x="6161" y="5327"/>
                    </a:lnTo>
                    <a:cubicBezTo>
                      <a:pt x="6151" y="5924"/>
                      <a:pt x="7042" y="6428"/>
                      <a:pt x="7631" y="6428"/>
                    </a:cubicBezTo>
                    <a:cubicBezTo>
                      <a:pt x="7653" y="6428"/>
                      <a:pt x="7675" y="6427"/>
                      <a:pt x="7697" y="6425"/>
                    </a:cubicBezTo>
                    <a:cubicBezTo>
                      <a:pt x="8384" y="6380"/>
                      <a:pt x="8358" y="5418"/>
                      <a:pt x="8145" y="5006"/>
                    </a:cubicBezTo>
                    <a:lnTo>
                      <a:pt x="8145" y="5006"/>
                    </a:lnTo>
                    <a:cubicBezTo>
                      <a:pt x="8430" y="5498"/>
                      <a:pt x="9232" y="5775"/>
                      <a:pt x="9813" y="5775"/>
                    </a:cubicBezTo>
                    <a:cubicBezTo>
                      <a:pt x="9834" y="5775"/>
                      <a:pt x="9854" y="5775"/>
                      <a:pt x="9874" y="5774"/>
                    </a:cubicBezTo>
                    <a:cubicBezTo>
                      <a:pt x="10128" y="5769"/>
                      <a:pt x="10535" y="5754"/>
                      <a:pt x="10632" y="5464"/>
                    </a:cubicBezTo>
                    <a:cubicBezTo>
                      <a:pt x="10729" y="5138"/>
                      <a:pt x="10342" y="4904"/>
                      <a:pt x="10128" y="4737"/>
                    </a:cubicBezTo>
                    <a:cubicBezTo>
                      <a:pt x="9609" y="4264"/>
                      <a:pt x="9004" y="3658"/>
                      <a:pt x="8638" y="3048"/>
                    </a:cubicBezTo>
                    <a:cubicBezTo>
                      <a:pt x="8317" y="2539"/>
                      <a:pt x="8104" y="2153"/>
                      <a:pt x="7885" y="1583"/>
                    </a:cubicBezTo>
                    <a:cubicBezTo>
                      <a:pt x="7722" y="1120"/>
                      <a:pt x="7239" y="1"/>
                      <a:pt x="7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40"/>
              <p:cNvSpPr/>
              <p:nvPr/>
            </p:nvSpPr>
            <p:spPr>
              <a:xfrm>
                <a:off x="1063481" y="1137299"/>
                <a:ext cx="161418" cy="88807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8077" extrusionOk="0">
                    <a:moveTo>
                      <a:pt x="12026" y="1"/>
                    </a:moveTo>
                    <a:lnTo>
                      <a:pt x="3143" y="513"/>
                    </a:lnTo>
                    <a:cubicBezTo>
                      <a:pt x="2453" y="2263"/>
                      <a:pt x="988" y="4930"/>
                      <a:pt x="0" y="6704"/>
                    </a:cubicBezTo>
                    <a:cubicBezTo>
                      <a:pt x="977" y="6501"/>
                      <a:pt x="2179" y="5394"/>
                      <a:pt x="2620" y="4858"/>
                    </a:cubicBezTo>
                    <a:lnTo>
                      <a:pt x="2620" y="4858"/>
                    </a:lnTo>
                    <a:cubicBezTo>
                      <a:pt x="2068" y="5973"/>
                      <a:pt x="2049" y="7842"/>
                      <a:pt x="3258" y="7842"/>
                    </a:cubicBezTo>
                    <a:cubicBezTo>
                      <a:pt x="3302" y="7842"/>
                      <a:pt x="3347" y="7840"/>
                      <a:pt x="3394" y="7835"/>
                    </a:cubicBezTo>
                    <a:cubicBezTo>
                      <a:pt x="4275" y="7692"/>
                      <a:pt x="5394" y="6561"/>
                      <a:pt x="5584" y="5466"/>
                    </a:cubicBezTo>
                    <a:cubicBezTo>
                      <a:pt x="5619" y="6749"/>
                      <a:pt x="6237" y="8077"/>
                      <a:pt x="7308" y="8077"/>
                    </a:cubicBezTo>
                    <a:cubicBezTo>
                      <a:pt x="7340" y="8077"/>
                      <a:pt x="7373" y="8075"/>
                      <a:pt x="7406" y="8073"/>
                    </a:cubicBezTo>
                    <a:cubicBezTo>
                      <a:pt x="8549" y="7978"/>
                      <a:pt x="8775" y="6299"/>
                      <a:pt x="8906" y="5037"/>
                    </a:cubicBezTo>
                    <a:lnTo>
                      <a:pt x="8906" y="5037"/>
                    </a:lnTo>
                    <a:cubicBezTo>
                      <a:pt x="8895" y="6437"/>
                      <a:pt x="10469" y="7624"/>
                      <a:pt x="11464" y="7624"/>
                    </a:cubicBezTo>
                    <a:cubicBezTo>
                      <a:pt x="11493" y="7624"/>
                      <a:pt x="11522" y="7623"/>
                      <a:pt x="11549" y="7621"/>
                    </a:cubicBezTo>
                    <a:cubicBezTo>
                      <a:pt x="12740" y="7537"/>
                      <a:pt x="12680" y="5287"/>
                      <a:pt x="12311" y="4323"/>
                    </a:cubicBezTo>
                    <a:lnTo>
                      <a:pt x="12311" y="4323"/>
                    </a:lnTo>
                    <a:cubicBezTo>
                      <a:pt x="12728" y="5287"/>
                      <a:pt x="13752" y="5894"/>
                      <a:pt x="14681" y="6085"/>
                    </a:cubicBezTo>
                    <a:cubicBezTo>
                      <a:pt x="14252" y="5347"/>
                      <a:pt x="13907" y="4620"/>
                      <a:pt x="13550" y="3703"/>
                    </a:cubicBezTo>
                    <a:cubicBezTo>
                      <a:pt x="13157" y="2620"/>
                      <a:pt x="12026" y="1"/>
                      <a:pt x="12026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40"/>
              <p:cNvSpPr/>
              <p:nvPr/>
            </p:nvSpPr>
            <p:spPr>
              <a:xfrm>
                <a:off x="1062125" y="1044725"/>
                <a:ext cx="1708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5414" extrusionOk="0">
                    <a:moveTo>
                      <a:pt x="3510" y="1"/>
                    </a:moveTo>
                    <a:cubicBezTo>
                      <a:pt x="2976" y="932"/>
                      <a:pt x="2126" y="1990"/>
                      <a:pt x="1475" y="2859"/>
                    </a:cubicBezTo>
                    <a:cubicBezTo>
                      <a:pt x="1145" y="3312"/>
                      <a:pt x="768" y="3709"/>
                      <a:pt x="417" y="4146"/>
                    </a:cubicBezTo>
                    <a:cubicBezTo>
                      <a:pt x="321" y="4238"/>
                      <a:pt x="0" y="4563"/>
                      <a:pt x="66" y="4721"/>
                    </a:cubicBezTo>
                    <a:cubicBezTo>
                      <a:pt x="105" y="4828"/>
                      <a:pt x="268" y="4857"/>
                      <a:pt x="421" y="4857"/>
                    </a:cubicBezTo>
                    <a:cubicBezTo>
                      <a:pt x="507" y="4857"/>
                      <a:pt x="591" y="4847"/>
                      <a:pt x="646" y="4838"/>
                    </a:cubicBezTo>
                    <a:cubicBezTo>
                      <a:pt x="1003" y="4793"/>
                      <a:pt x="1578" y="4594"/>
                      <a:pt x="1749" y="4250"/>
                    </a:cubicBezTo>
                    <a:lnTo>
                      <a:pt x="1749" y="4250"/>
                    </a:lnTo>
                    <a:cubicBezTo>
                      <a:pt x="1520" y="4731"/>
                      <a:pt x="1446" y="5321"/>
                      <a:pt x="2162" y="5342"/>
                    </a:cubicBezTo>
                    <a:cubicBezTo>
                      <a:pt x="2171" y="5342"/>
                      <a:pt x="2180" y="5342"/>
                      <a:pt x="2189" y="5342"/>
                    </a:cubicBezTo>
                    <a:cubicBezTo>
                      <a:pt x="2706" y="5342"/>
                      <a:pt x="2994" y="4760"/>
                      <a:pt x="3174" y="4370"/>
                    </a:cubicBezTo>
                    <a:cubicBezTo>
                      <a:pt x="3200" y="4665"/>
                      <a:pt x="3225" y="4818"/>
                      <a:pt x="3459" y="5047"/>
                    </a:cubicBezTo>
                    <a:cubicBezTo>
                      <a:pt x="3618" y="5211"/>
                      <a:pt x="3879" y="5413"/>
                      <a:pt x="4123" y="5413"/>
                    </a:cubicBezTo>
                    <a:cubicBezTo>
                      <a:pt x="4129" y="5413"/>
                      <a:pt x="4135" y="5413"/>
                      <a:pt x="4141" y="5413"/>
                    </a:cubicBezTo>
                    <a:cubicBezTo>
                      <a:pt x="4695" y="5403"/>
                      <a:pt x="4731" y="4660"/>
                      <a:pt x="4649" y="4294"/>
                    </a:cubicBezTo>
                    <a:lnTo>
                      <a:pt x="4649" y="4294"/>
                    </a:lnTo>
                    <a:cubicBezTo>
                      <a:pt x="4853" y="4716"/>
                      <a:pt x="5372" y="4945"/>
                      <a:pt x="5835" y="4970"/>
                    </a:cubicBezTo>
                    <a:cubicBezTo>
                      <a:pt x="5893" y="4974"/>
                      <a:pt x="5958" y="4977"/>
                      <a:pt x="6023" y="4977"/>
                    </a:cubicBezTo>
                    <a:cubicBezTo>
                      <a:pt x="6402" y="4977"/>
                      <a:pt x="6833" y="4892"/>
                      <a:pt x="6547" y="4472"/>
                    </a:cubicBezTo>
                    <a:cubicBezTo>
                      <a:pt x="6267" y="4034"/>
                      <a:pt x="5875" y="3678"/>
                      <a:pt x="5596" y="3261"/>
                    </a:cubicBezTo>
                    <a:cubicBezTo>
                      <a:pt x="5316" y="2859"/>
                      <a:pt x="5061" y="2458"/>
                      <a:pt x="4822" y="2056"/>
                    </a:cubicBezTo>
                    <a:cubicBezTo>
                      <a:pt x="4604" y="1715"/>
                      <a:pt x="3658" y="311"/>
                      <a:pt x="3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8" name="Google Shape;2888;p40"/>
            <p:cNvGrpSpPr/>
            <p:nvPr/>
          </p:nvGrpSpPr>
          <p:grpSpPr>
            <a:xfrm>
              <a:off x="2839525" y="1586075"/>
              <a:ext cx="334600" cy="558425"/>
              <a:chOff x="2839525" y="1586075"/>
              <a:chExt cx="334600" cy="558425"/>
            </a:xfrm>
          </p:grpSpPr>
          <p:sp>
            <p:nvSpPr>
              <p:cNvPr id="2889" name="Google Shape;2889;p40"/>
              <p:cNvSpPr/>
              <p:nvPr/>
            </p:nvSpPr>
            <p:spPr>
              <a:xfrm>
                <a:off x="3037525" y="1832525"/>
                <a:ext cx="441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149" extrusionOk="0">
                    <a:moveTo>
                      <a:pt x="1531" y="1"/>
                    </a:moveTo>
                    <a:cubicBezTo>
                      <a:pt x="1707" y="439"/>
                      <a:pt x="1602" y="600"/>
                      <a:pt x="1386" y="600"/>
                    </a:cubicBezTo>
                    <a:cubicBezTo>
                      <a:pt x="1226" y="600"/>
                      <a:pt x="1006" y="512"/>
                      <a:pt x="794" y="382"/>
                    </a:cubicBezTo>
                    <a:cubicBezTo>
                      <a:pt x="790" y="378"/>
                      <a:pt x="785" y="377"/>
                      <a:pt x="780" y="377"/>
                    </a:cubicBezTo>
                    <a:cubicBezTo>
                      <a:pt x="764" y="377"/>
                      <a:pt x="745" y="393"/>
                      <a:pt x="753" y="413"/>
                    </a:cubicBezTo>
                    <a:cubicBezTo>
                      <a:pt x="800" y="623"/>
                      <a:pt x="815" y="1095"/>
                      <a:pt x="573" y="1095"/>
                    </a:cubicBezTo>
                    <a:cubicBezTo>
                      <a:pt x="528" y="1095"/>
                      <a:pt x="475" y="1080"/>
                      <a:pt x="412" y="1043"/>
                    </a:cubicBezTo>
                    <a:cubicBezTo>
                      <a:pt x="244" y="931"/>
                      <a:pt x="122" y="764"/>
                      <a:pt x="0" y="601"/>
                    </a:cubicBezTo>
                    <a:lnTo>
                      <a:pt x="0" y="601"/>
                    </a:lnTo>
                    <a:cubicBezTo>
                      <a:pt x="102" y="779"/>
                      <a:pt x="219" y="957"/>
                      <a:pt x="387" y="1079"/>
                    </a:cubicBezTo>
                    <a:cubicBezTo>
                      <a:pt x="440" y="1119"/>
                      <a:pt x="510" y="1149"/>
                      <a:pt x="579" y="1149"/>
                    </a:cubicBezTo>
                    <a:cubicBezTo>
                      <a:pt x="622" y="1149"/>
                      <a:pt x="665" y="1137"/>
                      <a:pt x="702" y="1109"/>
                    </a:cubicBezTo>
                    <a:cubicBezTo>
                      <a:pt x="878" y="957"/>
                      <a:pt x="852" y="690"/>
                      <a:pt x="823" y="471"/>
                    </a:cubicBezTo>
                    <a:lnTo>
                      <a:pt x="823" y="471"/>
                    </a:lnTo>
                    <a:cubicBezTo>
                      <a:pt x="1015" y="582"/>
                      <a:pt x="1217" y="649"/>
                      <a:pt x="1374" y="649"/>
                    </a:cubicBezTo>
                    <a:cubicBezTo>
                      <a:pt x="1631" y="649"/>
                      <a:pt x="1766" y="467"/>
                      <a:pt x="1531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40"/>
              <p:cNvSpPr/>
              <p:nvPr/>
            </p:nvSpPr>
            <p:spPr>
              <a:xfrm>
                <a:off x="2922425" y="1838625"/>
                <a:ext cx="5040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890" extrusionOk="0">
                    <a:moveTo>
                      <a:pt x="1" y="1"/>
                    </a:moveTo>
                    <a:cubicBezTo>
                      <a:pt x="47" y="343"/>
                      <a:pt x="253" y="489"/>
                      <a:pt x="491" y="489"/>
                    </a:cubicBezTo>
                    <a:cubicBezTo>
                      <a:pt x="668" y="489"/>
                      <a:pt x="864" y="407"/>
                      <a:pt x="1023" y="265"/>
                    </a:cubicBezTo>
                    <a:lnTo>
                      <a:pt x="1023" y="265"/>
                    </a:lnTo>
                    <a:cubicBezTo>
                      <a:pt x="1021" y="304"/>
                      <a:pt x="1025" y="343"/>
                      <a:pt x="1033" y="377"/>
                    </a:cubicBezTo>
                    <a:cubicBezTo>
                      <a:pt x="1065" y="603"/>
                      <a:pt x="1225" y="890"/>
                      <a:pt x="1471" y="890"/>
                    </a:cubicBezTo>
                    <a:cubicBezTo>
                      <a:pt x="1502" y="890"/>
                      <a:pt x="1534" y="885"/>
                      <a:pt x="1567" y="876"/>
                    </a:cubicBezTo>
                    <a:cubicBezTo>
                      <a:pt x="1761" y="809"/>
                      <a:pt x="1898" y="652"/>
                      <a:pt x="2015" y="499"/>
                    </a:cubicBezTo>
                    <a:lnTo>
                      <a:pt x="2015" y="499"/>
                    </a:lnTo>
                    <a:cubicBezTo>
                      <a:pt x="1884" y="644"/>
                      <a:pt x="1677" y="843"/>
                      <a:pt x="1481" y="843"/>
                    </a:cubicBezTo>
                    <a:cubicBezTo>
                      <a:pt x="1395" y="843"/>
                      <a:pt x="1311" y="805"/>
                      <a:pt x="1237" y="708"/>
                    </a:cubicBezTo>
                    <a:cubicBezTo>
                      <a:pt x="1125" y="570"/>
                      <a:pt x="1064" y="357"/>
                      <a:pt x="1094" y="189"/>
                    </a:cubicBezTo>
                    <a:cubicBezTo>
                      <a:pt x="1099" y="174"/>
                      <a:pt x="1094" y="163"/>
                      <a:pt x="1089" y="153"/>
                    </a:cubicBezTo>
                    <a:cubicBezTo>
                      <a:pt x="1082" y="148"/>
                      <a:pt x="1074" y="146"/>
                      <a:pt x="1066" y="146"/>
                    </a:cubicBezTo>
                    <a:cubicBezTo>
                      <a:pt x="1059" y="146"/>
                      <a:pt x="1051" y="148"/>
                      <a:pt x="1044" y="153"/>
                    </a:cubicBezTo>
                    <a:cubicBezTo>
                      <a:pt x="967" y="240"/>
                      <a:pt x="881" y="306"/>
                      <a:pt x="779" y="357"/>
                    </a:cubicBezTo>
                    <a:cubicBezTo>
                      <a:pt x="672" y="413"/>
                      <a:pt x="570" y="440"/>
                      <a:pt x="475" y="440"/>
                    </a:cubicBezTo>
                    <a:cubicBezTo>
                      <a:pt x="247" y="440"/>
                      <a:pt x="69" y="282"/>
                      <a:pt x="1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40"/>
              <p:cNvSpPr/>
              <p:nvPr/>
            </p:nvSpPr>
            <p:spPr>
              <a:xfrm>
                <a:off x="2990975" y="1728000"/>
                <a:ext cx="344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662" extrusionOk="0">
                    <a:moveTo>
                      <a:pt x="1379" y="0"/>
                    </a:moveTo>
                    <a:cubicBezTo>
                      <a:pt x="1254" y="245"/>
                      <a:pt x="1100" y="549"/>
                      <a:pt x="819" y="603"/>
                    </a:cubicBezTo>
                    <a:lnTo>
                      <a:pt x="819" y="603"/>
                    </a:lnTo>
                    <a:cubicBezTo>
                      <a:pt x="744" y="462"/>
                      <a:pt x="756" y="268"/>
                      <a:pt x="814" y="117"/>
                    </a:cubicBezTo>
                    <a:cubicBezTo>
                      <a:pt x="821" y="91"/>
                      <a:pt x="802" y="71"/>
                      <a:pt x="783" y="71"/>
                    </a:cubicBezTo>
                    <a:cubicBezTo>
                      <a:pt x="772" y="71"/>
                      <a:pt x="761" y="77"/>
                      <a:pt x="753" y="92"/>
                    </a:cubicBezTo>
                    <a:cubicBezTo>
                      <a:pt x="753" y="92"/>
                      <a:pt x="753" y="92"/>
                      <a:pt x="753" y="92"/>
                    </a:cubicBezTo>
                    <a:lnTo>
                      <a:pt x="753" y="92"/>
                    </a:lnTo>
                    <a:cubicBezTo>
                      <a:pt x="723" y="163"/>
                      <a:pt x="672" y="224"/>
                      <a:pt x="621" y="280"/>
                    </a:cubicBezTo>
                    <a:cubicBezTo>
                      <a:pt x="505" y="396"/>
                      <a:pt x="332" y="546"/>
                      <a:pt x="161" y="546"/>
                    </a:cubicBezTo>
                    <a:cubicBezTo>
                      <a:pt x="107" y="546"/>
                      <a:pt x="52" y="531"/>
                      <a:pt x="0" y="494"/>
                    </a:cubicBezTo>
                    <a:lnTo>
                      <a:pt x="0" y="494"/>
                    </a:lnTo>
                    <a:cubicBezTo>
                      <a:pt x="59" y="548"/>
                      <a:pt x="124" y="569"/>
                      <a:pt x="192" y="569"/>
                    </a:cubicBezTo>
                    <a:cubicBezTo>
                      <a:pt x="362" y="569"/>
                      <a:pt x="546" y="433"/>
                      <a:pt x="662" y="321"/>
                    </a:cubicBezTo>
                    <a:cubicBezTo>
                      <a:pt x="679" y="304"/>
                      <a:pt x="695" y="287"/>
                      <a:pt x="710" y="269"/>
                    </a:cubicBezTo>
                    <a:lnTo>
                      <a:pt x="710" y="269"/>
                    </a:lnTo>
                    <a:cubicBezTo>
                      <a:pt x="692" y="401"/>
                      <a:pt x="706" y="537"/>
                      <a:pt x="779" y="651"/>
                    </a:cubicBezTo>
                    <a:cubicBezTo>
                      <a:pt x="789" y="656"/>
                      <a:pt x="794" y="662"/>
                      <a:pt x="809" y="662"/>
                    </a:cubicBezTo>
                    <a:cubicBezTo>
                      <a:pt x="1125" y="611"/>
                      <a:pt x="1282" y="275"/>
                      <a:pt x="137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40"/>
              <p:cNvSpPr/>
              <p:nvPr/>
            </p:nvSpPr>
            <p:spPr>
              <a:xfrm>
                <a:off x="3002425" y="1673950"/>
                <a:ext cx="208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9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" y="112"/>
                      <a:pt x="31" y="219"/>
                      <a:pt x="77" y="321"/>
                    </a:cubicBezTo>
                    <a:cubicBezTo>
                      <a:pt x="166" y="539"/>
                      <a:pt x="334" y="692"/>
                      <a:pt x="508" y="692"/>
                    </a:cubicBezTo>
                    <a:cubicBezTo>
                      <a:pt x="622" y="692"/>
                      <a:pt x="738" y="626"/>
                      <a:pt x="834" y="468"/>
                    </a:cubicBezTo>
                    <a:lnTo>
                      <a:pt x="834" y="468"/>
                    </a:lnTo>
                    <a:cubicBezTo>
                      <a:pt x="725" y="585"/>
                      <a:pt x="622" y="636"/>
                      <a:pt x="527" y="636"/>
                    </a:cubicBezTo>
                    <a:cubicBezTo>
                      <a:pt x="370" y="636"/>
                      <a:pt x="233" y="498"/>
                      <a:pt x="122" y="295"/>
                    </a:cubicBezTo>
                    <a:cubicBezTo>
                      <a:pt x="77" y="204"/>
                      <a:pt x="31" y="102"/>
                      <a:pt x="0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40"/>
              <p:cNvSpPr/>
              <p:nvPr/>
            </p:nvSpPr>
            <p:spPr>
              <a:xfrm>
                <a:off x="2883575" y="1957400"/>
                <a:ext cx="432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111" extrusionOk="0">
                    <a:moveTo>
                      <a:pt x="110" y="1"/>
                    </a:moveTo>
                    <a:cubicBezTo>
                      <a:pt x="1" y="294"/>
                      <a:pt x="76" y="841"/>
                      <a:pt x="465" y="841"/>
                    </a:cubicBezTo>
                    <a:cubicBezTo>
                      <a:pt x="474" y="841"/>
                      <a:pt x="483" y="840"/>
                      <a:pt x="492" y="840"/>
                    </a:cubicBezTo>
                    <a:cubicBezTo>
                      <a:pt x="691" y="822"/>
                      <a:pt x="839" y="674"/>
                      <a:pt x="973" y="545"/>
                    </a:cubicBezTo>
                    <a:lnTo>
                      <a:pt x="973" y="545"/>
                    </a:lnTo>
                    <a:cubicBezTo>
                      <a:pt x="986" y="734"/>
                      <a:pt x="1038" y="931"/>
                      <a:pt x="1189" y="1059"/>
                    </a:cubicBezTo>
                    <a:cubicBezTo>
                      <a:pt x="1225" y="1091"/>
                      <a:pt x="1278" y="1110"/>
                      <a:pt x="1329" y="1110"/>
                    </a:cubicBezTo>
                    <a:cubicBezTo>
                      <a:pt x="1335" y="1110"/>
                      <a:pt x="1341" y="1110"/>
                      <a:pt x="1346" y="1110"/>
                    </a:cubicBezTo>
                    <a:cubicBezTo>
                      <a:pt x="1504" y="1074"/>
                      <a:pt x="1606" y="942"/>
                      <a:pt x="1728" y="845"/>
                    </a:cubicBezTo>
                    <a:lnTo>
                      <a:pt x="1728" y="845"/>
                    </a:lnTo>
                    <a:cubicBezTo>
                      <a:pt x="1606" y="931"/>
                      <a:pt x="1494" y="1048"/>
                      <a:pt x="1331" y="1064"/>
                    </a:cubicBezTo>
                    <a:cubicBezTo>
                      <a:pt x="1097" y="1059"/>
                      <a:pt x="1021" y="662"/>
                      <a:pt x="1026" y="474"/>
                    </a:cubicBezTo>
                    <a:cubicBezTo>
                      <a:pt x="1026" y="456"/>
                      <a:pt x="1012" y="444"/>
                      <a:pt x="996" y="444"/>
                    </a:cubicBezTo>
                    <a:cubicBezTo>
                      <a:pt x="989" y="444"/>
                      <a:pt x="981" y="447"/>
                      <a:pt x="975" y="453"/>
                    </a:cubicBezTo>
                    <a:cubicBezTo>
                      <a:pt x="832" y="586"/>
                      <a:pt x="690" y="753"/>
                      <a:pt x="487" y="784"/>
                    </a:cubicBezTo>
                    <a:cubicBezTo>
                      <a:pt x="477" y="785"/>
                      <a:pt x="467" y="785"/>
                      <a:pt x="458" y="785"/>
                    </a:cubicBezTo>
                    <a:cubicBezTo>
                      <a:pt x="266" y="785"/>
                      <a:pt x="144" y="592"/>
                      <a:pt x="110" y="408"/>
                    </a:cubicBezTo>
                    <a:cubicBezTo>
                      <a:pt x="80" y="275"/>
                      <a:pt x="75" y="133"/>
                      <a:pt x="11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40"/>
              <p:cNvSpPr/>
              <p:nvPr/>
            </p:nvSpPr>
            <p:spPr>
              <a:xfrm>
                <a:off x="3064225" y="1941900"/>
                <a:ext cx="5947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699" extrusionOk="0">
                    <a:moveTo>
                      <a:pt x="2076" y="0"/>
                    </a:moveTo>
                    <a:cubicBezTo>
                      <a:pt x="2172" y="208"/>
                      <a:pt x="2342" y="809"/>
                      <a:pt x="1985" y="809"/>
                    </a:cubicBezTo>
                    <a:cubicBezTo>
                      <a:pt x="1966" y="809"/>
                      <a:pt x="1945" y="807"/>
                      <a:pt x="1923" y="804"/>
                    </a:cubicBezTo>
                    <a:cubicBezTo>
                      <a:pt x="1720" y="748"/>
                      <a:pt x="1567" y="590"/>
                      <a:pt x="1389" y="473"/>
                    </a:cubicBezTo>
                    <a:cubicBezTo>
                      <a:pt x="1386" y="472"/>
                      <a:pt x="1384" y="472"/>
                      <a:pt x="1381" y="472"/>
                    </a:cubicBezTo>
                    <a:cubicBezTo>
                      <a:pt x="1365" y="472"/>
                      <a:pt x="1353" y="485"/>
                      <a:pt x="1348" y="493"/>
                    </a:cubicBezTo>
                    <a:cubicBezTo>
                      <a:pt x="1323" y="600"/>
                      <a:pt x="1323" y="712"/>
                      <a:pt x="1323" y="819"/>
                    </a:cubicBezTo>
                    <a:cubicBezTo>
                      <a:pt x="1328" y="1104"/>
                      <a:pt x="1379" y="1501"/>
                      <a:pt x="1058" y="1628"/>
                    </a:cubicBezTo>
                    <a:cubicBezTo>
                      <a:pt x="1014" y="1641"/>
                      <a:pt x="971" y="1646"/>
                      <a:pt x="928" y="1646"/>
                    </a:cubicBezTo>
                    <a:cubicBezTo>
                      <a:pt x="576" y="1646"/>
                      <a:pt x="254" y="1257"/>
                      <a:pt x="0" y="1058"/>
                    </a:cubicBezTo>
                    <a:lnTo>
                      <a:pt x="0" y="1058"/>
                    </a:lnTo>
                    <a:cubicBezTo>
                      <a:pt x="229" y="1282"/>
                      <a:pt x="438" y="1541"/>
                      <a:pt x="743" y="1663"/>
                    </a:cubicBezTo>
                    <a:cubicBezTo>
                      <a:pt x="799" y="1687"/>
                      <a:pt x="859" y="1699"/>
                      <a:pt x="918" y="1699"/>
                    </a:cubicBezTo>
                    <a:cubicBezTo>
                      <a:pt x="1084" y="1699"/>
                      <a:pt x="1248" y="1609"/>
                      <a:pt x="1323" y="1455"/>
                    </a:cubicBezTo>
                    <a:cubicBezTo>
                      <a:pt x="1420" y="1251"/>
                      <a:pt x="1394" y="1028"/>
                      <a:pt x="1389" y="814"/>
                    </a:cubicBezTo>
                    <a:cubicBezTo>
                      <a:pt x="1389" y="727"/>
                      <a:pt x="1389" y="633"/>
                      <a:pt x="1405" y="550"/>
                    </a:cubicBezTo>
                    <a:lnTo>
                      <a:pt x="1405" y="550"/>
                    </a:lnTo>
                    <a:cubicBezTo>
                      <a:pt x="1561" y="663"/>
                      <a:pt x="1719" y="802"/>
                      <a:pt x="1913" y="850"/>
                    </a:cubicBezTo>
                    <a:cubicBezTo>
                      <a:pt x="1937" y="853"/>
                      <a:pt x="1959" y="855"/>
                      <a:pt x="1980" y="855"/>
                    </a:cubicBezTo>
                    <a:cubicBezTo>
                      <a:pt x="2378" y="855"/>
                      <a:pt x="2206" y="232"/>
                      <a:pt x="207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40"/>
              <p:cNvSpPr/>
              <p:nvPr/>
            </p:nvSpPr>
            <p:spPr>
              <a:xfrm>
                <a:off x="2970000" y="1976475"/>
                <a:ext cx="28750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75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148"/>
                      <a:pt x="36" y="301"/>
                      <a:pt x="107" y="433"/>
                    </a:cubicBezTo>
                    <a:cubicBezTo>
                      <a:pt x="228" y="654"/>
                      <a:pt x="401" y="751"/>
                      <a:pt x="575" y="751"/>
                    </a:cubicBezTo>
                    <a:cubicBezTo>
                      <a:pt x="808" y="751"/>
                      <a:pt x="1042" y="575"/>
                      <a:pt x="1150" y="285"/>
                    </a:cubicBezTo>
                    <a:lnTo>
                      <a:pt x="1150" y="285"/>
                    </a:lnTo>
                    <a:cubicBezTo>
                      <a:pt x="1089" y="377"/>
                      <a:pt x="1028" y="474"/>
                      <a:pt x="946" y="540"/>
                    </a:cubicBezTo>
                    <a:cubicBezTo>
                      <a:pt x="849" y="633"/>
                      <a:pt x="714" y="697"/>
                      <a:pt x="583" y="697"/>
                    </a:cubicBezTo>
                    <a:cubicBezTo>
                      <a:pt x="542" y="697"/>
                      <a:pt x="502" y="690"/>
                      <a:pt x="463" y="677"/>
                    </a:cubicBezTo>
                    <a:cubicBezTo>
                      <a:pt x="280" y="616"/>
                      <a:pt x="143" y="443"/>
                      <a:pt x="76" y="270"/>
                    </a:cubicBezTo>
                    <a:cubicBezTo>
                      <a:pt x="46" y="179"/>
                      <a:pt x="15" y="92"/>
                      <a:pt x="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40"/>
              <p:cNvSpPr/>
              <p:nvPr/>
            </p:nvSpPr>
            <p:spPr>
              <a:xfrm>
                <a:off x="3085850" y="2083800"/>
                <a:ext cx="7440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129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5" y="413"/>
                      <a:pt x="611" y="789"/>
                      <a:pt x="1002" y="1084"/>
                    </a:cubicBezTo>
                    <a:cubicBezTo>
                      <a:pt x="1206" y="1228"/>
                      <a:pt x="1368" y="1291"/>
                      <a:pt x="1492" y="1291"/>
                    </a:cubicBezTo>
                    <a:cubicBezTo>
                      <a:pt x="1782" y="1291"/>
                      <a:pt x="1862" y="948"/>
                      <a:pt x="1771" y="495"/>
                    </a:cubicBezTo>
                    <a:lnTo>
                      <a:pt x="1771" y="495"/>
                    </a:lnTo>
                    <a:cubicBezTo>
                      <a:pt x="1889" y="553"/>
                      <a:pt x="1993" y="642"/>
                      <a:pt x="2101" y="723"/>
                    </a:cubicBezTo>
                    <a:cubicBezTo>
                      <a:pt x="2263" y="853"/>
                      <a:pt x="2454" y="987"/>
                      <a:pt x="2672" y="987"/>
                    </a:cubicBezTo>
                    <a:cubicBezTo>
                      <a:pt x="2693" y="987"/>
                      <a:pt x="2715" y="985"/>
                      <a:pt x="2737" y="982"/>
                    </a:cubicBezTo>
                    <a:cubicBezTo>
                      <a:pt x="2976" y="916"/>
                      <a:pt x="2869" y="520"/>
                      <a:pt x="2854" y="342"/>
                    </a:cubicBezTo>
                    <a:lnTo>
                      <a:pt x="2854" y="342"/>
                    </a:lnTo>
                    <a:cubicBezTo>
                      <a:pt x="2854" y="509"/>
                      <a:pt x="2940" y="891"/>
                      <a:pt x="2727" y="947"/>
                    </a:cubicBezTo>
                    <a:cubicBezTo>
                      <a:pt x="2712" y="948"/>
                      <a:pt x="2698" y="949"/>
                      <a:pt x="2684" y="949"/>
                    </a:cubicBezTo>
                    <a:cubicBezTo>
                      <a:pt x="2472" y="949"/>
                      <a:pt x="2284" y="811"/>
                      <a:pt x="2131" y="682"/>
                    </a:cubicBezTo>
                    <a:cubicBezTo>
                      <a:pt x="2009" y="586"/>
                      <a:pt x="1887" y="464"/>
                      <a:pt x="1730" y="418"/>
                    </a:cubicBezTo>
                    <a:cubicBezTo>
                      <a:pt x="1709" y="418"/>
                      <a:pt x="1704" y="438"/>
                      <a:pt x="1704" y="453"/>
                    </a:cubicBezTo>
                    <a:cubicBezTo>
                      <a:pt x="1724" y="570"/>
                      <a:pt x="1740" y="693"/>
                      <a:pt x="1740" y="815"/>
                    </a:cubicBezTo>
                    <a:cubicBezTo>
                      <a:pt x="1751" y="1116"/>
                      <a:pt x="1638" y="1230"/>
                      <a:pt x="1478" y="1230"/>
                    </a:cubicBezTo>
                    <a:cubicBezTo>
                      <a:pt x="1348" y="1230"/>
                      <a:pt x="1188" y="1155"/>
                      <a:pt x="1038" y="1044"/>
                    </a:cubicBezTo>
                    <a:cubicBezTo>
                      <a:pt x="641" y="759"/>
                      <a:pt x="300" y="387"/>
                      <a:pt x="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40"/>
              <p:cNvSpPr/>
              <p:nvPr/>
            </p:nvSpPr>
            <p:spPr>
              <a:xfrm>
                <a:off x="2839525" y="2084450"/>
                <a:ext cx="6067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1252" extrusionOk="0">
                    <a:moveTo>
                      <a:pt x="265" y="0"/>
                    </a:moveTo>
                    <a:lnTo>
                      <a:pt x="265" y="0"/>
                    </a:lnTo>
                    <a:cubicBezTo>
                      <a:pt x="153" y="280"/>
                      <a:pt x="41" y="611"/>
                      <a:pt x="158" y="911"/>
                    </a:cubicBezTo>
                    <a:cubicBezTo>
                      <a:pt x="233" y="1079"/>
                      <a:pt x="365" y="1143"/>
                      <a:pt x="510" y="1143"/>
                    </a:cubicBezTo>
                    <a:cubicBezTo>
                      <a:pt x="673" y="1143"/>
                      <a:pt x="851" y="1063"/>
                      <a:pt x="982" y="962"/>
                    </a:cubicBezTo>
                    <a:cubicBezTo>
                      <a:pt x="1083" y="885"/>
                      <a:pt x="1181" y="793"/>
                      <a:pt x="1248" y="682"/>
                    </a:cubicBezTo>
                    <a:lnTo>
                      <a:pt x="1248" y="682"/>
                    </a:lnTo>
                    <a:cubicBezTo>
                      <a:pt x="1255" y="781"/>
                      <a:pt x="1282" y="879"/>
                      <a:pt x="1323" y="972"/>
                    </a:cubicBezTo>
                    <a:cubicBezTo>
                      <a:pt x="1364" y="1063"/>
                      <a:pt x="1435" y="1155"/>
                      <a:pt x="1531" y="1201"/>
                    </a:cubicBezTo>
                    <a:cubicBezTo>
                      <a:pt x="1562" y="1211"/>
                      <a:pt x="1603" y="1231"/>
                      <a:pt x="1633" y="1241"/>
                    </a:cubicBezTo>
                    <a:lnTo>
                      <a:pt x="1704" y="1252"/>
                    </a:lnTo>
                    <a:cubicBezTo>
                      <a:pt x="2121" y="1246"/>
                      <a:pt x="2279" y="748"/>
                      <a:pt x="2427" y="433"/>
                    </a:cubicBezTo>
                    <a:lnTo>
                      <a:pt x="2427" y="433"/>
                    </a:lnTo>
                    <a:cubicBezTo>
                      <a:pt x="2269" y="712"/>
                      <a:pt x="2116" y="1140"/>
                      <a:pt x="1760" y="1201"/>
                    </a:cubicBezTo>
                    <a:cubicBezTo>
                      <a:pt x="1751" y="1201"/>
                      <a:pt x="1741" y="1202"/>
                      <a:pt x="1732" y="1202"/>
                    </a:cubicBezTo>
                    <a:cubicBezTo>
                      <a:pt x="1428" y="1202"/>
                      <a:pt x="1276" y="864"/>
                      <a:pt x="1297" y="581"/>
                    </a:cubicBezTo>
                    <a:lnTo>
                      <a:pt x="1297" y="581"/>
                    </a:lnTo>
                    <a:cubicBezTo>
                      <a:pt x="1314" y="536"/>
                      <a:pt x="1324" y="488"/>
                      <a:pt x="1328" y="438"/>
                    </a:cubicBezTo>
                    <a:cubicBezTo>
                      <a:pt x="1328" y="427"/>
                      <a:pt x="1323" y="412"/>
                      <a:pt x="1308" y="407"/>
                    </a:cubicBezTo>
                    <a:cubicBezTo>
                      <a:pt x="1305" y="406"/>
                      <a:pt x="1302" y="405"/>
                      <a:pt x="1299" y="405"/>
                    </a:cubicBezTo>
                    <a:cubicBezTo>
                      <a:pt x="1289" y="405"/>
                      <a:pt x="1276" y="412"/>
                      <a:pt x="1272" y="427"/>
                    </a:cubicBezTo>
                    <a:cubicBezTo>
                      <a:pt x="1271" y="430"/>
                      <a:pt x="1271" y="432"/>
                      <a:pt x="1270" y="434"/>
                    </a:cubicBezTo>
                    <a:lnTo>
                      <a:pt x="1270" y="434"/>
                    </a:lnTo>
                    <a:lnTo>
                      <a:pt x="1262" y="433"/>
                    </a:lnTo>
                    <a:cubicBezTo>
                      <a:pt x="1239" y="728"/>
                      <a:pt x="830" y="1089"/>
                      <a:pt x="514" y="1089"/>
                    </a:cubicBezTo>
                    <a:cubicBezTo>
                      <a:pt x="477" y="1089"/>
                      <a:pt x="441" y="1084"/>
                      <a:pt x="407" y="1073"/>
                    </a:cubicBezTo>
                    <a:cubicBezTo>
                      <a:pt x="0" y="926"/>
                      <a:pt x="163" y="316"/>
                      <a:pt x="265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40"/>
              <p:cNvSpPr/>
              <p:nvPr/>
            </p:nvSpPr>
            <p:spPr>
              <a:xfrm>
                <a:off x="2958175" y="2048450"/>
                <a:ext cx="254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83" extrusionOk="0">
                    <a:moveTo>
                      <a:pt x="15" y="1"/>
                    </a:moveTo>
                    <a:lnTo>
                      <a:pt x="15" y="1"/>
                    </a:lnTo>
                    <a:cubicBezTo>
                      <a:pt x="26" y="275"/>
                      <a:pt x="0" y="606"/>
                      <a:pt x="229" y="804"/>
                    </a:cubicBezTo>
                    <a:cubicBezTo>
                      <a:pt x="306" y="859"/>
                      <a:pt x="377" y="883"/>
                      <a:pt x="444" y="883"/>
                    </a:cubicBezTo>
                    <a:cubicBezTo>
                      <a:pt x="716" y="883"/>
                      <a:pt x="903" y="488"/>
                      <a:pt x="1017" y="255"/>
                    </a:cubicBezTo>
                    <a:lnTo>
                      <a:pt x="1017" y="255"/>
                    </a:lnTo>
                    <a:cubicBezTo>
                      <a:pt x="870" y="434"/>
                      <a:pt x="710" y="818"/>
                      <a:pt x="448" y="818"/>
                    </a:cubicBezTo>
                    <a:cubicBezTo>
                      <a:pt x="420" y="818"/>
                      <a:pt x="391" y="814"/>
                      <a:pt x="361" y="804"/>
                    </a:cubicBezTo>
                    <a:cubicBezTo>
                      <a:pt x="51" y="682"/>
                      <a:pt x="76" y="280"/>
                      <a:pt x="15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40"/>
              <p:cNvSpPr/>
              <p:nvPr/>
            </p:nvSpPr>
            <p:spPr>
              <a:xfrm>
                <a:off x="3006100" y="1656525"/>
                <a:ext cx="174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43" extrusionOk="0">
                    <a:moveTo>
                      <a:pt x="698" y="1"/>
                    </a:moveTo>
                    <a:lnTo>
                      <a:pt x="1" y="21"/>
                    </a:lnTo>
                    <a:cubicBezTo>
                      <a:pt x="1" y="21"/>
                      <a:pt x="134" y="343"/>
                      <a:pt x="337" y="343"/>
                    </a:cubicBezTo>
                    <a:cubicBezTo>
                      <a:pt x="442" y="343"/>
                      <a:pt x="565" y="258"/>
                      <a:pt x="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40"/>
              <p:cNvSpPr/>
              <p:nvPr/>
            </p:nvSpPr>
            <p:spPr>
              <a:xfrm>
                <a:off x="3004825" y="1620925"/>
                <a:ext cx="2012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560" extrusionOk="0">
                    <a:moveTo>
                      <a:pt x="459" y="0"/>
                    </a:moveTo>
                    <a:cubicBezTo>
                      <a:pt x="393" y="5"/>
                      <a:pt x="316" y="11"/>
                      <a:pt x="255" y="21"/>
                    </a:cubicBezTo>
                    <a:cubicBezTo>
                      <a:pt x="316" y="514"/>
                      <a:pt x="1" y="1481"/>
                      <a:pt x="1" y="1481"/>
                    </a:cubicBezTo>
                    <a:cubicBezTo>
                      <a:pt x="1" y="1481"/>
                      <a:pt x="194" y="1552"/>
                      <a:pt x="286" y="1557"/>
                    </a:cubicBezTo>
                    <a:cubicBezTo>
                      <a:pt x="313" y="1559"/>
                      <a:pt x="339" y="1560"/>
                      <a:pt x="363" y="1560"/>
                    </a:cubicBezTo>
                    <a:cubicBezTo>
                      <a:pt x="524" y="1560"/>
                      <a:pt x="641" y="1520"/>
                      <a:pt x="805" y="1475"/>
                    </a:cubicBezTo>
                    <a:cubicBezTo>
                      <a:pt x="566" y="972"/>
                      <a:pt x="459" y="0"/>
                      <a:pt x="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0"/>
              <p:cNvSpPr/>
              <p:nvPr/>
            </p:nvSpPr>
            <p:spPr>
              <a:xfrm>
                <a:off x="3013875" y="1586075"/>
                <a:ext cx="2977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40" extrusionOk="0">
                    <a:moveTo>
                      <a:pt x="483" y="1"/>
                    </a:moveTo>
                    <a:lnTo>
                      <a:pt x="478" y="6"/>
                    </a:lnTo>
                    <a:lnTo>
                      <a:pt x="0" y="1140"/>
                    </a:lnTo>
                    <a:lnTo>
                      <a:pt x="1190" y="652"/>
                    </a:lnTo>
                    <a:lnTo>
                      <a:pt x="1190" y="652"/>
                    </a:lnTo>
                    <a:lnTo>
                      <a:pt x="356" y="789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40"/>
              <p:cNvSpPr/>
              <p:nvPr/>
            </p:nvSpPr>
            <p:spPr>
              <a:xfrm>
                <a:off x="3013875" y="1614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40"/>
              <p:cNvSpPr/>
              <p:nvPr/>
            </p:nvSpPr>
            <p:spPr>
              <a:xfrm>
                <a:off x="3001025" y="1586200"/>
                <a:ext cx="24825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135" extrusionOk="0">
                    <a:moveTo>
                      <a:pt x="992" y="1"/>
                    </a:moveTo>
                    <a:lnTo>
                      <a:pt x="509" y="652"/>
                    </a:lnTo>
                    <a:lnTo>
                      <a:pt x="0" y="11"/>
                    </a:lnTo>
                    <a:lnTo>
                      <a:pt x="5" y="21"/>
                    </a:lnTo>
                    <a:lnTo>
                      <a:pt x="514" y="1135"/>
                    </a:lnTo>
                    <a:lnTo>
                      <a:pt x="9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0"/>
              <p:cNvSpPr/>
              <p:nvPr/>
            </p:nvSpPr>
            <p:spPr>
              <a:xfrm>
                <a:off x="3013875" y="1614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0"/>
              <p:cNvSpPr/>
              <p:nvPr/>
            </p:nvSpPr>
            <p:spPr>
              <a:xfrm>
                <a:off x="2983850" y="1603375"/>
                <a:ext cx="300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32" extrusionOk="0">
                    <a:moveTo>
                      <a:pt x="1" y="0"/>
                    </a:moveTo>
                    <a:lnTo>
                      <a:pt x="692" y="453"/>
                    </a:lnTo>
                    <a:lnTo>
                      <a:pt x="6" y="931"/>
                    </a:lnTo>
                    <a:lnTo>
                      <a:pt x="16" y="931"/>
                    </a:lnTo>
                    <a:lnTo>
                      <a:pt x="1201" y="4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0"/>
              <p:cNvSpPr/>
              <p:nvPr/>
            </p:nvSpPr>
            <p:spPr>
              <a:xfrm>
                <a:off x="3013875" y="1614550"/>
                <a:ext cx="3015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15" extrusionOk="0">
                    <a:moveTo>
                      <a:pt x="0" y="1"/>
                    </a:moveTo>
                    <a:lnTo>
                      <a:pt x="514" y="1115"/>
                    </a:lnTo>
                    <a:lnTo>
                      <a:pt x="366" y="332"/>
                    </a:lnTo>
                    <a:lnTo>
                      <a:pt x="366" y="332"/>
                    </a:lnTo>
                    <a:lnTo>
                      <a:pt x="1206" y="444"/>
                    </a:lnTo>
                    <a:lnTo>
                      <a:pt x="1201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0"/>
              <p:cNvSpPr/>
              <p:nvPr/>
            </p:nvSpPr>
            <p:spPr>
              <a:xfrm>
                <a:off x="2983600" y="1586725"/>
                <a:ext cx="3030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114" extrusionOk="0">
                    <a:moveTo>
                      <a:pt x="702" y="0"/>
                    </a:moveTo>
                    <a:lnTo>
                      <a:pt x="850" y="778"/>
                    </a:lnTo>
                    <a:lnTo>
                      <a:pt x="850" y="778"/>
                    </a:lnTo>
                    <a:lnTo>
                      <a:pt x="0" y="661"/>
                    </a:lnTo>
                    <a:lnTo>
                      <a:pt x="0" y="661"/>
                    </a:lnTo>
                    <a:lnTo>
                      <a:pt x="11" y="666"/>
                    </a:lnTo>
                    <a:lnTo>
                      <a:pt x="1211" y="1114"/>
                    </a:lnTo>
                    <a:lnTo>
                      <a:pt x="1211" y="1114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40"/>
              <p:cNvSpPr/>
              <p:nvPr/>
            </p:nvSpPr>
            <p:spPr>
              <a:xfrm>
                <a:off x="3013875" y="1602350"/>
                <a:ext cx="30025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927" extrusionOk="0">
                    <a:moveTo>
                      <a:pt x="1190" y="1"/>
                    </a:moveTo>
                    <a:lnTo>
                      <a:pt x="0" y="489"/>
                    </a:lnTo>
                    <a:lnTo>
                      <a:pt x="1201" y="926"/>
                    </a:lnTo>
                    <a:lnTo>
                      <a:pt x="514" y="474"/>
                    </a:lnTo>
                    <a:lnTo>
                      <a:pt x="11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40"/>
              <p:cNvSpPr/>
              <p:nvPr/>
            </p:nvSpPr>
            <p:spPr>
              <a:xfrm>
                <a:off x="3002050" y="1614550"/>
                <a:ext cx="246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131" extrusionOk="0">
                    <a:moveTo>
                      <a:pt x="473" y="1"/>
                    </a:moveTo>
                    <a:lnTo>
                      <a:pt x="0" y="1130"/>
                    </a:lnTo>
                    <a:lnTo>
                      <a:pt x="478" y="479"/>
                    </a:lnTo>
                    <a:lnTo>
                      <a:pt x="987" y="1120"/>
                    </a:lnTo>
                    <a:lnTo>
                      <a:pt x="987" y="1115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40"/>
              <p:cNvSpPr/>
              <p:nvPr/>
            </p:nvSpPr>
            <p:spPr>
              <a:xfrm>
                <a:off x="2984225" y="1614550"/>
                <a:ext cx="29675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41" extrusionOk="0">
                    <a:moveTo>
                      <a:pt x="1186" y="1"/>
                    </a:moveTo>
                    <a:lnTo>
                      <a:pt x="1" y="484"/>
                    </a:lnTo>
                    <a:lnTo>
                      <a:pt x="830" y="342"/>
                    </a:lnTo>
                    <a:lnTo>
                      <a:pt x="708" y="1140"/>
                    </a:lnTo>
                    <a:lnTo>
                      <a:pt x="713" y="1130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40"/>
              <p:cNvSpPr/>
              <p:nvPr/>
            </p:nvSpPr>
            <p:spPr>
              <a:xfrm>
                <a:off x="2989825" y="1662175"/>
                <a:ext cx="292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657" extrusionOk="0">
                    <a:moveTo>
                      <a:pt x="973" y="0"/>
                    </a:moveTo>
                    <a:cubicBezTo>
                      <a:pt x="939" y="0"/>
                      <a:pt x="908" y="3"/>
                      <a:pt x="881" y="14"/>
                    </a:cubicBezTo>
                    <a:cubicBezTo>
                      <a:pt x="769" y="54"/>
                      <a:pt x="667" y="192"/>
                      <a:pt x="586" y="278"/>
                    </a:cubicBezTo>
                    <a:cubicBezTo>
                      <a:pt x="260" y="614"/>
                      <a:pt x="1" y="1021"/>
                      <a:pt x="1" y="1489"/>
                    </a:cubicBezTo>
                    <a:lnTo>
                      <a:pt x="438" y="1657"/>
                    </a:lnTo>
                    <a:cubicBezTo>
                      <a:pt x="458" y="1657"/>
                      <a:pt x="453" y="1565"/>
                      <a:pt x="458" y="1529"/>
                    </a:cubicBezTo>
                    <a:cubicBezTo>
                      <a:pt x="489" y="1255"/>
                      <a:pt x="586" y="1016"/>
                      <a:pt x="682" y="761"/>
                    </a:cubicBezTo>
                    <a:cubicBezTo>
                      <a:pt x="769" y="512"/>
                      <a:pt x="967" y="197"/>
                      <a:pt x="1171" y="14"/>
                    </a:cubicBezTo>
                    <a:cubicBezTo>
                      <a:pt x="1113" y="14"/>
                      <a:pt x="1040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40"/>
              <p:cNvSpPr/>
              <p:nvPr/>
            </p:nvSpPr>
            <p:spPr>
              <a:xfrm>
                <a:off x="3011200" y="1662075"/>
                <a:ext cx="26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636" extrusionOk="0">
                    <a:moveTo>
                      <a:pt x="225" y="1"/>
                    </a:moveTo>
                    <a:cubicBezTo>
                      <a:pt x="157" y="1"/>
                      <a:pt x="87" y="24"/>
                      <a:pt x="0" y="38"/>
                    </a:cubicBezTo>
                    <a:cubicBezTo>
                      <a:pt x="41" y="79"/>
                      <a:pt x="77" y="114"/>
                      <a:pt x="112" y="160"/>
                    </a:cubicBezTo>
                    <a:cubicBezTo>
                      <a:pt x="438" y="592"/>
                      <a:pt x="545" y="1111"/>
                      <a:pt x="499" y="1630"/>
                    </a:cubicBezTo>
                    <a:lnTo>
                      <a:pt x="1079" y="1635"/>
                    </a:lnTo>
                    <a:cubicBezTo>
                      <a:pt x="1058" y="1513"/>
                      <a:pt x="1058" y="1335"/>
                      <a:pt x="1043" y="1188"/>
                    </a:cubicBezTo>
                    <a:cubicBezTo>
                      <a:pt x="1002" y="933"/>
                      <a:pt x="896" y="669"/>
                      <a:pt x="743" y="445"/>
                    </a:cubicBezTo>
                    <a:cubicBezTo>
                      <a:pt x="646" y="292"/>
                      <a:pt x="534" y="160"/>
                      <a:pt x="382" y="53"/>
                    </a:cubicBezTo>
                    <a:cubicBezTo>
                      <a:pt x="327" y="14"/>
                      <a:pt x="277" y="1"/>
                      <a:pt x="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40"/>
              <p:cNvSpPr/>
              <p:nvPr/>
            </p:nvSpPr>
            <p:spPr>
              <a:xfrm>
                <a:off x="2974325" y="1659250"/>
                <a:ext cx="3727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932" extrusionOk="0">
                    <a:moveTo>
                      <a:pt x="985" y="1"/>
                    </a:moveTo>
                    <a:cubicBezTo>
                      <a:pt x="802" y="1"/>
                      <a:pt x="565" y="111"/>
                      <a:pt x="432" y="197"/>
                    </a:cubicBezTo>
                    <a:cubicBezTo>
                      <a:pt x="260" y="324"/>
                      <a:pt x="0" y="543"/>
                      <a:pt x="5" y="782"/>
                    </a:cubicBezTo>
                    <a:cubicBezTo>
                      <a:pt x="8" y="892"/>
                      <a:pt x="68" y="931"/>
                      <a:pt x="152" y="931"/>
                    </a:cubicBezTo>
                    <a:cubicBezTo>
                      <a:pt x="335" y="931"/>
                      <a:pt x="637" y="743"/>
                      <a:pt x="728" y="690"/>
                    </a:cubicBezTo>
                    <a:cubicBezTo>
                      <a:pt x="1007" y="527"/>
                      <a:pt x="1302" y="344"/>
                      <a:pt x="1491" y="80"/>
                    </a:cubicBezTo>
                    <a:lnTo>
                      <a:pt x="1084" y="14"/>
                    </a:lnTo>
                    <a:cubicBezTo>
                      <a:pt x="1053" y="5"/>
                      <a:pt x="1020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0"/>
              <p:cNvSpPr/>
              <p:nvPr/>
            </p:nvSpPr>
            <p:spPr>
              <a:xfrm>
                <a:off x="2973300" y="1647325"/>
                <a:ext cx="3945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412" extrusionOk="0">
                    <a:moveTo>
                      <a:pt x="486" y="0"/>
                    </a:moveTo>
                    <a:cubicBezTo>
                      <a:pt x="356" y="0"/>
                      <a:pt x="233" y="24"/>
                      <a:pt x="138" y="89"/>
                    </a:cubicBezTo>
                    <a:cubicBezTo>
                      <a:pt x="31" y="165"/>
                      <a:pt x="0" y="297"/>
                      <a:pt x="6" y="425"/>
                    </a:cubicBezTo>
                    <a:cubicBezTo>
                      <a:pt x="16" y="542"/>
                      <a:pt x="82" y="653"/>
                      <a:pt x="67" y="750"/>
                    </a:cubicBezTo>
                    <a:cubicBezTo>
                      <a:pt x="46" y="862"/>
                      <a:pt x="6" y="974"/>
                      <a:pt x="0" y="1101"/>
                    </a:cubicBezTo>
                    <a:cubicBezTo>
                      <a:pt x="0" y="1193"/>
                      <a:pt x="21" y="1371"/>
                      <a:pt x="133" y="1411"/>
                    </a:cubicBezTo>
                    <a:cubicBezTo>
                      <a:pt x="31" y="1289"/>
                      <a:pt x="774" y="882"/>
                      <a:pt x="1043" y="801"/>
                    </a:cubicBezTo>
                    <a:cubicBezTo>
                      <a:pt x="1201" y="750"/>
                      <a:pt x="1369" y="684"/>
                      <a:pt x="1516" y="623"/>
                    </a:cubicBezTo>
                    <a:lnTo>
                      <a:pt x="1567" y="450"/>
                    </a:lnTo>
                    <a:cubicBezTo>
                      <a:pt x="1577" y="267"/>
                      <a:pt x="1155" y="124"/>
                      <a:pt x="1013" y="89"/>
                    </a:cubicBezTo>
                    <a:cubicBezTo>
                      <a:pt x="867" y="47"/>
                      <a:pt x="670" y="0"/>
                      <a:pt x="4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0"/>
              <p:cNvSpPr/>
              <p:nvPr/>
            </p:nvSpPr>
            <p:spPr>
              <a:xfrm>
                <a:off x="2985375" y="1655800"/>
                <a:ext cx="271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42" extrusionOk="0">
                    <a:moveTo>
                      <a:pt x="95" y="1"/>
                    </a:moveTo>
                    <a:cubicBezTo>
                      <a:pt x="59" y="1"/>
                      <a:pt x="25" y="7"/>
                      <a:pt x="16" y="40"/>
                    </a:cubicBezTo>
                    <a:cubicBezTo>
                      <a:pt x="1" y="101"/>
                      <a:pt x="72" y="116"/>
                      <a:pt x="107" y="136"/>
                    </a:cubicBezTo>
                    <a:cubicBezTo>
                      <a:pt x="252" y="197"/>
                      <a:pt x="412" y="242"/>
                      <a:pt x="570" y="242"/>
                    </a:cubicBezTo>
                    <a:cubicBezTo>
                      <a:pt x="651" y="242"/>
                      <a:pt x="732" y="230"/>
                      <a:pt x="809" y="203"/>
                    </a:cubicBezTo>
                    <a:lnTo>
                      <a:pt x="809" y="203"/>
                    </a:lnTo>
                    <a:cubicBezTo>
                      <a:pt x="763" y="210"/>
                      <a:pt x="716" y="214"/>
                      <a:pt x="669" y="214"/>
                    </a:cubicBezTo>
                    <a:cubicBezTo>
                      <a:pt x="470" y="214"/>
                      <a:pt x="272" y="150"/>
                      <a:pt x="93" y="65"/>
                    </a:cubicBezTo>
                    <a:lnTo>
                      <a:pt x="107" y="65"/>
                    </a:lnTo>
                    <a:cubicBezTo>
                      <a:pt x="438" y="75"/>
                      <a:pt x="769" y="116"/>
                      <a:pt x="1084" y="233"/>
                    </a:cubicBezTo>
                    <a:cubicBezTo>
                      <a:pt x="804" y="80"/>
                      <a:pt x="484" y="14"/>
                      <a:pt x="169" y="4"/>
                    </a:cubicBezTo>
                    <a:cubicBezTo>
                      <a:pt x="149" y="4"/>
                      <a:pt x="122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0"/>
              <p:cNvSpPr/>
              <p:nvPr/>
            </p:nvSpPr>
            <p:spPr>
              <a:xfrm>
                <a:off x="3019075" y="1659250"/>
                <a:ext cx="374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32" extrusionOk="0">
                    <a:moveTo>
                      <a:pt x="508" y="1"/>
                    </a:moveTo>
                    <a:cubicBezTo>
                      <a:pt x="472" y="1"/>
                      <a:pt x="438" y="5"/>
                      <a:pt x="408" y="14"/>
                    </a:cubicBezTo>
                    <a:lnTo>
                      <a:pt x="1" y="80"/>
                    </a:lnTo>
                    <a:cubicBezTo>
                      <a:pt x="194" y="344"/>
                      <a:pt x="484" y="527"/>
                      <a:pt x="764" y="690"/>
                    </a:cubicBezTo>
                    <a:cubicBezTo>
                      <a:pt x="854" y="743"/>
                      <a:pt x="1156" y="931"/>
                      <a:pt x="1341" y="931"/>
                    </a:cubicBezTo>
                    <a:cubicBezTo>
                      <a:pt x="1426" y="931"/>
                      <a:pt x="1486" y="892"/>
                      <a:pt x="1491" y="782"/>
                    </a:cubicBezTo>
                    <a:cubicBezTo>
                      <a:pt x="1496" y="543"/>
                      <a:pt x="1237" y="324"/>
                      <a:pt x="1064" y="197"/>
                    </a:cubicBezTo>
                    <a:cubicBezTo>
                      <a:pt x="931" y="111"/>
                      <a:pt x="695" y="1"/>
                      <a:pt x="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0"/>
              <p:cNvSpPr/>
              <p:nvPr/>
            </p:nvSpPr>
            <p:spPr>
              <a:xfrm>
                <a:off x="3017925" y="1647325"/>
                <a:ext cx="3945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412" extrusionOk="0">
                    <a:moveTo>
                      <a:pt x="1093" y="0"/>
                    </a:moveTo>
                    <a:cubicBezTo>
                      <a:pt x="909" y="0"/>
                      <a:pt x="714" y="47"/>
                      <a:pt x="571" y="89"/>
                    </a:cubicBezTo>
                    <a:cubicBezTo>
                      <a:pt x="423" y="124"/>
                      <a:pt x="1" y="267"/>
                      <a:pt x="16" y="450"/>
                    </a:cubicBezTo>
                    <a:lnTo>
                      <a:pt x="67" y="623"/>
                    </a:lnTo>
                    <a:cubicBezTo>
                      <a:pt x="214" y="684"/>
                      <a:pt x="377" y="750"/>
                      <a:pt x="535" y="801"/>
                    </a:cubicBezTo>
                    <a:cubicBezTo>
                      <a:pt x="805" y="882"/>
                      <a:pt x="1547" y="1289"/>
                      <a:pt x="1445" y="1411"/>
                    </a:cubicBezTo>
                    <a:cubicBezTo>
                      <a:pt x="1562" y="1371"/>
                      <a:pt x="1578" y="1193"/>
                      <a:pt x="1578" y="1101"/>
                    </a:cubicBezTo>
                    <a:cubicBezTo>
                      <a:pt x="1573" y="974"/>
                      <a:pt x="1537" y="862"/>
                      <a:pt x="1517" y="750"/>
                    </a:cubicBezTo>
                    <a:cubicBezTo>
                      <a:pt x="1496" y="653"/>
                      <a:pt x="1568" y="542"/>
                      <a:pt x="1573" y="425"/>
                    </a:cubicBezTo>
                    <a:cubicBezTo>
                      <a:pt x="1578" y="297"/>
                      <a:pt x="1547" y="165"/>
                      <a:pt x="1440" y="89"/>
                    </a:cubicBezTo>
                    <a:cubicBezTo>
                      <a:pt x="1346" y="24"/>
                      <a:pt x="1222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0"/>
              <p:cNvSpPr/>
              <p:nvPr/>
            </p:nvSpPr>
            <p:spPr>
              <a:xfrm>
                <a:off x="3014625" y="1653625"/>
                <a:ext cx="290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315" extrusionOk="0">
                    <a:moveTo>
                      <a:pt x="972" y="1"/>
                    </a:moveTo>
                    <a:cubicBezTo>
                      <a:pt x="788" y="1"/>
                      <a:pt x="607" y="87"/>
                      <a:pt x="448" y="173"/>
                    </a:cubicBezTo>
                    <a:cubicBezTo>
                      <a:pt x="625" y="114"/>
                      <a:pt x="801" y="50"/>
                      <a:pt x="987" y="50"/>
                    </a:cubicBezTo>
                    <a:cubicBezTo>
                      <a:pt x="994" y="50"/>
                      <a:pt x="1001" y="50"/>
                      <a:pt x="1008" y="50"/>
                    </a:cubicBezTo>
                    <a:cubicBezTo>
                      <a:pt x="1043" y="61"/>
                      <a:pt x="1084" y="71"/>
                      <a:pt x="1084" y="86"/>
                    </a:cubicBezTo>
                    <a:cubicBezTo>
                      <a:pt x="1084" y="101"/>
                      <a:pt x="1043" y="117"/>
                      <a:pt x="1023" y="122"/>
                    </a:cubicBezTo>
                    <a:cubicBezTo>
                      <a:pt x="845" y="188"/>
                      <a:pt x="652" y="188"/>
                      <a:pt x="458" y="223"/>
                    </a:cubicBezTo>
                    <a:cubicBezTo>
                      <a:pt x="326" y="249"/>
                      <a:pt x="133" y="279"/>
                      <a:pt x="1" y="315"/>
                    </a:cubicBezTo>
                    <a:cubicBezTo>
                      <a:pt x="133" y="305"/>
                      <a:pt x="331" y="279"/>
                      <a:pt x="463" y="269"/>
                    </a:cubicBezTo>
                    <a:cubicBezTo>
                      <a:pt x="616" y="249"/>
                      <a:pt x="779" y="249"/>
                      <a:pt x="931" y="213"/>
                    </a:cubicBezTo>
                    <a:cubicBezTo>
                      <a:pt x="998" y="193"/>
                      <a:pt x="1089" y="188"/>
                      <a:pt x="1135" y="117"/>
                    </a:cubicBezTo>
                    <a:cubicBezTo>
                      <a:pt x="1160" y="71"/>
                      <a:pt x="1115" y="15"/>
                      <a:pt x="1074" y="10"/>
                    </a:cubicBezTo>
                    <a:cubicBezTo>
                      <a:pt x="1040" y="3"/>
                      <a:pt x="1006" y="1"/>
                      <a:pt x="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0"/>
              <p:cNvSpPr/>
              <p:nvPr/>
            </p:nvSpPr>
            <p:spPr>
              <a:xfrm>
                <a:off x="3007625" y="1653550"/>
                <a:ext cx="139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50" extrusionOk="0">
                    <a:moveTo>
                      <a:pt x="346" y="1"/>
                    </a:moveTo>
                    <a:cubicBezTo>
                      <a:pt x="326" y="1"/>
                      <a:pt x="306" y="3"/>
                      <a:pt x="286" y="3"/>
                    </a:cubicBezTo>
                    <a:cubicBezTo>
                      <a:pt x="230" y="3"/>
                      <a:pt x="148" y="3"/>
                      <a:pt x="97" y="28"/>
                    </a:cubicBezTo>
                    <a:cubicBezTo>
                      <a:pt x="42" y="53"/>
                      <a:pt x="26" y="104"/>
                      <a:pt x="21" y="165"/>
                    </a:cubicBezTo>
                    <a:cubicBezTo>
                      <a:pt x="6" y="226"/>
                      <a:pt x="1" y="293"/>
                      <a:pt x="16" y="354"/>
                    </a:cubicBezTo>
                    <a:cubicBezTo>
                      <a:pt x="26" y="420"/>
                      <a:pt x="72" y="435"/>
                      <a:pt x="133" y="445"/>
                    </a:cubicBezTo>
                    <a:cubicBezTo>
                      <a:pt x="165" y="447"/>
                      <a:pt x="197" y="450"/>
                      <a:pt x="229" y="450"/>
                    </a:cubicBezTo>
                    <a:cubicBezTo>
                      <a:pt x="268" y="450"/>
                      <a:pt x="307" y="446"/>
                      <a:pt x="347" y="435"/>
                    </a:cubicBezTo>
                    <a:cubicBezTo>
                      <a:pt x="403" y="425"/>
                      <a:pt x="499" y="410"/>
                      <a:pt x="525" y="359"/>
                    </a:cubicBezTo>
                    <a:cubicBezTo>
                      <a:pt x="555" y="303"/>
                      <a:pt x="530" y="226"/>
                      <a:pt x="504" y="170"/>
                    </a:cubicBezTo>
                    <a:cubicBezTo>
                      <a:pt x="499" y="145"/>
                      <a:pt x="489" y="120"/>
                      <a:pt x="479" y="94"/>
                    </a:cubicBezTo>
                    <a:cubicBezTo>
                      <a:pt x="464" y="69"/>
                      <a:pt x="454" y="43"/>
                      <a:pt x="428" y="23"/>
                    </a:cubicBezTo>
                    <a:cubicBezTo>
                      <a:pt x="404" y="5"/>
                      <a:pt x="376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950400" y="1806850"/>
                <a:ext cx="69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85" extrusionOk="0">
                    <a:moveTo>
                      <a:pt x="250" y="0"/>
                    </a:moveTo>
                    <a:cubicBezTo>
                      <a:pt x="138" y="290"/>
                      <a:pt x="57" y="499"/>
                      <a:pt x="1" y="585"/>
                    </a:cubicBezTo>
                    <a:lnTo>
                      <a:pt x="16" y="585"/>
                    </a:lnTo>
                    <a:cubicBezTo>
                      <a:pt x="21" y="580"/>
                      <a:pt x="26" y="570"/>
                      <a:pt x="31" y="560"/>
                    </a:cubicBezTo>
                    <a:cubicBezTo>
                      <a:pt x="103" y="499"/>
                      <a:pt x="194" y="468"/>
                      <a:pt x="276" y="417"/>
                    </a:cubicBezTo>
                    <a:cubicBezTo>
                      <a:pt x="250" y="331"/>
                      <a:pt x="276" y="66"/>
                      <a:pt x="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950800" y="1821375"/>
                <a:ext cx="1730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244" extrusionOk="0">
                    <a:moveTo>
                      <a:pt x="67" y="1"/>
                    </a:moveTo>
                    <a:cubicBezTo>
                      <a:pt x="40" y="1"/>
                      <a:pt x="17" y="2"/>
                      <a:pt x="0" y="4"/>
                    </a:cubicBezTo>
                    <a:lnTo>
                      <a:pt x="310" y="243"/>
                    </a:lnTo>
                    <a:lnTo>
                      <a:pt x="310" y="233"/>
                    </a:lnTo>
                    <a:cubicBezTo>
                      <a:pt x="331" y="218"/>
                      <a:pt x="636" y="75"/>
                      <a:pt x="692" y="45"/>
                    </a:cubicBezTo>
                    <a:cubicBezTo>
                      <a:pt x="692" y="45"/>
                      <a:pt x="687" y="40"/>
                      <a:pt x="677" y="40"/>
                    </a:cubicBezTo>
                    <a:cubicBezTo>
                      <a:pt x="483" y="31"/>
                      <a:pt x="213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950800" y="1817400"/>
                <a:ext cx="16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4" extrusionOk="0">
                    <a:moveTo>
                      <a:pt x="260" y="0"/>
                    </a:moveTo>
                    <a:cubicBezTo>
                      <a:pt x="178" y="51"/>
                      <a:pt x="87" y="82"/>
                      <a:pt x="15" y="148"/>
                    </a:cubicBezTo>
                    <a:cubicBezTo>
                      <a:pt x="10" y="148"/>
                      <a:pt x="5" y="153"/>
                      <a:pt x="0" y="163"/>
                    </a:cubicBezTo>
                    <a:cubicBezTo>
                      <a:pt x="15" y="161"/>
                      <a:pt x="33" y="160"/>
                      <a:pt x="54" y="160"/>
                    </a:cubicBezTo>
                    <a:cubicBezTo>
                      <a:pt x="197" y="160"/>
                      <a:pt x="477" y="199"/>
                      <a:pt x="677" y="204"/>
                    </a:cubicBezTo>
                    <a:cubicBezTo>
                      <a:pt x="616" y="163"/>
                      <a:pt x="290" y="36"/>
                      <a:pt x="265" y="10"/>
                    </a:cubicBezTo>
                    <a:cubicBezTo>
                      <a:pt x="265" y="5"/>
                      <a:pt x="260" y="5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950525" y="1821450"/>
                <a:ext cx="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1" y="1"/>
                    </a:moveTo>
                    <a:lnTo>
                      <a:pt x="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950525" y="1821725"/>
                <a:ext cx="80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62" extrusionOk="0">
                    <a:moveTo>
                      <a:pt x="1" y="0"/>
                    </a:moveTo>
                    <a:lnTo>
                      <a:pt x="240" y="661"/>
                    </a:lnTo>
                    <a:cubicBezTo>
                      <a:pt x="250" y="600"/>
                      <a:pt x="281" y="280"/>
                      <a:pt x="321" y="22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950525" y="1821450"/>
                <a:ext cx="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"/>
                    </a:moveTo>
                    <a:lnTo>
                      <a:pt x="1" y="11"/>
                    </a:lnTo>
                    <a:cubicBezTo>
                      <a:pt x="1" y="11"/>
                      <a:pt x="11" y="1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38200" y="1812750"/>
                <a:ext cx="123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49" extrusionOk="0">
                    <a:moveTo>
                      <a:pt x="33" y="0"/>
                    </a:moveTo>
                    <a:cubicBezTo>
                      <a:pt x="20" y="0"/>
                      <a:pt x="8" y="1"/>
                      <a:pt x="1" y="3"/>
                    </a:cubicBezTo>
                    <a:cubicBezTo>
                      <a:pt x="138" y="105"/>
                      <a:pt x="494" y="349"/>
                      <a:pt x="494" y="349"/>
                    </a:cubicBezTo>
                    <a:lnTo>
                      <a:pt x="413" y="59"/>
                    </a:lnTo>
                    <a:cubicBezTo>
                      <a:pt x="346" y="41"/>
                      <a:pt x="128" y="0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2948500" y="1806850"/>
                <a:ext cx="83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85" extrusionOk="0">
                    <a:moveTo>
                      <a:pt x="331" y="0"/>
                    </a:moveTo>
                    <a:lnTo>
                      <a:pt x="331" y="0"/>
                    </a:lnTo>
                    <a:cubicBezTo>
                      <a:pt x="260" y="25"/>
                      <a:pt x="51" y="229"/>
                      <a:pt x="1" y="295"/>
                    </a:cubicBezTo>
                    <a:lnTo>
                      <a:pt x="82" y="585"/>
                    </a:lnTo>
                    <a:cubicBezTo>
                      <a:pt x="133" y="504"/>
                      <a:pt x="224" y="295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2938325" y="1821450"/>
                <a:ext cx="122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29" extrusionOk="0">
                    <a:moveTo>
                      <a:pt x="489" y="1"/>
                    </a:moveTo>
                    <a:cubicBezTo>
                      <a:pt x="448" y="16"/>
                      <a:pt x="219" y="225"/>
                      <a:pt x="1" y="428"/>
                    </a:cubicBezTo>
                    <a:cubicBezTo>
                      <a:pt x="97" y="408"/>
                      <a:pt x="311" y="372"/>
                      <a:pt x="362" y="357"/>
                    </a:cubicBezTo>
                    <a:cubicBezTo>
                      <a:pt x="372" y="357"/>
                      <a:pt x="387" y="367"/>
                      <a:pt x="408" y="372"/>
                    </a:cubicBezTo>
                    <a:cubicBezTo>
                      <a:pt x="413" y="332"/>
                      <a:pt x="423" y="296"/>
                      <a:pt x="433" y="255"/>
                    </a:cubicBezTo>
                    <a:cubicBezTo>
                      <a:pt x="448" y="179"/>
                      <a:pt x="453" y="77"/>
                      <a:pt x="489" y="11"/>
                    </a:cubicBez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948375" y="1821725"/>
                <a:ext cx="80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667" extrusionOk="0">
                    <a:moveTo>
                      <a:pt x="87" y="0"/>
                    </a:moveTo>
                    <a:cubicBezTo>
                      <a:pt x="46" y="66"/>
                      <a:pt x="46" y="168"/>
                      <a:pt x="26" y="244"/>
                    </a:cubicBezTo>
                    <a:cubicBezTo>
                      <a:pt x="21" y="280"/>
                      <a:pt x="11" y="316"/>
                      <a:pt x="0" y="361"/>
                    </a:cubicBezTo>
                    <a:cubicBezTo>
                      <a:pt x="97" y="422"/>
                      <a:pt x="285" y="651"/>
                      <a:pt x="316" y="667"/>
                    </a:cubicBezTo>
                    <a:cubicBezTo>
                      <a:pt x="316" y="667"/>
                      <a:pt x="316" y="656"/>
                      <a:pt x="321" y="656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938200" y="1812825"/>
                <a:ext cx="123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82" extrusionOk="0">
                    <a:moveTo>
                      <a:pt x="1" y="0"/>
                    </a:moveTo>
                    <a:cubicBezTo>
                      <a:pt x="1" y="15"/>
                      <a:pt x="189" y="336"/>
                      <a:pt x="189" y="346"/>
                    </a:cubicBezTo>
                    <a:cubicBezTo>
                      <a:pt x="189" y="356"/>
                      <a:pt x="184" y="361"/>
                      <a:pt x="179" y="382"/>
                    </a:cubicBezTo>
                    <a:cubicBezTo>
                      <a:pt x="331" y="361"/>
                      <a:pt x="494" y="346"/>
                      <a:pt x="494" y="346"/>
                    </a:cubicBezTo>
                    <a:cubicBezTo>
                      <a:pt x="494" y="346"/>
                      <a:pt x="138" y="102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40"/>
              <p:cNvSpPr/>
              <p:nvPr/>
            </p:nvSpPr>
            <p:spPr>
              <a:xfrm>
                <a:off x="2937050" y="1821450"/>
                <a:ext cx="13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34" extrusionOk="0">
                    <a:moveTo>
                      <a:pt x="540" y="1"/>
                    </a:moveTo>
                    <a:lnTo>
                      <a:pt x="540" y="1"/>
                    </a:lnTo>
                    <a:cubicBezTo>
                      <a:pt x="540" y="1"/>
                      <a:pt x="377" y="16"/>
                      <a:pt x="225" y="37"/>
                    </a:cubicBezTo>
                    <a:cubicBezTo>
                      <a:pt x="179" y="123"/>
                      <a:pt x="16" y="393"/>
                      <a:pt x="1" y="433"/>
                    </a:cubicBezTo>
                    <a:cubicBezTo>
                      <a:pt x="6" y="433"/>
                      <a:pt x="26" y="433"/>
                      <a:pt x="52" y="428"/>
                    </a:cubicBezTo>
                    <a:cubicBezTo>
                      <a:pt x="260" y="225"/>
                      <a:pt x="489" y="16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40"/>
              <p:cNvSpPr/>
              <p:nvPr/>
            </p:nvSpPr>
            <p:spPr>
              <a:xfrm>
                <a:off x="2954625" y="1799400"/>
                <a:ext cx="65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324" extrusionOk="0">
                    <a:moveTo>
                      <a:pt x="117" y="68"/>
                    </a:moveTo>
                    <a:cubicBezTo>
                      <a:pt x="118" y="69"/>
                      <a:pt x="119" y="69"/>
                      <a:pt x="122" y="69"/>
                    </a:cubicBezTo>
                    <a:lnTo>
                      <a:pt x="157" y="69"/>
                    </a:lnTo>
                    <a:cubicBezTo>
                      <a:pt x="162" y="69"/>
                      <a:pt x="162" y="69"/>
                      <a:pt x="168" y="74"/>
                    </a:cubicBezTo>
                    <a:cubicBezTo>
                      <a:pt x="168" y="74"/>
                      <a:pt x="173" y="74"/>
                      <a:pt x="173" y="84"/>
                    </a:cubicBezTo>
                    <a:cubicBezTo>
                      <a:pt x="173" y="84"/>
                      <a:pt x="183" y="84"/>
                      <a:pt x="183" y="89"/>
                    </a:cubicBezTo>
                    <a:lnTo>
                      <a:pt x="188" y="95"/>
                    </a:lnTo>
                    <a:lnTo>
                      <a:pt x="188" y="100"/>
                    </a:lnTo>
                    <a:lnTo>
                      <a:pt x="188" y="110"/>
                    </a:lnTo>
                    <a:lnTo>
                      <a:pt x="188" y="120"/>
                    </a:lnTo>
                    <a:cubicBezTo>
                      <a:pt x="188" y="130"/>
                      <a:pt x="188" y="130"/>
                      <a:pt x="183" y="135"/>
                    </a:cubicBezTo>
                    <a:cubicBezTo>
                      <a:pt x="183" y="140"/>
                      <a:pt x="183" y="140"/>
                      <a:pt x="173" y="145"/>
                    </a:cubicBezTo>
                    <a:cubicBezTo>
                      <a:pt x="173" y="145"/>
                      <a:pt x="173" y="144"/>
                      <a:pt x="173" y="144"/>
                    </a:cubicBezTo>
                    <a:cubicBezTo>
                      <a:pt x="173" y="144"/>
                      <a:pt x="172" y="156"/>
                      <a:pt x="168" y="156"/>
                    </a:cubicBezTo>
                    <a:cubicBezTo>
                      <a:pt x="162" y="161"/>
                      <a:pt x="162" y="171"/>
                      <a:pt x="157" y="181"/>
                    </a:cubicBezTo>
                    <a:cubicBezTo>
                      <a:pt x="147" y="186"/>
                      <a:pt x="142" y="191"/>
                      <a:pt x="142" y="206"/>
                    </a:cubicBezTo>
                    <a:lnTo>
                      <a:pt x="142" y="212"/>
                    </a:lnTo>
                    <a:lnTo>
                      <a:pt x="132" y="222"/>
                    </a:lnTo>
                    <a:cubicBezTo>
                      <a:pt x="120" y="233"/>
                      <a:pt x="111" y="248"/>
                      <a:pt x="99" y="259"/>
                    </a:cubicBezTo>
                    <a:lnTo>
                      <a:pt x="99" y="259"/>
                    </a:lnTo>
                    <a:lnTo>
                      <a:pt x="86" y="212"/>
                    </a:lnTo>
                    <a:cubicBezTo>
                      <a:pt x="86" y="201"/>
                      <a:pt x="86" y="196"/>
                      <a:pt x="81" y="191"/>
                    </a:cubicBezTo>
                    <a:lnTo>
                      <a:pt x="81" y="176"/>
                    </a:lnTo>
                    <a:lnTo>
                      <a:pt x="81" y="171"/>
                    </a:lnTo>
                    <a:lnTo>
                      <a:pt x="81" y="151"/>
                    </a:lnTo>
                    <a:lnTo>
                      <a:pt x="81" y="140"/>
                    </a:lnTo>
                    <a:lnTo>
                      <a:pt x="81" y="135"/>
                    </a:lnTo>
                    <a:cubicBezTo>
                      <a:pt x="81" y="125"/>
                      <a:pt x="81" y="120"/>
                      <a:pt x="86" y="115"/>
                    </a:cubicBezTo>
                    <a:cubicBezTo>
                      <a:pt x="86" y="115"/>
                      <a:pt x="89" y="106"/>
                      <a:pt x="88" y="106"/>
                    </a:cubicBezTo>
                    <a:lnTo>
                      <a:pt x="88" y="106"/>
                    </a:lnTo>
                    <a:cubicBezTo>
                      <a:pt x="88" y="106"/>
                      <a:pt x="87" y="107"/>
                      <a:pt x="86" y="110"/>
                    </a:cubicBezTo>
                    <a:cubicBezTo>
                      <a:pt x="86" y="100"/>
                      <a:pt x="91" y="100"/>
                      <a:pt x="91" y="95"/>
                    </a:cubicBezTo>
                    <a:cubicBezTo>
                      <a:pt x="91" y="89"/>
                      <a:pt x="101" y="89"/>
                      <a:pt x="101" y="84"/>
                    </a:cubicBezTo>
                    <a:lnTo>
                      <a:pt x="107" y="74"/>
                    </a:lnTo>
                    <a:lnTo>
                      <a:pt x="112" y="69"/>
                    </a:lnTo>
                    <a:lnTo>
                      <a:pt x="117" y="69"/>
                    </a:lnTo>
                    <a:cubicBezTo>
                      <a:pt x="117" y="69"/>
                      <a:pt x="117" y="69"/>
                      <a:pt x="117" y="68"/>
                    </a:cubicBezTo>
                    <a:close/>
                    <a:moveTo>
                      <a:pt x="140" y="0"/>
                    </a:moveTo>
                    <a:cubicBezTo>
                      <a:pt x="129" y="0"/>
                      <a:pt x="118" y="2"/>
                      <a:pt x="107" y="8"/>
                    </a:cubicBezTo>
                    <a:cubicBezTo>
                      <a:pt x="76" y="18"/>
                      <a:pt x="51" y="44"/>
                      <a:pt x="30" y="79"/>
                    </a:cubicBezTo>
                    <a:cubicBezTo>
                      <a:pt x="1" y="144"/>
                      <a:pt x="29" y="218"/>
                      <a:pt x="49" y="287"/>
                    </a:cubicBezTo>
                    <a:lnTo>
                      <a:pt x="49" y="287"/>
                    </a:lnTo>
                    <a:cubicBezTo>
                      <a:pt x="39" y="293"/>
                      <a:pt x="36" y="303"/>
                      <a:pt x="40" y="318"/>
                    </a:cubicBezTo>
                    <a:cubicBezTo>
                      <a:pt x="56" y="318"/>
                      <a:pt x="76" y="323"/>
                      <a:pt x="86" y="323"/>
                    </a:cubicBezTo>
                    <a:cubicBezTo>
                      <a:pt x="89" y="323"/>
                      <a:pt x="92" y="322"/>
                      <a:pt x="94" y="320"/>
                    </a:cubicBezTo>
                    <a:lnTo>
                      <a:pt x="94" y="320"/>
                    </a:lnTo>
                    <a:cubicBezTo>
                      <a:pt x="123" y="307"/>
                      <a:pt x="155" y="276"/>
                      <a:pt x="178" y="257"/>
                    </a:cubicBezTo>
                    <a:cubicBezTo>
                      <a:pt x="208" y="222"/>
                      <a:pt x="239" y="176"/>
                      <a:pt x="254" y="135"/>
                    </a:cubicBezTo>
                    <a:cubicBezTo>
                      <a:pt x="259" y="115"/>
                      <a:pt x="259" y="89"/>
                      <a:pt x="254" y="69"/>
                    </a:cubicBezTo>
                    <a:cubicBezTo>
                      <a:pt x="244" y="44"/>
                      <a:pt x="229" y="23"/>
                      <a:pt x="203" y="13"/>
                    </a:cubicBezTo>
                    <a:cubicBezTo>
                      <a:pt x="181" y="7"/>
                      <a:pt x="160" y="0"/>
                      <a:pt x="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2938475" y="1791100"/>
                <a:ext cx="169300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1790" extrusionOk="0">
                    <a:moveTo>
                      <a:pt x="40" y="1"/>
                    </a:moveTo>
                    <a:cubicBezTo>
                      <a:pt x="19" y="1"/>
                      <a:pt x="1" y="25"/>
                      <a:pt x="20" y="40"/>
                    </a:cubicBezTo>
                    <a:cubicBezTo>
                      <a:pt x="351" y="320"/>
                      <a:pt x="737" y="523"/>
                      <a:pt x="1134" y="701"/>
                    </a:cubicBezTo>
                    <a:cubicBezTo>
                      <a:pt x="1561" y="900"/>
                      <a:pt x="1999" y="1062"/>
                      <a:pt x="2436" y="1210"/>
                    </a:cubicBezTo>
                    <a:cubicBezTo>
                      <a:pt x="2746" y="1312"/>
                      <a:pt x="3067" y="1413"/>
                      <a:pt x="3392" y="1490"/>
                    </a:cubicBezTo>
                    <a:cubicBezTo>
                      <a:pt x="3866" y="1596"/>
                      <a:pt x="4349" y="1673"/>
                      <a:pt x="4842" y="1724"/>
                    </a:cubicBezTo>
                    <a:cubicBezTo>
                      <a:pt x="5179" y="1763"/>
                      <a:pt x="5522" y="1790"/>
                      <a:pt x="5864" y="1790"/>
                    </a:cubicBezTo>
                    <a:cubicBezTo>
                      <a:pt x="6094" y="1790"/>
                      <a:pt x="6324" y="1778"/>
                      <a:pt x="6551" y="1749"/>
                    </a:cubicBezTo>
                    <a:cubicBezTo>
                      <a:pt x="6612" y="1744"/>
                      <a:pt x="6678" y="1734"/>
                      <a:pt x="6739" y="1724"/>
                    </a:cubicBezTo>
                    <a:cubicBezTo>
                      <a:pt x="6772" y="1719"/>
                      <a:pt x="6762" y="1681"/>
                      <a:pt x="6738" y="1681"/>
                    </a:cubicBezTo>
                    <a:cubicBezTo>
                      <a:pt x="6735" y="1681"/>
                      <a:pt x="6732" y="1682"/>
                      <a:pt x="6729" y="1683"/>
                    </a:cubicBezTo>
                    <a:cubicBezTo>
                      <a:pt x="6457" y="1725"/>
                      <a:pt x="6181" y="1742"/>
                      <a:pt x="5905" y="1742"/>
                    </a:cubicBezTo>
                    <a:cubicBezTo>
                      <a:pt x="5618" y="1742"/>
                      <a:pt x="5331" y="1724"/>
                      <a:pt x="5046" y="1698"/>
                    </a:cubicBezTo>
                    <a:cubicBezTo>
                      <a:pt x="4517" y="1647"/>
                      <a:pt x="3993" y="1571"/>
                      <a:pt x="3479" y="1464"/>
                    </a:cubicBezTo>
                    <a:cubicBezTo>
                      <a:pt x="3189" y="1398"/>
                      <a:pt x="2894" y="1312"/>
                      <a:pt x="2609" y="1225"/>
                    </a:cubicBezTo>
                    <a:cubicBezTo>
                      <a:pt x="2177" y="1083"/>
                      <a:pt x="1744" y="925"/>
                      <a:pt x="1322" y="737"/>
                    </a:cubicBezTo>
                    <a:cubicBezTo>
                      <a:pt x="925" y="564"/>
                      <a:pt x="519" y="366"/>
                      <a:pt x="168" y="96"/>
                    </a:cubicBezTo>
                    <a:cubicBezTo>
                      <a:pt x="127" y="70"/>
                      <a:pt x="96" y="40"/>
                      <a:pt x="61" y="9"/>
                    </a:cubicBezTo>
                    <a:cubicBezTo>
                      <a:pt x="54" y="3"/>
                      <a:pt x="47" y="1"/>
                      <a:pt x="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3084950" y="1840525"/>
                <a:ext cx="60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612" extrusionOk="0">
                    <a:moveTo>
                      <a:pt x="92" y="1"/>
                    </a:moveTo>
                    <a:cubicBezTo>
                      <a:pt x="62" y="62"/>
                      <a:pt x="36" y="327"/>
                      <a:pt x="1" y="403"/>
                    </a:cubicBezTo>
                    <a:cubicBezTo>
                      <a:pt x="67" y="469"/>
                      <a:pt x="153" y="510"/>
                      <a:pt x="209" y="586"/>
                    </a:cubicBezTo>
                    <a:cubicBezTo>
                      <a:pt x="214" y="596"/>
                      <a:pt x="219" y="601"/>
                      <a:pt x="229" y="611"/>
                    </a:cubicBezTo>
                    <a:lnTo>
                      <a:pt x="240" y="611"/>
                    </a:lnTo>
                    <a:cubicBezTo>
                      <a:pt x="204" y="525"/>
                      <a:pt x="153" y="301"/>
                      <a:pt x="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3073375" y="1853900"/>
                <a:ext cx="173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265" extrusionOk="0">
                    <a:moveTo>
                      <a:pt x="16" y="0"/>
                    </a:moveTo>
                    <a:cubicBezTo>
                      <a:pt x="11" y="0"/>
                      <a:pt x="1" y="10"/>
                      <a:pt x="1" y="10"/>
                    </a:cubicBezTo>
                    <a:cubicBezTo>
                      <a:pt x="57" y="51"/>
                      <a:pt x="331" y="239"/>
                      <a:pt x="347" y="254"/>
                    </a:cubicBezTo>
                    <a:lnTo>
                      <a:pt x="347" y="265"/>
                    </a:lnTo>
                    <a:lnTo>
                      <a:pt x="692" y="76"/>
                    </a:lnTo>
                    <a:cubicBezTo>
                      <a:pt x="581" y="41"/>
                      <a:pt x="240" y="36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3073625" y="1850575"/>
                <a:ext cx="170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10" extrusionOk="0">
                    <a:moveTo>
                      <a:pt x="443" y="1"/>
                    </a:moveTo>
                    <a:cubicBezTo>
                      <a:pt x="443" y="6"/>
                      <a:pt x="438" y="6"/>
                      <a:pt x="438" y="16"/>
                    </a:cubicBezTo>
                    <a:cubicBezTo>
                      <a:pt x="413" y="42"/>
                      <a:pt x="67" y="108"/>
                      <a:pt x="1" y="143"/>
                    </a:cubicBezTo>
                    <a:cubicBezTo>
                      <a:pt x="230" y="169"/>
                      <a:pt x="571" y="174"/>
                      <a:pt x="682" y="209"/>
                    </a:cubicBezTo>
                    <a:cubicBezTo>
                      <a:pt x="672" y="199"/>
                      <a:pt x="667" y="194"/>
                      <a:pt x="652" y="184"/>
                    </a:cubicBezTo>
                    <a:cubicBezTo>
                      <a:pt x="606" y="108"/>
                      <a:pt x="515" y="67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0"/>
              <p:cNvSpPr/>
              <p:nvPr/>
            </p:nvSpPr>
            <p:spPr>
              <a:xfrm>
                <a:off x="3090675" y="1855800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0" y="0"/>
                    </a:move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0"/>
              <p:cNvSpPr/>
              <p:nvPr/>
            </p:nvSpPr>
            <p:spPr>
              <a:xfrm>
                <a:off x="3081900" y="1856050"/>
                <a:ext cx="88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06" extrusionOk="0">
                    <a:moveTo>
                      <a:pt x="351" y="1"/>
                    </a:moveTo>
                    <a:lnTo>
                      <a:pt x="0" y="168"/>
                    </a:lnTo>
                    <a:cubicBezTo>
                      <a:pt x="31" y="224"/>
                      <a:pt x="0" y="550"/>
                      <a:pt x="6" y="606"/>
                    </a:cubicBez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090675" y="1855800"/>
                <a:ext cx="1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6" h="11" extrusionOk="0">
                    <a:moveTo>
                      <a:pt x="5" y="0"/>
                    </a:move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090800" y="1848825"/>
                <a:ext cx="136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80" extrusionOk="0">
                    <a:moveTo>
                      <a:pt x="346" y="1"/>
                    </a:moveTo>
                    <a:cubicBezTo>
                      <a:pt x="260" y="1"/>
                      <a:pt x="171" y="5"/>
                      <a:pt x="133" y="10"/>
                    </a:cubicBezTo>
                    <a:lnTo>
                      <a:pt x="0" y="279"/>
                    </a:lnTo>
                    <a:cubicBezTo>
                      <a:pt x="0" y="279"/>
                      <a:pt x="392" y="91"/>
                      <a:pt x="545" y="15"/>
                    </a:cubicBezTo>
                    <a:cubicBezTo>
                      <a:pt x="517" y="5"/>
                      <a:pt x="433" y="1"/>
                      <a:pt x="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087100" y="1840475"/>
                <a:ext cx="69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624" extrusionOk="0">
                    <a:moveTo>
                      <a:pt x="4" y="1"/>
                    </a:moveTo>
                    <a:cubicBezTo>
                      <a:pt x="4" y="1"/>
                      <a:pt x="3" y="1"/>
                      <a:pt x="1" y="3"/>
                    </a:cubicBezTo>
                    <a:cubicBezTo>
                      <a:pt x="4" y="3"/>
                      <a:pt x="6" y="1"/>
                      <a:pt x="4" y="1"/>
                    </a:cubicBezTo>
                    <a:close/>
                    <a:moveTo>
                      <a:pt x="1" y="3"/>
                    </a:moveTo>
                    <a:lnTo>
                      <a:pt x="1" y="3"/>
                    </a:lnTo>
                    <a:cubicBezTo>
                      <a:pt x="57" y="303"/>
                      <a:pt x="108" y="527"/>
                      <a:pt x="143" y="624"/>
                    </a:cubicBezTo>
                    <a:lnTo>
                      <a:pt x="276" y="349"/>
                    </a:lnTo>
                    <a:cubicBezTo>
                      <a:pt x="245" y="278"/>
                      <a:pt x="67" y="44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090675" y="1855800"/>
                <a:ext cx="103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99" extrusionOk="0">
                    <a:moveTo>
                      <a:pt x="5" y="0"/>
                    </a:moveTo>
                    <a:lnTo>
                      <a:pt x="0" y="11"/>
                    </a:lnTo>
                    <a:cubicBezTo>
                      <a:pt x="31" y="87"/>
                      <a:pt x="16" y="189"/>
                      <a:pt x="16" y="265"/>
                    </a:cubicBezTo>
                    <a:cubicBezTo>
                      <a:pt x="21" y="301"/>
                      <a:pt x="21" y="341"/>
                      <a:pt x="21" y="377"/>
                    </a:cubicBezTo>
                    <a:cubicBezTo>
                      <a:pt x="35" y="373"/>
                      <a:pt x="50" y="370"/>
                      <a:pt x="59" y="370"/>
                    </a:cubicBezTo>
                    <a:cubicBezTo>
                      <a:pt x="62" y="370"/>
                      <a:pt x="65" y="370"/>
                      <a:pt x="67" y="372"/>
                    </a:cubicBezTo>
                    <a:cubicBezTo>
                      <a:pt x="117" y="392"/>
                      <a:pt x="316" y="468"/>
                      <a:pt x="412" y="499"/>
                    </a:cubicBezTo>
                    <a:cubicBezTo>
                      <a:pt x="239" y="265"/>
                      <a:pt x="51" y="21"/>
                      <a:pt x="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082025" y="1856050"/>
                <a:ext cx="9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22" extrusionOk="0">
                    <a:moveTo>
                      <a:pt x="346" y="1"/>
                    </a:moveTo>
                    <a:lnTo>
                      <a:pt x="1" y="616"/>
                    </a:lnTo>
                    <a:lnTo>
                      <a:pt x="1" y="621"/>
                    </a:lnTo>
                    <a:cubicBezTo>
                      <a:pt x="31" y="606"/>
                      <a:pt x="260" y="413"/>
                      <a:pt x="367" y="367"/>
                    </a:cubicBezTo>
                    <a:cubicBezTo>
                      <a:pt x="367" y="331"/>
                      <a:pt x="362" y="285"/>
                      <a:pt x="362" y="255"/>
                    </a:cubicBezTo>
                    <a:cubicBezTo>
                      <a:pt x="357" y="174"/>
                      <a:pt x="377" y="77"/>
                      <a:pt x="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090800" y="1849300"/>
                <a:ext cx="136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47" extrusionOk="0">
                    <a:moveTo>
                      <a:pt x="545" y="1"/>
                    </a:moveTo>
                    <a:lnTo>
                      <a:pt x="545" y="1"/>
                    </a:lnTo>
                    <a:cubicBezTo>
                      <a:pt x="392" y="77"/>
                      <a:pt x="0" y="260"/>
                      <a:pt x="0" y="260"/>
                    </a:cubicBezTo>
                    <a:cubicBezTo>
                      <a:pt x="0" y="260"/>
                      <a:pt x="158" y="306"/>
                      <a:pt x="306" y="347"/>
                    </a:cubicBezTo>
                    <a:cubicBezTo>
                      <a:pt x="301" y="327"/>
                      <a:pt x="301" y="321"/>
                      <a:pt x="301" y="311"/>
                    </a:cubicBezTo>
                    <a:cubicBezTo>
                      <a:pt x="301" y="301"/>
                      <a:pt x="545" y="21"/>
                      <a:pt x="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090925" y="1855800"/>
                <a:ext cx="113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510" extrusionOk="0">
                    <a:moveTo>
                      <a:pt x="1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2" y="1"/>
                      <a:pt x="1" y="1"/>
                      <a:pt x="1" y="0"/>
                    </a:cubicBezTo>
                    <a:close/>
                    <a:moveTo>
                      <a:pt x="2" y="1"/>
                    </a:moveTo>
                    <a:lnTo>
                      <a:pt x="2" y="1"/>
                    </a:lnTo>
                    <a:cubicBezTo>
                      <a:pt x="51" y="26"/>
                      <a:pt x="237" y="268"/>
                      <a:pt x="408" y="499"/>
                    </a:cubicBezTo>
                    <a:cubicBezTo>
                      <a:pt x="428" y="504"/>
                      <a:pt x="448" y="509"/>
                      <a:pt x="453" y="509"/>
                    </a:cubicBezTo>
                    <a:cubicBezTo>
                      <a:pt x="448" y="468"/>
                      <a:pt x="331" y="178"/>
                      <a:pt x="301" y="87"/>
                    </a:cubicBezTo>
                    <a:cubicBezTo>
                      <a:pt x="165" y="49"/>
                      <a:pt x="20" y="7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083925" y="1832725"/>
                <a:ext cx="6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35" extrusionOk="0">
                    <a:moveTo>
                      <a:pt x="79" y="80"/>
                    </a:moveTo>
                    <a:cubicBezTo>
                      <a:pt x="77" y="82"/>
                      <a:pt x="77" y="84"/>
                      <a:pt x="77" y="84"/>
                    </a:cubicBezTo>
                    <a:cubicBezTo>
                      <a:pt x="78" y="82"/>
                      <a:pt x="79" y="81"/>
                      <a:pt x="79" y="80"/>
                    </a:cubicBezTo>
                    <a:close/>
                    <a:moveTo>
                      <a:pt x="127" y="243"/>
                    </a:moveTo>
                    <a:lnTo>
                      <a:pt x="127" y="243"/>
                    </a:lnTo>
                    <a:cubicBezTo>
                      <a:pt x="126" y="243"/>
                      <a:pt x="127" y="244"/>
                      <a:pt x="128" y="247"/>
                    </a:cubicBezTo>
                    <a:cubicBezTo>
                      <a:pt x="129" y="248"/>
                      <a:pt x="129" y="248"/>
                      <a:pt x="129" y="248"/>
                    </a:cubicBezTo>
                    <a:cubicBezTo>
                      <a:pt x="130" y="248"/>
                      <a:pt x="127" y="243"/>
                      <a:pt x="127" y="243"/>
                    </a:cubicBezTo>
                    <a:close/>
                    <a:moveTo>
                      <a:pt x="138" y="74"/>
                    </a:moveTo>
                    <a:cubicBezTo>
                      <a:pt x="138" y="74"/>
                      <a:pt x="148" y="74"/>
                      <a:pt x="148" y="79"/>
                    </a:cubicBezTo>
                    <a:lnTo>
                      <a:pt x="153" y="84"/>
                    </a:lnTo>
                    <a:cubicBezTo>
                      <a:pt x="153" y="89"/>
                      <a:pt x="159" y="89"/>
                      <a:pt x="159" y="99"/>
                    </a:cubicBezTo>
                    <a:cubicBezTo>
                      <a:pt x="164" y="104"/>
                      <a:pt x="164" y="110"/>
                      <a:pt x="164" y="115"/>
                    </a:cubicBezTo>
                    <a:cubicBezTo>
                      <a:pt x="174" y="140"/>
                      <a:pt x="164" y="165"/>
                      <a:pt x="153" y="201"/>
                    </a:cubicBezTo>
                    <a:cubicBezTo>
                      <a:pt x="144" y="217"/>
                      <a:pt x="136" y="235"/>
                      <a:pt x="128" y="252"/>
                    </a:cubicBezTo>
                    <a:lnTo>
                      <a:pt x="128" y="252"/>
                    </a:lnTo>
                    <a:lnTo>
                      <a:pt x="128" y="252"/>
                    </a:lnTo>
                    <a:lnTo>
                      <a:pt x="128" y="247"/>
                    </a:lnTo>
                    <a:cubicBezTo>
                      <a:pt x="123" y="237"/>
                      <a:pt x="118" y="232"/>
                      <a:pt x="118" y="221"/>
                    </a:cubicBezTo>
                    <a:cubicBezTo>
                      <a:pt x="103" y="206"/>
                      <a:pt x="97" y="186"/>
                      <a:pt x="92" y="171"/>
                    </a:cubicBezTo>
                    <a:cubicBezTo>
                      <a:pt x="92" y="160"/>
                      <a:pt x="82" y="160"/>
                      <a:pt x="82" y="155"/>
                    </a:cubicBezTo>
                    <a:lnTo>
                      <a:pt x="82" y="150"/>
                    </a:lnTo>
                    <a:cubicBezTo>
                      <a:pt x="77" y="145"/>
                      <a:pt x="77" y="130"/>
                      <a:pt x="77" y="125"/>
                    </a:cubicBezTo>
                    <a:lnTo>
                      <a:pt x="77" y="110"/>
                    </a:lnTo>
                    <a:lnTo>
                      <a:pt x="77" y="104"/>
                    </a:lnTo>
                    <a:lnTo>
                      <a:pt x="77" y="89"/>
                    </a:lnTo>
                    <a:lnTo>
                      <a:pt x="77" y="84"/>
                    </a:lnTo>
                    <a:cubicBezTo>
                      <a:pt x="77" y="81"/>
                      <a:pt x="79" y="78"/>
                      <a:pt x="79" y="78"/>
                    </a:cubicBezTo>
                    <a:lnTo>
                      <a:pt x="79" y="78"/>
                    </a:lnTo>
                    <a:cubicBezTo>
                      <a:pt x="79" y="78"/>
                      <a:pt x="79" y="79"/>
                      <a:pt x="79" y="80"/>
                    </a:cubicBezTo>
                    <a:lnTo>
                      <a:pt x="79" y="80"/>
                    </a:lnTo>
                    <a:cubicBezTo>
                      <a:pt x="80" y="79"/>
                      <a:pt x="81" y="79"/>
                      <a:pt x="82" y="79"/>
                    </a:cubicBezTo>
                    <a:cubicBezTo>
                      <a:pt x="82" y="79"/>
                      <a:pt x="92" y="79"/>
                      <a:pt x="92" y="74"/>
                    </a:cubicBezTo>
                    <a:close/>
                    <a:moveTo>
                      <a:pt x="151" y="276"/>
                    </a:moveTo>
                    <a:cubicBezTo>
                      <a:pt x="152" y="276"/>
                      <a:pt x="152" y="276"/>
                      <a:pt x="153" y="277"/>
                    </a:cubicBezTo>
                    <a:cubicBezTo>
                      <a:pt x="153" y="277"/>
                      <a:pt x="152" y="277"/>
                      <a:pt x="151" y="276"/>
                    </a:cubicBezTo>
                    <a:lnTo>
                      <a:pt x="151" y="276"/>
                    </a:lnTo>
                    <a:cubicBezTo>
                      <a:pt x="151" y="276"/>
                      <a:pt x="151" y="276"/>
                      <a:pt x="151" y="276"/>
                    </a:cubicBezTo>
                    <a:close/>
                    <a:moveTo>
                      <a:pt x="112" y="1"/>
                    </a:moveTo>
                    <a:cubicBezTo>
                      <a:pt x="104" y="1"/>
                      <a:pt x="96" y="2"/>
                      <a:pt x="87" y="3"/>
                    </a:cubicBezTo>
                    <a:cubicBezTo>
                      <a:pt x="36" y="8"/>
                      <a:pt x="1" y="48"/>
                      <a:pt x="1" y="99"/>
                    </a:cubicBezTo>
                    <a:cubicBezTo>
                      <a:pt x="1" y="140"/>
                      <a:pt x="21" y="186"/>
                      <a:pt x="47" y="227"/>
                    </a:cubicBezTo>
                    <a:cubicBezTo>
                      <a:pt x="57" y="242"/>
                      <a:pt x="72" y="267"/>
                      <a:pt x="87" y="288"/>
                    </a:cubicBezTo>
                    <a:lnTo>
                      <a:pt x="117" y="318"/>
                    </a:lnTo>
                    <a:lnTo>
                      <a:pt x="117" y="318"/>
                    </a:lnTo>
                    <a:cubicBezTo>
                      <a:pt x="120" y="321"/>
                      <a:pt x="124" y="325"/>
                      <a:pt x="128" y="328"/>
                    </a:cubicBezTo>
                    <a:cubicBezTo>
                      <a:pt x="133" y="333"/>
                      <a:pt x="137" y="335"/>
                      <a:pt x="142" y="335"/>
                    </a:cubicBezTo>
                    <a:cubicBezTo>
                      <a:pt x="147" y="335"/>
                      <a:pt x="151" y="333"/>
                      <a:pt x="155" y="329"/>
                    </a:cubicBezTo>
                    <a:lnTo>
                      <a:pt x="155" y="329"/>
                    </a:lnTo>
                    <a:cubicBezTo>
                      <a:pt x="162" y="327"/>
                      <a:pt x="169" y="322"/>
                      <a:pt x="174" y="313"/>
                    </a:cubicBezTo>
                    <a:cubicBezTo>
                      <a:pt x="199" y="252"/>
                      <a:pt x="240" y="186"/>
                      <a:pt x="230" y="115"/>
                    </a:cubicBezTo>
                    <a:cubicBezTo>
                      <a:pt x="225" y="79"/>
                      <a:pt x="204" y="48"/>
                      <a:pt x="179" y="23"/>
                    </a:cubicBezTo>
                    <a:cubicBezTo>
                      <a:pt x="159" y="8"/>
                      <a:pt x="137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2995925" y="1830375"/>
                <a:ext cx="141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267" extrusionOk="0">
                    <a:moveTo>
                      <a:pt x="565" y="0"/>
                    </a:moveTo>
                    <a:lnTo>
                      <a:pt x="565" y="0"/>
                    </a:lnTo>
                    <a:cubicBezTo>
                      <a:pt x="220" y="87"/>
                      <a:pt x="1" y="427"/>
                      <a:pt x="77" y="783"/>
                    </a:cubicBezTo>
                    <a:cubicBezTo>
                      <a:pt x="118" y="1012"/>
                      <a:pt x="281" y="1190"/>
                      <a:pt x="484" y="1267"/>
                    </a:cubicBezTo>
                    <a:cubicBezTo>
                      <a:pt x="331" y="1104"/>
                      <a:pt x="270" y="829"/>
                      <a:pt x="270" y="626"/>
                    </a:cubicBezTo>
                    <a:cubicBezTo>
                      <a:pt x="270" y="478"/>
                      <a:pt x="311" y="341"/>
                      <a:pt x="382" y="219"/>
                    </a:cubicBezTo>
                    <a:cubicBezTo>
                      <a:pt x="433" y="127"/>
                      <a:pt x="489" y="66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40"/>
              <p:cNvSpPr/>
              <p:nvPr/>
            </p:nvSpPr>
            <p:spPr>
              <a:xfrm>
                <a:off x="3002675" y="1829975"/>
                <a:ext cx="11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29" extrusionOk="0">
                    <a:moveTo>
                      <a:pt x="448" y="1"/>
                    </a:moveTo>
                    <a:cubicBezTo>
                      <a:pt x="402" y="1"/>
                      <a:pt x="367" y="6"/>
                      <a:pt x="321" y="11"/>
                    </a:cubicBezTo>
                    <a:cubicBezTo>
                      <a:pt x="316" y="11"/>
                      <a:pt x="301" y="16"/>
                      <a:pt x="295" y="16"/>
                    </a:cubicBezTo>
                    <a:cubicBezTo>
                      <a:pt x="219" y="82"/>
                      <a:pt x="163" y="138"/>
                      <a:pt x="112" y="235"/>
                    </a:cubicBezTo>
                    <a:cubicBezTo>
                      <a:pt x="41" y="362"/>
                      <a:pt x="0" y="499"/>
                      <a:pt x="0" y="642"/>
                    </a:cubicBezTo>
                    <a:cubicBezTo>
                      <a:pt x="0" y="845"/>
                      <a:pt x="61" y="1110"/>
                      <a:pt x="214" y="1283"/>
                    </a:cubicBezTo>
                    <a:cubicBezTo>
                      <a:pt x="275" y="1308"/>
                      <a:pt x="341" y="1323"/>
                      <a:pt x="407" y="1328"/>
                    </a:cubicBezTo>
                    <a:cubicBezTo>
                      <a:pt x="275" y="1135"/>
                      <a:pt x="250" y="855"/>
                      <a:pt x="265" y="637"/>
                    </a:cubicBezTo>
                    <a:cubicBezTo>
                      <a:pt x="270" y="515"/>
                      <a:pt x="290" y="398"/>
                      <a:pt x="321" y="281"/>
                    </a:cubicBezTo>
                    <a:cubicBezTo>
                      <a:pt x="346" y="179"/>
                      <a:pt x="397" y="87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40"/>
              <p:cNvSpPr/>
              <p:nvPr/>
            </p:nvSpPr>
            <p:spPr>
              <a:xfrm>
                <a:off x="3015275" y="1830100"/>
                <a:ext cx="108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329" extrusionOk="0">
                    <a:moveTo>
                      <a:pt x="0" y="1"/>
                    </a:moveTo>
                    <a:cubicBezTo>
                      <a:pt x="51" y="87"/>
                      <a:pt x="97" y="179"/>
                      <a:pt x="122" y="281"/>
                    </a:cubicBezTo>
                    <a:cubicBezTo>
                      <a:pt x="153" y="393"/>
                      <a:pt x="168" y="515"/>
                      <a:pt x="173" y="637"/>
                    </a:cubicBezTo>
                    <a:cubicBezTo>
                      <a:pt x="183" y="861"/>
                      <a:pt x="148" y="1140"/>
                      <a:pt x="15" y="1329"/>
                    </a:cubicBezTo>
                    <a:cubicBezTo>
                      <a:pt x="41" y="1329"/>
                      <a:pt x="66" y="1323"/>
                      <a:pt x="92" y="1318"/>
                    </a:cubicBezTo>
                    <a:cubicBezTo>
                      <a:pt x="142" y="1303"/>
                      <a:pt x="183" y="1293"/>
                      <a:pt x="224" y="1273"/>
                    </a:cubicBezTo>
                    <a:cubicBezTo>
                      <a:pt x="371" y="1105"/>
                      <a:pt x="432" y="845"/>
                      <a:pt x="432" y="647"/>
                    </a:cubicBezTo>
                    <a:cubicBezTo>
                      <a:pt x="432" y="504"/>
                      <a:pt x="402" y="362"/>
                      <a:pt x="331" y="235"/>
                    </a:cubicBezTo>
                    <a:cubicBezTo>
                      <a:pt x="285" y="148"/>
                      <a:pt x="234" y="87"/>
                      <a:pt x="168" y="31"/>
                    </a:cubicBezTo>
                    <a:cubicBezTo>
                      <a:pt x="117" y="11"/>
                      <a:pt x="56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3009025" y="1830100"/>
                <a:ext cx="10850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329" extrusionOk="0">
                    <a:moveTo>
                      <a:pt x="199" y="1"/>
                    </a:moveTo>
                    <a:cubicBezTo>
                      <a:pt x="143" y="87"/>
                      <a:pt x="97" y="179"/>
                      <a:pt x="72" y="281"/>
                    </a:cubicBezTo>
                    <a:cubicBezTo>
                      <a:pt x="41" y="393"/>
                      <a:pt x="21" y="515"/>
                      <a:pt x="16" y="637"/>
                    </a:cubicBezTo>
                    <a:cubicBezTo>
                      <a:pt x="1" y="861"/>
                      <a:pt x="26" y="1140"/>
                      <a:pt x="164" y="1329"/>
                    </a:cubicBezTo>
                    <a:lnTo>
                      <a:pt x="270" y="1329"/>
                    </a:lnTo>
                    <a:cubicBezTo>
                      <a:pt x="398" y="1130"/>
                      <a:pt x="433" y="850"/>
                      <a:pt x="423" y="637"/>
                    </a:cubicBezTo>
                    <a:cubicBezTo>
                      <a:pt x="418" y="515"/>
                      <a:pt x="403" y="403"/>
                      <a:pt x="372" y="281"/>
                    </a:cubicBezTo>
                    <a:cubicBezTo>
                      <a:pt x="347" y="179"/>
                      <a:pt x="301" y="87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3019450" y="1830875"/>
                <a:ext cx="12500" cy="3105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242" extrusionOk="0">
                    <a:moveTo>
                      <a:pt x="1" y="0"/>
                    </a:moveTo>
                    <a:cubicBezTo>
                      <a:pt x="62" y="56"/>
                      <a:pt x="118" y="122"/>
                      <a:pt x="164" y="204"/>
                    </a:cubicBezTo>
                    <a:cubicBezTo>
                      <a:pt x="235" y="331"/>
                      <a:pt x="265" y="473"/>
                      <a:pt x="265" y="616"/>
                    </a:cubicBezTo>
                    <a:cubicBezTo>
                      <a:pt x="260" y="814"/>
                      <a:pt x="194" y="1074"/>
                      <a:pt x="57" y="1242"/>
                    </a:cubicBezTo>
                    <a:cubicBezTo>
                      <a:pt x="337" y="1114"/>
                      <a:pt x="499" y="809"/>
                      <a:pt x="438" y="499"/>
                    </a:cubicBezTo>
                    <a:cubicBezTo>
                      <a:pt x="387" y="255"/>
                      <a:pt x="215" y="7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3012200" y="1823550"/>
                <a:ext cx="55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3" extrusionOk="0">
                    <a:moveTo>
                      <a:pt x="113" y="65"/>
                    </a:moveTo>
                    <a:cubicBezTo>
                      <a:pt x="128" y="65"/>
                      <a:pt x="138" y="70"/>
                      <a:pt x="138" y="70"/>
                    </a:cubicBezTo>
                    <a:cubicBezTo>
                      <a:pt x="148" y="85"/>
                      <a:pt x="148" y="105"/>
                      <a:pt x="143" y="120"/>
                    </a:cubicBezTo>
                    <a:cubicBezTo>
                      <a:pt x="138" y="146"/>
                      <a:pt x="123" y="166"/>
                      <a:pt x="118" y="166"/>
                    </a:cubicBezTo>
                    <a:cubicBezTo>
                      <a:pt x="103" y="161"/>
                      <a:pt x="87" y="146"/>
                      <a:pt x="77" y="131"/>
                    </a:cubicBezTo>
                    <a:cubicBezTo>
                      <a:pt x="72" y="110"/>
                      <a:pt x="72" y="90"/>
                      <a:pt x="77" y="80"/>
                    </a:cubicBezTo>
                    <a:cubicBezTo>
                      <a:pt x="87" y="70"/>
                      <a:pt x="98" y="65"/>
                      <a:pt x="113" y="65"/>
                    </a:cubicBezTo>
                    <a:close/>
                    <a:moveTo>
                      <a:pt x="97" y="1"/>
                    </a:moveTo>
                    <a:cubicBezTo>
                      <a:pt x="67" y="1"/>
                      <a:pt x="43" y="18"/>
                      <a:pt x="26" y="39"/>
                    </a:cubicBezTo>
                    <a:cubicBezTo>
                      <a:pt x="11" y="70"/>
                      <a:pt x="1" y="115"/>
                      <a:pt x="21" y="156"/>
                    </a:cubicBezTo>
                    <a:cubicBezTo>
                      <a:pt x="42" y="192"/>
                      <a:pt x="67" y="217"/>
                      <a:pt x="103" y="232"/>
                    </a:cubicBezTo>
                    <a:lnTo>
                      <a:pt x="118" y="232"/>
                    </a:lnTo>
                    <a:cubicBezTo>
                      <a:pt x="128" y="232"/>
                      <a:pt x="138" y="232"/>
                      <a:pt x="148" y="222"/>
                    </a:cubicBezTo>
                    <a:cubicBezTo>
                      <a:pt x="179" y="207"/>
                      <a:pt x="199" y="171"/>
                      <a:pt x="204" y="141"/>
                    </a:cubicBezTo>
                    <a:cubicBezTo>
                      <a:pt x="220" y="105"/>
                      <a:pt x="215" y="65"/>
                      <a:pt x="194" y="39"/>
                    </a:cubicBezTo>
                    <a:cubicBezTo>
                      <a:pt x="179" y="19"/>
                      <a:pt x="154" y="3"/>
                      <a:pt x="118" y="3"/>
                    </a:cubicBezTo>
                    <a:cubicBezTo>
                      <a:pt x="111" y="2"/>
                      <a:pt x="104" y="1"/>
                      <a:pt x="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3010800" y="1826800"/>
                <a:ext cx="8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64" extrusionOk="0">
                    <a:moveTo>
                      <a:pt x="32" y="1"/>
                    </a:moveTo>
                    <a:lnTo>
                      <a:pt x="32" y="6"/>
                    </a:lnTo>
                    <a:lnTo>
                      <a:pt x="1" y="153"/>
                    </a:lnTo>
                    <a:cubicBezTo>
                      <a:pt x="1" y="153"/>
                      <a:pt x="169" y="163"/>
                      <a:pt x="321" y="163"/>
                    </a:cubicBezTo>
                    <a:lnTo>
                      <a:pt x="306" y="11"/>
                    </a:lnTo>
                    <a:cubicBezTo>
                      <a:pt x="301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3005850" y="1954225"/>
                <a:ext cx="49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6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302"/>
                      <a:pt x="41" y="528"/>
                      <a:pt x="27" y="627"/>
                    </a:cubicBezTo>
                    <a:lnTo>
                      <a:pt x="27" y="627"/>
                    </a:lnTo>
                    <a:cubicBezTo>
                      <a:pt x="28" y="626"/>
                      <a:pt x="30" y="626"/>
                      <a:pt x="36" y="626"/>
                    </a:cubicBezTo>
                    <a:cubicBezTo>
                      <a:pt x="36" y="611"/>
                      <a:pt x="41" y="606"/>
                      <a:pt x="41" y="591"/>
                    </a:cubicBezTo>
                    <a:cubicBezTo>
                      <a:pt x="72" y="504"/>
                      <a:pt x="143" y="438"/>
                      <a:pt x="199" y="362"/>
                    </a:cubicBezTo>
                    <a:cubicBezTo>
                      <a:pt x="143" y="301"/>
                      <a:pt x="46" y="46"/>
                      <a:pt x="1" y="0"/>
                    </a:cubicBezTo>
                    <a:close/>
                    <a:moveTo>
                      <a:pt x="27" y="627"/>
                    </a:moveTo>
                    <a:cubicBezTo>
                      <a:pt x="26" y="628"/>
                      <a:pt x="26" y="629"/>
                      <a:pt x="26" y="631"/>
                    </a:cubicBezTo>
                    <a:cubicBezTo>
                      <a:pt x="26" y="630"/>
                      <a:pt x="26" y="629"/>
                      <a:pt x="27" y="6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3006750" y="1963750"/>
                <a:ext cx="16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32" extrusionOk="0">
                    <a:moveTo>
                      <a:pt x="636" y="1"/>
                    </a:moveTo>
                    <a:cubicBezTo>
                      <a:pt x="417" y="93"/>
                      <a:pt x="92" y="179"/>
                      <a:pt x="0" y="245"/>
                    </a:cubicBezTo>
                    <a:lnTo>
                      <a:pt x="382" y="332"/>
                    </a:lnTo>
                    <a:lnTo>
                      <a:pt x="382" y="327"/>
                    </a:lnTo>
                    <a:cubicBezTo>
                      <a:pt x="387" y="301"/>
                      <a:pt x="611" y="52"/>
                      <a:pt x="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3006750" y="1963250"/>
                <a:ext cx="159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266" extrusionOk="0">
                    <a:moveTo>
                      <a:pt x="163" y="1"/>
                    </a:moveTo>
                    <a:cubicBezTo>
                      <a:pt x="112" y="77"/>
                      <a:pt x="41" y="143"/>
                      <a:pt x="5" y="230"/>
                    </a:cubicBezTo>
                    <a:cubicBezTo>
                      <a:pt x="0" y="245"/>
                      <a:pt x="0" y="250"/>
                      <a:pt x="0" y="265"/>
                    </a:cubicBezTo>
                    <a:cubicBezTo>
                      <a:pt x="92" y="199"/>
                      <a:pt x="422" y="113"/>
                      <a:pt x="636" y="26"/>
                    </a:cubicBezTo>
                    <a:cubicBezTo>
                      <a:pt x="619" y="24"/>
                      <a:pt x="587" y="23"/>
                      <a:pt x="549" y="23"/>
                    </a:cubicBezTo>
                    <a:cubicBezTo>
                      <a:pt x="480" y="23"/>
                      <a:pt x="388" y="25"/>
                      <a:pt x="313" y="25"/>
                    </a:cubicBezTo>
                    <a:cubicBezTo>
                      <a:pt x="245" y="25"/>
                      <a:pt x="190" y="23"/>
                      <a:pt x="178" y="16"/>
                    </a:cubicBezTo>
                    <a:cubicBezTo>
                      <a:pt x="168" y="16"/>
                      <a:pt x="168" y="1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3006500" y="1969875"/>
                <a:ext cx="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6" extrusionOk="0">
                    <a:moveTo>
                      <a:pt x="10" y="0"/>
                    </a:moveTo>
                    <a:lnTo>
                      <a:pt x="0" y="5"/>
                    </a:lnTo>
                    <a:lnTo>
                      <a:pt x="10" y="0"/>
                    </a:lnTo>
                    <a:cubicBezTo>
                      <a:pt x="10" y="5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40"/>
              <p:cNvSpPr/>
              <p:nvPr/>
            </p:nvSpPr>
            <p:spPr>
              <a:xfrm>
                <a:off x="3006750" y="1970125"/>
                <a:ext cx="1235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09" extrusionOk="0">
                    <a:moveTo>
                      <a:pt x="0" y="0"/>
                    </a:moveTo>
                    <a:lnTo>
                      <a:pt x="494" y="509"/>
                    </a:lnTo>
                    <a:cubicBezTo>
                      <a:pt x="483" y="453"/>
                      <a:pt x="372" y="148"/>
                      <a:pt x="387" y="8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40"/>
              <p:cNvSpPr/>
              <p:nvPr/>
            </p:nvSpPr>
            <p:spPr>
              <a:xfrm>
                <a:off x="3006500" y="1970000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" y="0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40"/>
              <p:cNvSpPr/>
              <p:nvPr/>
            </p:nvSpPr>
            <p:spPr>
              <a:xfrm>
                <a:off x="2991475" y="1964150"/>
                <a:ext cx="149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30" extrusionOk="0">
                    <a:moveTo>
                      <a:pt x="398" y="0"/>
                    </a:moveTo>
                    <a:cubicBezTo>
                      <a:pt x="321" y="10"/>
                      <a:pt x="52" y="77"/>
                      <a:pt x="1" y="107"/>
                    </a:cubicBezTo>
                    <a:cubicBezTo>
                      <a:pt x="169" y="143"/>
                      <a:pt x="596" y="229"/>
                      <a:pt x="596" y="229"/>
                    </a:cubicBez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40"/>
              <p:cNvSpPr/>
              <p:nvPr/>
            </p:nvSpPr>
            <p:spPr>
              <a:xfrm>
                <a:off x="3001650" y="1954175"/>
                <a:ext cx="51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624" extrusionOk="0">
                    <a:moveTo>
                      <a:pt x="165" y="0"/>
                    </a:moveTo>
                    <a:cubicBezTo>
                      <a:pt x="164" y="0"/>
                      <a:pt x="165" y="2"/>
                      <a:pt x="169" y="2"/>
                    </a:cubicBezTo>
                    <a:cubicBezTo>
                      <a:pt x="167" y="1"/>
                      <a:pt x="166" y="0"/>
                      <a:pt x="165" y="0"/>
                    </a:cubicBezTo>
                    <a:close/>
                    <a:moveTo>
                      <a:pt x="169" y="2"/>
                    </a:moveTo>
                    <a:cubicBezTo>
                      <a:pt x="118" y="53"/>
                      <a:pt x="11" y="328"/>
                      <a:pt x="1" y="399"/>
                    </a:cubicBezTo>
                    <a:lnTo>
                      <a:pt x="194" y="623"/>
                    </a:lnTo>
                    <a:cubicBezTo>
                      <a:pt x="204" y="531"/>
                      <a:pt x="194" y="308"/>
                      <a:pt x="169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40"/>
              <p:cNvSpPr/>
              <p:nvPr/>
            </p:nvSpPr>
            <p:spPr>
              <a:xfrm>
                <a:off x="3000000" y="1970125"/>
                <a:ext cx="8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70" extrusionOk="0">
                    <a:moveTo>
                      <a:pt x="270" y="0"/>
                    </a:moveTo>
                    <a:cubicBezTo>
                      <a:pt x="224" y="21"/>
                      <a:pt x="102" y="305"/>
                      <a:pt x="1" y="570"/>
                    </a:cubicBezTo>
                    <a:cubicBezTo>
                      <a:pt x="82" y="524"/>
                      <a:pt x="255" y="397"/>
                      <a:pt x="301" y="361"/>
                    </a:cubicBezTo>
                    <a:cubicBezTo>
                      <a:pt x="303" y="359"/>
                      <a:pt x="310" y="358"/>
                      <a:pt x="318" y="358"/>
                    </a:cubicBezTo>
                    <a:cubicBezTo>
                      <a:pt x="326" y="358"/>
                      <a:pt x="336" y="359"/>
                      <a:pt x="347" y="361"/>
                    </a:cubicBezTo>
                    <a:cubicBezTo>
                      <a:pt x="331" y="326"/>
                      <a:pt x="326" y="285"/>
                      <a:pt x="321" y="255"/>
                    </a:cubicBezTo>
                    <a:cubicBezTo>
                      <a:pt x="301" y="173"/>
                      <a:pt x="255" y="77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40"/>
              <p:cNvSpPr/>
              <p:nvPr/>
            </p:nvSpPr>
            <p:spPr>
              <a:xfrm>
                <a:off x="3006500" y="1970125"/>
                <a:ext cx="1260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15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0" y="82"/>
                      <a:pt x="41" y="173"/>
                      <a:pt x="61" y="255"/>
                    </a:cubicBezTo>
                    <a:cubicBezTo>
                      <a:pt x="66" y="285"/>
                      <a:pt x="76" y="326"/>
                      <a:pt x="87" y="361"/>
                    </a:cubicBezTo>
                    <a:cubicBezTo>
                      <a:pt x="198" y="382"/>
                      <a:pt x="473" y="514"/>
                      <a:pt x="504" y="514"/>
                    </a:cubicBezTo>
                    <a:lnTo>
                      <a:pt x="504" y="50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40"/>
              <p:cNvSpPr/>
              <p:nvPr/>
            </p:nvSpPr>
            <p:spPr>
              <a:xfrm>
                <a:off x="2991475" y="1966950"/>
                <a:ext cx="14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" y="20"/>
                      <a:pt x="316" y="229"/>
                      <a:pt x="321" y="239"/>
                    </a:cubicBezTo>
                    <a:lnTo>
                      <a:pt x="321" y="275"/>
                    </a:lnTo>
                    <a:cubicBezTo>
                      <a:pt x="448" y="199"/>
                      <a:pt x="596" y="122"/>
                      <a:pt x="596" y="122"/>
                    </a:cubicBezTo>
                    <a:cubicBezTo>
                      <a:pt x="596" y="122"/>
                      <a:pt x="169" y="4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40"/>
              <p:cNvSpPr/>
              <p:nvPr/>
            </p:nvSpPr>
            <p:spPr>
              <a:xfrm>
                <a:off x="2998725" y="1970000"/>
                <a:ext cx="78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06" extrusionOk="0">
                    <a:moveTo>
                      <a:pt x="311" y="0"/>
                    </a:moveTo>
                    <a:cubicBezTo>
                      <a:pt x="311" y="0"/>
                      <a:pt x="169" y="77"/>
                      <a:pt x="41" y="153"/>
                    </a:cubicBezTo>
                    <a:cubicBezTo>
                      <a:pt x="41" y="255"/>
                      <a:pt x="1" y="560"/>
                      <a:pt x="6" y="606"/>
                    </a:cubicBezTo>
                    <a:cubicBezTo>
                      <a:pt x="16" y="606"/>
                      <a:pt x="26" y="590"/>
                      <a:pt x="52" y="575"/>
                    </a:cubicBezTo>
                    <a:cubicBezTo>
                      <a:pt x="158" y="305"/>
                      <a:pt x="275" y="26"/>
                      <a:pt x="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40"/>
              <p:cNvSpPr/>
              <p:nvPr/>
            </p:nvSpPr>
            <p:spPr>
              <a:xfrm>
                <a:off x="3002300" y="1946700"/>
                <a:ext cx="58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7" extrusionOk="0">
                    <a:moveTo>
                      <a:pt x="122" y="62"/>
                    </a:moveTo>
                    <a:cubicBezTo>
                      <a:pt x="132" y="62"/>
                      <a:pt x="138" y="62"/>
                      <a:pt x="143" y="67"/>
                    </a:cubicBezTo>
                    <a:cubicBezTo>
                      <a:pt x="143" y="67"/>
                      <a:pt x="148" y="67"/>
                      <a:pt x="148" y="73"/>
                    </a:cubicBezTo>
                    <a:lnTo>
                      <a:pt x="148" y="78"/>
                    </a:lnTo>
                    <a:lnTo>
                      <a:pt x="148" y="83"/>
                    </a:lnTo>
                    <a:cubicBezTo>
                      <a:pt x="148" y="93"/>
                      <a:pt x="148" y="93"/>
                      <a:pt x="158" y="98"/>
                    </a:cubicBezTo>
                    <a:lnTo>
                      <a:pt x="158" y="103"/>
                    </a:lnTo>
                    <a:lnTo>
                      <a:pt x="158" y="118"/>
                    </a:lnTo>
                    <a:lnTo>
                      <a:pt x="158" y="149"/>
                    </a:lnTo>
                    <a:lnTo>
                      <a:pt x="158" y="154"/>
                    </a:lnTo>
                    <a:lnTo>
                      <a:pt x="158" y="169"/>
                    </a:lnTo>
                    <a:cubicBezTo>
                      <a:pt x="158" y="179"/>
                      <a:pt x="148" y="184"/>
                      <a:pt x="148" y="200"/>
                    </a:cubicBezTo>
                    <a:cubicBezTo>
                      <a:pt x="148" y="210"/>
                      <a:pt x="143" y="220"/>
                      <a:pt x="138" y="230"/>
                    </a:cubicBezTo>
                    <a:cubicBezTo>
                      <a:pt x="138" y="234"/>
                      <a:pt x="134" y="235"/>
                      <a:pt x="133" y="241"/>
                    </a:cubicBezTo>
                    <a:lnTo>
                      <a:pt x="133" y="241"/>
                    </a:lnTo>
                    <a:cubicBezTo>
                      <a:pt x="125" y="231"/>
                      <a:pt x="117" y="220"/>
                      <a:pt x="107" y="210"/>
                    </a:cubicBezTo>
                    <a:cubicBezTo>
                      <a:pt x="102" y="205"/>
                      <a:pt x="92" y="200"/>
                      <a:pt x="87" y="184"/>
                    </a:cubicBezTo>
                    <a:cubicBezTo>
                      <a:pt x="82" y="179"/>
                      <a:pt x="76" y="159"/>
                      <a:pt x="66" y="154"/>
                    </a:cubicBezTo>
                    <a:cubicBezTo>
                      <a:pt x="61" y="129"/>
                      <a:pt x="56" y="118"/>
                      <a:pt x="66" y="93"/>
                    </a:cubicBezTo>
                    <a:cubicBezTo>
                      <a:pt x="66" y="83"/>
                      <a:pt x="76" y="78"/>
                      <a:pt x="82" y="73"/>
                    </a:cubicBezTo>
                    <a:lnTo>
                      <a:pt x="87" y="67"/>
                    </a:lnTo>
                    <a:cubicBezTo>
                      <a:pt x="92" y="67"/>
                      <a:pt x="92" y="67"/>
                      <a:pt x="102" y="62"/>
                    </a:cubicBezTo>
                    <a:close/>
                    <a:moveTo>
                      <a:pt x="121" y="1"/>
                    </a:moveTo>
                    <a:cubicBezTo>
                      <a:pt x="116" y="1"/>
                      <a:pt x="112" y="1"/>
                      <a:pt x="107" y="1"/>
                    </a:cubicBezTo>
                    <a:cubicBezTo>
                      <a:pt x="76" y="12"/>
                      <a:pt x="41" y="22"/>
                      <a:pt x="26" y="52"/>
                    </a:cubicBezTo>
                    <a:cubicBezTo>
                      <a:pt x="5" y="78"/>
                      <a:pt x="0" y="123"/>
                      <a:pt x="5" y="154"/>
                    </a:cubicBezTo>
                    <a:cubicBezTo>
                      <a:pt x="15" y="225"/>
                      <a:pt x="76" y="276"/>
                      <a:pt x="112" y="327"/>
                    </a:cubicBezTo>
                    <a:cubicBezTo>
                      <a:pt x="114" y="327"/>
                      <a:pt x="120" y="327"/>
                      <a:pt x="128" y="326"/>
                    </a:cubicBezTo>
                    <a:lnTo>
                      <a:pt x="128" y="326"/>
                    </a:lnTo>
                    <a:cubicBezTo>
                      <a:pt x="130" y="327"/>
                      <a:pt x="132" y="327"/>
                      <a:pt x="135" y="327"/>
                    </a:cubicBezTo>
                    <a:cubicBezTo>
                      <a:pt x="143" y="327"/>
                      <a:pt x="151" y="324"/>
                      <a:pt x="158" y="317"/>
                    </a:cubicBezTo>
                    <a:cubicBezTo>
                      <a:pt x="168" y="301"/>
                      <a:pt x="178" y="286"/>
                      <a:pt x="183" y="276"/>
                    </a:cubicBezTo>
                    <a:cubicBezTo>
                      <a:pt x="193" y="256"/>
                      <a:pt x="204" y="230"/>
                      <a:pt x="209" y="215"/>
                    </a:cubicBezTo>
                    <a:cubicBezTo>
                      <a:pt x="219" y="169"/>
                      <a:pt x="234" y="118"/>
                      <a:pt x="219" y="73"/>
                    </a:cubicBezTo>
                    <a:cubicBezTo>
                      <a:pt x="210" y="26"/>
                      <a:pt x="170" y="1"/>
                      <a:pt x="1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40"/>
              <p:cNvSpPr/>
              <p:nvPr/>
            </p:nvSpPr>
            <p:spPr>
              <a:xfrm>
                <a:off x="2882475" y="1897975"/>
                <a:ext cx="227150" cy="61525"/>
              </a:xfrm>
              <a:custGeom>
                <a:avLst/>
                <a:gdLst/>
                <a:ahLst/>
                <a:cxnLst/>
                <a:rect l="l" t="t" r="r" b="b"/>
                <a:pathLst>
                  <a:path w="9086" h="2461" extrusionOk="0">
                    <a:moveTo>
                      <a:pt x="9047" y="1"/>
                    </a:moveTo>
                    <a:cubicBezTo>
                      <a:pt x="9041" y="1"/>
                      <a:pt x="9035" y="3"/>
                      <a:pt x="9030" y="7"/>
                    </a:cubicBezTo>
                    <a:cubicBezTo>
                      <a:pt x="8486" y="465"/>
                      <a:pt x="7860" y="826"/>
                      <a:pt x="7225" y="1136"/>
                    </a:cubicBezTo>
                    <a:cubicBezTo>
                      <a:pt x="6553" y="1467"/>
                      <a:pt x="5846" y="1742"/>
                      <a:pt x="5124" y="1961"/>
                    </a:cubicBezTo>
                    <a:cubicBezTo>
                      <a:pt x="4625" y="2113"/>
                      <a:pt x="4122" y="2240"/>
                      <a:pt x="3613" y="2306"/>
                    </a:cubicBezTo>
                    <a:cubicBezTo>
                      <a:pt x="3120" y="2370"/>
                      <a:pt x="2622" y="2410"/>
                      <a:pt x="2121" y="2410"/>
                    </a:cubicBezTo>
                    <a:cubicBezTo>
                      <a:pt x="2064" y="2410"/>
                      <a:pt x="2007" y="2409"/>
                      <a:pt x="1950" y="2408"/>
                    </a:cubicBezTo>
                    <a:cubicBezTo>
                      <a:pt x="1639" y="2408"/>
                      <a:pt x="1324" y="2393"/>
                      <a:pt x="1014" y="2347"/>
                    </a:cubicBezTo>
                    <a:cubicBezTo>
                      <a:pt x="739" y="2306"/>
                      <a:pt x="470" y="2250"/>
                      <a:pt x="205" y="2144"/>
                    </a:cubicBezTo>
                    <a:lnTo>
                      <a:pt x="32" y="2067"/>
                    </a:lnTo>
                    <a:cubicBezTo>
                      <a:pt x="30" y="2065"/>
                      <a:pt x="27" y="2064"/>
                      <a:pt x="25" y="2064"/>
                    </a:cubicBezTo>
                    <a:cubicBezTo>
                      <a:pt x="12" y="2064"/>
                      <a:pt x="0" y="2096"/>
                      <a:pt x="22" y="2113"/>
                    </a:cubicBezTo>
                    <a:cubicBezTo>
                      <a:pt x="256" y="2240"/>
                      <a:pt x="525" y="2306"/>
                      <a:pt x="785" y="2357"/>
                    </a:cubicBezTo>
                    <a:cubicBezTo>
                      <a:pt x="1090" y="2418"/>
                      <a:pt x="1395" y="2444"/>
                      <a:pt x="1701" y="2454"/>
                    </a:cubicBezTo>
                    <a:cubicBezTo>
                      <a:pt x="1821" y="2458"/>
                      <a:pt x="1942" y="2460"/>
                      <a:pt x="2063" y="2460"/>
                    </a:cubicBezTo>
                    <a:cubicBezTo>
                      <a:pt x="2527" y="2460"/>
                      <a:pt x="2990" y="2430"/>
                      <a:pt x="3450" y="2378"/>
                    </a:cubicBezTo>
                    <a:cubicBezTo>
                      <a:pt x="3633" y="2357"/>
                      <a:pt x="3817" y="2332"/>
                      <a:pt x="4005" y="2296"/>
                    </a:cubicBezTo>
                    <a:cubicBezTo>
                      <a:pt x="4300" y="2240"/>
                      <a:pt x="4595" y="2164"/>
                      <a:pt x="4880" y="2078"/>
                    </a:cubicBezTo>
                    <a:cubicBezTo>
                      <a:pt x="5607" y="1874"/>
                      <a:pt x="6319" y="1610"/>
                      <a:pt x="6996" y="1299"/>
                    </a:cubicBezTo>
                    <a:cubicBezTo>
                      <a:pt x="7652" y="994"/>
                      <a:pt x="8303" y="643"/>
                      <a:pt x="8873" y="195"/>
                    </a:cubicBezTo>
                    <a:cubicBezTo>
                      <a:pt x="8939" y="145"/>
                      <a:pt x="9000" y="94"/>
                      <a:pt x="9066" y="38"/>
                    </a:cubicBezTo>
                    <a:cubicBezTo>
                      <a:pt x="9085" y="22"/>
                      <a:pt x="9066" y="1"/>
                      <a:pt x="9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8" name="Google Shape;2968;p40"/>
              <p:cNvGrpSpPr/>
              <p:nvPr/>
            </p:nvGrpSpPr>
            <p:grpSpPr>
              <a:xfrm>
                <a:off x="3078350" y="1916625"/>
                <a:ext cx="35625" cy="31475"/>
                <a:chOff x="3230750" y="1916625"/>
                <a:chExt cx="35625" cy="31475"/>
              </a:xfrm>
            </p:grpSpPr>
            <p:sp>
              <p:nvSpPr>
                <p:cNvPr id="2969" name="Google Shape;2969;p40"/>
                <p:cNvSpPr/>
                <p:nvPr/>
              </p:nvSpPr>
              <p:spPr>
                <a:xfrm>
                  <a:off x="3230750" y="1916625"/>
                  <a:ext cx="35625" cy="3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259" extrusionOk="0">
                      <a:moveTo>
                        <a:pt x="718" y="0"/>
                      </a:moveTo>
                      <a:cubicBezTo>
                        <a:pt x="646" y="0"/>
                        <a:pt x="571" y="12"/>
                        <a:pt x="498" y="34"/>
                      </a:cubicBezTo>
                      <a:cubicBezTo>
                        <a:pt x="173" y="157"/>
                        <a:pt x="0" y="513"/>
                        <a:pt x="122" y="843"/>
                      </a:cubicBezTo>
                      <a:cubicBezTo>
                        <a:pt x="137" y="884"/>
                        <a:pt x="153" y="919"/>
                        <a:pt x="178" y="960"/>
                      </a:cubicBezTo>
                      <a:cubicBezTo>
                        <a:pt x="293" y="1144"/>
                        <a:pt x="500" y="1258"/>
                        <a:pt x="717" y="1258"/>
                      </a:cubicBezTo>
                      <a:cubicBezTo>
                        <a:pt x="788" y="1258"/>
                        <a:pt x="860" y="1246"/>
                        <a:pt x="931" y="1220"/>
                      </a:cubicBezTo>
                      <a:cubicBezTo>
                        <a:pt x="1256" y="1098"/>
                        <a:pt x="1424" y="741"/>
                        <a:pt x="1307" y="411"/>
                      </a:cubicBezTo>
                      <a:cubicBezTo>
                        <a:pt x="1216" y="182"/>
                        <a:pt x="1012" y="29"/>
                        <a:pt x="788" y="4"/>
                      </a:cubicBezTo>
                      <a:cubicBezTo>
                        <a:pt x="766" y="1"/>
                        <a:pt x="742" y="0"/>
                        <a:pt x="7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40"/>
                <p:cNvSpPr/>
                <p:nvPr/>
              </p:nvSpPr>
              <p:spPr>
                <a:xfrm>
                  <a:off x="3241175" y="1925100"/>
                  <a:ext cx="14775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1" extrusionOk="0">
                      <a:moveTo>
                        <a:pt x="188" y="1"/>
                      </a:moveTo>
                      <a:cubicBezTo>
                        <a:pt x="178" y="6"/>
                        <a:pt x="178" y="16"/>
                        <a:pt x="178" y="26"/>
                      </a:cubicBezTo>
                      <a:cubicBezTo>
                        <a:pt x="204" y="102"/>
                        <a:pt x="234" y="179"/>
                        <a:pt x="260" y="255"/>
                      </a:cubicBezTo>
                      <a:cubicBezTo>
                        <a:pt x="234" y="245"/>
                        <a:pt x="204" y="230"/>
                        <a:pt x="178" y="219"/>
                      </a:cubicBezTo>
                      <a:cubicBezTo>
                        <a:pt x="173" y="216"/>
                        <a:pt x="170" y="215"/>
                        <a:pt x="167" y="215"/>
                      </a:cubicBezTo>
                      <a:cubicBezTo>
                        <a:pt x="160" y="215"/>
                        <a:pt x="156" y="221"/>
                        <a:pt x="153" y="224"/>
                      </a:cubicBezTo>
                      <a:cubicBezTo>
                        <a:pt x="143" y="235"/>
                        <a:pt x="153" y="245"/>
                        <a:pt x="158" y="250"/>
                      </a:cubicBezTo>
                      <a:cubicBezTo>
                        <a:pt x="183" y="260"/>
                        <a:pt x="214" y="275"/>
                        <a:pt x="239" y="285"/>
                      </a:cubicBezTo>
                      <a:cubicBezTo>
                        <a:pt x="163" y="311"/>
                        <a:pt x="87" y="347"/>
                        <a:pt x="10" y="372"/>
                      </a:cubicBezTo>
                      <a:cubicBezTo>
                        <a:pt x="0" y="377"/>
                        <a:pt x="0" y="382"/>
                        <a:pt x="0" y="397"/>
                      </a:cubicBezTo>
                      <a:cubicBezTo>
                        <a:pt x="5" y="408"/>
                        <a:pt x="10" y="408"/>
                        <a:pt x="26" y="408"/>
                      </a:cubicBezTo>
                      <a:cubicBezTo>
                        <a:pt x="102" y="382"/>
                        <a:pt x="178" y="352"/>
                        <a:pt x="254" y="326"/>
                      </a:cubicBezTo>
                      <a:lnTo>
                        <a:pt x="254" y="326"/>
                      </a:lnTo>
                      <a:cubicBezTo>
                        <a:pt x="239" y="352"/>
                        <a:pt x="224" y="382"/>
                        <a:pt x="214" y="408"/>
                      </a:cubicBezTo>
                      <a:cubicBezTo>
                        <a:pt x="209" y="423"/>
                        <a:pt x="214" y="428"/>
                        <a:pt x="229" y="433"/>
                      </a:cubicBezTo>
                      <a:lnTo>
                        <a:pt x="239" y="433"/>
                      </a:lnTo>
                      <a:cubicBezTo>
                        <a:pt x="244" y="433"/>
                        <a:pt x="244" y="428"/>
                        <a:pt x="254" y="423"/>
                      </a:cubicBezTo>
                      <a:cubicBezTo>
                        <a:pt x="265" y="397"/>
                        <a:pt x="280" y="362"/>
                        <a:pt x="290" y="336"/>
                      </a:cubicBezTo>
                      <a:cubicBezTo>
                        <a:pt x="315" y="418"/>
                        <a:pt x="346" y="494"/>
                        <a:pt x="371" y="565"/>
                      </a:cubicBezTo>
                      <a:cubicBezTo>
                        <a:pt x="382" y="580"/>
                        <a:pt x="387" y="580"/>
                        <a:pt x="397" y="580"/>
                      </a:cubicBezTo>
                      <a:cubicBezTo>
                        <a:pt x="412" y="580"/>
                        <a:pt x="417" y="570"/>
                        <a:pt x="412" y="560"/>
                      </a:cubicBezTo>
                      <a:cubicBezTo>
                        <a:pt x="387" y="484"/>
                        <a:pt x="356" y="408"/>
                        <a:pt x="331" y="331"/>
                      </a:cubicBezTo>
                      <a:lnTo>
                        <a:pt x="331" y="331"/>
                      </a:lnTo>
                      <a:cubicBezTo>
                        <a:pt x="356" y="347"/>
                        <a:pt x="387" y="357"/>
                        <a:pt x="412" y="372"/>
                      </a:cubicBezTo>
                      <a:lnTo>
                        <a:pt x="422" y="372"/>
                      </a:lnTo>
                      <a:cubicBezTo>
                        <a:pt x="432" y="372"/>
                        <a:pt x="432" y="367"/>
                        <a:pt x="438" y="357"/>
                      </a:cubicBezTo>
                      <a:cubicBezTo>
                        <a:pt x="443" y="347"/>
                        <a:pt x="438" y="336"/>
                        <a:pt x="432" y="331"/>
                      </a:cubicBezTo>
                      <a:cubicBezTo>
                        <a:pt x="407" y="321"/>
                        <a:pt x="371" y="306"/>
                        <a:pt x="346" y="296"/>
                      </a:cubicBezTo>
                      <a:cubicBezTo>
                        <a:pt x="422" y="270"/>
                        <a:pt x="499" y="235"/>
                        <a:pt x="575" y="209"/>
                      </a:cubicBezTo>
                      <a:cubicBezTo>
                        <a:pt x="590" y="204"/>
                        <a:pt x="590" y="199"/>
                        <a:pt x="590" y="184"/>
                      </a:cubicBezTo>
                      <a:cubicBezTo>
                        <a:pt x="585" y="174"/>
                        <a:pt x="575" y="174"/>
                        <a:pt x="565" y="174"/>
                      </a:cubicBezTo>
                      <a:cubicBezTo>
                        <a:pt x="488" y="199"/>
                        <a:pt x="412" y="230"/>
                        <a:pt x="336" y="255"/>
                      </a:cubicBezTo>
                      <a:cubicBezTo>
                        <a:pt x="346" y="230"/>
                        <a:pt x="361" y="199"/>
                        <a:pt x="371" y="174"/>
                      </a:cubicBezTo>
                      <a:cubicBezTo>
                        <a:pt x="382" y="158"/>
                        <a:pt x="371" y="153"/>
                        <a:pt x="361" y="148"/>
                      </a:cubicBezTo>
                      <a:cubicBezTo>
                        <a:pt x="357" y="147"/>
                        <a:pt x="354" y="146"/>
                        <a:pt x="351" y="146"/>
                      </a:cubicBezTo>
                      <a:cubicBezTo>
                        <a:pt x="343" y="146"/>
                        <a:pt x="340" y="151"/>
                        <a:pt x="336" y="158"/>
                      </a:cubicBezTo>
                      <a:cubicBezTo>
                        <a:pt x="321" y="184"/>
                        <a:pt x="310" y="219"/>
                        <a:pt x="295" y="245"/>
                      </a:cubicBezTo>
                      <a:cubicBezTo>
                        <a:pt x="270" y="168"/>
                        <a:pt x="239" y="92"/>
                        <a:pt x="214" y="16"/>
                      </a:cubicBezTo>
                      <a:cubicBezTo>
                        <a:pt x="209" y="1"/>
                        <a:pt x="204" y="1"/>
                        <a:pt x="1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40"/>
                <p:cNvSpPr/>
                <p:nvPr/>
              </p:nvSpPr>
              <p:spPr>
                <a:xfrm>
                  <a:off x="3233025" y="1918198"/>
                  <a:ext cx="24950" cy="1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525" extrusionOk="0">
                      <a:moveTo>
                        <a:pt x="1211" y="1"/>
                      </a:moveTo>
                      <a:cubicBezTo>
                        <a:pt x="794" y="93"/>
                        <a:pt x="392" y="240"/>
                        <a:pt x="16" y="444"/>
                      </a:cubicBezTo>
                      <a:cubicBezTo>
                        <a:pt x="5" y="449"/>
                        <a:pt x="0" y="459"/>
                        <a:pt x="0" y="474"/>
                      </a:cubicBezTo>
                      <a:lnTo>
                        <a:pt x="0" y="494"/>
                      </a:lnTo>
                      <a:cubicBezTo>
                        <a:pt x="5" y="505"/>
                        <a:pt x="10" y="510"/>
                        <a:pt x="16" y="520"/>
                      </a:cubicBezTo>
                      <a:cubicBezTo>
                        <a:pt x="16" y="525"/>
                        <a:pt x="26" y="525"/>
                        <a:pt x="31" y="525"/>
                      </a:cubicBezTo>
                      <a:cubicBezTo>
                        <a:pt x="36" y="525"/>
                        <a:pt x="36" y="520"/>
                        <a:pt x="46" y="515"/>
                      </a:cubicBezTo>
                      <a:cubicBezTo>
                        <a:pt x="423" y="321"/>
                        <a:pt x="824" y="174"/>
                        <a:pt x="1236" y="82"/>
                      </a:cubicBezTo>
                      <a:cubicBezTo>
                        <a:pt x="1252" y="82"/>
                        <a:pt x="1257" y="77"/>
                        <a:pt x="1262" y="67"/>
                      </a:cubicBezTo>
                      <a:cubicBezTo>
                        <a:pt x="1262" y="52"/>
                        <a:pt x="1262" y="42"/>
                        <a:pt x="1257" y="32"/>
                      </a:cubicBezTo>
                      <a:lnTo>
                        <a:pt x="1247" y="16"/>
                      </a:lnTo>
                      <a:cubicBezTo>
                        <a:pt x="1236" y="1"/>
                        <a:pt x="1226" y="1"/>
                        <a:pt x="1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40"/>
                <p:cNvSpPr/>
                <p:nvPr/>
              </p:nvSpPr>
              <p:spPr>
                <a:xfrm>
                  <a:off x="3242698" y="1938843"/>
                  <a:ext cx="20624" cy="8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522" extrusionOk="0">
                      <a:moveTo>
                        <a:pt x="1227" y="1"/>
                      </a:moveTo>
                      <a:cubicBezTo>
                        <a:pt x="1221" y="1"/>
                        <a:pt x="1216" y="3"/>
                        <a:pt x="1211" y="8"/>
                      </a:cubicBezTo>
                      <a:cubicBezTo>
                        <a:pt x="840" y="201"/>
                        <a:pt x="438" y="349"/>
                        <a:pt x="26" y="441"/>
                      </a:cubicBezTo>
                      <a:cubicBezTo>
                        <a:pt x="10" y="441"/>
                        <a:pt x="5" y="446"/>
                        <a:pt x="0" y="456"/>
                      </a:cubicBezTo>
                      <a:cubicBezTo>
                        <a:pt x="0" y="471"/>
                        <a:pt x="0" y="481"/>
                        <a:pt x="5" y="491"/>
                      </a:cubicBezTo>
                      <a:lnTo>
                        <a:pt x="15" y="507"/>
                      </a:lnTo>
                      <a:cubicBezTo>
                        <a:pt x="26" y="517"/>
                        <a:pt x="31" y="522"/>
                        <a:pt x="41" y="522"/>
                      </a:cubicBezTo>
                      <a:lnTo>
                        <a:pt x="51" y="522"/>
                      </a:lnTo>
                      <a:cubicBezTo>
                        <a:pt x="468" y="430"/>
                        <a:pt x="870" y="288"/>
                        <a:pt x="1246" y="84"/>
                      </a:cubicBezTo>
                      <a:cubicBezTo>
                        <a:pt x="1257" y="74"/>
                        <a:pt x="1262" y="64"/>
                        <a:pt x="1262" y="49"/>
                      </a:cubicBezTo>
                      <a:lnTo>
                        <a:pt x="1262" y="34"/>
                      </a:lnTo>
                      <a:cubicBezTo>
                        <a:pt x="1257" y="18"/>
                        <a:pt x="1252" y="13"/>
                        <a:pt x="1246" y="8"/>
                      </a:cubicBezTo>
                      <a:cubicBezTo>
                        <a:pt x="1239" y="3"/>
                        <a:pt x="1232" y="1"/>
                        <a:pt x="1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3" name="Google Shape;2973;p40"/>
              <p:cNvSpPr/>
              <p:nvPr/>
            </p:nvSpPr>
            <p:spPr>
              <a:xfrm>
                <a:off x="3086225" y="1910975"/>
                <a:ext cx="58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133" y="57"/>
                    </a:moveTo>
                    <a:cubicBezTo>
                      <a:pt x="143" y="67"/>
                      <a:pt x="153" y="82"/>
                      <a:pt x="158" y="108"/>
                    </a:cubicBezTo>
                    <a:cubicBezTo>
                      <a:pt x="163" y="133"/>
                      <a:pt x="158" y="154"/>
                      <a:pt x="153" y="159"/>
                    </a:cubicBezTo>
                    <a:cubicBezTo>
                      <a:pt x="148" y="161"/>
                      <a:pt x="143" y="162"/>
                      <a:pt x="138" y="162"/>
                    </a:cubicBezTo>
                    <a:cubicBezTo>
                      <a:pt x="121" y="162"/>
                      <a:pt x="104" y="151"/>
                      <a:pt x="92" y="143"/>
                    </a:cubicBezTo>
                    <a:cubicBezTo>
                      <a:pt x="82" y="128"/>
                      <a:pt x="67" y="108"/>
                      <a:pt x="77" y="93"/>
                    </a:cubicBezTo>
                    <a:cubicBezTo>
                      <a:pt x="77" y="77"/>
                      <a:pt x="82" y="72"/>
                      <a:pt x="102" y="67"/>
                    </a:cubicBezTo>
                    <a:cubicBezTo>
                      <a:pt x="117" y="57"/>
                      <a:pt x="133" y="57"/>
                      <a:pt x="133" y="57"/>
                    </a:cubicBezTo>
                    <a:close/>
                    <a:moveTo>
                      <a:pt x="120" y="1"/>
                    </a:moveTo>
                    <a:cubicBezTo>
                      <a:pt x="108" y="1"/>
                      <a:pt x="95" y="2"/>
                      <a:pt x="82" y="6"/>
                    </a:cubicBezTo>
                    <a:cubicBezTo>
                      <a:pt x="41" y="21"/>
                      <a:pt x="16" y="47"/>
                      <a:pt x="11" y="82"/>
                    </a:cubicBezTo>
                    <a:cubicBezTo>
                      <a:pt x="0" y="123"/>
                      <a:pt x="16" y="169"/>
                      <a:pt x="51" y="199"/>
                    </a:cubicBezTo>
                    <a:cubicBezTo>
                      <a:pt x="77" y="225"/>
                      <a:pt x="117" y="235"/>
                      <a:pt x="158" y="235"/>
                    </a:cubicBezTo>
                    <a:cubicBezTo>
                      <a:pt x="163" y="230"/>
                      <a:pt x="168" y="230"/>
                      <a:pt x="178" y="230"/>
                    </a:cubicBezTo>
                    <a:cubicBezTo>
                      <a:pt x="183" y="225"/>
                      <a:pt x="194" y="220"/>
                      <a:pt x="209" y="220"/>
                    </a:cubicBezTo>
                    <a:cubicBezTo>
                      <a:pt x="229" y="184"/>
                      <a:pt x="234" y="138"/>
                      <a:pt x="229" y="108"/>
                    </a:cubicBezTo>
                    <a:cubicBezTo>
                      <a:pt x="219" y="62"/>
                      <a:pt x="204" y="32"/>
                      <a:pt x="168" y="11"/>
                    </a:cubicBezTo>
                    <a:cubicBezTo>
                      <a:pt x="156" y="5"/>
                      <a:pt x="139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40"/>
              <p:cNvSpPr/>
              <p:nvPr/>
            </p:nvSpPr>
            <p:spPr>
              <a:xfrm>
                <a:off x="3085850" y="1913025"/>
                <a:ext cx="8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5" extrusionOk="0">
                    <a:moveTo>
                      <a:pt x="280" y="0"/>
                    </a:moveTo>
                    <a:cubicBezTo>
                      <a:pt x="270" y="0"/>
                      <a:pt x="18" y="97"/>
                      <a:pt x="1" y="97"/>
                    </a:cubicBezTo>
                    <a:cubicBezTo>
                      <a:pt x="1" y="97"/>
                      <a:pt x="0" y="97"/>
                      <a:pt x="0" y="97"/>
                    </a:cubicBezTo>
                    <a:lnTo>
                      <a:pt x="0" y="102"/>
                    </a:lnTo>
                    <a:lnTo>
                      <a:pt x="26" y="265"/>
                    </a:lnTo>
                    <a:cubicBezTo>
                      <a:pt x="26" y="265"/>
                      <a:pt x="198" y="204"/>
                      <a:pt x="351" y="143"/>
                    </a:cubicBez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40"/>
              <p:cNvSpPr/>
              <p:nvPr/>
            </p:nvSpPr>
            <p:spPr>
              <a:xfrm>
                <a:off x="2893050" y="1963525"/>
                <a:ext cx="3372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317" extrusionOk="0">
                    <a:moveTo>
                      <a:pt x="659" y="1"/>
                    </a:moveTo>
                    <a:cubicBezTo>
                      <a:pt x="325" y="1"/>
                      <a:pt x="44" y="253"/>
                      <a:pt x="6" y="590"/>
                    </a:cubicBezTo>
                    <a:cubicBezTo>
                      <a:pt x="1" y="636"/>
                      <a:pt x="1" y="676"/>
                      <a:pt x="6" y="722"/>
                    </a:cubicBezTo>
                    <a:cubicBezTo>
                      <a:pt x="31" y="1027"/>
                      <a:pt x="275" y="1282"/>
                      <a:pt x="591" y="1312"/>
                    </a:cubicBezTo>
                    <a:cubicBezTo>
                      <a:pt x="615" y="1315"/>
                      <a:pt x="640" y="1316"/>
                      <a:pt x="664" y="1316"/>
                    </a:cubicBezTo>
                    <a:cubicBezTo>
                      <a:pt x="995" y="1316"/>
                      <a:pt x="1280" y="1064"/>
                      <a:pt x="1318" y="727"/>
                    </a:cubicBezTo>
                    <a:cubicBezTo>
                      <a:pt x="1349" y="483"/>
                      <a:pt x="1227" y="244"/>
                      <a:pt x="1023" y="112"/>
                    </a:cubicBezTo>
                    <a:cubicBezTo>
                      <a:pt x="942" y="56"/>
                      <a:pt x="840" y="15"/>
                      <a:pt x="733" y="5"/>
                    </a:cubicBezTo>
                    <a:cubicBezTo>
                      <a:pt x="708" y="2"/>
                      <a:pt x="683" y="1"/>
                      <a:pt x="6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40"/>
              <p:cNvSpPr/>
              <p:nvPr/>
            </p:nvSpPr>
            <p:spPr>
              <a:xfrm>
                <a:off x="2892553" y="1961295"/>
                <a:ext cx="21624" cy="1557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36" extrusionOk="0">
                    <a:moveTo>
                      <a:pt x="1089" y="1"/>
                    </a:moveTo>
                    <a:cubicBezTo>
                      <a:pt x="743" y="128"/>
                      <a:pt x="403" y="174"/>
                      <a:pt x="1" y="815"/>
                    </a:cubicBezTo>
                    <a:cubicBezTo>
                      <a:pt x="26" y="815"/>
                      <a:pt x="57" y="825"/>
                      <a:pt x="82" y="835"/>
                    </a:cubicBezTo>
                    <a:cubicBezTo>
                      <a:pt x="479" y="296"/>
                      <a:pt x="810" y="296"/>
                      <a:pt x="1161" y="143"/>
                    </a:cubicBezTo>
                    <a:cubicBezTo>
                      <a:pt x="1135" y="98"/>
                      <a:pt x="1110" y="52"/>
                      <a:pt x="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40"/>
              <p:cNvSpPr/>
              <p:nvPr/>
            </p:nvSpPr>
            <p:spPr>
              <a:xfrm>
                <a:off x="2890650" y="1966950"/>
                <a:ext cx="334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784" extrusionOk="0">
                    <a:moveTo>
                      <a:pt x="1262" y="0"/>
                    </a:moveTo>
                    <a:cubicBezTo>
                      <a:pt x="839" y="260"/>
                      <a:pt x="458" y="132"/>
                      <a:pt x="0" y="738"/>
                    </a:cubicBezTo>
                    <a:cubicBezTo>
                      <a:pt x="26" y="748"/>
                      <a:pt x="56" y="763"/>
                      <a:pt x="82" y="783"/>
                    </a:cubicBezTo>
                    <a:cubicBezTo>
                      <a:pt x="534" y="280"/>
                      <a:pt x="911" y="427"/>
                      <a:pt x="1338" y="107"/>
                    </a:cubicBezTo>
                    <a:cubicBezTo>
                      <a:pt x="1312" y="76"/>
                      <a:pt x="1287" y="46"/>
                      <a:pt x="1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40"/>
              <p:cNvSpPr/>
              <p:nvPr/>
            </p:nvSpPr>
            <p:spPr>
              <a:xfrm>
                <a:off x="2894325" y="1974325"/>
                <a:ext cx="329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743" extrusionOk="0">
                    <a:moveTo>
                      <a:pt x="1242" y="0"/>
                    </a:moveTo>
                    <a:cubicBezTo>
                      <a:pt x="809" y="382"/>
                      <a:pt x="438" y="239"/>
                      <a:pt x="1" y="661"/>
                    </a:cubicBezTo>
                    <a:cubicBezTo>
                      <a:pt x="26" y="687"/>
                      <a:pt x="51" y="712"/>
                      <a:pt x="77" y="743"/>
                    </a:cubicBezTo>
                    <a:cubicBezTo>
                      <a:pt x="504" y="397"/>
                      <a:pt x="876" y="539"/>
                      <a:pt x="1318" y="76"/>
                    </a:cubicBezTo>
                    <a:lnTo>
                      <a:pt x="1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40"/>
              <p:cNvSpPr/>
              <p:nvPr/>
            </p:nvSpPr>
            <p:spPr>
              <a:xfrm>
                <a:off x="2902986" y="1982156"/>
                <a:ext cx="23173" cy="157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56" extrusionOk="0">
                    <a:moveTo>
                      <a:pt x="1175" y="1"/>
                    </a:moveTo>
                    <a:cubicBezTo>
                      <a:pt x="743" y="586"/>
                      <a:pt x="387" y="530"/>
                      <a:pt x="0" y="728"/>
                    </a:cubicBezTo>
                    <a:cubicBezTo>
                      <a:pt x="26" y="764"/>
                      <a:pt x="46" y="809"/>
                      <a:pt x="77" y="855"/>
                    </a:cubicBezTo>
                    <a:cubicBezTo>
                      <a:pt x="463" y="692"/>
                      <a:pt x="824" y="713"/>
                      <a:pt x="1262" y="21"/>
                    </a:cubicBezTo>
                    <a:cubicBezTo>
                      <a:pt x="1231" y="21"/>
                      <a:pt x="1206" y="16"/>
                      <a:pt x="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40"/>
              <p:cNvSpPr/>
              <p:nvPr/>
            </p:nvSpPr>
            <p:spPr>
              <a:xfrm>
                <a:off x="2908575" y="1956225"/>
                <a:ext cx="61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67" extrusionOk="0">
                    <a:moveTo>
                      <a:pt x="128" y="73"/>
                    </a:moveTo>
                    <a:cubicBezTo>
                      <a:pt x="153" y="78"/>
                      <a:pt x="163" y="88"/>
                      <a:pt x="163" y="88"/>
                    </a:cubicBezTo>
                    <a:cubicBezTo>
                      <a:pt x="168" y="98"/>
                      <a:pt x="168" y="119"/>
                      <a:pt x="163" y="144"/>
                    </a:cubicBezTo>
                    <a:cubicBezTo>
                      <a:pt x="148" y="170"/>
                      <a:pt x="138" y="190"/>
                      <a:pt x="128" y="190"/>
                    </a:cubicBezTo>
                    <a:cubicBezTo>
                      <a:pt x="112" y="180"/>
                      <a:pt x="92" y="165"/>
                      <a:pt x="87" y="144"/>
                    </a:cubicBezTo>
                    <a:cubicBezTo>
                      <a:pt x="77" y="124"/>
                      <a:pt x="77" y="98"/>
                      <a:pt x="92" y="88"/>
                    </a:cubicBezTo>
                    <a:cubicBezTo>
                      <a:pt x="97" y="73"/>
                      <a:pt x="112" y="73"/>
                      <a:pt x="128" y="73"/>
                    </a:cubicBezTo>
                    <a:close/>
                    <a:moveTo>
                      <a:pt x="122" y="1"/>
                    </a:moveTo>
                    <a:cubicBezTo>
                      <a:pt x="88" y="1"/>
                      <a:pt x="58" y="16"/>
                      <a:pt x="36" y="43"/>
                    </a:cubicBezTo>
                    <a:cubicBezTo>
                      <a:pt x="11" y="73"/>
                      <a:pt x="0" y="124"/>
                      <a:pt x="21" y="170"/>
                    </a:cubicBezTo>
                    <a:cubicBezTo>
                      <a:pt x="36" y="205"/>
                      <a:pt x="66" y="241"/>
                      <a:pt x="102" y="256"/>
                    </a:cubicBezTo>
                    <a:cubicBezTo>
                      <a:pt x="112" y="266"/>
                      <a:pt x="117" y="266"/>
                      <a:pt x="122" y="266"/>
                    </a:cubicBezTo>
                    <a:cubicBezTo>
                      <a:pt x="138" y="266"/>
                      <a:pt x="148" y="266"/>
                      <a:pt x="153" y="251"/>
                    </a:cubicBezTo>
                    <a:cubicBezTo>
                      <a:pt x="194" y="241"/>
                      <a:pt x="214" y="195"/>
                      <a:pt x="224" y="165"/>
                    </a:cubicBezTo>
                    <a:cubicBezTo>
                      <a:pt x="244" y="124"/>
                      <a:pt x="239" y="78"/>
                      <a:pt x="219" y="48"/>
                    </a:cubicBezTo>
                    <a:cubicBezTo>
                      <a:pt x="204" y="27"/>
                      <a:pt x="178" y="12"/>
                      <a:pt x="138" y="2"/>
                    </a:cubicBezTo>
                    <a:cubicBezTo>
                      <a:pt x="133" y="1"/>
                      <a:pt x="127" y="1"/>
                      <a:pt x="1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40"/>
              <p:cNvSpPr/>
              <p:nvPr/>
            </p:nvSpPr>
            <p:spPr>
              <a:xfrm>
                <a:off x="2906675" y="1959700"/>
                <a:ext cx="91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09" extrusionOk="0">
                    <a:moveTo>
                      <a:pt x="51" y="0"/>
                    </a:moveTo>
                    <a:lnTo>
                      <a:pt x="51" y="5"/>
                    </a:lnTo>
                    <a:lnTo>
                      <a:pt x="0" y="168"/>
                    </a:lnTo>
                    <a:cubicBezTo>
                      <a:pt x="0" y="168"/>
                      <a:pt x="193" y="193"/>
                      <a:pt x="366" y="209"/>
                    </a:cubicBezTo>
                    <a:lnTo>
                      <a:pt x="356" y="36"/>
                    </a:lnTo>
                    <a:cubicBezTo>
                      <a:pt x="346" y="31"/>
                      <a:pt x="51" y="5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40"/>
              <p:cNvSpPr/>
              <p:nvPr/>
            </p:nvSpPr>
            <p:spPr>
              <a:xfrm>
                <a:off x="2858975" y="2073000"/>
                <a:ext cx="7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16" extrusionOk="0">
                    <a:moveTo>
                      <a:pt x="280" y="0"/>
                    </a:moveTo>
                    <a:lnTo>
                      <a:pt x="280" y="0"/>
                    </a:lnTo>
                    <a:cubicBezTo>
                      <a:pt x="163" y="306"/>
                      <a:pt x="62" y="524"/>
                      <a:pt x="1" y="616"/>
                    </a:cubicBezTo>
                    <a:lnTo>
                      <a:pt x="11" y="616"/>
                    </a:lnTo>
                    <a:cubicBezTo>
                      <a:pt x="16" y="611"/>
                      <a:pt x="21" y="596"/>
                      <a:pt x="36" y="590"/>
                    </a:cubicBezTo>
                    <a:cubicBezTo>
                      <a:pt x="112" y="519"/>
                      <a:pt x="204" y="489"/>
                      <a:pt x="296" y="438"/>
                    </a:cubicBezTo>
                    <a:cubicBezTo>
                      <a:pt x="270" y="346"/>
                      <a:pt x="301" y="61"/>
                      <a:pt x="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40"/>
              <p:cNvSpPr/>
              <p:nvPr/>
            </p:nvSpPr>
            <p:spPr>
              <a:xfrm>
                <a:off x="2859225" y="2088225"/>
                <a:ext cx="182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267" extrusionOk="0">
                    <a:moveTo>
                      <a:pt x="79" y="1"/>
                    </a:moveTo>
                    <a:cubicBezTo>
                      <a:pt x="47" y="1"/>
                      <a:pt x="20" y="3"/>
                      <a:pt x="1" y="7"/>
                    </a:cubicBezTo>
                    <a:lnTo>
                      <a:pt x="321" y="266"/>
                    </a:lnTo>
                    <a:lnTo>
                      <a:pt x="321" y="261"/>
                    </a:lnTo>
                    <a:cubicBezTo>
                      <a:pt x="342" y="241"/>
                      <a:pt x="672" y="104"/>
                      <a:pt x="728" y="73"/>
                    </a:cubicBezTo>
                    <a:cubicBezTo>
                      <a:pt x="728" y="73"/>
                      <a:pt x="723" y="63"/>
                      <a:pt x="718" y="63"/>
                    </a:cubicBezTo>
                    <a:cubicBezTo>
                      <a:pt x="523" y="46"/>
                      <a:pt x="237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0"/>
              <p:cNvSpPr/>
              <p:nvPr/>
            </p:nvSpPr>
            <p:spPr>
              <a:xfrm>
                <a:off x="2859225" y="2083925"/>
                <a:ext cx="181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30" extrusionOk="0">
                    <a:moveTo>
                      <a:pt x="280" y="1"/>
                    </a:moveTo>
                    <a:cubicBezTo>
                      <a:pt x="189" y="52"/>
                      <a:pt x="92" y="82"/>
                      <a:pt x="16" y="153"/>
                    </a:cubicBezTo>
                    <a:cubicBezTo>
                      <a:pt x="16" y="159"/>
                      <a:pt x="6" y="169"/>
                      <a:pt x="1" y="179"/>
                    </a:cubicBezTo>
                    <a:cubicBezTo>
                      <a:pt x="18" y="176"/>
                      <a:pt x="42" y="174"/>
                      <a:pt x="69" y="174"/>
                    </a:cubicBezTo>
                    <a:cubicBezTo>
                      <a:pt x="225" y="174"/>
                      <a:pt x="520" y="217"/>
                      <a:pt x="723" y="230"/>
                    </a:cubicBezTo>
                    <a:cubicBezTo>
                      <a:pt x="652" y="184"/>
                      <a:pt x="311" y="47"/>
                      <a:pt x="286" y="11"/>
                    </a:cubicBezTo>
                    <a:cubicBezTo>
                      <a:pt x="286" y="6"/>
                      <a:pt x="280" y="6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40"/>
              <p:cNvSpPr/>
              <p:nvPr/>
            </p:nvSpPr>
            <p:spPr>
              <a:xfrm>
                <a:off x="2858975" y="2088375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1" y="1"/>
                    </a:moveTo>
                    <a:lnTo>
                      <a:pt x="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40"/>
              <p:cNvSpPr/>
              <p:nvPr/>
            </p:nvSpPr>
            <p:spPr>
              <a:xfrm>
                <a:off x="2858975" y="2088500"/>
                <a:ext cx="85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714" extrusionOk="0">
                    <a:moveTo>
                      <a:pt x="1" y="1"/>
                    </a:moveTo>
                    <a:lnTo>
                      <a:pt x="240" y="713"/>
                    </a:lnTo>
                    <a:cubicBezTo>
                      <a:pt x="255" y="652"/>
                      <a:pt x="296" y="306"/>
                      <a:pt x="341" y="25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40"/>
              <p:cNvSpPr/>
              <p:nvPr/>
            </p:nvSpPr>
            <p:spPr>
              <a:xfrm>
                <a:off x="2858975" y="2088375"/>
                <a:ext cx="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6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1" y="6"/>
                      <a:pt x="11" y="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40"/>
              <p:cNvSpPr/>
              <p:nvPr/>
            </p:nvSpPr>
            <p:spPr>
              <a:xfrm>
                <a:off x="2846000" y="2078850"/>
                <a:ext cx="130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82" extrusionOk="0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43" y="117"/>
                      <a:pt x="520" y="382"/>
                      <a:pt x="520" y="382"/>
                    </a:cubicBezTo>
                    <a:lnTo>
                      <a:pt x="438" y="72"/>
                    </a:lnTo>
                    <a:cubicBezTo>
                      <a:pt x="361" y="47"/>
                      <a:pt x="98" y="0"/>
                      <a:pt x="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0"/>
              <p:cNvSpPr/>
              <p:nvPr/>
            </p:nvSpPr>
            <p:spPr>
              <a:xfrm>
                <a:off x="2857075" y="2072875"/>
                <a:ext cx="89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21" extrusionOk="0">
                    <a:moveTo>
                      <a:pt x="356" y="0"/>
                    </a:moveTo>
                    <a:cubicBezTo>
                      <a:pt x="280" y="31"/>
                      <a:pt x="51" y="244"/>
                      <a:pt x="0" y="311"/>
                    </a:cubicBezTo>
                    <a:lnTo>
                      <a:pt x="87" y="621"/>
                    </a:lnTo>
                    <a:cubicBezTo>
                      <a:pt x="138" y="529"/>
                      <a:pt x="239" y="311"/>
                      <a:pt x="356" y="5"/>
                    </a:cubicBezTo>
                    <a:lnTo>
                      <a:pt x="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0"/>
              <p:cNvSpPr/>
              <p:nvPr/>
            </p:nvSpPr>
            <p:spPr>
              <a:xfrm>
                <a:off x="2845625" y="2088375"/>
                <a:ext cx="133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49" extrusionOk="0">
                    <a:moveTo>
                      <a:pt x="535" y="1"/>
                    </a:moveTo>
                    <a:cubicBezTo>
                      <a:pt x="484" y="16"/>
                      <a:pt x="240" y="230"/>
                      <a:pt x="0" y="449"/>
                    </a:cubicBezTo>
                    <a:cubicBezTo>
                      <a:pt x="102" y="433"/>
                      <a:pt x="331" y="387"/>
                      <a:pt x="392" y="377"/>
                    </a:cubicBezTo>
                    <a:cubicBezTo>
                      <a:pt x="402" y="377"/>
                      <a:pt x="418" y="382"/>
                      <a:pt x="433" y="398"/>
                    </a:cubicBezTo>
                    <a:cubicBezTo>
                      <a:pt x="443" y="352"/>
                      <a:pt x="453" y="311"/>
                      <a:pt x="458" y="276"/>
                    </a:cubicBezTo>
                    <a:cubicBezTo>
                      <a:pt x="484" y="194"/>
                      <a:pt x="494" y="82"/>
                      <a:pt x="535" y="6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40"/>
              <p:cNvSpPr/>
              <p:nvPr/>
            </p:nvSpPr>
            <p:spPr>
              <a:xfrm>
                <a:off x="2856425" y="2088500"/>
                <a:ext cx="85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729" extrusionOk="0">
                    <a:moveTo>
                      <a:pt x="103" y="1"/>
                    </a:moveTo>
                    <a:cubicBezTo>
                      <a:pt x="52" y="77"/>
                      <a:pt x="52" y="189"/>
                      <a:pt x="26" y="271"/>
                    </a:cubicBezTo>
                    <a:cubicBezTo>
                      <a:pt x="16" y="306"/>
                      <a:pt x="11" y="347"/>
                      <a:pt x="1" y="393"/>
                    </a:cubicBezTo>
                    <a:cubicBezTo>
                      <a:pt x="103" y="459"/>
                      <a:pt x="301" y="708"/>
                      <a:pt x="331" y="728"/>
                    </a:cubicBezTo>
                    <a:cubicBezTo>
                      <a:pt x="331" y="728"/>
                      <a:pt x="331" y="723"/>
                      <a:pt x="342" y="723"/>
                    </a:cubicBez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40"/>
              <p:cNvSpPr/>
              <p:nvPr/>
            </p:nvSpPr>
            <p:spPr>
              <a:xfrm>
                <a:off x="2845875" y="2078725"/>
                <a:ext cx="1312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8" extrusionOk="0">
                    <a:moveTo>
                      <a:pt x="6" y="0"/>
                    </a:moveTo>
                    <a:cubicBezTo>
                      <a:pt x="1" y="21"/>
                      <a:pt x="204" y="361"/>
                      <a:pt x="204" y="377"/>
                    </a:cubicBezTo>
                    <a:cubicBezTo>
                      <a:pt x="204" y="382"/>
                      <a:pt x="194" y="387"/>
                      <a:pt x="189" y="407"/>
                    </a:cubicBezTo>
                    <a:cubicBezTo>
                      <a:pt x="347" y="392"/>
                      <a:pt x="525" y="382"/>
                      <a:pt x="525" y="382"/>
                    </a:cubicBezTo>
                    <a:cubicBezTo>
                      <a:pt x="525" y="382"/>
                      <a:pt x="153" y="112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40"/>
              <p:cNvSpPr/>
              <p:nvPr/>
            </p:nvSpPr>
            <p:spPr>
              <a:xfrm>
                <a:off x="2844350" y="2088250"/>
                <a:ext cx="146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54" extrusionOk="0">
                    <a:moveTo>
                      <a:pt x="586" y="1"/>
                    </a:moveTo>
                    <a:lnTo>
                      <a:pt x="586" y="1"/>
                    </a:lnTo>
                    <a:cubicBezTo>
                      <a:pt x="584" y="1"/>
                      <a:pt x="581" y="2"/>
                      <a:pt x="579" y="3"/>
                    </a:cubicBezTo>
                    <a:lnTo>
                      <a:pt x="579" y="3"/>
                    </a:lnTo>
                    <a:cubicBezTo>
                      <a:pt x="583" y="2"/>
                      <a:pt x="586" y="1"/>
                      <a:pt x="586" y="1"/>
                    </a:cubicBezTo>
                    <a:close/>
                    <a:moveTo>
                      <a:pt x="579" y="3"/>
                    </a:moveTo>
                    <a:lnTo>
                      <a:pt x="579" y="3"/>
                    </a:lnTo>
                    <a:cubicBezTo>
                      <a:pt x="544" y="9"/>
                      <a:pt x="389" y="22"/>
                      <a:pt x="250" y="31"/>
                    </a:cubicBezTo>
                    <a:cubicBezTo>
                      <a:pt x="199" y="128"/>
                      <a:pt x="21" y="408"/>
                      <a:pt x="1" y="454"/>
                    </a:cubicBezTo>
                    <a:cubicBezTo>
                      <a:pt x="6" y="454"/>
                      <a:pt x="26" y="454"/>
                      <a:pt x="51" y="443"/>
                    </a:cubicBezTo>
                    <a:cubicBezTo>
                      <a:pt x="276" y="238"/>
                      <a:pt x="515" y="28"/>
                      <a:pt x="579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40"/>
              <p:cNvSpPr/>
              <p:nvPr/>
            </p:nvSpPr>
            <p:spPr>
              <a:xfrm>
                <a:off x="2863925" y="2065125"/>
                <a:ext cx="690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331" extrusionOk="0">
                    <a:moveTo>
                      <a:pt x="149" y="58"/>
                    </a:moveTo>
                    <a:cubicBezTo>
                      <a:pt x="157" y="58"/>
                      <a:pt x="165" y="59"/>
                      <a:pt x="174" y="61"/>
                    </a:cubicBezTo>
                    <a:cubicBezTo>
                      <a:pt x="179" y="61"/>
                      <a:pt x="194" y="66"/>
                      <a:pt x="199" y="71"/>
                    </a:cubicBezTo>
                    <a:cubicBezTo>
                      <a:pt x="199" y="71"/>
                      <a:pt x="199" y="81"/>
                      <a:pt x="204" y="81"/>
                    </a:cubicBezTo>
                    <a:lnTo>
                      <a:pt x="204" y="87"/>
                    </a:lnTo>
                    <a:lnTo>
                      <a:pt x="204" y="92"/>
                    </a:lnTo>
                    <a:lnTo>
                      <a:pt x="204" y="107"/>
                    </a:lnTo>
                    <a:lnTo>
                      <a:pt x="204" y="112"/>
                    </a:lnTo>
                    <a:cubicBezTo>
                      <a:pt x="204" y="117"/>
                      <a:pt x="204" y="122"/>
                      <a:pt x="199" y="122"/>
                    </a:cubicBezTo>
                    <a:lnTo>
                      <a:pt x="199" y="132"/>
                    </a:lnTo>
                    <a:cubicBezTo>
                      <a:pt x="199" y="137"/>
                      <a:pt x="194" y="137"/>
                      <a:pt x="194" y="142"/>
                    </a:cubicBezTo>
                    <a:cubicBezTo>
                      <a:pt x="184" y="148"/>
                      <a:pt x="179" y="163"/>
                      <a:pt x="174" y="168"/>
                    </a:cubicBezTo>
                    <a:cubicBezTo>
                      <a:pt x="174" y="173"/>
                      <a:pt x="169" y="173"/>
                      <a:pt x="169" y="183"/>
                    </a:cubicBezTo>
                    <a:lnTo>
                      <a:pt x="159" y="188"/>
                    </a:lnTo>
                    <a:cubicBezTo>
                      <a:pt x="159" y="188"/>
                      <a:pt x="159" y="188"/>
                      <a:pt x="159" y="188"/>
                    </a:cubicBezTo>
                    <a:lnTo>
                      <a:pt x="159" y="188"/>
                    </a:lnTo>
                    <a:cubicBezTo>
                      <a:pt x="158" y="189"/>
                      <a:pt x="158" y="189"/>
                      <a:pt x="158" y="189"/>
                    </a:cubicBezTo>
                    <a:lnTo>
                      <a:pt x="158" y="189"/>
                    </a:lnTo>
                    <a:cubicBezTo>
                      <a:pt x="153" y="195"/>
                      <a:pt x="148" y="209"/>
                      <a:pt x="143" y="214"/>
                    </a:cubicBezTo>
                    <a:lnTo>
                      <a:pt x="98" y="259"/>
                    </a:lnTo>
                    <a:lnTo>
                      <a:pt x="96" y="259"/>
                    </a:lnTo>
                    <a:cubicBezTo>
                      <a:pt x="92" y="244"/>
                      <a:pt x="88" y="228"/>
                      <a:pt x="82" y="214"/>
                    </a:cubicBezTo>
                    <a:cubicBezTo>
                      <a:pt x="82" y="209"/>
                      <a:pt x="82" y="198"/>
                      <a:pt x="77" y="193"/>
                    </a:cubicBezTo>
                    <a:lnTo>
                      <a:pt x="77" y="183"/>
                    </a:lnTo>
                    <a:lnTo>
                      <a:pt x="77" y="173"/>
                    </a:lnTo>
                    <a:lnTo>
                      <a:pt x="77" y="158"/>
                    </a:lnTo>
                    <a:lnTo>
                      <a:pt x="77" y="142"/>
                    </a:lnTo>
                    <a:lnTo>
                      <a:pt x="77" y="137"/>
                    </a:lnTo>
                    <a:cubicBezTo>
                      <a:pt x="77" y="122"/>
                      <a:pt x="82" y="112"/>
                      <a:pt x="92" y="97"/>
                    </a:cubicBezTo>
                    <a:cubicBezTo>
                      <a:pt x="98" y="87"/>
                      <a:pt x="108" y="71"/>
                      <a:pt x="118" y="66"/>
                    </a:cubicBezTo>
                    <a:cubicBezTo>
                      <a:pt x="127" y="60"/>
                      <a:pt x="138" y="58"/>
                      <a:pt x="149" y="58"/>
                    </a:cubicBezTo>
                    <a:close/>
                    <a:moveTo>
                      <a:pt x="67" y="267"/>
                    </a:moveTo>
                    <a:cubicBezTo>
                      <a:pt x="68" y="267"/>
                      <a:pt x="69" y="268"/>
                      <a:pt x="67" y="270"/>
                    </a:cubicBezTo>
                    <a:cubicBezTo>
                      <a:pt x="60" y="270"/>
                      <a:pt x="65" y="267"/>
                      <a:pt x="67" y="267"/>
                    </a:cubicBezTo>
                    <a:close/>
                    <a:moveTo>
                      <a:pt x="150" y="1"/>
                    </a:moveTo>
                    <a:cubicBezTo>
                      <a:pt x="135" y="1"/>
                      <a:pt x="121" y="4"/>
                      <a:pt x="108" y="10"/>
                    </a:cubicBezTo>
                    <a:cubicBezTo>
                      <a:pt x="72" y="20"/>
                      <a:pt x="47" y="56"/>
                      <a:pt x="31" y="87"/>
                    </a:cubicBezTo>
                    <a:cubicBezTo>
                      <a:pt x="1" y="163"/>
                      <a:pt x="31" y="239"/>
                      <a:pt x="47" y="315"/>
                    </a:cubicBezTo>
                    <a:cubicBezTo>
                      <a:pt x="52" y="326"/>
                      <a:pt x="72" y="331"/>
                      <a:pt x="82" y="331"/>
                    </a:cubicBezTo>
                    <a:cubicBezTo>
                      <a:pt x="123" y="320"/>
                      <a:pt x="154" y="290"/>
                      <a:pt x="179" y="265"/>
                    </a:cubicBezTo>
                    <a:cubicBezTo>
                      <a:pt x="209" y="224"/>
                      <a:pt x="245" y="188"/>
                      <a:pt x="260" y="137"/>
                    </a:cubicBezTo>
                    <a:cubicBezTo>
                      <a:pt x="265" y="117"/>
                      <a:pt x="276" y="92"/>
                      <a:pt x="265" y="71"/>
                    </a:cubicBezTo>
                    <a:cubicBezTo>
                      <a:pt x="260" y="46"/>
                      <a:pt x="235" y="31"/>
                      <a:pt x="209" y="15"/>
                    </a:cubicBezTo>
                    <a:cubicBezTo>
                      <a:pt x="192" y="6"/>
                      <a:pt x="171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0"/>
              <p:cNvSpPr/>
              <p:nvPr/>
            </p:nvSpPr>
            <p:spPr>
              <a:xfrm>
                <a:off x="3148800" y="2072625"/>
                <a:ext cx="91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81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0" y="71"/>
                      <a:pt x="71" y="351"/>
                      <a:pt x="56" y="443"/>
                    </a:cubicBezTo>
                    <a:cubicBezTo>
                      <a:pt x="153" y="478"/>
                      <a:pt x="254" y="499"/>
                      <a:pt x="336" y="555"/>
                    </a:cubicBezTo>
                    <a:lnTo>
                      <a:pt x="361" y="580"/>
                    </a:lnTo>
                    <a:lnTo>
                      <a:pt x="366" y="580"/>
                    </a:lnTo>
                    <a:cubicBezTo>
                      <a:pt x="300" y="499"/>
                      <a:pt x="173" y="285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0"/>
              <p:cNvSpPr/>
              <p:nvPr/>
            </p:nvSpPr>
            <p:spPr>
              <a:xfrm>
                <a:off x="3139750" y="2087125"/>
                <a:ext cx="183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301" extrusionOk="0">
                    <a:moveTo>
                      <a:pt x="723" y="0"/>
                    </a:moveTo>
                    <a:cubicBezTo>
                      <a:pt x="727" y="2"/>
                      <a:pt x="729" y="2"/>
                      <a:pt x="730" y="2"/>
                    </a:cubicBezTo>
                    <a:cubicBezTo>
                      <a:pt x="732" y="2"/>
                      <a:pt x="730" y="0"/>
                      <a:pt x="723" y="0"/>
                    </a:cubicBezTo>
                    <a:close/>
                    <a:moveTo>
                      <a:pt x="723" y="0"/>
                    </a:moveTo>
                    <a:cubicBezTo>
                      <a:pt x="606" y="0"/>
                      <a:pt x="255" y="102"/>
                      <a:pt x="11" y="142"/>
                    </a:cubicBezTo>
                    <a:lnTo>
                      <a:pt x="1" y="153"/>
                    </a:lnTo>
                    <a:cubicBezTo>
                      <a:pt x="62" y="178"/>
                      <a:pt x="413" y="275"/>
                      <a:pt x="433" y="295"/>
                    </a:cubicBezTo>
                    <a:lnTo>
                      <a:pt x="438" y="300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0"/>
              <p:cNvSpPr/>
              <p:nvPr/>
            </p:nvSpPr>
            <p:spPr>
              <a:xfrm>
                <a:off x="3140025" y="2083675"/>
                <a:ext cx="1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86" extrusionOk="0">
                    <a:moveTo>
                      <a:pt x="417" y="1"/>
                    </a:moveTo>
                    <a:cubicBezTo>
                      <a:pt x="407" y="6"/>
                      <a:pt x="407" y="6"/>
                      <a:pt x="407" y="11"/>
                    </a:cubicBezTo>
                    <a:cubicBezTo>
                      <a:pt x="382" y="52"/>
                      <a:pt x="66" y="235"/>
                      <a:pt x="0" y="286"/>
                    </a:cubicBezTo>
                    <a:cubicBezTo>
                      <a:pt x="239" y="241"/>
                      <a:pt x="579" y="138"/>
                      <a:pt x="704" y="138"/>
                    </a:cubicBezTo>
                    <a:cubicBezTo>
                      <a:pt x="707" y="138"/>
                      <a:pt x="709" y="138"/>
                      <a:pt x="712" y="138"/>
                    </a:cubicBezTo>
                    <a:cubicBezTo>
                      <a:pt x="707" y="133"/>
                      <a:pt x="702" y="128"/>
                      <a:pt x="697" y="113"/>
                    </a:cubicBezTo>
                    <a:cubicBezTo>
                      <a:pt x="610" y="57"/>
                      <a:pt x="509" y="36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40"/>
              <p:cNvSpPr/>
              <p:nvPr/>
            </p:nvSpPr>
            <p:spPr>
              <a:xfrm>
                <a:off x="3157825" y="2087125"/>
                <a:ext cx="2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" extrusionOk="0">
                    <a:moveTo>
                      <a:pt x="0" y="0"/>
                    </a:moveTo>
                    <a:cubicBezTo>
                      <a:pt x="4" y="2"/>
                      <a:pt x="6" y="2"/>
                      <a:pt x="7" y="2"/>
                    </a:cubicBezTo>
                    <a:cubicBezTo>
                      <a:pt x="9" y="2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40"/>
              <p:cNvSpPr/>
              <p:nvPr/>
            </p:nvSpPr>
            <p:spPr>
              <a:xfrm>
                <a:off x="3150575" y="2087500"/>
                <a:ext cx="75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738" extrusionOk="0">
                    <a:moveTo>
                      <a:pt x="300" y="0"/>
                    </a:moveTo>
                    <a:lnTo>
                      <a:pt x="0" y="290"/>
                    </a:lnTo>
                    <a:cubicBezTo>
                      <a:pt x="51" y="341"/>
                      <a:pt x="132" y="677"/>
                      <a:pt x="158" y="738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0"/>
              <p:cNvSpPr/>
              <p:nvPr/>
            </p:nvSpPr>
            <p:spPr>
              <a:xfrm>
                <a:off x="3158075" y="208712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5" y="0"/>
                    </a:moveTo>
                    <a:cubicBezTo>
                      <a:pt x="0" y="5"/>
                      <a:pt x="0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40"/>
              <p:cNvSpPr/>
              <p:nvPr/>
            </p:nvSpPr>
            <p:spPr>
              <a:xfrm>
                <a:off x="3158200" y="2076050"/>
                <a:ext cx="116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49" extrusionOk="0">
                    <a:moveTo>
                      <a:pt x="463" y="0"/>
                    </a:moveTo>
                    <a:cubicBezTo>
                      <a:pt x="392" y="0"/>
                      <a:pt x="112" y="92"/>
                      <a:pt x="36" y="128"/>
                    </a:cubicBezTo>
                    <a:lnTo>
                      <a:pt x="0" y="448"/>
                    </a:lnTo>
                    <a:cubicBezTo>
                      <a:pt x="0" y="448"/>
                      <a:pt x="331" y="128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40"/>
              <p:cNvSpPr/>
              <p:nvPr/>
            </p:nvSpPr>
            <p:spPr>
              <a:xfrm>
                <a:off x="3149175" y="2072625"/>
                <a:ext cx="98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58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63" y="295"/>
                      <a:pt x="290" y="504"/>
                      <a:pt x="356" y="580"/>
                    </a:cubicBezTo>
                    <a:lnTo>
                      <a:pt x="392" y="265"/>
                    </a:lnTo>
                    <a:cubicBezTo>
                      <a:pt x="336" y="204"/>
                      <a:pt x="77" y="2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40"/>
              <p:cNvSpPr/>
              <p:nvPr/>
            </p:nvSpPr>
            <p:spPr>
              <a:xfrm>
                <a:off x="3158075" y="2087250"/>
                <a:ext cx="1465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77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61" y="71"/>
                      <a:pt x="77" y="178"/>
                      <a:pt x="102" y="265"/>
                    </a:cubicBezTo>
                    <a:cubicBezTo>
                      <a:pt x="112" y="295"/>
                      <a:pt x="133" y="341"/>
                      <a:pt x="143" y="377"/>
                    </a:cubicBezTo>
                    <a:cubicBezTo>
                      <a:pt x="163" y="356"/>
                      <a:pt x="178" y="351"/>
                      <a:pt x="189" y="351"/>
                    </a:cubicBezTo>
                    <a:cubicBezTo>
                      <a:pt x="244" y="356"/>
                      <a:pt x="473" y="371"/>
                      <a:pt x="585" y="371"/>
                    </a:cubicBezTo>
                    <a:cubicBezTo>
                      <a:pt x="331" y="193"/>
                      <a:pt x="51" y="1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40"/>
              <p:cNvSpPr/>
              <p:nvPr/>
            </p:nvSpPr>
            <p:spPr>
              <a:xfrm>
                <a:off x="3154500" y="2087500"/>
                <a:ext cx="740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43" extrusionOk="0">
                    <a:moveTo>
                      <a:pt x="143" y="0"/>
                    </a:moveTo>
                    <a:lnTo>
                      <a:pt x="1" y="738"/>
                    </a:lnTo>
                    <a:cubicBezTo>
                      <a:pt x="6" y="738"/>
                      <a:pt x="6" y="743"/>
                      <a:pt x="6" y="743"/>
                    </a:cubicBezTo>
                    <a:cubicBezTo>
                      <a:pt x="42" y="723"/>
                      <a:pt x="204" y="448"/>
                      <a:pt x="296" y="367"/>
                    </a:cubicBezTo>
                    <a:cubicBezTo>
                      <a:pt x="281" y="331"/>
                      <a:pt x="260" y="285"/>
                      <a:pt x="250" y="255"/>
                    </a:cubicBezTo>
                    <a:cubicBezTo>
                      <a:pt x="220" y="168"/>
                      <a:pt x="199" y="66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40"/>
              <p:cNvSpPr/>
              <p:nvPr/>
            </p:nvSpPr>
            <p:spPr>
              <a:xfrm>
                <a:off x="3158200" y="2076050"/>
                <a:ext cx="117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49" extrusionOk="0">
                    <a:moveTo>
                      <a:pt x="463" y="0"/>
                    </a:moveTo>
                    <a:cubicBezTo>
                      <a:pt x="331" y="128"/>
                      <a:pt x="0" y="448"/>
                      <a:pt x="0" y="448"/>
                    </a:cubicBezTo>
                    <a:cubicBezTo>
                      <a:pt x="0" y="448"/>
                      <a:pt x="178" y="438"/>
                      <a:pt x="336" y="433"/>
                    </a:cubicBezTo>
                    <a:cubicBezTo>
                      <a:pt x="326" y="413"/>
                      <a:pt x="316" y="402"/>
                      <a:pt x="316" y="397"/>
                    </a:cubicBezTo>
                    <a:cubicBezTo>
                      <a:pt x="316" y="387"/>
                      <a:pt x="468" y="16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40"/>
              <p:cNvSpPr/>
              <p:nvPr/>
            </p:nvSpPr>
            <p:spPr>
              <a:xfrm>
                <a:off x="3158200" y="2086600"/>
                <a:ext cx="15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393" extrusionOk="0">
                    <a:moveTo>
                      <a:pt x="336" y="1"/>
                    </a:moveTo>
                    <a:cubicBezTo>
                      <a:pt x="178" y="11"/>
                      <a:pt x="0" y="21"/>
                      <a:pt x="0" y="21"/>
                    </a:cubicBezTo>
                    <a:cubicBezTo>
                      <a:pt x="51" y="21"/>
                      <a:pt x="326" y="204"/>
                      <a:pt x="585" y="392"/>
                    </a:cubicBezTo>
                    <a:lnTo>
                      <a:pt x="636" y="392"/>
                    </a:lnTo>
                    <a:cubicBezTo>
                      <a:pt x="616" y="347"/>
                      <a:pt x="402" y="92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40"/>
              <p:cNvSpPr/>
              <p:nvPr/>
            </p:nvSpPr>
            <p:spPr>
              <a:xfrm>
                <a:off x="3143575" y="2065025"/>
                <a:ext cx="67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26" extrusionOk="0">
                    <a:moveTo>
                      <a:pt x="79" y="92"/>
                    </a:moveTo>
                    <a:cubicBezTo>
                      <a:pt x="78" y="92"/>
                      <a:pt x="77" y="93"/>
                      <a:pt x="77" y="96"/>
                    </a:cubicBezTo>
                    <a:cubicBezTo>
                      <a:pt x="79" y="93"/>
                      <a:pt x="79" y="92"/>
                      <a:pt x="79" y="92"/>
                    </a:cubicBezTo>
                    <a:close/>
                    <a:moveTo>
                      <a:pt x="103" y="64"/>
                    </a:moveTo>
                    <a:cubicBezTo>
                      <a:pt x="103" y="65"/>
                      <a:pt x="105" y="65"/>
                      <a:pt x="107" y="65"/>
                    </a:cubicBezTo>
                    <a:lnTo>
                      <a:pt x="153" y="65"/>
                    </a:lnTo>
                    <a:cubicBezTo>
                      <a:pt x="163" y="70"/>
                      <a:pt x="173" y="75"/>
                      <a:pt x="178" y="91"/>
                    </a:cubicBezTo>
                    <a:cubicBezTo>
                      <a:pt x="184" y="96"/>
                      <a:pt x="189" y="116"/>
                      <a:pt x="199" y="121"/>
                    </a:cubicBezTo>
                    <a:cubicBezTo>
                      <a:pt x="204" y="146"/>
                      <a:pt x="209" y="172"/>
                      <a:pt x="204" y="202"/>
                    </a:cubicBezTo>
                    <a:cubicBezTo>
                      <a:pt x="204" y="220"/>
                      <a:pt x="203" y="236"/>
                      <a:pt x="200" y="251"/>
                    </a:cubicBezTo>
                    <a:lnTo>
                      <a:pt x="200" y="251"/>
                    </a:lnTo>
                    <a:cubicBezTo>
                      <a:pt x="195" y="248"/>
                      <a:pt x="188" y="247"/>
                      <a:pt x="184" y="243"/>
                    </a:cubicBezTo>
                    <a:cubicBezTo>
                      <a:pt x="178" y="243"/>
                      <a:pt x="178" y="238"/>
                      <a:pt x="173" y="238"/>
                    </a:cubicBezTo>
                    <a:cubicBezTo>
                      <a:pt x="173" y="238"/>
                      <a:pt x="165" y="238"/>
                      <a:pt x="163" y="230"/>
                    </a:cubicBezTo>
                    <a:lnTo>
                      <a:pt x="163" y="230"/>
                    </a:lnTo>
                    <a:cubicBezTo>
                      <a:pt x="166" y="231"/>
                      <a:pt x="167" y="232"/>
                      <a:pt x="168" y="232"/>
                    </a:cubicBezTo>
                    <a:cubicBezTo>
                      <a:pt x="168" y="232"/>
                      <a:pt x="167" y="231"/>
                      <a:pt x="163" y="228"/>
                    </a:cubicBezTo>
                    <a:lnTo>
                      <a:pt x="163" y="228"/>
                    </a:lnTo>
                    <a:cubicBezTo>
                      <a:pt x="163" y="229"/>
                      <a:pt x="163" y="229"/>
                      <a:pt x="163" y="230"/>
                    </a:cubicBezTo>
                    <a:lnTo>
                      <a:pt x="163" y="230"/>
                    </a:lnTo>
                    <a:cubicBezTo>
                      <a:pt x="162" y="229"/>
                      <a:pt x="160" y="228"/>
                      <a:pt x="158" y="228"/>
                    </a:cubicBezTo>
                    <a:cubicBezTo>
                      <a:pt x="138" y="218"/>
                      <a:pt x="128" y="202"/>
                      <a:pt x="112" y="187"/>
                    </a:cubicBezTo>
                    <a:cubicBezTo>
                      <a:pt x="107" y="177"/>
                      <a:pt x="102" y="172"/>
                      <a:pt x="97" y="162"/>
                    </a:cubicBezTo>
                    <a:lnTo>
                      <a:pt x="87" y="152"/>
                    </a:lnTo>
                    <a:cubicBezTo>
                      <a:pt x="87" y="146"/>
                      <a:pt x="82" y="146"/>
                      <a:pt x="82" y="141"/>
                    </a:cubicBezTo>
                    <a:cubicBezTo>
                      <a:pt x="82" y="136"/>
                      <a:pt x="77" y="136"/>
                      <a:pt x="77" y="126"/>
                    </a:cubicBezTo>
                    <a:lnTo>
                      <a:pt x="77" y="121"/>
                    </a:lnTo>
                    <a:lnTo>
                      <a:pt x="77" y="111"/>
                    </a:lnTo>
                    <a:lnTo>
                      <a:pt x="77" y="101"/>
                    </a:lnTo>
                    <a:lnTo>
                      <a:pt x="77" y="96"/>
                    </a:lnTo>
                    <a:lnTo>
                      <a:pt x="77" y="91"/>
                    </a:lnTo>
                    <a:lnTo>
                      <a:pt x="97" y="70"/>
                    </a:lnTo>
                    <a:lnTo>
                      <a:pt x="102" y="65"/>
                    </a:lnTo>
                    <a:cubicBezTo>
                      <a:pt x="102" y="65"/>
                      <a:pt x="103" y="65"/>
                      <a:pt x="103" y="64"/>
                    </a:cubicBezTo>
                    <a:close/>
                    <a:moveTo>
                      <a:pt x="129" y="0"/>
                    </a:moveTo>
                    <a:cubicBezTo>
                      <a:pt x="115" y="0"/>
                      <a:pt x="101" y="3"/>
                      <a:pt x="87" y="9"/>
                    </a:cubicBezTo>
                    <a:cubicBezTo>
                      <a:pt x="56" y="14"/>
                      <a:pt x="26" y="40"/>
                      <a:pt x="11" y="65"/>
                    </a:cubicBezTo>
                    <a:cubicBezTo>
                      <a:pt x="0" y="85"/>
                      <a:pt x="0" y="111"/>
                      <a:pt x="6" y="136"/>
                    </a:cubicBezTo>
                    <a:cubicBezTo>
                      <a:pt x="21" y="177"/>
                      <a:pt x="56" y="218"/>
                      <a:pt x="97" y="248"/>
                    </a:cubicBezTo>
                    <a:cubicBezTo>
                      <a:pt x="112" y="269"/>
                      <a:pt x="138" y="289"/>
                      <a:pt x="158" y="299"/>
                    </a:cubicBezTo>
                    <a:cubicBezTo>
                      <a:pt x="173" y="314"/>
                      <a:pt x="189" y="319"/>
                      <a:pt x="209" y="324"/>
                    </a:cubicBezTo>
                    <a:cubicBezTo>
                      <a:pt x="213" y="325"/>
                      <a:pt x="216" y="326"/>
                      <a:pt x="219" y="326"/>
                    </a:cubicBezTo>
                    <a:cubicBezTo>
                      <a:pt x="222" y="326"/>
                      <a:pt x="225" y="325"/>
                      <a:pt x="228" y="324"/>
                    </a:cubicBezTo>
                    <a:lnTo>
                      <a:pt x="228" y="324"/>
                    </a:lnTo>
                    <a:cubicBezTo>
                      <a:pt x="242" y="323"/>
                      <a:pt x="255" y="313"/>
                      <a:pt x="255" y="294"/>
                    </a:cubicBezTo>
                    <a:cubicBezTo>
                      <a:pt x="260" y="228"/>
                      <a:pt x="270" y="167"/>
                      <a:pt x="255" y="111"/>
                    </a:cubicBezTo>
                    <a:cubicBezTo>
                      <a:pt x="240" y="70"/>
                      <a:pt x="224" y="45"/>
                      <a:pt x="189" y="19"/>
                    </a:cubicBezTo>
                    <a:cubicBezTo>
                      <a:pt x="170" y="7"/>
                      <a:pt x="150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40"/>
              <p:cNvSpPr/>
              <p:nvPr/>
            </p:nvSpPr>
            <p:spPr>
              <a:xfrm>
                <a:off x="2847000" y="2053950"/>
                <a:ext cx="3183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35" h="2127" extrusionOk="0">
                    <a:moveTo>
                      <a:pt x="12705" y="0"/>
                    </a:moveTo>
                    <a:cubicBezTo>
                      <a:pt x="12699" y="0"/>
                      <a:pt x="12693" y="3"/>
                      <a:pt x="12687" y="10"/>
                    </a:cubicBezTo>
                    <a:cubicBezTo>
                      <a:pt x="12428" y="330"/>
                      <a:pt x="12092" y="569"/>
                      <a:pt x="11736" y="767"/>
                    </a:cubicBezTo>
                    <a:cubicBezTo>
                      <a:pt x="11340" y="991"/>
                      <a:pt x="10922" y="1154"/>
                      <a:pt x="10500" y="1307"/>
                    </a:cubicBezTo>
                    <a:cubicBezTo>
                      <a:pt x="10093" y="1449"/>
                      <a:pt x="9676" y="1566"/>
                      <a:pt x="9254" y="1678"/>
                    </a:cubicBezTo>
                    <a:cubicBezTo>
                      <a:pt x="8761" y="1805"/>
                      <a:pt x="8262" y="1922"/>
                      <a:pt x="7764" y="1993"/>
                    </a:cubicBezTo>
                    <a:cubicBezTo>
                      <a:pt x="7329" y="2057"/>
                      <a:pt x="6892" y="2086"/>
                      <a:pt x="6457" y="2086"/>
                    </a:cubicBezTo>
                    <a:cubicBezTo>
                      <a:pt x="5736" y="2086"/>
                      <a:pt x="5019" y="2006"/>
                      <a:pt x="4315" y="1866"/>
                    </a:cubicBezTo>
                    <a:cubicBezTo>
                      <a:pt x="3994" y="1805"/>
                      <a:pt x="3694" y="1734"/>
                      <a:pt x="3379" y="1632"/>
                    </a:cubicBezTo>
                    <a:cubicBezTo>
                      <a:pt x="3043" y="1525"/>
                      <a:pt x="2713" y="1408"/>
                      <a:pt x="2382" y="1281"/>
                    </a:cubicBezTo>
                    <a:cubicBezTo>
                      <a:pt x="1995" y="1134"/>
                      <a:pt x="1604" y="971"/>
                      <a:pt x="1232" y="788"/>
                    </a:cubicBezTo>
                    <a:cubicBezTo>
                      <a:pt x="886" y="620"/>
                      <a:pt x="551" y="437"/>
                      <a:pt x="246" y="213"/>
                    </a:cubicBezTo>
                    <a:cubicBezTo>
                      <a:pt x="179" y="167"/>
                      <a:pt x="118" y="116"/>
                      <a:pt x="62" y="60"/>
                    </a:cubicBezTo>
                    <a:cubicBezTo>
                      <a:pt x="56" y="55"/>
                      <a:pt x="48" y="52"/>
                      <a:pt x="42" y="52"/>
                    </a:cubicBezTo>
                    <a:cubicBezTo>
                      <a:pt x="19" y="52"/>
                      <a:pt x="1" y="80"/>
                      <a:pt x="17" y="96"/>
                    </a:cubicBezTo>
                    <a:cubicBezTo>
                      <a:pt x="286" y="335"/>
                      <a:pt x="602" y="518"/>
                      <a:pt x="922" y="686"/>
                    </a:cubicBezTo>
                    <a:cubicBezTo>
                      <a:pt x="1288" y="879"/>
                      <a:pt x="1675" y="1047"/>
                      <a:pt x="2067" y="1205"/>
                    </a:cubicBezTo>
                    <a:cubicBezTo>
                      <a:pt x="2423" y="1352"/>
                      <a:pt x="2784" y="1485"/>
                      <a:pt x="3150" y="1607"/>
                    </a:cubicBezTo>
                    <a:cubicBezTo>
                      <a:pt x="3389" y="1683"/>
                      <a:pt x="3628" y="1759"/>
                      <a:pt x="3877" y="1815"/>
                    </a:cubicBezTo>
                    <a:cubicBezTo>
                      <a:pt x="4729" y="2009"/>
                      <a:pt x="5598" y="2127"/>
                      <a:pt x="6467" y="2127"/>
                    </a:cubicBezTo>
                    <a:cubicBezTo>
                      <a:pt x="6761" y="2127"/>
                      <a:pt x="7054" y="2113"/>
                      <a:pt x="7347" y="2085"/>
                    </a:cubicBezTo>
                    <a:cubicBezTo>
                      <a:pt x="7901" y="2024"/>
                      <a:pt x="8445" y="1917"/>
                      <a:pt x="8989" y="1785"/>
                    </a:cubicBezTo>
                    <a:cubicBezTo>
                      <a:pt x="9402" y="1683"/>
                      <a:pt x="9814" y="1566"/>
                      <a:pt x="10220" y="1439"/>
                    </a:cubicBezTo>
                    <a:cubicBezTo>
                      <a:pt x="10653" y="1302"/>
                      <a:pt x="11080" y="1144"/>
                      <a:pt x="11487" y="946"/>
                    </a:cubicBezTo>
                    <a:cubicBezTo>
                      <a:pt x="11863" y="762"/>
                      <a:pt x="12225" y="539"/>
                      <a:pt x="12525" y="254"/>
                    </a:cubicBezTo>
                    <a:cubicBezTo>
                      <a:pt x="12596" y="188"/>
                      <a:pt x="12657" y="116"/>
                      <a:pt x="12723" y="40"/>
                    </a:cubicBezTo>
                    <a:cubicBezTo>
                      <a:pt x="12734" y="21"/>
                      <a:pt x="12721" y="0"/>
                      <a:pt x="127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40"/>
              <p:cNvSpPr/>
              <p:nvPr/>
            </p:nvSpPr>
            <p:spPr>
              <a:xfrm>
                <a:off x="3001775" y="2111650"/>
                <a:ext cx="6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63" extrusionOk="0">
                    <a:moveTo>
                      <a:pt x="113" y="1"/>
                    </a:moveTo>
                    <a:cubicBezTo>
                      <a:pt x="77" y="57"/>
                      <a:pt x="36" y="347"/>
                      <a:pt x="1" y="423"/>
                    </a:cubicBezTo>
                    <a:cubicBezTo>
                      <a:pt x="77" y="489"/>
                      <a:pt x="164" y="540"/>
                      <a:pt x="225" y="621"/>
                    </a:cubicBezTo>
                    <a:cubicBezTo>
                      <a:pt x="230" y="637"/>
                      <a:pt x="235" y="642"/>
                      <a:pt x="240" y="652"/>
                    </a:cubicBezTo>
                    <a:cubicBezTo>
                      <a:pt x="240" y="652"/>
                      <a:pt x="245" y="652"/>
                      <a:pt x="248" y="655"/>
                    </a:cubicBezTo>
                    <a:lnTo>
                      <a:pt x="248" y="655"/>
                    </a:lnTo>
                    <a:cubicBezTo>
                      <a:pt x="212" y="550"/>
                      <a:pt x="163" y="314"/>
                      <a:pt x="113" y="1"/>
                    </a:cubicBezTo>
                    <a:close/>
                    <a:moveTo>
                      <a:pt x="248" y="655"/>
                    </a:moveTo>
                    <a:cubicBezTo>
                      <a:pt x="249" y="658"/>
                      <a:pt x="249" y="660"/>
                      <a:pt x="250" y="662"/>
                    </a:cubicBezTo>
                    <a:cubicBezTo>
                      <a:pt x="250" y="659"/>
                      <a:pt x="249" y="657"/>
                      <a:pt x="248" y="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0"/>
              <p:cNvSpPr/>
              <p:nvPr/>
            </p:nvSpPr>
            <p:spPr>
              <a:xfrm>
                <a:off x="2989575" y="2125775"/>
                <a:ext cx="182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281" extrusionOk="0">
                    <a:moveTo>
                      <a:pt x="11" y="0"/>
                    </a:moveTo>
                    <a:cubicBezTo>
                      <a:pt x="6" y="0"/>
                      <a:pt x="1" y="5"/>
                      <a:pt x="1" y="5"/>
                    </a:cubicBezTo>
                    <a:cubicBezTo>
                      <a:pt x="51" y="46"/>
                      <a:pt x="341" y="255"/>
                      <a:pt x="357" y="275"/>
                    </a:cubicBezTo>
                    <a:lnTo>
                      <a:pt x="357" y="280"/>
                    </a:lnTo>
                    <a:lnTo>
                      <a:pt x="728" y="87"/>
                    </a:lnTo>
                    <a:cubicBezTo>
                      <a:pt x="616" y="46"/>
                      <a:pt x="245" y="31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40"/>
              <p:cNvSpPr/>
              <p:nvPr/>
            </p:nvSpPr>
            <p:spPr>
              <a:xfrm>
                <a:off x="2989700" y="2122200"/>
                <a:ext cx="180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30" extrusionOk="0">
                    <a:moveTo>
                      <a:pt x="484" y="1"/>
                    </a:moveTo>
                    <a:cubicBezTo>
                      <a:pt x="484" y="11"/>
                      <a:pt x="479" y="11"/>
                      <a:pt x="479" y="16"/>
                    </a:cubicBezTo>
                    <a:cubicBezTo>
                      <a:pt x="443" y="42"/>
                      <a:pt x="77" y="113"/>
                      <a:pt x="1" y="143"/>
                    </a:cubicBezTo>
                    <a:cubicBezTo>
                      <a:pt x="240" y="174"/>
                      <a:pt x="611" y="189"/>
                      <a:pt x="723" y="230"/>
                    </a:cubicBezTo>
                    <a:cubicBezTo>
                      <a:pt x="718" y="220"/>
                      <a:pt x="713" y="204"/>
                      <a:pt x="703" y="199"/>
                    </a:cubicBezTo>
                    <a:cubicBezTo>
                      <a:pt x="647" y="123"/>
                      <a:pt x="560" y="72"/>
                      <a:pt x="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40"/>
              <p:cNvSpPr/>
              <p:nvPr/>
            </p:nvSpPr>
            <p:spPr>
              <a:xfrm>
                <a:off x="3007750" y="2127925"/>
                <a:ext cx="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"/>
                    </a:moveTo>
                    <a:lnTo>
                      <a:pt x="11" y="11"/>
                    </a:lnTo>
                    <a:cubicBezTo>
                      <a:pt x="1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40"/>
              <p:cNvSpPr/>
              <p:nvPr/>
            </p:nvSpPr>
            <p:spPr>
              <a:xfrm>
                <a:off x="2997975" y="2128200"/>
                <a:ext cx="980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647" extrusionOk="0">
                    <a:moveTo>
                      <a:pt x="392" y="0"/>
                    </a:moveTo>
                    <a:lnTo>
                      <a:pt x="10" y="178"/>
                    </a:lnTo>
                    <a:cubicBezTo>
                      <a:pt x="36" y="239"/>
                      <a:pt x="0" y="585"/>
                      <a:pt x="5" y="646"/>
                    </a:cubicBez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40"/>
              <p:cNvSpPr/>
              <p:nvPr/>
            </p:nvSpPr>
            <p:spPr>
              <a:xfrm>
                <a:off x="3007750" y="2127925"/>
                <a:ext cx="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1" y="1"/>
                    </a:moveTo>
                    <a:lnTo>
                      <a:pt x="1" y="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40"/>
              <p:cNvSpPr/>
              <p:nvPr/>
            </p:nvSpPr>
            <p:spPr>
              <a:xfrm>
                <a:off x="3008025" y="2120750"/>
                <a:ext cx="147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99" extrusionOk="0">
                    <a:moveTo>
                      <a:pt x="270" y="0"/>
                    </a:moveTo>
                    <a:cubicBezTo>
                      <a:pt x="216" y="0"/>
                      <a:pt x="169" y="1"/>
                      <a:pt x="143" y="3"/>
                    </a:cubicBezTo>
                    <a:lnTo>
                      <a:pt x="0" y="298"/>
                    </a:lnTo>
                    <a:cubicBezTo>
                      <a:pt x="0" y="298"/>
                      <a:pt x="417" y="105"/>
                      <a:pt x="590" y="23"/>
                    </a:cubicBezTo>
                    <a:cubicBezTo>
                      <a:pt x="544" y="6"/>
                      <a:pt x="38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40"/>
              <p:cNvSpPr/>
              <p:nvPr/>
            </p:nvSpPr>
            <p:spPr>
              <a:xfrm>
                <a:off x="3004575" y="2111525"/>
                <a:ext cx="72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6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2" y="321"/>
                      <a:pt x="97" y="565"/>
                      <a:pt x="143" y="662"/>
                    </a:cubicBezTo>
                    <a:lnTo>
                      <a:pt x="291" y="372"/>
                    </a:lnTo>
                    <a:cubicBezTo>
                      <a:pt x="250" y="301"/>
                      <a:pt x="72" y="4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40"/>
              <p:cNvSpPr/>
              <p:nvPr/>
            </p:nvSpPr>
            <p:spPr>
              <a:xfrm>
                <a:off x="3007750" y="2127925"/>
                <a:ext cx="108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46" extrusionOk="0">
                    <a:moveTo>
                      <a:pt x="11" y="1"/>
                    </a:moveTo>
                    <a:lnTo>
                      <a:pt x="1" y="11"/>
                    </a:lnTo>
                    <a:cubicBezTo>
                      <a:pt x="37" y="92"/>
                      <a:pt x="16" y="199"/>
                      <a:pt x="26" y="281"/>
                    </a:cubicBezTo>
                    <a:lnTo>
                      <a:pt x="26" y="403"/>
                    </a:lnTo>
                    <a:cubicBezTo>
                      <a:pt x="41" y="399"/>
                      <a:pt x="55" y="395"/>
                      <a:pt x="64" y="395"/>
                    </a:cubicBezTo>
                    <a:cubicBezTo>
                      <a:pt x="68" y="395"/>
                      <a:pt x="71" y="396"/>
                      <a:pt x="72" y="398"/>
                    </a:cubicBezTo>
                    <a:cubicBezTo>
                      <a:pt x="123" y="423"/>
                      <a:pt x="332" y="504"/>
                      <a:pt x="433" y="545"/>
                    </a:cubicBezTo>
                    <a:cubicBezTo>
                      <a:pt x="250" y="291"/>
                      <a:pt x="52" y="21"/>
                      <a:pt x="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40"/>
              <p:cNvSpPr/>
              <p:nvPr/>
            </p:nvSpPr>
            <p:spPr>
              <a:xfrm>
                <a:off x="2998100" y="2128200"/>
                <a:ext cx="1057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652" extrusionOk="0">
                    <a:moveTo>
                      <a:pt x="387" y="0"/>
                    </a:moveTo>
                    <a:lnTo>
                      <a:pt x="0" y="646"/>
                    </a:lnTo>
                    <a:lnTo>
                      <a:pt x="0" y="651"/>
                    </a:lnTo>
                    <a:cubicBezTo>
                      <a:pt x="41" y="646"/>
                      <a:pt x="285" y="437"/>
                      <a:pt x="402" y="392"/>
                    </a:cubicBezTo>
                    <a:lnTo>
                      <a:pt x="402" y="270"/>
                    </a:lnTo>
                    <a:cubicBezTo>
                      <a:pt x="402" y="188"/>
                      <a:pt x="423" y="81"/>
                      <a:pt x="3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40"/>
              <p:cNvSpPr/>
              <p:nvPr/>
            </p:nvSpPr>
            <p:spPr>
              <a:xfrm>
                <a:off x="3008025" y="2121075"/>
                <a:ext cx="147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67" extrusionOk="0">
                    <a:moveTo>
                      <a:pt x="590" y="0"/>
                    </a:moveTo>
                    <a:cubicBezTo>
                      <a:pt x="422" y="87"/>
                      <a:pt x="0" y="270"/>
                      <a:pt x="0" y="270"/>
                    </a:cubicBezTo>
                    <a:cubicBezTo>
                      <a:pt x="0" y="270"/>
                      <a:pt x="168" y="321"/>
                      <a:pt x="321" y="366"/>
                    </a:cubicBezTo>
                    <a:cubicBezTo>
                      <a:pt x="315" y="351"/>
                      <a:pt x="315" y="341"/>
                      <a:pt x="315" y="336"/>
                    </a:cubicBezTo>
                    <a:cubicBezTo>
                      <a:pt x="315" y="321"/>
                      <a:pt x="590" y="21"/>
                      <a:pt x="5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40"/>
              <p:cNvSpPr/>
              <p:nvPr/>
            </p:nvSpPr>
            <p:spPr>
              <a:xfrm>
                <a:off x="3007750" y="2128150"/>
                <a:ext cx="120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52" extrusionOk="0">
                    <a:moveTo>
                      <a:pt x="7" y="1"/>
                    </a:moveTo>
                    <a:cubicBezTo>
                      <a:pt x="4" y="1"/>
                      <a:pt x="2" y="1"/>
                      <a:pt x="1" y="2"/>
                    </a:cubicBezTo>
                    <a:cubicBezTo>
                      <a:pt x="52" y="17"/>
                      <a:pt x="250" y="287"/>
                      <a:pt x="428" y="541"/>
                    </a:cubicBezTo>
                    <a:cubicBezTo>
                      <a:pt x="454" y="546"/>
                      <a:pt x="474" y="551"/>
                      <a:pt x="479" y="551"/>
                    </a:cubicBezTo>
                    <a:cubicBezTo>
                      <a:pt x="479" y="501"/>
                      <a:pt x="367" y="190"/>
                      <a:pt x="332" y="88"/>
                    </a:cubicBezTo>
                    <a:cubicBezTo>
                      <a:pt x="192" y="47"/>
                      <a:pt x="40" y="1"/>
                      <a:pt x="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40"/>
              <p:cNvSpPr/>
              <p:nvPr/>
            </p:nvSpPr>
            <p:spPr>
              <a:xfrm>
                <a:off x="3001400" y="2102975"/>
                <a:ext cx="62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53" extrusionOk="0">
                    <a:moveTo>
                      <a:pt x="112" y="68"/>
                    </a:moveTo>
                    <a:cubicBezTo>
                      <a:pt x="123" y="68"/>
                      <a:pt x="128" y="68"/>
                      <a:pt x="138" y="73"/>
                    </a:cubicBezTo>
                    <a:cubicBezTo>
                      <a:pt x="143" y="78"/>
                      <a:pt x="148" y="83"/>
                      <a:pt x="153" y="83"/>
                    </a:cubicBezTo>
                    <a:cubicBezTo>
                      <a:pt x="163" y="99"/>
                      <a:pt x="168" y="109"/>
                      <a:pt x="174" y="129"/>
                    </a:cubicBezTo>
                    <a:cubicBezTo>
                      <a:pt x="187" y="178"/>
                      <a:pt x="149" y="236"/>
                      <a:pt x="126" y="283"/>
                    </a:cubicBezTo>
                    <a:lnTo>
                      <a:pt x="126" y="283"/>
                    </a:lnTo>
                    <a:cubicBezTo>
                      <a:pt x="125" y="282"/>
                      <a:pt x="124" y="280"/>
                      <a:pt x="123" y="280"/>
                    </a:cubicBezTo>
                    <a:cubicBezTo>
                      <a:pt x="123" y="280"/>
                      <a:pt x="123" y="281"/>
                      <a:pt x="123" y="282"/>
                    </a:cubicBezTo>
                    <a:cubicBezTo>
                      <a:pt x="123" y="277"/>
                      <a:pt x="118" y="277"/>
                      <a:pt x="118" y="271"/>
                    </a:cubicBezTo>
                    <a:cubicBezTo>
                      <a:pt x="112" y="261"/>
                      <a:pt x="102" y="251"/>
                      <a:pt x="97" y="246"/>
                    </a:cubicBezTo>
                    <a:cubicBezTo>
                      <a:pt x="87" y="226"/>
                      <a:pt x="77" y="210"/>
                      <a:pt x="72" y="195"/>
                    </a:cubicBezTo>
                    <a:cubicBezTo>
                      <a:pt x="72" y="195"/>
                      <a:pt x="67" y="185"/>
                      <a:pt x="72" y="185"/>
                    </a:cubicBezTo>
                    <a:lnTo>
                      <a:pt x="72" y="180"/>
                    </a:lnTo>
                    <a:cubicBezTo>
                      <a:pt x="72" y="175"/>
                      <a:pt x="67" y="175"/>
                      <a:pt x="67" y="170"/>
                    </a:cubicBezTo>
                    <a:cubicBezTo>
                      <a:pt x="62" y="160"/>
                      <a:pt x="62" y="149"/>
                      <a:pt x="62" y="144"/>
                    </a:cubicBezTo>
                    <a:lnTo>
                      <a:pt x="62" y="129"/>
                    </a:lnTo>
                    <a:lnTo>
                      <a:pt x="62" y="124"/>
                    </a:lnTo>
                    <a:lnTo>
                      <a:pt x="62" y="109"/>
                    </a:lnTo>
                    <a:lnTo>
                      <a:pt x="62" y="104"/>
                    </a:lnTo>
                    <a:lnTo>
                      <a:pt x="62" y="99"/>
                    </a:lnTo>
                    <a:lnTo>
                      <a:pt x="62" y="93"/>
                    </a:lnTo>
                    <a:lnTo>
                      <a:pt x="67" y="83"/>
                    </a:lnTo>
                    <a:cubicBezTo>
                      <a:pt x="67" y="83"/>
                      <a:pt x="72" y="83"/>
                      <a:pt x="72" y="78"/>
                    </a:cubicBezTo>
                    <a:cubicBezTo>
                      <a:pt x="72" y="78"/>
                      <a:pt x="87" y="73"/>
                      <a:pt x="77" y="73"/>
                    </a:cubicBezTo>
                    <a:cubicBezTo>
                      <a:pt x="87" y="73"/>
                      <a:pt x="92" y="68"/>
                      <a:pt x="97" y="68"/>
                    </a:cubicBezTo>
                    <a:close/>
                    <a:moveTo>
                      <a:pt x="146" y="303"/>
                    </a:moveTo>
                    <a:cubicBezTo>
                      <a:pt x="147" y="303"/>
                      <a:pt x="148" y="305"/>
                      <a:pt x="148" y="307"/>
                    </a:cubicBezTo>
                    <a:cubicBezTo>
                      <a:pt x="146" y="305"/>
                      <a:pt x="146" y="303"/>
                      <a:pt x="146" y="303"/>
                    </a:cubicBezTo>
                    <a:close/>
                    <a:moveTo>
                      <a:pt x="120" y="1"/>
                    </a:moveTo>
                    <a:cubicBezTo>
                      <a:pt x="114" y="1"/>
                      <a:pt x="108" y="1"/>
                      <a:pt x="102" y="2"/>
                    </a:cubicBezTo>
                    <a:cubicBezTo>
                      <a:pt x="72" y="2"/>
                      <a:pt x="41" y="17"/>
                      <a:pt x="21" y="43"/>
                    </a:cubicBezTo>
                    <a:cubicBezTo>
                      <a:pt x="11" y="58"/>
                      <a:pt x="1" y="78"/>
                      <a:pt x="1" y="104"/>
                    </a:cubicBezTo>
                    <a:cubicBezTo>
                      <a:pt x="1" y="149"/>
                      <a:pt x="21" y="200"/>
                      <a:pt x="46" y="236"/>
                    </a:cubicBezTo>
                    <a:cubicBezTo>
                      <a:pt x="62" y="261"/>
                      <a:pt x="72" y="282"/>
                      <a:pt x="92" y="302"/>
                    </a:cubicBezTo>
                    <a:cubicBezTo>
                      <a:pt x="99" y="309"/>
                      <a:pt x="108" y="320"/>
                      <a:pt x="116" y="328"/>
                    </a:cubicBezTo>
                    <a:lnTo>
                      <a:pt x="116" y="328"/>
                    </a:lnTo>
                    <a:cubicBezTo>
                      <a:pt x="118" y="335"/>
                      <a:pt x="122" y="342"/>
                      <a:pt x="128" y="348"/>
                    </a:cubicBezTo>
                    <a:cubicBezTo>
                      <a:pt x="131" y="349"/>
                      <a:pt x="136" y="350"/>
                      <a:pt x="140" y="350"/>
                    </a:cubicBezTo>
                    <a:lnTo>
                      <a:pt x="140" y="350"/>
                    </a:lnTo>
                    <a:cubicBezTo>
                      <a:pt x="143" y="352"/>
                      <a:pt x="146" y="353"/>
                      <a:pt x="149" y="353"/>
                    </a:cubicBezTo>
                    <a:cubicBezTo>
                      <a:pt x="154" y="353"/>
                      <a:pt x="158" y="351"/>
                      <a:pt x="161" y="348"/>
                    </a:cubicBezTo>
                    <a:lnTo>
                      <a:pt x="161" y="348"/>
                    </a:lnTo>
                    <a:cubicBezTo>
                      <a:pt x="167" y="345"/>
                      <a:pt x="172" y="340"/>
                      <a:pt x="174" y="332"/>
                    </a:cubicBezTo>
                    <a:cubicBezTo>
                      <a:pt x="204" y="271"/>
                      <a:pt x="250" y="205"/>
                      <a:pt x="245" y="129"/>
                    </a:cubicBezTo>
                    <a:cubicBezTo>
                      <a:pt x="240" y="93"/>
                      <a:pt x="224" y="53"/>
                      <a:pt x="194" y="27"/>
                    </a:cubicBezTo>
                    <a:cubicBezTo>
                      <a:pt x="173" y="10"/>
                      <a:pt x="148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40"/>
              <p:cNvSpPr/>
              <p:nvPr/>
            </p:nvSpPr>
            <p:spPr>
              <a:xfrm>
                <a:off x="3070700" y="2099575"/>
                <a:ext cx="153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257" extrusionOk="0">
                    <a:moveTo>
                      <a:pt x="479" y="1"/>
                    </a:moveTo>
                    <a:lnTo>
                      <a:pt x="479" y="1"/>
                    </a:lnTo>
                    <a:cubicBezTo>
                      <a:pt x="153" y="143"/>
                      <a:pt x="1" y="519"/>
                      <a:pt x="128" y="850"/>
                    </a:cubicBezTo>
                    <a:cubicBezTo>
                      <a:pt x="214" y="1069"/>
                      <a:pt x="403" y="1211"/>
                      <a:pt x="611" y="1257"/>
                    </a:cubicBezTo>
                    <a:cubicBezTo>
                      <a:pt x="433" y="1114"/>
                      <a:pt x="326" y="860"/>
                      <a:pt x="296" y="662"/>
                    </a:cubicBezTo>
                    <a:cubicBezTo>
                      <a:pt x="270" y="519"/>
                      <a:pt x="281" y="372"/>
                      <a:pt x="331" y="240"/>
                    </a:cubicBezTo>
                    <a:cubicBezTo>
                      <a:pt x="367" y="138"/>
                      <a:pt x="418" y="67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0"/>
              <p:cNvSpPr/>
              <p:nvPr/>
            </p:nvSpPr>
            <p:spPr>
              <a:xfrm>
                <a:off x="3077450" y="2098425"/>
                <a:ext cx="1362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326" extrusionOk="0">
                    <a:moveTo>
                      <a:pt x="356" y="1"/>
                    </a:moveTo>
                    <a:cubicBezTo>
                      <a:pt x="311" y="6"/>
                      <a:pt x="275" y="16"/>
                      <a:pt x="234" y="36"/>
                    </a:cubicBezTo>
                    <a:cubicBezTo>
                      <a:pt x="229" y="41"/>
                      <a:pt x="214" y="41"/>
                      <a:pt x="209" y="52"/>
                    </a:cubicBezTo>
                    <a:cubicBezTo>
                      <a:pt x="148" y="128"/>
                      <a:pt x="102" y="194"/>
                      <a:pt x="61" y="291"/>
                    </a:cubicBezTo>
                    <a:cubicBezTo>
                      <a:pt x="11" y="423"/>
                      <a:pt x="0" y="570"/>
                      <a:pt x="26" y="713"/>
                    </a:cubicBezTo>
                    <a:cubicBezTo>
                      <a:pt x="56" y="906"/>
                      <a:pt x="163" y="1171"/>
                      <a:pt x="341" y="1308"/>
                    </a:cubicBezTo>
                    <a:cubicBezTo>
                      <a:pt x="391" y="1319"/>
                      <a:pt x="443" y="1325"/>
                      <a:pt x="494" y="1325"/>
                    </a:cubicBezTo>
                    <a:cubicBezTo>
                      <a:pt x="511" y="1325"/>
                      <a:pt x="528" y="1325"/>
                      <a:pt x="545" y="1323"/>
                    </a:cubicBezTo>
                    <a:cubicBezTo>
                      <a:pt x="377" y="1145"/>
                      <a:pt x="301" y="876"/>
                      <a:pt x="280" y="652"/>
                    </a:cubicBezTo>
                    <a:cubicBezTo>
                      <a:pt x="265" y="535"/>
                      <a:pt x="265" y="418"/>
                      <a:pt x="280" y="301"/>
                    </a:cubicBezTo>
                    <a:cubicBezTo>
                      <a:pt x="285" y="199"/>
                      <a:pt x="316" y="97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0"/>
              <p:cNvSpPr/>
              <p:nvPr/>
            </p:nvSpPr>
            <p:spPr>
              <a:xfrm>
                <a:off x="3087625" y="2098000"/>
                <a:ext cx="142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10" extrusionOk="0">
                    <a:moveTo>
                      <a:pt x="45" y="0"/>
                    </a:moveTo>
                    <a:cubicBezTo>
                      <a:pt x="30" y="0"/>
                      <a:pt x="15" y="1"/>
                      <a:pt x="0" y="2"/>
                    </a:cubicBezTo>
                    <a:cubicBezTo>
                      <a:pt x="61" y="79"/>
                      <a:pt x="127" y="165"/>
                      <a:pt x="163" y="257"/>
                    </a:cubicBezTo>
                    <a:cubicBezTo>
                      <a:pt x="214" y="369"/>
                      <a:pt x="250" y="481"/>
                      <a:pt x="280" y="603"/>
                    </a:cubicBezTo>
                    <a:cubicBezTo>
                      <a:pt x="331" y="816"/>
                      <a:pt x="341" y="1096"/>
                      <a:pt x="239" y="1310"/>
                    </a:cubicBezTo>
                    <a:cubicBezTo>
                      <a:pt x="265" y="1300"/>
                      <a:pt x="290" y="1294"/>
                      <a:pt x="311" y="1284"/>
                    </a:cubicBezTo>
                    <a:cubicBezTo>
                      <a:pt x="356" y="1264"/>
                      <a:pt x="402" y="1244"/>
                      <a:pt x="438" y="1213"/>
                    </a:cubicBezTo>
                    <a:cubicBezTo>
                      <a:pt x="555" y="1035"/>
                      <a:pt x="570" y="765"/>
                      <a:pt x="540" y="572"/>
                    </a:cubicBezTo>
                    <a:cubicBezTo>
                      <a:pt x="514" y="430"/>
                      <a:pt x="458" y="298"/>
                      <a:pt x="367" y="181"/>
                    </a:cubicBezTo>
                    <a:cubicBezTo>
                      <a:pt x="311" y="104"/>
                      <a:pt x="250" y="53"/>
                      <a:pt x="173" y="13"/>
                    </a:cubicBezTo>
                    <a:cubicBezTo>
                      <a:pt x="129" y="5"/>
                      <a:pt x="87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0"/>
              <p:cNvSpPr/>
              <p:nvPr/>
            </p:nvSpPr>
            <p:spPr>
              <a:xfrm>
                <a:off x="3084050" y="2098050"/>
                <a:ext cx="121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1324" extrusionOk="0">
                    <a:moveTo>
                      <a:pt x="143" y="0"/>
                    </a:moveTo>
                    <a:cubicBezTo>
                      <a:pt x="123" y="0"/>
                      <a:pt x="103" y="6"/>
                      <a:pt x="92" y="6"/>
                    </a:cubicBezTo>
                    <a:cubicBezTo>
                      <a:pt x="52" y="102"/>
                      <a:pt x="21" y="204"/>
                      <a:pt x="16" y="306"/>
                    </a:cubicBezTo>
                    <a:cubicBezTo>
                      <a:pt x="1" y="428"/>
                      <a:pt x="1" y="550"/>
                      <a:pt x="16" y="662"/>
                    </a:cubicBezTo>
                    <a:cubicBezTo>
                      <a:pt x="42" y="886"/>
                      <a:pt x="118" y="1150"/>
                      <a:pt x="276" y="1323"/>
                    </a:cubicBezTo>
                    <a:cubicBezTo>
                      <a:pt x="316" y="1318"/>
                      <a:pt x="347" y="1313"/>
                      <a:pt x="382" y="1303"/>
                    </a:cubicBezTo>
                    <a:cubicBezTo>
                      <a:pt x="484" y="1094"/>
                      <a:pt x="474" y="814"/>
                      <a:pt x="423" y="601"/>
                    </a:cubicBezTo>
                    <a:cubicBezTo>
                      <a:pt x="398" y="484"/>
                      <a:pt x="357" y="372"/>
                      <a:pt x="306" y="255"/>
                    </a:cubicBezTo>
                    <a:cubicBezTo>
                      <a:pt x="270" y="158"/>
                      <a:pt x="204" y="77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0"/>
              <p:cNvSpPr/>
              <p:nvPr/>
            </p:nvSpPr>
            <p:spPr>
              <a:xfrm>
                <a:off x="3091950" y="2098300"/>
                <a:ext cx="1592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2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7" y="41"/>
                      <a:pt x="138" y="92"/>
                      <a:pt x="194" y="169"/>
                    </a:cubicBezTo>
                    <a:cubicBezTo>
                      <a:pt x="285" y="286"/>
                      <a:pt x="341" y="418"/>
                      <a:pt x="367" y="560"/>
                    </a:cubicBezTo>
                    <a:cubicBezTo>
                      <a:pt x="397" y="748"/>
                      <a:pt x="382" y="1018"/>
                      <a:pt x="265" y="1206"/>
                    </a:cubicBezTo>
                    <a:cubicBezTo>
                      <a:pt x="519" y="1033"/>
                      <a:pt x="636" y="713"/>
                      <a:pt x="514" y="413"/>
                    </a:cubicBezTo>
                    <a:cubicBezTo>
                      <a:pt x="422" y="184"/>
                      <a:pt x="219" y="3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0"/>
              <p:cNvSpPr/>
              <p:nvPr/>
            </p:nvSpPr>
            <p:spPr>
              <a:xfrm>
                <a:off x="3084050" y="2091800"/>
                <a:ext cx="500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26" extrusionOk="0">
                    <a:moveTo>
                      <a:pt x="98" y="62"/>
                    </a:moveTo>
                    <a:cubicBezTo>
                      <a:pt x="118" y="62"/>
                      <a:pt x="123" y="67"/>
                      <a:pt x="123" y="67"/>
                    </a:cubicBezTo>
                    <a:cubicBezTo>
                      <a:pt x="128" y="78"/>
                      <a:pt x="138" y="98"/>
                      <a:pt x="138" y="118"/>
                    </a:cubicBezTo>
                    <a:cubicBezTo>
                      <a:pt x="128" y="144"/>
                      <a:pt x="123" y="154"/>
                      <a:pt x="118" y="164"/>
                    </a:cubicBezTo>
                    <a:cubicBezTo>
                      <a:pt x="98" y="154"/>
                      <a:pt x="87" y="149"/>
                      <a:pt x="72" y="128"/>
                    </a:cubicBezTo>
                    <a:cubicBezTo>
                      <a:pt x="67" y="113"/>
                      <a:pt x="62" y="93"/>
                      <a:pt x="67" y="78"/>
                    </a:cubicBezTo>
                    <a:cubicBezTo>
                      <a:pt x="72" y="67"/>
                      <a:pt x="87" y="62"/>
                      <a:pt x="98" y="62"/>
                    </a:cubicBezTo>
                    <a:close/>
                    <a:moveTo>
                      <a:pt x="104" y="0"/>
                    </a:moveTo>
                    <a:cubicBezTo>
                      <a:pt x="100" y="0"/>
                      <a:pt x="96" y="1"/>
                      <a:pt x="92" y="1"/>
                    </a:cubicBezTo>
                    <a:cubicBezTo>
                      <a:pt x="62" y="11"/>
                      <a:pt x="26" y="27"/>
                      <a:pt x="16" y="62"/>
                    </a:cubicBezTo>
                    <a:cubicBezTo>
                      <a:pt x="1" y="93"/>
                      <a:pt x="1" y="133"/>
                      <a:pt x="26" y="169"/>
                    </a:cubicBezTo>
                    <a:cubicBezTo>
                      <a:pt x="47" y="200"/>
                      <a:pt x="77" y="220"/>
                      <a:pt x="118" y="225"/>
                    </a:cubicBezTo>
                    <a:lnTo>
                      <a:pt x="128" y="225"/>
                    </a:lnTo>
                    <a:cubicBezTo>
                      <a:pt x="143" y="225"/>
                      <a:pt x="148" y="220"/>
                      <a:pt x="164" y="220"/>
                    </a:cubicBezTo>
                    <a:cubicBezTo>
                      <a:pt x="189" y="200"/>
                      <a:pt x="199" y="164"/>
                      <a:pt x="199" y="128"/>
                    </a:cubicBezTo>
                    <a:cubicBezTo>
                      <a:pt x="199" y="88"/>
                      <a:pt x="194" y="47"/>
                      <a:pt x="169" y="27"/>
                    </a:cubicBezTo>
                    <a:cubicBezTo>
                      <a:pt x="155" y="18"/>
                      <a:pt x="133" y="0"/>
                      <a:pt x="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0"/>
              <p:cNvSpPr/>
              <p:nvPr/>
            </p:nvSpPr>
            <p:spPr>
              <a:xfrm>
                <a:off x="3083300" y="2094750"/>
                <a:ext cx="80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194" extrusionOk="0">
                    <a:moveTo>
                      <a:pt x="275" y="0"/>
                    </a:moveTo>
                    <a:cubicBezTo>
                      <a:pt x="260" y="0"/>
                      <a:pt x="5" y="31"/>
                      <a:pt x="5" y="31"/>
                    </a:cubicBezTo>
                    <a:lnTo>
                      <a:pt x="5" y="36"/>
                    </a:lnTo>
                    <a:lnTo>
                      <a:pt x="0" y="194"/>
                    </a:lnTo>
                    <a:cubicBezTo>
                      <a:pt x="0" y="194"/>
                      <a:pt x="168" y="173"/>
                      <a:pt x="321" y="148"/>
                    </a:cubicBez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0"/>
              <p:cNvSpPr/>
              <p:nvPr/>
            </p:nvSpPr>
            <p:spPr>
              <a:xfrm>
                <a:off x="2906025" y="2097900"/>
                <a:ext cx="329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59" extrusionOk="0">
                    <a:moveTo>
                      <a:pt x="644" y="1"/>
                    </a:moveTo>
                    <a:cubicBezTo>
                      <a:pt x="360" y="1"/>
                      <a:pt x="100" y="196"/>
                      <a:pt x="26" y="485"/>
                    </a:cubicBezTo>
                    <a:cubicBezTo>
                      <a:pt x="16" y="530"/>
                      <a:pt x="16" y="566"/>
                      <a:pt x="11" y="612"/>
                    </a:cubicBezTo>
                    <a:cubicBezTo>
                      <a:pt x="1" y="907"/>
                      <a:pt x="199" y="1171"/>
                      <a:pt x="499" y="1243"/>
                    </a:cubicBezTo>
                    <a:cubicBezTo>
                      <a:pt x="546" y="1253"/>
                      <a:pt x="592" y="1258"/>
                      <a:pt x="639" y="1258"/>
                    </a:cubicBezTo>
                    <a:cubicBezTo>
                      <a:pt x="923" y="1258"/>
                      <a:pt x="1183" y="1063"/>
                      <a:pt x="1257" y="769"/>
                    </a:cubicBezTo>
                    <a:cubicBezTo>
                      <a:pt x="1318" y="530"/>
                      <a:pt x="1232" y="291"/>
                      <a:pt x="1054" y="149"/>
                    </a:cubicBezTo>
                    <a:cubicBezTo>
                      <a:pt x="977" y="83"/>
                      <a:pt x="886" y="37"/>
                      <a:pt x="784" y="17"/>
                    </a:cubicBezTo>
                    <a:cubicBezTo>
                      <a:pt x="737" y="6"/>
                      <a:pt x="690" y="1"/>
                      <a:pt x="6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0"/>
              <p:cNvSpPr/>
              <p:nvPr/>
            </p:nvSpPr>
            <p:spPr>
              <a:xfrm>
                <a:off x="2914675" y="2106325"/>
                <a:ext cx="149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01" extrusionOk="0">
                    <a:moveTo>
                      <a:pt x="367" y="0"/>
                    </a:moveTo>
                    <a:cubicBezTo>
                      <a:pt x="357" y="0"/>
                      <a:pt x="351" y="5"/>
                      <a:pt x="341" y="15"/>
                    </a:cubicBezTo>
                    <a:cubicBezTo>
                      <a:pt x="321" y="92"/>
                      <a:pt x="306" y="173"/>
                      <a:pt x="290" y="249"/>
                    </a:cubicBezTo>
                    <a:cubicBezTo>
                      <a:pt x="270" y="224"/>
                      <a:pt x="260" y="198"/>
                      <a:pt x="240" y="173"/>
                    </a:cubicBezTo>
                    <a:cubicBezTo>
                      <a:pt x="236" y="170"/>
                      <a:pt x="230" y="164"/>
                      <a:pt x="223" y="164"/>
                    </a:cubicBezTo>
                    <a:cubicBezTo>
                      <a:pt x="220" y="164"/>
                      <a:pt x="217" y="165"/>
                      <a:pt x="214" y="168"/>
                    </a:cubicBezTo>
                    <a:cubicBezTo>
                      <a:pt x="209" y="173"/>
                      <a:pt x="204" y="183"/>
                      <a:pt x="209" y="193"/>
                    </a:cubicBezTo>
                    <a:cubicBezTo>
                      <a:pt x="229" y="219"/>
                      <a:pt x="240" y="244"/>
                      <a:pt x="260" y="270"/>
                    </a:cubicBezTo>
                    <a:cubicBezTo>
                      <a:pt x="184" y="249"/>
                      <a:pt x="102" y="229"/>
                      <a:pt x="26" y="219"/>
                    </a:cubicBezTo>
                    <a:cubicBezTo>
                      <a:pt x="11" y="219"/>
                      <a:pt x="6" y="224"/>
                      <a:pt x="0" y="229"/>
                    </a:cubicBezTo>
                    <a:cubicBezTo>
                      <a:pt x="0" y="244"/>
                      <a:pt x="6" y="249"/>
                      <a:pt x="11" y="254"/>
                    </a:cubicBezTo>
                    <a:cubicBezTo>
                      <a:pt x="87" y="275"/>
                      <a:pt x="168" y="295"/>
                      <a:pt x="245" y="305"/>
                    </a:cubicBezTo>
                    <a:cubicBezTo>
                      <a:pt x="219" y="326"/>
                      <a:pt x="194" y="336"/>
                      <a:pt x="168" y="356"/>
                    </a:cubicBezTo>
                    <a:cubicBezTo>
                      <a:pt x="163" y="361"/>
                      <a:pt x="158" y="377"/>
                      <a:pt x="163" y="382"/>
                    </a:cubicBezTo>
                    <a:cubicBezTo>
                      <a:pt x="163" y="387"/>
                      <a:pt x="168" y="387"/>
                      <a:pt x="179" y="387"/>
                    </a:cubicBezTo>
                    <a:lnTo>
                      <a:pt x="189" y="387"/>
                    </a:lnTo>
                    <a:cubicBezTo>
                      <a:pt x="214" y="371"/>
                      <a:pt x="240" y="356"/>
                      <a:pt x="265" y="336"/>
                    </a:cubicBezTo>
                    <a:lnTo>
                      <a:pt x="265" y="336"/>
                    </a:lnTo>
                    <a:cubicBezTo>
                      <a:pt x="250" y="417"/>
                      <a:pt x="229" y="499"/>
                      <a:pt x="214" y="575"/>
                    </a:cubicBezTo>
                    <a:cubicBezTo>
                      <a:pt x="214" y="585"/>
                      <a:pt x="224" y="590"/>
                      <a:pt x="229" y="600"/>
                    </a:cubicBezTo>
                    <a:cubicBezTo>
                      <a:pt x="240" y="600"/>
                      <a:pt x="255" y="590"/>
                      <a:pt x="255" y="585"/>
                    </a:cubicBezTo>
                    <a:cubicBezTo>
                      <a:pt x="275" y="509"/>
                      <a:pt x="290" y="427"/>
                      <a:pt x="306" y="351"/>
                    </a:cubicBezTo>
                    <a:cubicBezTo>
                      <a:pt x="326" y="377"/>
                      <a:pt x="336" y="402"/>
                      <a:pt x="357" y="427"/>
                    </a:cubicBezTo>
                    <a:cubicBezTo>
                      <a:pt x="357" y="432"/>
                      <a:pt x="362" y="432"/>
                      <a:pt x="367" y="432"/>
                    </a:cubicBezTo>
                    <a:lnTo>
                      <a:pt x="382" y="432"/>
                    </a:lnTo>
                    <a:cubicBezTo>
                      <a:pt x="387" y="427"/>
                      <a:pt x="392" y="417"/>
                      <a:pt x="387" y="407"/>
                    </a:cubicBezTo>
                    <a:cubicBezTo>
                      <a:pt x="367" y="382"/>
                      <a:pt x="357" y="356"/>
                      <a:pt x="336" y="331"/>
                    </a:cubicBezTo>
                    <a:lnTo>
                      <a:pt x="336" y="331"/>
                    </a:lnTo>
                    <a:cubicBezTo>
                      <a:pt x="413" y="351"/>
                      <a:pt x="494" y="371"/>
                      <a:pt x="570" y="387"/>
                    </a:cubicBezTo>
                    <a:cubicBezTo>
                      <a:pt x="585" y="387"/>
                      <a:pt x="591" y="382"/>
                      <a:pt x="596" y="377"/>
                    </a:cubicBezTo>
                    <a:cubicBezTo>
                      <a:pt x="596" y="361"/>
                      <a:pt x="591" y="356"/>
                      <a:pt x="585" y="351"/>
                    </a:cubicBezTo>
                    <a:cubicBezTo>
                      <a:pt x="509" y="331"/>
                      <a:pt x="428" y="310"/>
                      <a:pt x="351" y="295"/>
                    </a:cubicBezTo>
                    <a:cubicBezTo>
                      <a:pt x="377" y="275"/>
                      <a:pt x="402" y="260"/>
                      <a:pt x="428" y="244"/>
                    </a:cubicBezTo>
                    <a:cubicBezTo>
                      <a:pt x="433" y="234"/>
                      <a:pt x="438" y="224"/>
                      <a:pt x="433" y="219"/>
                    </a:cubicBezTo>
                    <a:cubicBezTo>
                      <a:pt x="429" y="211"/>
                      <a:pt x="420" y="207"/>
                      <a:pt x="413" y="207"/>
                    </a:cubicBezTo>
                    <a:cubicBezTo>
                      <a:pt x="411" y="207"/>
                      <a:pt x="409" y="207"/>
                      <a:pt x="407" y="209"/>
                    </a:cubicBezTo>
                    <a:cubicBezTo>
                      <a:pt x="382" y="229"/>
                      <a:pt x="357" y="244"/>
                      <a:pt x="331" y="260"/>
                    </a:cubicBezTo>
                    <a:cubicBezTo>
                      <a:pt x="351" y="183"/>
                      <a:pt x="367" y="102"/>
                      <a:pt x="382" y="26"/>
                    </a:cubicBezTo>
                    <a:cubicBezTo>
                      <a:pt x="382" y="15"/>
                      <a:pt x="377" y="5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0"/>
              <p:cNvSpPr/>
              <p:nvPr/>
            </p:nvSpPr>
            <p:spPr>
              <a:xfrm>
                <a:off x="2912325" y="2100929"/>
                <a:ext cx="24049" cy="6717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367" extrusionOk="0">
                    <a:moveTo>
                      <a:pt x="52" y="1"/>
                    </a:moveTo>
                    <a:cubicBezTo>
                      <a:pt x="42" y="1"/>
                      <a:pt x="26" y="6"/>
                      <a:pt x="21" y="21"/>
                    </a:cubicBezTo>
                    <a:lnTo>
                      <a:pt x="6" y="36"/>
                    </a:lnTo>
                    <a:cubicBezTo>
                      <a:pt x="1" y="51"/>
                      <a:pt x="1" y="62"/>
                      <a:pt x="6" y="72"/>
                    </a:cubicBezTo>
                    <a:cubicBezTo>
                      <a:pt x="16" y="82"/>
                      <a:pt x="21" y="87"/>
                      <a:pt x="31" y="87"/>
                    </a:cubicBezTo>
                    <a:cubicBezTo>
                      <a:pt x="454" y="128"/>
                      <a:pt x="876" y="224"/>
                      <a:pt x="1267" y="367"/>
                    </a:cubicBezTo>
                    <a:lnTo>
                      <a:pt x="1283" y="367"/>
                    </a:lnTo>
                    <a:cubicBezTo>
                      <a:pt x="1288" y="367"/>
                      <a:pt x="1293" y="367"/>
                      <a:pt x="1298" y="352"/>
                    </a:cubicBezTo>
                    <a:cubicBezTo>
                      <a:pt x="1303" y="341"/>
                      <a:pt x="1313" y="336"/>
                      <a:pt x="1313" y="326"/>
                    </a:cubicBezTo>
                    <a:lnTo>
                      <a:pt x="1313" y="306"/>
                    </a:lnTo>
                    <a:cubicBezTo>
                      <a:pt x="1313" y="291"/>
                      <a:pt x="1303" y="285"/>
                      <a:pt x="1293" y="280"/>
                    </a:cubicBezTo>
                    <a:cubicBezTo>
                      <a:pt x="896" y="128"/>
                      <a:pt x="479" y="3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0"/>
              <p:cNvSpPr/>
              <p:nvPr/>
            </p:nvSpPr>
            <p:spPr>
              <a:xfrm>
                <a:off x="2909150" y="2122958"/>
                <a:ext cx="19974" cy="543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357" extrusionOk="0">
                    <a:moveTo>
                      <a:pt x="46" y="0"/>
                    </a:moveTo>
                    <a:cubicBezTo>
                      <a:pt x="31" y="0"/>
                      <a:pt x="21" y="0"/>
                      <a:pt x="16" y="5"/>
                    </a:cubicBezTo>
                    <a:cubicBezTo>
                      <a:pt x="5" y="10"/>
                      <a:pt x="0" y="15"/>
                      <a:pt x="0" y="31"/>
                    </a:cubicBezTo>
                    <a:lnTo>
                      <a:pt x="0" y="51"/>
                    </a:lnTo>
                    <a:cubicBezTo>
                      <a:pt x="0" y="61"/>
                      <a:pt x="5" y="66"/>
                      <a:pt x="21" y="76"/>
                    </a:cubicBezTo>
                    <a:cubicBezTo>
                      <a:pt x="423" y="229"/>
                      <a:pt x="840" y="315"/>
                      <a:pt x="1267" y="356"/>
                    </a:cubicBezTo>
                    <a:cubicBezTo>
                      <a:pt x="1277" y="356"/>
                      <a:pt x="1287" y="351"/>
                      <a:pt x="1292" y="346"/>
                    </a:cubicBezTo>
                    <a:lnTo>
                      <a:pt x="1303" y="331"/>
                    </a:lnTo>
                    <a:cubicBezTo>
                      <a:pt x="1313" y="315"/>
                      <a:pt x="1313" y="305"/>
                      <a:pt x="1303" y="295"/>
                    </a:cubicBezTo>
                    <a:cubicBezTo>
                      <a:pt x="1297" y="285"/>
                      <a:pt x="1292" y="280"/>
                      <a:pt x="1277" y="280"/>
                    </a:cubicBezTo>
                    <a:cubicBezTo>
                      <a:pt x="860" y="239"/>
                      <a:pt x="438" y="142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0"/>
              <p:cNvSpPr/>
              <p:nvPr/>
            </p:nvSpPr>
            <p:spPr>
              <a:xfrm>
                <a:off x="2923575" y="2091150"/>
                <a:ext cx="56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59" extrusionOk="0">
                    <a:moveTo>
                      <a:pt x="113" y="71"/>
                    </a:moveTo>
                    <a:cubicBezTo>
                      <a:pt x="118" y="71"/>
                      <a:pt x="122" y="72"/>
                      <a:pt x="128" y="73"/>
                    </a:cubicBezTo>
                    <a:cubicBezTo>
                      <a:pt x="148" y="83"/>
                      <a:pt x="153" y="88"/>
                      <a:pt x="153" y="93"/>
                    </a:cubicBezTo>
                    <a:cubicBezTo>
                      <a:pt x="158" y="109"/>
                      <a:pt x="158" y="134"/>
                      <a:pt x="148" y="149"/>
                    </a:cubicBezTo>
                    <a:cubicBezTo>
                      <a:pt x="133" y="175"/>
                      <a:pt x="123" y="190"/>
                      <a:pt x="112" y="190"/>
                    </a:cubicBezTo>
                    <a:cubicBezTo>
                      <a:pt x="97" y="175"/>
                      <a:pt x="82" y="159"/>
                      <a:pt x="77" y="139"/>
                    </a:cubicBezTo>
                    <a:cubicBezTo>
                      <a:pt x="77" y="114"/>
                      <a:pt x="77" y="93"/>
                      <a:pt x="87" y="83"/>
                    </a:cubicBezTo>
                    <a:cubicBezTo>
                      <a:pt x="94" y="76"/>
                      <a:pt x="102" y="71"/>
                      <a:pt x="113" y="71"/>
                    </a:cubicBezTo>
                    <a:close/>
                    <a:moveTo>
                      <a:pt x="108" y="1"/>
                    </a:moveTo>
                    <a:cubicBezTo>
                      <a:pt x="81" y="1"/>
                      <a:pt x="55" y="14"/>
                      <a:pt x="36" y="32"/>
                    </a:cubicBezTo>
                    <a:cubicBezTo>
                      <a:pt x="11" y="63"/>
                      <a:pt x="1" y="109"/>
                      <a:pt x="11" y="149"/>
                    </a:cubicBezTo>
                    <a:cubicBezTo>
                      <a:pt x="21" y="190"/>
                      <a:pt x="46" y="226"/>
                      <a:pt x="82" y="246"/>
                    </a:cubicBezTo>
                    <a:cubicBezTo>
                      <a:pt x="87" y="246"/>
                      <a:pt x="97" y="251"/>
                      <a:pt x="102" y="251"/>
                    </a:cubicBezTo>
                    <a:cubicBezTo>
                      <a:pt x="107" y="256"/>
                      <a:pt x="112" y="258"/>
                      <a:pt x="117" y="258"/>
                    </a:cubicBezTo>
                    <a:cubicBezTo>
                      <a:pt x="123" y="258"/>
                      <a:pt x="128" y="254"/>
                      <a:pt x="128" y="246"/>
                    </a:cubicBezTo>
                    <a:cubicBezTo>
                      <a:pt x="163" y="231"/>
                      <a:pt x="189" y="200"/>
                      <a:pt x="204" y="170"/>
                    </a:cubicBezTo>
                    <a:cubicBezTo>
                      <a:pt x="224" y="124"/>
                      <a:pt x="224" y="88"/>
                      <a:pt x="209" y="53"/>
                    </a:cubicBezTo>
                    <a:cubicBezTo>
                      <a:pt x="204" y="37"/>
                      <a:pt x="184" y="17"/>
                      <a:pt x="138" y="7"/>
                    </a:cubicBezTo>
                    <a:cubicBezTo>
                      <a:pt x="128" y="3"/>
                      <a:pt x="118" y="1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0"/>
              <p:cNvSpPr/>
              <p:nvPr/>
            </p:nvSpPr>
            <p:spPr>
              <a:xfrm>
                <a:off x="2921150" y="2093975"/>
                <a:ext cx="8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35" extrusionOk="0">
                    <a:moveTo>
                      <a:pt x="67" y="1"/>
                    </a:moveTo>
                    <a:lnTo>
                      <a:pt x="67" y="6"/>
                    </a:lnTo>
                    <a:lnTo>
                      <a:pt x="1" y="158"/>
                    </a:lnTo>
                    <a:cubicBezTo>
                      <a:pt x="1" y="158"/>
                      <a:pt x="179" y="204"/>
                      <a:pt x="337" y="235"/>
                    </a:cubicBezTo>
                    <a:lnTo>
                      <a:pt x="352" y="67"/>
                    </a:lnTo>
                    <a:cubicBezTo>
                      <a:pt x="347" y="62"/>
                      <a:pt x="67" y="6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0"/>
              <p:cNvSpPr/>
              <p:nvPr/>
            </p:nvSpPr>
            <p:spPr>
              <a:xfrm>
                <a:off x="3016400" y="1943600"/>
                <a:ext cx="52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3" extrusionOk="0">
                    <a:moveTo>
                      <a:pt x="81" y="1"/>
                    </a:moveTo>
                    <a:cubicBezTo>
                      <a:pt x="50" y="1"/>
                      <a:pt x="21" y="13"/>
                      <a:pt x="11" y="44"/>
                    </a:cubicBezTo>
                    <a:cubicBezTo>
                      <a:pt x="1" y="95"/>
                      <a:pt x="36" y="146"/>
                      <a:pt x="82" y="151"/>
                    </a:cubicBezTo>
                    <a:cubicBezTo>
                      <a:pt x="87" y="152"/>
                      <a:pt x="92" y="152"/>
                      <a:pt x="97" y="152"/>
                    </a:cubicBezTo>
                    <a:cubicBezTo>
                      <a:pt x="178" y="152"/>
                      <a:pt x="209" y="37"/>
                      <a:pt x="123" y="8"/>
                    </a:cubicBezTo>
                    <a:cubicBezTo>
                      <a:pt x="110" y="3"/>
                      <a:pt x="95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0"/>
              <p:cNvSpPr/>
              <p:nvPr/>
            </p:nvSpPr>
            <p:spPr>
              <a:xfrm>
                <a:off x="3045025" y="1932950"/>
                <a:ext cx="522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1" extrusionOk="0">
                    <a:moveTo>
                      <a:pt x="84" y="0"/>
                    </a:moveTo>
                    <a:cubicBezTo>
                      <a:pt x="53" y="0"/>
                      <a:pt x="21" y="14"/>
                      <a:pt x="10" y="43"/>
                    </a:cubicBezTo>
                    <a:cubicBezTo>
                      <a:pt x="0" y="88"/>
                      <a:pt x="36" y="144"/>
                      <a:pt x="82" y="150"/>
                    </a:cubicBezTo>
                    <a:cubicBezTo>
                      <a:pt x="87" y="150"/>
                      <a:pt x="92" y="151"/>
                      <a:pt x="97" y="151"/>
                    </a:cubicBezTo>
                    <a:cubicBezTo>
                      <a:pt x="177" y="151"/>
                      <a:pt x="209" y="36"/>
                      <a:pt x="122" y="7"/>
                    </a:cubicBezTo>
                    <a:cubicBezTo>
                      <a:pt x="111" y="3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0"/>
              <p:cNvSpPr/>
              <p:nvPr/>
            </p:nvSpPr>
            <p:spPr>
              <a:xfrm>
                <a:off x="3072225" y="1920225"/>
                <a:ext cx="52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2" extrusionOk="0">
                    <a:moveTo>
                      <a:pt x="83" y="1"/>
                    </a:moveTo>
                    <a:cubicBezTo>
                      <a:pt x="53" y="1"/>
                      <a:pt x="22" y="14"/>
                      <a:pt x="11" y="43"/>
                    </a:cubicBezTo>
                    <a:cubicBezTo>
                      <a:pt x="1" y="89"/>
                      <a:pt x="36" y="145"/>
                      <a:pt x="82" y="150"/>
                    </a:cubicBezTo>
                    <a:cubicBezTo>
                      <a:pt x="87" y="151"/>
                      <a:pt x="92" y="151"/>
                      <a:pt x="96" y="151"/>
                    </a:cubicBezTo>
                    <a:cubicBezTo>
                      <a:pt x="173" y="151"/>
                      <a:pt x="209" y="36"/>
                      <a:pt x="118" y="7"/>
                    </a:cubicBezTo>
                    <a:cubicBezTo>
                      <a:pt x="107" y="3"/>
                      <a:pt x="95" y="1"/>
                      <a:pt x="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0"/>
              <p:cNvSpPr/>
              <p:nvPr/>
            </p:nvSpPr>
            <p:spPr>
              <a:xfrm>
                <a:off x="3101725" y="1900700"/>
                <a:ext cx="540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54" extrusionOk="0">
                    <a:moveTo>
                      <a:pt x="86" y="1"/>
                    </a:moveTo>
                    <a:cubicBezTo>
                      <a:pt x="55" y="1"/>
                      <a:pt x="24" y="11"/>
                      <a:pt x="16" y="41"/>
                    </a:cubicBezTo>
                    <a:cubicBezTo>
                      <a:pt x="1" y="97"/>
                      <a:pt x="42" y="147"/>
                      <a:pt x="82" y="153"/>
                    </a:cubicBezTo>
                    <a:cubicBezTo>
                      <a:pt x="86" y="153"/>
                      <a:pt x="89" y="153"/>
                      <a:pt x="93" y="153"/>
                    </a:cubicBezTo>
                    <a:cubicBezTo>
                      <a:pt x="177" y="153"/>
                      <a:pt x="216" y="34"/>
                      <a:pt x="123" y="5"/>
                    </a:cubicBezTo>
                    <a:cubicBezTo>
                      <a:pt x="112" y="2"/>
                      <a:pt x="99" y="1"/>
                      <a:pt x="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0"/>
              <p:cNvSpPr/>
              <p:nvPr/>
            </p:nvSpPr>
            <p:spPr>
              <a:xfrm>
                <a:off x="2981300" y="1952650"/>
                <a:ext cx="52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6" extrusionOk="0">
                    <a:moveTo>
                      <a:pt x="82" y="1"/>
                    </a:moveTo>
                    <a:cubicBezTo>
                      <a:pt x="51" y="1"/>
                      <a:pt x="18" y="14"/>
                      <a:pt x="11" y="43"/>
                    </a:cubicBezTo>
                    <a:cubicBezTo>
                      <a:pt x="1" y="94"/>
                      <a:pt x="37" y="145"/>
                      <a:pt x="82" y="155"/>
                    </a:cubicBezTo>
                    <a:cubicBezTo>
                      <a:pt x="86" y="155"/>
                      <a:pt x="89" y="156"/>
                      <a:pt x="92" y="156"/>
                    </a:cubicBezTo>
                    <a:cubicBezTo>
                      <a:pt x="172" y="156"/>
                      <a:pt x="211" y="37"/>
                      <a:pt x="118" y="8"/>
                    </a:cubicBezTo>
                    <a:cubicBezTo>
                      <a:pt x="108" y="3"/>
                      <a:pt x="95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0"/>
              <p:cNvSpPr/>
              <p:nvPr/>
            </p:nvSpPr>
            <p:spPr>
              <a:xfrm>
                <a:off x="2951550" y="1956475"/>
                <a:ext cx="55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56" extrusionOk="0">
                    <a:moveTo>
                      <a:pt x="90" y="0"/>
                    </a:moveTo>
                    <a:cubicBezTo>
                      <a:pt x="58" y="0"/>
                      <a:pt x="28" y="14"/>
                      <a:pt x="21" y="43"/>
                    </a:cubicBezTo>
                    <a:cubicBezTo>
                      <a:pt x="1" y="94"/>
                      <a:pt x="36" y="144"/>
                      <a:pt x="87" y="155"/>
                    </a:cubicBezTo>
                    <a:cubicBezTo>
                      <a:pt x="91" y="155"/>
                      <a:pt x="94" y="155"/>
                      <a:pt x="97" y="155"/>
                    </a:cubicBezTo>
                    <a:cubicBezTo>
                      <a:pt x="182" y="155"/>
                      <a:pt x="221" y="36"/>
                      <a:pt x="128" y="7"/>
                    </a:cubicBezTo>
                    <a:cubicBezTo>
                      <a:pt x="116" y="3"/>
                      <a:pt x="103" y="0"/>
                      <a:pt x="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0"/>
              <p:cNvSpPr/>
              <p:nvPr/>
            </p:nvSpPr>
            <p:spPr>
              <a:xfrm>
                <a:off x="2921550" y="1957100"/>
                <a:ext cx="52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6" extrusionOk="0">
                    <a:moveTo>
                      <a:pt x="82" y="1"/>
                    </a:moveTo>
                    <a:cubicBezTo>
                      <a:pt x="52" y="1"/>
                      <a:pt x="21" y="14"/>
                      <a:pt x="10" y="43"/>
                    </a:cubicBezTo>
                    <a:cubicBezTo>
                      <a:pt x="0" y="94"/>
                      <a:pt x="36" y="145"/>
                      <a:pt x="82" y="155"/>
                    </a:cubicBezTo>
                    <a:cubicBezTo>
                      <a:pt x="85" y="155"/>
                      <a:pt x="88" y="156"/>
                      <a:pt x="91" y="156"/>
                    </a:cubicBezTo>
                    <a:cubicBezTo>
                      <a:pt x="171" y="156"/>
                      <a:pt x="210" y="37"/>
                      <a:pt x="117" y="8"/>
                    </a:cubicBezTo>
                    <a:cubicBezTo>
                      <a:pt x="107" y="3"/>
                      <a:pt x="95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0"/>
              <p:cNvSpPr/>
              <p:nvPr/>
            </p:nvSpPr>
            <p:spPr>
              <a:xfrm>
                <a:off x="2886325" y="1950750"/>
                <a:ext cx="54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56" extrusionOk="0">
                    <a:moveTo>
                      <a:pt x="87" y="0"/>
                    </a:moveTo>
                    <a:cubicBezTo>
                      <a:pt x="55" y="0"/>
                      <a:pt x="23" y="14"/>
                      <a:pt x="15" y="43"/>
                    </a:cubicBezTo>
                    <a:cubicBezTo>
                      <a:pt x="0" y="94"/>
                      <a:pt x="41" y="145"/>
                      <a:pt x="87" y="155"/>
                    </a:cubicBezTo>
                    <a:cubicBezTo>
                      <a:pt x="90" y="155"/>
                      <a:pt x="93" y="155"/>
                      <a:pt x="96" y="155"/>
                    </a:cubicBezTo>
                    <a:cubicBezTo>
                      <a:pt x="176" y="155"/>
                      <a:pt x="215" y="37"/>
                      <a:pt x="122" y="7"/>
                    </a:cubicBezTo>
                    <a:cubicBezTo>
                      <a:pt x="112" y="3"/>
                      <a:pt x="99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0"/>
              <p:cNvSpPr/>
              <p:nvPr/>
            </p:nvSpPr>
            <p:spPr>
              <a:xfrm>
                <a:off x="3032300" y="1827900"/>
                <a:ext cx="500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1" extrusionOk="0">
                    <a:moveTo>
                      <a:pt x="69" y="0"/>
                    </a:moveTo>
                    <a:cubicBezTo>
                      <a:pt x="55" y="0"/>
                      <a:pt x="42" y="5"/>
                      <a:pt x="31" y="18"/>
                    </a:cubicBezTo>
                    <a:cubicBezTo>
                      <a:pt x="1" y="58"/>
                      <a:pt x="6" y="119"/>
                      <a:pt x="46" y="145"/>
                    </a:cubicBezTo>
                    <a:cubicBezTo>
                      <a:pt x="60" y="156"/>
                      <a:pt x="76" y="160"/>
                      <a:pt x="91" y="160"/>
                    </a:cubicBezTo>
                    <a:cubicBezTo>
                      <a:pt x="148" y="160"/>
                      <a:pt x="199" y="94"/>
                      <a:pt x="143" y="38"/>
                    </a:cubicBezTo>
                    <a:cubicBezTo>
                      <a:pt x="123" y="18"/>
                      <a:pt x="95" y="0"/>
                      <a:pt x="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0"/>
              <p:cNvSpPr/>
              <p:nvPr/>
            </p:nvSpPr>
            <p:spPr>
              <a:xfrm>
                <a:off x="3062450" y="1832125"/>
                <a:ext cx="51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4" extrusionOk="0">
                    <a:moveTo>
                      <a:pt x="75" y="1"/>
                    </a:moveTo>
                    <a:cubicBezTo>
                      <a:pt x="61" y="1"/>
                      <a:pt x="47" y="7"/>
                      <a:pt x="36" y="22"/>
                    </a:cubicBezTo>
                    <a:cubicBezTo>
                      <a:pt x="0" y="57"/>
                      <a:pt x="15" y="123"/>
                      <a:pt x="46" y="149"/>
                    </a:cubicBezTo>
                    <a:cubicBezTo>
                      <a:pt x="60" y="159"/>
                      <a:pt x="76" y="164"/>
                      <a:pt x="91" y="164"/>
                    </a:cubicBezTo>
                    <a:cubicBezTo>
                      <a:pt x="151" y="164"/>
                      <a:pt x="204" y="95"/>
                      <a:pt x="148" y="42"/>
                    </a:cubicBezTo>
                    <a:cubicBezTo>
                      <a:pt x="128" y="19"/>
                      <a:pt x="101" y="1"/>
                      <a:pt x="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40"/>
              <p:cNvSpPr/>
              <p:nvPr/>
            </p:nvSpPr>
            <p:spPr>
              <a:xfrm>
                <a:off x="3099200" y="1832125"/>
                <a:ext cx="51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4" extrusionOk="0">
                    <a:moveTo>
                      <a:pt x="74" y="1"/>
                    </a:moveTo>
                    <a:cubicBezTo>
                      <a:pt x="59" y="1"/>
                      <a:pt x="44" y="7"/>
                      <a:pt x="31" y="22"/>
                    </a:cubicBezTo>
                    <a:cubicBezTo>
                      <a:pt x="0" y="52"/>
                      <a:pt x="5" y="123"/>
                      <a:pt x="46" y="149"/>
                    </a:cubicBezTo>
                    <a:cubicBezTo>
                      <a:pt x="60" y="159"/>
                      <a:pt x="76" y="164"/>
                      <a:pt x="91" y="164"/>
                    </a:cubicBezTo>
                    <a:cubicBezTo>
                      <a:pt x="151" y="164"/>
                      <a:pt x="204" y="95"/>
                      <a:pt x="148" y="42"/>
                    </a:cubicBezTo>
                    <a:cubicBezTo>
                      <a:pt x="128" y="19"/>
                      <a:pt x="101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40"/>
              <p:cNvSpPr/>
              <p:nvPr/>
            </p:nvSpPr>
            <p:spPr>
              <a:xfrm>
                <a:off x="2996200" y="1818350"/>
                <a:ext cx="510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61" extrusionOk="0">
                    <a:moveTo>
                      <a:pt x="72" y="1"/>
                    </a:moveTo>
                    <a:cubicBezTo>
                      <a:pt x="57" y="1"/>
                      <a:pt x="43" y="6"/>
                      <a:pt x="31" y="18"/>
                    </a:cubicBezTo>
                    <a:cubicBezTo>
                      <a:pt x="0" y="59"/>
                      <a:pt x="5" y="120"/>
                      <a:pt x="46" y="145"/>
                    </a:cubicBezTo>
                    <a:cubicBezTo>
                      <a:pt x="61" y="156"/>
                      <a:pt x="77" y="161"/>
                      <a:pt x="93" y="161"/>
                    </a:cubicBezTo>
                    <a:cubicBezTo>
                      <a:pt x="152" y="161"/>
                      <a:pt x="204" y="95"/>
                      <a:pt x="148" y="39"/>
                    </a:cubicBezTo>
                    <a:cubicBezTo>
                      <a:pt x="128" y="19"/>
                      <a:pt x="99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40"/>
              <p:cNvSpPr/>
              <p:nvPr/>
            </p:nvSpPr>
            <p:spPr>
              <a:xfrm>
                <a:off x="2968975" y="1808475"/>
                <a:ext cx="52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64" extrusionOk="0">
                    <a:moveTo>
                      <a:pt x="82" y="0"/>
                    </a:moveTo>
                    <a:cubicBezTo>
                      <a:pt x="67" y="0"/>
                      <a:pt x="53" y="6"/>
                      <a:pt x="41" y="22"/>
                    </a:cubicBezTo>
                    <a:cubicBezTo>
                      <a:pt x="0" y="57"/>
                      <a:pt x="16" y="123"/>
                      <a:pt x="51" y="149"/>
                    </a:cubicBezTo>
                    <a:cubicBezTo>
                      <a:pt x="66" y="159"/>
                      <a:pt x="81" y="163"/>
                      <a:pt x="97" y="163"/>
                    </a:cubicBezTo>
                    <a:cubicBezTo>
                      <a:pt x="157" y="163"/>
                      <a:pt x="210" y="94"/>
                      <a:pt x="153" y="37"/>
                    </a:cubicBezTo>
                    <a:cubicBezTo>
                      <a:pt x="134" y="18"/>
                      <a:pt x="107" y="0"/>
                      <a:pt x="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0"/>
              <p:cNvSpPr/>
              <p:nvPr/>
            </p:nvSpPr>
            <p:spPr>
              <a:xfrm>
                <a:off x="2941900" y="1792700"/>
                <a:ext cx="50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4" extrusionOk="0">
                    <a:moveTo>
                      <a:pt x="71" y="1"/>
                    </a:moveTo>
                    <a:cubicBezTo>
                      <a:pt x="56" y="1"/>
                      <a:pt x="42" y="7"/>
                      <a:pt x="31" y="22"/>
                    </a:cubicBezTo>
                    <a:cubicBezTo>
                      <a:pt x="0" y="52"/>
                      <a:pt x="5" y="118"/>
                      <a:pt x="41" y="149"/>
                    </a:cubicBezTo>
                    <a:cubicBezTo>
                      <a:pt x="55" y="159"/>
                      <a:pt x="71" y="164"/>
                      <a:pt x="86" y="164"/>
                    </a:cubicBezTo>
                    <a:cubicBezTo>
                      <a:pt x="146" y="164"/>
                      <a:pt x="199" y="94"/>
                      <a:pt x="142" y="37"/>
                    </a:cubicBezTo>
                    <a:cubicBezTo>
                      <a:pt x="123" y="18"/>
                      <a:pt x="96" y="1"/>
                      <a:pt x="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0"/>
              <p:cNvSpPr/>
              <p:nvPr/>
            </p:nvSpPr>
            <p:spPr>
              <a:xfrm>
                <a:off x="3024550" y="2103350"/>
                <a:ext cx="52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2" extrusionOk="0">
                    <a:moveTo>
                      <a:pt x="81" y="1"/>
                    </a:moveTo>
                    <a:cubicBezTo>
                      <a:pt x="61" y="1"/>
                      <a:pt x="43" y="9"/>
                      <a:pt x="31" y="28"/>
                    </a:cubicBezTo>
                    <a:cubicBezTo>
                      <a:pt x="0" y="68"/>
                      <a:pt x="26" y="129"/>
                      <a:pt x="61" y="155"/>
                    </a:cubicBezTo>
                    <a:cubicBezTo>
                      <a:pt x="73" y="160"/>
                      <a:pt x="84" y="162"/>
                      <a:pt x="94" y="162"/>
                    </a:cubicBezTo>
                    <a:cubicBezTo>
                      <a:pt x="161" y="162"/>
                      <a:pt x="209" y="76"/>
                      <a:pt x="143" y="28"/>
                    </a:cubicBezTo>
                    <a:cubicBezTo>
                      <a:pt x="126" y="11"/>
                      <a:pt x="103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0"/>
              <p:cNvSpPr/>
              <p:nvPr/>
            </p:nvSpPr>
            <p:spPr>
              <a:xfrm>
                <a:off x="3063975" y="2097350"/>
                <a:ext cx="522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8" extrusionOk="0">
                    <a:moveTo>
                      <a:pt x="80" y="0"/>
                    </a:moveTo>
                    <a:cubicBezTo>
                      <a:pt x="61" y="0"/>
                      <a:pt x="42" y="7"/>
                      <a:pt x="31" y="23"/>
                    </a:cubicBezTo>
                    <a:cubicBezTo>
                      <a:pt x="0" y="69"/>
                      <a:pt x="15" y="130"/>
                      <a:pt x="61" y="151"/>
                    </a:cubicBezTo>
                    <a:cubicBezTo>
                      <a:pt x="72" y="155"/>
                      <a:pt x="84" y="158"/>
                      <a:pt x="94" y="158"/>
                    </a:cubicBezTo>
                    <a:cubicBezTo>
                      <a:pt x="161" y="158"/>
                      <a:pt x="208" y="72"/>
                      <a:pt x="143" y="23"/>
                    </a:cubicBezTo>
                    <a:cubicBezTo>
                      <a:pt x="126" y="10"/>
                      <a:pt x="102" y="0"/>
                      <a:pt x="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40"/>
              <p:cNvSpPr/>
              <p:nvPr/>
            </p:nvSpPr>
            <p:spPr>
              <a:xfrm>
                <a:off x="3101725" y="2087175"/>
                <a:ext cx="52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8" extrusionOk="0">
                    <a:moveTo>
                      <a:pt x="76" y="0"/>
                    </a:moveTo>
                    <a:cubicBezTo>
                      <a:pt x="56" y="0"/>
                      <a:pt x="38" y="7"/>
                      <a:pt x="26" y="23"/>
                    </a:cubicBezTo>
                    <a:cubicBezTo>
                      <a:pt x="1" y="69"/>
                      <a:pt x="21" y="125"/>
                      <a:pt x="57" y="151"/>
                    </a:cubicBezTo>
                    <a:cubicBezTo>
                      <a:pt x="69" y="156"/>
                      <a:pt x="81" y="158"/>
                      <a:pt x="92" y="158"/>
                    </a:cubicBezTo>
                    <a:cubicBezTo>
                      <a:pt x="162" y="158"/>
                      <a:pt x="209" y="72"/>
                      <a:pt x="143" y="23"/>
                    </a:cubicBezTo>
                    <a:cubicBezTo>
                      <a:pt x="124" y="10"/>
                      <a:pt x="99" y="0"/>
                      <a:pt x="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40"/>
              <p:cNvSpPr/>
              <p:nvPr/>
            </p:nvSpPr>
            <p:spPr>
              <a:xfrm>
                <a:off x="3131625" y="2074750"/>
                <a:ext cx="535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2" extrusionOk="0">
                    <a:moveTo>
                      <a:pt x="83" y="0"/>
                    </a:moveTo>
                    <a:cubicBezTo>
                      <a:pt x="62" y="0"/>
                      <a:pt x="43" y="8"/>
                      <a:pt x="31" y="27"/>
                    </a:cubicBezTo>
                    <a:cubicBezTo>
                      <a:pt x="0" y="68"/>
                      <a:pt x="21" y="134"/>
                      <a:pt x="66" y="154"/>
                    </a:cubicBezTo>
                    <a:cubicBezTo>
                      <a:pt x="78" y="159"/>
                      <a:pt x="89" y="161"/>
                      <a:pt x="99" y="161"/>
                    </a:cubicBezTo>
                    <a:cubicBezTo>
                      <a:pt x="166" y="161"/>
                      <a:pt x="214" y="75"/>
                      <a:pt x="148" y="27"/>
                    </a:cubicBezTo>
                    <a:cubicBezTo>
                      <a:pt x="131" y="11"/>
                      <a:pt x="106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0"/>
              <p:cNvSpPr/>
              <p:nvPr/>
            </p:nvSpPr>
            <p:spPr>
              <a:xfrm>
                <a:off x="2980800" y="2103075"/>
                <a:ext cx="53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8" extrusionOk="0">
                    <a:moveTo>
                      <a:pt x="80" y="0"/>
                    </a:moveTo>
                    <a:cubicBezTo>
                      <a:pt x="61" y="0"/>
                      <a:pt x="43" y="7"/>
                      <a:pt x="31" y="23"/>
                    </a:cubicBezTo>
                    <a:cubicBezTo>
                      <a:pt x="1" y="69"/>
                      <a:pt x="26" y="125"/>
                      <a:pt x="62" y="150"/>
                    </a:cubicBezTo>
                    <a:cubicBezTo>
                      <a:pt x="74" y="155"/>
                      <a:pt x="85" y="158"/>
                      <a:pt x="96" y="158"/>
                    </a:cubicBezTo>
                    <a:cubicBezTo>
                      <a:pt x="166" y="158"/>
                      <a:pt x="214" y="72"/>
                      <a:pt x="148" y="23"/>
                    </a:cubicBezTo>
                    <a:cubicBezTo>
                      <a:pt x="129" y="10"/>
                      <a:pt x="104" y="0"/>
                      <a:pt x="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0"/>
              <p:cNvSpPr/>
              <p:nvPr/>
            </p:nvSpPr>
            <p:spPr>
              <a:xfrm>
                <a:off x="2945450" y="2097675"/>
                <a:ext cx="535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0" extrusionOk="0">
                    <a:moveTo>
                      <a:pt x="81" y="1"/>
                    </a:moveTo>
                    <a:cubicBezTo>
                      <a:pt x="62" y="1"/>
                      <a:pt x="45" y="8"/>
                      <a:pt x="36" y="26"/>
                    </a:cubicBezTo>
                    <a:cubicBezTo>
                      <a:pt x="0" y="66"/>
                      <a:pt x="26" y="127"/>
                      <a:pt x="67" y="153"/>
                    </a:cubicBezTo>
                    <a:cubicBezTo>
                      <a:pt x="78" y="158"/>
                      <a:pt x="89" y="160"/>
                      <a:pt x="100" y="160"/>
                    </a:cubicBezTo>
                    <a:cubicBezTo>
                      <a:pt x="166" y="160"/>
                      <a:pt x="214" y="74"/>
                      <a:pt x="148" y="26"/>
                    </a:cubicBezTo>
                    <a:cubicBezTo>
                      <a:pt x="131" y="12"/>
                      <a:pt x="105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0"/>
              <p:cNvSpPr/>
              <p:nvPr/>
            </p:nvSpPr>
            <p:spPr>
              <a:xfrm>
                <a:off x="2912250" y="2087625"/>
                <a:ext cx="52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61" extrusionOk="0">
                    <a:moveTo>
                      <a:pt x="74" y="1"/>
                    </a:moveTo>
                    <a:cubicBezTo>
                      <a:pt x="55" y="1"/>
                      <a:pt x="38" y="8"/>
                      <a:pt x="26" y="26"/>
                    </a:cubicBezTo>
                    <a:cubicBezTo>
                      <a:pt x="1" y="66"/>
                      <a:pt x="21" y="133"/>
                      <a:pt x="57" y="153"/>
                    </a:cubicBezTo>
                    <a:cubicBezTo>
                      <a:pt x="69" y="158"/>
                      <a:pt x="80" y="160"/>
                      <a:pt x="92" y="160"/>
                    </a:cubicBezTo>
                    <a:cubicBezTo>
                      <a:pt x="161" y="160"/>
                      <a:pt x="209" y="74"/>
                      <a:pt x="143" y="26"/>
                    </a:cubicBezTo>
                    <a:cubicBezTo>
                      <a:pt x="123" y="12"/>
                      <a:pt x="97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40"/>
              <p:cNvSpPr/>
              <p:nvPr/>
            </p:nvSpPr>
            <p:spPr>
              <a:xfrm>
                <a:off x="2879200" y="2074275"/>
                <a:ext cx="535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0" extrusionOk="0">
                    <a:moveTo>
                      <a:pt x="80" y="1"/>
                    </a:moveTo>
                    <a:cubicBezTo>
                      <a:pt x="60" y="1"/>
                      <a:pt x="42" y="8"/>
                      <a:pt x="31" y="26"/>
                    </a:cubicBezTo>
                    <a:cubicBezTo>
                      <a:pt x="0" y="77"/>
                      <a:pt x="21" y="133"/>
                      <a:pt x="66" y="153"/>
                    </a:cubicBezTo>
                    <a:cubicBezTo>
                      <a:pt x="78" y="158"/>
                      <a:pt x="89" y="160"/>
                      <a:pt x="99" y="160"/>
                    </a:cubicBezTo>
                    <a:cubicBezTo>
                      <a:pt x="166" y="160"/>
                      <a:pt x="214" y="74"/>
                      <a:pt x="148" y="26"/>
                    </a:cubicBezTo>
                    <a:cubicBezTo>
                      <a:pt x="131" y="12"/>
                      <a:pt x="105" y="1"/>
                      <a:pt x="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40"/>
              <p:cNvSpPr/>
              <p:nvPr/>
            </p:nvSpPr>
            <p:spPr>
              <a:xfrm>
                <a:off x="3158700" y="2055975"/>
                <a:ext cx="5225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4" extrusionOk="0">
                    <a:moveTo>
                      <a:pt x="85" y="0"/>
                    </a:moveTo>
                    <a:cubicBezTo>
                      <a:pt x="55" y="0"/>
                      <a:pt x="22" y="12"/>
                      <a:pt x="11" y="46"/>
                    </a:cubicBezTo>
                    <a:cubicBezTo>
                      <a:pt x="1" y="96"/>
                      <a:pt x="36" y="152"/>
                      <a:pt x="82" y="152"/>
                    </a:cubicBezTo>
                    <a:cubicBezTo>
                      <a:pt x="87" y="153"/>
                      <a:pt x="92" y="154"/>
                      <a:pt x="96" y="154"/>
                    </a:cubicBezTo>
                    <a:cubicBezTo>
                      <a:pt x="173" y="154"/>
                      <a:pt x="209" y="38"/>
                      <a:pt x="118" y="5"/>
                    </a:cubicBezTo>
                    <a:cubicBezTo>
                      <a:pt x="108" y="2"/>
                      <a:pt x="97" y="0"/>
                      <a:pt x="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40"/>
              <p:cNvSpPr/>
              <p:nvPr/>
            </p:nvSpPr>
            <p:spPr>
              <a:xfrm>
                <a:off x="2849700" y="2057575"/>
                <a:ext cx="52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6" extrusionOk="0">
                    <a:moveTo>
                      <a:pt x="82" y="0"/>
                    </a:moveTo>
                    <a:cubicBezTo>
                      <a:pt x="52" y="0"/>
                      <a:pt x="21" y="14"/>
                      <a:pt x="10" y="43"/>
                    </a:cubicBezTo>
                    <a:cubicBezTo>
                      <a:pt x="0" y="93"/>
                      <a:pt x="36" y="144"/>
                      <a:pt x="82" y="155"/>
                    </a:cubicBezTo>
                    <a:cubicBezTo>
                      <a:pt x="85" y="155"/>
                      <a:pt x="88" y="155"/>
                      <a:pt x="91" y="155"/>
                    </a:cubicBezTo>
                    <a:cubicBezTo>
                      <a:pt x="171" y="155"/>
                      <a:pt x="210" y="36"/>
                      <a:pt x="117" y="7"/>
                    </a:cubicBezTo>
                    <a:cubicBezTo>
                      <a:pt x="107" y="3"/>
                      <a:pt x="95" y="0"/>
                      <a:pt x="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0"/>
              <p:cNvSpPr/>
              <p:nvPr/>
            </p:nvSpPr>
            <p:spPr>
              <a:xfrm>
                <a:off x="2955300" y="1710725"/>
                <a:ext cx="991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897" extrusionOk="0">
                    <a:moveTo>
                      <a:pt x="3933" y="1"/>
                    </a:moveTo>
                    <a:cubicBezTo>
                      <a:pt x="3929" y="1"/>
                      <a:pt x="3924" y="2"/>
                      <a:pt x="3920" y="5"/>
                    </a:cubicBezTo>
                    <a:cubicBezTo>
                      <a:pt x="3676" y="172"/>
                      <a:pt x="3437" y="335"/>
                      <a:pt x="3167" y="462"/>
                    </a:cubicBezTo>
                    <a:cubicBezTo>
                      <a:pt x="2979" y="559"/>
                      <a:pt x="2775" y="625"/>
                      <a:pt x="2572" y="681"/>
                    </a:cubicBezTo>
                    <a:cubicBezTo>
                      <a:pt x="2369" y="737"/>
                      <a:pt x="2165" y="783"/>
                      <a:pt x="1962" y="813"/>
                    </a:cubicBezTo>
                    <a:cubicBezTo>
                      <a:pt x="1789" y="841"/>
                      <a:pt x="1613" y="852"/>
                      <a:pt x="1439" y="852"/>
                    </a:cubicBezTo>
                    <a:cubicBezTo>
                      <a:pt x="1352" y="852"/>
                      <a:pt x="1265" y="849"/>
                      <a:pt x="1178" y="844"/>
                    </a:cubicBezTo>
                    <a:cubicBezTo>
                      <a:pt x="792" y="829"/>
                      <a:pt x="410" y="763"/>
                      <a:pt x="39" y="666"/>
                    </a:cubicBezTo>
                    <a:cubicBezTo>
                      <a:pt x="36" y="665"/>
                      <a:pt x="33" y="665"/>
                      <a:pt x="31" y="665"/>
                    </a:cubicBezTo>
                    <a:cubicBezTo>
                      <a:pt x="7" y="665"/>
                      <a:pt x="1" y="707"/>
                      <a:pt x="29" y="712"/>
                    </a:cubicBezTo>
                    <a:cubicBezTo>
                      <a:pt x="474" y="828"/>
                      <a:pt x="931" y="897"/>
                      <a:pt x="1389" y="897"/>
                    </a:cubicBezTo>
                    <a:cubicBezTo>
                      <a:pt x="1553" y="897"/>
                      <a:pt x="1717" y="888"/>
                      <a:pt x="1880" y="869"/>
                    </a:cubicBezTo>
                    <a:cubicBezTo>
                      <a:pt x="2089" y="844"/>
                      <a:pt x="2297" y="803"/>
                      <a:pt x="2501" y="752"/>
                    </a:cubicBezTo>
                    <a:cubicBezTo>
                      <a:pt x="2704" y="701"/>
                      <a:pt x="2908" y="635"/>
                      <a:pt x="3106" y="549"/>
                    </a:cubicBezTo>
                    <a:cubicBezTo>
                      <a:pt x="3406" y="412"/>
                      <a:pt x="3676" y="234"/>
                      <a:pt x="3945" y="45"/>
                    </a:cubicBezTo>
                    <a:cubicBezTo>
                      <a:pt x="3967" y="28"/>
                      <a:pt x="3952" y="1"/>
                      <a:pt x="3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0"/>
              <p:cNvSpPr/>
              <p:nvPr/>
            </p:nvSpPr>
            <p:spPr>
              <a:xfrm>
                <a:off x="3028500" y="1722775"/>
                <a:ext cx="52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0" extrusionOk="0">
                    <a:moveTo>
                      <a:pt x="83" y="0"/>
                    </a:moveTo>
                    <a:cubicBezTo>
                      <a:pt x="53" y="0"/>
                      <a:pt x="24" y="9"/>
                      <a:pt x="10" y="36"/>
                    </a:cubicBezTo>
                    <a:cubicBezTo>
                      <a:pt x="0" y="82"/>
                      <a:pt x="36" y="143"/>
                      <a:pt x="81" y="148"/>
                    </a:cubicBezTo>
                    <a:cubicBezTo>
                      <a:pt x="87" y="149"/>
                      <a:pt x="92" y="150"/>
                      <a:pt x="96" y="150"/>
                    </a:cubicBezTo>
                    <a:cubicBezTo>
                      <a:pt x="177" y="150"/>
                      <a:pt x="209" y="35"/>
                      <a:pt x="127" y="6"/>
                    </a:cubicBezTo>
                    <a:cubicBezTo>
                      <a:pt x="114" y="2"/>
                      <a:pt x="98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0"/>
              <p:cNvSpPr/>
              <p:nvPr/>
            </p:nvSpPr>
            <p:spPr>
              <a:xfrm>
                <a:off x="3046925" y="1712375"/>
                <a:ext cx="525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4" extrusionOk="0">
                    <a:moveTo>
                      <a:pt x="79" y="1"/>
                    </a:moveTo>
                    <a:cubicBezTo>
                      <a:pt x="51" y="1"/>
                      <a:pt x="24" y="11"/>
                      <a:pt x="11" y="40"/>
                    </a:cubicBezTo>
                    <a:cubicBezTo>
                      <a:pt x="1" y="86"/>
                      <a:pt x="36" y="137"/>
                      <a:pt x="82" y="152"/>
                    </a:cubicBezTo>
                    <a:cubicBezTo>
                      <a:pt x="87" y="153"/>
                      <a:pt x="92" y="154"/>
                      <a:pt x="97" y="154"/>
                    </a:cubicBezTo>
                    <a:cubicBezTo>
                      <a:pt x="178" y="154"/>
                      <a:pt x="209" y="39"/>
                      <a:pt x="128" y="10"/>
                    </a:cubicBezTo>
                    <a:cubicBezTo>
                      <a:pt x="113" y="4"/>
                      <a:pt x="96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40"/>
              <p:cNvSpPr/>
              <p:nvPr/>
            </p:nvSpPr>
            <p:spPr>
              <a:xfrm>
                <a:off x="2959300" y="1727375"/>
                <a:ext cx="53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50" extrusionOk="0">
                    <a:moveTo>
                      <a:pt x="82" y="1"/>
                    </a:moveTo>
                    <a:cubicBezTo>
                      <a:pt x="54" y="1"/>
                      <a:pt x="26" y="12"/>
                      <a:pt x="16" y="41"/>
                    </a:cubicBezTo>
                    <a:cubicBezTo>
                      <a:pt x="1" y="86"/>
                      <a:pt x="31" y="142"/>
                      <a:pt x="82" y="147"/>
                    </a:cubicBezTo>
                    <a:cubicBezTo>
                      <a:pt x="89" y="149"/>
                      <a:pt x="95" y="150"/>
                      <a:pt x="102" y="150"/>
                    </a:cubicBezTo>
                    <a:cubicBezTo>
                      <a:pt x="180" y="150"/>
                      <a:pt x="213" y="38"/>
                      <a:pt x="128" y="10"/>
                    </a:cubicBezTo>
                    <a:cubicBezTo>
                      <a:pt x="115" y="4"/>
                      <a:pt x="99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40"/>
              <p:cNvSpPr/>
              <p:nvPr/>
            </p:nvSpPr>
            <p:spPr>
              <a:xfrm>
                <a:off x="3006225" y="1729125"/>
                <a:ext cx="5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0" extrusionOk="0">
                    <a:moveTo>
                      <a:pt x="84" y="1"/>
                    </a:moveTo>
                    <a:cubicBezTo>
                      <a:pt x="54" y="1"/>
                      <a:pt x="25" y="10"/>
                      <a:pt x="11" y="37"/>
                    </a:cubicBezTo>
                    <a:cubicBezTo>
                      <a:pt x="1" y="93"/>
                      <a:pt x="36" y="144"/>
                      <a:pt x="82" y="149"/>
                    </a:cubicBezTo>
                    <a:cubicBezTo>
                      <a:pt x="87" y="149"/>
                      <a:pt x="92" y="150"/>
                      <a:pt x="97" y="150"/>
                    </a:cubicBezTo>
                    <a:cubicBezTo>
                      <a:pt x="178" y="150"/>
                      <a:pt x="210" y="35"/>
                      <a:pt x="128" y="6"/>
                    </a:cubicBezTo>
                    <a:cubicBezTo>
                      <a:pt x="114" y="3"/>
                      <a:pt x="99" y="1"/>
                      <a:pt x="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0"/>
              <p:cNvSpPr/>
              <p:nvPr/>
            </p:nvSpPr>
            <p:spPr>
              <a:xfrm>
                <a:off x="2982200" y="1730400"/>
                <a:ext cx="532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51" extrusionOk="0">
                    <a:moveTo>
                      <a:pt x="88" y="1"/>
                    </a:moveTo>
                    <a:cubicBezTo>
                      <a:pt x="58" y="1"/>
                      <a:pt x="26" y="11"/>
                      <a:pt x="16" y="42"/>
                    </a:cubicBezTo>
                    <a:cubicBezTo>
                      <a:pt x="1" y="82"/>
                      <a:pt x="41" y="143"/>
                      <a:pt x="82" y="148"/>
                    </a:cubicBezTo>
                    <a:cubicBezTo>
                      <a:pt x="89" y="150"/>
                      <a:pt x="95" y="151"/>
                      <a:pt x="101" y="151"/>
                    </a:cubicBezTo>
                    <a:cubicBezTo>
                      <a:pt x="179" y="151"/>
                      <a:pt x="213" y="39"/>
                      <a:pt x="128" y="6"/>
                    </a:cubicBezTo>
                    <a:cubicBezTo>
                      <a:pt x="116" y="3"/>
                      <a:pt x="102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5" name="Google Shape;3065;p40"/>
          <p:cNvGrpSpPr/>
          <p:nvPr/>
        </p:nvGrpSpPr>
        <p:grpSpPr>
          <a:xfrm>
            <a:off x="854765" y="1245216"/>
            <a:ext cx="7108176" cy="3152396"/>
            <a:chOff x="854765" y="1245216"/>
            <a:chExt cx="7108176" cy="3152396"/>
          </a:xfrm>
        </p:grpSpPr>
        <p:sp>
          <p:nvSpPr>
            <p:cNvPr id="3066" name="Google Shape;3066;p40"/>
            <p:cNvSpPr/>
            <p:nvPr/>
          </p:nvSpPr>
          <p:spPr>
            <a:xfrm rot="10800000" flipH="1">
              <a:off x="7937272" y="141302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0"/>
            <p:cNvSpPr/>
            <p:nvPr/>
          </p:nvSpPr>
          <p:spPr>
            <a:xfrm rot="10800000" flipH="1">
              <a:off x="854765" y="4346207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0"/>
            <p:cNvSpPr/>
            <p:nvPr/>
          </p:nvSpPr>
          <p:spPr>
            <a:xfrm rot="10800000" flipH="1">
              <a:off x="6612082" y="1250660"/>
              <a:ext cx="25812" cy="25669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87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37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0"/>
            <p:cNvSpPr/>
            <p:nvPr/>
          </p:nvSpPr>
          <p:spPr>
            <a:xfrm rot="10800000" flipH="1">
              <a:off x="6684133" y="314406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0"/>
            <p:cNvSpPr/>
            <p:nvPr/>
          </p:nvSpPr>
          <p:spPr>
            <a:xfrm rot="10800000" flipH="1">
              <a:off x="7626567" y="437194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0"/>
            <p:cNvSpPr/>
            <p:nvPr/>
          </p:nvSpPr>
          <p:spPr>
            <a:xfrm rot="10800000" flipH="1">
              <a:off x="6155076" y="398586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0"/>
            <p:cNvSpPr/>
            <p:nvPr/>
          </p:nvSpPr>
          <p:spPr>
            <a:xfrm rot="10800000" flipH="1">
              <a:off x="7850829" y="2716705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0"/>
            <p:cNvSpPr/>
            <p:nvPr/>
          </p:nvSpPr>
          <p:spPr>
            <a:xfrm rot="10800000" flipH="1">
              <a:off x="980656" y="3132092"/>
              <a:ext cx="30115" cy="2609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107" y="0"/>
                  </a:moveTo>
                  <a:cubicBezTo>
                    <a:pt x="74" y="0"/>
                    <a:pt x="44" y="20"/>
                    <a:pt x="26" y="52"/>
                  </a:cubicBezTo>
                  <a:cubicBezTo>
                    <a:pt x="1" y="93"/>
                    <a:pt x="21" y="144"/>
                    <a:pt x="67" y="169"/>
                  </a:cubicBezTo>
                  <a:cubicBezTo>
                    <a:pt x="80" y="178"/>
                    <a:pt x="94" y="182"/>
                    <a:pt x="109" y="182"/>
                  </a:cubicBezTo>
                  <a:cubicBezTo>
                    <a:pt x="138" y="182"/>
                    <a:pt x="167" y="165"/>
                    <a:pt x="184" y="134"/>
                  </a:cubicBezTo>
                  <a:cubicBezTo>
                    <a:pt x="209" y="88"/>
                    <a:pt x="194" y="37"/>
                    <a:pt x="148" y="12"/>
                  </a:cubicBezTo>
                  <a:cubicBezTo>
                    <a:pt x="135" y="4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0"/>
            <p:cNvSpPr/>
            <p:nvPr/>
          </p:nvSpPr>
          <p:spPr>
            <a:xfrm rot="10800000" flipH="1">
              <a:off x="880432" y="1245216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0"/>
            <p:cNvSpPr/>
            <p:nvPr/>
          </p:nvSpPr>
          <p:spPr>
            <a:xfrm rot="10800000" flipH="1">
              <a:off x="6841629" y="191700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870;p40">
            <a:extLst>
              <a:ext uri="{FF2B5EF4-FFF2-40B4-BE49-F238E27FC236}">
                <a16:creationId xmlns:a16="http://schemas.microsoft.com/office/drawing/2014/main" id="{E498BAF8-A291-FEB9-AE88-6E745F640378}"/>
              </a:ext>
            </a:extLst>
          </p:cNvPr>
          <p:cNvSpPr txBox="1">
            <a:spLocks/>
          </p:cNvSpPr>
          <p:nvPr/>
        </p:nvSpPr>
        <p:spPr>
          <a:xfrm>
            <a:off x="2350143" y="3776908"/>
            <a:ext cx="4858585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dirty="0">
                <a:latin typeface="Amasis MT Pro" panose="02040504050005020304" pitchFamily="18" charset="0"/>
              </a:rPr>
              <a:t>Probleme </a:t>
            </a:r>
            <a:r>
              <a:rPr lang="de-CH">
                <a:latin typeface="Amasis MT Pro" panose="02040504050005020304" pitchFamily="18" charset="0"/>
              </a:rPr>
              <a:t>&amp; Verbesserungen</a:t>
            </a:r>
            <a:endParaRPr lang="de-CH" dirty="0">
              <a:latin typeface="Amasis MT Pro" panose="02040504050005020304" pitchFamily="18" charset="0"/>
            </a:endParaRPr>
          </a:p>
        </p:txBody>
      </p:sp>
      <p:sp>
        <p:nvSpPr>
          <p:cNvPr id="12" name="Google Shape;2864;p40">
            <a:extLst>
              <a:ext uri="{FF2B5EF4-FFF2-40B4-BE49-F238E27FC236}">
                <a16:creationId xmlns:a16="http://schemas.microsoft.com/office/drawing/2014/main" id="{3565CEB0-7216-999C-1193-E7FE8878348D}"/>
              </a:ext>
            </a:extLst>
          </p:cNvPr>
          <p:cNvSpPr txBox="1">
            <a:spLocks/>
          </p:cNvSpPr>
          <p:nvPr/>
        </p:nvSpPr>
        <p:spPr>
          <a:xfrm>
            <a:off x="1431371" y="3653192"/>
            <a:ext cx="849442" cy="81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hester"/>
              <a:buNone/>
              <a:defRPr sz="4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hester"/>
              <a:buNone/>
              <a:defRPr sz="30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hester"/>
              <a:buNone/>
              <a:defRPr sz="30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hester"/>
              <a:buNone/>
              <a:defRPr sz="30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hester"/>
              <a:buNone/>
              <a:defRPr sz="30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hester"/>
              <a:buNone/>
              <a:defRPr sz="30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hester"/>
              <a:buNone/>
              <a:defRPr sz="30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hester"/>
              <a:buNone/>
              <a:defRPr sz="30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hester"/>
              <a:buNone/>
              <a:defRPr sz="30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41"/>
          <p:cNvSpPr txBox="1">
            <a:spLocks noGrp="1"/>
          </p:cNvSpPr>
          <p:nvPr>
            <p:ph type="title"/>
          </p:nvPr>
        </p:nvSpPr>
        <p:spPr>
          <a:xfrm>
            <a:off x="750094" y="100013"/>
            <a:ext cx="7850981" cy="728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Amasis MT Pro" panose="02040504050005020304" pitchFamily="18" charset="0"/>
              </a:rPr>
              <a:t>Aufgabenstellung</a:t>
            </a:r>
            <a:endParaRPr sz="4800" dirty="0">
              <a:latin typeface="Amasis MT Pro" panose="02040504050005020304" pitchFamily="18" charset="0"/>
            </a:endParaRPr>
          </a:p>
        </p:txBody>
      </p:sp>
      <p:sp>
        <p:nvSpPr>
          <p:cNvPr id="3081" name="Google Shape;3081;p41"/>
          <p:cNvSpPr txBox="1">
            <a:spLocks noGrp="1"/>
          </p:cNvSpPr>
          <p:nvPr>
            <p:ph type="subTitle" idx="1"/>
          </p:nvPr>
        </p:nvSpPr>
        <p:spPr>
          <a:xfrm>
            <a:off x="4039380" y="968223"/>
            <a:ext cx="4416355" cy="3303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CH" b="1" dirty="0"/>
              <a:t>Wichtigste Punkte: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de-CH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CH" dirty="0"/>
              <a:t>Jetstream-Service wollte eine neues </a:t>
            </a:r>
            <a:r>
              <a:rPr lang="de-CH" dirty="0" err="1"/>
              <a:t>responisive</a:t>
            </a:r>
            <a:r>
              <a:rPr lang="de-CH" dirty="0"/>
              <a:t> Webdesign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CH" b="1" dirty="0"/>
              <a:t>Landingpage: </a:t>
            </a:r>
            <a:r>
              <a:rPr lang="de-CH" dirty="0"/>
              <a:t>Begrüssung, Inhalt weiterleiten, Video, Überleitung Registrierung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CH" b="1" dirty="0"/>
              <a:t>Registrierung: </a:t>
            </a:r>
            <a:r>
              <a:rPr lang="de-CH" dirty="0"/>
              <a:t>Anmeldungsformular, Priorität mit Fertigstellungsdatum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CH" b="1" dirty="0"/>
              <a:t>Dienstleistung: </a:t>
            </a:r>
            <a:r>
              <a:rPr lang="de-CH" dirty="0"/>
              <a:t>Liste Angebote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CH" b="1" dirty="0"/>
              <a:t>Kontaktseite: </a:t>
            </a:r>
            <a:r>
              <a:rPr lang="de-CH" dirty="0"/>
              <a:t>Kontaktformular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CH" dirty="0"/>
          </a:p>
        </p:txBody>
      </p:sp>
      <p:grpSp>
        <p:nvGrpSpPr>
          <p:cNvPr id="3082" name="Google Shape;3082;p41"/>
          <p:cNvGrpSpPr/>
          <p:nvPr/>
        </p:nvGrpSpPr>
        <p:grpSpPr>
          <a:xfrm flipH="1">
            <a:off x="7460079" y="2514877"/>
            <a:ext cx="2133943" cy="3172680"/>
            <a:chOff x="2662325" y="793788"/>
            <a:chExt cx="867492" cy="1289708"/>
          </a:xfrm>
        </p:grpSpPr>
        <p:sp>
          <p:nvSpPr>
            <p:cNvPr id="3083" name="Google Shape;3083;p41"/>
            <p:cNvSpPr/>
            <p:nvPr/>
          </p:nvSpPr>
          <p:spPr>
            <a:xfrm>
              <a:off x="2960493" y="793788"/>
              <a:ext cx="569324" cy="655757"/>
            </a:xfrm>
            <a:custGeom>
              <a:avLst/>
              <a:gdLst/>
              <a:ahLst/>
              <a:cxnLst/>
              <a:rect l="l" t="t" r="r" b="b"/>
              <a:pathLst>
                <a:path w="9024" h="10394" extrusionOk="0">
                  <a:moveTo>
                    <a:pt x="6027" y="0"/>
                  </a:moveTo>
                  <a:cubicBezTo>
                    <a:pt x="5024" y="0"/>
                    <a:pt x="3577" y="1203"/>
                    <a:pt x="3169" y="1711"/>
                  </a:cubicBezTo>
                  <a:cubicBezTo>
                    <a:pt x="2360" y="2718"/>
                    <a:pt x="2625" y="3730"/>
                    <a:pt x="2762" y="4875"/>
                  </a:cubicBezTo>
                  <a:cubicBezTo>
                    <a:pt x="1618" y="4875"/>
                    <a:pt x="1013" y="5475"/>
                    <a:pt x="1480" y="6619"/>
                  </a:cubicBezTo>
                  <a:cubicBezTo>
                    <a:pt x="1410" y="6608"/>
                    <a:pt x="1345" y="6602"/>
                    <a:pt x="1285" y="6602"/>
                  </a:cubicBezTo>
                  <a:cubicBezTo>
                    <a:pt x="321" y="6602"/>
                    <a:pt x="684" y="8073"/>
                    <a:pt x="880" y="8705"/>
                  </a:cubicBezTo>
                  <a:cubicBezTo>
                    <a:pt x="0" y="8705"/>
                    <a:pt x="0" y="9788"/>
                    <a:pt x="204" y="10394"/>
                  </a:cubicBezTo>
                  <a:lnTo>
                    <a:pt x="616" y="10394"/>
                  </a:lnTo>
                  <a:cubicBezTo>
                    <a:pt x="1425" y="9850"/>
                    <a:pt x="2030" y="9310"/>
                    <a:pt x="2971" y="9046"/>
                  </a:cubicBezTo>
                  <a:cubicBezTo>
                    <a:pt x="3912" y="8776"/>
                    <a:pt x="4924" y="8980"/>
                    <a:pt x="4853" y="7632"/>
                  </a:cubicBezTo>
                  <a:cubicBezTo>
                    <a:pt x="6130" y="7571"/>
                    <a:pt x="7010" y="7164"/>
                    <a:pt x="6669" y="5750"/>
                  </a:cubicBezTo>
                  <a:cubicBezTo>
                    <a:pt x="8215" y="5750"/>
                    <a:pt x="8286" y="4605"/>
                    <a:pt x="8551" y="3461"/>
                  </a:cubicBezTo>
                  <a:cubicBezTo>
                    <a:pt x="8754" y="2652"/>
                    <a:pt x="9024" y="2448"/>
                    <a:pt x="8419" y="1375"/>
                  </a:cubicBezTo>
                  <a:cubicBezTo>
                    <a:pt x="8150" y="947"/>
                    <a:pt x="7708" y="301"/>
                    <a:pt x="7198" y="301"/>
                  </a:cubicBezTo>
                  <a:cubicBezTo>
                    <a:pt x="7071" y="301"/>
                    <a:pt x="6940" y="341"/>
                    <a:pt x="6806" y="434"/>
                  </a:cubicBezTo>
                  <a:cubicBezTo>
                    <a:pt x="6625" y="124"/>
                    <a:pt x="6348" y="0"/>
                    <a:pt x="6027" y="0"/>
                  </a:cubicBezTo>
                  <a:close/>
                </a:path>
              </a:pathLst>
            </a:custGeom>
            <a:solidFill>
              <a:srgbClr val="FCFCFC">
                <a:alpha val="49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1"/>
            <p:cNvSpPr/>
            <p:nvPr/>
          </p:nvSpPr>
          <p:spPr>
            <a:xfrm>
              <a:off x="2958537" y="1455927"/>
              <a:ext cx="71986" cy="62964"/>
            </a:xfrm>
            <a:custGeom>
              <a:avLst/>
              <a:gdLst/>
              <a:ahLst/>
              <a:cxnLst/>
              <a:rect l="l" t="t" r="r" b="b"/>
              <a:pathLst>
                <a:path w="1141" h="998" extrusionOk="0">
                  <a:moveTo>
                    <a:pt x="1" y="1"/>
                  </a:moveTo>
                  <a:lnTo>
                    <a:pt x="1" y="997"/>
                  </a:lnTo>
                  <a:lnTo>
                    <a:pt x="1140" y="89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1"/>
            <p:cNvSpPr/>
            <p:nvPr/>
          </p:nvSpPr>
          <p:spPr>
            <a:xfrm>
              <a:off x="2946045" y="1434413"/>
              <a:ext cx="96338" cy="33122"/>
            </a:xfrm>
            <a:custGeom>
              <a:avLst/>
              <a:gdLst/>
              <a:ahLst/>
              <a:cxnLst/>
              <a:rect l="l" t="t" r="r" b="b"/>
              <a:pathLst>
                <a:path w="1527" h="525" extrusionOk="0">
                  <a:moveTo>
                    <a:pt x="260" y="1"/>
                  </a:moveTo>
                  <a:cubicBezTo>
                    <a:pt x="117" y="1"/>
                    <a:pt x="0" y="118"/>
                    <a:pt x="0" y="265"/>
                  </a:cubicBezTo>
                  <a:cubicBezTo>
                    <a:pt x="0" y="408"/>
                    <a:pt x="117" y="525"/>
                    <a:pt x="260" y="525"/>
                  </a:cubicBezTo>
                  <a:lnTo>
                    <a:pt x="1267" y="525"/>
                  </a:lnTo>
                  <a:cubicBezTo>
                    <a:pt x="1414" y="525"/>
                    <a:pt x="1526" y="408"/>
                    <a:pt x="1526" y="265"/>
                  </a:cubicBezTo>
                  <a:cubicBezTo>
                    <a:pt x="1526" y="118"/>
                    <a:pt x="1414" y="1"/>
                    <a:pt x="1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1"/>
            <p:cNvSpPr/>
            <p:nvPr/>
          </p:nvSpPr>
          <p:spPr>
            <a:xfrm>
              <a:off x="2764217" y="1497895"/>
              <a:ext cx="579923" cy="585601"/>
            </a:xfrm>
            <a:custGeom>
              <a:avLst/>
              <a:gdLst/>
              <a:ahLst/>
              <a:cxnLst/>
              <a:rect l="l" t="t" r="r" b="b"/>
              <a:pathLst>
                <a:path w="9192" h="9282" extrusionOk="0">
                  <a:moveTo>
                    <a:pt x="2372" y="0"/>
                  </a:moveTo>
                  <a:cubicBezTo>
                    <a:pt x="1846" y="0"/>
                    <a:pt x="1340" y="12"/>
                    <a:pt x="926" y="44"/>
                  </a:cubicBezTo>
                  <a:cubicBezTo>
                    <a:pt x="874" y="48"/>
                    <a:pt x="826" y="49"/>
                    <a:pt x="781" y="49"/>
                  </a:cubicBezTo>
                  <a:cubicBezTo>
                    <a:pt x="648" y="49"/>
                    <a:pt x="543" y="38"/>
                    <a:pt x="449" y="38"/>
                  </a:cubicBezTo>
                  <a:cubicBezTo>
                    <a:pt x="295" y="38"/>
                    <a:pt x="171" y="68"/>
                    <a:pt x="0" y="227"/>
                  </a:cubicBezTo>
                  <a:lnTo>
                    <a:pt x="2167" y="7928"/>
                  </a:lnTo>
                  <a:lnTo>
                    <a:pt x="3357" y="9236"/>
                  </a:lnTo>
                  <a:lnTo>
                    <a:pt x="9192" y="9281"/>
                  </a:lnTo>
                  <a:cubicBezTo>
                    <a:pt x="8836" y="8305"/>
                    <a:pt x="6816" y="1316"/>
                    <a:pt x="6720" y="1067"/>
                  </a:cubicBezTo>
                  <a:cubicBezTo>
                    <a:pt x="6638" y="863"/>
                    <a:pt x="6537" y="497"/>
                    <a:pt x="6455" y="375"/>
                  </a:cubicBezTo>
                  <a:cubicBezTo>
                    <a:pt x="6318" y="181"/>
                    <a:pt x="5952" y="95"/>
                    <a:pt x="5743" y="95"/>
                  </a:cubicBezTo>
                  <a:cubicBezTo>
                    <a:pt x="5525" y="95"/>
                    <a:pt x="3865" y="0"/>
                    <a:pt x="2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1"/>
            <p:cNvSpPr/>
            <p:nvPr/>
          </p:nvSpPr>
          <p:spPr>
            <a:xfrm>
              <a:off x="2682577" y="1486336"/>
              <a:ext cx="339866" cy="560807"/>
            </a:xfrm>
            <a:custGeom>
              <a:avLst/>
              <a:gdLst/>
              <a:ahLst/>
              <a:cxnLst/>
              <a:rect l="l" t="t" r="r" b="b"/>
              <a:pathLst>
                <a:path w="5387" h="8889" extrusionOk="0">
                  <a:moveTo>
                    <a:pt x="2714" y="0"/>
                  </a:moveTo>
                  <a:cubicBezTo>
                    <a:pt x="2336" y="0"/>
                    <a:pt x="2289" y="266"/>
                    <a:pt x="2289" y="266"/>
                  </a:cubicBezTo>
                  <a:lnTo>
                    <a:pt x="0" y="8832"/>
                  </a:lnTo>
                  <a:lnTo>
                    <a:pt x="5387" y="8888"/>
                  </a:lnTo>
                  <a:cubicBezTo>
                    <a:pt x="5387" y="8888"/>
                    <a:pt x="4029" y="409"/>
                    <a:pt x="3200" y="103"/>
                  </a:cubicBezTo>
                  <a:cubicBezTo>
                    <a:pt x="2996" y="28"/>
                    <a:pt x="2837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1"/>
            <p:cNvSpPr/>
            <p:nvPr/>
          </p:nvSpPr>
          <p:spPr>
            <a:xfrm>
              <a:off x="2757340" y="1844251"/>
              <a:ext cx="24100" cy="13880"/>
            </a:xfrm>
            <a:custGeom>
              <a:avLst/>
              <a:gdLst/>
              <a:ahLst/>
              <a:cxnLst/>
              <a:rect l="l" t="t" r="r" b="b"/>
              <a:pathLst>
                <a:path w="382" h="220" extrusionOk="0">
                  <a:moveTo>
                    <a:pt x="0" y="0"/>
                  </a:moveTo>
                  <a:lnTo>
                    <a:pt x="0" y="219"/>
                  </a:lnTo>
                  <a:lnTo>
                    <a:pt x="382" y="219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1"/>
            <p:cNvSpPr/>
            <p:nvPr/>
          </p:nvSpPr>
          <p:spPr>
            <a:xfrm>
              <a:off x="2904657" y="1887216"/>
              <a:ext cx="18990" cy="11356"/>
            </a:xfrm>
            <a:custGeom>
              <a:avLst/>
              <a:gdLst/>
              <a:ahLst/>
              <a:cxnLst/>
              <a:rect l="l" t="t" r="r" b="b"/>
              <a:pathLst>
                <a:path w="301" h="180" extrusionOk="0">
                  <a:moveTo>
                    <a:pt x="0" y="1"/>
                  </a:moveTo>
                  <a:lnTo>
                    <a:pt x="0" y="179"/>
                  </a:lnTo>
                  <a:lnTo>
                    <a:pt x="300" y="17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1"/>
            <p:cNvSpPr/>
            <p:nvPr/>
          </p:nvSpPr>
          <p:spPr>
            <a:xfrm>
              <a:off x="2867118" y="1538071"/>
              <a:ext cx="20883" cy="13249"/>
            </a:xfrm>
            <a:custGeom>
              <a:avLst/>
              <a:gdLst/>
              <a:ahLst/>
              <a:cxnLst/>
              <a:rect l="l" t="t" r="r" b="b"/>
              <a:pathLst>
                <a:path w="331" h="210" extrusionOk="0">
                  <a:moveTo>
                    <a:pt x="0" y="1"/>
                  </a:moveTo>
                  <a:lnTo>
                    <a:pt x="0" y="209"/>
                  </a:lnTo>
                  <a:lnTo>
                    <a:pt x="331" y="20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1"/>
            <p:cNvSpPr/>
            <p:nvPr/>
          </p:nvSpPr>
          <p:spPr>
            <a:xfrm>
              <a:off x="2860998" y="1554790"/>
              <a:ext cx="17097" cy="7445"/>
            </a:xfrm>
            <a:custGeom>
              <a:avLst/>
              <a:gdLst/>
              <a:ahLst/>
              <a:cxnLst/>
              <a:rect l="l" t="t" r="r" b="b"/>
              <a:pathLst>
                <a:path w="271" h="118" extrusionOk="0">
                  <a:moveTo>
                    <a:pt x="0" y="0"/>
                  </a:moveTo>
                  <a:lnTo>
                    <a:pt x="0" y="117"/>
                  </a:lnTo>
                  <a:lnTo>
                    <a:pt x="270" y="11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1"/>
            <p:cNvSpPr/>
            <p:nvPr/>
          </p:nvSpPr>
          <p:spPr>
            <a:xfrm>
              <a:off x="2880556" y="1554790"/>
              <a:ext cx="14826" cy="11924"/>
            </a:xfrm>
            <a:custGeom>
              <a:avLst/>
              <a:gdLst/>
              <a:ahLst/>
              <a:cxnLst/>
              <a:rect l="l" t="t" r="r" b="b"/>
              <a:pathLst>
                <a:path w="235" h="189" extrusionOk="0">
                  <a:moveTo>
                    <a:pt x="1" y="0"/>
                  </a:moveTo>
                  <a:lnTo>
                    <a:pt x="1" y="188"/>
                  </a:lnTo>
                  <a:lnTo>
                    <a:pt x="235" y="188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1"/>
            <p:cNvSpPr/>
            <p:nvPr/>
          </p:nvSpPr>
          <p:spPr>
            <a:xfrm>
              <a:off x="2738097" y="1878257"/>
              <a:ext cx="17034" cy="11609"/>
            </a:xfrm>
            <a:custGeom>
              <a:avLst/>
              <a:gdLst/>
              <a:ahLst/>
              <a:cxnLst/>
              <a:rect l="l" t="t" r="r" b="b"/>
              <a:pathLst>
                <a:path w="270" h="184" extrusionOk="0">
                  <a:moveTo>
                    <a:pt x="0" y="1"/>
                  </a:moveTo>
                  <a:lnTo>
                    <a:pt x="0" y="184"/>
                  </a:lnTo>
                  <a:lnTo>
                    <a:pt x="270" y="18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1"/>
            <p:cNvSpPr/>
            <p:nvPr/>
          </p:nvSpPr>
          <p:spPr>
            <a:xfrm>
              <a:off x="2882512" y="1790939"/>
              <a:ext cx="22208" cy="11356"/>
            </a:xfrm>
            <a:custGeom>
              <a:avLst/>
              <a:gdLst/>
              <a:ahLst/>
              <a:cxnLst/>
              <a:rect l="l" t="t" r="r" b="b"/>
              <a:pathLst>
                <a:path w="352" h="180" extrusionOk="0">
                  <a:moveTo>
                    <a:pt x="0" y="1"/>
                  </a:moveTo>
                  <a:lnTo>
                    <a:pt x="0" y="179"/>
                  </a:lnTo>
                  <a:lnTo>
                    <a:pt x="351" y="17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1"/>
            <p:cNvSpPr/>
            <p:nvPr/>
          </p:nvSpPr>
          <p:spPr>
            <a:xfrm>
              <a:off x="2794879" y="1644316"/>
              <a:ext cx="24163" cy="14195"/>
            </a:xfrm>
            <a:custGeom>
              <a:avLst/>
              <a:gdLst/>
              <a:ahLst/>
              <a:cxnLst/>
              <a:rect l="l" t="t" r="r" b="b"/>
              <a:pathLst>
                <a:path w="383" h="225" extrusionOk="0">
                  <a:moveTo>
                    <a:pt x="1" y="0"/>
                  </a:moveTo>
                  <a:lnTo>
                    <a:pt x="1" y="224"/>
                  </a:lnTo>
                  <a:lnTo>
                    <a:pt x="382" y="22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1"/>
            <p:cNvSpPr/>
            <p:nvPr/>
          </p:nvSpPr>
          <p:spPr>
            <a:xfrm>
              <a:off x="2788444" y="1665515"/>
              <a:ext cx="18675" cy="11293"/>
            </a:xfrm>
            <a:custGeom>
              <a:avLst/>
              <a:gdLst/>
              <a:ahLst/>
              <a:cxnLst/>
              <a:rect l="l" t="t" r="r" b="b"/>
              <a:pathLst>
                <a:path w="296" h="179" extrusionOk="0">
                  <a:moveTo>
                    <a:pt x="1" y="0"/>
                  </a:moveTo>
                  <a:lnTo>
                    <a:pt x="1" y="178"/>
                  </a:lnTo>
                  <a:lnTo>
                    <a:pt x="296" y="17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1"/>
            <p:cNvSpPr/>
            <p:nvPr/>
          </p:nvSpPr>
          <p:spPr>
            <a:xfrm>
              <a:off x="2812544" y="1592645"/>
              <a:ext cx="20883" cy="13186"/>
            </a:xfrm>
            <a:custGeom>
              <a:avLst/>
              <a:gdLst/>
              <a:ahLst/>
              <a:cxnLst/>
              <a:rect l="l" t="t" r="r" b="b"/>
              <a:pathLst>
                <a:path w="331" h="209" extrusionOk="0">
                  <a:moveTo>
                    <a:pt x="0" y="0"/>
                  </a:moveTo>
                  <a:lnTo>
                    <a:pt x="0" y="209"/>
                  </a:lnTo>
                  <a:lnTo>
                    <a:pt x="331" y="209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1"/>
            <p:cNvSpPr/>
            <p:nvPr/>
          </p:nvSpPr>
          <p:spPr>
            <a:xfrm>
              <a:off x="2905919" y="1831696"/>
              <a:ext cx="16782" cy="11672"/>
            </a:xfrm>
            <a:custGeom>
              <a:avLst/>
              <a:gdLst/>
              <a:ahLst/>
              <a:cxnLst/>
              <a:rect l="l" t="t" r="r" b="b"/>
              <a:pathLst>
                <a:path w="266" h="185" extrusionOk="0">
                  <a:moveTo>
                    <a:pt x="1" y="1"/>
                  </a:moveTo>
                  <a:lnTo>
                    <a:pt x="1" y="184"/>
                  </a:lnTo>
                  <a:lnTo>
                    <a:pt x="265" y="184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1"/>
            <p:cNvSpPr/>
            <p:nvPr/>
          </p:nvSpPr>
          <p:spPr>
            <a:xfrm>
              <a:off x="2965288" y="1963619"/>
              <a:ext cx="24163" cy="14195"/>
            </a:xfrm>
            <a:custGeom>
              <a:avLst/>
              <a:gdLst/>
              <a:ahLst/>
              <a:cxnLst/>
              <a:rect l="l" t="t" r="r" b="b"/>
              <a:pathLst>
                <a:path w="383" h="225" extrusionOk="0">
                  <a:moveTo>
                    <a:pt x="1" y="1"/>
                  </a:moveTo>
                  <a:lnTo>
                    <a:pt x="1" y="224"/>
                  </a:lnTo>
                  <a:lnTo>
                    <a:pt x="382" y="224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1"/>
            <p:cNvSpPr/>
            <p:nvPr/>
          </p:nvSpPr>
          <p:spPr>
            <a:xfrm>
              <a:off x="2983899" y="1982546"/>
              <a:ext cx="18675" cy="11293"/>
            </a:xfrm>
            <a:custGeom>
              <a:avLst/>
              <a:gdLst/>
              <a:ahLst/>
              <a:cxnLst/>
              <a:rect l="l" t="t" r="r" b="b"/>
              <a:pathLst>
                <a:path w="296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96" y="17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1"/>
            <p:cNvSpPr/>
            <p:nvPr/>
          </p:nvSpPr>
          <p:spPr>
            <a:xfrm>
              <a:off x="2851030" y="1782296"/>
              <a:ext cx="20946" cy="13249"/>
            </a:xfrm>
            <a:custGeom>
              <a:avLst/>
              <a:gdLst/>
              <a:ahLst/>
              <a:cxnLst/>
              <a:rect l="l" t="t" r="r" b="b"/>
              <a:pathLst>
                <a:path w="332" h="210" extrusionOk="0">
                  <a:moveTo>
                    <a:pt x="1" y="1"/>
                  </a:moveTo>
                  <a:lnTo>
                    <a:pt x="1" y="209"/>
                  </a:lnTo>
                  <a:lnTo>
                    <a:pt x="331" y="20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1"/>
            <p:cNvSpPr/>
            <p:nvPr/>
          </p:nvSpPr>
          <p:spPr>
            <a:xfrm>
              <a:off x="2920051" y="1721665"/>
              <a:ext cx="16719" cy="7445"/>
            </a:xfrm>
            <a:custGeom>
              <a:avLst/>
              <a:gdLst/>
              <a:ahLst/>
              <a:cxnLst/>
              <a:rect l="l" t="t" r="r" b="b"/>
              <a:pathLst>
                <a:path w="265" h="118" extrusionOk="0">
                  <a:moveTo>
                    <a:pt x="0" y="0"/>
                  </a:moveTo>
                  <a:lnTo>
                    <a:pt x="0" y="117"/>
                  </a:lnTo>
                  <a:lnTo>
                    <a:pt x="265" y="11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1"/>
            <p:cNvSpPr/>
            <p:nvPr/>
          </p:nvSpPr>
          <p:spPr>
            <a:xfrm>
              <a:off x="2798097" y="1845197"/>
              <a:ext cx="22208" cy="11293"/>
            </a:xfrm>
            <a:custGeom>
              <a:avLst/>
              <a:gdLst/>
              <a:ahLst/>
              <a:cxnLst/>
              <a:rect l="l" t="t" r="r" b="b"/>
              <a:pathLst>
                <a:path w="352" h="179" extrusionOk="0">
                  <a:moveTo>
                    <a:pt x="0" y="1"/>
                  </a:moveTo>
                  <a:lnTo>
                    <a:pt x="0" y="179"/>
                  </a:lnTo>
                  <a:lnTo>
                    <a:pt x="351" y="17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1"/>
            <p:cNvSpPr/>
            <p:nvPr/>
          </p:nvSpPr>
          <p:spPr>
            <a:xfrm>
              <a:off x="2813175" y="1832390"/>
              <a:ext cx="23785" cy="10662"/>
            </a:xfrm>
            <a:custGeom>
              <a:avLst/>
              <a:gdLst/>
              <a:ahLst/>
              <a:cxnLst/>
              <a:rect l="l" t="t" r="r" b="b"/>
              <a:pathLst>
                <a:path w="377" h="169" extrusionOk="0">
                  <a:moveTo>
                    <a:pt x="1" y="0"/>
                  </a:moveTo>
                  <a:lnTo>
                    <a:pt x="1" y="168"/>
                  </a:lnTo>
                  <a:lnTo>
                    <a:pt x="377" y="16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1"/>
            <p:cNvSpPr/>
            <p:nvPr/>
          </p:nvSpPr>
          <p:spPr>
            <a:xfrm>
              <a:off x="2914247" y="1649426"/>
              <a:ext cx="22208" cy="11293"/>
            </a:xfrm>
            <a:custGeom>
              <a:avLst/>
              <a:gdLst/>
              <a:ahLst/>
              <a:cxnLst/>
              <a:rect l="l" t="t" r="r" b="b"/>
              <a:pathLst>
                <a:path w="352" h="179" extrusionOk="0">
                  <a:moveTo>
                    <a:pt x="1" y="1"/>
                  </a:moveTo>
                  <a:lnTo>
                    <a:pt x="1" y="179"/>
                  </a:lnTo>
                  <a:lnTo>
                    <a:pt x="352" y="179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1"/>
            <p:cNvSpPr/>
            <p:nvPr/>
          </p:nvSpPr>
          <p:spPr>
            <a:xfrm>
              <a:off x="2949578" y="1849046"/>
              <a:ext cx="22208" cy="11293"/>
            </a:xfrm>
            <a:custGeom>
              <a:avLst/>
              <a:gdLst/>
              <a:ahLst/>
              <a:cxnLst/>
              <a:rect l="l" t="t" r="r" b="b"/>
              <a:pathLst>
                <a:path w="352" h="179" extrusionOk="0">
                  <a:moveTo>
                    <a:pt x="0" y="1"/>
                  </a:moveTo>
                  <a:lnTo>
                    <a:pt x="0" y="179"/>
                  </a:lnTo>
                  <a:lnTo>
                    <a:pt x="351" y="17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1"/>
            <p:cNvSpPr/>
            <p:nvPr/>
          </p:nvSpPr>
          <p:spPr>
            <a:xfrm>
              <a:off x="2928064" y="1704631"/>
              <a:ext cx="23469" cy="10347"/>
            </a:xfrm>
            <a:custGeom>
              <a:avLst/>
              <a:gdLst/>
              <a:ahLst/>
              <a:cxnLst/>
              <a:rect l="l" t="t" r="r" b="b"/>
              <a:pathLst>
                <a:path w="372" h="164" extrusionOk="0">
                  <a:moveTo>
                    <a:pt x="1" y="1"/>
                  </a:moveTo>
                  <a:lnTo>
                    <a:pt x="1" y="163"/>
                  </a:lnTo>
                  <a:lnTo>
                    <a:pt x="372" y="16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1"/>
            <p:cNvSpPr/>
            <p:nvPr/>
          </p:nvSpPr>
          <p:spPr>
            <a:xfrm>
              <a:off x="2814437" y="1702738"/>
              <a:ext cx="20946" cy="13501"/>
            </a:xfrm>
            <a:custGeom>
              <a:avLst/>
              <a:gdLst/>
              <a:ahLst/>
              <a:cxnLst/>
              <a:rect l="l" t="t" r="r" b="b"/>
              <a:pathLst>
                <a:path w="332" h="214" extrusionOk="0">
                  <a:moveTo>
                    <a:pt x="1" y="0"/>
                  </a:moveTo>
                  <a:lnTo>
                    <a:pt x="1" y="214"/>
                  </a:lnTo>
                  <a:lnTo>
                    <a:pt x="331" y="21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1"/>
            <p:cNvSpPr/>
            <p:nvPr/>
          </p:nvSpPr>
          <p:spPr>
            <a:xfrm>
              <a:off x="2811598" y="1748290"/>
              <a:ext cx="17034" cy="7129"/>
            </a:xfrm>
            <a:custGeom>
              <a:avLst/>
              <a:gdLst/>
              <a:ahLst/>
              <a:cxnLst/>
              <a:rect l="l" t="t" r="r" b="b"/>
              <a:pathLst>
                <a:path w="270" h="113" extrusionOk="0">
                  <a:moveTo>
                    <a:pt x="0" y="0"/>
                  </a:moveTo>
                  <a:lnTo>
                    <a:pt x="0" y="112"/>
                  </a:lnTo>
                  <a:lnTo>
                    <a:pt x="270" y="112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1"/>
            <p:cNvSpPr/>
            <p:nvPr/>
          </p:nvSpPr>
          <p:spPr>
            <a:xfrm>
              <a:off x="2787182" y="1734788"/>
              <a:ext cx="14826" cy="11987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0" y="1"/>
                  </a:moveTo>
                  <a:lnTo>
                    <a:pt x="0" y="189"/>
                  </a:lnTo>
                  <a:lnTo>
                    <a:pt x="234" y="18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1"/>
            <p:cNvSpPr/>
            <p:nvPr/>
          </p:nvSpPr>
          <p:spPr>
            <a:xfrm>
              <a:off x="2893742" y="1805072"/>
              <a:ext cx="23785" cy="10662"/>
            </a:xfrm>
            <a:custGeom>
              <a:avLst/>
              <a:gdLst/>
              <a:ahLst/>
              <a:cxnLst/>
              <a:rect l="l" t="t" r="r" b="b"/>
              <a:pathLst>
                <a:path w="377" h="169" extrusionOk="0">
                  <a:moveTo>
                    <a:pt x="0" y="1"/>
                  </a:moveTo>
                  <a:lnTo>
                    <a:pt x="0" y="169"/>
                  </a:lnTo>
                  <a:lnTo>
                    <a:pt x="377" y="16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1"/>
            <p:cNvSpPr/>
            <p:nvPr/>
          </p:nvSpPr>
          <p:spPr>
            <a:xfrm>
              <a:off x="2696710" y="1949487"/>
              <a:ext cx="26056" cy="11293"/>
            </a:xfrm>
            <a:custGeom>
              <a:avLst/>
              <a:gdLst/>
              <a:ahLst/>
              <a:cxnLst/>
              <a:rect l="l" t="t" r="r" b="b"/>
              <a:pathLst>
                <a:path w="413" h="179" extrusionOk="0">
                  <a:moveTo>
                    <a:pt x="0" y="1"/>
                  </a:moveTo>
                  <a:lnTo>
                    <a:pt x="0" y="179"/>
                  </a:lnTo>
                  <a:lnTo>
                    <a:pt x="412" y="179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1"/>
            <p:cNvSpPr/>
            <p:nvPr/>
          </p:nvSpPr>
          <p:spPr>
            <a:xfrm>
              <a:off x="2711473" y="1933462"/>
              <a:ext cx="17665" cy="13880"/>
            </a:xfrm>
            <a:custGeom>
              <a:avLst/>
              <a:gdLst/>
              <a:ahLst/>
              <a:cxnLst/>
              <a:rect l="l" t="t" r="r" b="b"/>
              <a:pathLst>
                <a:path w="280" h="220" extrusionOk="0">
                  <a:moveTo>
                    <a:pt x="0" y="0"/>
                  </a:moveTo>
                  <a:lnTo>
                    <a:pt x="0" y="219"/>
                  </a:lnTo>
                  <a:lnTo>
                    <a:pt x="280" y="21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1"/>
            <p:cNvSpPr/>
            <p:nvPr/>
          </p:nvSpPr>
          <p:spPr>
            <a:xfrm>
              <a:off x="2787182" y="2031000"/>
              <a:ext cx="14826" cy="11609"/>
            </a:xfrm>
            <a:custGeom>
              <a:avLst/>
              <a:gdLst/>
              <a:ahLst/>
              <a:cxnLst/>
              <a:rect l="l" t="t" r="r" b="b"/>
              <a:pathLst>
                <a:path w="235" h="184" extrusionOk="0">
                  <a:moveTo>
                    <a:pt x="0" y="1"/>
                  </a:moveTo>
                  <a:lnTo>
                    <a:pt x="0" y="184"/>
                  </a:lnTo>
                  <a:lnTo>
                    <a:pt x="234" y="18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1"/>
            <p:cNvSpPr/>
            <p:nvPr/>
          </p:nvSpPr>
          <p:spPr>
            <a:xfrm>
              <a:off x="2748002" y="1803179"/>
              <a:ext cx="32176" cy="11293"/>
            </a:xfrm>
            <a:custGeom>
              <a:avLst/>
              <a:gdLst/>
              <a:ahLst/>
              <a:cxnLst/>
              <a:rect l="l" t="t" r="r" b="b"/>
              <a:pathLst>
                <a:path w="510" h="179" extrusionOk="0">
                  <a:moveTo>
                    <a:pt x="1" y="0"/>
                  </a:moveTo>
                  <a:lnTo>
                    <a:pt x="1" y="178"/>
                  </a:lnTo>
                  <a:lnTo>
                    <a:pt x="510" y="178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1"/>
            <p:cNvSpPr/>
            <p:nvPr/>
          </p:nvSpPr>
          <p:spPr>
            <a:xfrm>
              <a:off x="2735510" y="1790939"/>
              <a:ext cx="27318" cy="10662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" y="1"/>
                  </a:moveTo>
                  <a:lnTo>
                    <a:pt x="1" y="169"/>
                  </a:lnTo>
                  <a:lnTo>
                    <a:pt x="433" y="169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1"/>
            <p:cNvSpPr/>
            <p:nvPr/>
          </p:nvSpPr>
          <p:spPr>
            <a:xfrm>
              <a:off x="2737782" y="1818258"/>
              <a:ext cx="19306" cy="9022"/>
            </a:xfrm>
            <a:custGeom>
              <a:avLst/>
              <a:gdLst/>
              <a:ahLst/>
              <a:cxnLst/>
              <a:rect l="l" t="t" r="r" b="b"/>
              <a:pathLst>
                <a:path w="30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305" y="1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1"/>
            <p:cNvSpPr/>
            <p:nvPr/>
          </p:nvSpPr>
          <p:spPr>
            <a:xfrm>
              <a:off x="2999294" y="1961726"/>
              <a:ext cx="15142" cy="11609"/>
            </a:xfrm>
            <a:custGeom>
              <a:avLst/>
              <a:gdLst/>
              <a:ahLst/>
              <a:cxnLst/>
              <a:rect l="l" t="t" r="r" b="b"/>
              <a:pathLst>
                <a:path w="240" h="184" extrusionOk="0">
                  <a:moveTo>
                    <a:pt x="1" y="0"/>
                  </a:moveTo>
                  <a:lnTo>
                    <a:pt x="1" y="183"/>
                  </a:lnTo>
                  <a:lnTo>
                    <a:pt x="240" y="183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1"/>
            <p:cNvSpPr/>
            <p:nvPr/>
          </p:nvSpPr>
          <p:spPr>
            <a:xfrm>
              <a:off x="2952480" y="1772012"/>
              <a:ext cx="17034" cy="11609"/>
            </a:xfrm>
            <a:custGeom>
              <a:avLst/>
              <a:gdLst/>
              <a:ahLst/>
              <a:cxnLst/>
              <a:rect l="l" t="t" r="r" b="b"/>
              <a:pathLst>
                <a:path w="270" h="184" extrusionOk="0">
                  <a:moveTo>
                    <a:pt x="0" y="1"/>
                  </a:moveTo>
                  <a:lnTo>
                    <a:pt x="0" y="184"/>
                  </a:lnTo>
                  <a:lnTo>
                    <a:pt x="270" y="18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1"/>
            <p:cNvSpPr/>
            <p:nvPr/>
          </p:nvSpPr>
          <p:spPr>
            <a:xfrm>
              <a:off x="2739044" y="2021726"/>
              <a:ext cx="27318" cy="10662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0" y="0"/>
                  </a:moveTo>
                  <a:lnTo>
                    <a:pt x="0" y="168"/>
                  </a:lnTo>
                  <a:lnTo>
                    <a:pt x="433" y="16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1"/>
            <p:cNvSpPr/>
            <p:nvPr/>
          </p:nvSpPr>
          <p:spPr>
            <a:xfrm>
              <a:off x="2945729" y="2030369"/>
              <a:ext cx="32113" cy="11293"/>
            </a:xfrm>
            <a:custGeom>
              <a:avLst/>
              <a:gdLst/>
              <a:ahLst/>
              <a:cxnLst/>
              <a:rect l="l" t="t" r="r" b="b"/>
              <a:pathLst>
                <a:path w="509" h="179" extrusionOk="0">
                  <a:moveTo>
                    <a:pt x="0" y="1"/>
                  </a:moveTo>
                  <a:lnTo>
                    <a:pt x="0" y="179"/>
                  </a:lnTo>
                  <a:lnTo>
                    <a:pt x="509" y="179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1"/>
            <p:cNvSpPr/>
            <p:nvPr/>
          </p:nvSpPr>
          <p:spPr>
            <a:xfrm>
              <a:off x="2933553" y="2018193"/>
              <a:ext cx="27318" cy="10662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0" y="0"/>
                  </a:moveTo>
                  <a:lnTo>
                    <a:pt x="0" y="168"/>
                  </a:lnTo>
                  <a:lnTo>
                    <a:pt x="432" y="168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1"/>
            <p:cNvSpPr/>
            <p:nvPr/>
          </p:nvSpPr>
          <p:spPr>
            <a:xfrm>
              <a:off x="2723334" y="1867027"/>
              <a:ext cx="19306" cy="8706"/>
            </a:xfrm>
            <a:custGeom>
              <a:avLst/>
              <a:gdLst/>
              <a:ahLst/>
              <a:cxnLst/>
              <a:rect l="l" t="t" r="r" b="b"/>
              <a:pathLst>
                <a:path w="306" h="138" extrusionOk="0">
                  <a:moveTo>
                    <a:pt x="0" y="1"/>
                  </a:moveTo>
                  <a:lnTo>
                    <a:pt x="0" y="138"/>
                  </a:lnTo>
                  <a:lnTo>
                    <a:pt x="305" y="13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1"/>
            <p:cNvSpPr/>
            <p:nvPr/>
          </p:nvSpPr>
          <p:spPr>
            <a:xfrm>
              <a:off x="2759611" y="1725829"/>
              <a:ext cx="219869" cy="88641"/>
            </a:xfrm>
            <a:custGeom>
              <a:avLst/>
              <a:gdLst/>
              <a:ahLst/>
              <a:cxnLst/>
              <a:rect l="l" t="t" r="r" b="b"/>
              <a:pathLst>
                <a:path w="3485" h="1405" extrusionOk="0">
                  <a:moveTo>
                    <a:pt x="1679" y="0"/>
                  </a:moveTo>
                  <a:lnTo>
                    <a:pt x="773" y="1013"/>
                  </a:lnTo>
                  <a:lnTo>
                    <a:pt x="76" y="112"/>
                  </a:lnTo>
                  <a:lnTo>
                    <a:pt x="0" y="387"/>
                  </a:lnTo>
                  <a:lnTo>
                    <a:pt x="763" y="1399"/>
                  </a:lnTo>
                  <a:lnTo>
                    <a:pt x="1679" y="362"/>
                  </a:lnTo>
                  <a:lnTo>
                    <a:pt x="2681" y="1404"/>
                  </a:lnTo>
                  <a:lnTo>
                    <a:pt x="3484" y="463"/>
                  </a:lnTo>
                  <a:lnTo>
                    <a:pt x="3332" y="275"/>
                  </a:lnTo>
                  <a:lnTo>
                    <a:pt x="2691" y="1038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1"/>
            <p:cNvSpPr/>
            <p:nvPr/>
          </p:nvSpPr>
          <p:spPr>
            <a:xfrm>
              <a:off x="2759611" y="1724568"/>
              <a:ext cx="208954" cy="16403"/>
            </a:xfrm>
            <a:custGeom>
              <a:avLst/>
              <a:gdLst/>
              <a:ahLst/>
              <a:cxnLst/>
              <a:rect l="l" t="t" r="r" b="b"/>
              <a:pathLst>
                <a:path w="3312" h="260" extrusionOk="0">
                  <a:moveTo>
                    <a:pt x="0" y="0"/>
                  </a:moveTo>
                  <a:lnTo>
                    <a:pt x="0" y="244"/>
                  </a:lnTo>
                  <a:lnTo>
                    <a:pt x="3311" y="259"/>
                  </a:lnTo>
                  <a:lnTo>
                    <a:pt x="331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1"/>
            <p:cNvSpPr/>
            <p:nvPr/>
          </p:nvSpPr>
          <p:spPr>
            <a:xfrm>
              <a:off x="2812229" y="1864125"/>
              <a:ext cx="97285" cy="183024"/>
            </a:xfrm>
            <a:custGeom>
              <a:avLst/>
              <a:gdLst/>
              <a:ahLst/>
              <a:cxnLst/>
              <a:rect l="l" t="t" r="r" b="b"/>
              <a:pathLst>
                <a:path w="1542" h="2901" extrusionOk="0">
                  <a:moveTo>
                    <a:pt x="1542" y="1"/>
                  </a:moveTo>
                  <a:lnTo>
                    <a:pt x="0" y="72"/>
                  </a:lnTo>
                  <a:lnTo>
                    <a:pt x="0" y="2865"/>
                  </a:lnTo>
                  <a:lnTo>
                    <a:pt x="1542" y="2900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1"/>
            <p:cNvSpPr/>
            <p:nvPr/>
          </p:nvSpPr>
          <p:spPr>
            <a:xfrm>
              <a:off x="2821503" y="1890118"/>
              <a:ext cx="78358" cy="61702"/>
            </a:xfrm>
            <a:custGeom>
              <a:avLst/>
              <a:gdLst/>
              <a:ahLst/>
              <a:cxnLst/>
              <a:rect l="l" t="t" r="r" b="b"/>
              <a:pathLst>
                <a:path w="1242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242" y="977"/>
                  </a:lnTo>
                  <a:lnTo>
                    <a:pt x="12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1"/>
            <p:cNvSpPr/>
            <p:nvPr/>
          </p:nvSpPr>
          <p:spPr>
            <a:xfrm>
              <a:off x="2822828" y="1966837"/>
              <a:ext cx="76402" cy="69084"/>
            </a:xfrm>
            <a:custGeom>
              <a:avLst/>
              <a:gdLst/>
              <a:ahLst/>
              <a:cxnLst/>
              <a:rect l="l" t="t" r="r" b="b"/>
              <a:pathLst>
                <a:path w="1211" h="1095" extrusionOk="0">
                  <a:moveTo>
                    <a:pt x="0" y="0"/>
                  </a:moveTo>
                  <a:lnTo>
                    <a:pt x="0" y="1094"/>
                  </a:lnTo>
                  <a:lnTo>
                    <a:pt x="1211" y="1094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1"/>
            <p:cNvSpPr/>
            <p:nvPr/>
          </p:nvSpPr>
          <p:spPr>
            <a:xfrm>
              <a:off x="2741315" y="1908415"/>
              <a:ext cx="50724" cy="85739"/>
            </a:xfrm>
            <a:custGeom>
              <a:avLst/>
              <a:gdLst/>
              <a:ahLst/>
              <a:cxnLst/>
              <a:rect l="l" t="t" r="r" b="b"/>
              <a:pathLst>
                <a:path w="804" h="1359" extrusionOk="0">
                  <a:moveTo>
                    <a:pt x="0" y="1"/>
                  </a:moveTo>
                  <a:lnTo>
                    <a:pt x="0" y="1359"/>
                  </a:lnTo>
                  <a:lnTo>
                    <a:pt x="804" y="1359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1"/>
            <p:cNvSpPr/>
            <p:nvPr/>
          </p:nvSpPr>
          <p:spPr>
            <a:xfrm>
              <a:off x="2747056" y="1914219"/>
              <a:ext cx="39873" cy="74509"/>
            </a:xfrm>
            <a:custGeom>
              <a:avLst/>
              <a:gdLst/>
              <a:ahLst/>
              <a:cxnLst/>
              <a:rect l="l" t="t" r="r" b="b"/>
              <a:pathLst>
                <a:path w="632" h="1181" extrusionOk="0">
                  <a:moveTo>
                    <a:pt x="1" y="0"/>
                  </a:moveTo>
                  <a:lnTo>
                    <a:pt x="1" y="1180"/>
                  </a:lnTo>
                  <a:lnTo>
                    <a:pt x="631" y="118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1"/>
            <p:cNvSpPr/>
            <p:nvPr/>
          </p:nvSpPr>
          <p:spPr>
            <a:xfrm>
              <a:off x="2764406" y="1909361"/>
              <a:ext cx="5173" cy="83531"/>
            </a:xfrm>
            <a:custGeom>
              <a:avLst/>
              <a:gdLst/>
              <a:ahLst/>
              <a:cxnLst/>
              <a:rect l="l" t="t" r="r" b="b"/>
              <a:pathLst>
                <a:path w="82" h="1324" extrusionOk="0">
                  <a:moveTo>
                    <a:pt x="0" y="1"/>
                  </a:moveTo>
                  <a:lnTo>
                    <a:pt x="0" y="1323"/>
                  </a:lnTo>
                  <a:lnTo>
                    <a:pt x="82" y="13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1"/>
            <p:cNvSpPr/>
            <p:nvPr/>
          </p:nvSpPr>
          <p:spPr>
            <a:xfrm>
              <a:off x="2741315" y="1948856"/>
              <a:ext cx="45614" cy="5236"/>
            </a:xfrm>
            <a:custGeom>
              <a:avLst/>
              <a:gdLst/>
              <a:ahLst/>
              <a:cxnLst/>
              <a:rect l="l" t="t" r="r" b="b"/>
              <a:pathLst>
                <a:path w="723" h="83" extrusionOk="0">
                  <a:moveTo>
                    <a:pt x="0" y="1"/>
                  </a:moveTo>
                  <a:lnTo>
                    <a:pt x="0" y="82"/>
                  </a:lnTo>
                  <a:lnTo>
                    <a:pt x="722" y="82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1"/>
            <p:cNvSpPr/>
            <p:nvPr/>
          </p:nvSpPr>
          <p:spPr>
            <a:xfrm>
              <a:off x="2920051" y="1905891"/>
              <a:ext cx="50409" cy="86055"/>
            </a:xfrm>
            <a:custGeom>
              <a:avLst/>
              <a:gdLst/>
              <a:ahLst/>
              <a:cxnLst/>
              <a:rect l="l" t="t" r="r" b="b"/>
              <a:pathLst>
                <a:path w="799" h="1364" extrusionOk="0">
                  <a:moveTo>
                    <a:pt x="0" y="0"/>
                  </a:moveTo>
                  <a:lnTo>
                    <a:pt x="0" y="1363"/>
                  </a:lnTo>
                  <a:lnTo>
                    <a:pt x="799" y="136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1"/>
            <p:cNvSpPr/>
            <p:nvPr/>
          </p:nvSpPr>
          <p:spPr>
            <a:xfrm>
              <a:off x="2925162" y="1911317"/>
              <a:ext cx="39873" cy="74509"/>
            </a:xfrm>
            <a:custGeom>
              <a:avLst/>
              <a:gdLst/>
              <a:ahLst/>
              <a:cxnLst/>
              <a:rect l="l" t="t" r="r" b="b"/>
              <a:pathLst>
                <a:path w="632" h="1181" extrusionOk="0">
                  <a:moveTo>
                    <a:pt x="1" y="0"/>
                  </a:moveTo>
                  <a:lnTo>
                    <a:pt x="1" y="1181"/>
                  </a:lnTo>
                  <a:lnTo>
                    <a:pt x="631" y="1181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1"/>
            <p:cNvSpPr/>
            <p:nvPr/>
          </p:nvSpPr>
          <p:spPr>
            <a:xfrm>
              <a:off x="2942512" y="1907153"/>
              <a:ext cx="5173" cy="83468"/>
            </a:xfrm>
            <a:custGeom>
              <a:avLst/>
              <a:gdLst/>
              <a:ahLst/>
              <a:cxnLst/>
              <a:rect l="l" t="t" r="r" b="b"/>
              <a:pathLst>
                <a:path w="82" h="1323" extrusionOk="0">
                  <a:moveTo>
                    <a:pt x="0" y="0"/>
                  </a:moveTo>
                  <a:lnTo>
                    <a:pt x="0" y="1323"/>
                  </a:lnTo>
                  <a:lnTo>
                    <a:pt x="82" y="132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1"/>
            <p:cNvSpPr/>
            <p:nvPr/>
          </p:nvSpPr>
          <p:spPr>
            <a:xfrm>
              <a:off x="2920051" y="1946269"/>
              <a:ext cx="45299" cy="5236"/>
            </a:xfrm>
            <a:custGeom>
              <a:avLst/>
              <a:gdLst/>
              <a:ahLst/>
              <a:cxnLst/>
              <a:rect l="l" t="t" r="r" b="b"/>
              <a:pathLst>
                <a:path w="718" h="83" extrusionOk="0">
                  <a:moveTo>
                    <a:pt x="0" y="1"/>
                  </a:moveTo>
                  <a:lnTo>
                    <a:pt x="0" y="82"/>
                  </a:lnTo>
                  <a:lnTo>
                    <a:pt x="718" y="8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1"/>
            <p:cNvSpPr/>
            <p:nvPr/>
          </p:nvSpPr>
          <p:spPr>
            <a:xfrm>
              <a:off x="2830525" y="1612518"/>
              <a:ext cx="67759" cy="112742"/>
            </a:xfrm>
            <a:custGeom>
              <a:avLst/>
              <a:gdLst/>
              <a:ahLst/>
              <a:cxnLst/>
              <a:rect l="l" t="t" r="r" b="b"/>
              <a:pathLst>
                <a:path w="1074" h="1787" extrusionOk="0">
                  <a:moveTo>
                    <a:pt x="0" y="1"/>
                  </a:moveTo>
                  <a:lnTo>
                    <a:pt x="0" y="1786"/>
                  </a:lnTo>
                  <a:lnTo>
                    <a:pt x="1073" y="178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1"/>
            <p:cNvSpPr/>
            <p:nvPr/>
          </p:nvSpPr>
          <p:spPr>
            <a:xfrm>
              <a:off x="2837592" y="1620215"/>
              <a:ext cx="53626" cy="97663"/>
            </a:xfrm>
            <a:custGeom>
              <a:avLst/>
              <a:gdLst/>
              <a:ahLst/>
              <a:cxnLst/>
              <a:rect l="l" t="t" r="r" b="b"/>
              <a:pathLst>
                <a:path w="850" h="1548" extrusionOk="0">
                  <a:moveTo>
                    <a:pt x="0" y="1"/>
                  </a:moveTo>
                  <a:lnTo>
                    <a:pt x="0" y="1547"/>
                  </a:lnTo>
                  <a:lnTo>
                    <a:pt x="850" y="1547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1"/>
            <p:cNvSpPr/>
            <p:nvPr/>
          </p:nvSpPr>
          <p:spPr>
            <a:xfrm>
              <a:off x="2860998" y="1614159"/>
              <a:ext cx="7445" cy="110092"/>
            </a:xfrm>
            <a:custGeom>
              <a:avLst/>
              <a:gdLst/>
              <a:ahLst/>
              <a:cxnLst/>
              <a:rect l="l" t="t" r="r" b="b"/>
              <a:pathLst>
                <a:path w="118" h="1745" extrusionOk="0">
                  <a:moveTo>
                    <a:pt x="0" y="0"/>
                  </a:moveTo>
                  <a:lnTo>
                    <a:pt x="0" y="1745"/>
                  </a:lnTo>
                  <a:lnTo>
                    <a:pt x="117" y="17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1"/>
            <p:cNvSpPr/>
            <p:nvPr/>
          </p:nvSpPr>
          <p:spPr>
            <a:xfrm>
              <a:off x="2830525" y="1665515"/>
              <a:ext cx="60693" cy="7445"/>
            </a:xfrm>
            <a:custGeom>
              <a:avLst/>
              <a:gdLst/>
              <a:ahLst/>
              <a:cxnLst/>
              <a:rect l="l" t="t" r="r" b="b"/>
              <a:pathLst>
                <a:path w="962" h="118" extrusionOk="0">
                  <a:moveTo>
                    <a:pt x="0" y="0"/>
                  </a:moveTo>
                  <a:lnTo>
                    <a:pt x="0" y="117"/>
                  </a:lnTo>
                  <a:lnTo>
                    <a:pt x="962" y="117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1"/>
            <p:cNvSpPr/>
            <p:nvPr/>
          </p:nvSpPr>
          <p:spPr>
            <a:xfrm>
              <a:off x="2746741" y="1799330"/>
              <a:ext cx="233370" cy="16403"/>
            </a:xfrm>
            <a:custGeom>
              <a:avLst/>
              <a:gdLst/>
              <a:ahLst/>
              <a:cxnLst/>
              <a:rect l="l" t="t" r="r" b="b"/>
              <a:pathLst>
                <a:path w="3699" h="260" extrusionOk="0">
                  <a:moveTo>
                    <a:pt x="3699" y="0"/>
                  </a:moveTo>
                  <a:lnTo>
                    <a:pt x="6" y="10"/>
                  </a:lnTo>
                  <a:lnTo>
                    <a:pt x="1" y="260"/>
                  </a:lnTo>
                  <a:lnTo>
                    <a:pt x="3699" y="244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1"/>
            <p:cNvSpPr/>
            <p:nvPr/>
          </p:nvSpPr>
          <p:spPr>
            <a:xfrm>
              <a:off x="2800999" y="1862547"/>
              <a:ext cx="120376" cy="19306"/>
            </a:xfrm>
            <a:custGeom>
              <a:avLst/>
              <a:gdLst/>
              <a:ahLst/>
              <a:cxnLst/>
              <a:rect l="l" t="t" r="r" b="b"/>
              <a:pathLst>
                <a:path w="1908" h="306" extrusionOk="0">
                  <a:moveTo>
                    <a:pt x="244" y="0"/>
                  </a:moveTo>
                  <a:cubicBezTo>
                    <a:pt x="112" y="0"/>
                    <a:pt x="0" y="72"/>
                    <a:pt x="0" y="153"/>
                  </a:cubicBezTo>
                  <a:cubicBezTo>
                    <a:pt x="0" y="234"/>
                    <a:pt x="107" y="306"/>
                    <a:pt x="244" y="306"/>
                  </a:cubicBezTo>
                  <a:lnTo>
                    <a:pt x="1658" y="306"/>
                  </a:lnTo>
                  <a:cubicBezTo>
                    <a:pt x="1791" y="306"/>
                    <a:pt x="1908" y="234"/>
                    <a:pt x="1908" y="153"/>
                  </a:cubicBezTo>
                  <a:cubicBezTo>
                    <a:pt x="1908" y="72"/>
                    <a:pt x="1791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1"/>
            <p:cNvSpPr/>
            <p:nvPr/>
          </p:nvSpPr>
          <p:spPr>
            <a:xfrm>
              <a:off x="2662325" y="1479649"/>
              <a:ext cx="399170" cy="582510"/>
            </a:xfrm>
            <a:custGeom>
              <a:avLst/>
              <a:gdLst/>
              <a:ahLst/>
              <a:cxnLst/>
              <a:rect l="l" t="t" r="r" b="b"/>
              <a:pathLst>
                <a:path w="6327" h="9233" extrusionOk="0">
                  <a:moveTo>
                    <a:pt x="3114" y="0"/>
                  </a:moveTo>
                  <a:cubicBezTo>
                    <a:pt x="2863" y="0"/>
                    <a:pt x="2597" y="121"/>
                    <a:pt x="2417" y="449"/>
                  </a:cubicBezTo>
                  <a:lnTo>
                    <a:pt x="1" y="8816"/>
                  </a:lnTo>
                  <a:cubicBezTo>
                    <a:pt x="1" y="8816"/>
                    <a:pt x="49" y="9018"/>
                    <a:pt x="358" y="9018"/>
                  </a:cubicBezTo>
                  <a:cubicBezTo>
                    <a:pt x="382" y="9018"/>
                    <a:pt x="407" y="9017"/>
                    <a:pt x="433" y="9014"/>
                  </a:cubicBezTo>
                  <a:cubicBezTo>
                    <a:pt x="433" y="9014"/>
                    <a:pt x="601" y="9014"/>
                    <a:pt x="764" y="8287"/>
                  </a:cubicBezTo>
                  <a:cubicBezTo>
                    <a:pt x="932" y="7560"/>
                    <a:pt x="2870" y="677"/>
                    <a:pt x="2870" y="677"/>
                  </a:cubicBezTo>
                  <a:cubicBezTo>
                    <a:pt x="2870" y="677"/>
                    <a:pt x="2899" y="602"/>
                    <a:pt x="3066" y="602"/>
                  </a:cubicBezTo>
                  <a:cubicBezTo>
                    <a:pt x="3129" y="602"/>
                    <a:pt x="3210" y="613"/>
                    <a:pt x="3317" y="642"/>
                  </a:cubicBezTo>
                  <a:cubicBezTo>
                    <a:pt x="3317" y="642"/>
                    <a:pt x="3318" y="641"/>
                    <a:pt x="3320" y="641"/>
                  </a:cubicBezTo>
                  <a:cubicBezTo>
                    <a:pt x="3353" y="641"/>
                    <a:pt x="3636" y="740"/>
                    <a:pt x="4441" y="3882"/>
                  </a:cubicBezTo>
                  <a:cubicBezTo>
                    <a:pt x="5306" y="7260"/>
                    <a:pt x="5535" y="9121"/>
                    <a:pt x="5708" y="9142"/>
                  </a:cubicBezTo>
                  <a:cubicBezTo>
                    <a:pt x="5798" y="9153"/>
                    <a:pt x="5985" y="9233"/>
                    <a:pt x="6127" y="9233"/>
                  </a:cubicBezTo>
                  <a:cubicBezTo>
                    <a:pt x="6241" y="9233"/>
                    <a:pt x="6326" y="9181"/>
                    <a:pt x="6308" y="8999"/>
                  </a:cubicBezTo>
                  <a:cubicBezTo>
                    <a:pt x="6273" y="8592"/>
                    <a:pt x="4014" y="677"/>
                    <a:pt x="3739" y="296"/>
                  </a:cubicBezTo>
                  <a:cubicBezTo>
                    <a:pt x="3620" y="130"/>
                    <a:pt x="3375" y="0"/>
                    <a:pt x="3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1"/>
            <p:cNvSpPr/>
            <p:nvPr/>
          </p:nvSpPr>
          <p:spPr>
            <a:xfrm>
              <a:off x="2891156" y="1948856"/>
              <a:ext cx="8706" cy="21577"/>
            </a:xfrm>
            <a:custGeom>
              <a:avLst/>
              <a:gdLst/>
              <a:ahLst/>
              <a:cxnLst/>
              <a:rect l="l" t="t" r="r" b="b"/>
              <a:pathLst>
                <a:path w="138" h="342" extrusionOk="0">
                  <a:moveTo>
                    <a:pt x="72" y="1"/>
                  </a:moveTo>
                  <a:cubicBezTo>
                    <a:pt x="31" y="1"/>
                    <a:pt x="1" y="77"/>
                    <a:pt x="1" y="174"/>
                  </a:cubicBezTo>
                  <a:cubicBezTo>
                    <a:pt x="1" y="265"/>
                    <a:pt x="31" y="341"/>
                    <a:pt x="72" y="341"/>
                  </a:cubicBezTo>
                  <a:cubicBezTo>
                    <a:pt x="107" y="341"/>
                    <a:pt x="138" y="265"/>
                    <a:pt x="138" y="174"/>
                  </a:cubicBezTo>
                  <a:cubicBezTo>
                    <a:pt x="138" y="77"/>
                    <a:pt x="10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5" name="Google Shape;3145;p41"/>
          <p:cNvGrpSpPr/>
          <p:nvPr/>
        </p:nvGrpSpPr>
        <p:grpSpPr>
          <a:xfrm rot="-1361548">
            <a:off x="710571" y="548810"/>
            <a:ext cx="421022" cy="469597"/>
            <a:chOff x="3604950" y="2842325"/>
            <a:chExt cx="76550" cy="85375"/>
          </a:xfrm>
        </p:grpSpPr>
        <p:sp>
          <p:nvSpPr>
            <p:cNvPr id="3146" name="Google Shape;3146;p41"/>
            <p:cNvSpPr/>
            <p:nvPr/>
          </p:nvSpPr>
          <p:spPr>
            <a:xfrm>
              <a:off x="3614975" y="2861825"/>
              <a:ext cx="55975" cy="48300"/>
            </a:xfrm>
            <a:custGeom>
              <a:avLst/>
              <a:gdLst/>
              <a:ahLst/>
              <a:cxnLst/>
              <a:rect l="l" t="t" r="r" b="b"/>
              <a:pathLst>
                <a:path w="2239" h="1932" extrusionOk="0">
                  <a:moveTo>
                    <a:pt x="678" y="202"/>
                  </a:moveTo>
                  <a:cubicBezTo>
                    <a:pt x="813" y="303"/>
                    <a:pt x="953" y="403"/>
                    <a:pt x="1089" y="504"/>
                  </a:cubicBezTo>
                  <a:cubicBezTo>
                    <a:pt x="1098" y="511"/>
                    <a:pt x="1109" y="514"/>
                    <a:pt x="1121" y="514"/>
                  </a:cubicBezTo>
                  <a:cubicBezTo>
                    <a:pt x="1128" y="514"/>
                    <a:pt x="1135" y="513"/>
                    <a:pt x="1142" y="510"/>
                  </a:cubicBezTo>
                  <a:lnTo>
                    <a:pt x="1142" y="510"/>
                  </a:lnTo>
                  <a:cubicBezTo>
                    <a:pt x="1145" y="509"/>
                    <a:pt x="1149" y="508"/>
                    <a:pt x="1152" y="506"/>
                  </a:cubicBezTo>
                  <a:lnTo>
                    <a:pt x="1152" y="506"/>
                  </a:lnTo>
                  <a:cubicBezTo>
                    <a:pt x="1158" y="503"/>
                    <a:pt x="1164" y="498"/>
                    <a:pt x="1170" y="492"/>
                  </a:cubicBezTo>
                  <a:lnTo>
                    <a:pt x="1170" y="492"/>
                  </a:lnTo>
                  <a:cubicBezTo>
                    <a:pt x="1297" y="396"/>
                    <a:pt x="1431" y="300"/>
                    <a:pt x="1563" y="204"/>
                  </a:cubicBezTo>
                  <a:lnTo>
                    <a:pt x="1563" y="204"/>
                  </a:lnTo>
                  <a:cubicBezTo>
                    <a:pt x="1545" y="373"/>
                    <a:pt x="1531" y="539"/>
                    <a:pt x="1511" y="707"/>
                  </a:cubicBezTo>
                  <a:cubicBezTo>
                    <a:pt x="1511" y="727"/>
                    <a:pt x="1522" y="753"/>
                    <a:pt x="1542" y="768"/>
                  </a:cubicBezTo>
                  <a:cubicBezTo>
                    <a:pt x="1699" y="837"/>
                    <a:pt x="1853" y="902"/>
                    <a:pt x="2009" y="972"/>
                  </a:cubicBezTo>
                  <a:lnTo>
                    <a:pt x="2009" y="972"/>
                  </a:lnTo>
                  <a:cubicBezTo>
                    <a:pt x="1853" y="1041"/>
                    <a:pt x="1699" y="1108"/>
                    <a:pt x="1542" y="1180"/>
                  </a:cubicBezTo>
                  <a:cubicBezTo>
                    <a:pt x="1522" y="1185"/>
                    <a:pt x="1511" y="1216"/>
                    <a:pt x="1511" y="1236"/>
                  </a:cubicBezTo>
                  <a:cubicBezTo>
                    <a:pt x="1531" y="1408"/>
                    <a:pt x="1545" y="1573"/>
                    <a:pt x="1562" y="1739"/>
                  </a:cubicBezTo>
                  <a:lnTo>
                    <a:pt x="1562" y="1739"/>
                  </a:lnTo>
                  <a:cubicBezTo>
                    <a:pt x="1425" y="1639"/>
                    <a:pt x="1287" y="1539"/>
                    <a:pt x="1155" y="1439"/>
                  </a:cubicBezTo>
                  <a:cubicBezTo>
                    <a:pt x="1145" y="1432"/>
                    <a:pt x="1132" y="1428"/>
                    <a:pt x="1120" y="1428"/>
                  </a:cubicBezTo>
                  <a:cubicBezTo>
                    <a:pt x="1108" y="1428"/>
                    <a:pt x="1097" y="1432"/>
                    <a:pt x="1089" y="1439"/>
                  </a:cubicBezTo>
                  <a:cubicBezTo>
                    <a:pt x="953" y="1540"/>
                    <a:pt x="813" y="1640"/>
                    <a:pt x="678" y="1741"/>
                  </a:cubicBezTo>
                  <a:lnTo>
                    <a:pt x="678" y="1741"/>
                  </a:lnTo>
                  <a:cubicBezTo>
                    <a:pt x="696" y="1572"/>
                    <a:pt x="713" y="1404"/>
                    <a:pt x="733" y="1236"/>
                  </a:cubicBezTo>
                  <a:cubicBezTo>
                    <a:pt x="733" y="1216"/>
                    <a:pt x="718" y="1190"/>
                    <a:pt x="703" y="1180"/>
                  </a:cubicBezTo>
                  <a:cubicBezTo>
                    <a:pt x="545" y="1108"/>
                    <a:pt x="388" y="1041"/>
                    <a:pt x="231" y="972"/>
                  </a:cubicBezTo>
                  <a:lnTo>
                    <a:pt x="231" y="972"/>
                  </a:lnTo>
                  <a:cubicBezTo>
                    <a:pt x="388" y="902"/>
                    <a:pt x="545" y="837"/>
                    <a:pt x="703" y="768"/>
                  </a:cubicBezTo>
                  <a:cubicBezTo>
                    <a:pt x="718" y="758"/>
                    <a:pt x="733" y="727"/>
                    <a:pt x="733" y="707"/>
                  </a:cubicBezTo>
                  <a:cubicBezTo>
                    <a:pt x="713" y="539"/>
                    <a:pt x="696" y="371"/>
                    <a:pt x="678" y="202"/>
                  </a:cubicBezTo>
                  <a:close/>
                  <a:moveTo>
                    <a:pt x="601" y="1"/>
                  </a:moveTo>
                  <a:cubicBezTo>
                    <a:pt x="567" y="1"/>
                    <a:pt x="531" y="28"/>
                    <a:pt x="535" y="66"/>
                  </a:cubicBezTo>
                  <a:cubicBezTo>
                    <a:pt x="559" y="271"/>
                    <a:pt x="578" y="467"/>
                    <a:pt x="601" y="667"/>
                  </a:cubicBezTo>
                  <a:lnTo>
                    <a:pt x="601" y="667"/>
                  </a:lnTo>
                  <a:cubicBezTo>
                    <a:pt x="419" y="748"/>
                    <a:pt x="233" y="829"/>
                    <a:pt x="46" y="910"/>
                  </a:cubicBezTo>
                  <a:cubicBezTo>
                    <a:pt x="1" y="931"/>
                    <a:pt x="1" y="1002"/>
                    <a:pt x="46" y="1017"/>
                  </a:cubicBezTo>
                  <a:cubicBezTo>
                    <a:pt x="233" y="1103"/>
                    <a:pt x="419" y="1180"/>
                    <a:pt x="601" y="1265"/>
                  </a:cubicBezTo>
                  <a:lnTo>
                    <a:pt x="601" y="1265"/>
                  </a:lnTo>
                  <a:cubicBezTo>
                    <a:pt x="578" y="1468"/>
                    <a:pt x="558" y="1663"/>
                    <a:pt x="535" y="1867"/>
                  </a:cubicBezTo>
                  <a:cubicBezTo>
                    <a:pt x="531" y="1899"/>
                    <a:pt x="571" y="1931"/>
                    <a:pt x="605" y="1931"/>
                  </a:cubicBezTo>
                  <a:cubicBezTo>
                    <a:pt x="615" y="1931"/>
                    <a:pt x="624" y="1928"/>
                    <a:pt x="631" y="1923"/>
                  </a:cubicBezTo>
                  <a:cubicBezTo>
                    <a:pt x="793" y="1804"/>
                    <a:pt x="960" y="1685"/>
                    <a:pt x="1122" y="1565"/>
                  </a:cubicBezTo>
                  <a:lnTo>
                    <a:pt x="1122" y="1565"/>
                  </a:lnTo>
                  <a:cubicBezTo>
                    <a:pt x="1285" y="1685"/>
                    <a:pt x="1451" y="1804"/>
                    <a:pt x="1613" y="1923"/>
                  </a:cubicBezTo>
                  <a:cubicBezTo>
                    <a:pt x="1622" y="1929"/>
                    <a:pt x="1633" y="1932"/>
                    <a:pt x="1643" y="1932"/>
                  </a:cubicBezTo>
                  <a:cubicBezTo>
                    <a:pt x="1677" y="1932"/>
                    <a:pt x="1712" y="1905"/>
                    <a:pt x="1705" y="1867"/>
                  </a:cubicBezTo>
                  <a:cubicBezTo>
                    <a:pt x="1681" y="1662"/>
                    <a:pt x="1666" y="1467"/>
                    <a:pt x="1643" y="1263"/>
                  </a:cubicBezTo>
                  <a:lnTo>
                    <a:pt x="1643" y="1263"/>
                  </a:lnTo>
                  <a:cubicBezTo>
                    <a:pt x="1828" y="1179"/>
                    <a:pt x="2013" y="1103"/>
                    <a:pt x="2198" y="1017"/>
                  </a:cubicBezTo>
                  <a:cubicBezTo>
                    <a:pt x="2239" y="1002"/>
                    <a:pt x="2239" y="931"/>
                    <a:pt x="2198" y="910"/>
                  </a:cubicBezTo>
                  <a:cubicBezTo>
                    <a:pt x="2013" y="830"/>
                    <a:pt x="1828" y="749"/>
                    <a:pt x="1643" y="669"/>
                  </a:cubicBezTo>
                  <a:lnTo>
                    <a:pt x="1643" y="669"/>
                  </a:lnTo>
                  <a:cubicBezTo>
                    <a:pt x="1666" y="468"/>
                    <a:pt x="1681" y="267"/>
                    <a:pt x="1705" y="66"/>
                  </a:cubicBezTo>
                  <a:cubicBezTo>
                    <a:pt x="1712" y="31"/>
                    <a:pt x="1675" y="2"/>
                    <a:pt x="1641" y="2"/>
                  </a:cubicBezTo>
                  <a:cubicBezTo>
                    <a:pt x="1631" y="2"/>
                    <a:pt x="1621" y="4"/>
                    <a:pt x="1613" y="10"/>
                  </a:cubicBezTo>
                  <a:cubicBezTo>
                    <a:pt x="1451" y="129"/>
                    <a:pt x="1285" y="248"/>
                    <a:pt x="1122" y="367"/>
                  </a:cubicBezTo>
                  <a:lnTo>
                    <a:pt x="1122" y="367"/>
                  </a:lnTo>
                  <a:cubicBezTo>
                    <a:pt x="960" y="248"/>
                    <a:pt x="793" y="129"/>
                    <a:pt x="631" y="10"/>
                  </a:cubicBezTo>
                  <a:cubicBezTo>
                    <a:pt x="623" y="4"/>
                    <a:pt x="612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1"/>
            <p:cNvSpPr/>
            <p:nvPr/>
          </p:nvSpPr>
          <p:spPr>
            <a:xfrm>
              <a:off x="3641300" y="2842325"/>
              <a:ext cx="3450" cy="85375"/>
            </a:xfrm>
            <a:custGeom>
              <a:avLst/>
              <a:gdLst/>
              <a:ahLst/>
              <a:cxnLst/>
              <a:rect l="l" t="t" r="r" b="b"/>
              <a:pathLst>
                <a:path w="138" h="3415" extrusionOk="0">
                  <a:moveTo>
                    <a:pt x="69" y="0"/>
                  </a:moveTo>
                  <a:cubicBezTo>
                    <a:pt x="37" y="0"/>
                    <a:pt x="6" y="19"/>
                    <a:pt x="6" y="58"/>
                  </a:cubicBezTo>
                  <a:lnTo>
                    <a:pt x="6" y="383"/>
                  </a:lnTo>
                  <a:lnTo>
                    <a:pt x="6" y="1172"/>
                  </a:lnTo>
                  <a:lnTo>
                    <a:pt x="6" y="2123"/>
                  </a:lnTo>
                  <a:lnTo>
                    <a:pt x="6" y="2947"/>
                  </a:lnTo>
                  <a:cubicBezTo>
                    <a:pt x="6" y="3079"/>
                    <a:pt x="1" y="3211"/>
                    <a:pt x="6" y="3344"/>
                  </a:cubicBezTo>
                  <a:lnTo>
                    <a:pt x="6" y="3354"/>
                  </a:lnTo>
                  <a:cubicBezTo>
                    <a:pt x="6" y="3394"/>
                    <a:pt x="37" y="3415"/>
                    <a:pt x="69" y="3415"/>
                  </a:cubicBezTo>
                  <a:cubicBezTo>
                    <a:pt x="101" y="3415"/>
                    <a:pt x="133" y="3394"/>
                    <a:pt x="133" y="3354"/>
                  </a:cubicBezTo>
                  <a:lnTo>
                    <a:pt x="133" y="3028"/>
                  </a:lnTo>
                  <a:lnTo>
                    <a:pt x="133" y="2240"/>
                  </a:lnTo>
                  <a:lnTo>
                    <a:pt x="133" y="1284"/>
                  </a:lnTo>
                  <a:lnTo>
                    <a:pt x="133" y="465"/>
                  </a:lnTo>
                  <a:cubicBezTo>
                    <a:pt x="133" y="332"/>
                    <a:pt x="138" y="200"/>
                    <a:pt x="133" y="63"/>
                  </a:cubicBezTo>
                  <a:lnTo>
                    <a:pt x="133" y="58"/>
                  </a:lnTo>
                  <a:cubicBezTo>
                    <a:pt x="133" y="19"/>
                    <a:pt x="10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1"/>
            <p:cNvSpPr/>
            <p:nvPr/>
          </p:nvSpPr>
          <p:spPr>
            <a:xfrm>
              <a:off x="3627975" y="2851275"/>
              <a:ext cx="30000" cy="11225"/>
            </a:xfrm>
            <a:custGeom>
              <a:avLst/>
              <a:gdLst/>
              <a:ahLst/>
              <a:cxnLst/>
              <a:rect l="l" t="t" r="r" b="b"/>
              <a:pathLst>
                <a:path w="1200" h="449" extrusionOk="0">
                  <a:moveTo>
                    <a:pt x="94" y="1"/>
                  </a:moveTo>
                  <a:cubicBezTo>
                    <a:pt x="38" y="1"/>
                    <a:pt x="0" y="83"/>
                    <a:pt x="61" y="122"/>
                  </a:cubicBezTo>
                  <a:cubicBezTo>
                    <a:pt x="233" y="229"/>
                    <a:pt x="396" y="335"/>
                    <a:pt x="569" y="437"/>
                  </a:cubicBezTo>
                  <a:cubicBezTo>
                    <a:pt x="579" y="445"/>
                    <a:pt x="591" y="449"/>
                    <a:pt x="602" y="449"/>
                  </a:cubicBezTo>
                  <a:cubicBezTo>
                    <a:pt x="614" y="449"/>
                    <a:pt x="625" y="445"/>
                    <a:pt x="635" y="437"/>
                  </a:cubicBezTo>
                  <a:cubicBezTo>
                    <a:pt x="803" y="335"/>
                    <a:pt x="971" y="229"/>
                    <a:pt x="1144" y="127"/>
                  </a:cubicBezTo>
                  <a:cubicBezTo>
                    <a:pt x="1199" y="93"/>
                    <a:pt x="1166" y="9"/>
                    <a:pt x="1112" y="9"/>
                  </a:cubicBezTo>
                  <a:cubicBezTo>
                    <a:pt x="1101" y="9"/>
                    <a:pt x="1090" y="13"/>
                    <a:pt x="1078" y="20"/>
                  </a:cubicBezTo>
                  <a:cubicBezTo>
                    <a:pt x="916" y="115"/>
                    <a:pt x="763" y="215"/>
                    <a:pt x="603" y="310"/>
                  </a:cubicBezTo>
                  <a:lnTo>
                    <a:pt x="603" y="310"/>
                  </a:lnTo>
                  <a:cubicBezTo>
                    <a:pt x="441" y="210"/>
                    <a:pt x="284" y="105"/>
                    <a:pt x="127" y="10"/>
                  </a:cubicBezTo>
                  <a:cubicBezTo>
                    <a:pt x="116" y="4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1"/>
            <p:cNvSpPr/>
            <p:nvPr/>
          </p:nvSpPr>
          <p:spPr>
            <a:xfrm>
              <a:off x="3628200" y="2908325"/>
              <a:ext cx="30000" cy="11250"/>
            </a:xfrm>
            <a:custGeom>
              <a:avLst/>
              <a:gdLst/>
              <a:ahLst/>
              <a:cxnLst/>
              <a:rect l="l" t="t" r="r" b="b"/>
              <a:pathLst>
                <a:path w="1200" h="450" extrusionOk="0">
                  <a:moveTo>
                    <a:pt x="598" y="0"/>
                  </a:moveTo>
                  <a:cubicBezTo>
                    <a:pt x="587" y="0"/>
                    <a:pt x="575" y="4"/>
                    <a:pt x="565" y="12"/>
                  </a:cubicBezTo>
                  <a:cubicBezTo>
                    <a:pt x="397" y="114"/>
                    <a:pt x="230" y="220"/>
                    <a:pt x="57" y="322"/>
                  </a:cubicBezTo>
                  <a:cubicBezTo>
                    <a:pt x="1" y="361"/>
                    <a:pt x="36" y="443"/>
                    <a:pt x="91" y="443"/>
                  </a:cubicBezTo>
                  <a:cubicBezTo>
                    <a:pt x="101" y="443"/>
                    <a:pt x="112" y="440"/>
                    <a:pt x="123" y="434"/>
                  </a:cubicBezTo>
                  <a:cubicBezTo>
                    <a:pt x="284" y="339"/>
                    <a:pt x="437" y="235"/>
                    <a:pt x="597" y="139"/>
                  </a:cubicBezTo>
                  <a:lnTo>
                    <a:pt x="597" y="139"/>
                  </a:lnTo>
                  <a:cubicBezTo>
                    <a:pt x="759" y="244"/>
                    <a:pt x="916" y="344"/>
                    <a:pt x="1074" y="439"/>
                  </a:cubicBezTo>
                  <a:cubicBezTo>
                    <a:pt x="1086" y="447"/>
                    <a:pt x="1097" y="450"/>
                    <a:pt x="1108" y="450"/>
                  </a:cubicBezTo>
                  <a:cubicBezTo>
                    <a:pt x="1163" y="450"/>
                    <a:pt x="1200" y="365"/>
                    <a:pt x="1140" y="327"/>
                  </a:cubicBezTo>
                  <a:cubicBezTo>
                    <a:pt x="967" y="220"/>
                    <a:pt x="804" y="114"/>
                    <a:pt x="631" y="12"/>
                  </a:cubicBezTo>
                  <a:cubicBezTo>
                    <a:pt x="621" y="4"/>
                    <a:pt x="610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1"/>
            <p:cNvSpPr/>
            <p:nvPr/>
          </p:nvSpPr>
          <p:spPr>
            <a:xfrm>
              <a:off x="3605100" y="2863575"/>
              <a:ext cx="75750" cy="44675"/>
            </a:xfrm>
            <a:custGeom>
              <a:avLst/>
              <a:gdLst/>
              <a:ahLst/>
              <a:cxnLst/>
              <a:rect l="l" t="t" r="r" b="b"/>
              <a:pathLst>
                <a:path w="3030" h="1787" extrusionOk="0">
                  <a:moveTo>
                    <a:pt x="2943" y="0"/>
                  </a:moveTo>
                  <a:cubicBezTo>
                    <a:pt x="2932" y="0"/>
                    <a:pt x="2921" y="4"/>
                    <a:pt x="2908" y="11"/>
                  </a:cubicBezTo>
                  <a:cubicBezTo>
                    <a:pt x="2812" y="67"/>
                    <a:pt x="2720" y="118"/>
                    <a:pt x="2629" y="174"/>
                  </a:cubicBezTo>
                  <a:cubicBezTo>
                    <a:pt x="2400" y="306"/>
                    <a:pt x="2176" y="434"/>
                    <a:pt x="1947" y="571"/>
                  </a:cubicBezTo>
                  <a:cubicBezTo>
                    <a:pt x="1677" y="729"/>
                    <a:pt x="1393" y="886"/>
                    <a:pt x="1123" y="1049"/>
                  </a:cubicBezTo>
                  <a:cubicBezTo>
                    <a:pt x="884" y="1191"/>
                    <a:pt x="645" y="1324"/>
                    <a:pt x="411" y="1466"/>
                  </a:cubicBezTo>
                  <a:cubicBezTo>
                    <a:pt x="294" y="1532"/>
                    <a:pt x="172" y="1593"/>
                    <a:pt x="65" y="1670"/>
                  </a:cubicBezTo>
                  <a:lnTo>
                    <a:pt x="60" y="1670"/>
                  </a:lnTo>
                  <a:cubicBezTo>
                    <a:pt x="0" y="1700"/>
                    <a:pt x="37" y="1787"/>
                    <a:pt x="90" y="1787"/>
                  </a:cubicBezTo>
                  <a:cubicBezTo>
                    <a:pt x="100" y="1787"/>
                    <a:pt x="110" y="1784"/>
                    <a:pt x="121" y="1776"/>
                  </a:cubicBezTo>
                  <a:cubicBezTo>
                    <a:pt x="218" y="1720"/>
                    <a:pt x="314" y="1670"/>
                    <a:pt x="406" y="1614"/>
                  </a:cubicBezTo>
                  <a:cubicBezTo>
                    <a:pt x="630" y="1476"/>
                    <a:pt x="853" y="1349"/>
                    <a:pt x="1082" y="1217"/>
                  </a:cubicBezTo>
                  <a:cubicBezTo>
                    <a:pt x="1357" y="1059"/>
                    <a:pt x="1637" y="902"/>
                    <a:pt x="1911" y="734"/>
                  </a:cubicBezTo>
                  <a:cubicBezTo>
                    <a:pt x="2145" y="596"/>
                    <a:pt x="2390" y="459"/>
                    <a:pt x="2624" y="322"/>
                  </a:cubicBezTo>
                  <a:cubicBezTo>
                    <a:pt x="2735" y="250"/>
                    <a:pt x="2858" y="194"/>
                    <a:pt x="2964" y="118"/>
                  </a:cubicBezTo>
                  <a:lnTo>
                    <a:pt x="2975" y="118"/>
                  </a:lnTo>
                  <a:cubicBezTo>
                    <a:pt x="3029" y="80"/>
                    <a:pt x="2997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1"/>
            <p:cNvSpPr/>
            <p:nvPr/>
          </p:nvSpPr>
          <p:spPr>
            <a:xfrm>
              <a:off x="3662400" y="2857350"/>
              <a:ext cx="16975" cy="25100"/>
            </a:xfrm>
            <a:custGeom>
              <a:avLst/>
              <a:gdLst/>
              <a:ahLst/>
              <a:cxnLst/>
              <a:rect l="l" t="t" r="r" b="b"/>
              <a:pathLst>
                <a:path w="679" h="1004" extrusionOk="0">
                  <a:moveTo>
                    <a:pt x="90" y="1"/>
                  </a:moveTo>
                  <a:cubicBezTo>
                    <a:pt x="58" y="1"/>
                    <a:pt x="26" y="21"/>
                    <a:pt x="26" y="62"/>
                  </a:cubicBezTo>
                  <a:cubicBezTo>
                    <a:pt x="21" y="255"/>
                    <a:pt x="11" y="459"/>
                    <a:pt x="1" y="657"/>
                  </a:cubicBezTo>
                  <a:cubicBezTo>
                    <a:pt x="1" y="677"/>
                    <a:pt x="11" y="703"/>
                    <a:pt x="31" y="718"/>
                  </a:cubicBezTo>
                  <a:cubicBezTo>
                    <a:pt x="204" y="810"/>
                    <a:pt x="382" y="906"/>
                    <a:pt x="555" y="998"/>
                  </a:cubicBezTo>
                  <a:cubicBezTo>
                    <a:pt x="563" y="1002"/>
                    <a:pt x="572" y="1003"/>
                    <a:pt x="579" y="1003"/>
                  </a:cubicBezTo>
                  <a:cubicBezTo>
                    <a:pt x="636" y="1003"/>
                    <a:pt x="679" y="917"/>
                    <a:pt x="616" y="881"/>
                  </a:cubicBezTo>
                  <a:cubicBezTo>
                    <a:pt x="454" y="790"/>
                    <a:pt x="288" y="704"/>
                    <a:pt x="129" y="618"/>
                  </a:cubicBezTo>
                  <a:lnTo>
                    <a:pt x="129" y="618"/>
                  </a:lnTo>
                  <a:cubicBezTo>
                    <a:pt x="134" y="437"/>
                    <a:pt x="139" y="247"/>
                    <a:pt x="154" y="62"/>
                  </a:cubicBezTo>
                  <a:cubicBezTo>
                    <a:pt x="154" y="21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1"/>
            <p:cNvSpPr/>
            <p:nvPr/>
          </p:nvSpPr>
          <p:spPr>
            <a:xfrm>
              <a:off x="3606025" y="2889650"/>
              <a:ext cx="17000" cy="25175"/>
            </a:xfrm>
            <a:custGeom>
              <a:avLst/>
              <a:gdLst/>
              <a:ahLst/>
              <a:cxnLst/>
              <a:rect l="l" t="t" r="r" b="b"/>
              <a:pathLst>
                <a:path w="680" h="1007" extrusionOk="0">
                  <a:moveTo>
                    <a:pt x="100" y="1"/>
                  </a:moveTo>
                  <a:cubicBezTo>
                    <a:pt x="41" y="1"/>
                    <a:pt x="1" y="92"/>
                    <a:pt x="64" y="123"/>
                  </a:cubicBezTo>
                  <a:cubicBezTo>
                    <a:pt x="221" y="214"/>
                    <a:pt x="388" y="305"/>
                    <a:pt x="551" y="387"/>
                  </a:cubicBezTo>
                  <a:lnTo>
                    <a:pt x="551" y="387"/>
                  </a:lnTo>
                  <a:cubicBezTo>
                    <a:pt x="545" y="573"/>
                    <a:pt x="536" y="762"/>
                    <a:pt x="526" y="942"/>
                  </a:cubicBezTo>
                  <a:cubicBezTo>
                    <a:pt x="526" y="985"/>
                    <a:pt x="558" y="1007"/>
                    <a:pt x="590" y="1007"/>
                  </a:cubicBezTo>
                  <a:cubicBezTo>
                    <a:pt x="622" y="1007"/>
                    <a:pt x="654" y="985"/>
                    <a:pt x="654" y="942"/>
                  </a:cubicBezTo>
                  <a:cubicBezTo>
                    <a:pt x="659" y="749"/>
                    <a:pt x="664" y="545"/>
                    <a:pt x="679" y="347"/>
                  </a:cubicBezTo>
                  <a:cubicBezTo>
                    <a:pt x="679" y="326"/>
                    <a:pt x="664" y="301"/>
                    <a:pt x="649" y="291"/>
                  </a:cubicBezTo>
                  <a:cubicBezTo>
                    <a:pt x="476" y="194"/>
                    <a:pt x="298" y="98"/>
                    <a:pt x="125" y="6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1"/>
            <p:cNvSpPr/>
            <p:nvPr/>
          </p:nvSpPr>
          <p:spPr>
            <a:xfrm>
              <a:off x="3604950" y="2864400"/>
              <a:ext cx="76550" cy="43100"/>
            </a:xfrm>
            <a:custGeom>
              <a:avLst/>
              <a:gdLst/>
              <a:ahLst/>
              <a:cxnLst/>
              <a:rect l="l" t="t" r="r" b="b"/>
              <a:pathLst>
                <a:path w="3062" h="1724" extrusionOk="0">
                  <a:moveTo>
                    <a:pt x="93" y="0"/>
                  </a:moveTo>
                  <a:cubicBezTo>
                    <a:pt x="39" y="0"/>
                    <a:pt x="0" y="85"/>
                    <a:pt x="61" y="116"/>
                  </a:cubicBezTo>
                  <a:cubicBezTo>
                    <a:pt x="157" y="167"/>
                    <a:pt x="249" y="222"/>
                    <a:pt x="346" y="273"/>
                  </a:cubicBezTo>
                  <a:lnTo>
                    <a:pt x="1032" y="655"/>
                  </a:lnTo>
                  <a:cubicBezTo>
                    <a:pt x="1312" y="807"/>
                    <a:pt x="1592" y="970"/>
                    <a:pt x="1867" y="1123"/>
                  </a:cubicBezTo>
                  <a:cubicBezTo>
                    <a:pt x="2106" y="1255"/>
                    <a:pt x="2345" y="1387"/>
                    <a:pt x="2584" y="1520"/>
                  </a:cubicBezTo>
                  <a:cubicBezTo>
                    <a:pt x="2701" y="1586"/>
                    <a:pt x="2813" y="1657"/>
                    <a:pt x="2935" y="1713"/>
                  </a:cubicBezTo>
                  <a:lnTo>
                    <a:pt x="2940" y="1713"/>
                  </a:lnTo>
                  <a:cubicBezTo>
                    <a:pt x="2951" y="1720"/>
                    <a:pt x="2962" y="1723"/>
                    <a:pt x="2973" y="1723"/>
                  </a:cubicBezTo>
                  <a:cubicBezTo>
                    <a:pt x="3027" y="1723"/>
                    <a:pt x="3062" y="1636"/>
                    <a:pt x="3006" y="1606"/>
                  </a:cubicBezTo>
                  <a:cubicBezTo>
                    <a:pt x="2909" y="1555"/>
                    <a:pt x="2813" y="1494"/>
                    <a:pt x="2716" y="1443"/>
                  </a:cubicBezTo>
                  <a:lnTo>
                    <a:pt x="2029" y="1062"/>
                  </a:lnTo>
                  <a:cubicBezTo>
                    <a:pt x="1750" y="909"/>
                    <a:pt x="1470" y="752"/>
                    <a:pt x="1200" y="599"/>
                  </a:cubicBezTo>
                  <a:cubicBezTo>
                    <a:pt x="956" y="467"/>
                    <a:pt x="722" y="334"/>
                    <a:pt x="478" y="197"/>
                  </a:cubicBezTo>
                  <a:cubicBezTo>
                    <a:pt x="366" y="136"/>
                    <a:pt x="249" y="65"/>
                    <a:pt x="132" y="9"/>
                  </a:cubicBezTo>
                  <a:lnTo>
                    <a:pt x="122" y="9"/>
                  </a:lnTo>
                  <a:cubicBezTo>
                    <a:pt x="112" y="3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1"/>
            <p:cNvSpPr/>
            <p:nvPr/>
          </p:nvSpPr>
          <p:spPr>
            <a:xfrm>
              <a:off x="3662675" y="2889050"/>
              <a:ext cx="17150" cy="24950"/>
            </a:xfrm>
            <a:custGeom>
              <a:avLst/>
              <a:gdLst/>
              <a:ahLst/>
              <a:cxnLst/>
              <a:rect l="l" t="t" r="r" b="b"/>
              <a:pathLst>
                <a:path w="686" h="998" extrusionOk="0">
                  <a:moveTo>
                    <a:pt x="592" y="1"/>
                  </a:moveTo>
                  <a:cubicBezTo>
                    <a:pt x="582" y="1"/>
                    <a:pt x="571" y="3"/>
                    <a:pt x="560" y="10"/>
                  </a:cubicBezTo>
                  <a:cubicBezTo>
                    <a:pt x="382" y="101"/>
                    <a:pt x="214" y="198"/>
                    <a:pt x="36" y="295"/>
                  </a:cubicBezTo>
                  <a:cubicBezTo>
                    <a:pt x="15" y="305"/>
                    <a:pt x="0" y="325"/>
                    <a:pt x="0" y="350"/>
                  </a:cubicBezTo>
                  <a:cubicBezTo>
                    <a:pt x="10" y="549"/>
                    <a:pt x="20" y="747"/>
                    <a:pt x="26" y="941"/>
                  </a:cubicBezTo>
                  <a:cubicBezTo>
                    <a:pt x="31" y="978"/>
                    <a:pt x="64" y="997"/>
                    <a:pt x="95" y="997"/>
                  </a:cubicBezTo>
                  <a:cubicBezTo>
                    <a:pt x="128" y="997"/>
                    <a:pt x="158" y="977"/>
                    <a:pt x="153" y="935"/>
                  </a:cubicBezTo>
                  <a:cubicBezTo>
                    <a:pt x="148" y="750"/>
                    <a:pt x="139" y="569"/>
                    <a:pt x="129" y="384"/>
                  </a:cubicBezTo>
                  <a:lnTo>
                    <a:pt x="129" y="384"/>
                  </a:lnTo>
                  <a:cubicBezTo>
                    <a:pt x="296" y="294"/>
                    <a:pt x="459" y="207"/>
                    <a:pt x="626" y="116"/>
                  </a:cubicBezTo>
                  <a:cubicBezTo>
                    <a:pt x="686" y="82"/>
                    <a:pt x="64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1"/>
            <p:cNvSpPr/>
            <p:nvPr/>
          </p:nvSpPr>
          <p:spPr>
            <a:xfrm>
              <a:off x="3605925" y="2857475"/>
              <a:ext cx="17100" cy="25025"/>
            </a:xfrm>
            <a:custGeom>
              <a:avLst/>
              <a:gdLst/>
              <a:ahLst/>
              <a:cxnLst/>
              <a:rect l="l" t="t" r="r" b="b"/>
              <a:pathLst>
                <a:path w="684" h="1001" extrusionOk="0">
                  <a:moveTo>
                    <a:pt x="592" y="0"/>
                  </a:moveTo>
                  <a:cubicBezTo>
                    <a:pt x="559" y="0"/>
                    <a:pt x="528" y="21"/>
                    <a:pt x="530" y="62"/>
                  </a:cubicBezTo>
                  <a:cubicBezTo>
                    <a:pt x="535" y="247"/>
                    <a:pt x="549" y="432"/>
                    <a:pt x="555" y="613"/>
                  </a:cubicBezTo>
                  <a:lnTo>
                    <a:pt x="555" y="613"/>
                  </a:lnTo>
                  <a:cubicBezTo>
                    <a:pt x="388" y="704"/>
                    <a:pt x="225" y="790"/>
                    <a:pt x="57" y="881"/>
                  </a:cubicBezTo>
                  <a:cubicBezTo>
                    <a:pt x="1" y="916"/>
                    <a:pt x="38" y="1000"/>
                    <a:pt x="95" y="1000"/>
                  </a:cubicBezTo>
                  <a:cubicBezTo>
                    <a:pt x="104" y="1000"/>
                    <a:pt x="114" y="998"/>
                    <a:pt x="124" y="993"/>
                  </a:cubicBezTo>
                  <a:cubicBezTo>
                    <a:pt x="302" y="896"/>
                    <a:pt x="475" y="800"/>
                    <a:pt x="653" y="703"/>
                  </a:cubicBezTo>
                  <a:cubicBezTo>
                    <a:pt x="668" y="693"/>
                    <a:pt x="683" y="672"/>
                    <a:pt x="683" y="647"/>
                  </a:cubicBezTo>
                  <a:cubicBezTo>
                    <a:pt x="678" y="449"/>
                    <a:pt x="663" y="250"/>
                    <a:pt x="658" y="57"/>
                  </a:cubicBezTo>
                  <a:cubicBezTo>
                    <a:pt x="655" y="19"/>
                    <a:pt x="62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6" name="Google Shape;3156;p41"/>
          <p:cNvGrpSpPr/>
          <p:nvPr/>
        </p:nvGrpSpPr>
        <p:grpSpPr>
          <a:xfrm>
            <a:off x="880432" y="596180"/>
            <a:ext cx="7082509" cy="3515087"/>
            <a:chOff x="880432" y="596180"/>
            <a:chExt cx="7082509" cy="3515087"/>
          </a:xfrm>
        </p:grpSpPr>
        <p:sp>
          <p:nvSpPr>
            <p:cNvPr id="3157" name="Google Shape;3157;p41"/>
            <p:cNvSpPr/>
            <p:nvPr/>
          </p:nvSpPr>
          <p:spPr>
            <a:xfrm>
              <a:off x="7937272" y="328973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1"/>
            <p:cNvSpPr/>
            <p:nvPr/>
          </p:nvSpPr>
          <p:spPr>
            <a:xfrm>
              <a:off x="6160527" y="208148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1"/>
            <p:cNvSpPr/>
            <p:nvPr/>
          </p:nvSpPr>
          <p:spPr>
            <a:xfrm>
              <a:off x="1370683" y="10657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1"/>
            <p:cNvSpPr/>
            <p:nvPr/>
          </p:nvSpPr>
          <p:spPr>
            <a:xfrm>
              <a:off x="3118567" y="2911121"/>
              <a:ext cx="30688" cy="25669"/>
            </a:xfrm>
            <a:custGeom>
              <a:avLst/>
              <a:gdLst/>
              <a:ahLst/>
              <a:cxnLst/>
              <a:rect l="l" t="t" r="r" b="b"/>
              <a:pathLst>
                <a:path w="214" h="179" extrusionOk="0">
                  <a:moveTo>
                    <a:pt x="108" y="0"/>
                  </a:moveTo>
                  <a:cubicBezTo>
                    <a:pt x="95" y="0"/>
                    <a:pt x="80" y="4"/>
                    <a:pt x="66" y="11"/>
                  </a:cubicBezTo>
                  <a:cubicBezTo>
                    <a:pt x="21" y="37"/>
                    <a:pt x="0" y="88"/>
                    <a:pt x="26" y="133"/>
                  </a:cubicBezTo>
                  <a:cubicBezTo>
                    <a:pt x="40" y="162"/>
                    <a:pt x="72" y="178"/>
                    <a:pt x="105" y="178"/>
                  </a:cubicBezTo>
                  <a:cubicBezTo>
                    <a:pt x="119" y="178"/>
                    <a:pt x="134" y="175"/>
                    <a:pt x="148" y="169"/>
                  </a:cubicBezTo>
                  <a:cubicBezTo>
                    <a:pt x="193" y="144"/>
                    <a:pt x="214" y="93"/>
                    <a:pt x="188" y="47"/>
                  </a:cubicBezTo>
                  <a:cubicBezTo>
                    <a:pt x="171" y="19"/>
                    <a:pt x="141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1"/>
            <p:cNvSpPr/>
            <p:nvPr/>
          </p:nvSpPr>
          <p:spPr>
            <a:xfrm>
              <a:off x="3830708" y="36770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1"/>
            <p:cNvSpPr/>
            <p:nvPr/>
          </p:nvSpPr>
          <p:spPr>
            <a:xfrm>
              <a:off x="2575740" y="105563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1"/>
            <p:cNvSpPr/>
            <p:nvPr/>
          </p:nvSpPr>
          <p:spPr>
            <a:xfrm>
              <a:off x="6612082" y="3452100"/>
              <a:ext cx="25812" cy="25669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87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37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1"/>
            <p:cNvSpPr/>
            <p:nvPr/>
          </p:nvSpPr>
          <p:spPr>
            <a:xfrm>
              <a:off x="5215296" y="36623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1"/>
            <p:cNvSpPr/>
            <p:nvPr/>
          </p:nvSpPr>
          <p:spPr>
            <a:xfrm>
              <a:off x="7065133" y="155869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1"/>
            <p:cNvSpPr/>
            <p:nvPr/>
          </p:nvSpPr>
          <p:spPr>
            <a:xfrm>
              <a:off x="4248276" y="16252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1"/>
            <p:cNvSpPr/>
            <p:nvPr/>
          </p:nvSpPr>
          <p:spPr>
            <a:xfrm>
              <a:off x="2923393" y="207595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42"/>
                    <a:pt x="41" y="178"/>
                    <a:pt x="92" y="178"/>
                  </a:cubicBezTo>
                  <a:cubicBezTo>
                    <a:pt x="142" y="178"/>
                    <a:pt x="178" y="142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1"/>
            <p:cNvSpPr/>
            <p:nvPr/>
          </p:nvSpPr>
          <p:spPr>
            <a:xfrm>
              <a:off x="5915942" y="40950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1"/>
            <p:cNvSpPr/>
            <p:nvPr/>
          </p:nvSpPr>
          <p:spPr>
            <a:xfrm>
              <a:off x="5487511" y="9431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1"/>
            <p:cNvSpPr/>
            <p:nvPr/>
          </p:nvSpPr>
          <p:spPr>
            <a:xfrm>
              <a:off x="6155076" y="7168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1"/>
            <p:cNvSpPr/>
            <p:nvPr/>
          </p:nvSpPr>
          <p:spPr>
            <a:xfrm>
              <a:off x="4470971" y="5961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1"/>
            <p:cNvSpPr/>
            <p:nvPr/>
          </p:nvSpPr>
          <p:spPr>
            <a:xfrm>
              <a:off x="880432" y="344664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E903347-FA80-F116-C02F-3A7B356D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5" y="778618"/>
            <a:ext cx="3172864" cy="3964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43"/>
          <p:cNvSpPr txBox="1">
            <a:spLocks noGrp="1"/>
          </p:cNvSpPr>
          <p:nvPr>
            <p:ph type="title"/>
          </p:nvPr>
        </p:nvSpPr>
        <p:spPr>
          <a:xfrm>
            <a:off x="720000" y="283346"/>
            <a:ext cx="77040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Planung</a:t>
            </a:r>
            <a:endParaRPr dirty="0">
              <a:latin typeface="Amasis MT Pro" panose="02040504050005020304" pitchFamily="18" charset="0"/>
            </a:endParaRPr>
          </a:p>
        </p:txBody>
      </p:sp>
      <p:grpSp>
        <p:nvGrpSpPr>
          <p:cNvPr id="3434" name="Google Shape;3434;p43"/>
          <p:cNvGrpSpPr/>
          <p:nvPr/>
        </p:nvGrpSpPr>
        <p:grpSpPr>
          <a:xfrm>
            <a:off x="1034816" y="1370559"/>
            <a:ext cx="7234909" cy="3193460"/>
            <a:chOff x="1034816" y="1370559"/>
            <a:chExt cx="7234909" cy="3193460"/>
          </a:xfrm>
        </p:grpSpPr>
        <p:sp>
          <p:nvSpPr>
            <p:cNvPr id="3435" name="Google Shape;3435;p43"/>
            <p:cNvSpPr/>
            <p:nvPr/>
          </p:nvSpPr>
          <p:spPr>
            <a:xfrm flipH="1">
              <a:off x="1034816" y="428033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3"/>
            <p:cNvSpPr/>
            <p:nvPr/>
          </p:nvSpPr>
          <p:spPr>
            <a:xfrm flipH="1">
              <a:off x="4096204" y="13705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3"/>
            <p:cNvSpPr/>
            <p:nvPr/>
          </p:nvSpPr>
          <p:spPr>
            <a:xfrm flipH="1">
              <a:off x="4747391" y="40433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3"/>
            <p:cNvSpPr/>
            <p:nvPr/>
          </p:nvSpPr>
          <p:spPr>
            <a:xfrm flipH="1">
              <a:off x="6857412" y="44446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3"/>
            <p:cNvSpPr/>
            <p:nvPr/>
          </p:nvSpPr>
          <p:spPr>
            <a:xfrm flipH="1">
              <a:off x="4565329" y="263378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7" y="0"/>
                    <a:pt x="1" y="46"/>
                    <a:pt x="1" y="87"/>
                  </a:cubicBezTo>
                  <a:cubicBezTo>
                    <a:pt x="1" y="138"/>
                    <a:pt x="37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3"/>
            <p:cNvSpPr/>
            <p:nvPr/>
          </p:nvSpPr>
          <p:spPr>
            <a:xfrm flipH="1">
              <a:off x="8139386" y="1570237"/>
              <a:ext cx="30115" cy="2609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107" y="0"/>
                  </a:moveTo>
                  <a:cubicBezTo>
                    <a:pt x="74" y="0"/>
                    <a:pt x="44" y="20"/>
                    <a:pt x="26" y="52"/>
                  </a:cubicBezTo>
                  <a:cubicBezTo>
                    <a:pt x="1" y="93"/>
                    <a:pt x="21" y="144"/>
                    <a:pt x="67" y="169"/>
                  </a:cubicBezTo>
                  <a:cubicBezTo>
                    <a:pt x="80" y="178"/>
                    <a:pt x="94" y="182"/>
                    <a:pt x="109" y="182"/>
                  </a:cubicBezTo>
                  <a:cubicBezTo>
                    <a:pt x="138" y="182"/>
                    <a:pt x="167" y="165"/>
                    <a:pt x="184" y="134"/>
                  </a:cubicBezTo>
                  <a:cubicBezTo>
                    <a:pt x="209" y="88"/>
                    <a:pt x="194" y="37"/>
                    <a:pt x="148" y="12"/>
                  </a:cubicBezTo>
                  <a:cubicBezTo>
                    <a:pt x="135" y="4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3"/>
            <p:cNvSpPr/>
            <p:nvPr/>
          </p:nvSpPr>
          <p:spPr>
            <a:xfrm flipH="1">
              <a:off x="8233157" y="344664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3"/>
            <p:cNvSpPr/>
            <p:nvPr/>
          </p:nvSpPr>
          <p:spPr>
            <a:xfrm flipH="1">
              <a:off x="3578258" y="453835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8249BDB-C762-8C0E-0F15-F9C8A9AE5BCC}"/>
              </a:ext>
            </a:extLst>
          </p:cNvPr>
          <p:cNvSpPr txBox="1"/>
          <p:nvPr/>
        </p:nvSpPr>
        <p:spPr>
          <a:xfrm>
            <a:off x="1390389" y="1370559"/>
            <a:ext cx="655111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dk1"/>
                </a:solidFill>
                <a:latin typeface="Signika Light"/>
                <a:sym typeface="Signika Light"/>
              </a:rPr>
              <a:t>Arbeitsschritte:</a:t>
            </a:r>
          </a:p>
          <a:p>
            <a:endParaRPr lang="de-DE" sz="1600" b="1" dirty="0">
              <a:solidFill>
                <a:schemeClr val="dk1"/>
              </a:solidFill>
              <a:latin typeface="Signika Light"/>
              <a:sym typeface="Signika Light"/>
            </a:endParaRPr>
          </a:p>
          <a:p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1. </a:t>
            </a:r>
            <a:r>
              <a:rPr lang="de-DE" b="1" dirty="0">
                <a:solidFill>
                  <a:schemeClr val="dk1"/>
                </a:solidFill>
                <a:latin typeface="Signika Light"/>
                <a:sym typeface="Signika Light"/>
              </a:rPr>
              <a:t>Analyse: </a:t>
            </a:r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Anforderungen und Struktur</a:t>
            </a:r>
            <a:b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</a:br>
            <a:endParaRPr lang="de-DE" dirty="0">
              <a:solidFill>
                <a:schemeClr val="dk1"/>
              </a:solidFill>
              <a:latin typeface="Signika Light"/>
              <a:sym typeface="Signika Light"/>
            </a:endParaRPr>
          </a:p>
          <a:p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2. </a:t>
            </a:r>
            <a:r>
              <a:rPr lang="de-DE" b="1" dirty="0">
                <a:solidFill>
                  <a:schemeClr val="dk1"/>
                </a:solidFill>
                <a:latin typeface="Signika Light"/>
                <a:sym typeface="Signika Light"/>
              </a:rPr>
              <a:t>Design: </a:t>
            </a:r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Mockups für Landingpage, Kontaktseite und Formular erstellen</a:t>
            </a:r>
            <a:b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</a:br>
            <a:endParaRPr lang="de-DE" dirty="0">
              <a:solidFill>
                <a:schemeClr val="dk1"/>
              </a:solidFill>
              <a:latin typeface="Signika Light"/>
              <a:sym typeface="Signika Light"/>
            </a:endParaRPr>
          </a:p>
          <a:p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3. </a:t>
            </a:r>
            <a:r>
              <a:rPr lang="de-DE" b="1" dirty="0">
                <a:solidFill>
                  <a:schemeClr val="dk1"/>
                </a:solidFill>
                <a:latin typeface="Signika Light"/>
                <a:sym typeface="Signika Light"/>
              </a:rPr>
              <a:t>Entwicklung: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Landingpage &amp; Kontaktseite (HTML, CSS, Bootstrap)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Formular mit Berechnungslogik und REST-API-Integration</a:t>
            </a:r>
            <a:b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</a:br>
            <a:endParaRPr lang="de-DE" dirty="0">
              <a:solidFill>
                <a:schemeClr val="dk1"/>
              </a:solidFill>
              <a:latin typeface="Signika Light"/>
              <a:sym typeface="Signika Light"/>
            </a:endParaRPr>
          </a:p>
          <a:p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4. </a:t>
            </a:r>
            <a:r>
              <a:rPr lang="de-DE" b="1" dirty="0">
                <a:solidFill>
                  <a:schemeClr val="dk1"/>
                </a:solidFill>
                <a:latin typeface="Signika Light"/>
                <a:sym typeface="Signika Light"/>
              </a:rPr>
              <a:t>Validierung:</a:t>
            </a:r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 Prüfung von E-Mail und Telefonnummer</a:t>
            </a:r>
            <a:b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</a:br>
            <a:endParaRPr lang="de-DE" dirty="0">
              <a:solidFill>
                <a:schemeClr val="dk1"/>
              </a:solidFill>
              <a:latin typeface="Signika Light"/>
              <a:sym typeface="Signika Light"/>
            </a:endParaRPr>
          </a:p>
          <a:p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5. </a:t>
            </a:r>
            <a:r>
              <a:rPr lang="de-DE" b="1" dirty="0" err="1">
                <a:solidFill>
                  <a:schemeClr val="dk1"/>
                </a:solidFill>
                <a:latin typeface="Signika Light"/>
                <a:sym typeface="Signika Light"/>
              </a:rPr>
              <a:t>Testing</a:t>
            </a:r>
            <a:r>
              <a:rPr lang="de-DE" b="1" dirty="0">
                <a:solidFill>
                  <a:schemeClr val="dk1"/>
                </a:solidFill>
                <a:latin typeface="Signika Light"/>
                <a:sym typeface="Signika Light"/>
              </a:rPr>
              <a:t>: </a:t>
            </a:r>
            <a:r>
              <a:rPr lang="de-DE" dirty="0">
                <a:solidFill>
                  <a:schemeClr val="dk1"/>
                </a:solidFill>
                <a:latin typeface="Signika Light"/>
                <a:sym typeface="Signika Light"/>
              </a:rPr>
              <a:t>Sicherstellung von </a:t>
            </a:r>
            <a:r>
              <a:rPr lang="de-DE" dirty="0">
                <a:solidFill>
                  <a:schemeClr val="dk1"/>
                </a:solidFill>
                <a:latin typeface="Signika Light"/>
              </a:rPr>
              <a:t>Funktionalität und Benutzerfreundlichkeit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114-0C77-9389-7A33-556F07DC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masis MT Pro" panose="02040504050005020304" pitchFamily="18" charset="0"/>
              </a:rPr>
              <a:t>Zeitschätzung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89843B-0A60-7FE8-7574-4D13CB6AFD0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1006" y="1439025"/>
            <a:ext cx="3774188" cy="2875200"/>
          </a:xfrm>
        </p:spPr>
        <p:txBody>
          <a:bodyPr/>
          <a:lstStyle/>
          <a:p>
            <a:pPr algn="l"/>
            <a:r>
              <a:rPr lang="de-CH" b="1" dirty="0"/>
              <a:t>Gesamtzeit: </a:t>
            </a:r>
            <a:r>
              <a:rPr lang="de-CH" dirty="0"/>
              <a:t>17 Stunden</a:t>
            </a:r>
          </a:p>
          <a:p>
            <a:pPr algn="l"/>
            <a:endParaRPr lang="de-CH" b="1" dirty="0"/>
          </a:p>
          <a:p>
            <a:pPr algn="l"/>
            <a:r>
              <a:rPr lang="de-DE" b="1" dirty="0"/>
              <a:t>Analyse und Planung: </a:t>
            </a:r>
            <a:r>
              <a:rPr lang="de-DE" dirty="0"/>
              <a:t>4 Stunden</a:t>
            </a:r>
          </a:p>
          <a:p>
            <a:pPr algn="l"/>
            <a:endParaRPr lang="de-DE" dirty="0"/>
          </a:p>
          <a:p>
            <a:pPr algn="l"/>
            <a:r>
              <a:rPr lang="de-DE" b="1" dirty="0"/>
              <a:t>Design und Mockup-Erstellung: </a:t>
            </a:r>
            <a:r>
              <a:rPr lang="de-DE" dirty="0"/>
              <a:t>2 Stunden</a:t>
            </a:r>
          </a:p>
          <a:p>
            <a:pPr algn="l"/>
            <a:endParaRPr lang="de-DE" dirty="0"/>
          </a:p>
          <a:p>
            <a:pPr algn="l"/>
            <a:r>
              <a:rPr lang="de-DE" b="1" dirty="0"/>
              <a:t>Entwicklung: </a:t>
            </a:r>
            <a:r>
              <a:rPr lang="de-DE" dirty="0"/>
              <a:t>9 Stunden</a:t>
            </a:r>
          </a:p>
          <a:p>
            <a:pPr algn="l"/>
            <a:endParaRPr lang="de-DE" dirty="0"/>
          </a:p>
          <a:p>
            <a:pPr algn="l"/>
            <a:r>
              <a:rPr lang="de-DE" b="1" dirty="0"/>
              <a:t>Validierung und Tests: </a:t>
            </a:r>
            <a:r>
              <a:rPr lang="de-DE" dirty="0"/>
              <a:t>2 Stunden</a:t>
            </a:r>
          </a:p>
          <a:p>
            <a:pPr algn="l"/>
            <a:endParaRPr lang="de-CH" dirty="0"/>
          </a:p>
        </p:txBody>
      </p:sp>
      <p:grpSp>
        <p:nvGrpSpPr>
          <p:cNvPr id="5" name="Google Shape;11970;p86">
            <a:extLst>
              <a:ext uri="{FF2B5EF4-FFF2-40B4-BE49-F238E27FC236}">
                <a16:creationId xmlns:a16="http://schemas.microsoft.com/office/drawing/2014/main" id="{6D132A8E-DD5D-7D39-5E1B-90D43F04A967}"/>
              </a:ext>
            </a:extLst>
          </p:cNvPr>
          <p:cNvGrpSpPr/>
          <p:nvPr/>
        </p:nvGrpSpPr>
        <p:grpSpPr>
          <a:xfrm>
            <a:off x="5760235" y="1575931"/>
            <a:ext cx="2312790" cy="1991637"/>
            <a:chOff x="5873617" y="2309901"/>
            <a:chExt cx="345720" cy="345720"/>
          </a:xfrm>
        </p:grpSpPr>
        <p:sp>
          <p:nvSpPr>
            <p:cNvPr id="6" name="Google Shape;11971;p86">
              <a:extLst>
                <a:ext uri="{FF2B5EF4-FFF2-40B4-BE49-F238E27FC236}">
                  <a16:creationId xmlns:a16="http://schemas.microsoft.com/office/drawing/2014/main" id="{280B68D7-2596-5CDC-F506-8823AF24F380}"/>
                </a:ext>
              </a:extLst>
            </p:cNvPr>
            <p:cNvSpPr/>
            <p:nvPr/>
          </p:nvSpPr>
          <p:spPr>
            <a:xfrm>
              <a:off x="5873617" y="2309901"/>
              <a:ext cx="345720" cy="345720"/>
            </a:xfrm>
            <a:custGeom>
              <a:avLst/>
              <a:gdLst/>
              <a:ahLst/>
              <a:cxnLst/>
              <a:rect l="l" t="t" r="r" b="b"/>
              <a:pathLst>
                <a:path w="13159" h="13159" extrusionOk="0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solidFill>
              <a:srgbClr val="798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72;p86">
              <a:extLst>
                <a:ext uri="{FF2B5EF4-FFF2-40B4-BE49-F238E27FC236}">
                  <a16:creationId xmlns:a16="http://schemas.microsoft.com/office/drawing/2014/main" id="{B269C5EB-D857-7D12-6E25-B10D4DE6DCFE}"/>
                </a:ext>
              </a:extLst>
            </p:cNvPr>
            <p:cNvSpPr/>
            <p:nvPr/>
          </p:nvSpPr>
          <p:spPr>
            <a:xfrm>
              <a:off x="5899496" y="2335779"/>
              <a:ext cx="293963" cy="293963"/>
            </a:xfrm>
            <a:custGeom>
              <a:avLst/>
              <a:gdLst/>
              <a:ahLst/>
              <a:cxnLst/>
              <a:rect l="l" t="t" r="r" b="b"/>
              <a:pathLst>
                <a:path w="11189" h="11189" extrusionOk="0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solidFill>
              <a:srgbClr val="F2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73;p86">
              <a:extLst>
                <a:ext uri="{FF2B5EF4-FFF2-40B4-BE49-F238E27FC236}">
                  <a16:creationId xmlns:a16="http://schemas.microsoft.com/office/drawing/2014/main" id="{8AEB8C3E-E47F-87D6-22A7-3157205D3B56}"/>
                </a:ext>
              </a:extLst>
            </p:cNvPr>
            <p:cNvSpPr/>
            <p:nvPr/>
          </p:nvSpPr>
          <p:spPr>
            <a:xfrm>
              <a:off x="6041288" y="2356088"/>
              <a:ext cx="10404" cy="131888"/>
            </a:xfrm>
            <a:custGeom>
              <a:avLst/>
              <a:gdLst/>
              <a:ahLst/>
              <a:cxnLst/>
              <a:rect l="l" t="t" r="r" b="b"/>
              <a:pathLst>
                <a:path w="396" h="5020" extrusionOk="0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A3A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74;p86">
              <a:extLst>
                <a:ext uri="{FF2B5EF4-FFF2-40B4-BE49-F238E27FC236}">
                  <a16:creationId xmlns:a16="http://schemas.microsoft.com/office/drawing/2014/main" id="{66C7657D-47FB-BB2E-A5B9-8723B46443F3}"/>
                </a:ext>
              </a:extLst>
            </p:cNvPr>
            <p:cNvSpPr/>
            <p:nvPr/>
          </p:nvSpPr>
          <p:spPr>
            <a:xfrm>
              <a:off x="6039449" y="2477546"/>
              <a:ext cx="135435" cy="10430"/>
            </a:xfrm>
            <a:custGeom>
              <a:avLst/>
              <a:gdLst/>
              <a:ahLst/>
              <a:cxnLst/>
              <a:rect l="l" t="t" r="r" b="b"/>
              <a:pathLst>
                <a:path w="5155" h="397" extrusionOk="0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solidFill>
              <a:srgbClr val="A3A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75;p86">
              <a:extLst>
                <a:ext uri="{FF2B5EF4-FFF2-40B4-BE49-F238E27FC236}">
                  <a16:creationId xmlns:a16="http://schemas.microsoft.com/office/drawing/2014/main" id="{2A933529-0285-032A-B3B5-E961B0E3B311}"/>
                </a:ext>
              </a:extLst>
            </p:cNvPr>
            <p:cNvSpPr/>
            <p:nvPr/>
          </p:nvSpPr>
          <p:spPr>
            <a:xfrm>
              <a:off x="5935778" y="2372035"/>
              <a:ext cx="275178" cy="257970"/>
            </a:xfrm>
            <a:custGeom>
              <a:avLst/>
              <a:gdLst/>
              <a:ahLst/>
              <a:cxnLst/>
              <a:rect l="l" t="t" r="r" b="b"/>
              <a:pathLst>
                <a:path w="10474" h="9819" extrusionOk="0">
                  <a:moveTo>
                    <a:pt x="7893" y="1"/>
                  </a:moveTo>
                  <a:cubicBezTo>
                    <a:pt x="9815" y="2213"/>
                    <a:pt x="9697" y="5543"/>
                    <a:pt x="7623" y="7617"/>
                  </a:cubicBezTo>
                  <a:cubicBezTo>
                    <a:pt x="6532" y="8704"/>
                    <a:pt x="5100" y="9254"/>
                    <a:pt x="3664" y="9254"/>
                  </a:cubicBezTo>
                  <a:cubicBezTo>
                    <a:pt x="2361" y="9254"/>
                    <a:pt x="1056" y="8801"/>
                    <a:pt x="0" y="7887"/>
                  </a:cubicBezTo>
                  <a:lnTo>
                    <a:pt x="0" y="7887"/>
                  </a:lnTo>
                  <a:cubicBezTo>
                    <a:pt x="1112" y="9170"/>
                    <a:pt x="2669" y="9818"/>
                    <a:pt x="4229" y="9818"/>
                  </a:cubicBezTo>
                  <a:cubicBezTo>
                    <a:pt x="5657" y="9818"/>
                    <a:pt x="7088" y="9275"/>
                    <a:pt x="8185" y="8179"/>
                  </a:cubicBezTo>
                  <a:cubicBezTo>
                    <a:pt x="10474" y="5883"/>
                    <a:pt x="10342" y="2123"/>
                    <a:pt x="7893" y="1"/>
                  </a:cubicBezTo>
                  <a:close/>
                </a:path>
              </a:pathLst>
            </a:custGeom>
            <a:solidFill>
              <a:srgbClr val="BCC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76;p86">
              <a:extLst>
                <a:ext uri="{FF2B5EF4-FFF2-40B4-BE49-F238E27FC236}">
                  <a16:creationId xmlns:a16="http://schemas.microsoft.com/office/drawing/2014/main" id="{AF453B97-929B-02BE-75C9-8E1BF4117E13}"/>
                </a:ext>
              </a:extLst>
            </p:cNvPr>
            <p:cNvSpPr/>
            <p:nvPr/>
          </p:nvSpPr>
          <p:spPr>
            <a:xfrm>
              <a:off x="5918097" y="2477546"/>
              <a:ext cx="21333" cy="10430"/>
            </a:xfrm>
            <a:custGeom>
              <a:avLst/>
              <a:gdLst/>
              <a:ahLst/>
              <a:cxnLst/>
              <a:rect l="l" t="t" r="r" b="b"/>
              <a:pathLst>
                <a:path w="812" h="397" extrusionOk="0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77;p86">
              <a:extLst>
                <a:ext uri="{FF2B5EF4-FFF2-40B4-BE49-F238E27FC236}">
                  <a16:creationId xmlns:a16="http://schemas.microsoft.com/office/drawing/2014/main" id="{906CBDBE-B41F-2991-420A-F80BABF32092}"/>
                </a:ext>
              </a:extLst>
            </p:cNvPr>
            <p:cNvSpPr/>
            <p:nvPr/>
          </p:nvSpPr>
          <p:spPr>
            <a:xfrm>
              <a:off x="6041288" y="2591542"/>
              <a:ext cx="10404" cy="17970"/>
            </a:xfrm>
            <a:custGeom>
              <a:avLst/>
              <a:gdLst/>
              <a:ahLst/>
              <a:cxnLst/>
              <a:rect l="l" t="t" r="r" b="b"/>
              <a:pathLst>
                <a:path w="396" h="684" extrusionOk="0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78;p86">
              <a:extLst>
                <a:ext uri="{FF2B5EF4-FFF2-40B4-BE49-F238E27FC236}">
                  <a16:creationId xmlns:a16="http://schemas.microsoft.com/office/drawing/2014/main" id="{1C1A370B-3B8B-56DA-2005-2D7B08063FC7}"/>
                </a:ext>
              </a:extLst>
            </p:cNvPr>
            <p:cNvSpPr/>
            <p:nvPr/>
          </p:nvSpPr>
          <p:spPr>
            <a:xfrm>
              <a:off x="5953144" y="2391556"/>
              <a:ext cx="19836" cy="15869"/>
            </a:xfrm>
            <a:custGeom>
              <a:avLst/>
              <a:gdLst/>
              <a:ahLst/>
              <a:cxnLst/>
              <a:rect l="l" t="t" r="r" b="b"/>
              <a:pathLst>
                <a:path w="755" h="604" extrusionOk="0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79;p86">
              <a:extLst>
                <a:ext uri="{FF2B5EF4-FFF2-40B4-BE49-F238E27FC236}">
                  <a16:creationId xmlns:a16="http://schemas.microsoft.com/office/drawing/2014/main" id="{DBFCF039-289D-7EBD-5FD3-363C1101708A}"/>
                </a:ext>
              </a:extLst>
            </p:cNvPr>
            <p:cNvSpPr/>
            <p:nvPr/>
          </p:nvSpPr>
          <p:spPr>
            <a:xfrm>
              <a:off x="6119686" y="2557939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80;p86">
              <a:extLst>
                <a:ext uri="{FF2B5EF4-FFF2-40B4-BE49-F238E27FC236}">
                  <a16:creationId xmlns:a16="http://schemas.microsoft.com/office/drawing/2014/main" id="{E45FAA12-FE72-2B56-9C5E-A783CF1CE31E}"/>
                </a:ext>
              </a:extLst>
            </p:cNvPr>
            <p:cNvSpPr/>
            <p:nvPr/>
          </p:nvSpPr>
          <p:spPr>
            <a:xfrm>
              <a:off x="6120185" y="2391556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81;p86">
              <a:extLst>
                <a:ext uri="{FF2B5EF4-FFF2-40B4-BE49-F238E27FC236}">
                  <a16:creationId xmlns:a16="http://schemas.microsoft.com/office/drawing/2014/main" id="{F74D61F2-C049-16B3-7746-8D940D81C301}"/>
                </a:ext>
              </a:extLst>
            </p:cNvPr>
            <p:cNvSpPr/>
            <p:nvPr/>
          </p:nvSpPr>
          <p:spPr>
            <a:xfrm>
              <a:off x="5953617" y="2557939"/>
              <a:ext cx="19862" cy="15869"/>
            </a:xfrm>
            <a:custGeom>
              <a:avLst/>
              <a:gdLst/>
              <a:ahLst/>
              <a:cxnLst/>
              <a:rect l="l" t="t" r="r" b="b"/>
              <a:pathLst>
                <a:path w="756" h="604" extrusionOk="0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82;p86">
              <a:extLst>
                <a:ext uri="{FF2B5EF4-FFF2-40B4-BE49-F238E27FC236}">
                  <a16:creationId xmlns:a16="http://schemas.microsoft.com/office/drawing/2014/main" id="{8C135D0D-31BF-2411-320B-ADFBC4B1776F}"/>
                </a:ext>
              </a:extLst>
            </p:cNvPr>
            <p:cNvSpPr/>
            <p:nvPr/>
          </p:nvSpPr>
          <p:spPr>
            <a:xfrm>
              <a:off x="5927056" y="2429887"/>
              <a:ext cx="21859" cy="13425"/>
            </a:xfrm>
            <a:custGeom>
              <a:avLst/>
              <a:gdLst/>
              <a:ahLst/>
              <a:cxnLst/>
              <a:rect l="l" t="t" r="r" b="b"/>
              <a:pathLst>
                <a:path w="832" h="511" extrusionOk="0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83;p86">
              <a:extLst>
                <a:ext uri="{FF2B5EF4-FFF2-40B4-BE49-F238E27FC236}">
                  <a16:creationId xmlns:a16="http://schemas.microsoft.com/office/drawing/2014/main" id="{C1598408-FDFE-57CE-00EE-DFBC3469C4B8}"/>
                </a:ext>
              </a:extLst>
            </p:cNvPr>
            <p:cNvSpPr/>
            <p:nvPr/>
          </p:nvSpPr>
          <p:spPr>
            <a:xfrm>
              <a:off x="6143751" y="2522077"/>
              <a:ext cx="21832" cy="13452"/>
            </a:xfrm>
            <a:custGeom>
              <a:avLst/>
              <a:gdLst/>
              <a:ahLst/>
              <a:cxnLst/>
              <a:rect l="l" t="t" r="r" b="b"/>
              <a:pathLst>
                <a:path w="831" h="512" extrusionOk="0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84;p86">
              <a:extLst>
                <a:ext uri="{FF2B5EF4-FFF2-40B4-BE49-F238E27FC236}">
                  <a16:creationId xmlns:a16="http://schemas.microsoft.com/office/drawing/2014/main" id="{B18E7A95-EED4-2A0E-8DE1-8B4530996187}"/>
                </a:ext>
              </a:extLst>
            </p:cNvPr>
            <p:cNvSpPr/>
            <p:nvPr/>
          </p:nvSpPr>
          <p:spPr>
            <a:xfrm>
              <a:off x="6084822" y="2365730"/>
              <a:ext cx="15816" cy="17261"/>
            </a:xfrm>
            <a:custGeom>
              <a:avLst/>
              <a:gdLst/>
              <a:ahLst/>
              <a:cxnLst/>
              <a:rect l="l" t="t" r="r" b="b"/>
              <a:pathLst>
                <a:path w="602" h="657" extrusionOk="0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85;p86">
              <a:extLst>
                <a:ext uri="{FF2B5EF4-FFF2-40B4-BE49-F238E27FC236}">
                  <a16:creationId xmlns:a16="http://schemas.microsoft.com/office/drawing/2014/main" id="{A23FE47B-41E2-F38E-9339-7D354E82CC78}"/>
                </a:ext>
              </a:extLst>
            </p:cNvPr>
            <p:cNvSpPr/>
            <p:nvPr/>
          </p:nvSpPr>
          <p:spPr>
            <a:xfrm>
              <a:off x="5992632" y="2582399"/>
              <a:ext cx="15816" cy="17287"/>
            </a:xfrm>
            <a:custGeom>
              <a:avLst/>
              <a:gdLst/>
              <a:ahLst/>
              <a:cxnLst/>
              <a:rect l="l" t="t" r="r" b="b"/>
              <a:pathLst>
                <a:path w="602" h="658" extrusionOk="0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86;p86">
              <a:extLst>
                <a:ext uri="{FF2B5EF4-FFF2-40B4-BE49-F238E27FC236}">
                  <a16:creationId xmlns:a16="http://schemas.microsoft.com/office/drawing/2014/main" id="{43F98F12-ED11-4F49-4C08-DA6A5CD7384A}"/>
                </a:ext>
              </a:extLst>
            </p:cNvPr>
            <p:cNvSpPr/>
            <p:nvPr/>
          </p:nvSpPr>
          <p:spPr>
            <a:xfrm>
              <a:off x="5994445" y="2364758"/>
              <a:ext cx="15527" cy="17524"/>
            </a:xfrm>
            <a:custGeom>
              <a:avLst/>
              <a:gdLst/>
              <a:ahLst/>
              <a:cxnLst/>
              <a:rect l="l" t="t" r="r" b="b"/>
              <a:pathLst>
                <a:path w="591" h="667" extrusionOk="0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87;p86">
              <a:extLst>
                <a:ext uri="{FF2B5EF4-FFF2-40B4-BE49-F238E27FC236}">
                  <a16:creationId xmlns:a16="http://schemas.microsoft.com/office/drawing/2014/main" id="{164EF2D2-ACF6-E779-7C2F-006E1EB3CC39}"/>
                </a:ext>
              </a:extLst>
            </p:cNvPr>
            <p:cNvSpPr/>
            <p:nvPr/>
          </p:nvSpPr>
          <p:spPr>
            <a:xfrm>
              <a:off x="6082641" y="2583161"/>
              <a:ext cx="15527" cy="17419"/>
            </a:xfrm>
            <a:custGeom>
              <a:avLst/>
              <a:gdLst/>
              <a:ahLst/>
              <a:cxnLst/>
              <a:rect l="l" t="t" r="r" b="b"/>
              <a:pathLst>
                <a:path w="591" h="663" extrusionOk="0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88;p86">
              <a:extLst>
                <a:ext uri="{FF2B5EF4-FFF2-40B4-BE49-F238E27FC236}">
                  <a16:creationId xmlns:a16="http://schemas.microsoft.com/office/drawing/2014/main" id="{06E37D4C-634F-3B36-C7BD-1C260BA77CB6}"/>
                </a:ext>
              </a:extLst>
            </p:cNvPr>
            <p:cNvSpPr/>
            <p:nvPr/>
          </p:nvSpPr>
          <p:spPr>
            <a:xfrm>
              <a:off x="6144776" y="2431936"/>
              <a:ext cx="22069" cy="13399"/>
            </a:xfrm>
            <a:custGeom>
              <a:avLst/>
              <a:gdLst/>
              <a:ahLst/>
              <a:cxnLst/>
              <a:rect l="l" t="t" r="r" b="b"/>
              <a:pathLst>
                <a:path w="840" h="510" extrusionOk="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89;p86">
              <a:extLst>
                <a:ext uri="{FF2B5EF4-FFF2-40B4-BE49-F238E27FC236}">
                  <a16:creationId xmlns:a16="http://schemas.microsoft.com/office/drawing/2014/main" id="{A71F99E6-DBA2-E9EF-6BA4-4504D391132C}"/>
                </a:ext>
              </a:extLst>
            </p:cNvPr>
            <p:cNvSpPr/>
            <p:nvPr/>
          </p:nvSpPr>
          <p:spPr>
            <a:xfrm>
              <a:off x="5926530" y="2520081"/>
              <a:ext cx="21964" cy="13268"/>
            </a:xfrm>
            <a:custGeom>
              <a:avLst/>
              <a:gdLst/>
              <a:ahLst/>
              <a:cxnLst/>
              <a:rect l="l" t="t" r="r" b="b"/>
              <a:pathLst>
                <a:path w="836" h="505" extrusionOk="0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42546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05B20-BFE6-6044-BEC0-6CB574B7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59" y="733069"/>
            <a:ext cx="6538080" cy="3677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768EE-A83F-2DB1-8D45-C5A3D31D67DE}"/>
              </a:ext>
            </a:extLst>
          </p:cNvPr>
          <p:cNvSpPr txBox="1"/>
          <p:nvPr/>
        </p:nvSpPr>
        <p:spPr>
          <a:xfrm>
            <a:off x="1913350" y="0"/>
            <a:ext cx="531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dirty="0">
                <a:solidFill>
                  <a:schemeClr val="dk1"/>
                </a:solidFill>
                <a:latin typeface="Amasis MT Pro" panose="02040504050005020304" pitchFamily="18" charset="0"/>
                <a:sym typeface="Rochester"/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41663254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D190EB2-D6CA-403D-9C35-9ABA43938CB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9DEAE-C074-7AA7-66A6-1C9E6E3C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41" y="509418"/>
            <a:ext cx="6770318" cy="38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552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5BA319-8264-6DBA-8129-F73EFF1C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61" y="488516"/>
            <a:ext cx="6628678" cy="37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903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4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Struktur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3837" name="Google Shape;3837;p46"/>
          <p:cNvSpPr txBox="1">
            <a:spLocks noGrp="1"/>
          </p:cNvSpPr>
          <p:nvPr>
            <p:ph type="subTitle" idx="1"/>
          </p:nvPr>
        </p:nvSpPr>
        <p:spPr>
          <a:xfrm>
            <a:off x="161011" y="2497954"/>
            <a:ext cx="2175300" cy="1190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Slogan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Willkommen Text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Registriere Button </a:t>
            </a:r>
            <a:r>
              <a:rPr lang="de-CH" dirty="0">
                <a:sym typeface="Wingdings" panose="05000000000000000000" pitchFamily="2" charset="2"/>
              </a:rPr>
              <a:t>RF.</a:t>
            </a:r>
            <a:endParaRPr lang="de-CH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Kontakt </a:t>
            </a:r>
            <a:endParaRPr dirty="0"/>
          </a:p>
        </p:txBody>
      </p:sp>
      <p:sp>
        <p:nvSpPr>
          <p:cNvPr id="3838" name="Google Shape;3838;p46"/>
          <p:cNvSpPr txBox="1">
            <a:spLocks noGrp="1"/>
          </p:cNvSpPr>
          <p:nvPr>
            <p:ph type="subTitle" idx="2"/>
          </p:nvPr>
        </p:nvSpPr>
        <p:spPr>
          <a:xfrm>
            <a:off x="3484350" y="36284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Verschiedene Arten von Service</a:t>
            </a:r>
            <a:endParaRPr dirty="0"/>
          </a:p>
        </p:txBody>
      </p:sp>
      <p:sp>
        <p:nvSpPr>
          <p:cNvPr id="3839" name="Google Shape;3839;p46"/>
          <p:cNvSpPr txBox="1">
            <a:spLocks noGrp="1"/>
          </p:cNvSpPr>
          <p:nvPr>
            <p:ph type="subTitle" idx="3"/>
          </p:nvPr>
        </p:nvSpPr>
        <p:spPr>
          <a:xfrm>
            <a:off x="6050714" y="2497954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Eingabefelder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Feedback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0" name="Google Shape;3840;p46"/>
          <p:cNvSpPr txBox="1">
            <a:spLocks noGrp="1"/>
          </p:cNvSpPr>
          <p:nvPr>
            <p:ph type="subTitle" idx="4"/>
          </p:nvPr>
        </p:nvSpPr>
        <p:spPr>
          <a:xfrm>
            <a:off x="161011" y="2044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Home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3841" name="Google Shape;3841;p46"/>
          <p:cNvSpPr txBox="1">
            <a:spLocks noGrp="1"/>
          </p:cNvSpPr>
          <p:nvPr>
            <p:ph type="subTitle" idx="5"/>
          </p:nvPr>
        </p:nvSpPr>
        <p:spPr>
          <a:xfrm>
            <a:off x="3132564" y="3231079"/>
            <a:ext cx="287887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Dienstleistungen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3842" name="Google Shape;3842;p46"/>
          <p:cNvSpPr txBox="1">
            <a:spLocks noGrp="1"/>
          </p:cNvSpPr>
          <p:nvPr>
            <p:ph type="subTitle" idx="6"/>
          </p:nvPr>
        </p:nvSpPr>
        <p:spPr>
          <a:xfrm>
            <a:off x="6050714" y="2044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Kontakt</a:t>
            </a:r>
            <a:endParaRPr dirty="0">
              <a:latin typeface="Amasis MT Pro" panose="02040504050005020304" pitchFamily="18" charset="0"/>
            </a:endParaRPr>
          </a:p>
        </p:txBody>
      </p:sp>
      <p:grpSp>
        <p:nvGrpSpPr>
          <p:cNvPr id="3843" name="Google Shape;3843;p46"/>
          <p:cNvGrpSpPr/>
          <p:nvPr/>
        </p:nvGrpSpPr>
        <p:grpSpPr>
          <a:xfrm>
            <a:off x="6897867" y="1475599"/>
            <a:ext cx="441716" cy="438494"/>
            <a:chOff x="7116439" y="3812524"/>
            <a:chExt cx="441716" cy="438494"/>
          </a:xfrm>
        </p:grpSpPr>
        <p:sp>
          <p:nvSpPr>
            <p:cNvPr id="3844" name="Google Shape;3844;p46"/>
            <p:cNvSpPr/>
            <p:nvPr/>
          </p:nvSpPr>
          <p:spPr>
            <a:xfrm>
              <a:off x="7213091" y="4028210"/>
              <a:ext cx="260621" cy="221791"/>
            </a:xfrm>
            <a:custGeom>
              <a:avLst/>
              <a:gdLst/>
              <a:ahLst/>
              <a:cxnLst/>
              <a:rect l="l" t="t" r="r" b="b"/>
              <a:pathLst>
                <a:path w="1537" h="1308" extrusionOk="0">
                  <a:moveTo>
                    <a:pt x="768" y="1"/>
                  </a:moveTo>
                  <a:cubicBezTo>
                    <a:pt x="341" y="1"/>
                    <a:pt x="0" y="342"/>
                    <a:pt x="0" y="769"/>
                  </a:cubicBezTo>
                  <a:cubicBezTo>
                    <a:pt x="0" y="1191"/>
                    <a:pt x="341" y="1308"/>
                    <a:pt x="768" y="1308"/>
                  </a:cubicBezTo>
                  <a:cubicBezTo>
                    <a:pt x="814" y="1308"/>
                    <a:pt x="855" y="1303"/>
                    <a:pt x="901" y="1303"/>
                  </a:cubicBezTo>
                  <a:cubicBezTo>
                    <a:pt x="1262" y="1283"/>
                    <a:pt x="1536" y="1150"/>
                    <a:pt x="1536" y="769"/>
                  </a:cubicBezTo>
                  <a:cubicBezTo>
                    <a:pt x="1536" y="387"/>
                    <a:pt x="1262" y="77"/>
                    <a:pt x="901" y="11"/>
                  </a:cubicBezTo>
                  <a:cubicBezTo>
                    <a:pt x="855" y="6"/>
                    <a:pt x="814" y="1"/>
                    <a:pt x="768" y="1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6"/>
            <p:cNvSpPr/>
            <p:nvPr/>
          </p:nvSpPr>
          <p:spPr>
            <a:xfrm>
              <a:off x="7257856" y="4029905"/>
              <a:ext cx="215856" cy="219248"/>
            </a:xfrm>
            <a:custGeom>
              <a:avLst/>
              <a:gdLst/>
              <a:ahLst/>
              <a:cxnLst/>
              <a:rect l="l" t="t" r="r" b="b"/>
              <a:pathLst>
                <a:path w="1273" h="1293" extrusionOk="0">
                  <a:moveTo>
                    <a:pt x="637" y="1"/>
                  </a:moveTo>
                  <a:cubicBezTo>
                    <a:pt x="275" y="67"/>
                    <a:pt x="1" y="377"/>
                    <a:pt x="1" y="759"/>
                  </a:cubicBezTo>
                  <a:cubicBezTo>
                    <a:pt x="1" y="1135"/>
                    <a:pt x="275" y="1267"/>
                    <a:pt x="637" y="1293"/>
                  </a:cubicBezTo>
                  <a:cubicBezTo>
                    <a:pt x="998" y="1273"/>
                    <a:pt x="1272" y="1140"/>
                    <a:pt x="1272" y="759"/>
                  </a:cubicBezTo>
                  <a:cubicBezTo>
                    <a:pt x="1272" y="377"/>
                    <a:pt x="998" y="67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6"/>
            <p:cNvSpPr/>
            <p:nvPr/>
          </p:nvSpPr>
          <p:spPr>
            <a:xfrm>
              <a:off x="7241578" y="3878145"/>
              <a:ext cx="196695" cy="196017"/>
            </a:xfrm>
            <a:custGeom>
              <a:avLst/>
              <a:gdLst/>
              <a:ahLst/>
              <a:cxnLst/>
              <a:rect l="l" t="t" r="r" b="b"/>
              <a:pathLst>
                <a:path w="1160" h="1156" extrusionOk="0">
                  <a:moveTo>
                    <a:pt x="580" y="1"/>
                  </a:moveTo>
                  <a:cubicBezTo>
                    <a:pt x="265" y="1"/>
                    <a:pt x="0" y="260"/>
                    <a:pt x="0" y="581"/>
                  </a:cubicBezTo>
                  <a:cubicBezTo>
                    <a:pt x="0" y="896"/>
                    <a:pt x="265" y="1155"/>
                    <a:pt x="580" y="1155"/>
                  </a:cubicBezTo>
                  <a:cubicBezTo>
                    <a:pt x="621" y="1155"/>
                    <a:pt x="656" y="1150"/>
                    <a:pt x="687" y="1145"/>
                  </a:cubicBezTo>
                  <a:cubicBezTo>
                    <a:pt x="956" y="1094"/>
                    <a:pt x="1160" y="860"/>
                    <a:pt x="1160" y="581"/>
                  </a:cubicBezTo>
                  <a:cubicBezTo>
                    <a:pt x="1160" y="301"/>
                    <a:pt x="956" y="62"/>
                    <a:pt x="687" y="11"/>
                  </a:cubicBezTo>
                  <a:cubicBezTo>
                    <a:pt x="651" y="6"/>
                    <a:pt x="621" y="1"/>
                    <a:pt x="580" y="1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6"/>
            <p:cNvSpPr/>
            <p:nvPr/>
          </p:nvSpPr>
          <p:spPr>
            <a:xfrm>
              <a:off x="7278543" y="3879841"/>
              <a:ext cx="159730" cy="192626"/>
            </a:xfrm>
            <a:custGeom>
              <a:avLst/>
              <a:gdLst/>
              <a:ahLst/>
              <a:cxnLst/>
              <a:rect l="l" t="t" r="r" b="b"/>
              <a:pathLst>
                <a:path w="942" h="1136" extrusionOk="0">
                  <a:moveTo>
                    <a:pt x="469" y="1"/>
                  </a:moveTo>
                  <a:cubicBezTo>
                    <a:pt x="204" y="52"/>
                    <a:pt x="1" y="291"/>
                    <a:pt x="1" y="571"/>
                  </a:cubicBezTo>
                  <a:cubicBezTo>
                    <a:pt x="1" y="850"/>
                    <a:pt x="204" y="1084"/>
                    <a:pt x="469" y="1135"/>
                  </a:cubicBezTo>
                  <a:cubicBezTo>
                    <a:pt x="738" y="1084"/>
                    <a:pt x="942" y="850"/>
                    <a:pt x="942" y="571"/>
                  </a:cubicBezTo>
                  <a:cubicBezTo>
                    <a:pt x="942" y="291"/>
                    <a:pt x="738" y="52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6"/>
            <p:cNvSpPr/>
            <p:nvPr/>
          </p:nvSpPr>
          <p:spPr>
            <a:xfrm>
              <a:off x="7214786" y="3812524"/>
              <a:ext cx="144978" cy="103774"/>
            </a:xfrm>
            <a:custGeom>
              <a:avLst/>
              <a:gdLst/>
              <a:ahLst/>
              <a:cxnLst/>
              <a:rect l="l" t="t" r="r" b="b"/>
              <a:pathLst>
                <a:path w="855" h="612" extrusionOk="0">
                  <a:moveTo>
                    <a:pt x="525" y="1"/>
                  </a:moveTo>
                  <a:cubicBezTo>
                    <a:pt x="492" y="1"/>
                    <a:pt x="460" y="4"/>
                    <a:pt x="428" y="11"/>
                  </a:cubicBezTo>
                  <a:cubicBezTo>
                    <a:pt x="387" y="26"/>
                    <a:pt x="351" y="37"/>
                    <a:pt x="321" y="57"/>
                  </a:cubicBezTo>
                  <a:lnTo>
                    <a:pt x="250" y="93"/>
                  </a:lnTo>
                  <a:cubicBezTo>
                    <a:pt x="82" y="189"/>
                    <a:pt x="0" y="367"/>
                    <a:pt x="26" y="545"/>
                  </a:cubicBezTo>
                  <a:cubicBezTo>
                    <a:pt x="26" y="566"/>
                    <a:pt x="31" y="591"/>
                    <a:pt x="41" y="611"/>
                  </a:cubicBezTo>
                  <a:lnTo>
                    <a:pt x="356" y="439"/>
                  </a:lnTo>
                  <a:lnTo>
                    <a:pt x="855" y="164"/>
                  </a:lnTo>
                  <a:cubicBezTo>
                    <a:pt x="840" y="143"/>
                    <a:pt x="830" y="133"/>
                    <a:pt x="819" y="113"/>
                  </a:cubicBezTo>
                  <a:cubicBezTo>
                    <a:pt x="741" y="39"/>
                    <a:pt x="633" y="1"/>
                    <a:pt x="525" y="1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6"/>
            <p:cNvSpPr/>
            <p:nvPr/>
          </p:nvSpPr>
          <p:spPr>
            <a:xfrm>
              <a:off x="7209530" y="3814389"/>
              <a:ext cx="75287" cy="101909"/>
            </a:xfrm>
            <a:custGeom>
              <a:avLst/>
              <a:gdLst/>
              <a:ahLst/>
              <a:cxnLst/>
              <a:rect l="l" t="t" r="r" b="b"/>
              <a:pathLst>
                <a:path w="444" h="601" extrusionOk="0">
                  <a:moveTo>
                    <a:pt x="443" y="0"/>
                  </a:moveTo>
                  <a:cubicBezTo>
                    <a:pt x="408" y="15"/>
                    <a:pt x="367" y="26"/>
                    <a:pt x="337" y="46"/>
                  </a:cubicBezTo>
                  <a:lnTo>
                    <a:pt x="265" y="82"/>
                  </a:lnTo>
                  <a:cubicBezTo>
                    <a:pt x="82" y="183"/>
                    <a:pt x="1" y="402"/>
                    <a:pt x="62" y="600"/>
                  </a:cubicBezTo>
                  <a:lnTo>
                    <a:pt x="382" y="428"/>
                  </a:lnTo>
                  <a:cubicBezTo>
                    <a:pt x="387" y="407"/>
                    <a:pt x="387" y="387"/>
                    <a:pt x="367" y="377"/>
                  </a:cubicBezTo>
                  <a:cubicBezTo>
                    <a:pt x="260" y="300"/>
                    <a:pt x="342" y="46"/>
                    <a:pt x="443" y="0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6"/>
            <p:cNvSpPr/>
            <p:nvPr/>
          </p:nvSpPr>
          <p:spPr>
            <a:xfrm>
              <a:off x="7219026" y="3832532"/>
              <a:ext cx="140739" cy="83765"/>
            </a:xfrm>
            <a:custGeom>
              <a:avLst/>
              <a:gdLst/>
              <a:ahLst/>
              <a:cxnLst/>
              <a:rect l="l" t="t" r="r" b="b"/>
              <a:pathLst>
                <a:path w="830" h="494" extrusionOk="0">
                  <a:moveTo>
                    <a:pt x="789" y="0"/>
                  </a:moveTo>
                  <a:cubicBezTo>
                    <a:pt x="576" y="56"/>
                    <a:pt x="372" y="153"/>
                    <a:pt x="184" y="280"/>
                  </a:cubicBezTo>
                  <a:cubicBezTo>
                    <a:pt x="123" y="326"/>
                    <a:pt x="57" y="376"/>
                    <a:pt x="1" y="427"/>
                  </a:cubicBezTo>
                  <a:cubicBezTo>
                    <a:pt x="1" y="448"/>
                    <a:pt x="6" y="473"/>
                    <a:pt x="16" y="493"/>
                  </a:cubicBezTo>
                  <a:lnTo>
                    <a:pt x="331" y="321"/>
                  </a:lnTo>
                  <a:lnTo>
                    <a:pt x="830" y="46"/>
                  </a:lnTo>
                  <a:cubicBezTo>
                    <a:pt x="815" y="25"/>
                    <a:pt x="805" y="15"/>
                    <a:pt x="789" y="0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6"/>
            <p:cNvSpPr/>
            <p:nvPr/>
          </p:nvSpPr>
          <p:spPr>
            <a:xfrm>
              <a:off x="7281256" y="3948853"/>
              <a:ext cx="31200" cy="30352"/>
            </a:xfrm>
            <a:custGeom>
              <a:avLst/>
              <a:gdLst/>
              <a:ahLst/>
              <a:cxnLst/>
              <a:rect l="l" t="t" r="r" b="b"/>
              <a:pathLst>
                <a:path w="184" h="179" extrusionOk="0">
                  <a:moveTo>
                    <a:pt x="92" y="1"/>
                  </a:moveTo>
                  <a:cubicBezTo>
                    <a:pt x="41" y="1"/>
                    <a:pt x="0" y="41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02" y="179"/>
                    <a:pt x="117" y="179"/>
                    <a:pt x="122" y="174"/>
                  </a:cubicBezTo>
                  <a:cubicBezTo>
                    <a:pt x="158" y="164"/>
                    <a:pt x="183" y="128"/>
                    <a:pt x="183" y="92"/>
                  </a:cubicBezTo>
                  <a:cubicBezTo>
                    <a:pt x="183" y="52"/>
                    <a:pt x="158" y="21"/>
                    <a:pt x="122" y="6"/>
                  </a:cubicBezTo>
                  <a:cubicBezTo>
                    <a:pt x="112" y="1"/>
                    <a:pt x="102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6"/>
            <p:cNvSpPr/>
            <p:nvPr/>
          </p:nvSpPr>
          <p:spPr>
            <a:xfrm>
              <a:off x="7292447" y="3949701"/>
              <a:ext cx="20009" cy="28656"/>
            </a:xfrm>
            <a:custGeom>
              <a:avLst/>
              <a:gdLst/>
              <a:ahLst/>
              <a:cxnLst/>
              <a:rect l="l" t="t" r="r" b="b"/>
              <a:pathLst>
                <a:path w="118" h="169" extrusionOk="0">
                  <a:moveTo>
                    <a:pt x="56" y="1"/>
                  </a:moveTo>
                  <a:cubicBezTo>
                    <a:pt x="26" y="16"/>
                    <a:pt x="0" y="47"/>
                    <a:pt x="0" y="87"/>
                  </a:cubicBezTo>
                  <a:cubicBezTo>
                    <a:pt x="0" y="123"/>
                    <a:pt x="26" y="159"/>
                    <a:pt x="56" y="169"/>
                  </a:cubicBezTo>
                  <a:cubicBezTo>
                    <a:pt x="92" y="159"/>
                    <a:pt x="117" y="123"/>
                    <a:pt x="117" y="87"/>
                  </a:cubicBezTo>
                  <a:cubicBezTo>
                    <a:pt x="117" y="47"/>
                    <a:pt x="92" y="16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6"/>
            <p:cNvSpPr/>
            <p:nvPr/>
          </p:nvSpPr>
          <p:spPr>
            <a:xfrm>
              <a:off x="7361460" y="3948853"/>
              <a:ext cx="30352" cy="30352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36" y="1"/>
                    <a:pt x="0" y="41"/>
                    <a:pt x="0" y="92"/>
                  </a:cubicBezTo>
                  <a:cubicBezTo>
                    <a:pt x="0" y="143"/>
                    <a:pt x="36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6"/>
            <p:cNvSpPr/>
            <p:nvPr/>
          </p:nvSpPr>
          <p:spPr>
            <a:xfrm>
              <a:off x="7286343" y="3991753"/>
              <a:ext cx="110556" cy="33235"/>
            </a:xfrm>
            <a:custGeom>
              <a:avLst/>
              <a:gdLst/>
              <a:ahLst/>
              <a:cxnLst/>
              <a:rect l="l" t="t" r="r" b="b"/>
              <a:pathLst>
                <a:path w="652" h="196" extrusionOk="0">
                  <a:moveTo>
                    <a:pt x="39" y="1"/>
                  </a:moveTo>
                  <a:cubicBezTo>
                    <a:pt x="29" y="1"/>
                    <a:pt x="18" y="5"/>
                    <a:pt x="11" y="12"/>
                  </a:cubicBezTo>
                  <a:cubicBezTo>
                    <a:pt x="1" y="28"/>
                    <a:pt x="1" y="53"/>
                    <a:pt x="11" y="68"/>
                  </a:cubicBezTo>
                  <a:cubicBezTo>
                    <a:pt x="92" y="150"/>
                    <a:pt x="209" y="195"/>
                    <a:pt x="321" y="195"/>
                  </a:cubicBezTo>
                  <a:cubicBezTo>
                    <a:pt x="438" y="195"/>
                    <a:pt x="545" y="150"/>
                    <a:pt x="636" y="68"/>
                  </a:cubicBezTo>
                  <a:cubicBezTo>
                    <a:pt x="647" y="48"/>
                    <a:pt x="652" y="22"/>
                    <a:pt x="636" y="12"/>
                  </a:cubicBezTo>
                  <a:cubicBezTo>
                    <a:pt x="626" y="5"/>
                    <a:pt x="615" y="1"/>
                    <a:pt x="604" y="1"/>
                  </a:cubicBezTo>
                  <a:cubicBezTo>
                    <a:pt x="593" y="1"/>
                    <a:pt x="583" y="5"/>
                    <a:pt x="575" y="12"/>
                  </a:cubicBezTo>
                  <a:cubicBezTo>
                    <a:pt x="509" y="78"/>
                    <a:pt x="418" y="119"/>
                    <a:pt x="321" y="119"/>
                  </a:cubicBezTo>
                  <a:cubicBezTo>
                    <a:pt x="229" y="119"/>
                    <a:pt x="138" y="78"/>
                    <a:pt x="67" y="12"/>
                  </a:cubicBezTo>
                  <a:cubicBezTo>
                    <a:pt x="59" y="5"/>
                    <a:pt x="49" y="1"/>
                    <a:pt x="39" y="1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6"/>
            <p:cNvSpPr/>
            <p:nvPr/>
          </p:nvSpPr>
          <p:spPr>
            <a:xfrm>
              <a:off x="7372651" y="3949701"/>
              <a:ext cx="19161" cy="28656"/>
            </a:xfrm>
            <a:custGeom>
              <a:avLst/>
              <a:gdLst/>
              <a:ahLst/>
              <a:cxnLst/>
              <a:rect l="l" t="t" r="r" b="b"/>
              <a:pathLst>
                <a:path w="113" h="169" extrusionOk="0">
                  <a:moveTo>
                    <a:pt x="56" y="1"/>
                  </a:moveTo>
                  <a:cubicBezTo>
                    <a:pt x="26" y="16"/>
                    <a:pt x="0" y="47"/>
                    <a:pt x="0" y="87"/>
                  </a:cubicBezTo>
                  <a:cubicBezTo>
                    <a:pt x="0" y="123"/>
                    <a:pt x="26" y="159"/>
                    <a:pt x="56" y="169"/>
                  </a:cubicBezTo>
                  <a:cubicBezTo>
                    <a:pt x="87" y="159"/>
                    <a:pt x="112" y="123"/>
                    <a:pt x="112" y="87"/>
                  </a:cubicBezTo>
                  <a:cubicBezTo>
                    <a:pt x="112" y="47"/>
                    <a:pt x="87" y="16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6"/>
            <p:cNvSpPr/>
            <p:nvPr/>
          </p:nvSpPr>
          <p:spPr>
            <a:xfrm>
              <a:off x="7116439" y="3992940"/>
              <a:ext cx="124291" cy="99365"/>
            </a:xfrm>
            <a:custGeom>
              <a:avLst/>
              <a:gdLst/>
              <a:ahLst/>
              <a:cxnLst/>
              <a:rect l="l" t="t" r="r" b="b"/>
              <a:pathLst>
                <a:path w="733" h="586" extrusionOk="0">
                  <a:moveTo>
                    <a:pt x="219" y="0"/>
                  </a:moveTo>
                  <a:cubicBezTo>
                    <a:pt x="199" y="0"/>
                    <a:pt x="179" y="21"/>
                    <a:pt x="173" y="41"/>
                  </a:cubicBezTo>
                  <a:lnTo>
                    <a:pt x="173" y="158"/>
                  </a:lnTo>
                  <a:lnTo>
                    <a:pt x="51" y="127"/>
                  </a:lnTo>
                  <a:cubicBezTo>
                    <a:pt x="49" y="127"/>
                    <a:pt x="47" y="126"/>
                    <a:pt x="45" y="126"/>
                  </a:cubicBezTo>
                  <a:cubicBezTo>
                    <a:pt x="30" y="126"/>
                    <a:pt x="11" y="141"/>
                    <a:pt x="11" y="163"/>
                  </a:cubicBezTo>
                  <a:cubicBezTo>
                    <a:pt x="1" y="183"/>
                    <a:pt x="16" y="204"/>
                    <a:pt x="41" y="204"/>
                  </a:cubicBezTo>
                  <a:lnTo>
                    <a:pt x="168" y="239"/>
                  </a:lnTo>
                  <a:lnTo>
                    <a:pt x="128" y="326"/>
                  </a:lnTo>
                  <a:cubicBezTo>
                    <a:pt x="123" y="346"/>
                    <a:pt x="128" y="372"/>
                    <a:pt x="148" y="377"/>
                  </a:cubicBezTo>
                  <a:lnTo>
                    <a:pt x="163" y="377"/>
                  </a:lnTo>
                  <a:cubicBezTo>
                    <a:pt x="173" y="377"/>
                    <a:pt x="194" y="372"/>
                    <a:pt x="199" y="351"/>
                  </a:cubicBezTo>
                  <a:lnTo>
                    <a:pt x="240" y="265"/>
                  </a:lnTo>
                  <a:lnTo>
                    <a:pt x="672" y="580"/>
                  </a:lnTo>
                  <a:cubicBezTo>
                    <a:pt x="677" y="585"/>
                    <a:pt x="682" y="585"/>
                    <a:pt x="697" y="585"/>
                  </a:cubicBezTo>
                  <a:cubicBezTo>
                    <a:pt x="708" y="585"/>
                    <a:pt x="723" y="580"/>
                    <a:pt x="728" y="570"/>
                  </a:cubicBezTo>
                  <a:cubicBezTo>
                    <a:pt x="733" y="565"/>
                    <a:pt x="728" y="539"/>
                    <a:pt x="713" y="524"/>
                  </a:cubicBezTo>
                  <a:lnTo>
                    <a:pt x="255" y="188"/>
                  </a:lnTo>
                  <a:lnTo>
                    <a:pt x="255" y="41"/>
                  </a:lnTo>
                  <a:cubicBezTo>
                    <a:pt x="255" y="21"/>
                    <a:pt x="240" y="0"/>
                    <a:pt x="219" y="0"/>
                  </a:cubicBez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6"/>
            <p:cNvSpPr/>
            <p:nvPr/>
          </p:nvSpPr>
          <p:spPr>
            <a:xfrm>
              <a:off x="7200882" y="4183531"/>
              <a:ext cx="79526" cy="67487"/>
            </a:xfrm>
            <a:custGeom>
              <a:avLst/>
              <a:gdLst/>
              <a:ahLst/>
              <a:cxnLst/>
              <a:rect l="l" t="t" r="r" b="b"/>
              <a:pathLst>
                <a:path w="469" h="398" extrusionOk="0">
                  <a:moveTo>
                    <a:pt x="235" y="0"/>
                  </a:moveTo>
                  <a:cubicBezTo>
                    <a:pt x="108" y="0"/>
                    <a:pt x="1" y="102"/>
                    <a:pt x="1" y="234"/>
                  </a:cubicBezTo>
                  <a:cubicBezTo>
                    <a:pt x="1" y="361"/>
                    <a:pt x="103" y="397"/>
                    <a:pt x="235" y="397"/>
                  </a:cubicBezTo>
                  <a:cubicBezTo>
                    <a:pt x="255" y="397"/>
                    <a:pt x="281" y="392"/>
                    <a:pt x="301" y="392"/>
                  </a:cubicBezTo>
                  <a:cubicBezTo>
                    <a:pt x="403" y="382"/>
                    <a:pt x="469" y="336"/>
                    <a:pt x="469" y="229"/>
                  </a:cubicBezTo>
                  <a:cubicBezTo>
                    <a:pt x="469" y="117"/>
                    <a:pt x="403" y="26"/>
                    <a:pt x="301" y="5"/>
                  </a:cubicBezTo>
                  <a:cubicBezTo>
                    <a:pt x="281" y="0"/>
                    <a:pt x="260" y="0"/>
                    <a:pt x="235" y="0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6"/>
            <p:cNvSpPr/>
            <p:nvPr/>
          </p:nvSpPr>
          <p:spPr>
            <a:xfrm>
              <a:off x="7404529" y="4183531"/>
              <a:ext cx="80374" cy="67487"/>
            </a:xfrm>
            <a:custGeom>
              <a:avLst/>
              <a:gdLst/>
              <a:ahLst/>
              <a:cxnLst/>
              <a:rect l="l" t="t" r="r" b="b"/>
              <a:pathLst>
                <a:path w="474" h="398" extrusionOk="0">
                  <a:moveTo>
                    <a:pt x="234" y="0"/>
                  </a:moveTo>
                  <a:cubicBezTo>
                    <a:pt x="107" y="0"/>
                    <a:pt x="0" y="102"/>
                    <a:pt x="0" y="234"/>
                  </a:cubicBezTo>
                  <a:cubicBezTo>
                    <a:pt x="0" y="361"/>
                    <a:pt x="102" y="397"/>
                    <a:pt x="234" y="397"/>
                  </a:cubicBezTo>
                  <a:cubicBezTo>
                    <a:pt x="255" y="397"/>
                    <a:pt x="280" y="392"/>
                    <a:pt x="301" y="392"/>
                  </a:cubicBezTo>
                  <a:cubicBezTo>
                    <a:pt x="402" y="382"/>
                    <a:pt x="474" y="336"/>
                    <a:pt x="474" y="229"/>
                  </a:cubicBezTo>
                  <a:cubicBezTo>
                    <a:pt x="474" y="117"/>
                    <a:pt x="402" y="26"/>
                    <a:pt x="301" y="5"/>
                  </a:cubicBezTo>
                  <a:cubicBezTo>
                    <a:pt x="280" y="0"/>
                    <a:pt x="260" y="0"/>
                    <a:pt x="234" y="0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6"/>
            <p:cNvSpPr/>
            <p:nvPr/>
          </p:nvSpPr>
          <p:spPr>
            <a:xfrm>
              <a:off x="7222586" y="4183531"/>
              <a:ext cx="57822" cy="66469"/>
            </a:xfrm>
            <a:custGeom>
              <a:avLst/>
              <a:gdLst/>
              <a:ahLst/>
              <a:cxnLst/>
              <a:rect l="l" t="t" r="r" b="b"/>
              <a:pathLst>
                <a:path w="341" h="392" extrusionOk="0">
                  <a:moveTo>
                    <a:pt x="173" y="0"/>
                  </a:moveTo>
                  <a:cubicBezTo>
                    <a:pt x="71" y="31"/>
                    <a:pt x="0" y="117"/>
                    <a:pt x="0" y="229"/>
                  </a:cubicBezTo>
                  <a:cubicBezTo>
                    <a:pt x="0" y="336"/>
                    <a:pt x="71" y="382"/>
                    <a:pt x="173" y="392"/>
                  </a:cubicBezTo>
                  <a:cubicBezTo>
                    <a:pt x="275" y="382"/>
                    <a:pt x="341" y="336"/>
                    <a:pt x="341" y="229"/>
                  </a:cubicBezTo>
                  <a:cubicBezTo>
                    <a:pt x="341" y="117"/>
                    <a:pt x="275" y="26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6"/>
            <p:cNvSpPr/>
            <p:nvPr/>
          </p:nvSpPr>
          <p:spPr>
            <a:xfrm>
              <a:off x="7426064" y="4183531"/>
              <a:ext cx="58839" cy="66469"/>
            </a:xfrm>
            <a:custGeom>
              <a:avLst/>
              <a:gdLst/>
              <a:ahLst/>
              <a:cxnLst/>
              <a:rect l="l" t="t" r="r" b="b"/>
              <a:pathLst>
                <a:path w="347" h="392" extrusionOk="0">
                  <a:moveTo>
                    <a:pt x="174" y="0"/>
                  </a:moveTo>
                  <a:cubicBezTo>
                    <a:pt x="72" y="31"/>
                    <a:pt x="1" y="117"/>
                    <a:pt x="1" y="229"/>
                  </a:cubicBezTo>
                  <a:cubicBezTo>
                    <a:pt x="1" y="336"/>
                    <a:pt x="72" y="382"/>
                    <a:pt x="174" y="392"/>
                  </a:cubicBezTo>
                  <a:cubicBezTo>
                    <a:pt x="275" y="382"/>
                    <a:pt x="347" y="336"/>
                    <a:pt x="347" y="229"/>
                  </a:cubicBezTo>
                  <a:cubicBezTo>
                    <a:pt x="347" y="117"/>
                    <a:pt x="275" y="26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6"/>
            <p:cNvSpPr/>
            <p:nvPr/>
          </p:nvSpPr>
          <p:spPr>
            <a:xfrm>
              <a:off x="7329412" y="409891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103" y="1"/>
                  </a:moveTo>
                  <a:cubicBezTo>
                    <a:pt x="42" y="1"/>
                    <a:pt x="1" y="47"/>
                    <a:pt x="1" y="103"/>
                  </a:cubicBezTo>
                  <a:cubicBezTo>
                    <a:pt x="1" y="159"/>
                    <a:pt x="42" y="204"/>
                    <a:pt x="103" y="204"/>
                  </a:cubicBezTo>
                  <a:cubicBezTo>
                    <a:pt x="159" y="204"/>
                    <a:pt x="204" y="159"/>
                    <a:pt x="204" y="103"/>
                  </a:cubicBezTo>
                  <a:cubicBezTo>
                    <a:pt x="204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6"/>
            <p:cNvSpPr/>
            <p:nvPr/>
          </p:nvSpPr>
          <p:spPr>
            <a:xfrm>
              <a:off x="7329412" y="4157587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103" y="1"/>
                  </a:moveTo>
                  <a:cubicBezTo>
                    <a:pt x="42" y="1"/>
                    <a:pt x="1" y="41"/>
                    <a:pt x="1" y="102"/>
                  </a:cubicBezTo>
                  <a:cubicBezTo>
                    <a:pt x="1" y="158"/>
                    <a:pt x="42" y="204"/>
                    <a:pt x="103" y="204"/>
                  </a:cubicBezTo>
                  <a:cubicBezTo>
                    <a:pt x="159" y="204"/>
                    <a:pt x="204" y="158"/>
                    <a:pt x="204" y="102"/>
                  </a:cubicBezTo>
                  <a:cubicBezTo>
                    <a:pt x="204" y="41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6"/>
            <p:cNvSpPr/>
            <p:nvPr/>
          </p:nvSpPr>
          <p:spPr>
            <a:xfrm>
              <a:off x="7443359" y="3976492"/>
              <a:ext cx="114796" cy="114965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489" y="1"/>
                  </a:moveTo>
                  <a:cubicBezTo>
                    <a:pt x="473" y="1"/>
                    <a:pt x="453" y="16"/>
                    <a:pt x="453" y="36"/>
                  </a:cubicBezTo>
                  <a:lnTo>
                    <a:pt x="453" y="173"/>
                  </a:lnTo>
                  <a:lnTo>
                    <a:pt x="280" y="346"/>
                  </a:lnTo>
                  <a:lnTo>
                    <a:pt x="280" y="301"/>
                  </a:lnTo>
                  <a:cubicBezTo>
                    <a:pt x="280" y="285"/>
                    <a:pt x="270" y="270"/>
                    <a:pt x="255" y="265"/>
                  </a:cubicBezTo>
                  <a:cubicBezTo>
                    <a:pt x="251" y="264"/>
                    <a:pt x="248" y="264"/>
                    <a:pt x="245" y="264"/>
                  </a:cubicBezTo>
                  <a:cubicBezTo>
                    <a:pt x="223" y="264"/>
                    <a:pt x="204" y="278"/>
                    <a:pt x="204" y="301"/>
                  </a:cubicBezTo>
                  <a:lnTo>
                    <a:pt x="204" y="423"/>
                  </a:lnTo>
                  <a:lnTo>
                    <a:pt x="21" y="606"/>
                  </a:lnTo>
                  <a:cubicBezTo>
                    <a:pt x="5" y="621"/>
                    <a:pt x="0" y="647"/>
                    <a:pt x="16" y="662"/>
                  </a:cubicBezTo>
                  <a:cubicBezTo>
                    <a:pt x="21" y="672"/>
                    <a:pt x="31" y="677"/>
                    <a:pt x="46" y="677"/>
                  </a:cubicBezTo>
                  <a:cubicBezTo>
                    <a:pt x="56" y="677"/>
                    <a:pt x="66" y="672"/>
                    <a:pt x="72" y="667"/>
                  </a:cubicBezTo>
                  <a:lnTo>
                    <a:pt x="270" y="469"/>
                  </a:lnTo>
                  <a:lnTo>
                    <a:pt x="499" y="240"/>
                  </a:lnTo>
                  <a:lnTo>
                    <a:pt x="606" y="311"/>
                  </a:lnTo>
                  <a:cubicBezTo>
                    <a:pt x="611" y="316"/>
                    <a:pt x="616" y="316"/>
                    <a:pt x="626" y="316"/>
                  </a:cubicBezTo>
                  <a:cubicBezTo>
                    <a:pt x="636" y="316"/>
                    <a:pt x="651" y="311"/>
                    <a:pt x="657" y="296"/>
                  </a:cubicBezTo>
                  <a:cubicBezTo>
                    <a:pt x="667" y="280"/>
                    <a:pt x="662" y="255"/>
                    <a:pt x="641" y="245"/>
                  </a:cubicBezTo>
                  <a:lnTo>
                    <a:pt x="555" y="189"/>
                  </a:lnTo>
                  <a:lnTo>
                    <a:pt x="657" y="107"/>
                  </a:lnTo>
                  <a:cubicBezTo>
                    <a:pt x="677" y="92"/>
                    <a:pt x="677" y="67"/>
                    <a:pt x="662" y="46"/>
                  </a:cubicBezTo>
                  <a:cubicBezTo>
                    <a:pt x="656" y="38"/>
                    <a:pt x="646" y="34"/>
                    <a:pt x="634" y="34"/>
                  </a:cubicBezTo>
                  <a:cubicBezTo>
                    <a:pt x="625" y="34"/>
                    <a:pt x="615" y="37"/>
                    <a:pt x="606" y="41"/>
                  </a:cubicBezTo>
                  <a:lnTo>
                    <a:pt x="529" y="107"/>
                  </a:lnTo>
                  <a:lnTo>
                    <a:pt x="529" y="36"/>
                  </a:lnTo>
                  <a:cubicBezTo>
                    <a:pt x="529" y="16"/>
                    <a:pt x="509" y="1"/>
                    <a:pt x="489" y="1"/>
                  </a:cubicBez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6"/>
            <p:cNvSpPr/>
            <p:nvPr/>
          </p:nvSpPr>
          <p:spPr>
            <a:xfrm>
              <a:off x="7210378" y="3838467"/>
              <a:ext cx="192626" cy="134974"/>
            </a:xfrm>
            <a:custGeom>
              <a:avLst/>
              <a:gdLst/>
              <a:ahLst/>
              <a:cxnLst/>
              <a:rect l="l" t="t" r="r" b="b"/>
              <a:pathLst>
                <a:path w="1136" h="796" extrusionOk="0">
                  <a:moveTo>
                    <a:pt x="931" y="1"/>
                  </a:moveTo>
                  <a:cubicBezTo>
                    <a:pt x="922" y="1"/>
                    <a:pt x="911" y="2"/>
                    <a:pt x="901" y="6"/>
                  </a:cubicBezTo>
                  <a:cubicBezTo>
                    <a:pt x="683" y="62"/>
                    <a:pt x="464" y="163"/>
                    <a:pt x="276" y="291"/>
                  </a:cubicBezTo>
                  <a:cubicBezTo>
                    <a:pt x="194" y="347"/>
                    <a:pt x="113" y="403"/>
                    <a:pt x="37" y="474"/>
                  </a:cubicBezTo>
                  <a:cubicBezTo>
                    <a:pt x="6" y="504"/>
                    <a:pt x="1" y="560"/>
                    <a:pt x="21" y="596"/>
                  </a:cubicBezTo>
                  <a:lnTo>
                    <a:pt x="103" y="743"/>
                  </a:lnTo>
                  <a:cubicBezTo>
                    <a:pt x="121" y="777"/>
                    <a:pt x="154" y="796"/>
                    <a:pt x="188" y="796"/>
                  </a:cubicBezTo>
                  <a:cubicBezTo>
                    <a:pt x="211" y="796"/>
                    <a:pt x="235" y="787"/>
                    <a:pt x="255" y="769"/>
                  </a:cubicBezTo>
                  <a:cubicBezTo>
                    <a:pt x="326" y="713"/>
                    <a:pt x="398" y="652"/>
                    <a:pt x="474" y="601"/>
                  </a:cubicBezTo>
                  <a:cubicBezTo>
                    <a:pt x="642" y="489"/>
                    <a:pt x="835" y="397"/>
                    <a:pt x="1039" y="341"/>
                  </a:cubicBezTo>
                  <a:cubicBezTo>
                    <a:pt x="1100" y="321"/>
                    <a:pt x="1135" y="255"/>
                    <a:pt x="1100" y="204"/>
                  </a:cubicBezTo>
                  <a:lnTo>
                    <a:pt x="1018" y="57"/>
                  </a:lnTo>
                  <a:cubicBezTo>
                    <a:pt x="998" y="21"/>
                    <a:pt x="966" y="1"/>
                    <a:pt x="931" y="1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6"/>
            <p:cNvSpPr/>
            <p:nvPr/>
          </p:nvSpPr>
          <p:spPr>
            <a:xfrm>
              <a:off x="7211395" y="3887641"/>
              <a:ext cx="80374" cy="85800"/>
            </a:xfrm>
            <a:custGeom>
              <a:avLst/>
              <a:gdLst/>
              <a:ahLst/>
              <a:cxnLst/>
              <a:rect l="l" t="t" r="r" b="b"/>
              <a:pathLst>
                <a:path w="474" h="506" extrusionOk="0">
                  <a:moveTo>
                    <a:pt x="275" y="1"/>
                  </a:moveTo>
                  <a:lnTo>
                    <a:pt x="275" y="1"/>
                  </a:lnTo>
                  <a:cubicBezTo>
                    <a:pt x="274" y="1"/>
                    <a:pt x="274" y="1"/>
                    <a:pt x="273" y="2"/>
                  </a:cubicBezTo>
                  <a:lnTo>
                    <a:pt x="273" y="2"/>
                  </a:lnTo>
                  <a:cubicBezTo>
                    <a:pt x="274" y="1"/>
                    <a:pt x="274" y="1"/>
                    <a:pt x="275" y="1"/>
                  </a:cubicBezTo>
                  <a:close/>
                  <a:moveTo>
                    <a:pt x="273" y="2"/>
                  </a:moveTo>
                  <a:cubicBezTo>
                    <a:pt x="192" y="57"/>
                    <a:pt x="117" y="113"/>
                    <a:pt x="41" y="184"/>
                  </a:cubicBezTo>
                  <a:cubicBezTo>
                    <a:pt x="10" y="214"/>
                    <a:pt x="0" y="270"/>
                    <a:pt x="20" y="306"/>
                  </a:cubicBezTo>
                  <a:lnTo>
                    <a:pt x="102" y="453"/>
                  </a:lnTo>
                  <a:cubicBezTo>
                    <a:pt x="123" y="487"/>
                    <a:pt x="155" y="506"/>
                    <a:pt x="189" y="506"/>
                  </a:cubicBezTo>
                  <a:cubicBezTo>
                    <a:pt x="211" y="506"/>
                    <a:pt x="234" y="497"/>
                    <a:pt x="254" y="479"/>
                  </a:cubicBezTo>
                  <a:cubicBezTo>
                    <a:pt x="326" y="423"/>
                    <a:pt x="397" y="362"/>
                    <a:pt x="473" y="311"/>
                  </a:cubicBezTo>
                  <a:lnTo>
                    <a:pt x="473" y="311"/>
                  </a:lnTo>
                  <a:cubicBezTo>
                    <a:pt x="465" y="314"/>
                    <a:pt x="456" y="315"/>
                    <a:pt x="448" y="315"/>
                  </a:cubicBezTo>
                  <a:cubicBezTo>
                    <a:pt x="333" y="315"/>
                    <a:pt x="210" y="48"/>
                    <a:pt x="273" y="2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7" name="Google Shape;3907;p46"/>
          <p:cNvGrpSpPr/>
          <p:nvPr/>
        </p:nvGrpSpPr>
        <p:grpSpPr>
          <a:xfrm>
            <a:off x="880432" y="596180"/>
            <a:ext cx="7082509" cy="3515087"/>
            <a:chOff x="880432" y="596180"/>
            <a:chExt cx="7082509" cy="3515087"/>
          </a:xfrm>
        </p:grpSpPr>
        <p:sp>
          <p:nvSpPr>
            <p:cNvPr id="3908" name="Google Shape;3908;p46"/>
            <p:cNvSpPr/>
            <p:nvPr/>
          </p:nvSpPr>
          <p:spPr>
            <a:xfrm>
              <a:off x="7937272" y="328973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6"/>
            <p:cNvSpPr/>
            <p:nvPr/>
          </p:nvSpPr>
          <p:spPr>
            <a:xfrm>
              <a:off x="6160527" y="208148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6"/>
            <p:cNvSpPr/>
            <p:nvPr/>
          </p:nvSpPr>
          <p:spPr>
            <a:xfrm>
              <a:off x="1370683" y="10657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6"/>
            <p:cNvSpPr/>
            <p:nvPr/>
          </p:nvSpPr>
          <p:spPr>
            <a:xfrm>
              <a:off x="3118567" y="2911121"/>
              <a:ext cx="30688" cy="25669"/>
            </a:xfrm>
            <a:custGeom>
              <a:avLst/>
              <a:gdLst/>
              <a:ahLst/>
              <a:cxnLst/>
              <a:rect l="l" t="t" r="r" b="b"/>
              <a:pathLst>
                <a:path w="214" h="179" extrusionOk="0">
                  <a:moveTo>
                    <a:pt x="108" y="0"/>
                  </a:moveTo>
                  <a:cubicBezTo>
                    <a:pt x="95" y="0"/>
                    <a:pt x="80" y="4"/>
                    <a:pt x="66" y="11"/>
                  </a:cubicBezTo>
                  <a:cubicBezTo>
                    <a:pt x="21" y="37"/>
                    <a:pt x="0" y="88"/>
                    <a:pt x="26" y="133"/>
                  </a:cubicBezTo>
                  <a:cubicBezTo>
                    <a:pt x="40" y="162"/>
                    <a:pt x="72" y="178"/>
                    <a:pt x="105" y="178"/>
                  </a:cubicBezTo>
                  <a:cubicBezTo>
                    <a:pt x="119" y="178"/>
                    <a:pt x="134" y="175"/>
                    <a:pt x="148" y="169"/>
                  </a:cubicBezTo>
                  <a:cubicBezTo>
                    <a:pt x="193" y="144"/>
                    <a:pt x="214" y="93"/>
                    <a:pt x="188" y="47"/>
                  </a:cubicBezTo>
                  <a:cubicBezTo>
                    <a:pt x="171" y="19"/>
                    <a:pt x="141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6"/>
            <p:cNvSpPr/>
            <p:nvPr/>
          </p:nvSpPr>
          <p:spPr>
            <a:xfrm>
              <a:off x="2687708" y="39056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6"/>
            <p:cNvSpPr/>
            <p:nvPr/>
          </p:nvSpPr>
          <p:spPr>
            <a:xfrm>
              <a:off x="6612082" y="3452100"/>
              <a:ext cx="25812" cy="25669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87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37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6"/>
            <p:cNvSpPr/>
            <p:nvPr/>
          </p:nvSpPr>
          <p:spPr>
            <a:xfrm>
              <a:off x="7065133" y="155869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6"/>
            <p:cNvSpPr/>
            <p:nvPr/>
          </p:nvSpPr>
          <p:spPr>
            <a:xfrm>
              <a:off x="4248276" y="16252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6"/>
            <p:cNvSpPr/>
            <p:nvPr/>
          </p:nvSpPr>
          <p:spPr>
            <a:xfrm>
              <a:off x="2923393" y="207595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42"/>
                    <a:pt x="41" y="178"/>
                    <a:pt x="92" y="178"/>
                  </a:cubicBezTo>
                  <a:cubicBezTo>
                    <a:pt x="142" y="178"/>
                    <a:pt x="178" y="142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6"/>
            <p:cNvSpPr/>
            <p:nvPr/>
          </p:nvSpPr>
          <p:spPr>
            <a:xfrm>
              <a:off x="5915942" y="40950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6"/>
            <p:cNvSpPr/>
            <p:nvPr/>
          </p:nvSpPr>
          <p:spPr>
            <a:xfrm>
              <a:off x="5487511" y="9431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6"/>
            <p:cNvSpPr/>
            <p:nvPr/>
          </p:nvSpPr>
          <p:spPr>
            <a:xfrm>
              <a:off x="4470971" y="5961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6"/>
            <p:cNvSpPr/>
            <p:nvPr/>
          </p:nvSpPr>
          <p:spPr>
            <a:xfrm>
              <a:off x="880432" y="344664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1" name="Google Shape;3921;p46"/>
          <p:cNvGrpSpPr/>
          <p:nvPr/>
        </p:nvGrpSpPr>
        <p:grpSpPr>
          <a:xfrm rot="1020147">
            <a:off x="5272258" y="1551909"/>
            <a:ext cx="289712" cy="285878"/>
            <a:chOff x="3606975" y="2736550"/>
            <a:chExt cx="43625" cy="43050"/>
          </a:xfrm>
        </p:grpSpPr>
        <p:sp>
          <p:nvSpPr>
            <p:cNvPr id="3922" name="Google Shape;3922;p46"/>
            <p:cNvSpPr/>
            <p:nvPr/>
          </p:nvSpPr>
          <p:spPr>
            <a:xfrm>
              <a:off x="3625650" y="2755175"/>
              <a:ext cx="6275" cy="5825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28" y="64"/>
                  </a:moveTo>
                  <a:cubicBezTo>
                    <a:pt x="133" y="64"/>
                    <a:pt x="133" y="64"/>
                    <a:pt x="143" y="75"/>
                  </a:cubicBezTo>
                  <a:cubicBezTo>
                    <a:pt x="143" y="75"/>
                    <a:pt x="148" y="75"/>
                    <a:pt x="148" y="80"/>
                  </a:cubicBezTo>
                  <a:lnTo>
                    <a:pt x="159" y="80"/>
                  </a:lnTo>
                  <a:lnTo>
                    <a:pt x="169" y="85"/>
                  </a:lnTo>
                  <a:cubicBezTo>
                    <a:pt x="167" y="84"/>
                    <a:pt x="166" y="83"/>
                    <a:pt x="165" y="83"/>
                  </a:cubicBezTo>
                  <a:lnTo>
                    <a:pt x="165" y="83"/>
                  </a:lnTo>
                  <a:cubicBezTo>
                    <a:pt x="165" y="83"/>
                    <a:pt x="167" y="85"/>
                    <a:pt x="169" y="86"/>
                  </a:cubicBezTo>
                  <a:lnTo>
                    <a:pt x="169" y="86"/>
                  </a:lnTo>
                  <a:cubicBezTo>
                    <a:pt x="169" y="85"/>
                    <a:pt x="169" y="85"/>
                    <a:pt x="169" y="85"/>
                  </a:cubicBezTo>
                  <a:lnTo>
                    <a:pt x="169" y="85"/>
                  </a:ln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69" y="86"/>
                    <a:pt x="169" y="86"/>
                  </a:cubicBezTo>
                  <a:lnTo>
                    <a:pt x="169" y="86"/>
                  </a:lnTo>
                  <a:cubicBezTo>
                    <a:pt x="169" y="87"/>
                    <a:pt x="170" y="90"/>
                    <a:pt x="174" y="90"/>
                  </a:cubicBezTo>
                  <a:cubicBezTo>
                    <a:pt x="174" y="90"/>
                    <a:pt x="174" y="100"/>
                    <a:pt x="179" y="100"/>
                  </a:cubicBezTo>
                  <a:cubicBezTo>
                    <a:pt x="179" y="103"/>
                    <a:pt x="179" y="105"/>
                    <a:pt x="181" y="107"/>
                  </a:cubicBezTo>
                  <a:lnTo>
                    <a:pt x="181" y="107"/>
                  </a:lnTo>
                  <a:cubicBezTo>
                    <a:pt x="180" y="109"/>
                    <a:pt x="179" y="112"/>
                    <a:pt x="179" y="115"/>
                  </a:cubicBezTo>
                  <a:lnTo>
                    <a:pt x="179" y="136"/>
                  </a:lnTo>
                  <a:lnTo>
                    <a:pt x="179" y="141"/>
                  </a:lnTo>
                  <a:cubicBezTo>
                    <a:pt x="179" y="146"/>
                    <a:pt x="174" y="146"/>
                    <a:pt x="174" y="156"/>
                  </a:cubicBezTo>
                  <a:lnTo>
                    <a:pt x="169" y="161"/>
                  </a:lnTo>
                  <a:lnTo>
                    <a:pt x="159" y="166"/>
                  </a:lnTo>
                  <a:lnTo>
                    <a:pt x="108" y="166"/>
                  </a:lnTo>
                  <a:cubicBezTo>
                    <a:pt x="108" y="166"/>
                    <a:pt x="103" y="161"/>
                    <a:pt x="98" y="161"/>
                  </a:cubicBezTo>
                  <a:lnTo>
                    <a:pt x="92" y="161"/>
                  </a:lnTo>
                  <a:lnTo>
                    <a:pt x="82" y="156"/>
                  </a:lnTo>
                  <a:cubicBezTo>
                    <a:pt x="82" y="156"/>
                    <a:pt x="82" y="151"/>
                    <a:pt x="77" y="151"/>
                  </a:cubicBezTo>
                  <a:lnTo>
                    <a:pt x="77" y="141"/>
                  </a:lnTo>
                  <a:cubicBezTo>
                    <a:pt x="77" y="141"/>
                    <a:pt x="77" y="136"/>
                    <a:pt x="72" y="130"/>
                  </a:cubicBezTo>
                  <a:lnTo>
                    <a:pt x="72" y="125"/>
                  </a:lnTo>
                  <a:lnTo>
                    <a:pt x="72" y="110"/>
                  </a:lnTo>
                  <a:lnTo>
                    <a:pt x="72" y="105"/>
                  </a:lnTo>
                  <a:cubicBezTo>
                    <a:pt x="72" y="100"/>
                    <a:pt x="72" y="100"/>
                    <a:pt x="77" y="90"/>
                  </a:cubicBezTo>
                  <a:cubicBezTo>
                    <a:pt x="77" y="90"/>
                    <a:pt x="77" y="85"/>
                    <a:pt x="82" y="85"/>
                  </a:cubicBezTo>
                  <a:lnTo>
                    <a:pt x="82" y="80"/>
                  </a:lnTo>
                  <a:lnTo>
                    <a:pt x="92" y="75"/>
                  </a:lnTo>
                  <a:cubicBezTo>
                    <a:pt x="92" y="75"/>
                    <a:pt x="98" y="64"/>
                    <a:pt x="103" y="64"/>
                  </a:cubicBezTo>
                  <a:close/>
                  <a:moveTo>
                    <a:pt x="130" y="0"/>
                  </a:moveTo>
                  <a:cubicBezTo>
                    <a:pt x="96" y="0"/>
                    <a:pt x="64" y="17"/>
                    <a:pt x="42" y="39"/>
                  </a:cubicBezTo>
                  <a:cubicBezTo>
                    <a:pt x="6" y="80"/>
                    <a:pt x="1" y="136"/>
                    <a:pt x="26" y="171"/>
                  </a:cubicBezTo>
                  <a:cubicBezTo>
                    <a:pt x="49" y="212"/>
                    <a:pt x="93" y="233"/>
                    <a:pt x="138" y="233"/>
                  </a:cubicBezTo>
                  <a:cubicBezTo>
                    <a:pt x="143" y="233"/>
                    <a:pt x="148" y="233"/>
                    <a:pt x="154" y="232"/>
                  </a:cubicBezTo>
                  <a:cubicBezTo>
                    <a:pt x="209" y="217"/>
                    <a:pt x="250" y="166"/>
                    <a:pt x="250" y="115"/>
                  </a:cubicBezTo>
                  <a:cubicBezTo>
                    <a:pt x="250" y="109"/>
                    <a:pt x="248" y="103"/>
                    <a:pt x="244" y="98"/>
                  </a:cubicBezTo>
                  <a:lnTo>
                    <a:pt x="244" y="98"/>
                  </a:lnTo>
                  <a:cubicBezTo>
                    <a:pt x="237" y="55"/>
                    <a:pt x="205" y="22"/>
                    <a:pt x="169" y="8"/>
                  </a:cubicBezTo>
                  <a:cubicBezTo>
                    <a:pt x="156" y="3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6"/>
            <p:cNvSpPr/>
            <p:nvPr/>
          </p:nvSpPr>
          <p:spPr>
            <a:xfrm>
              <a:off x="3628075" y="2736550"/>
              <a:ext cx="1550" cy="20250"/>
            </a:xfrm>
            <a:custGeom>
              <a:avLst/>
              <a:gdLst/>
              <a:ahLst/>
              <a:cxnLst/>
              <a:rect l="l" t="t" r="r" b="b"/>
              <a:pathLst>
                <a:path w="62" h="810" extrusionOk="0">
                  <a:moveTo>
                    <a:pt x="31" y="1"/>
                  </a:moveTo>
                  <a:cubicBezTo>
                    <a:pt x="16" y="1"/>
                    <a:pt x="1" y="11"/>
                    <a:pt x="1" y="31"/>
                  </a:cubicBezTo>
                  <a:lnTo>
                    <a:pt x="1" y="682"/>
                  </a:lnTo>
                  <a:lnTo>
                    <a:pt x="1" y="779"/>
                  </a:lnTo>
                  <a:cubicBezTo>
                    <a:pt x="1" y="799"/>
                    <a:pt x="16" y="809"/>
                    <a:pt x="31" y="809"/>
                  </a:cubicBezTo>
                  <a:cubicBezTo>
                    <a:pt x="46" y="809"/>
                    <a:pt x="62" y="799"/>
                    <a:pt x="62" y="779"/>
                  </a:cubicBezTo>
                  <a:lnTo>
                    <a:pt x="62" y="123"/>
                  </a:lnTo>
                  <a:lnTo>
                    <a:pt x="62" y="31"/>
                  </a:lnTo>
                  <a:cubicBezTo>
                    <a:pt x="62" y="11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6"/>
            <p:cNvSpPr/>
            <p:nvPr/>
          </p:nvSpPr>
          <p:spPr>
            <a:xfrm>
              <a:off x="3623275" y="2738450"/>
              <a:ext cx="11000" cy="5925"/>
            </a:xfrm>
            <a:custGeom>
              <a:avLst/>
              <a:gdLst/>
              <a:ahLst/>
              <a:cxnLst/>
              <a:rect l="l" t="t" r="r" b="b"/>
              <a:pathLst>
                <a:path w="440" h="237" extrusionOk="0">
                  <a:moveTo>
                    <a:pt x="392" y="0"/>
                  </a:moveTo>
                  <a:cubicBezTo>
                    <a:pt x="385" y="0"/>
                    <a:pt x="377" y="4"/>
                    <a:pt x="371" y="11"/>
                  </a:cubicBezTo>
                  <a:lnTo>
                    <a:pt x="221" y="161"/>
                  </a:lnTo>
                  <a:lnTo>
                    <a:pt x="221" y="161"/>
                  </a:lnTo>
                  <a:lnTo>
                    <a:pt x="70" y="11"/>
                  </a:lnTo>
                  <a:cubicBezTo>
                    <a:pt x="64" y="4"/>
                    <a:pt x="56" y="2"/>
                    <a:pt x="49" y="2"/>
                  </a:cubicBezTo>
                  <a:cubicBezTo>
                    <a:pt x="24" y="2"/>
                    <a:pt x="1" y="37"/>
                    <a:pt x="25" y="57"/>
                  </a:cubicBezTo>
                  <a:lnTo>
                    <a:pt x="198" y="225"/>
                  </a:lnTo>
                  <a:cubicBezTo>
                    <a:pt x="205" y="232"/>
                    <a:pt x="213" y="236"/>
                    <a:pt x="221" y="236"/>
                  </a:cubicBezTo>
                  <a:cubicBezTo>
                    <a:pt x="228" y="236"/>
                    <a:pt x="236" y="232"/>
                    <a:pt x="243" y="225"/>
                  </a:cubicBezTo>
                  <a:lnTo>
                    <a:pt x="416" y="57"/>
                  </a:lnTo>
                  <a:cubicBezTo>
                    <a:pt x="439" y="30"/>
                    <a:pt x="416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6"/>
            <p:cNvSpPr/>
            <p:nvPr/>
          </p:nvSpPr>
          <p:spPr>
            <a:xfrm>
              <a:off x="3628075" y="2759450"/>
              <a:ext cx="1550" cy="20150"/>
            </a:xfrm>
            <a:custGeom>
              <a:avLst/>
              <a:gdLst/>
              <a:ahLst/>
              <a:cxnLst/>
              <a:rect l="l" t="t" r="r" b="b"/>
              <a:pathLst>
                <a:path w="62" h="806" extrusionOk="0">
                  <a:moveTo>
                    <a:pt x="31" y="0"/>
                  </a:moveTo>
                  <a:cubicBezTo>
                    <a:pt x="16" y="0"/>
                    <a:pt x="1" y="10"/>
                    <a:pt x="1" y="31"/>
                  </a:cubicBezTo>
                  <a:lnTo>
                    <a:pt x="1" y="682"/>
                  </a:lnTo>
                  <a:lnTo>
                    <a:pt x="1" y="778"/>
                  </a:lnTo>
                  <a:cubicBezTo>
                    <a:pt x="1" y="796"/>
                    <a:pt x="16" y="805"/>
                    <a:pt x="31" y="805"/>
                  </a:cubicBezTo>
                  <a:cubicBezTo>
                    <a:pt x="46" y="805"/>
                    <a:pt x="62" y="796"/>
                    <a:pt x="62" y="778"/>
                  </a:cubicBezTo>
                  <a:lnTo>
                    <a:pt x="62" y="122"/>
                  </a:lnTo>
                  <a:lnTo>
                    <a:pt x="62" y="31"/>
                  </a:lnTo>
                  <a:cubicBezTo>
                    <a:pt x="62" y="10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6"/>
            <p:cNvSpPr/>
            <p:nvPr/>
          </p:nvSpPr>
          <p:spPr>
            <a:xfrm>
              <a:off x="3623450" y="2771850"/>
              <a:ext cx="10975" cy="5925"/>
            </a:xfrm>
            <a:custGeom>
              <a:avLst/>
              <a:gdLst/>
              <a:ahLst/>
              <a:cxnLst/>
              <a:rect l="l" t="t" r="r" b="b"/>
              <a:pathLst>
                <a:path w="439" h="237" extrusionOk="0">
                  <a:moveTo>
                    <a:pt x="221" y="0"/>
                  </a:moveTo>
                  <a:cubicBezTo>
                    <a:pt x="212" y="0"/>
                    <a:pt x="203" y="3"/>
                    <a:pt x="196" y="8"/>
                  </a:cubicBezTo>
                  <a:lnTo>
                    <a:pt x="28" y="181"/>
                  </a:lnTo>
                  <a:cubicBezTo>
                    <a:pt x="1" y="204"/>
                    <a:pt x="21" y="237"/>
                    <a:pt x="46" y="237"/>
                  </a:cubicBezTo>
                  <a:cubicBezTo>
                    <a:pt x="54" y="237"/>
                    <a:pt x="61" y="234"/>
                    <a:pt x="69" y="226"/>
                  </a:cubicBezTo>
                  <a:lnTo>
                    <a:pt x="219" y="76"/>
                  </a:lnTo>
                  <a:lnTo>
                    <a:pt x="369" y="226"/>
                  </a:lnTo>
                  <a:cubicBezTo>
                    <a:pt x="375" y="233"/>
                    <a:pt x="383" y="236"/>
                    <a:pt x="390" y="236"/>
                  </a:cubicBezTo>
                  <a:cubicBezTo>
                    <a:pt x="416" y="236"/>
                    <a:pt x="438" y="201"/>
                    <a:pt x="414" y="181"/>
                  </a:cubicBezTo>
                  <a:lnTo>
                    <a:pt x="242" y="8"/>
                  </a:lnTo>
                  <a:cubicBezTo>
                    <a:pt x="236" y="3"/>
                    <a:pt x="229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6"/>
            <p:cNvSpPr/>
            <p:nvPr/>
          </p:nvSpPr>
          <p:spPr>
            <a:xfrm>
              <a:off x="3629975" y="2757275"/>
              <a:ext cx="20625" cy="1675"/>
            </a:xfrm>
            <a:custGeom>
              <a:avLst/>
              <a:gdLst/>
              <a:ahLst/>
              <a:cxnLst/>
              <a:rect l="l" t="t" r="r" b="b"/>
              <a:pathLst>
                <a:path w="825" h="67" extrusionOk="0">
                  <a:moveTo>
                    <a:pt x="36" y="1"/>
                  </a:moveTo>
                  <a:cubicBezTo>
                    <a:pt x="1" y="1"/>
                    <a:pt x="1" y="67"/>
                    <a:pt x="36" y="67"/>
                  </a:cubicBezTo>
                  <a:lnTo>
                    <a:pt x="789" y="67"/>
                  </a:lnTo>
                  <a:cubicBezTo>
                    <a:pt x="825" y="67"/>
                    <a:pt x="8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6"/>
            <p:cNvSpPr/>
            <p:nvPr/>
          </p:nvSpPr>
          <p:spPr>
            <a:xfrm>
              <a:off x="3642575" y="2752825"/>
              <a:ext cx="6325" cy="10325"/>
            </a:xfrm>
            <a:custGeom>
              <a:avLst/>
              <a:gdLst/>
              <a:ahLst/>
              <a:cxnLst/>
              <a:rect l="l" t="t" r="r" b="b"/>
              <a:pathLst>
                <a:path w="253" h="413" extrusionOk="0">
                  <a:moveTo>
                    <a:pt x="204" y="1"/>
                  </a:moveTo>
                  <a:cubicBezTo>
                    <a:pt x="197" y="1"/>
                    <a:pt x="189" y="4"/>
                    <a:pt x="184" y="11"/>
                  </a:cubicBezTo>
                  <a:lnTo>
                    <a:pt x="11" y="184"/>
                  </a:lnTo>
                  <a:cubicBezTo>
                    <a:pt x="0" y="199"/>
                    <a:pt x="0" y="219"/>
                    <a:pt x="11" y="230"/>
                  </a:cubicBezTo>
                  <a:lnTo>
                    <a:pt x="184" y="403"/>
                  </a:lnTo>
                  <a:cubicBezTo>
                    <a:pt x="189" y="410"/>
                    <a:pt x="196" y="413"/>
                    <a:pt x="203" y="413"/>
                  </a:cubicBezTo>
                  <a:cubicBezTo>
                    <a:pt x="226" y="413"/>
                    <a:pt x="249" y="380"/>
                    <a:pt x="229" y="357"/>
                  </a:cubicBezTo>
                  <a:lnTo>
                    <a:pt x="79" y="207"/>
                  </a:lnTo>
                  <a:lnTo>
                    <a:pt x="229" y="57"/>
                  </a:lnTo>
                  <a:cubicBezTo>
                    <a:pt x="253" y="33"/>
                    <a:pt x="228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6"/>
            <p:cNvSpPr/>
            <p:nvPr/>
          </p:nvSpPr>
          <p:spPr>
            <a:xfrm>
              <a:off x="3606975" y="2757275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lnTo>
                    <a:pt x="789" y="67"/>
                  </a:lnTo>
                  <a:cubicBezTo>
                    <a:pt x="829" y="67"/>
                    <a:pt x="829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6"/>
            <p:cNvSpPr/>
            <p:nvPr/>
          </p:nvSpPr>
          <p:spPr>
            <a:xfrm>
              <a:off x="3608850" y="2753075"/>
              <a:ext cx="6400" cy="10225"/>
            </a:xfrm>
            <a:custGeom>
              <a:avLst/>
              <a:gdLst/>
              <a:ahLst/>
              <a:cxnLst/>
              <a:rect l="l" t="t" r="r" b="b"/>
              <a:pathLst>
                <a:path w="256" h="409" extrusionOk="0">
                  <a:moveTo>
                    <a:pt x="44" y="0"/>
                  </a:moveTo>
                  <a:cubicBezTo>
                    <a:pt x="19" y="0"/>
                    <a:pt x="0" y="30"/>
                    <a:pt x="27" y="57"/>
                  </a:cubicBezTo>
                  <a:lnTo>
                    <a:pt x="174" y="204"/>
                  </a:lnTo>
                  <a:lnTo>
                    <a:pt x="174" y="204"/>
                  </a:lnTo>
                  <a:lnTo>
                    <a:pt x="27" y="352"/>
                  </a:lnTo>
                  <a:cubicBezTo>
                    <a:pt x="0" y="379"/>
                    <a:pt x="22" y="408"/>
                    <a:pt x="46" y="408"/>
                  </a:cubicBezTo>
                  <a:cubicBezTo>
                    <a:pt x="53" y="408"/>
                    <a:pt x="61" y="405"/>
                    <a:pt x="68" y="398"/>
                  </a:cubicBezTo>
                  <a:lnTo>
                    <a:pt x="241" y="225"/>
                  </a:lnTo>
                  <a:cubicBezTo>
                    <a:pt x="256" y="214"/>
                    <a:pt x="256" y="194"/>
                    <a:pt x="241" y="184"/>
                  </a:cubicBezTo>
                  <a:lnTo>
                    <a:pt x="68" y="11"/>
                  </a:lnTo>
                  <a:cubicBezTo>
                    <a:pt x="60" y="3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6"/>
            <p:cNvSpPr/>
            <p:nvPr/>
          </p:nvSpPr>
          <p:spPr>
            <a:xfrm>
              <a:off x="3612975" y="2742550"/>
              <a:ext cx="15475" cy="14875"/>
            </a:xfrm>
            <a:custGeom>
              <a:avLst/>
              <a:gdLst/>
              <a:ahLst/>
              <a:cxnLst/>
              <a:rect l="l" t="t" r="r" b="b"/>
              <a:pathLst>
                <a:path w="619" h="595" extrusionOk="0">
                  <a:moveTo>
                    <a:pt x="49" y="0"/>
                  </a:moveTo>
                  <a:cubicBezTo>
                    <a:pt x="24" y="0"/>
                    <a:pt x="1" y="36"/>
                    <a:pt x="25" y="56"/>
                  </a:cubicBezTo>
                  <a:lnTo>
                    <a:pt x="488" y="519"/>
                  </a:lnTo>
                  <a:lnTo>
                    <a:pt x="554" y="585"/>
                  </a:lnTo>
                  <a:cubicBezTo>
                    <a:pt x="560" y="592"/>
                    <a:pt x="567" y="595"/>
                    <a:pt x="574" y="595"/>
                  </a:cubicBezTo>
                  <a:cubicBezTo>
                    <a:pt x="597" y="595"/>
                    <a:pt x="619" y="562"/>
                    <a:pt x="599" y="539"/>
                  </a:cubicBezTo>
                  <a:lnTo>
                    <a:pt x="132" y="76"/>
                  </a:lnTo>
                  <a:lnTo>
                    <a:pt x="70" y="10"/>
                  </a:lnTo>
                  <a:cubicBezTo>
                    <a:pt x="64" y="3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6"/>
            <p:cNvSpPr/>
            <p:nvPr/>
          </p:nvSpPr>
          <p:spPr>
            <a:xfrm>
              <a:off x="3611550" y="2741000"/>
              <a:ext cx="7775" cy="7525"/>
            </a:xfrm>
            <a:custGeom>
              <a:avLst/>
              <a:gdLst/>
              <a:ahLst/>
              <a:cxnLst/>
              <a:rect l="l" t="t" r="r" b="b"/>
              <a:pathLst>
                <a:path w="311" h="301" extrusionOk="0">
                  <a:moveTo>
                    <a:pt x="280" y="1"/>
                  </a:moveTo>
                  <a:cubicBezTo>
                    <a:pt x="265" y="1"/>
                    <a:pt x="250" y="11"/>
                    <a:pt x="250" y="31"/>
                  </a:cubicBezTo>
                  <a:lnTo>
                    <a:pt x="250" y="240"/>
                  </a:lnTo>
                  <a:lnTo>
                    <a:pt x="36" y="240"/>
                  </a:lnTo>
                  <a:cubicBezTo>
                    <a:pt x="0" y="240"/>
                    <a:pt x="0" y="301"/>
                    <a:pt x="36" y="301"/>
                  </a:cubicBezTo>
                  <a:lnTo>
                    <a:pt x="280" y="301"/>
                  </a:lnTo>
                  <a:cubicBezTo>
                    <a:pt x="300" y="301"/>
                    <a:pt x="311" y="291"/>
                    <a:pt x="311" y="270"/>
                  </a:cubicBezTo>
                  <a:lnTo>
                    <a:pt x="311" y="62"/>
                  </a:lnTo>
                  <a:lnTo>
                    <a:pt x="311" y="31"/>
                  </a:lnTo>
                  <a:cubicBezTo>
                    <a:pt x="311" y="11"/>
                    <a:pt x="295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6"/>
            <p:cNvSpPr/>
            <p:nvPr/>
          </p:nvSpPr>
          <p:spPr>
            <a:xfrm>
              <a:off x="3629175" y="2758800"/>
              <a:ext cx="15525" cy="14825"/>
            </a:xfrm>
            <a:custGeom>
              <a:avLst/>
              <a:gdLst/>
              <a:ahLst/>
              <a:cxnLst/>
              <a:rect l="l" t="t" r="r" b="b"/>
              <a:pathLst>
                <a:path w="621" h="593" extrusionOk="0">
                  <a:moveTo>
                    <a:pt x="45" y="0"/>
                  </a:moveTo>
                  <a:cubicBezTo>
                    <a:pt x="20" y="0"/>
                    <a:pt x="1" y="30"/>
                    <a:pt x="28" y="57"/>
                  </a:cubicBezTo>
                  <a:lnTo>
                    <a:pt x="491" y="520"/>
                  </a:lnTo>
                  <a:lnTo>
                    <a:pt x="552" y="581"/>
                  </a:lnTo>
                  <a:cubicBezTo>
                    <a:pt x="560" y="589"/>
                    <a:pt x="569" y="593"/>
                    <a:pt x="577" y="593"/>
                  </a:cubicBezTo>
                  <a:cubicBezTo>
                    <a:pt x="603" y="593"/>
                    <a:pt x="621" y="558"/>
                    <a:pt x="597" y="535"/>
                  </a:cubicBezTo>
                  <a:lnTo>
                    <a:pt x="135" y="72"/>
                  </a:lnTo>
                  <a:lnTo>
                    <a:pt x="68" y="11"/>
                  </a:lnTo>
                  <a:cubicBezTo>
                    <a:pt x="61" y="3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6"/>
            <p:cNvSpPr/>
            <p:nvPr/>
          </p:nvSpPr>
          <p:spPr>
            <a:xfrm>
              <a:off x="3638375" y="2767575"/>
              <a:ext cx="7775" cy="7650"/>
            </a:xfrm>
            <a:custGeom>
              <a:avLst/>
              <a:gdLst/>
              <a:ahLst/>
              <a:cxnLst/>
              <a:rect l="l" t="t" r="r" b="b"/>
              <a:pathLst>
                <a:path w="311" h="306" extrusionOk="0">
                  <a:moveTo>
                    <a:pt x="31" y="1"/>
                  </a:moveTo>
                  <a:cubicBezTo>
                    <a:pt x="16" y="1"/>
                    <a:pt x="1" y="16"/>
                    <a:pt x="1" y="36"/>
                  </a:cubicBezTo>
                  <a:lnTo>
                    <a:pt x="1" y="245"/>
                  </a:lnTo>
                  <a:lnTo>
                    <a:pt x="1" y="275"/>
                  </a:lnTo>
                  <a:cubicBezTo>
                    <a:pt x="1" y="296"/>
                    <a:pt x="17" y="306"/>
                    <a:pt x="34" y="306"/>
                  </a:cubicBezTo>
                  <a:cubicBezTo>
                    <a:pt x="50" y="306"/>
                    <a:pt x="67" y="296"/>
                    <a:pt x="67" y="275"/>
                  </a:cubicBezTo>
                  <a:lnTo>
                    <a:pt x="67" y="67"/>
                  </a:lnTo>
                  <a:lnTo>
                    <a:pt x="275" y="67"/>
                  </a:lnTo>
                  <a:cubicBezTo>
                    <a:pt x="311" y="67"/>
                    <a:pt x="311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6"/>
            <p:cNvSpPr/>
            <p:nvPr/>
          </p:nvSpPr>
          <p:spPr>
            <a:xfrm>
              <a:off x="3629175" y="2742525"/>
              <a:ext cx="15525" cy="14900"/>
            </a:xfrm>
            <a:custGeom>
              <a:avLst/>
              <a:gdLst/>
              <a:ahLst/>
              <a:cxnLst/>
              <a:rect l="l" t="t" r="r" b="b"/>
              <a:pathLst>
                <a:path w="621" h="596" extrusionOk="0">
                  <a:moveTo>
                    <a:pt x="572" y="1"/>
                  </a:moveTo>
                  <a:cubicBezTo>
                    <a:pt x="565" y="1"/>
                    <a:pt x="558" y="4"/>
                    <a:pt x="552" y="11"/>
                  </a:cubicBezTo>
                  <a:lnTo>
                    <a:pt x="89" y="479"/>
                  </a:lnTo>
                  <a:lnTo>
                    <a:pt x="28" y="540"/>
                  </a:lnTo>
                  <a:cubicBezTo>
                    <a:pt x="0" y="563"/>
                    <a:pt x="21" y="596"/>
                    <a:pt x="46" y="596"/>
                  </a:cubicBezTo>
                  <a:cubicBezTo>
                    <a:pt x="53" y="596"/>
                    <a:pt x="61" y="593"/>
                    <a:pt x="68" y="586"/>
                  </a:cubicBezTo>
                  <a:lnTo>
                    <a:pt x="536" y="123"/>
                  </a:lnTo>
                  <a:lnTo>
                    <a:pt x="597" y="57"/>
                  </a:lnTo>
                  <a:cubicBezTo>
                    <a:pt x="621" y="33"/>
                    <a:pt x="596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6"/>
            <p:cNvSpPr/>
            <p:nvPr/>
          </p:nvSpPr>
          <p:spPr>
            <a:xfrm>
              <a:off x="3638250" y="2741000"/>
              <a:ext cx="7900" cy="7525"/>
            </a:xfrm>
            <a:custGeom>
              <a:avLst/>
              <a:gdLst/>
              <a:ahLst/>
              <a:cxnLst/>
              <a:rect l="l" t="t" r="r" b="b"/>
              <a:pathLst>
                <a:path w="316" h="301" extrusionOk="0">
                  <a:moveTo>
                    <a:pt x="31" y="1"/>
                  </a:moveTo>
                  <a:cubicBezTo>
                    <a:pt x="16" y="1"/>
                    <a:pt x="0" y="11"/>
                    <a:pt x="0" y="31"/>
                  </a:cubicBezTo>
                  <a:lnTo>
                    <a:pt x="0" y="240"/>
                  </a:lnTo>
                  <a:lnTo>
                    <a:pt x="0" y="270"/>
                  </a:lnTo>
                  <a:cubicBezTo>
                    <a:pt x="0" y="291"/>
                    <a:pt x="11" y="301"/>
                    <a:pt x="31" y="301"/>
                  </a:cubicBezTo>
                  <a:lnTo>
                    <a:pt x="275" y="301"/>
                  </a:lnTo>
                  <a:cubicBezTo>
                    <a:pt x="316" y="301"/>
                    <a:pt x="316" y="240"/>
                    <a:pt x="275" y="240"/>
                  </a:cubicBezTo>
                  <a:lnTo>
                    <a:pt x="62" y="240"/>
                  </a:lnTo>
                  <a:lnTo>
                    <a:pt x="62" y="62"/>
                  </a:lnTo>
                  <a:lnTo>
                    <a:pt x="62" y="31"/>
                  </a:lnTo>
                  <a:cubicBezTo>
                    <a:pt x="62" y="11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6"/>
            <p:cNvSpPr/>
            <p:nvPr/>
          </p:nvSpPr>
          <p:spPr>
            <a:xfrm>
              <a:off x="3613025" y="2758800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573" y="0"/>
                  </a:moveTo>
                  <a:cubicBezTo>
                    <a:pt x="566" y="0"/>
                    <a:pt x="558" y="3"/>
                    <a:pt x="552" y="11"/>
                  </a:cubicBezTo>
                  <a:lnTo>
                    <a:pt x="89" y="474"/>
                  </a:lnTo>
                  <a:lnTo>
                    <a:pt x="23" y="540"/>
                  </a:lnTo>
                  <a:cubicBezTo>
                    <a:pt x="0" y="563"/>
                    <a:pt x="22" y="594"/>
                    <a:pt x="46" y="594"/>
                  </a:cubicBezTo>
                  <a:cubicBezTo>
                    <a:pt x="54" y="594"/>
                    <a:pt x="62" y="590"/>
                    <a:pt x="68" y="581"/>
                  </a:cubicBezTo>
                  <a:lnTo>
                    <a:pt x="531" y="118"/>
                  </a:lnTo>
                  <a:lnTo>
                    <a:pt x="597" y="57"/>
                  </a:lnTo>
                  <a:cubicBezTo>
                    <a:pt x="617" y="30"/>
                    <a:pt x="595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6"/>
            <p:cNvSpPr/>
            <p:nvPr/>
          </p:nvSpPr>
          <p:spPr>
            <a:xfrm>
              <a:off x="3611550" y="2767575"/>
              <a:ext cx="7775" cy="7575"/>
            </a:xfrm>
            <a:custGeom>
              <a:avLst/>
              <a:gdLst/>
              <a:ahLst/>
              <a:cxnLst/>
              <a:rect l="l" t="t" r="r" b="b"/>
              <a:pathLst>
                <a:path w="311" h="303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lnTo>
                    <a:pt x="250" y="67"/>
                  </a:lnTo>
                  <a:lnTo>
                    <a:pt x="250" y="245"/>
                  </a:lnTo>
                  <a:lnTo>
                    <a:pt x="250" y="275"/>
                  </a:lnTo>
                  <a:cubicBezTo>
                    <a:pt x="250" y="293"/>
                    <a:pt x="265" y="302"/>
                    <a:pt x="280" y="302"/>
                  </a:cubicBezTo>
                  <a:cubicBezTo>
                    <a:pt x="295" y="302"/>
                    <a:pt x="311" y="293"/>
                    <a:pt x="311" y="275"/>
                  </a:cubicBezTo>
                  <a:lnTo>
                    <a:pt x="311" y="67"/>
                  </a:lnTo>
                  <a:lnTo>
                    <a:pt x="311" y="36"/>
                  </a:lnTo>
                  <a:cubicBezTo>
                    <a:pt x="311" y="16"/>
                    <a:pt x="300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906;p73">
            <a:extLst>
              <a:ext uri="{FF2B5EF4-FFF2-40B4-BE49-F238E27FC236}">
                <a16:creationId xmlns:a16="http://schemas.microsoft.com/office/drawing/2014/main" id="{D33176C8-4105-C257-5856-8B3ABD24CA67}"/>
              </a:ext>
            </a:extLst>
          </p:cNvPr>
          <p:cNvGrpSpPr/>
          <p:nvPr/>
        </p:nvGrpSpPr>
        <p:grpSpPr>
          <a:xfrm>
            <a:off x="1021367" y="1397157"/>
            <a:ext cx="479641" cy="403361"/>
            <a:chOff x="2782373" y="3806589"/>
            <a:chExt cx="533112" cy="448329"/>
          </a:xfrm>
        </p:grpSpPr>
        <p:sp>
          <p:nvSpPr>
            <p:cNvPr id="3" name="Google Shape;6907;p73">
              <a:extLst>
                <a:ext uri="{FF2B5EF4-FFF2-40B4-BE49-F238E27FC236}">
                  <a16:creationId xmlns:a16="http://schemas.microsoft.com/office/drawing/2014/main" id="{199CCA1A-262B-699A-CAD5-D2EFE9C4CA06}"/>
                </a:ext>
              </a:extLst>
            </p:cNvPr>
            <p:cNvSpPr/>
            <p:nvPr/>
          </p:nvSpPr>
          <p:spPr>
            <a:xfrm>
              <a:off x="3088436" y="3806589"/>
              <a:ext cx="115813" cy="47648"/>
            </a:xfrm>
            <a:custGeom>
              <a:avLst/>
              <a:gdLst/>
              <a:ahLst/>
              <a:cxnLst/>
              <a:rect l="l" t="t" r="r" b="b"/>
              <a:pathLst>
                <a:path w="683" h="281" extrusionOk="0">
                  <a:moveTo>
                    <a:pt x="347" y="0"/>
                  </a:moveTo>
                  <a:cubicBezTo>
                    <a:pt x="113" y="0"/>
                    <a:pt x="1" y="112"/>
                    <a:pt x="77" y="189"/>
                  </a:cubicBezTo>
                  <a:lnTo>
                    <a:pt x="367" y="280"/>
                  </a:lnTo>
                  <a:lnTo>
                    <a:pt x="621" y="189"/>
                  </a:lnTo>
                  <a:cubicBezTo>
                    <a:pt x="682" y="123"/>
                    <a:pt x="606" y="26"/>
                    <a:pt x="428" y="11"/>
                  </a:cubicBezTo>
                  <a:cubicBezTo>
                    <a:pt x="403" y="0"/>
                    <a:pt x="377" y="0"/>
                    <a:pt x="347" y="0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08;p73">
              <a:extLst>
                <a:ext uri="{FF2B5EF4-FFF2-40B4-BE49-F238E27FC236}">
                  <a16:creationId xmlns:a16="http://schemas.microsoft.com/office/drawing/2014/main" id="{683EDF58-EC72-D4A0-91C4-74EC36E4C8B5}"/>
                </a:ext>
              </a:extLst>
            </p:cNvPr>
            <p:cNvSpPr/>
            <p:nvPr/>
          </p:nvSpPr>
          <p:spPr>
            <a:xfrm>
              <a:off x="3117771" y="3806589"/>
              <a:ext cx="86478" cy="32048"/>
            </a:xfrm>
            <a:custGeom>
              <a:avLst/>
              <a:gdLst/>
              <a:ahLst/>
              <a:cxnLst/>
              <a:rect l="l" t="t" r="r" b="b"/>
              <a:pathLst>
                <a:path w="510" h="189" extrusionOk="0">
                  <a:moveTo>
                    <a:pt x="255" y="0"/>
                  </a:moveTo>
                  <a:cubicBezTo>
                    <a:pt x="77" y="26"/>
                    <a:pt x="1" y="117"/>
                    <a:pt x="72" y="189"/>
                  </a:cubicBezTo>
                  <a:lnTo>
                    <a:pt x="448" y="189"/>
                  </a:lnTo>
                  <a:cubicBezTo>
                    <a:pt x="509" y="123"/>
                    <a:pt x="433" y="26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909;p73">
              <a:extLst>
                <a:ext uri="{FF2B5EF4-FFF2-40B4-BE49-F238E27FC236}">
                  <a16:creationId xmlns:a16="http://schemas.microsoft.com/office/drawing/2014/main" id="{2D78193E-5107-56F6-F24E-AD3278246EF8}"/>
                </a:ext>
              </a:extLst>
            </p:cNvPr>
            <p:cNvSpPr/>
            <p:nvPr/>
          </p:nvSpPr>
          <p:spPr>
            <a:xfrm>
              <a:off x="3100645" y="3838467"/>
              <a:ext cx="91565" cy="155491"/>
            </a:xfrm>
            <a:custGeom>
              <a:avLst/>
              <a:gdLst/>
              <a:ahLst/>
              <a:cxnLst/>
              <a:rect l="l" t="t" r="r" b="b"/>
              <a:pathLst>
                <a:path w="540" h="917" extrusionOk="0">
                  <a:moveTo>
                    <a:pt x="0" y="1"/>
                  </a:moveTo>
                  <a:lnTo>
                    <a:pt x="0" y="382"/>
                  </a:lnTo>
                  <a:lnTo>
                    <a:pt x="539" y="91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10;p73">
              <a:extLst>
                <a:ext uri="{FF2B5EF4-FFF2-40B4-BE49-F238E27FC236}">
                  <a16:creationId xmlns:a16="http://schemas.microsoft.com/office/drawing/2014/main" id="{433D35BD-C3B6-E73F-BE08-B6B998584A57}"/>
                </a:ext>
              </a:extLst>
            </p:cNvPr>
            <p:cNvSpPr/>
            <p:nvPr/>
          </p:nvSpPr>
          <p:spPr>
            <a:xfrm>
              <a:off x="2782373" y="3821171"/>
              <a:ext cx="533112" cy="217552"/>
            </a:xfrm>
            <a:custGeom>
              <a:avLst/>
              <a:gdLst/>
              <a:ahLst/>
              <a:cxnLst/>
              <a:rect l="l" t="t" r="r" b="b"/>
              <a:pathLst>
                <a:path w="3144" h="1283" extrusionOk="0">
                  <a:moveTo>
                    <a:pt x="1567" y="1"/>
                  </a:moveTo>
                  <a:cubicBezTo>
                    <a:pt x="1414" y="26"/>
                    <a:pt x="0" y="1247"/>
                    <a:pt x="422" y="1283"/>
                  </a:cubicBezTo>
                  <a:lnTo>
                    <a:pt x="2721" y="1283"/>
                  </a:lnTo>
                  <a:cubicBezTo>
                    <a:pt x="3144" y="1247"/>
                    <a:pt x="1699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11;p73">
              <a:extLst>
                <a:ext uri="{FF2B5EF4-FFF2-40B4-BE49-F238E27FC236}">
                  <a16:creationId xmlns:a16="http://schemas.microsoft.com/office/drawing/2014/main" id="{F7A6905B-D805-CE44-CC49-0D3D6C25851E}"/>
                </a:ext>
              </a:extLst>
            </p:cNvPr>
            <p:cNvSpPr/>
            <p:nvPr/>
          </p:nvSpPr>
          <p:spPr>
            <a:xfrm>
              <a:off x="2782373" y="3821171"/>
              <a:ext cx="265708" cy="217552"/>
            </a:xfrm>
            <a:custGeom>
              <a:avLst/>
              <a:gdLst/>
              <a:ahLst/>
              <a:cxnLst/>
              <a:rect l="l" t="t" r="r" b="b"/>
              <a:pathLst>
                <a:path w="1567" h="1283" extrusionOk="0">
                  <a:moveTo>
                    <a:pt x="1567" y="1"/>
                  </a:moveTo>
                  <a:cubicBezTo>
                    <a:pt x="1414" y="26"/>
                    <a:pt x="0" y="1247"/>
                    <a:pt x="422" y="1283"/>
                  </a:cubicBezTo>
                  <a:lnTo>
                    <a:pt x="1567" y="1283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12;p73">
              <a:extLst>
                <a:ext uri="{FF2B5EF4-FFF2-40B4-BE49-F238E27FC236}">
                  <a16:creationId xmlns:a16="http://schemas.microsoft.com/office/drawing/2014/main" id="{84937C69-A9F5-0D0D-F93B-B44C0FCABD3F}"/>
                </a:ext>
              </a:extLst>
            </p:cNvPr>
            <p:cNvSpPr/>
            <p:nvPr/>
          </p:nvSpPr>
          <p:spPr>
            <a:xfrm>
              <a:off x="2887503" y="3874754"/>
              <a:ext cx="310643" cy="379656"/>
            </a:xfrm>
            <a:custGeom>
              <a:avLst/>
              <a:gdLst/>
              <a:ahLst/>
              <a:cxnLst/>
              <a:rect l="l" t="t" r="r" b="b"/>
              <a:pathLst>
                <a:path w="1832" h="2239" extrusionOk="0">
                  <a:moveTo>
                    <a:pt x="921" y="0"/>
                  </a:moveTo>
                  <a:lnTo>
                    <a:pt x="672" y="260"/>
                  </a:lnTo>
                  <a:lnTo>
                    <a:pt x="62" y="911"/>
                  </a:lnTo>
                  <a:lnTo>
                    <a:pt x="1" y="972"/>
                  </a:lnTo>
                  <a:lnTo>
                    <a:pt x="1" y="1119"/>
                  </a:lnTo>
                  <a:lnTo>
                    <a:pt x="1" y="2238"/>
                  </a:lnTo>
                  <a:lnTo>
                    <a:pt x="1832" y="2238"/>
                  </a:lnTo>
                  <a:lnTo>
                    <a:pt x="1832" y="880"/>
                  </a:lnTo>
                  <a:lnTo>
                    <a:pt x="1593" y="656"/>
                  </a:lnTo>
                  <a:lnTo>
                    <a:pt x="947" y="26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13;p73">
              <a:extLst>
                <a:ext uri="{FF2B5EF4-FFF2-40B4-BE49-F238E27FC236}">
                  <a16:creationId xmlns:a16="http://schemas.microsoft.com/office/drawing/2014/main" id="{C35FBC4A-51FD-92AE-8A35-5045DE1DFE3D}"/>
                </a:ext>
              </a:extLst>
            </p:cNvPr>
            <p:cNvSpPr/>
            <p:nvPr/>
          </p:nvSpPr>
          <p:spPr>
            <a:xfrm>
              <a:off x="2887503" y="3875602"/>
              <a:ext cx="310643" cy="227895"/>
            </a:xfrm>
            <a:custGeom>
              <a:avLst/>
              <a:gdLst/>
              <a:ahLst/>
              <a:cxnLst/>
              <a:rect l="l" t="t" r="r" b="b"/>
              <a:pathLst>
                <a:path w="1832" h="1344" extrusionOk="0">
                  <a:moveTo>
                    <a:pt x="957" y="0"/>
                  </a:moveTo>
                  <a:lnTo>
                    <a:pt x="947" y="16"/>
                  </a:lnTo>
                  <a:lnTo>
                    <a:pt x="62" y="901"/>
                  </a:lnTo>
                  <a:lnTo>
                    <a:pt x="1" y="962"/>
                  </a:lnTo>
                  <a:lnTo>
                    <a:pt x="1" y="1109"/>
                  </a:lnTo>
                  <a:lnTo>
                    <a:pt x="1" y="1343"/>
                  </a:lnTo>
                  <a:lnTo>
                    <a:pt x="952" y="392"/>
                  </a:lnTo>
                  <a:lnTo>
                    <a:pt x="1832" y="1267"/>
                  </a:lnTo>
                  <a:lnTo>
                    <a:pt x="1832" y="88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14;p73">
              <a:extLst>
                <a:ext uri="{FF2B5EF4-FFF2-40B4-BE49-F238E27FC236}">
                  <a16:creationId xmlns:a16="http://schemas.microsoft.com/office/drawing/2014/main" id="{68C94203-083E-CBC6-80EE-8C0E9422F463}"/>
                </a:ext>
              </a:extLst>
            </p:cNvPr>
            <p:cNvSpPr/>
            <p:nvPr/>
          </p:nvSpPr>
          <p:spPr>
            <a:xfrm>
              <a:off x="2841042" y="3843723"/>
              <a:ext cx="404582" cy="241630"/>
            </a:xfrm>
            <a:custGeom>
              <a:avLst/>
              <a:gdLst/>
              <a:ahLst/>
              <a:cxnLst/>
              <a:rect l="l" t="t" r="r" b="b"/>
              <a:pathLst>
                <a:path w="2386" h="1425" extrusionOk="0">
                  <a:moveTo>
                    <a:pt x="1231" y="0"/>
                  </a:moveTo>
                  <a:lnTo>
                    <a:pt x="0" y="1231"/>
                  </a:lnTo>
                  <a:lnTo>
                    <a:pt x="188" y="1424"/>
                  </a:lnTo>
                  <a:lnTo>
                    <a:pt x="1241" y="387"/>
                  </a:lnTo>
                  <a:lnTo>
                    <a:pt x="2192" y="1343"/>
                  </a:lnTo>
                  <a:lnTo>
                    <a:pt x="2386" y="1150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15;p73">
              <a:extLst>
                <a:ext uri="{FF2B5EF4-FFF2-40B4-BE49-F238E27FC236}">
                  <a16:creationId xmlns:a16="http://schemas.microsoft.com/office/drawing/2014/main" id="{93F62F1F-ACBF-B609-DAEE-F8A7C3341A35}"/>
                </a:ext>
              </a:extLst>
            </p:cNvPr>
            <p:cNvSpPr/>
            <p:nvPr/>
          </p:nvSpPr>
          <p:spPr>
            <a:xfrm>
              <a:off x="2965163" y="4039401"/>
              <a:ext cx="163969" cy="164139"/>
            </a:xfrm>
            <a:custGeom>
              <a:avLst/>
              <a:gdLst/>
              <a:ahLst/>
              <a:cxnLst/>
              <a:rect l="l" t="t" r="r" b="b"/>
              <a:pathLst>
                <a:path w="967" h="968" extrusionOk="0">
                  <a:moveTo>
                    <a:pt x="0" y="1"/>
                  </a:moveTo>
                  <a:lnTo>
                    <a:pt x="0" y="967"/>
                  </a:lnTo>
                  <a:lnTo>
                    <a:pt x="967" y="967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16;p73">
              <a:extLst>
                <a:ext uri="{FF2B5EF4-FFF2-40B4-BE49-F238E27FC236}">
                  <a16:creationId xmlns:a16="http://schemas.microsoft.com/office/drawing/2014/main" id="{4C881A45-B050-4D63-39B9-86F1D707EB01}"/>
                </a:ext>
              </a:extLst>
            </p:cNvPr>
            <p:cNvSpPr/>
            <p:nvPr/>
          </p:nvSpPr>
          <p:spPr>
            <a:xfrm>
              <a:off x="2986698" y="4061614"/>
              <a:ext cx="50191" cy="50022"/>
            </a:xfrm>
            <a:custGeom>
              <a:avLst/>
              <a:gdLst/>
              <a:ahLst/>
              <a:cxnLst/>
              <a:rect l="l" t="t" r="r" b="b"/>
              <a:pathLst>
                <a:path w="296" h="295" extrusionOk="0">
                  <a:moveTo>
                    <a:pt x="148" y="1"/>
                  </a:moveTo>
                  <a:cubicBezTo>
                    <a:pt x="102" y="1"/>
                    <a:pt x="57" y="5"/>
                    <a:pt x="11" y="12"/>
                  </a:cubicBezTo>
                  <a:cubicBezTo>
                    <a:pt x="1" y="99"/>
                    <a:pt x="1" y="195"/>
                    <a:pt x="11" y="287"/>
                  </a:cubicBezTo>
                  <a:cubicBezTo>
                    <a:pt x="57" y="292"/>
                    <a:pt x="102" y="295"/>
                    <a:pt x="148" y="295"/>
                  </a:cubicBezTo>
                  <a:cubicBezTo>
                    <a:pt x="194" y="295"/>
                    <a:pt x="240" y="292"/>
                    <a:pt x="286" y="287"/>
                  </a:cubicBezTo>
                  <a:cubicBezTo>
                    <a:pt x="296" y="195"/>
                    <a:pt x="296" y="99"/>
                    <a:pt x="286" y="12"/>
                  </a:cubicBezTo>
                  <a:cubicBezTo>
                    <a:pt x="240" y="5"/>
                    <a:pt x="194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17;p73">
              <a:extLst>
                <a:ext uri="{FF2B5EF4-FFF2-40B4-BE49-F238E27FC236}">
                  <a16:creationId xmlns:a16="http://schemas.microsoft.com/office/drawing/2014/main" id="{DE7EDB0C-CB07-7A28-01E1-B2E7D515A717}"/>
                </a:ext>
              </a:extLst>
            </p:cNvPr>
            <p:cNvSpPr/>
            <p:nvPr/>
          </p:nvSpPr>
          <p:spPr>
            <a:xfrm>
              <a:off x="2986698" y="4130627"/>
              <a:ext cx="50191" cy="50022"/>
            </a:xfrm>
            <a:custGeom>
              <a:avLst/>
              <a:gdLst/>
              <a:ahLst/>
              <a:cxnLst/>
              <a:rect l="l" t="t" r="r" b="b"/>
              <a:pathLst>
                <a:path w="296" h="295" extrusionOk="0">
                  <a:moveTo>
                    <a:pt x="148" y="1"/>
                  </a:moveTo>
                  <a:cubicBezTo>
                    <a:pt x="102" y="1"/>
                    <a:pt x="57" y="5"/>
                    <a:pt x="11" y="12"/>
                  </a:cubicBezTo>
                  <a:cubicBezTo>
                    <a:pt x="1" y="99"/>
                    <a:pt x="1" y="195"/>
                    <a:pt x="11" y="287"/>
                  </a:cubicBezTo>
                  <a:cubicBezTo>
                    <a:pt x="57" y="292"/>
                    <a:pt x="102" y="295"/>
                    <a:pt x="148" y="295"/>
                  </a:cubicBezTo>
                  <a:cubicBezTo>
                    <a:pt x="194" y="295"/>
                    <a:pt x="240" y="292"/>
                    <a:pt x="286" y="287"/>
                  </a:cubicBezTo>
                  <a:cubicBezTo>
                    <a:pt x="296" y="195"/>
                    <a:pt x="296" y="99"/>
                    <a:pt x="286" y="12"/>
                  </a:cubicBezTo>
                  <a:cubicBezTo>
                    <a:pt x="240" y="5"/>
                    <a:pt x="194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18;p73">
              <a:extLst>
                <a:ext uri="{FF2B5EF4-FFF2-40B4-BE49-F238E27FC236}">
                  <a16:creationId xmlns:a16="http://schemas.microsoft.com/office/drawing/2014/main" id="{99F30555-40EC-5FC4-3535-F4A303FCB81A}"/>
                </a:ext>
              </a:extLst>
            </p:cNvPr>
            <p:cNvSpPr/>
            <p:nvPr/>
          </p:nvSpPr>
          <p:spPr>
            <a:xfrm>
              <a:off x="3056558" y="4061614"/>
              <a:ext cx="51039" cy="50022"/>
            </a:xfrm>
            <a:custGeom>
              <a:avLst/>
              <a:gdLst/>
              <a:ahLst/>
              <a:cxnLst/>
              <a:rect l="l" t="t" r="r" b="b"/>
              <a:pathLst>
                <a:path w="301" h="295" extrusionOk="0">
                  <a:moveTo>
                    <a:pt x="150" y="1"/>
                  </a:moveTo>
                  <a:cubicBezTo>
                    <a:pt x="104" y="1"/>
                    <a:pt x="57" y="5"/>
                    <a:pt x="11" y="12"/>
                  </a:cubicBezTo>
                  <a:cubicBezTo>
                    <a:pt x="1" y="99"/>
                    <a:pt x="1" y="195"/>
                    <a:pt x="11" y="287"/>
                  </a:cubicBezTo>
                  <a:cubicBezTo>
                    <a:pt x="57" y="292"/>
                    <a:pt x="101" y="295"/>
                    <a:pt x="146" y="295"/>
                  </a:cubicBezTo>
                  <a:cubicBezTo>
                    <a:pt x="191" y="295"/>
                    <a:pt x="237" y="292"/>
                    <a:pt x="286" y="287"/>
                  </a:cubicBezTo>
                  <a:cubicBezTo>
                    <a:pt x="301" y="195"/>
                    <a:pt x="301" y="99"/>
                    <a:pt x="286" y="12"/>
                  </a:cubicBezTo>
                  <a:cubicBezTo>
                    <a:pt x="242" y="5"/>
                    <a:pt x="197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919;p73">
              <a:extLst>
                <a:ext uri="{FF2B5EF4-FFF2-40B4-BE49-F238E27FC236}">
                  <a16:creationId xmlns:a16="http://schemas.microsoft.com/office/drawing/2014/main" id="{ACA8E285-DF0C-03D2-DB0C-65D304891BED}"/>
                </a:ext>
              </a:extLst>
            </p:cNvPr>
            <p:cNvSpPr/>
            <p:nvPr/>
          </p:nvSpPr>
          <p:spPr>
            <a:xfrm>
              <a:off x="3056558" y="4130627"/>
              <a:ext cx="51039" cy="50022"/>
            </a:xfrm>
            <a:custGeom>
              <a:avLst/>
              <a:gdLst/>
              <a:ahLst/>
              <a:cxnLst/>
              <a:rect l="l" t="t" r="r" b="b"/>
              <a:pathLst>
                <a:path w="301" h="295" extrusionOk="0">
                  <a:moveTo>
                    <a:pt x="150" y="1"/>
                  </a:moveTo>
                  <a:cubicBezTo>
                    <a:pt x="104" y="1"/>
                    <a:pt x="57" y="5"/>
                    <a:pt x="11" y="12"/>
                  </a:cubicBezTo>
                  <a:cubicBezTo>
                    <a:pt x="1" y="99"/>
                    <a:pt x="1" y="195"/>
                    <a:pt x="11" y="287"/>
                  </a:cubicBezTo>
                  <a:cubicBezTo>
                    <a:pt x="57" y="292"/>
                    <a:pt x="101" y="295"/>
                    <a:pt x="146" y="295"/>
                  </a:cubicBezTo>
                  <a:cubicBezTo>
                    <a:pt x="191" y="295"/>
                    <a:pt x="237" y="292"/>
                    <a:pt x="286" y="287"/>
                  </a:cubicBezTo>
                  <a:cubicBezTo>
                    <a:pt x="301" y="195"/>
                    <a:pt x="301" y="99"/>
                    <a:pt x="286" y="12"/>
                  </a:cubicBezTo>
                  <a:cubicBezTo>
                    <a:pt x="242" y="5"/>
                    <a:pt x="197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20;p73">
              <a:extLst>
                <a:ext uri="{FF2B5EF4-FFF2-40B4-BE49-F238E27FC236}">
                  <a16:creationId xmlns:a16="http://schemas.microsoft.com/office/drawing/2014/main" id="{6B90B01A-7AC7-D72D-45C5-F65BCADFBF87}"/>
                </a:ext>
              </a:extLst>
            </p:cNvPr>
            <p:cNvSpPr/>
            <p:nvPr/>
          </p:nvSpPr>
          <p:spPr>
            <a:xfrm>
              <a:off x="2815946" y="4179970"/>
              <a:ext cx="129548" cy="74948"/>
            </a:xfrm>
            <a:custGeom>
              <a:avLst/>
              <a:gdLst/>
              <a:ahLst/>
              <a:cxnLst/>
              <a:rect l="l" t="t" r="r" b="b"/>
              <a:pathLst>
                <a:path w="764" h="442" extrusionOk="0">
                  <a:moveTo>
                    <a:pt x="382" y="1"/>
                  </a:moveTo>
                  <a:cubicBezTo>
                    <a:pt x="173" y="1"/>
                    <a:pt x="1" y="133"/>
                    <a:pt x="1" y="306"/>
                  </a:cubicBezTo>
                  <a:cubicBezTo>
                    <a:pt x="1" y="423"/>
                    <a:pt x="81" y="441"/>
                    <a:pt x="200" y="441"/>
                  </a:cubicBezTo>
                  <a:cubicBezTo>
                    <a:pt x="237" y="441"/>
                    <a:pt x="278" y="440"/>
                    <a:pt x="321" y="438"/>
                  </a:cubicBezTo>
                  <a:lnTo>
                    <a:pt x="474" y="438"/>
                  </a:lnTo>
                  <a:cubicBezTo>
                    <a:pt x="511" y="438"/>
                    <a:pt x="546" y="441"/>
                    <a:pt x="579" y="441"/>
                  </a:cubicBezTo>
                  <a:cubicBezTo>
                    <a:pt x="595" y="441"/>
                    <a:pt x="611" y="440"/>
                    <a:pt x="626" y="438"/>
                  </a:cubicBezTo>
                  <a:cubicBezTo>
                    <a:pt x="708" y="433"/>
                    <a:pt x="764" y="403"/>
                    <a:pt x="764" y="306"/>
                  </a:cubicBezTo>
                  <a:cubicBezTo>
                    <a:pt x="764" y="159"/>
                    <a:pt x="636" y="37"/>
                    <a:pt x="474" y="6"/>
                  </a:cubicBezTo>
                  <a:cubicBezTo>
                    <a:pt x="448" y="1"/>
                    <a:pt x="413" y="1"/>
                    <a:pt x="382" y="1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21;p73">
              <a:extLst>
                <a:ext uri="{FF2B5EF4-FFF2-40B4-BE49-F238E27FC236}">
                  <a16:creationId xmlns:a16="http://schemas.microsoft.com/office/drawing/2014/main" id="{9DD13ED5-2365-31D7-1219-4002341F76E5}"/>
                </a:ext>
              </a:extLst>
            </p:cNvPr>
            <p:cNvSpPr/>
            <p:nvPr/>
          </p:nvSpPr>
          <p:spPr>
            <a:xfrm>
              <a:off x="2846129" y="4180987"/>
              <a:ext cx="99365" cy="73761"/>
            </a:xfrm>
            <a:custGeom>
              <a:avLst/>
              <a:gdLst/>
              <a:ahLst/>
              <a:cxnLst/>
              <a:rect l="l" t="t" r="r" b="b"/>
              <a:pathLst>
                <a:path w="586" h="435" extrusionOk="0">
                  <a:moveTo>
                    <a:pt x="296" y="0"/>
                  </a:moveTo>
                  <a:cubicBezTo>
                    <a:pt x="128" y="31"/>
                    <a:pt x="1" y="153"/>
                    <a:pt x="1" y="300"/>
                  </a:cubicBezTo>
                  <a:cubicBezTo>
                    <a:pt x="1" y="397"/>
                    <a:pt x="56" y="427"/>
                    <a:pt x="143" y="432"/>
                  </a:cubicBezTo>
                  <a:cubicBezTo>
                    <a:pt x="157" y="434"/>
                    <a:pt x="171" y="435"/>
                    <a:pt x="187" y="435"/>
                  </a:cubicBezTo>
                  <a:cubicBezTo>
                    <a:pt x="219" y="435"/>
                    <a:pt x="255" y="432"/>
                    <a:pt x="296" y="432"/>
                  </a:cubicBezTo>
                  <a:lnTo>
                    <a:pt x="448" y="432"/>
                  </a:lnTo>
                  <a:cubicBezTo>
                    <a:pt x="530" y="427"/>
                    <a:pt x="586" y="397"/>
                    <a:pt x="586" y="300"/>
                  </a:cubicBezTo>
                  <a:cubicBezTo>
                    <a:pt x="586" y="153"/>
                    <a:pt x="458" y="31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22;p73">
              <a:extLst>
                <a:ext uri="{FF2B5EF4-FFF2-40B4-BE49-F238E27FC236}">
                  <a16:creationId xmlns:a16="http://schemas.microsoft.com/office/drawing/2014/main" id="{DFF4750F-2561-645A-484A-A6D7ACD33E5E}"/>
                </a:ext>
              </a:extLst>
            </p:cNvPr>
            <p:cNvSpPr/>
            <p:nvPr/>
          </p:nvSpPr>
          <p:spPr>
            <a:xfrm>
              <a:off x="3148801" y="4192179"/>
              <a:ext cx="108013" cy="61722"/>
            </a:xfrm>
            <a:custGeom>
              <a:avLst/>
              <a:gdLst/>
              <a:ahLst/>
              <a:cxnLst/>
              <a:rect l="l" t="t" r="r" b="b"/>
              <a:pathLst>
                <a:path w="637" h="364" extrusionOk="0">
                  <a:moveTo>
                    <a:pt x="321" y="0"/>
                  </a:moveTo>
                  <a:cubicBezTo>
                    <a:pt x="143" y="0"/>
                    <a:pt x="1" y="112"/>
                    <a:pt x="1" y="255"/>
                  </a:cubicBezTo>
                  <a:cubicBezTo>
                    <a:pt x="1" y="350"/>
                    <a:pt x="73" y="363"/>
                    <a:pt x="174" y="363"/>
                  </a:cubicBezTo>
                  <a:cubicBezTo>
                    <a:pt x="213" y="363"/>
                    <a:pt x="256" y="361"/>
                    <a:pt x="301" y="361"/>
                  </a:cubicBezTo>
                  <a:lnTo>
                    <a:pt x="418" y="361"/>
                  </a:lnTo>
                  <a:cubicBezTo>
                    <a:pt x="445" y="361"/>
                    <a:pt x="472" y="364"/>
                    <a:pt x="496" y="364"/>
                  </a:cubicBezTo>
                  <a:cubicBezTo>
                    <a:pt x="508" y="364"/>
                    <a:pt x="520" y="363"/>
                    <a:pt x="530" y="361"/>
                  </a:cubicBezTo>
                  <a:cubicBezTo>
                    <a:pt x="596" y="356"/>
                    <a:pt x="637" y="331"/>
                    <a:pt x="637" y="255"/>
                  </a:cubicBezTo>
                  <a:cubicBezTo>
                    <a:pt x="637" y="143"/>
                    <a:pt x="550" y="51"/>
                    <a:pt x="418" y="10"/>
                  </a:cubicBezTo>
                  <a:cubicBezTo>
                    <a:pt x="382" y="5"/>
                    <a:pt x="352" y="0"/>
                    <a:pt x="321" y="0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23;p73">
              <a:extLst>
                <a:ext uri="{FF2B5EF4-FFF2-40B4-BE49-F238E27FC236}">
                  <a16:creationId xmlns:a16="http://schemas.microsoft.com/office/drawing/2014/main" id="{9CEDCC9E-0EC1-A0E3-8067-A0C73261314F}"/>
                </a:ext>
              </a:extLst>
            </p:cNvPr>
            <p:cNvSpPr/>
            <p:nvPr/>
          </p:nvSpPr>
          <p:spPr>
            <a:xfrm>
              <a:off x="3181697" y="4193874"/>
              <a:ext cx="75117" cy="59687"/>
            </a:xfrm>
            <a:custGeom>
              <a:avLst/>
              <a:gdLst/>
              <a:ahLst/>
              <a:cxnLst/>
              <a:rect l="l" t="t" r="r" b="b"/>
              <a:pathLst>
                <a:path w="443" h="352" extrusionOk="0">
                  <a:moveTo>
                    <a:pt x="224" y="0"/>
                  </a:moveTo>
                  <a:cubicBezTo>
                    <a:pt x="97" y="31"/>
                    <a:pt x="0" y="128"/>
                    <a:pt x="0" y="245"/>
                  </a:cubicBezTo>
                  <a:cubicBezTo>
                    <a:pt x="0" y="321"/>
                    <a:pt x="46" y="346"/>
                    <a:pt x="107" y="351"/>
                  </a:cubicBezTo>
                  <a:lnTo>
                    <a:pt x="336" y="351"/>
                  </a:lnTo>
                  <a:cubicBezTo>
                    <a:pt x="402" y="346"/>
                    <a:pt x="443" y="321"/>
                    <a:pt x="443" y="245"/>
                  </a:cubicBezTo>
                  <a:cubicBezTo>
                    <a:pt x="443" y="133"/>
                    <a:pt x="356" y="41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107;p73">
            <a:extLst>
              <a:ext uri="{FF2B5EF4-FFF2-40B4-BE49-F238E27FC236}">
                <a16:creationId xmlns:a16="http://schemas.microsoft.com/office/drawing/2014/main" id="{164FFDE0-3943-5190-09A3-23859549135B}"/>
              </a:ext>
            </a:extLst>
          </p:cNvPr>
          <p:cNvGrpSpPr/>
          <p:nvPr/>
        </p:nvGrpSpPr>
        <p:grpSpPr>
          <a:xfrm>
            <a:off x="4371238" y="2675563"/>
            <a:ext cx="250804" cy="405345"/>
            <a:chOff x="7193252" y="2406664"/>
            <a:chExt cx="278764" cy="450533"/>
          </a:xfrm>
        </p:grpSpPr>
        <p:sp>
          <p:nvSpPr>
            <p:cNvPr id="21" name="Google Shape;7108;p73">
              <a:extLst>
                <a:ext uri="{FF2B5EF4-FFF2-40B4-BE49-F238E27FC236}">
                  <a16:creationId xmlns:a16="http://schemas.microsoft.com/office/drawing/2014/main" id="{D1FED2A8-0C4F-5F17-DD98-4029D5959DF0}"/>
                </a:ext>
              </a:extLst>
            </p:cNvPr>
            <p:cNvSpPr/>
            <p:nvPr/>
          </p:nvSpPr>
          <p:spPr>
            <a:xfrm>
              <a:off x="7235473" y="2406664"/>
              <a:ext cx="194152" cy="97669"/>
            </a:xfrm>
            <a:custGeom>
              <a:avLst/>
              <a:gdLst/>
              <a:ahLst/>
              <a:cxnLst/>
              <a:rect l="l" t="t" r="r" b="b"/>
              <a:pathLst>
                <a:path w="1145" h="576" extrusionOk="0">
                  <a:moveTo>
                    <a:pt x="570" y="1"/>
                  </a:moveTo>
                  <a:cubicBezTo>
                    <a:pt x="255" y="1"/>
                    <a:pt x="0" y="255"/>
                    <a:pt x="0" y="571"/>
                  </a:cubicBezTo>
                  <a:lnTo>
                    <a:pt x="0" y="576"/>
                  </a:lnTo>
                  <a:lnTo>
                    <a:pt x="1145" y="576"/>
                  </a:lnTo>
                  <a:lnTo>
                    <a:pt x="1145" y="571"/>
                  </a:lnTo>
                  <a:cubicBezTo>
                    <a:pt x="1145" y="306"/>
                    <a:pt x="962" y="77"/>
                    <a:pt x="713" y="16"/>
                  </a:cubicBezTo>
                  <a:cubicBezTo>
                    <a:pt x="667" y="6"/>
                    <a:pt x="616" y="1"/>
                    <a:pt x="570" y="1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09;p73">
              <a:extLst>
                <a:ext uri="{FF2B5EF4-FFF2-40B4-BE49-F238E27FC236}">
                  <a16:creationId xmlns:a16="http://schemas.microsoft.com/office/drawing/2014/main" id="{32B1299A-8A37-6E1B-ADB3-B5DA32737A67}"/>
                </a:ext>
              </a:extLst>
            </p:cNvPr>
            <p:cNvSpPr/>
            <p:nvPr/>
          </p:nvSpPr>
          <p:spPr>
            <a:xfrm>
              <a:off x="7283799" y="2408360"/>
              <a:ext cx="145826" cy="84783"/>
            </a:xfrm>
            <a:custGeom>
              <a:avLst/>
              <a:gdLst/>
              <a:ahLst/>
              <a:cxnLst/>
              <a:rect l="l" t="t" r="r" b="b"/>
              <a:pathLst>
                <a:path w="860" h="500" extrusionOk="0">
                  <a:moveTo>
                    <a:pt x="428" y="1"/>
                  </a:moveTo>
                  <a:cubicBezTo>
                    <a:pt x="209" y="52"/>
                    <a:pt x="46" y="225"/>
                    <a:pt x="0" y="438"/>
                  </a:cubicBezTo>
                  <a:cubicBezTo>
                    <a:pt x="21" y="438"/>
                    <a:pt x="41" y="433"/>
                    <a:pt x="56" y="433"/>
                  </a:cubicBezTo>
                  <a:cubicBezTo>
                    <a:pt x="132" y="425"/>
                    <a:pt x="208" y="421"/>
                    <a:pt x="283" y="421"/>
                  </a:cubicBezTo>
                  <a:cubicBezTo>
                    <a:pt x="478" y="421"/>
                    <a:pt x="673" y="448"/>
                    <a:pt x="860" y="499"/>
                  </a:cubicBezTo>
                  <a:cubicBezTo>
                    <a:pt x="835" y="255"/>
                    <a:pt x="656" y="57"/>
                    <a:pt x="428" y="1"/>
                  </a:cubicBezTo>
                  <a:close/>
                </a:path>
              </a:pathLst>
            </a:custGeom>
            <a:solidFill>
              <a:srgbClr val="FCFCFC">
                <a:alpha val="1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10;p73">
              <a:extLst>
                <a:ext uri="{FF2B5EF4-FFF2-40B4-BE49-F238E27FC236}">
                  <a16:creationId xmlns:a16="http://schemas.microsoft.com/office/drawing/2014/main" id="{81E6CB5F-B939-50FA-6888-45B34F52B6BD}"/>
                </a:ext>
              </a:extLst>
            </p:cNvPr>
            <p:cNvSpPr/>
            <p:nvPr/>
          </p:nvSpPr>
          <p:spPr>
            <a:xfrm>
              <a:off x="7193252" y="2594711"/>
              <a:ext cx="56126" cy="56296"/>
            </a:xfrm>
            <a:custGeom>
              <a:avLst/>
              <a:gdLst/>
              <a:ahLst/>
              <a:cxnLst/>
              <a:rect l="l" t="t" r="r" b="b"/>
              <a:pathLst>
                <a:path w="331" h="332" extrusionOk="0">
                  <a:moveTo>
                    <a:pt x="168" y="1"/>
                  </a:moveTo>
                  <a:cubicBezTo>
                    <a:pt x="77" y="1"/>
                    <a:pt x="0" y="77"/>
                    <a:pt x="0" y="169"/>
                  </a:cubicBezTo>
                  <a:cubicBezTo>
                    <a:pt x="0" y="255"/>
                    <a:pt x="77" y="331"/>
                    <a:pt x="168" y="331"/>
                  </a:cubicBezTo>
                  <a:lnTo>
                    <a:pt x="194" y="331"/>
                  </a:lnTo>
                  <a:cubicBezTo>
                    <a:pt x="270" y="321"/>
                    <a:pt x="331" y="250"/>
                    <a:pt x="331" y="169"/>
                  </a:cubicBezTo>
                  <a:cubicBezTo>
                    <a:pt x="331" y="87"/>
                    <a:pt x="270" y="16"/>
                    <a:pt x="194" y="1"/>
                  </a:cubicBezTo>
                  <a:close/>
                </a:path>
              </a:pathLst>
            </a:custGeom>
            <a:solidFill>
              <a:srgbClr val="A36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11;p73">
              <a:extLst>
                <a:ext uri="{FF2B5EF4-FFF2-40B4-BE49-F238E27FC236}">
                  <a16:creationId xmlns:a16="http://schemas.microsoft.com/office/drawing/2014/main" id="{9C4D9CF3-D60B-C723-8513-3159EC5E99D0}"/>
                </a:ext>
              </a:extLst>
            </p:cNvPr>
            <p:cNvSpPr/>
            <p:nvPr/>
          </p:nvSpPr>
          <p:spPr>
            <a:xfrm>
              <a:off x="7211395" y="2613702"/>
              <a:ext cx="20009" cy="19161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1" y="1"/>
                  </a:moveTo>
                  <a:cubicBezTo>
                    <a:pt x="25" y="1"/>
                    <a:pt x="0" y="26"/>
                    <a:pt x="0" y="57"/>
                  </a:cubicBezTo>
                  <a:cubicBezTo>
                    <a:pt x="0" y="87"/>
                    <a:pt x="25" y="113"/>
                    <a:pt x="61" y="113"/>
                  </a:cubicBezTo>
                  <a:cubicBezTo>
                    <a:pt x="92" y="113"/>
                    <a:pt x="117" y="87"/>
                    <a:pt x="117" y="57"/>
                  </a:cubicBezTo>
                  <a:cubicBezTo>
                    <a:pt x="117" y="26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12;p73">
              <a:extLst>
                <a:ext uri="{FF2B5EF4-FFF2-40B4-BE49-F238E27FC236}">
                  <a16:creationId xmlns:a16="http://schemas.microsoft.com/office/drawing/2014/main" id="{76D6E101-A417-EFA7-3789-DD1C3867D5AD}"/>
                </a:ext>
              </a:extLst>
            </p:cNvPr>
            <p:cNvSpPr/>
            <p:nvPr/>
          </p:nvSpPr>
          <p:spPr>
            <a:xfrm>
              <a:off x="7415720" y="2594711"/>
              <a:ext cx="56296" cy="56296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38" y="1"/>
                  </a:moveTo>
                  <a:cubicBezTo>
                    <a:pt x="62" y="16"/>
                    <a:pt x="1" y="87"/>
                    <a:pt x="1" y="169"/>
                  </a:cubicBezTo>
                  <a:cubicBezTo>
                    <a:pt x="1" y="250"/>
                    <a:pt x="62" y="321"/>
                    <a:pt x="138" y="331"/>
                  </a:cubicBezTo>
                  <a:lnTo>
                    <a:pt x="163" y="331"/>
                  </a:lnTo>
                  <a:cubicBezTo>
                    <a:pt x="255" y="331"/>
                    <a:pt x="331" y="255"/>
                    <a:pt x="331" y="169"/>
                  </a:cubicBezTo>
                  <a:cubicBezTo>
                    <a:pt x="331" y="77"/>
                    <a:pt x="255" y="1"/>
                    <a:pt x="163" y="1"/>
                  </a:cubicBezTo>
                  <a:close/>
                </a:path>
              </a:pathLst>
            </a:custGeom>
            <a:solidFill>
              <a:srgbClr val="A36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3;p73">
              <a:extLst>
                <a:ext uri="{FF2B5EF4-FFF2-40B4-BE49-F238E27FC236}">
                  <a16:creationId xmlns:a16="http://schemas.microsoft.com/office/drawing/2014/main" id="{37567E7D-6224-D6E9-5920-08226FB7379F}"/>
                </a:ext>
              </a:extLst>
            </p:cNvPr>
            <p:cNvSpPr/>
            <p:nvPr/>
          </p:nvSpPr>
          <p:spPr>
            <a:xfrm>
              <a:off x="7434711" y="2613702"/>
              <a:ext cx="20009" cy="19161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56" y="1"/>
                  </a:moveTo>
                  <a:cubicBezTo>
                    <a:pt x="26" y="1"/>
                    <a:pt x="0" y="26"/>
                    <a:pt x="0" y="57"/>
                  </a:cubicBezTo>
                  <a:cubicBezTo>
                    <a:pt x="0" y="87"/>
                    <a:pt x="26" y="113"/>
                    <a:pt x="56" y="113"/>
                  </a:cubicBezTo>
                  <a:cubicBezTo>
                    <a:pt x="92" y="113"/>
                    <a:pt x="117" y="87"/>
                    <a:pt x="117" y="57"/>
                  </a:cubicBezTo>
                  <a:cubicBezTo>
                    <a:pt x="117" y="26"/>
                    <a:pt x="92" y="1"/>
                    <a:pt x="56" y="1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14;p73">
              <a:extLst>
                <a:ext uri="{FF2B5EF4-FFF2-40B4-BE49-F238E27FC236}">
                  <a16:creationId xmlns:a16="http://schemas.microsoft.com/office/drawing/2014/main" id="{8FC55598-87CD-236D-7F2D-79E29662BB42}"/>
                </a:ext>
              </a:extLst>
            </p:cNvPr>
            <p:cNvSpPr/>
            <p:nvPr/>
          </p:nvSpPr>
          <p:spPr>
            <a:xfrm>
              <a:off x="7227673" y="2550794"/>
              <a:ext cx="209752" cy="163122"/>
            </a:xfrm>
            <a:custGeom>
              <a:avLst/>
              <a:gdLst/>
              <a:ahLst/>
              <a:cxnLst/>
              <a:rect l="l" t="t" r="r" b="b"/>
              <a:pathLst>
                <a:path w="1237" h="962" extrusionOk="0">
                  <a:moveTo>
                    <a:pt x="26" y="0"/>
                  </a:moveTo>
                  <a:cubicBezTo>
                    <a:pt x="6" y="51"/>
                    <a:pt x="1" y="107"/>
                    <a:pt x="1" y="173"/>
                  </a:cubicBezTo>
                  <a:lnTo>
                    <a:pt x="1" y="346"/>
                  </a:lnTo>
                  <a:cubicBezTo>
                    <a:pt x="1" y="682"/>
                    <a:pt x="275" y="962"/>
                    <a:pt x="616" y="962"/>
                  </a:cubicBezTo>
                  <a:cubicBezTo>
                    <a:pt x="642" y="962"/>
                    <a:pt x="677" y="962"/>
                    <a:pt x="708" y="957"/>
                  </a:cubicBezTo>
                  <a:cubicBezTo>
                    <a:pt x="1008" y="911"/>
                    <a:pt x="1237" y="656"/>
                    <a:pt x="1237" y="346"/>
                  </a:cubicBezTo>
                  <a:lnTo>
                    <a:pt x="1237" y="173"/>
                  </a:lnTo>
                  <a:cubicBezTo>
                    <a:pt x="1237" y="107"/>
                    <a:pt x="1227" y="51"/>
                    <a:pt x="1216" y="0"/>
                  </a:cubicBezTo>
                  <a:close/>
                </a:path>
              </a:pathLst>
            </a:custGeom>
            <a:solidFill>
              <a:srgbClr val="A36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15;p73">
              <a:extLst>
                <a:ext uri="{FF2B5EF4-FFF2-40B4-BE49-F238E27FC236}">
                  <a16:creationId xmlns:a16="http://schemas.microsoft.com/office/drawing/2014/main" id="{B4147D2B-ADC6-9833-AAF8-BFF5A1ED912F}"/>
                </a:ext>
              </a:extLst>
            </p:cNvPr>
            <p:cNvSpPr/>
            <p:nvPr/>
          </p:nvSpPr>
          <p:spPr>
            <a:xfrm>
              <a:off x="7257856" y="2550794"/>
              <a:ext cx="179569" cy="162274"/>
            </a:xfrm>
            <a:custGeom>
              <a:avLst/>
              <a:gdLst/>
              <a:ahLst/>
              <a:cxnLst/>
              <a:rect l="l" t="t" r="r" b="b"/>
              <a:pathLst>
                <a:path w="1059" h="957" extrusionOk="0">
                  <a:moveTo>
                    <a:pt x="26" y="0"/>
                  </a:moveTo>
                  <a:cubicBezTo>
                    <a:pt x="6" y="51"/>
                    <a:pt x="1" y="107"/>
                    <a:pt x="1" y="173"/>
                  </a:cubicBezTo>
                  <a:lnTo>
                    <a:pt x="1" y="346"/>
                  </a:lnTo>
                  <a:cubicBezTo>
                    <a:pt x="1" y="656"/>
                    <a:pt x="230" y="911"/>
                    <a:pt x="530" y="957"/>
                  </a:cubicBezTo>
                  <a:cubicBezTo>
                    <a:pt x="830" y="911"/>
                    <a:pt x="1059" y="656"/>
                    <a:pt x="1059" y="346"/>
                  </a:cubicBezTo>
                  <a:lnTo>
                    <a:pt x="1059" y="173"/>
                  </a:lnTo>
                  <a:cubicBezTo>
                    <a:pt x="1059" y="107"/>
                    <a:pt x="1049" y="51"/>
                    <a:pt x="1033" y="0"/>
                  </a:cubicBezTo>
                  <a:close/>
                </a:path>
              </a:pathLst>
            </a:custGeom>
            <a:solidFill>
              <a:srgbClr val="FCFCFC">
                <a:alpha val="1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16;p73">
              <a:extLst>
                <a:ext uri="{FF2B5EF4-FFF2-40B4-BE49-F238E27FC236}">
                  <a16:creationId xmlns:a16="http://schemas.microsoft.com/office/drawing/2014/main" id="{5FA96B3E-B564-F356-2963-BB2D6BE6A03F}"/>
                </a:ext>
              </a:extLst>
            </p:cNvPr>
            <p:cNvSpPr/>
            <p:nvPr/>
          </p:nvSpPr>
          <p:spPr>
            <a:xfrm>
              <a:off x="7219873" y="2718154"/>
              <a:ext cx="226200" cy="138026"/>
            </a:xfrm>
            <a:custGeom>
              <a:avLst/>
              <a:gdLst/>
              <a:ahLst/>
              <a:cxnLst/>
              <a:rect l="l" t="t" r="r" b="b"/>
              <a:pathLst>
                <a:path w="1334" h="814" extrusionOk="0">
                  <a:moveTo>
                    <a:pt x="469" y="0"/>
                  </a:moveTo>
                  <a:cubicBezTo>
                    <a:pt x="443" y="0"/>
                    <a:pt x="418" y="5"/>
                    <a:pt x="393" y="10"/>
                  </a:cubicBezTo>
                  <a:lnTo>
                    <a:pt x="382" y="10"/>
                  </a:lnTo>
                  <a:cubicBezTo>
                    <a:pt x="342" y="26"/>
                    <a:pt x="296" y="46"/>
                    <a:pt x="255" y="61"/>
                  </a:cubicBezTo>
                  <a:cubicBezTo>
                    <a:pt x="103" y="148"/>
                    <a:pt x="1" y="310"/>
                    <a:pt x="1" y="493"/>
                  </a:cubicBezTo>
                  <a:lnTo>
                    <a:pt x="1" y="646"/>
                  </a:lnTo>
                  <a:cubicBezTo>
                    <a:pt x="87" y="692"/>
                    <a:pt x="169" y="733"/>
                    <a:pt x="255" y="758"/>
                  </a:cubicBezTo>
                  <a:lnTo>
                    <a:pt x="270" y="758"/>
                  </a:lnTo>
                  <a:cubicBezTo>
                    <a:pt x="306" y="768"/>
                    <a:pt x="352" y="783"/>
                    <a:pt x="393" y="789"/>
                  </a:cubicBezTo>
                  <a:cubicBezTo>
                    <a:pt x="403" y="789"/>
                    <a:pt x="423" y="794"/>
                    <a:pt x="433" y="794"/>
                  </a:cubicBezTo>
                  <a:cubicBezTo>
                    <a:pt x="510" y="809"/>
                    <a:pt x="586" y="814"/>
                    <a:pt x="672" y="814"/>
                  </a:cubicBezTo>
                  <a:cubicBezTo>
                    <a:pt x="754" y="814"/>
                    <a:pt x="830" y="809"/>
                    <a:pt x="906" y="794"/>
                  </a:cubicBezTo>
                  <a:cubicBezTo>
                    <a:pt x="917" y="794"/>
                    <a:pt x="937" y="794"/>
                    <a:pt x="952" y="789"/>
                  </a:cubicBezTo>
                  <a:cubicBezTo>
                    <a:pt x="983" y="783"/>
                    <a:pt x="1018" y="773"/>
                    <a:pt x="1054" y="763"/>
                  </a:cubicBezTo>
                  <a:cubicBezTo>
                    <a:pt x="1059" y="763"/>
                    <a:pt x="1069" y="758"/>
                    <a:pt x="1079" y="758"/>
                  </a:cubicBezTo>
                  <a:cubicBezTo>
                    <a:pt x="1166" y="733"/>
                    <a:pt x="1257" y="692"/>
                    <a:pt x="1334" y="646"/>
                  </a:cubicBezTo>
                  <a:lnTo>
                    <a:pt x="1334" y="493"/>
                  </a:lnTo>
                  <a:cubicBezTo>
                    <a:pt x="1334" y="310"/>
                    <a:pt x="1232" y="148"/>
                    <a:pt x="1084" y="61"/>
                  </a:cubicBezTo>
                  <a:cubicBezTo>
                    <a:pt x="1044" y="36"/>
                    <a:pt x="1003" y="26"/>
                    <a:pt x="957" y="10"/>
                  </a:cubicBezTo>
                  <a:lnTo>
                    <a:pt x="942" y="10"/>
                  </a:lnTo>
                  <a:cubicBezTo>
                    <a:pt x="906" y="5"/>
                    <a:pt x="866" y="0"/>
                    <a:pt x="830" y="0"/>
                  </a:cubicBezTo>
                  <a:close/>
                </a:path>
              </a:pathLst>
            </a:custGeom>
            <a:solidFill>
              <a:srgbClr val="F0C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17;p73">
              <a:extLst>
                <a:ext uri="{FF2B5EF4-FFF2-40B4-BE49-F238E27FC236}">
                  <a16:creationId xmlns:a16="http://schemas.microsoft.com/office/drawing/2014/main" id="{AF386133-5FF3-5D8E-91B4-05AF2FF5CDA8}"/>
                </a:ext>
              </a:extLst>
            </p:cNvPr>
            <p:cNvSpPr/>
            <p:nvPr/>
          </p:nvSpPr>
          <p:spPr>
            <a:xfrm>
              <a:off x="7263112" y="2715441"/>
              <a:ext cx="182961" cy="141756"/>
            </a:xfrm>
            <a:custGeom>
              <a:avLst/>
              <a:gdLst/>
              <a:ahLst/>
              <a:cxnLst/>
              <a:rect l="l" t="t" r="r" b="b"/>
              <a:pathLst>
                <a:path w="1079" h="836" extrusionOk="0">
                  <a:moveTo>
                    <a:pt x="504" y="1"/>
                  </a:moveTo>
                  <a:cubicBezTo>
                    <a:pt x="372" y="1"/>
                    <a:pt x="244" y="62"/>
                    <a:pt x="153" y="148"/>
                  </a:cubicBezTo>
                  <a:cubicBezTo>
                    <a:pt x="61" y="240"/>
                    <a:pt x="0" y="367"/>
                    <a:pt x="0" y="504"/>
                  </a:cubicBezTo>
                  <a:lnTo>
                    <a:pt x="0" y="774"/>
                  </a:lnTo>
                  <a:cubicBezTo>
                    <a:pt x="102" y="805"/>
                    <a:pt x="204" y="825"/>
                    <a:pt x="316" y="830"/>
                  </a:cubicBezTo>
                  <a:cubicBezTo>
                    <a:pt x="336" y="835"/>
                    <a:pt x="361" y="835"/>
                    <a:pt x="392" y="835"/>
                  </a:cubicBezTo>
                  <a:lnTo>
                    <a:pt x="504" y="835"/>
                  </a:lnTo>
                  <a:cubicBezTo>
                    <a:pt x="712" y="825"/>
                    <a:pt x="906" y="759"/>
                    <a:pt x="1079" y="662"/>
                  </a:cubicBezTo>
                  <a:lnTo>
                    <a:pt x="1079" y="509"/>
                  </a:lnTo>
                  <a:cubicBezTo>
                    <a:pt x="1079" y="276"/>
                    <a:pt x="911" y="77"/>
                    <a:pt x="702" y="1"/>
                  </a:cubicBezTo>
                  <a:close/>
                </a:path>
              </a:pathLst>
            </a:custGeom>
            <a:solidFill>
              <a:srgbClr val="FCFCFC">
                <a:alpha val="1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18;p73">
              <a:extLst>
                <a:ext uri="{FF2B5EF4-FFF2-40B4-BE49-F238E27FC236}">
                  <a16:creationId xmlns:a16="http://schemas.microsoft.com/office/drawing/2014/main" id="{CE987521-1307-893C-1BCE-62A724D6804F}"/>
                </a:ext>
              </a:extLst>
            </p:cNvPr>
            <p:cNvSpPr/>
            <p:nvPr/>
          </p:nvSpPr>
          <p:spPr>
            <a:xfrm>
              <a:off x="7296686" y="2643715"/>
              <a:ext cx="72574" cy="21874"/>
            </a:xfrm>
            <a:custGeom>
              <a:avLst/>
              <a:gdLst/>
              <a:ahLst/>
              <a:cxnLst/>
              <a:rect l="l" t="t" r="r" b="b"/>
              <a:pathLst>
                <a:path w="428" h="129" extrusionOk="0">
                  <a:moveTo>
                    <a:pt x="51" y="1"/>
                  </a:moveTo>
                  <a:cubicBezTo>
                    <a:pt x="35" y="1"/>
                    <a:pt x="22" y="12"/>
                    <a:pt x="11" y="27"/>
                  </a:cubicBezTo>
                  <a:cubicBezTo>
                    <a:pt x="1" y="53"/>
                    <a:pt x="11" y="68"/>
                    <a:pt x="31" y="83"/>
                  </a:cubicBezTo>
                  <a:cubicBezTo>
                    <a:pt x="92" y="114"/>
                    <a:pt x="148" y="129"/>
                    <a:pt x="209" y="129"/>
                  </a:cubicBezTo>
                  <a:cubicBezTo>
                    <a:pt x="275" y="129"/>
                    <a:pt x="331" y="108"/>
                    <a:pt x="392" y="83"/>
                  </a:cubicBezTo>
                  <a:cubicBezTo>
                    <a:pt x="413" y="68"/>
                    <a:pt x="428" y="42"/>
                    <a:pt x="413" y="27"/>
                  </a:cubicBezTo>
                  <a:cubicBezTo>
                    <a:pt x="405" y="12"/>
                    <a:pt x="390" y="1"/>
                    <a:pt x="375" y="1"/>
                  </a:cubicBezTo>
                  <a:cubicBezTo>
                    <a:pt x="369" y="1"/>
                    <a:pt x="362" y="2"/>
                    <a:pt x="357" y="7"/>
                  </a:cubicBezTo>
                  <a:cubicBezTo>
                    <a:pt x="311" y="27"/>
                    <a:pt x="261" y="37"/>
                    <a:pt x="212" y="37"/>
                  </a:cubicBezTo>
                  <a:cubicBezTo>
                    <a:pt x="163" y="37"/>
                    <a:pt x="115" y="27"/>
                    <a:pt x="72" y="7"/>
                  </a:cubicBezTo>
                  <a:cubicBezTo>
                    <a:pt x="65" y="2"/>
                    <a:pt x="58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119;p73">
              <a:extLst>
                <a:ext uri="{FF2B5EF4-FFF2-40B4-BE49-F238E27FC236}">
                  <a16:creationId xmlns:a16="http://schemas.microsoft.com/office/drawing/2014/main" id="{01CBF9A0-CC70-8DFF-2A41-1447DAE8D8EB}"/>
                </a:ext>
              </a:extLst>
            </p:cNvPr>
            <p:cNvSpPr/>
            <p:nvPr/>
          </p:nvSpPr>
          <p:spPr>
            <a:xfrm>
              <a:off x="7320934" y="2615398"/>
              <a:ext cx="23400" cy="13226"/>
            </a:xfrm>
            <a:custGeom>
              <a:avLst/>
              <a:gdLst/>
              <a:ahLst/>
              <a:cxnLst/>
              <a:rect l="l" t="t" r="r" b="b"/>
              <a:pathLst>
                <a:path w="138" h="78" extrusionOk="0">
                  <a:moveTo>
                    <a:pt x="36" y="1"/>
                  </a:moveTo>
                  <a:cubicBezTo>
                    <a:pt x="15" y="1"/>
                    <a:pt x="0" y="16"/>
                    <a:pt x="0" y="41"/>
                  </a:cubicBezTo>
                  <a:cubicBezTo>
                    <a:pt x="0" y="57"/>
                    <a:pt x="10" y="77"/>
                    <a:pt x="36" y="77"/>
                  </a:cubicBezTo>
                  <a:lnTo>
                    <a:pt x="102" y="77"/>
                  </a:lnTo>
                  <a:cubicBezTo>
                    <a:pt x="117" y="77"/>
                    <a:pt x="137" y="57"/>
                    <a:pt x="137" y="41"/>
                  </a:cubicBezTo>
                  <a:cubicBezTo>
                    <a:pt x="137" y="21"/>
                    <a:pt x="127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20;p73">
              <a:extLst>
                <a:ext uri="{FF2B5EF4-FFF2-40B4-BE49-F238E27FC236}">
                  <a16:creationId xmlns:a16="http://schemas.microsoft.com/office/drawing/2014/main" id="{D2DB4E92-7028-629D-4F19-96C36F502B60}"/>
                </a:ext>
              </a:extLst>
            </p:cNvPr>
            <p:cNvSpPr/>
            <p:nvPr/>
          </p:nvSpPr>
          <p:spPr>
            <a:xfrm>
              <a:off x="7357051" y="2577416"/>
              <a:ext cx="13057" cy="30352"/>
            </a:xfrm>
            <a:custGeom>
              <a:avLst/>
              <a:gdLst/>
              <a:ahLst/>
              <a:cxnLst/>
              <a:rect l="l" t="t" r="r" b="b"/>
              <a:pathLst>
                <a:path w="77" h="179" extrusionOk="0">
                  <a:moveTo>
                    <a:pt x="41" y="1"/>
                  </a:moveTo>
                  <a:cubicBezTo>
                    <a:pt x="21" y="1"/>
                    <a:pt x="1" y="16"/>
                    <a:pt x="1" y="42"/>
                  </a:cubicBezTo>
                  <a:lnTo>
                    <a:pt x="1" y="143"/>
                  </a:lnTo>
                  <a:cubicBezTo>
                    <a:pt x="1" y="164"/>
                    <a:pt x="16" y="179"/>
                    <a:pt x="41" y="179"/>
                  </a:cubicBezTo>
                  <a:cubicBezTo>
                    <a:pt x="57" y="179"/>
                    <a:pt x="77" y="164"/>
                    <a:pt x="77" y="143"/>
                  </a:cubicBezTo>
                  <a:lnTo>
                    <a:pt x="77" y="42"/>
                  </a:lnTo>
                  <a:cubicBezTo>
                    <a:pt x="77" y="21"/>
                    <a:pt x="67" y="1"/>
                    <a:pt x="41" y="1"/>
                  </a:cubicBezTo>
                  <a:close/>
                </a:path>
              </a:pathLst>
            </a:custGeom>
            <a:solidFill>
              <a:srgbClr val="0E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21;p73">
              <a:extLst>
                <a:ext uri="{FF2B5EF4-FFF2-40B4-BE49-F238E27FC236}">
                  <a16:creationId xmlns:a16="http://schemas.microsoft.com/office/drawing/2014/main" id="{A577163A-90F8-851C-BAB2-305CB0101330}"/>
                </a:ext>
              </a:extLst>
            </p:cNvPr>
            <p:cNvSpPr/>
            <p:nvPr/>
          </p:nvSpPr>
          <p:spPr>
            <a:xfrm>
              <a:off x="7294990" y="2577416"/>
              <a:ext cx="13904" cy="30352"/>
            </a:xfrm>
            <a:custGeom>
              <a:avLst/>
              <a:gdLst/>
              <a:ahLst/>
              <a:cxnLst/>
              <a:rect l="l" t="t" r="r" b="b"/>
              <a:pathLst>
                <a:path w="82" h="179" extrusionOk="0">
                  <a:moveTo>
                    <a:pt x="36" y="1"/>
                  </a:moveTo>
                  <a:cubicBezTo>
                    <a:pt x="16" y="1"/>
                    <a:pt x="0" y="16"/>
                    <a:pt x="0" y="42"/>
                  </a:cubicBezTo>
                  <a:lnTo>
                    <a:pt x="0" y="143"/>
                  </a:lnTo>
                  <a:cubicBezTo>
                    <a:pt x="0" y="164"/>
                    <a:pt x="11" y="179"/>
                    <a:pt x="36" y="179"/>
                  </a:cubicBezTo>
                  <a:cubicBezTo>
                    <a:pt x="61" y="179"/>
                    <a:pt x="82" y="164"/>
                    <a:pt x="77" y="143"/>
                  </a:cubicBezTo>
                  <a:lnTo>
                    <a:pt x="77" y="42"/>
                  </a:lnTo>
                  <a:cubicBezTo>
                    <a:pt x="77" y="21"/>
                    <a:pt x="61" y="1"/>
                    <a:pt x="36" y="1"/>
                  </a:cubicBezTo>
                  <a:close/>
                </a:path>
              </a:pathLst>
            </a:custGeom>
            <a:solidFill>
              <a:srgbClr val="0E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122;p73">
              <a:extLst>
                <a:ext uri="{FF2B5EF4-FFF2-40B4-BE49-F238E27FC236}">
                  <a16:creationId xmlns:a16="http://schemas.microsoft.com/office/drawing/2014/main" id="{D901F25B-5157-B6AB-7262-2BAC604CC3B3}"/>
                </a:ext>
              </a:extLst>
            </p:cNvPr>
            <p:cNvSpPr/>
            <p:nvPr/>
          </p:nvSpPr>
          <p:spPr>
            <a:xfrm>
              <a:off x="7414025" y="2550794"/>
              <a:ext cx="23400" cy="52735"/>
            </a:xfrm>
            <a:custGeom>
              <a:avLst/>
              <a:gdLst/>
              <a:ahLst/>
              <a:cxnLst/>
              <a:rect l="l" t="t" r="r" b="b"/>
              <a:pathLst>
                <a:path w="138" h="311" extrusionOk="0">
                  <a:moveTo>
                    <a:pt x="0" y="0"/>
                  </a:moveTo>
                  <a:lnTo>
                    <a:pt x="0" y="311"/>
                  </a:lnTo>
                  <a:lnTo>
                    <a:pt x="138" y="270"/>
                  </a:lnTo>
                  <a:lnTo>
                    <a:pt x="138" y="173"/>
                  </a:lnTo>
                  <a:cubicBezTo>
                    <a:pt x="138" y="107"/>
                    <a:pt x="128" y="51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23;p73">
              <a:extLst>
                <a:ext uri="{FF2B5EF4-FFF2-40B4-BE49-F238E27FC236}">
                  <a16:creationId xmlns:a16="http://schemas.microsoft.com/office/drawing/2014/main" id="{1636D388-89CC-2A46-D864-FFCC3FB896C8}"/>
                </a:ext>
              </a:extLst>
            </p:cNvPr>
            <p:cNvSpPr/>
            <p:nvPr/>
          </p:nvSpPr>
          <p:spPr>
            <a:xfrm>
              <a:off x="7227673" y="2550794"/>
              <a:ext cx="22552" cy="52735"/>
            </a:xfrm>
            <a:custGeom>
              <a:avLst/>
              <a:gdLst/>
              <a:ahLst/>
              <a:cxnLst/>
              <a:rect l="l" t="t" r="r" b="b"/>
              <a:pathLst>
                <a:path w="133" h="311" extrusionOk="0">
                  <a:moveTo>
                    <a:pt x="26" y="0"/>
                  </a:moveTo>
                  <a:cubicBezTo>
                    <a:pt x="6" y="51"/>
                    <a:pt x="1" y="107"/>
                    <a:pt x="1" y="173"/>
                  </a:cubicBezTo>
                  <a:lnTo>
                    <a:pt x="1" y="270"/>
                  </a:lnTo>
                  <a:lnTo>
                    <a:pt x="133" y="31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24;p73">
              <a:extLst>
                <a:ext uri="{FF2B5EF4-FFF2-40B4-BE49-F238E27FC236}">
                  <a16:creationId xmlns:a16="http://schemas.microsoft.com/office/drawing/2014/main" id="{44CD9AA7-5F28-EA9A-573D-D245224FE45C}"/>
                </a:ext>
              </a:extLst>
            </p:cNvPr>
            <p:cNvSpPr/>
            <p:nvPr/>
          </p:nvSpPr>
          <p:spPr>
            <a:xfrm>
              <a:off x="7215634" y="2489073"/>
              <a:ext cx="232982" cy="85122"/>
            </a:xfrm>
            <a:custGeom>
              <a:avLst/>
              <a:gdLst/>
              <a:ahLst/>
              <a:cxnLst/>
              <a:rect l="l" t="t" r="r" b="b"/>
              <a:pathLst>
                <a:path w="1374" h="502" extrusionOk="0">
                  <a:moveTo>
                    <a:pt x="699" y="1"/>
                  </a:moveTo>
                  <a:cubicBezTo>
                    <a:pt x="622" y="1"/>
                    <a:pt x="545" y="5"/>
                    <a:pt x="468" y="13"/>
                  </a:cubicBezTo>
                  <a:cubicBezTo>
                    <a:pt x="433" y="23"/>
                    <a:pt x="407" y="23"/>
                    <a:pt x="377" y="29"/>
                  </a:cubicBezTo>
                  <a:cubicBezTo>
                    <a:pt x="275" y="39"/>
                    <a:pt x="173" y="59"/>
                    <a:pt x="77" y="90"/>
                  </a:cubicBezTo>
                  <a:cubicBezTo>
                    <a:pt x="36" y="105"/>
                    <a:pt x="0" y="140"/>
                    <a:pt x="0" y="186"/>
                  </a:cubicBezTo>
                  <a:lnTo>
                    <a:pt x="0" y="405"/>
                  </a:lnTo>
                  <a:cubicBezTo>
                    <a:pt x="0" y="457"/>
                    <a:pt x="52" y="501"/>
                    <a:pt x="110" y="501"/>
                  </a:cubicBezTo>
                  <a:cubicBezTo>
                    <a:pt x="121" y="501"/>
                    <a:pt x="132" y="500"/>
                    <a:pt x="143" y="497"/>
                  </a:cubicBezTo>
                  <a:cubicBezTo>
                    <a:pt x="219" y="481"/>
                    <a:pt x="295" y="466"/>
                    <a:pt x="372" y="456"/>
                  </a:cubicBezTo>
                  <a:cubicBezTo>
                    <a:pt x="397" y="446"/>
                    <a:pt x="423" y="441"/>
                    <a:pt x="448" y="441"/>
                  </a:cubicBezTo>
                  <a:cubicBezTo>
                    <a:pt x="527" y="431"/>
                    <a:pt x="608" y="427"/>
                    <a:pt x="688" y="427"/>
                  </a:cubicBezTo>
                  <a:cubicBezTo>
                    <a:pt x="873" y="427"/>
                    <a:pt x="1060" y="451"/>
                    <a:pt x="1237" y="497"/>
                  </a:cubicBezTo>
                  <a:cubicBezTo>
                    <a:pt x="1247" y="500"/>
                    <a:pt x="1258" y="501"/>
                    <a:pt x="1269" y="501"/>
                  </a:cubicBezTo>
                  <a:cubicBezTo>
                    <a:pt x="1326" y="501"/>
                    <a:pt x="1374" y="457"/>
                    <a:pt x="1374" y="405"/>
                  </a:cubicBezTo>
                  <a:lnTo>
                    <a:pt x="1374" y="186"/>
                  </a:lnTo>
                  <a:cubicBezTo>
                    <a:pt x="1374" y="140"/>
                    <a:pt x="1343" y="105"/>
                    <a:pt x="1313" y="90"/>
                  </a:cubicBezTo>
                  <a:cubicBezTo>
                    <a:pt x="1113" y="30"/>
                    <a:pt x="905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25;p73">
              <a:extLst>
                <a:ext uri="{FF2B5EF4-FFF2-40B4-BE49-F238E27FC236}">
                  <a16:creationId xmlns:a16="http://schemas.microsoft.com/office/drawing/2014/main" id="{3A6DF653-9FF6-B4E2-16F2-25974821BDE3}"/>
                </a:ext>
              </a:extLst>
            </p:cNvPr>
            <p:cNvSpPr/>
            <p:nvPr/>
          </p:nvSpPr>
          <p:spPr>
            <a:xfrm>
              <a:off x="7215634" y="2490429"/>
              <a:ext cx="79526" cy="82748"/>
            </a:xfrm>
            <a:custGeom>
              <a:avLst/>
              <a:gdLst/>
              <a:ahLst/>
              <a:cxnLst/>
              <a:rect l="l" t="t" r="r" b="b"/>
              <a:pathLst>
                <a:path w="469" h="488" extrusionOk="0">
                  <a:moveTo>
                    <a:pt x="448" y="427"/>
                  </a:moveTo>
                  <a:cubicBezTo>
                    <a:pt x="445" y="427"/>
                    <a:pt x="442" y="428"/>
                    <a:pt x="439" y="428"/>
                  </a:cubicBezTo>
                  <a:lnTo>
                    <a:pt x="439" y="428"/>
                  </a:lnTo>
                  <a:cubicBezTo>
                    <a:pt x="442" y="428"/>
                    <a:pt x="445" y="428"/>
                    <a:pt x="448" y="427"/>
                  </a:cubicBezTo>
                  <a:close/>
                  <a:moveTo>
                    <a:pt x="468" y="0"/>
                  </a:moveTo>
                  <a:cubicBezTo>
                    <a:pt x="433" y="5"/>
                    <a:pt x="407" y="5"/>
                    <a:pt x="377" y="10"/>
                  </a:cubicBezTo>
                  <a:cubicBezTo>
                    <a:pt x="275" y="26"/>
                    <a:pt x="173" y="46"/>
                    <a:pt x="77" y="77"/>
                  </a:cubicBezTo>
                  <a:cubicBezTo>
                    <a:pt x="36" y="87"/>
                    <a:pt x="0" y="127"/>
                    <a:pt x="0" y="173"/>
                  </a:cubicBezTo>
                  <a:lnTo>
                    <a:pt x="0" y="387"/>
                  </a:lnTo>
                  <a:cubicBezTo>
                    <a:pt x="0" y="443"/>
                    <a:pt x="52" y="488"/>
                    <a:pt x="111" y="488"/>
                  </a:cubicBezTo>
                  <a:cubicBezTo>
                    <a:pt x="121" y="488"/>
                    <a:pt x="132" y="487"/>
                    <a:pt x="143" y="483"/>
                  </a:cubicBezTo>
                  <a:cubicBezTo>
                    <a:pt x="219" y="463"/>
                    <a:pt x="295" y="453"/>
                    <a:pt x="372" y="438"/>
                  </a:cubicBezTo>
                  <a:cubicBezTo>
                    <a:pt x="394" y="433"/>
                    <a:pt x="416" y="429"/>
                    <a:pt x="439" y="428"/>
                  </a:cubicBezTo>
                  <a:lnTo>
                    <a:pt x="439" y="428"/>
                  </a:lnTo>
                  <a:cubicBezTo>
                    <a:pt x="438" y="428"/>
                    <a:pt x="438" y="428"/>
                    <a:pt x="438" y="428"/>
                  </a:cubicBezTo>
                  <a:cubicBezTo>
                    <a:pt x="328" y="428"/>
                    <a:pt x="275" y="348"/>
                    <a:pt x="270" y="234"/>
                  </a:cubicBezTo>
                  <a:cubicBezTo>
                    <a:pt x="255" y="127"/>
                    <a:pt x="295" y="26"/>
                    <a:pt x="468" y="0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126;p73">
              <a:extLst>
                <a:ext uri="{FF2B5EF4-FFF2-40B4-BE49-F238E27FC236}">
                  <a16:creationId xmlns:a16="http://schemas.microsoft.com/office/drawing/2014/main" id="{6DF077C2-E507-14B5-16C6-E9A48178A7C1}"/>
                </a:ext>
              </a:extLst>
            </p:cNvPr>
            <p:cNvSpPr/>
            <p:nvPr/>
          </p:nvSpPr>
          <p:spPr>
            <a:xfrm>
              <a:off x="7235473" y="2683563"/>
              <a:ext cx="193304" cy="69013"/>
            </a:xfrm>
            <a:custGeom>
              <a:avLst/>
              <a:gdLst/>
              <a:ahLst/>
              <a:cxnLst/>
              <a:rect l="l" t="t" r="r" b="b"/>
              <a:pathLst>
                <a:path w="1140" h="407" extrusionOk="0">
                  <a:moveTo>
                    <a:pt x="1050" y="0"/>
                  </a:moveTo>
                  <a:cubicBezTo>
                    <a:pt x="1040" y="0"/>
                    <a:pt x="1029" y="2"/>
                    <a:pt x="1018" y="6"/>
                  </a:cubicBezTo>
                  <a:lnTo>
                    <a:pt x="825" y="46"/>
                  </a:lnTo>
                  <a:cubicBezTo>
                    <a:pt x="741" y="59"/>
                    <a:pt x="655" y="65"/>
                    <a:pt x="570" y="65"/>
                  </a:cubicBezTo>
                  <a:cubicBezTo>
                    <a:pt x="484" y="65"/>
                    <a:pt x="397" y="59"/>
                    <a:pt x="311" y="46"/>
                  </a:cubicBezTo>
                  <a:cubicBezTo>
                    <a:pt x="240" y="36"/>
                    <a:pt x="178" y="26"/>
                    <a:pt x="112" y="6"/>
                  </a:cubicBezTo>
                  <a:cubicBezTo>
                    <a:pt x="103" y="2"/>
                    <a:pt x="94" y="1"/>
                    <a:pt x="85" y="1"/>
                  </a:cubicBezTo>
                  <a:cubicBezTo>
                    <a:pt x="39" y="1"/>
                    <a:pt x="0" y="40"/>
                    <a:pt x="0" y="82"/>
                  </a:cubicBezTo>
                  <a:lnTo>
                    <a:pt x="0" y="260"/>
                  </a:lnTo>
                  <a:cubicBezTo>
                    <a:pt x="0" y="291"/>
                    <a:pt x="26" y="326"/>
                    <a:pt x="62" y="336"/>
                  </a:cubicBezTo>
                  <a:cubicBezTo>
                    <a:pt x="158" y="362"/>
                    <a:pt x="255" y="382"/>
                    <a:pt x="351" y="392"/>
                  </a:cubicBezTo>
                  <a:lnTo>
                    <a:pt x="382" y="392"/>
                  </a:lnTo>
                  <a:cubicBezTo>
                    <a:pt x="449" y="402"/>
                    <a:pt x="520" y="407"/>
                    <a:pt x="592" y="407"/>
                  </a:cubicBezTo>
                  <a:cubicBezTo>
                    <a:pt x="672" y="407"/>
                    <a:pt x="754" y="401"/>
                    <a:pt x="835" y="387"/>
                  </a:cubicBezTo>
                  <a:cubicBezTo>
                    <a:pt x="916" y="377"/>
                    <a:pt x="992" y="357"/>
                    <a:pt x="1074" y="331"/>
                  </a:cubicBezTo>
                  <a:cubicBezTo>
                    <a:pt x="1114" y="316"/>
                    <a:pt x="1140" y="285"/>
                    <a:pt x="1140" y="255"/>
                  </a:cubicBezTo>
                  <a:lnTo>
                    <a:pt x="1140" y="77"/>
                  </a:lnTo>
                  <a:cubicBezTo>
                    <a:pt x="1140" y="35"/>
                    <a:pt x="1099" y="0"/>
                    <a:pt x="1050" y="0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27;p73">
              <a:extLst>
                <a:ext uri="{FF2B5EF4-FFF2-40B4-BE49-F238E27FC236}">
                  <a16:creationId xmlns:a16="http://schemas.microsoft.com/office/drawing/2014/main" id="{C7BA42CE-3B04-0412-831C-742D53202897}"/>
                </a:ext>
              </a:extLst>
            </p:cNvPr>
            <p:cNvSpPr/>
            <p:nvPr/>
          </p:nvSpPr>
          <p:spPr>
            <a:xfrm>
              <a:off x="7235473" y="2682715"/>
              <a:ext cx="59687" cy="66639"/>
            </a:xfrm>
            <a:custGeom>
              <a:avLst/>
              <a:gdLst/>
              <a:ahLst/>
              <a:cxnLst/>
              <a:rect l="l" t="t" r="r" b="b"/>
              <a:pathLst>
                <a:path w="352" h="393" extrusionOk="0">
                  <a:moveTo>
                    <a:pt x="308" y="41"/>
                  </a:moveTo>
                  <a:lnTo>
                    <a:pt x="308" y="41"/>
                  </a:lnTo>
                  <a:cubicBezTo>
                    <a:pt x="309" y="41"/>
                    <a:pt x="310" y="41"/>
                    <a:pt x="311" y="41"/>
                  </a:cubicBezTo>
                  <a:cubicBezTo>
                    <a:pt x="310" y="41"/>
                    <a:pt x="309" y="41"/>
                    <a:pt x="308" y="41"/>
                  </a:cubicBezTo>
                  <a:close/>
                  <a:moveTo>
                    <a:pt x="85" y="1"/>
                  </a:moveTo>
                  <a:cubicBezTo>
                    <a:pt x="39" y="1"/>
                    <a:pt x="0" y="40"/>
                    <a:pt x="0" y="82"/>
                  </a:cubicBezTo>
                  <a:lnTo>
                    <a:pt x="0" y="260"/>
                  </a:lnTo>
                  <a:cubicBezTo>
                    <a:pt x="0" y="290"/>
                    <a:pt x="26" y="321"/>
                    <a:pt x="62" y="336"/>
                  </a:cubicBezTo>
                  <a:cubicBezTo>
                    <a:pt x="158" y="362"/>
                    <a:pt x="255" y="382"/>
                    <a:pt x="351" y="392"/>
                  </a:cubicBezTo>
                  <a:cubicBezTo>
                    <a:pt x="136" y="362"/>
                    <a:pt x="207" y="41"/>
                    <a:pt x="306" y="41"/>
                  </a:cubicBezTo>
                  <a:cubicBezTo>
                    <a:pt x="307" y="41"/>
                    <a:pt x="308" y="41"/>
                    <a:pt x="308" y="41"/>
                  </a:cubicBezTo>
                  <a:lnTo>
                    <a:pt x="308" y="41"/>
                  </a:lnTo>
                  <a:cubicBezTo>
                    <a:pt x="238" y="36"/>
                    <a:pt x="178" y="26"/>
                    <a:pt x="112" y="6"/>
                  </a:cubicBezTo>
                  <a:cubicBezTo>
                    <a:pt x="103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05212A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28;p73">
              <a:extLst>
                <a:ext uri="{FF2B5EF4-FFF2-40B4-BE49-F238E27FC236}">
                  <a16:creationId xmlns:a16="http://schemas.microsoft.com/office/drawing/2014/main" id="{45BC5A1D-8F1E-9895-FA5B-239B978E3054}"/>
                </a:ext>
              </a:extLst>
            </p:cNvPr>
            <p:cNvSpPr/>
            <p:nvPr/>
          </p:nvSpPr>
          <p:spPr>
            <a:xfrm>
              <a:off x="7296686" y="2750032"/>
              <a:ext cx="3561" cy="170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7424;p73">
            <a:extLst>
              <a:ext uri="{FF2B5EF4-FFF2-40B4-BE49-F238E27FC236}">
                <a16:creationId xmlns:a16="http://schemas.microsoft.com/office/drawing/2014/main" id="{8D793B0C-37FC-4E1A-21AD-D3BBA3CFBAA6}"/>
              </a:ext>
            </a:extLst>
          </p:cNvPr>
          <p:cNvGrpSpPr/>
          <p:nvPr/>
        </p:nvGrpSpPr>
        <p:grpSpPr>
          <a:xfrm>
            <a:off x="6683735" y="1545202"/>
            <a:ext cx="353323" cy="390089"/>
            <a:chOff x="4998071" y="1111191"/>
            <a:chExt cx="392712" cy="433577"/>
          </a:xfrm>
        </p:grpSpPr>
        <p:sp>
          <p:nvSpPr>
            <p:cNvPr id="43" name="Google Shape;7425;p73">
              <a:extLst>
                <a:ext uri="{FF2B5EF4-FFF2-40B4-BE49-F238E27FC236}">
                  <a16:creationId xmlns:a16="http://schemas.microsoft.com/office/drawing/2014/main" id="{1BC1CF94-66DC-8C54-FBAE-5CD3F24C5081}"/>
                </a:ext>
              </a:extLst>
            </p:cNvPr>
            <p:cNvSpPr/>
            <p:nvPr/>
          </p:nvSpPr>
          <p:spPr>
            <a:xfrm>
              <a:off x="4998071" y="1111191"/>
              <a:ext cx="151930" cy="120052"/>
            </a:xfrm>
            <a:custGeom>
              <a:avLst/>
              <a:gdLst/>
              <a:ahLst/>
              <a:cxnLst/>
              <a:rect l="l" t="t" r="r" b="b"/>
              <a:pathLst>
                <a:path w="896" h="708" extrusionOk="0">
                  <a:moveTo>
                    <a:pt x="41" y="1"/>
                  </a:moveTo>
                  <a:cubicBezTo>
                    <a:pt x="21" y="1"/>
                    <a:pt x="1" y="21"/>
                    <a:pt x="1" y="41"/>
                  </a:cubicBezTo>
                  <a:cubicBezTo>
                    <a:pt x="6" y="250"/>
                    <a:pt x="77" y="402"/>
                    <a:pt x="204" y="499"/>
                  </a:cubicBezTo>
                  <a:cubicBezTo>
                    <a:pt x="320" y="582"/>
                    <a:pt x="458" y="604"/>
                    <a:pt x="566" y="604"/>
                  </a:cubicBezTo>
                  <a:cubicBezTo>
                    <a:pt x="639" y="604"/>
                    <a:pt x="698" y="594"/>
                    <a:pt x="728" y="586"/>
                  </a:cubicBezTo>
                  <a:lnTo>
                    <a:pt x="835" y="698"/>
                  </a:lnTo>
                  <a:cubicBezTo>
                    <a:pt x="840" y="703"/>
                    <a:pt x="855" y="708"/>
                    <a:pt x="860" y="708"/>
                  </a:cubicBezTo>
                  <a:cubicBezTo>
                    <a:pt x="865" y="708"/>
                    <a:pt x="881" y="703"/>
                    <a:pt x="886" y="698"/>
                  </a:cubicBezTo>
                  <a:cubicBezTo>
                    <a:pt x="896" y="682"/>
                    <a:pt x="896" y="657"/>
                    <a:pt x="886" y="636"/>
                  </a:cubicBezTo>
                  <a:lnTo>
                    <a:pt x="779" y="530"/>
                  </a:lnTo>
                  <a:cubicBezTo>
                    <a:pt x="764" y="519"/>
                    <a:pt x="754" y="519"/>
                    <a:pt x="738" y="519"/>
                  </a:cubicBezTo>
                  <a:cubicBezTo>
                    <a:pt x="738" y="519"/>
                    <a:pt x="675" y="535"/>
                    <a:pt x="590" y="535"/>
                  </a:cubicBezTo>
                  <a:cubicBezTo>
                    <a:pt x="565" y="535"/>
                    <a:pt x="538" y="533"/>
                    <a:pt x="509" y="530"/>
                  </a:cubicBezTo>
                  <a:cubicBezTo>
                    <a:pt x="438" y="453"/>
                    <a:pt x="459" y="372"/>
                    <a:pt x="459" y="372"/>
                  </a:cubicBezTo>
                  <a:cubicBezTo>
                    <a:pt x="464" y="352"/>
                    <a:pt x="453" y="331"/>
                    <a:pt x="428" y="326"/>
                  </a:cubicBezTo>
                  <a:cubicBezTo>
                    <a:pt x="425" y="325"/>
                    <a:pt x="421" y="325"/>
                    <a:pt x="418" y="325"/>
                  </a:cubicBezTo>
                  <a:cubicBezTo>
                    <a:pt x="400" y="325"/>
                    <a:pt x="382" y="336"/>
                    <a:pt x="382" y="357"/>
                  </a:cubicBezTo>
                  <a:cubicBezTo>
                    <a:pt x="382" y="367"/>
                    <a:pt x="362" y="433"/>
                    <a:pt x="403" y="519"/>
                  </a:cubicBezTo>
                  <a:cubicBezTo>
                    <a:pt x="352" y="504"/>
                    <a:pt x="301" y="479"/>
                    <a:pt x="255" y="448"/>
                  </a:cubicBezTo>
                  <a:cubicBezTo>
                    <a:pt x="245" y="443"/>
                    <a:pt x="230" y="428"/>
                    <a:pt x="219" y="418"/>
                  </a:cubicBezTo>
                  <a:cubicBezTo>
                    <a:pt x="225" y="275"/>
                    <a:pt x="296" y="179"/>
                    <a:pt x="301" y="179"/>
                  </a:cubicBezTo>
                  <a:cubicBezTo>
                    <a:pt x="311" y="163"/>
                    <a:pt x="311" y="143"/>
                    <a:pt x="296" y="123"/>
                  </a:cubicBezTo>
                  <a:cubicBezTo>
                    <a:pt x="287" y="118"/>
                    <a:pt x="277" y="116"/>
                    <a:pt x="268" y="116"/>
                  </a:cubicBezTo>
                  <a:cubicBezTo>
                    <a:pt x="257" y="116"/>
                    <a:pt x="246" y="119"/>
                    <a:pt x="235" y="128"/>
                  </a:cubicBezTo>
                  <a:cubicBezTo>
                    <a:pt x="230" y="138"/>
                    <a:pt x="174" y="204"/>
                    <a:pt x="148" y="326"/>
                  </a:cubicBezTo>
                  <a:cubicBezTo>
                    <a:pt x="102" y="250"/>
                    <a:pt x="82" y="153"/>
                    <a:pt x="77" y="41"/>
                  </a:cubicBezTo>
                  <a:cubicBezTo>
                    <a:pt x="77" y="21"/>
                    <a:pt x="57" y="1"/>
                    <a:pt x="41" y="1"/>
                  </a:cubicBezTo>
                  <a:close/>
                </a:path>
              </a:pathLst>
            </a:custGeom>
            <a:solidFill>
              <a:srgbClr val="F0C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26;p73">
              <a:extLst>
                <a:ext uri="{FF2B5EF4-FFF2-40B4-BE49-F238E27FC236}">
                  <a16:creationId xmlns:a16="http://schemas.microsoft.com/office/drawing/2014/main" id="{9CB276D5-0803-80C3-E9A5-D52A11A43F16}"/>
                </a:ext>
              </a:extLst>
            </p:cNvPr>
            <p:cNvSpPr/>
            <p:nvPr/>
          </p:nvSpPr>
          <p:spPr>
            <a:xfrm>
              <a:off x="5236139" y="1112887"/>
              <a:ext cx="154643" cy="121917"/>
            </a:xfrm>
            <a:custGeom>
              <a:avLst/>
              <a:gdLst/>
              <a:ahLst/>
              <a:cxnLst/>
              <a:rect l="l" t="t" r="r" b="b"/>
              <a:pathLst>
                <a:path w="912" h="719" extrusionOk="0">
                  <a:moveTo>
                    <a:pt x="876" y="1"/>
                  </a:moveTo>
                  <a:cubicBezTo>
                    <a:pt x="855" y="1"/>
                    <a:pt x="835" y="11"/>
                    <a:pt x="835" y="36"/>
                  </a:cubicBezTo>
                  <a:cubicBezTo>
                    <a:pt x="830" y="153"/>
                    <a:pt x="809" y="245"/>
                    <a:pt x="764" y="321"/>
                  </a:cubicBezTo>
                  <a:cubicBezTo>
                    <a:pt x="738" y="199"/>
                    <a:pt x="682" y="133"/>
                    <a:pt x="677" y="128"/>
                  </a:cubicBezTo>
                  <a:cubicBezTo>
                    <a:pt x="668" y="116"/>
                    <a:pt x="656" y="111"/>
                    <a:pt x="644" y="111"/>
                  </a:cubicBezTo>
                  <a:cubicBezTo>
                    <a:pt x="636" y="111"/>
                    <a:pt x="628" y="114"/>
                    <a:pt x="621" y="118"/>
                  </a:cubicBezTo>
                  <a:cubicBezTo>
                    <a:pt x="601" y="133"/>
                    <a:pt x="601" y="159"/>
                    <a:pt x="611" y="179"/>
                  </a:cubicBezTo>
                  <a:cubicBezTo>
                    <a:pt x="611" y="179"/>
                    <a:pt x="687" y="270"/>
                    <a:pt x="697" y="413"/>
                  </a:cubicBezTo>
                  <a:cubicBezTo>
                    <a:pt x="682" y="423"/>
                    <a:pt x="672" y="433"/>
                    <a:pt x="657" y="443"/>
                  </a:cubicBezTo>
                  <a:cubicBezTo>
                    <a:pt x="611" y="474"/>
                    <a:pt x="560" y="499"/>
                    <a:pt x="509" y="515"/>
                  </a:cubicBezTo>
                  <a:cubicBezTo>
                    <a:pt x="550" y="428"/>
                    <a:pt x="535" y="357"/>
                    <a:pt x="530" y="357"/>
                  </a:cubicBezTo>
                  <a:cubicBezTo>
                    <a:pt x="525" y="337"/>
                    <a:pt x="504" y="321"/>
                    <a:pt x="484" y="321"/>
                  </a:cubicBezTo>
                  <a:cubicBezTo>
                    <a:pt x="469" y="326"/>
                    <a:pt x="453" y="347"/>
                    <a:pt x="453" y="367"/>
                  </a:cubicBezTo>
                  <a:cubicBezTo>
                    <a:pt x="453" y="372"/>
                    <a:pt x="474" y="448"/>
                    <a:pt x="402" y="525"/>
                  </a:cubicBezTo>
                  <a:cubicBezTo>
                    <a:pt x="373" y="528"/>
                    <a:pt x="345" y="530"/>
                    <a:pt x="319" y="530"/>
                  </a:cubicBezTo>
                  <a:cubicBezTo>
                    <a:pt x="234" y="530"/>
                    <a:pt x="174" y="515"/>
                    <a:pt x="174" y="515"/>
                  </a:cubicBezTo>
                  <a:cubicBezTo>
                    <a:pt x="171" y="513"/>
                    <a:pt x="168" y="513"/>
                    <a:pt x="164" y="513"/>
                  </a:cubicBezTo>
                  <a:cubicBezTo>
                    <a:pt x="156" y="513"/>
                    <a:pt x="145" y="517"/>
                    <a:pt x="138" y="525"/>
                  </a:cubicBezTo>
                  <a:lnTo>
                    <a:pt x="16" y="647"/>
                  </a:lnTo>
                  <a:cubicBezTo>
                    <a:pt x="1" y="657"/>
                    <a:pt x="1" y="682"/>
                    <a:pt x="16" y="703"/>
                  </a:cubicBezTo>
                  <a:cubicBezTo>
                    <a:pt x="21" y="708"/>
                    <a:pt x="36" y="718"/>
                    <a:pt x="41" y="718"/>
                  </a:cubicBezTo>
                  <a:cubicBezTo>
                    <a:pt x="46" y="718"/>
                    <a:pt x="62" y="708"/>
                    <a:pt x="67" y="703"/>
                  </a:cubicBezTo>
                  <a:lnTo>
                    <a:pt x="174" y="596"/>
                  </a:lnTo>
                  <a:cubicBezTo>
                    <a:pt x="204" y="602"/>
                    <a:pt x="265" y="612"/>
                    <a:pt x="338" y="612"/>
                  </a:cubicBezTo>
                  <a:cubicBezTo>
                    <a:pt x="446" y="612"/>
                    <a:pt x="583" y="591"/>
                    <a:pt x="697" y="509"/>
                  </a:cubicBezTo>
                  <a:cubicBezTo>
                    <a:pt x="825" y="413"/>
                    <a:pt x="891" y="260"/>
                    <a:pt x="901" y="52"/>
                  </a:cubicBezTo>
                  <a:cubicBezTo>
                    <a:pt x="911" y="16"/>
                    <a:pt x="901" y="1"/>
                    <a:pt x="876" y="1"/>
                  </a:cubicBezTo>
                  <a:close/>
                </a:path>
              </a:pathLst>
            </a:custGeom>
            <a:solidFill>
              <a:srgbClr val="F0C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27;p73">
              <a:extLst>
                <a:ext uri="{FF2B5EF4-FFF2-40B4-BE49-F238E27FC236}">
                  <a16:creationId xmlns:a16="http://schemas.microsoft.com/office/drawing/2014/main" id="{AE412100-67C0-D564-8975-5DF919522281}"/>
                </a:ext>
              </a:extLst>
            </p:cNvPr>
            <p:cNvSpPr/>
            <p:nvPr/>
          </p:nvSpPr>
          <p:spPr>
            <a:xfrm>
              <a:off x="5042158" y="1229378"/>
              <a:ext cx="151082" cy="66639"/>
            </a:xfrm>
            <a:custGeom>
              <a:avLst/>
              <a:gdLst/>
              <a:ahLst/>
              <a:cxnLst/>
              <a:rect l="l" t="t" r="r" b="b"/>
              <a:pathLst>
                <a:path w="891" h="393" extrusionOk="0">
                  <a:moveTo>
                    <a:pt x="20" y="1"/>
                  </a:moveTo>
                  <a:lnTo>
                    <a:pt x="20" y="1"/>
                  </a:lnTo>
                  <a:cubicBezTo>
                    <a:pt x="20" y="1"/>
                    <a:pt x="0" y="392"/>
                    <a:pt x="300" y="392"/>
                  </a:cubicBezTo>
                  <a:lnTo>
                    <a:pt x="890" y="392"/>
                  </a:lnTo>
                  <a:lnTo>
                    <a:pt x="890" y="153"/>
                  </a:lnTo>
                  <a:lnTo>
                    <a:pt x="432" y="153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28;p73">
              <a:extLst>
                <a:ext uri="{FF2B5EF4-FFF2-40B4-BE49-F238E27FC236}">
                  <a16:creationId xmlns:a16="http://schemas.microsoft.com/office/drawing/2014/main" id="{8A0E7316-8D5A-45D3-C806-932D9B1F3F46}"/>
                </a:ext>
              </a:extLst>
            </p:cNvPr>
            <p:cNvSpPr/>
            <p:nvPr/>
          </p:nvSpPr>
          <p:spPr>
            <a:xfrm>
              <a:off x="5216300" y="1230226"/>
              <a:ext cx="131243" cy="65791"/>
            </a:xfrm>
            <a:custGeom>
              <a:avLst/>
              <a:gdLst/>
              <a:ahLst/>
              <a:cxnLst/>
              <a:rect l="l" t="t" r="r" b="b"/>
              <a:pathLst>
                <a:path w="774" h="388" extrusionOk="0">
                  <a:moveTo>
                    <a:pt x="753" y="1"/>
                  </a:moveTo>
                  <a:lnTo>
                    <a:pt x="347" y="143"/>
                  </a:lnTo>
                  <a:lnTo>
                    <a:pt x="1" y="143"/>
                  </a:lnTo>
                  <a:lnTo>
                    <a:pt x="1" y="387"/>
                  </a:lnTo>
                  <a:lnTo>
                    <a:pt x="474" y="387"/>
                  </a:lnTo>
                  <a:cubicBezTo>
                    <a:pt x="774" y="387"/>
                    <a:pt x="753" y="1"/>
                    <a:pt x="753" y="1"/>
                  </a:cubicBez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429;p73">
              <a:extLst>
                <a:ext uri="{FF2B5EF4-FFF2-40B4-BE49-F238E27FC236}">
                  <a16:creationId xmlns:a16="http://schemas.microsoft.com/office/drawing/2014/main" id="{A49DEF72-37AD-C13E-0D83-CCA474F96A2A}"/>
                </a:ext>
              </a:extLst>
            </p:cNvPr>
            <p:cNvSpPr/>
            <p:nvPr/>
          </p:nvSpPr>
          <p:spPr>
            <a:xfrm>
              <a:off x="5089466" y="1413016"/>
              <a:ext cx="211617" cy="131752"/>
            </a:xfrm>
            <a:custGeom>
              <a:avLst/>
              <a:gdLst/>
              <a:ahLst/>
              <a:cxnLst/>
              <a:rect l="l" t="t" r="r" b="b"/>
              <a:pathLst>
                <a:path w="1248" h="777" extrusionOk="0">
                  <a:moveTo>
                    <a:pt x="240" y="1"/>
                  </a:moveTo>
                  <a:cubicBezTo>
                    <a:pt x="98" y="118"/>
                    <a:pt x="1" y="296"/>
                    <a:pt x="1" y="494"/>
                  </a:cubicBezTo>
                  <a:lnTo>
                    <a:pt x="1" y="632"/>
                  </a:lnTo>
                  <a:cubicBezTo>
                    <a:pt x="199" y="728"/>
                    <a:pt x="413" y="777"/>
                    <a:pt x="626" y="777"/>
                  </a:cubicBezTo>
                  <a:cubicBezTo>
                    <a:pt x="839" y="777"/>
                    <a:pt x="1051" y="728"/>
                    <a:pt x="1247" y="632"/>
                  </a:cubicBezTo>
                  <a:lnTo>
                    <a:pt x="1247" y="494"/>
                  </a:lnTo>
                  <a:cubicBezTo>
                    <a:pt x="1247" y="321"/>
                    <a:pt x="1181" y="169"/>
                    <a:pt x="1064" y="52"/>
                  </a:cubicBezTo>
                  <a:cubicBezTo>
                    <a:pt x="1044" y="37"/>
                    <a:pt x="1028" y="16"/>
                    <a:pt x="1008" y="1"/>
                  </a:cubicBez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30;p73">
              <a:extLst>
                <a:ext uri="{FF2B5EF4-FFF2-40B4-BE49-F238E27FC236}">
                  <a16:creationId xmlns:a16="http://schemas.microsoft.com/office/drawing/2014/main" id="{7FD7A32B-743B-59E7-6B30-C5975FD6544C}"/>
                </a:ext>
              </a:extLst>
            </p:cNvPr>
            <p:cNvSpPr/>
            <p:nvPr/>
          </p:nvSpPr>
          <p:spPr>
            <a:xfrm>
              <a:off x="5091331" y="1413016"/>
              <a:ext cx="63078" cy="121917"/>
            </a:xfrm>
            <a:custGeom>
              <a:avLst/>
              <a:gdLst/>
              <a:ahLst/>
              <a:cxnLst/>
              <a:rect l="l" t="t" r="r" b="b"/>
              <a:pathLst>
                <a:path w="372" h="719" extrusionOk="0">
                  <a:moveTo>
                    <a:pt x="234" y="1"/>
                  </a:moveTo>
                  <a:cubicBezTo>
                    <a:pt x="92" y="118"/>
                    <a:pt x="0" y="296"/>
                    <a:pt x="0" y="494"/>
                  </a:cubicBezTo>
                  <a:lnTo>
                    <a:pt x="0" y="632"/>
                  </a:lnTo>
                  <a:cubicBezTo>
                    <a:pt x="66" y="667"/>
                    <a:pt x="153" y="693"/>
                    <a:pt x="229" y="718"/>
                  </a:cubicBezTo>
                  <a:lnTo>
                    <a:pt x="229" y="494"/>
                  </a:lnTo>
                  <a:cubicBezTo>
                    <a:pt x="229" y="296"/>
                    <a:pt x="285" y="118"/>
                    <a:pt x="371" y="1"/>
                  </a:cubicBez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31;p73">
              <a:extLst>
                <a:ext uri="{FF2B5EF4-FFF2-40B4-BE49-F238E27FC236}">
                  <a16:creationId xmlns:a16="http://schemas.microsoft.com/office/drawing/2014/main" id="{7CC71497-6EBA-913C-D6CE-CEC40588A518}"/>
                </a:ext>
              </a:extLst>
            </p:cNvPr>
            <p:cNvSpPr/>
            <p:nvPr/>
          </p:nvSpPr>
          <p:spPr>
            <a:xfrm>
              <a:off x="5100827" y="1212082"/>
              <a:ext cx="189913" cy="227048"/>
            </a:xfrm>
            <a:custGeom>
              <a:avLst/>
              <a:gdLst/>
              <a:ahLst/>
              <a:cxnLst/>
              <a:rect l="l" t="t" r="r" b="b"/>
              <a:pathLst>
                <a:path w="1120" h="1339" extrusionOk="0">
                  <a:moveTo>
                    <a:pt x="560" y="1"/>
                  </a:moveTo>
                  <a:cubicBezTo>
                    <a:pt x="249" y="1"/>
                    <a:pt x="0" y="245"/>
                    <a:pt x="0" y="560"/>
                  </a:cubicBezTo>
                  <a:lnTo>
                    <a:pt x="0" y="779"/>
                  </a:lnTo>
                  <a:cubicBezTo>
                    <a:pt x="0" y="1094"/>
                    <a:pt x="249" y="1339"/>
                    <a:pt x="560" y="1339"/>
                  </a:cubicBezTo>
                  <a:cubicBezTo>
                    <a:pt x="870" y="1339"/>
                    <a:pt x="1119" y="1094"/>
                    <a:pt x="1119" y="779"/>
                  </a:cubicBezTo>
                  <a:lnTo>
                    <a:pt x="1119" y="560"/>
                  </a:lnTo>
                  <a:cubicBezTo>
                    <a:pt x="1119" y="245"/>
                    <a:pt x="865" y="1"/>
                    <a:pt x="560" y="1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32;p73">
              <a:extLst>
                <a:ext uri="{FF2B5EF4-FFF2-40B4-BE49-F238E27FC236}">
                  <a16:creationId xmlns:a16="http://schemas.microsoft.com/office/drawing/2014/main" id="{DB47BADB-F678-9F77-4754-B31C3106EDD5}"/>
                </a:ext>
              </a:extLst>
            </p:cNvPr>
            <p:cNvSpPr/>
            <p:nvPr/>
          </p:nvSpPr>
          <p:spPr>
            <a:xfrm>
              <a:off x="5100827" y="1211234"/>
              <a:ext cx="112252" cy="227895"/>
            </a:xfrm>
            <a:custGeom>
              <a:avLst/>
              <a:gdLst/>
              <a:ahLst/>
              <a:cxnLst/>
              <a:rect l="l" t="t" r="r" b="b"/>
              <a:pathLst>
                <a:path w="662" h="1344" extrusionOk="0">
                  <a:moveTo>
                    <a:pt x="560" y="1"/>
                  </a:moveTo>
                  <a:cubicBezTo>
                    <a:pt x="249" y="1"/>
                    <a:pt x="0" y="250"/>
                    <a:pt x="0" y="565"/>
                  </a:cubicBezTo>
                  <a:lnTo>
                    <a:pt x="0" y="784"/>
                  </a:lnTo>
                  <a:cubicBezTo>
                    <a:pt x="0" y="1099"/>
                    <a:pt x="249" y="1344"/>
                    <a:pt x="560" y="1344"/>
                  </a:cubicBezTo>
                  <a:cubicBezTo>
                    <a:pt x="590" y="1344"/>
                    <a:pt x="631" y="1344"/>
                    <a:pt x="661" y="1338"/>
                  </a:cubicBezTo>
                  <a:cubicBezTo>
                    <a:pt x="402" y="1288"/>
                    <a:pt x="203" y="1059"/>
                    <a:pt x="203" y="779"/>
                  </a:cubicBezTo>
                  <a:lnTo>
                    <a:pt x="203" y="555"/>
                  </a:lnTo>
                  <a:cubicBezTo>
                    <a:pt x="203" y="286"/>
                    <a:pt x="402" y="62"/>
                    <a:pt x="661" y="11"/>
                  </a:cubicBezTo>
                  <a:cubicBezTo>
                    <a:pt x="631" y="11"/>
                    <a:pt x="595" y="1"/>
                    <a:pt x="560" y="1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33;p73">
              <a:extLst>
                <a:ext uri="{FF2B5EF4-FFF2-40B4-BE49-F238E27FC236}">
                  <a16:creationId xmlns:a16="http://schemas.microsoft.com/office/drawing/2014/main" id="{5480CD9B-55C9-AF5A-0B63-4064768B356F}"/>
                </a:ext>
              </a:extLst>
            </p:cNvPr>
            <p:cNvSpPr/>
            <p:nvPr/>
          </p:nvSpPr>
          <p:spPr>
            <a:xfrm>
              <a:off x="5093875" y="1432007"/>
              <a:ext cx="40696" cy="45104"/>
            </a:xfrm>
            <a:custGeom>
              <a:avLst/>
              <a:gdLst/>
              <a:ahLst/>
              <a:cxnLst/>
              <a:rect l="l" t="t" r="r" b="b"/>
              <a:pathLst>
                <a:path w="240" h="266" extrusionOk="0">
                  <a:moveTo>
                    <a:pt x="112" y="1"/>
                  </a:moveTo>
                  <a:cubicBezTo>
                    <a:pt x="61" y="62"/>
                    <a:pt x="21" y="133"/>
                    <a:pt x="0" y="215"/>
                  </a:cubicBezTo>
                  <a:cubicBezTo>
                    <a:pt x="26" y="245"/>
                    <a:pt x="61" y="265"/>
                    <a:pt x="102" y="265"/>
                  </a:cubicBezTo>
                  <a:cubicBezTo>
                    <a:pt x="178" y="265"/>
                    <a:pt x="239" y="209"/>
                    <a:pt x="239" y="133"/>
                  </a:cubicBezTo>
                  <a:cubicBezTo>
                    <a:pt x="239" y="57"/>
                    <a:pt x="178" y="1"/>
                    <a:pt x="112" y="1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34;p73">
              <a:extLst>
                <a:ext uri="{FF2B5EF4-FFF2-40B4-BE49-F238E27FC236}">
                  <a16:creationId xmlns:a16="http://schemas.microsoft.com/office/drawing/2014/main" id="{CE4FADEE-F4B9-2CB9-6F6B-7AC7D71A9F29}"/>
                </a:ext>
              </a:extLst>
            </p:cNvPr>
            <p:cNvSpPr/>
            <p:nvPr/>
          </p:nvSpPr>
          <p:spPr>
            <a:xfrm>
              <a:off x="5131009" y="1479485"/>
              <a:ext cx="128530" cy="64604"/>
            </a:xfrm>
            <a:custGeom>
              <a:avLst/>
              <a:gdLst/>
              <a:ahLst/>
              <a:cxnLst/>
              <a:rect l="l" t="t" r="r" b="b"/>
              <a:pathLst>
                <a:path w="758" h="381" extrusionOk="0">
                  <a:moveTo>
                    <a:pt x="382" y="1"/>
                  </a:moveTo>
                  <a:cubicBezTo>
                    <a:pt x="183" y="1"/>
                    <a:pt x="25" y="143"/>
                    <a:pt x="0" y="331"/>
                  </a:cubicBezTo>
                  <a:cubicBezTo>
                    <a:pt x="125" y="364"/>
                    <a:pt x="252" y="381"/>
                    <a:pt x="379" y="381"/>
                  </a:cubicBezTo>
                  <a:cubicBezTo>
                    <a:pt x="506" y="381"/>
                    <a:pt x="633" y="364"/>
                    <a:pt x="758" y="331"/>
                  </a:cubicBezTo>
                  <a:cubicBezTo>
                    <a:pt x="733" y="138"/>
                    <a:pt x="570" y="1"/>
                    <a:pt x="382" y="1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35;p73">
              <a:extLst>
                <a:ext uri="{FF2B5EF4-FFF2-40B4-BE49-F238E27FC236}">
                  <a16:creationId xmlns:a16="http://schemas.microsoft.com/office/drawing/2014/main" id="{E8C3C42A-AEC1-F0F1-373E-FB1234A65685}"/>
                </a:ext>
              </a:extLst>
            </p:cNvPr>
            <p:cNvSpPr/>
            <p:nvPr/>
          </p:nvSpPr>
          <p:spPr>
            <a:xfrm>
              <a:off x="5256826" y="1432007"/>
              <a:ext cx="39848" cy="45104"/>
            </a:xfrm>
            <a:custGeom>
              <a:avLst/>
              <a:gdLst/>
              <a:ahLst/>
              <a:cxnLst/>
              <a:rect l="l" t="t" r="r" b="b"/>
              <a:pathLst>
                <a:path w="235" h="266" extrusionOk="0">
                  <a:moveTo>
                    <a:pt x="128" y="1"/>
                  </a:moveTo>
                  <a:cubicBezTo>
                    <a:pt x="57" y="1"/>
                    <a:pt x="1" y="62"/>
                    <a:pt x="1" y="133"/>
                  </a:cubicBezTo>
                  <a:cubicBezTo>
                    <a:pt x="1" y="209"/>
                    <a:pt x="57" y="265"/>
                    <a:pt x="133" y="265"/>
                  </a:cubicBezTo>
                  <a:cubicBezTo>
                    <a:pt x="174" y="265"/>
                    <a:pt x="209" y="245"/>
                    <a:pt x="235" y="215"/>
                  </a:cubicBezTo>
                  <a:cubicBezTo>
                    <a:pt x="219" y="133"/>
                    <a:pt x="179" y="62"/>
                    <a:pt x="128" y="1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6;p73">
              <a:extLst>
                <a:ext uri="{FF2B5EF4-FFF2-40B4-BE49-F238E27FC236}">
                  <a16:creationId xmlns:a16="http://schemas.microsoft.com/office/drawing/2014/main" id="{CA8F43BF-31BD-982D-5464-858BCF8037A2}"/>
                </a:ext>
              </a:extLst>
            </p:cNvPr>
            <p:cNvSpPr/>
            <p:nvPr/>
          </p:nvSpPr>
          <p:spPr>
            <a:xfrm>
              <a:off x="5100827" y="1211234"/>
              <a:ext cx="189913" cy="117509"/>
            </a:xfrm>
            <a:custGeom>
              <a:avLst/>
              <a:gdLst/>
              <a:ahLst/>
              <a:cxnLst/>
              <a:rect l="l" t="t" r="r" b="b"/>
              <a:pathLst>
                <a:path w="1120" h="693" extrusionOk="0">
                  <a:moveTo>
                    <a:pt x="560" y="1"/>
                  </a:moveTo>
                  <a:cubicBezTo>
                    <a:pt x="244" y="1"/>
                    <a:pt x="0" y="250"/>
                    <a:pt x="0" y="565"/>
                  </a:cubicBezTo>
                  <a:lnTo>
                    <a:pt x="0" y="692"/>
                  </a:lnTo>
                  <a:cubicBezTo>
                    <a:pt x="0" y="540"/>
                    <a:pt x="127" y="413"/>
                    <a:pt x="280" y="413"/>
                  </a:cubicBezTo>
                  <a:cubicBezTo>
                    <a:pt x="432" y="413"/>
                    <a:pt x="560" y="540"/>
                    <a:pt x="560" y="692"/>
                  </a:cubicBezTo>
                  <a:cubicBezTo>
                    <a:pt x="560" y="540"/>
                    <a:pt x="687" y="413"/>
                    <a:pt x="839" y="413"/>
                  </a:cubicBezTo>
                  <a:cubicBezTo>
                    <a:pt x="992" y="413"/>
                    <a:pt x="1119" y="540"/>
                    <a:pt x="1119" y="692"/>
                  </a:cubicBezTo>
                  <a:lnTo>
                    <a:pt x="1119" y="565"/>
                  </a:lnTo>
                  <a:cubicBezTo>
                    <a:pt x="1119" y="250"/>
                    <a:pt x="865" y="6"/>
                    <a:pt x="560" y="1"/>
                  </a:cubicBez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37;p73">
              <a:extLst>
                <a:ext uri="{FF2B5EF4-FFF2-40B4-BE49-F238E27FC236}">
                  <a16:creationId xmlns:a16="http://schemas.microsoft.com/office/drawing/2014/main" id="{444F74C9-D80A-BBFD-2A79-0C5A59F278C5}"/>
                </a:ext>
              </a:extLst>
            </p:cNvPr>
            <p:cNvSpPr/>
            <p:nvPr/>
          </p:nvSpPr>
          <p:spPr>
            <a:xfrm>
              <a:off x="5100827" y="1211234"/>
              <a:ext cx="112252" cy="117509"/>
            </a:xfrm>
            <a:custGeom>
              <a:avLst/>
              <a:gdLst/>
              <a:ahLst/>
              <a:cxnLst/>
              <a:rect l="l" t="t" r="r" b="b"/>
              <a:pathLst>
                <a:path w="662" h="693" extrusionOk="0">
                  <a:moveTo>
                    <a:pt x="560" y="1"/>
                  </a:moveTo>
                  <a:cubicBezTo>
                    <a:pt x="249" y="6"/>
                    <a:pt x="0" y="250"/>
                    <a:pt x="0" y="565"/>
                  </a:cubicBezTo>
                  <a:lnTo>
                    <a:pt x="0" y="692"/>
                  </a:lnTo>
                  <a:cubicBezTo>
                    <a:pt x="0" y="555"/>
                    <a:pt x="97" y="443"/>
                    <a:pt x="224" y="418"/>
                  </a:cubicBezTo>
                  <a:cubicBezTo>
                    <a:pt x="280" y="204"/>
                    <a:pt x="443" y="46"/>
                    <a:pt x="661" y="11"/>
                  </a:cubicBezTo>
                  <a:cubicBezTo>
                    <a:pt x="631" y="1"/>
                    <a:pt x="590" y="1"/>
                    <a:pt x="560" y="1"/>
                  </a:cubicBez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38;p73">
              <a:extLst>
                <a:ext uri="{FF2B5EF4-FFF2-40B4-BE49-F238E27FC236}">
                  <a16:creationId xmlns:a16="http://schemas.microsoft.com/office/drawing/2014/main" id="{683D23DA-B261-6556-72BF-8C83C23F8F6C}"/>
                </a:ext>
              </a:extLst>
            </p:cNvPr>
            <p:cNvSpPr/>
            <p:nvPr/>
          </p:nvSpPr>
          <p:spPr>
            <a:xfrm>
              <a:off x="5123209" y="1214795"/>
              <a:ext cx="50191" cy="38830"/>
            </a:xfrm>
            <a:custGeom>
              <a:avLst/>
              <a:gdLst/>
              <a:ahLst/>
              <a:cxnLst/>
              <a:rect l="l" t="t" r="r" b="b"/>
              <a:pathLst>
                <a:path w="296" h="229" extrusionOk="0">
                  <a:moveTo>
                    <a:pt x="280" y="0"/>
                  </a:moveTo>
                  <a:cubicBezTo>
                    <a:pt x="173" y="25"/>
                    <a:pt x="77" y="92"/>
                    <a:pt x="0" y="173"/>
                  </a:cubicBezTo>
                  <a:cubicBezTo>
                    <a:pt x="31" y="204"/>
                    <a:pt x="77" y="229"/>
                    <a:pt x="127" y="229"/>
                  </a:cubicBezTo>
                  <a:cubicBezTo>
                    <a:pt x="219" y="229"/>
                    <a:pt x="295" y="153"/>
                    <a:pt x="295" y="66"/>
                  </a:cubicBezTo>
                  <a:cubicBezTo>
                    <a:pt x="295" y="46"/>
                    <a:pt x="285" y="20"/>
                    <a:pt x="280" y="0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39;p73">
              <a:extLst>
                <a:ext uri="{FF2B5EF4-FFF2-40B4-BE49-F238E27FC236}">
                  <a16:creationId xmlns:a16="http://schemas.microsoft.com/office/drawing/2014/main" id="{F57B7C4D-7CBE-F4A7-21C9-2FBD3C73FD0E}"/>
                </a:ext>
              </a:extLst>
            </p:cNvPr>
            <p:cNvSpPr/>
            <p:nvPr/>
          </p:nvSpPr>
          <p:spPr>
            <a:xfrm>
              <a:off x="5217148" y="1214795"/>
              <a:ext cx="49343" cy="38830"/>
            </a:xfrm>
            <a:custGeom>
              <a:avLst/>
              <a:gdLst/>
              <a:ahLst/>
              <a:cxnLst/>
              <a:rect l="l" t="t" r="r" b="b"/>
              <a:pathLst>
                <a:path w="291" h="229" extrusionOk="0">
                  <a:moveTo>
                    <a:pt x="11" y="0"/>
                  </a:moveTo>
                  <a:cubicBezTo>
                    <a:pt x="6" y="20"/>
                    <a:pt x="1" y="41"/>
                    <a:pt x="1" y="66"/>
                  </a:cubicBezTo>
                  <a:cubicBezTo>
                    <a:pt x="1" y="153"/>
                    <a:pt x="77" y="229"/>
                    <a:pt x="163" y="229"/>
                  </a:cubicBezTo>
                  <a:cubicBezTo>
                    <a:pt x="214" y="229"/>
                    <a:pt x="260" y="214"/>
                    <a:pt x="291" y="173"/>
                  </a:cubicBezTo>
                  <a:cubicBezTo>
                    <a:pt x="214" y="92"/>
                    <a:pt x="123" y="25"/>
                    <a:pt x="11" y="0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40;p73">
              <a:extLst>
                <a:ext uri="{FF2B5EF4-FFF2-40B4-BE49-F238E27FC236}">
                  <a16:creationId xmlns:a16="http://schemas.microsoft.com/office/drawing/2014/main" id="{DD025781-63EC-42D7-008C-5006A80788B7}"/>
                </a:ext>
              </a:extLst>
            </p:cNvPr>
            <p:cNvSpPr/>
            <p:nvPr/>
          </p:nvSpPr>
          <p:spPr>
            <a:xfrm>
              <a:off x="5140505" y="1324334"/>
              <a:ext cx="13057" cy="31200"/>
            </a:xfrm>
            <a:custGeom>
              <a:avLst/>
              <a:gdLst/>
              <a:ahLst/>
              <a:cxnLst/>
              <a:rect l="l" t="t" r="r" b="b"/>
              <a:pathLst>
                <a:path w="77" h="184" extrusionOk="0">
                  <a:moveTo>
                    <a:pt x="41" y="0"/>
                  </a:moveTo>
                  <a:cubicBezTo>
                    <a:pt x="20" y="0"/>
                    <a:pt x="0" y="15"/>
                    <a:pt x="0" y="36"/>
                  </a:cubicBezTo>
                  <a:lnTo>
                    <a:pt x="0" y="142"/>
                  </a:lnTo>
                  <a:cubicBezTo>
                    <a:pt x="0" y="163"/>
                    <a:pt x="20" y="183"/>
                    <a:pt x="41" y="183"/>
                  </a:cubicBezTo>
                  <a:cubicBezTo>
                    <a:pt x="56" y="183"/>
                    <a:pt x="76" y="163"/>
                    <a:pt x="76" y="142"/>
                  </a:cubicBezTo>
                  <a:lnTo>
                    <a:pt x="76" y="36"/>
                  </a:lnTo>
                  <a:cubicBezTo>
                    <a:pt x="76" y="15"/>
                    <a:pt x="56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1;p73">
              <a:extLst>
                <a:ext uri="{FF2B5EF4-FFF2-40B4-BE49-F238E27FC236}">
                  <a16:creationId xmlns:a16="http://schemas.microsoft.com/office/drawing/2014/main" id="{0D2BF089-BAE7-5243-81C1-66FC0B82BC43}"/>
                </a:ext>
              </a:extLst>
            </p:cNvPr>
            <p:cNvSpPr/>
            <p:nvPr/>
          </p:nvSpPr>
          <p:spPr>
            <a:xfrm>
              <a:off x="5236139" y="1324334"/>
              <a:ext cx="13057" cy="31200"/>
            </a:xfrm>
            <a:custGeom>
              <a:avLst/>
              <a:gdLst/>
              <a:ahLst/>
              <a:cxnLst/>
              <a:rect l="l" t="t" r="r" b="b"/>
              <a:pathLst>
                <a:path w="77" h="184" extrusionOk="0">
                  <a:moveTo>
                    <a:pt x="41" y="0"/>
                  </a:moveTo>
                  <a:cubicBezTo>
                    <a:pt x="21" y="0"/>
                    <a:pt x="1" y="15"/>
                    <a:pt x="1" y="36"/>
                  </a:cubicBezTo>
                  <a:lnTo>
                    <a:pt x="1" y="142"/>
                  </a:lnTo>
                  <a:cubicBezTo>
                    <a:pt x="1" y="163"/>
                    <a:pt x="21" y="183"/>
                    <a:pt x="41" y="183"/>
                  </a:cubicBezTo>
                  <a:cubicBezTo>
                    <a:pt x="67" y="183"/>
                    <a:pt x="77" y="163"/>
                    <a:pt x="77" y="142"/>
                  </a:cubicBezTo>
                  <a:lnTo>
                    <a:pt x="77" y="36"/>
                  </a:lnTo>
                  <a:cubicBezTo>
                    <a:pt x="77" y="15"/>
                    <a:pt x="62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42;p73">
              <a:extLst>
                <a:ext uri="{FF2B5EF4-FFF2-40B4-BE49-F238E27FC236}">
                  <a16:creationId xmlns:a16="http://schemas.microsoft.com/office/drawing/2014/main" id="{1BB25044-9716-C1E1-3A09-9730C855DD0D}"/>
                </a:ext>
              </a:extLst>
            </p:cNvPr>
            <p:cNvSpPr/>
            <p:nvPr/>
          </p:nvSpPr>
          <p:spPr>
            <a:xfrm>
              <a:off x="5145592" y="1368251"/>
              <a:ext cx="98517" cy="41204"/>
            </a:xfrm>
            <a:custGeom>
              <a:avLst/>
              <a:gdLst/>
              <a:ahLst/>
              <a:cxnLst/>
              <a:rect l="l" t="t" r="r" b="b"/>
              <a:pathLst>
                <a:path w="581" h="243" extrusionOk="0">
                  <a:moveTo>
                    <a:pt x="290" y="0"/>
                  </a:moveTo>
                  <a:cubicBezTo>
                    <a:pt x="270" y="0"/>
                    <a:pt x="250" y="16"/>
                    <a:pt x="250" y="36"/>
                  </a:cubicBezTo>
                  <a:cubicBezTo>
                    <a:pt x="250" y="82"/>
                    <a:pt x="224" y="117"/>
                    <a:pt x="189" y="143"/>
                  </a:cubicBezTo>
                  <a:cubicBezTo>
                    <a:pt x="163" y="157"/>
                    <a:pt x="137" y="163"/>
                    <a:pt x="113" y="163"/>
                  </a:cubicBezTo>
                  <a:cubicBezTo>
                    <a:pt x="95" y="163"/>
                    <a:pt x="77" y="160"/>
                    <a:pt x="62" y="153"/>
                  </a:cubicBezTo>
                  <a:cubicBezTo>
                    <a:pt x="56" y="150"/>
                    <a:pt x="50" y="149"/>
                    <a:pt x="45" y="149"/>
                  </a:cubicBezTo>
                  <a:cubicBezTo>
                    <a:pt x="30" y="149"/>
                    <a:pt x="17" y="157"/>
                    <a:pt x="6" y="168"/>
                  </a:cubicBezTo>
                  <a:cubicBezTo>
                    <a:pt x="1" y="189"/>
                    <a:pt x="6" y="209"/>
                    <a:pt x="26" y="219"/>
                  </a:cubicBezTo>
                  <a:cubicBezTo>
                    <a:pt x="53" y="235"/>
                    <a:pt x="84" y="243"/>
                    <a:pt x="115" y="243"/>
                  </a:cubicBezTo>
                  <a:cubicBezTo>
                    <a:pt x="153" y="243"/>
                    <a:pt x="191" y="231"/>
                    <a:pt x="224" y="209"/>
                  </a:cubicBezTo>
                  <a:cubicBezTo>
                    <a:pt x="250" y="189"/>
                    <a:pt x="270" y="173"/>
                    <a:pt x="290" y="153"/>
                  </a:cubicBezTo>
                  <a:cubicBezTo>
                    <a:pt x="306" y="179"/>
                    <a:pt x="326" y="199"/>
                    <a:pt x="352" y="209"/>
                  </a:cubicBezTo>
                  <a:cubicBezTo>
                    <a:pt x="392" y="229"/>
                    <a:pt x="428" y="240"/>
                    <a:pt x="468" y="240"/>
                  </a:cubicBezTo>
                  <a:cubicBezTo>
                    <a:pt x="499" y="240"/>
                    <a:pt x="524" y="234"/>
                    <a:pt x="550" y="219"/>
                  </a:cubicBezTo>
                  <a:cubicBezTo>
                    <a:pt x="570" y="214"/>
                    <a:pt x="580" y="189"/>
                    <a:pt x="570" y="168"/>
                  </a:cubicBezTo>
                  <a:cubicBezTo>
                    <a:pt x="563" y="158"/>
                    <a:pt x="548" y="147"/>
                    <a:pt x="533" y="147"/>
                  </a:cubicBezTo>
                  <a:cubicBezTo>
                    <a:pt x="527" y="147"/>
                    <a:pt x="520" y="149"/>
                    <a:pt x="514" y="153"/>
                  </a:cubicBezTo>
                  <a:cubicBezTo>
                    <a:pt x="499" y="160"/>
                    <a:pt x="480" y="163"/>
                    <a:pt x="461" y="163"/>
                  </a:cubicBezTo>
                  <a:cubicBezTo>
                    <a:pt x="436" y="163"/>
                    <a:pt x="410" y="157"/>
                    <a:pt x="387" y="143"/>
                  </a:cubicBezTo>
                  <a:cubicBezTo>
                    <a:pt x="352" y="123"/>
                    <a:pt x="326" y="82"/>
                    <a:pt x="326" y="36"/>
                  </a:cubicBezTo>
                  <a:cubicBezTo>
                    <a:pt x="326" y="21"/>
                    <a:pt x="306" y="0"/>
                    <a:pt x="290" y="0"/>
                  </a:cubicBezTo>
                  <a:close/>
                </a:path>
              </a:pathLst>
            </a:custGeom>
            <a:solidFill>
              <a:srgbClr val="E6B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43;p73">
              <a:extLst>
                <a:ext uri="{FF2B5EF4-FFF2-40B4-BE49-F238E27FC236}">
                  <a16:creationId xmlns:a16="http://schemas.microsoft.com/office/drawing/2014/main" id="{72996070-C9CF-CFA4-21A7-807E64E02A75}"/>
                </a:ext>
              </a:extLst>
            </p:cNvPr>
            <p:cNvSpPr/>
            <p:nvPr/>
          </p:nvSpPr>
          <p:spPr>
            <a:xfrm>
              <a:off x="5188661" y="1289743"/>
              <a:ext cx="13226" cy="61383"/>
            </a:xfrm>
            <a:custGeom>
              <a:avLst/>
              <a:gdLst/>
              <a:ahLst/>
              <a:cxnLst/>
              <a:rect l="l" t="t" r="r" b="b"/>
              <a:pathLst>
                <a:path w="78" h="362" extrusionOk="0">
                  <a:moveTo>
                    <a:pt x="42" y="1"/>
                  </a:moveTo>
                  <a:cubicBezTo>
                    <a:pt x="21" y="1"/>
                    <a:pt x="1" y="16"/>
                    <a:pt x="1" y="36"/>
                  </a:cubicBezTo>
                  <a:lnTo>
                    <a:pt x="1" y="321"/>
                  </a:lnTo>
                  <a:cubicBezTo>
                    <a:pt x="1" y="341"/>
                    <a:pt x="21" y="362"/>
                    <a:pt x="42" y="362"/>
                  </a:cubicBezTo>
                  <a:cubicBezTo>
                    <a:pt x="62" y="362"/>
                    <a:pt x="77" y="341"/>
                    <a:pt x="77" y="321"/>
                  </a:cubicBezTo>
                  <a:lnTo>
                    <a:pt x="77" y="36"/>
                  </a:lnTo>
                  <a:cubicBezTo>
                    <a:pt x="77" y="16"/>
                    <a:pt x="62" y="1"/>
                    <a:pt x="42" y="1"/>
                  </a:cubicBezTo>
                  <a:close/>
                </a:path>
              </a:pathLst>
            </a:custGeom>
            <a:solidFill>
              <a:srgbClr val="6B4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44;p73">
              <a:extLst>
                <a:ext uri="{FF2B5EF4-FFF2-40B4-BE49-F238E27FC236}">
                  <a16:creationId xmlns:a16="http://schemas.microsoft.com/office/drawing/2014/main" id="{86F3DFF9-4E07-D69B-1FA1-A25D98AC4112}"/>
                </a:ext>
              </a:extLst>
            </p:cNvPr>
            <p:cNvSpPr/>
            <p:nvPr/>
          </p:nvSpPr>
          <p:spPr>
            <a:xfrm>
              <a:off x="5170687" y="1344173"/>
              <a:ext cx="48326" cy="30352"/>
            </a:xfrm>
            <a:custGeom>
              <a:avLst/>
              <a:gdLst/>
              <a:ahLst/>
              <a:cxnLst/>
              <a:rect l="l" t="t" r="r" b="b"/>
              <a:pathLst>
                <a:path w="285" h="179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78"/>
                    <a:pt x="92" y="178"/>
                  </a:cubicBezTo>
                  <a:lnTo>
                    <a:pt x="198" y="178"/>
                  </a:lnTo>
                  <a:cubicBezTo>
                    <a:pt x="249" y="178"/>
                    <a:pt x="285" y="142"/>
                    <a:pt x="285" y="92"/>
                  </a:cubicBezTo>
                  <a:cubicBezTo>
                    <a:pt x="285" y="41"/>
                    <a:pt x="24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087;p73">
            <a:extLst>
              <a:ext uri="{FF2B5EF4-FFF2-40B4-BE49-F238E27FC236}">
                <a16:creationId xmlns:a16="http://schemas.microsoft.com/office/drawing/2014/main" id="{2ABCBACA-C287-9570-EBFA-A4BFBB173ACA}"/>
              </a:ext>
            </a:extLst>
          </p:cNvPr>
          <p:cNvGrpSpPr/>
          <p:nvPr/>
        </p:nvGrpSpPr>
        <p:grpSpPr>
          <a:xfrm>
            <a:off x="7186911" y="1545202"/>
            <a:ext cx="289554" cy="395886"/>
            <a:chOff x="712330" y="3107135"/>
            <a:chExt cx="321834" cy="440020"/>
          </a:xfrm>
        </p:grpSpPr>
        <p:sp>
          <p:nvSpPr>
            <p:cNvPr id="3776" name="Google Shape;7088;p73">
              <a:extLst>
                <a:ext uri="{FF2B5EF4-FFF2-40B4-BE49-F238E27FC236}">
                  <a16:creationId xmlns:a16="http://schemas.microsoft.com/office/drawing/2014/main" id="{C330573D-F595-166A-4590-76E2D498C539}"/>
                </a:ext>
              </a:extLst>
            </p:cNvPr>
            <p:cNvSpPr/>
            <p:nvPr/>
          </p:nvSpPr>
          <p:spPr>
            <a:xfrm>
              <a:off x="712330" y="3238209"/>
              <a:ext cx="321834" cy="235865"/>
            </a:xfrm>
            <a:custGeom>
              <a:avLst/>
              <a:gdLst/>
              <a:ahLst/>
              <a:cxnLst/>
              <a:rect l="l" t="t" r="r" b="b"/>
              <a:pathLst>
                <a:path w="1898" h="1391" extrusionOk="0">
                  <a:moveTo>
                    <a:pt x="1567" y="0"/>
                  </a:moveTo>
                  <a:lnTo>
                    <a:pt x="407" y="117"/>
                  </a:lnTo>
                  <a:cubicBezTo>
                    <a:pt x="265" y="158"/>
                    <a:pt x="92" y="336"/>
                    <a:pt x="265" y="728"/>
                  </a:cubicBezTo>
                  <a:cubicBezTo>
                    <a:pt x="433" y="1125"/>
                    <a:pt x="0" y="1292"/>
                    <a:pt x="0" y="1292"/>
                  </a:cubicBezTo>
                  <a:cubicBezTo>
                    <a:pt x="0" y="1292"/>
                    <a:pt x="65" y="1390"/>
                    <a:pt x="201" y="1390"/>
                  </a:cubicBezTo>
                  <a:cubicBezTo>
                    <a:pt x="235" y="1390"/>
                    <a:pt x="273" y="1384"/>
                    <a:pt x="316" y="1369"/>
                  </a:cubicBezTo>
                  <a:lnTo>
                    <a:pt x="1587" y="1369"/>
                  </a:lnTo>
                  <a:cubicBezTo>
                    <a:pt x="1629" y="1384"/>
                    <a:pt x="1666" y="1390"/>
                    <a:pt x="1700" y="1390"/>
                  </a:cubicBezTo>
                  <a:cubicBezTo>
                    <a:pt x="1832" y="1390"/>
                    <a:pt x="1898" y="1292"/>
                    <a:pt x="1898" y="1292"/>
                  </a:cubicBezTo>
                  <a:cubicBezTo>
                    <a:pt x="1898" y="1292"/>
                    <a:pt x="1470" y="1125"/>
                    <a:pt x="1643" y="728"/>
                  </a:cubicBezTo>
                  <a:cubicBezTo>
                    <a:pt x="1821" y="326"/>
                    <a:pt x="1714" y="41"/>
                    <a:pt x="1567" y="0"/>
                  </a:cubicBezTo>
                  <a:close/>
                </a:path>
              </a:pathLst>
            </a:custGeom>
            <a:solidFill>
              <a:srgbClr val="F0C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7089;p73">
              <a:extLst>
                <a:ext uri="{FF2B5EF4-FFF2-40B4-BE49-F238E27FC236}">
                  <a16:creationId xmlns:a16="http://schemas.microsoft.com/office/drawing/2014/main" id="{C6534019-F501-12C7-E44F-7CFE6A26CB2C}"/>
                </a:ext>
              </a:extLst>
            </p:cNvPr>
            <p:cNvSpPr/>
            <p:nvPr/>
          </p:nvSpPr>
          <p:spPr>
            <a:xfrm>
              <a:off x="712330" y="3239056"/>
              <a:ext cx="123443" cy="235017"/>
            </a:xfrm>
            <a:custGeom>
              <a:avLst/>
              <a:gdLst/>
              <a:ahLst/>
              <a:cxnLst/>
              <a:rect l="l" t="t" r="r" b="b"/>
              <a:pathLst>
                <a:path w="728" h="1386" extrusionOk="0">
                  <a:moveTo>
                    <a:pt x="346" y="0"/>
                  </a:moveTo>
                  <a:cubicBezTo>
                    <a:pt x="199" y="36"/>
                    <a:pt x="92" y="331"/>
                    <a:pt x="265" y="723"/>
                  </a:cubicBezTo>
                  <a:cubicBezTo>
                    <a:pt x="433" y="1120"/>
                    <a:pt x="0" y="1287"/>
                    <a:pt x="0" y="1287"/>
                  </a:cubicBezTo>
                  <a:cubicBezTo>
                    <a:pt x="0" y="1287"/>
                    <a:pt x="65" y="1385"/>
                    <a:pt x="201" y="1385"/>
                  </a:cubicBezTo>
                  <a:cubicBezTo>
                    <a:pt x="235" y="1385"/>
                    <a:pt x="273" y="1379"/>
                    <a:pt x="316" y="1364"/>
                  </a:cubicBezTo>
                  <a:lnTo>
                    <a:pt x="728" y="1364"/>
                  </a:lnTo>
                  <a:lnTo>
                    <a:pt x="728" y="87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0C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7090;p73">
              <a:extLst>
                <a:ext uri="{FF2B5EF4-FFF2-40B4-BE49-F238E27FC236}">
                  <a16:creationId xmlns:a16="http://schemas.microsoft.com/office/drawing/2014/main" id="{6FA658C5-A3CE-CDDA-E5A1-45512ECC408C}"/>
                </a:ext>
              </a:extLst>
            </p:cNvPr>
            <p:cNvSpPr/>
            <p:nvPr/>
          </p:nvSpPr>
          <p:spPr>
            <a:xfrm>
              <a:off x="769982" y="3159700"/>
              <a:ext cx="207208" cy="245191"/>
            </a:xfrm>
            <a:custGeom>
              <a:avLst/>
              <a:gdLst/>
              <a:ahLst/>
              <a:cxnLst/>
              <a:rect l="l" t="t" r="r" b="b"/>
              <a:pathLst>
                <a:path w="1222" h="1446" extrusionOk="0">
                  <a:moveTo>
                    <a:pt x="611" y="0"/>
                  </a:moveTo>
                  <a:cubicBezTo>
                    <a:pt x="388" y="0"/>
                    <a:pt x="194" y="123"/>
                    <a:pt x="87" y="295"/>
                  </a:cubicBezTo>
                  <a:cubicBezTo>
                    <a:pt x="32" y="382"/>
                    <a:pt x="1" y="499"/>
                    <a:pt x="1" y="611"/>
                  </a:cubicBezTo>
                  <a:lnTo>
                    <a:pt x="1" y="835"/>
                  </a:lnTo>
                  <a:cubicBezTo>
                    <a:pt x="1" y="1170"/>
                    <a:pt x="271" y="1445"/>
                    <a:pt x="611" y="1445"/>
                  </a:cubicBezTo>
                  <a:cubicBezTo>
                    <a:pt x="642" y="1445"/>
                    <a:pt x="667" y="1445"/>
                    <a:pt x="698" y="1440"/>
                  </a:cubicBezTo>
                  <a:cubicBezTo>
                    <a:pt x="998" y="1394"/>
                    <a:pt x="1222" y="1140"/>
                    <a:pt x="1222" y="835"/>
                  </a:cubicBezTo>
                  <a:lnTo>
                    <a:pt x="1222" y="611"/>
                  </a:lnTo>
                  <a:cubicBezTo>
                    <a:pt x="1222" y="443"/>
                    <a:pt x="1156" y="290"/>
                    <a:pt x="1044" y="178"/>
                  </a:cubicBezTo>
                  <a:cubicBezTo>
                    <a:pt x="947" y="92"/>
                    <a:pt x="830" y="26"/>
                    <a:pt x="698" y="11"/>
                  </a:cubicBezTo>
                  <a:cubicBezTo>
                    <a:pt x="672" y="0"/>
                    <a:pt x="642" y="0"/>
                    <a:pt x="611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7091;p73">
              <a:extLst>
                <a:ext uri="{FF2B5EF4-FFF2-40B4-BE49-F238E27FC236}">
                  <a16:creationId xmlns:a16="http://schemas.microsoft.com/office/drawing/2014/main" id="{8B2290B3-311E-FB9A-19FD-914FCB656CC7}"/>
                </a:ext>
              </a:extLst>
            </p:cNvPr>
            <p:cNvSpPr/>
            <p:nvPr/>
          </p:nvSpPr>
          <p:spPr>
            <a:xfrm>
              <a:off x="800334" y="3161396"/>
              <a:ext cx="176856" cy="242478"/>
            </a:xfrm>
            <a:custGeom>
              <a:avLst/>
              <a:gdLst/>
              <a:ahLst/>
              <a:cxnLst/>
              <a:rect l="l" t="t" r="r" b="b"/>
              <a:pathLst>
                <a:path w="1043" h="1430" extrusionOk="0">
                  <a:moveTo>
                    <a:pt x="519" y="1"/>
                  </a:moveTo>
                  <a:cubicBezTo>
                    <a:pt x="219" y="41"/>
                    <a:pt x="0" y="296"/>
                    <a:pt x="0" y="601"/>
                  </a:cubicBezTo>
                  <a:lnTo>
                    <a:pt x="0" y="825"/>
                  </a:lnTo>
                  <a:cubicBezTo>
                    <a:pt x="0" y="1130"/>
                    <a:pt x="229" y="1384"/>
                    <a:pt x="519" y="1430"/>
                  </a:cubicBezTo>
                  <a:cubicBezTo>
                    <a:pt x="819" y="1384"/>
                    <a:pt x="1043" y="1130"/>
                    <a:pt x="1043" y="825"/>
                  </a:cubicBezTo>
                  <a:lnTo>
                    <a:pt x="1043" y="601"/>
                  </a:lnTo>
                  <a:cubicBezTo>
                    <a:pt x="1043" y="540"/>
                    <a:pt x="1033" y="484"/>
                    <a:pt x="1017" y="423"/>
                  </a:cubicBezTo>
                  <a:cubicBezTo>
                    <a:pt x="982" y="326"/>
                    <a:pt x="931" y="240"/>
                    <a:pt x="865" y="168"/>
                  </a:cubicBezTo>
                  <a:cubicBezTo>
                    <a:pt x="768" y="82"/>
                    <a:pt x="651" y="16"/>
                    <a:pt x="519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7092;p73">
              <a:extLst>
                <a:ext uri="{FF2B5EF4-FFF2-40B4-BE49-F238E27FC236}">
                  <a16:creationId xmlns:a16="http://schemas.microsoft.com/office/drawing/2014/main" id="{101858DB-4A2F-BEE7-EA31-03B251A43F0E}"/>
                </a:ext>
              </a:extLst>
            </p:cNvPr>
            <p:cNvSpPr/>
            <p:nvPr/>
          </p:nvSpPr>
          <p:spPr>
            <a:xfrm>
              <a:off x="764047" y="3408960"/>
              <a:ext cx="221791" cy="137348"/>
            </a:xfrm>
            <a:custGeom>
              <a:avLst/>
              <a:gdLst/>
              <a:ahLst/>
              <a:cxnLst/>
              <a:rect l="l" t="t" r="r" b="b"/>
              <a:pathLst>
                <a:path w="1308" h="810" extrusionOk="0">
                  <a:moveTo>
                    <a:pt x="453" y="1"/>
                  </a:moveTo>
                  <a:cubicBezTo>
                    <a:pt x="428" y="1"/>
                    <a:pt x="402" y="6"/>
                    <a:pt x="377" y="16"/>
                  </a:cubicBezTo>
                  <a:lnTo>
                    <a:pt x="372" y="16"/>
                  </a:lnTo>
                  <a:cubicBezTo>
                    <a:pt x="367" y="16"/>
                    <a:pt x="356" y="21"/>
                    <a:pt x="351" y="21"/>
                  </a:cubicBezTo>
                  <a:cubicBezTo>
                    <a:pt x="316" y="31"/>
                    <a:pt x="280" y="46"/>
                    <a:pt x="250" y="67"/>
                  </a:cubicBezTo>
                  <a:cubicBezTo>
                    <a:pt x="102" y="148"/>
                    <a:pt x="0" y="306"/>
                    <a:pt x="0" y="489"/>
                  </a:cubicBezTo>
                  <a:lnTo>
                    <a:pt x="0" y="641"/>
                  </a:lnTo>
                  <a:cubicBezTo>
                    <a:pt x="77" y="687"/>
                    <a:pt x="163" y="728"/>
                    <a:pt x="250" y="753"/>
                  </a:cubicBezTo>
                  <a:lnTo>
                    <a:pt x="265" y="753"/>
                  </a:lnTo>
                  <a:cubicBezTo>
                    <a:pt x="300" y="764"/>
                    <a:pt x="346" y="779"/>
                    <a:pt x="382" y="784"/>
                  </a:cubicBezTo>
                  <a:cubicBezTo>
                    <a:pt x="397" y="784"/>
                    <a:pt x="417" y="789"/>
                    <a:pt x="428" y="789"/>
                  </a:cubicBezTo>
                  <a:cubicBezTo>
                    <a:pt x="504" y="804"/>
                    <a:pt x="580" y="809"/>
                    <a:pt x="657" y="809"/>
                  </a:cubicBezTo>
                  <a:cubicBezTo>
                    <a:pt x="733" y="809"/>
                    <a:pt x="809" y="804"/>
                    <a:pt x="885" y="789"/>
                  </a:cubicBezTo>
                  <a:cubicBezTo>
                    <a:pt x="901" y="789"/>
                    <a:pt x="916" y="789"/>
                    <a:pt x="931" y="784"/>
                  </a:cubicBezTo>
                  <a:cubicBezTo>
                    <a:pt x="962" y="779"/>
                    <a:pt x="1002" y="769"/>
                    <a:pt x="1033" y="758"/>
                  </a:cubicBezTo>
                  <a:cubicBezTo>
                    <a:pt x="1038" y="758"/>
                    <a:pt x="1053" y="753"/>
                    <a:pt x="1058" y="753"/>
                  </a:cubicBezTo>
                  <a:cubicBezTo>
                    <a:pt x="1145" y="728"/>
                    <a:pt x="1231" y="687"/>
                    <a:pt x="1308" y="641"/>
                  </a:cubicBezTo>
                  <a:lnTo>
                    <a:pt x="1308" y="489"/>
                  </a:lnTo>
                  <a:cubicBezTo>
                    <a:pt x="1308" y="306"/>
                    <a:pt x="1206" y="148"/>
                    <a:pt x="1058" y="67"/>
                  </a:cubicBezTo>
                  <a:cubicBezTo>
                    <a:pt x="1028" y="46"/>
                    <a:pt x="992" y="31"/>
                    <a:pt x="957" y="21"/>
                  </a:cubicBezTo>
                  <a:cubicBezTo>
                    <a:pt x="952" y="21"/>
                    <a:pt x="941" y="16"/>
                    <a:pt x="936" y="16"/>
                  </a:cubicBezTo>
                  <a:lnTo>
                    <a:pt x="926" y="16"/>
                  </a:lnTo>
                  <a:cubicBezTo>
                    <a:pt x="891" y="6"/>
                    <a:pt x="855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7093;p73">
              <a:extLst>
                <a:ext uri="{FF2B5EF4-FFF2-40B4-BE49-F238E27FC236}">
                  <a16:creationId xmlns:a16="http://schemas.microsoft.com/office/drawing/2014/main" id="{40A57FC3-9EA3-5C3D-4A94-A5BB85E00F64}"/>
                </a:ext>
              </a:extLst>
            </p:cNvPr>
            <p:cNvSpPr/>
            <p:nvPr/>
          </p:nvSpPr>
          <p:spPr>
            <a:xfrm>
              <a:off x="807117" y="3408960"/>
              <a:ext cx="178722" cy="138195"/>
            </a:xfrm>
            <a:custGeom>
              <a:avLst/>
              <a:gdLst/>
              <a:ahLst/>
              <a:cxnLst/>
              <a:rect l="l" t="t" r="r" b="b"/>
              <a:pathLst>
                <a:path w="1054" h="815" extrusionOk="0">
                  <a:moveTo>
                    <a:pt x="494" y="1"/>
                  </a:moveTo>
                  <a:cubicBezTo>
                    <a:pt x="357" y="1"/>
                    <a:pt x="240" y="51"/>
                    <a:pt x="148" y="143"/>
                  </a:cubicBezTo>
                  <a:cubicBezTo>
                    <a:pt x="62" y="229"/>
                    <a:pt x="1" y="351"/>
                    <a:pt x="1" y="489"/>
                  </a:cubicBezTo>
                  <a:lnTo>
                    <a:pt x="1" y="753"/>
                  </a:lnTo>
                  <a:cubicBezTo>
                    <a:pt x="97" y="784"/>
                    <a:pt x="199" y="804"/>
                    <a:pt x="306" y="809"/>
                  </a:cubicBezTo>
                  <a:cubicBezTo>
                    <a:pt x="331" y="814"/>
                    <a:pt x="357" y="814"/>
                    <a:pt x="382" y="814"/>
                  </a:cubicBezTo>
                  <a:lnTo>
                    <a:pt x="494" y="814"/>
                  </a:lnTo>
                  <a:cubicBezTo>
                    <a:pt x="698" y="794"/>
                    <a:pt x="886" y="738"/>
                    <a:pt x="1054" y="641"/>
                  </a:cubicBezTo>
                  <a:lnTo>
                    <a:pt x="1054" y="489"/>
                  </a:lnTo>
                  <a:cubicBezTo>
                    <a:pt x="1054" y="255"/>
                    <a:pt x="891" y="67"/>
                    <a:pt x="687" y="1"/>
                  </a:cubicBezTo>
                  <a:close/>
                </a:path>
              </a:pathLst>
            </a:custGeom>
            <a:solidFill>
              <a:srgbClr val="FCFCFC">
                <a:alpha val="1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7094;p73">
              <a:extLst>
                <a:ext uri="{FF2B5EF4-FFF2-40B4-BE49-F238E27FC236}">
                  <a16:creationId xmlns:a16="http://schemas.microsoft.com/office/drawing/2014/main" id="{F009F58A-094E-9341-EFE5-3666DF1A417A}"/>
                </a:ext>
              </a:extLst>
            </p:cNvPr>
            <p:cNvSpPr/>
            <p:nvPr/>
          </p:nvSpPr>
          <p:spPr>
            <a:xfrm>
              <a:off x="840012" y="3346730"/>
              <a:ext cx="69013" cy="19330"/>
            </a:xfrm>
            <a:custGeom>
              <a:avLst/>
              <a:gdLst/>
              <a:ahLst/>
              <a:cxnLst/>
              <a:rect l="l" t="t" r="r" b="b"/>
              <a:pathLst>
                <a:path w="407" h="114" extrusionOk="0">
                  <a:moveTo>
                    <a:pt x="359" y="0"/>
                  </a:moveTo>
                  <a:cubicBezTo>
                    <a:pt x="353" y="0"/>
                    <a:pt x="347" y="2"/>
                    <a:pt x="341" y="6"/>
                  </a:cubicBezTo>
                  <a:cubicBezTo>
                    <a:pt x="295" y="27"/>
                    <a:pt x="247" y="37"/>
                    <a:pt x="198" y="37"/>
                  </a:cubicBezTo>
                  <a:cubicBezTo>
                    <a:pt x="150" y="37"/>
                    <a:pt x="102" y="27"/>
                    <a:pt x="56" y="6"/>
                  </a:cubicBezTo>
                  <a:cubicBezTo>
                    <a:pt x="51" y="4"/>
                    <a:pt x="45" y="2"/>
                    <a:pt x="40" y="2"/>
                  </a:cubicBezTo>
                  <a:cubicBezTo>
                    <a:pt x="25" y="2"/>
                    <a:pt x="13" y="12"/>
                    <a:pt x="5" y="27"/>
                  </a:cubicBezTo>
                  <a:cubicBezTo>
                    <a:pt x="0" y="42"/>
                    <a:pt x="5" y="62"/>
                    <a:pt x="25" y="78"/>
                  </a:cubicBezTo>
                  <a:cubicBezTo>
                    <a:pt x="81" y="103"/>
                    <a:pt x="148" y="113"/>
                    <a:pt x="203" y="113"/>
                  </a:cubicBezTo>
                  <a:cubicBezTo>
                    <a:pt x="259" y="113"/>
                    <a:pt x="326" y="103"/>
                    <a:pt x="376" y="78"/>
                  </a:cubicBezTo>
                  <a:cubicBezTo>
                    <a:pt x="392" y="67"/>
                    <a:pt x="407" y="42"/>
                    <a:pt x="392" y="27"/>
                  </a:cubicBezTo>
                  <a:cubicBezTo>
                    <a:pt x="388" y="12"/>
                    <a:pt x="374" y="0"/>
                    <a:pt x="3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7095;p73">
              <a:extLst>
                <a:ext uri="{FF2B5EF4-FFF2-40B4-BE49-F238E27FC236}">
                  <a16:creationId xmlns:a16="http://schemas.microsoft.com/office/drawing/2014/main" id="{4D5F3A10-0633-6281-EDE0-226346ABD4B9}"/>
                </a:ext>
              </a:extLst>
            </p:cNvPr>
            <p:cNvSpPr/>
            <p:nvPr/>
          </p:nvSpPr>
          <p:spPr>
            <a:xfrm>
              <a:off x="861547" y="3317565"/>
              <a:ext cx="23400" cy="13057"/>
            </a:xfrm>
            <a:custGeom>
              <a:avLst/>
              <a:gdLst/>
              <a:ahLst/>
              <a:cxnLst/>
              <a:rect l="l" t="t" r="r" b="b"/>
              <a:pathLst>
                <a:path w="138" h="77" extrusionOk="0">
                  <a:moveTo>
                    <a:pt x="36" y="0"/>
                  </a:moveTo>
                  <a:cubicBezTo>
                    <a:pt x="21" y="0"/>
                    <a:pt x="0" y="21"/>
                    <a:pt x="0" y="36"/>
                  </a:cubicBezTo>
                  <a:cubicBezTo>
                    <a:pt x="0" y="56"/>
                    <a:pt x="21" y="77"/>
                    <a:pt x="36" y="77"/>
                  </a:cubicBezTo>
                  <a:lnTo>
                    <a:pt x="102" y="77"/>
                  </a:lnTo>
                  <a:cubicBezTo>
                    <a:pt x="127" y="77"/>
                    <a:pt x="138" y="56"/>
                    <a:pt x="138" y="36"/>
                  </a:cubicBezTo>
                  <a:cubicBezTo>
                    <a:pt x="138" y="21"/>
                    <a:pt x="122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7096;p73">
              <a:extLst>
                <a:ext uri="{FF2B5EF4-FFF2-40B4-BE49-F238E27FC236}">
                  <a16:creationId xmlns:a16="http://schemas.microsoft.com/office/drawing/2014/main" id="{22250BB2-3043-2958-4D97-94570416417F}"/>
                </a:ext>
              </a:extLst>
            </p:cNvPr>
            <p:cNvSpPr/>
            <p:nvPr/>
          </p:nvSpPr>
          <p:spPr>
            <a:xfrm>
              <a:off x="897664" y="3279582"/>
              <a:ext cx="13226" cy="30352"/>
            </a:xfrm>
            <a:custGeom>
              <a:avLst/>
              <a:gdLst/>
              <a:ahLst/>
              <a:cxnLst/>
              <a:rect l="l" t="t" r="r" b="b"/>
              <a:pathLst>
                <a:path w="78" h="179" extrusionOk="0">
                  <a:moveTo>
                    <a:pt x="42" y="1"/>
                  </a:moveTo>
                  <a:cubicBezTo>
                    <a:pt x="21" y="1"/>
                    <a:pt x="1" y="21"/>
                    <a:pt x="1" y="41"/>
                  </a:cubicBezTo>
                  <a:lnTo>
                    <a:pt x="1" y="143"/>
                  </a:lnTo>
                  <a:cubicBezTo>
                    <a:pt x="1" y="158"/>
                    <a:pt x="21" y="179"/>
                    <a:pt x="42" y="179"/>
                  </a:cubicBezTo>
                  <a:cubicBezTo>
                    <a:pt x="62" y="179"/>
                    <a:pt x="77" y="158"/>
                    <a:pt x="77" y="143"/>
                  </a:cubicBezTo>
                  <a:lnTo>
                    <a:pt x="77" y="41"/>
                  </a:lnTo>
                  <a:cubicBezTo>
                    <a:pt x="77" y="21"/>
                    <a:pt x="62" y="1"/>
                    <a:pt x="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7097;p73">
              <a:extLst>
                <a:ext uri="{FF2B5EF4-FFF2-40B4-BE49-F238E27FC236}">
                  <a16:creationId xmlns:a16="http://schemas.microsoft.com/office/drawing/2014/main" id="{7514BC12-0D0F-A6BA-CAB9-EFA20C081559}"/>
                </a:ext>
              </a:extLst>
            </p:cNvPr>
            <p:cNvSpPr/>
            <p:nvPr/>
          </p:nvSpPr>
          <p:spPr>
            <a:xfrm>
              <a:off x="836451" y="3279582"/>
              <a:ext cx="14074" cy="30352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41" y="1"/>
                  </a:moveTo>
                  <a:cubicBezTo>
                    <a:pt x="21" y="1"/>
                    <a:pt x="1" y="21"/>
                    <a:pt x="1" y="41"/>
                  </a:cubicBezTo>
                  <a:lnTo>
                    <a:pt x="1" y="143"/>
                  </a:lnTo>
                  <a:cubicBezTo>
                    <a:pt x="1" y="158"/>
                    <a:pt x="21" y="179"/>
                    <a:pt x="41" y="179"/>
                  </a:cubicBezTo>
                  <a:cubicBezTo>
                    <a:pt x="67" y="179"/>
                    <a:pt x="82" y="158"/>
                    <a:pt x="77" y="143"/>
                  </a:cubicBezTo>
                  <a:lnTo>
                    <a:pt x="77" y="41"/>
                  </a:lnTo>
                  <a:cubicBezTo>
                    <a:pt x="77" y="21"/>
                    <a:pt x="57" y="1"/>
                    <a:pt x="41" y="1"/>
                  </a:cubicBezTo>
                  <a:close/>
                </a:path>
              </a:pathLst>
            </a:custGeom>
            <a:solidFill>
              <a:srgbClr val="0E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7098;p73">
              <a:extLst>
                <a:ext uri="{FF2B5EF4-FFF2-40B4-BE49-F238E27FC236}">
                  <a16:creationId xmlns:a16="http://schemas.microsoft.com/office/drawing/2014/main" id="{9DC43792-5C41-3E14-D1AF-314478E37D49}"/>
                </a:ext>
              </a:extLst>
            </p:cNvPr>
            <p:cNvSpPr/>
            <p:nvPr/>
          </p:nvSpPr>
          <p:spPr>
            <a:xfrm>
              <a:off x="770999" y="3209722"/>
              <a:ext cx="32048" cy="91565"/>
            </a:xfrm>
            <a:custGeom>
              <a:avLst/>
              <a:gdLst/>
              <a:ahLst/>
              <a:cxnLst/>
              <a:rect l="l" t="t" r="r" b="b"/>
              <a:pathLst>
                <a:path w="189" h="540" extrusionOk="0">
                  <a:moveTo>
                    <a:pt x="87" y="0"/>
                  </a:moveTo>
                  <a:cubicBezTo>
                    <a:pt x="31" y="87"/>
                    <a:pt x="0" y="204"/>
                    <a:pt x="0" y="316"/>
                  </a:cubicBezTo>
                  <a:lnTo>
                    <a:pt x="0" y="540"/>
                  </a:lnTo>
                  <a:cubicBezTo>
                    <a:pt x="0" y="540"/>
                    <a:pt x="188" y="387"/>
                    <a:pt x="188" y="204"/>
                  </a:cubicBezTo>
                  <a:lnTo>
                    <a:pt x="188" y="204"/>
                  </a:lnTo>
                  <a:cubicBezTo>
                    <a:pt x="188" y="204"/>
                    <a:pt x="187" y="204"/>
                    <a:pt x="186" y="204"/>
                  </a:cubicBezTo>
                  <a:cubicBezTo>
                    <a:pt x="147" y="204"/>
                    <a:pt x="122" y="70"/>
                    <a:pt x="87" y="0"/>
                  </a:cubicBezTo>
                  <a:close/>
                </a:path>
              </a:pathLst>
            </a:custGeom>
            <a:solidFill>
              <a:srgbClr val="F0C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7099;p73">
              <a:extLst>
                <a:ext uri="{FF2B5EF4-FFF2-40B4-BE49-F238E27FC236}">
                  <a16:creationId xmlns:a16="http://schemas.microsoft.com/office/drawing/2014/main" id="{B82AE18B-6FAD-A690-06DB-E5E7366B9E36}"/>
                </a:ext>
              </a:extLst>
            </p:cNvPr>
            <p:cNvSpPr/>
            <p:nvPr/>
          </p:nvSpPr>
          <p:spPr>
            <a:xfrm>
              <a:off x="944294" y="3233800"/>
              <a:ext cx="32896" cy="67487"/>
            </a:xfrm>
            <a:custGeom>
              <a:avLst/>
              <a:gdLst/>
              <a:ahLst/>
              <a:cxnLst/>
              <a:rect l="l" t="t" r="r" b="b"/>
              <a:pathLst>
                <a:path w="194" h="398" extrusionOk="0">
                  <a:moveTo>
                    <a:pt x="168" y="1"/>
                  </a:moveTo>
                  <a:cubicBezTo>
                    <a:pt x="113" y="24"/>
                    <a:pt x="54" y="63"/>
                    <a:pt x="13" y="63"/>
                  </a:cubicBezTo>
                  <a:cubicBezTo>
                    <a:pt x="9" y="63"/>
                    <a:pt x="4" y="63"/>
                    <a:pt x="0" y="62"/>
                  </a:cubicBezTo>
                  <a:lnTo>
                    <a:pt x="0" y="62"/>
                  </a:lnTo>
                  <a:cubicBezTo>
                    <a:pt x="0" y="245"/>
                    <a:pt x="194" y="398"/>
                    <a:pt x="194" y="398"/>
                  </a:cubicBezTo>
                  <a:lnTo>
                    <a:pt x="194" y="174"/>
                  </a:lnTo>
                  <a:cubicBezTo>
                    <a:pt x="194" y="113"/>
                    <a:pt x="184" y="57"/>
                    <a:pt x="168" y="1"/>
                  </a:cubicBezTo>
                  <a:close/>
                </a:path>
              </a:pathLst>
            </a:custGeom>
            <a:solidFill>
              <a:srgbClr val="F0C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7100;p73">
              <a:extLst>
                <a:ext uri="{FF2B5EF4-FFF2-40B4-BE49-F238E27FC236}">
                  <a16:creationId xmlns:a16="http://schemas.microsoft.com/office/drawing/2014/main" id="{358BCF02-E14C-4012-A69F-B1889A206ECC}"/>
                </a:ext>
              </a:extLst>
            </p:cNvPr>
            <p:cNvSpPr/>
            <p:nvPr/>
          </p:nvSpPr>
          <p:spPr>
            <a:xfrm>
              <a:off x="779478" y="3107135"/>
              <a:ext cx="189913" cy="82069"/>
            </a:xfrm>
            <a:custGeom>
              <a:avLst/>
              <a:gdLst/>
              <a:ahLst/>
              <a:cxnLst/>
              <a:rect l="l" t="t" r="r" b="b"/>
              <a:pathLst>
                <a:path w="1120" h="484" extrusionOk="0">
                  <a:moveTo>
                    <a:pt x="240" y="0"/>
                  </a:moveTo>
                  <a:cubicBezTo>
                    <a:pt x="108" y="0"/>
                    <a:pt x="1" y="107"/>
                    <a:pt x="1" y="244"/>
                  </a:cubicBezTo>
                  <a:lnTo>
                    <a:pt x="1" y="483"/>
                  </a:lnTo>
                  <a:lnTo>
                    <a:pt x="1120" y="483"/>
                  </a:lnTo>
                  <a:lnTo>
                    <a:pt x="1120" y="244"/>
                  </a:lnTo>
                  <a:cubicBezTo>
                    <a:pt x="1120" y="107"/>
                    <a:pt x="1013" y="0"/>
                    <a:pt x="886" y="0"/>
                  </a:cubicBezTo>
                  <a:close/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7101;p73">
              <a:extLst>
                <a:ext uri="{FF2B5EF4-FFF2-40B4-BE49-F238E27FC236}">
                  <a16:creationId xmlns:a16="http://schemas.microsoft.com/office/drawing/2014/main" id="{8932615A-536E-033D-5AD4-F21460F82B3A}"/>
                </a:ext>
              </a:extLst>
            </p:cNvPr>
            <p:cNvSpPr/>
            <p:nvPr/>
          </p:nvSpPr>
          <p:spPr>
            <a:xfrm>
              <a:off x="822717" y="3107135"/>
              <a:ext cx="146674" cy="64774"/>
            </a:xfrm>
            <a:custGeom>
              <a:avLst/>
              <a:gdLst/>
              <a:ahLst/>
              <a:cxnLst/>
              <a:rect l="l" t="t" r="r" b="b"/>
              <a:pathLst>
                <a:path w="865" h="382" extrusionOk="0">
                  <a:moveTo>
                    <a:pt x="239" y="0"/>
                  </a:moveTo>
                  <a:cubicBezTo>
                    <a:pt x="107" y="0"/>
                    <a:pt x="0" y="107"/>
                    <a:pt x="0" y="244"/>
                  </a:cubicBezTo>
                  <a:lnTo>
                    <a:pt x="0" y="321"/>
                  </a:lnTo>
                  <a:cubicBezTo>
                    <a:pt x="5" y="310"/>
                    <a:pt x="21" y="310"/>
                    <a:pt x="26" y="310"/>
                  </a:cubicBezTo>
                  <a:cubicBezTo>
                    <a:pt x="120" y="295"/>
                    <a:pt x="215" y="287"/>
                    <a:pt x="310" y="287"/>
                  </a:cubicBezTo>
                  <a:cubicBezTo>
                    <a:pt x="497" y="287"/>
                    <a:pt x="683" y="318"/>
                    <a:pt x="865" y="382"/>
                  </a:cubicBezTo>
                  <a:lnTo>
                    <a:pt x="865" y="244"/>
                  </a:lnTo>
                  <a:cubicBezTo>
                    <a:pt x="865" y="107"/>
                    <a:pt x="758" y="0"/>
                    <a:pt x="631" y="0"/>
                  </a:cubicBezTo>
                  <a:close/>
                </a:path>
              </a:pathLst>
            </a:custGeom>
            <a:solidFill>
              <a:srgbClr val="FCFCFC">
                <a:alpha val="1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7102;p73">
              <a:extLst>
                <a:ext uri="{FF2B5EF4-FFF2-40B4-BE49-F238E27FC236}">
                  <a16:creationId xmlns:a16="http://schemas.microsoft.com/office/drawing/2014/main" id="{2831F0FD-8CBF-0C7A-E0E7-68DAA6B303FE}"/>
                </a:ext>
              </a:extLst>
            </p:cNvPr>
            <p:cNvSpPr/>
            <p:nvPr/>
          </p:nvSpPr>
          <p:spPr>
            <a:xfrm>
              <a:off x="770999" y="3174622"/>
              <a:ext cx="206191" cy="75626"/>
            </a:xfrm>
            <a:custGeom>
              <a:avLst/>
              <a:gdLst/>
              <a:ahLst/>
              <a:cxnLst/>
              <a:rect l="l" t="t" r="r" b="b"/>
              <a:pathLst>
                <a:path w="1216" h="446" extrusionOk="0">
                  <a:moveTo>
                    <a:pt x="620" y="1"/>
                  </a:moveTo>
                  <a:cubicBezTo>
                    <a:pt x="523" y="1"/>
                    <a:pt x="426" y="9"/>
                    <a:pt x="331" y="24"/>
                  </a:cubicBezTo>
                  <a:cubicBezTo>
                    <a:pt x="234" y="35"/>
                    <a:pt x="137" y="60"/>
                    <a:pt x="41" y="90"/>
                  </a:cubicBezTo>
                  <a:cubicBezTo>
                    <a:pt x="15" y="101"/>
                    <a:pt x="0" y="126"/>
                    <a:pt x="0" y="152"/>
                  </a:cubicBezTo>
                  <a:lnTo>
                    <a:pt x="0" y="380"/>
                  </a:lnTo>
                  <a:cubicBezTo>
                    <a:pt x="0" y="415"/>
                    <a:pt x="25" y="445"/>
                    <a:pt x="60" y="445"/>
                  </a:cubicBezTo>
                  <a:cubicBezTo>
                    <a:pt x="67" y="445"/>
                    <a:pt x="74" y="444"/>
                    <a:pt x="81" y="441"/>
                  </a:cubicBezTo>
                  <a:cubicBezTo>
                    <a:pt x="158" y="416"/>
                    <a:pt x="239" y="396"/>
                    <a:pt x="321" y="386"/>
                  </a:cubicBezTo>
                  <a:cubicBezTo>
                    <a:pt x="341" y="386"/>
                    <a:pt x="356" y="380"/>
                    <a:pt x="371" y="380"/>
                  </a:cubicBezTo>
                  <a:cubicBezTo>
                    <a:pt x="453" y="367"/>
                    <a:pt x="534" y="361"/>
                    <a:pt x="615" y="361"/>
                  </a:cubicBezTo>
                  <a:cubicBezTo>
                    <a:pt x="788" y="361"/>
                    <a:pt x="960" y="390"/>
                    <a:pt x="1129" y="441"/>
                  </a:cubicBezTo>
                  <a:cubicBezTo>
                    <a:pt x="1136" y="444"/>
                    <a:pt x="1143" y="445"/>
                    <a:pt x="1149" y="445"/>
                  </a:cubicBezTo>
                  <a:cubicBezTo>
                    <a:pt x="1184" y="445"/>
                    <a:pt x="1216" y="415"/>
                    <a:pt x="1216" y="380"/>
                  </a:cubicBezTo>
                  <a:lnTo>
                    <a:pt x="1216" y="152"/>
                  </a:lnTo>
                  <a:cubicBezTo>
                    <a:pt x="1216" y="116"/>
                    <a:pt x="1201" y="90"/>
                    <a:pt x="1175" y="90"/>
                  </a:cubicBezTo>
                  <a:cubicBezTo>
                    <a:pt x="994" y="30"/>
                    <a:pt x="807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7103;p73">
              <a:extLst>
                <a:ext uri="{FF2B5EF4-FFF2-40B4-BE49-F238E27FC236}">
                  <a16:creationId xmlns:a16="http://schemas.microsoft.com/office/drawing/2014/main" id="{AB8517E9-94BC-99A8-CB3B-642D673ADF19}"/>
                </a:ext>
              </a:extLst>
            </p:cNvPr>
            <p:cNvSpPr/>
            <p:nvPr/>
          </p:nvSpPr>
          <p:spPr>
            <a:xfrm>
              <a:off x="770999" y="3176996"/>
              <a:ext cx="63926" cy="72065"/>
            </a:xfrm>
            <a:custGeom>
              <a:avLst/>
              <a:gdLst/>
              <a:ahLst/>
              <a:cxnLst/>
              <a:rect l="l" t="t" r="r" b="b"/>
              <a:pathLst>
                <a:path w="377" h="425" extrusionOk="0">
                  <a:moveTo>
                    <a:pt x="376" y="356"/>
                  </a:moveTo>
                  <a:cubicBezTo>
                    <a:pt x="374" y="356"/>
                    <a:pt x="371" y="356"/>
                    <a:pt x="369" y="357"/>
                  </a:cubicBezTo>
                  <a:lnTo>
                    <a:pt x="369" y="357"/>
                  </a:lnTo>
                  <a:cubicBezTo>
                    <a:pt x="371" y="357"/>
                    <a:pt x="374" y="357"/>
                    <a:pt x="376" y="356"/>
                  </a:cubicBezTo>
                  <a:close/>
                  <a:moveTo>
                    <a:pt x="331" y="0"/>
                  </a:moveTo>
                  <a:lnTo>
                    <a:pt x="331" y="0"/>
                  </a:lnTo>
                  <a:cubicBezTo>
                    <a:pt x="234" y="15"/>
                    <a:pt x="137" y="41"/>
                    <a:pt x="41" y="71"/>
                  </a:cubicBezTo>
                  <a:cubicBezTo>
                    <a:pt x="20" y="76"/>
                    <a:pt x="0" y="102"/>
                    <a:pt x="0" y="127"/>
                  </a:cubicBezTo>
                  <a:lnTo>
                    <a:pt x="0" y="356"/>
                  </a:lnTo>
                  <a:cubicBezTo>
                    <a:pt x="0" y="396"/>
                    <a:pt x="27" y="424"/>
                    <a:pt x="64" y="424"/>
                  </a:cubicBezTo>
                  <a:cubicBezTo>
                    <a:pt x="70" y="424"/>
                    <a:pt x="75" y="424"/>
                    <a:pt x="81" y="422"/>
                  </a:cubicBezTo>
                  <a:cubicBezTo>
                    <a:pt x="158" y="397"/>
                    <a:pt x="239" y="377"/>
                    <a:pt x="326" y="366"/>
                  </a:cubicBezTo>
                  <a:cubicBezTo>
                    <a:pt x="339" y="366"/>
                    <a:pt x="352" y="359"/>
                    <a:pt x="369" y="357"/>
                  </a:cubicBezTo>
                  <a:lnTo>
                    <a:pt x="369" y="357"/>
                  </a:lnTo>
                  <a:cubicBezTo>
                    <a:pt x="368" y="357"/>
                    <a:pt x="367" y="357"/>
                    <a:pt x="366" y="357"/>
                  </a:cubicBezTo>
                  <a:cubicBezTo>
                    <a:pt x="212" y="357"/>
                    <a:pt x="167" y="35"/>
                    <a:pt x="331" y="0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7104;p73">
              <a:extLst>
                <a:ext uri="{FF2B5EF4-FFF2-40B4-BE49-F238E27FC236}">
                  <a16:creationId xmlns:a16="http://schemas.microsoft.com/office/drawing/2014/main" id="{E99F8A11-5943-0759-9637-140D46EEA945}"/>
                </a:ext>
              </a:extLst>
            </p:cNvPr>
            <p:cNvSpPr/>
            <p:nvPr/>
          </p:nvSpPr>
          <p:spPr>
            <a:xfrm>
              <a:off x="783039" y="3379286"/>
              <a:ext cx="179569" cy="64096"/>
            </a:xfrm>
            <a:custGeom>
              <a:avLst/>
              <a:gdLst/>
              <a:ahLst/>
              <a:cxnLst/>
              <a:rect l="l" t="t" r="r" b="b"/>
              <a:pathLst>
                <a:path w="1059" h="378" extrusionOk="0">
                  <a:moveTo>
                    <a:pt x="52" y="0"/>
                  </a:moveTo>
                  <a:cubicBezTo>
                    <a:pt x="26" y="0"/>
                    <a:pt x="0" y="23"/>
                    <a:pt x="0" y="53"/>
                  </a:cubicBezTo>
                  <a:lnTo>
                    <a:pt x="0" y="252"/>
                  </a:lnTo>
                  <a:cubicBezTo>
                    <a:pt x="0" y="272"/>
                    <a:pt x="16" y="298"/>
                    <a:pt x="36" y="303"/>
                  </a:cubicBezTo>
                  <a:cubicBezTo>
                    <a:pt x="112" y="328"/>
                    <a:pt x="183" y="348"/>
                    <a:pt x="260" y="359"/>
                  </a:cubicBezTo>
                  <a:lnTo>
                    <a:pt x="280" y="359"/>
                  </a:lnTo>
                  <a:cubicBezTo>
                    <a:pt x="361" y="371"/>
                    <a:pt x="444" y="378"/>
                    <a:pt x="527" y="378"/>
                  </a:cubicBezTo>
                  <a:cubicBezTo>
                    <a:pt x="609" y="378"/>
                    <a:pt x="692" y="371"/>
                    <a:pt x="773" y="359"/>
                  </a:cubicBezTo>
                  <a:cubicBezTo>
                    <a:pt x="855" y="348"/>
                    <a:pt x="941" y="323"/>
                    <a:pt x="1023" y="298"/>
                  </a:cubicBezTo>
                  <a:cubicBezTo>
                    <a:pt x="1048" y="287"/>
                    <a:pt x="1058" y="272"/>
                    <a:pt x="1058" y="247"/>
                  </a:cubicBezTo>
                  <a:lnTo>
                    <a:pt x="1058" y="48"/>
                  </a:lnTo>
                  <a:cubicBezTo>
                    <a:pt x="1058" y="21"/>
                    <a:pt x="1038" y="0"/>
                    <a:pt x="1006" y="0"/>
                  </a:cubicBezTo>
                  <a:cubicBezTo>
                    <a:pt x="996" y="0"/>
                    <a:pt x="984" y="3"/>
                    <a:pt x="972" y="8"/>
                  </a:cubicBezTo>
                  <a:cubicBezTo>
                    <a:pt x="901" y="28"/>
                    <a:pt x="829" y="48"/>
                    <a:pt x="763" y="59"/>
                  </a:cubicBezTo>
                  <a:cubicBezTo>
                    <a:pt x="687" y="74"/>
                    <a:pt x="608" y="81"/>
                    <a:pt x="529" y="81"/>
                  </a:cubicBezTo>
                  <a:cubicBezTo>
                    <a:pt x="450" y="81"/>
                    <a:pt x="372" y="74"/>
                    <a:pt x="295" y="59"/>
                  </a:cubicBezTo>
                  <a:cubicBezTo>
                    <a:pt x="285" y="59"/>
                    <a:pt x="280" y="53"/>
                    <a:pt x="265" y="53"/>
                  </a:cubicBezTo>
                  <a:cubicBezTo>
                    <a:pt x="204" y="43"/>
                    <a:pt x="133" y="23"/>
                    <a:pt x="66" y="3"/>
                  </a:cubicBezTo>
                  <a:cubicBezTo>
                    <a:pt x="62" y="1"/>
                    <a:pt x="57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7105;p73">
              <a:extLst>
                <a:ext uri="{FF2B5EF4-FFF2-40B4-BE49-F238E27FC236}">
                  <a16:creationId xmlns:a16="http://schemas.microsoft.com/office/drawing/2014/main" id="{5B67C746-D4CE-8314-9B84-C3F814D1DFF6}"/>
                </a:ext>
              </a:extLst>
            </p:cNvPr>
            <p:cNvSpPr/>
            <p:nvPr/>
          </p:nvSpPr>
          <p:spPr>
            <a:xfrm>
              <a:off x="784734" y="3378438"/>
              <a:ext cx="45952" cy="60874"/>
            </a:xfrm>
            <a:custGeom>
              <a:avLst/>
              <a:gdLst/>
              <a:ahLst/>
              <a:cxnLst/>
              <a:rect l="l" t="t" r="r" b="b"/>
              <a:pathLst>
                <a:path w="271" h="359" extrusionOk="0">
                  <a:moveTo>
                    <a:pt x="57" y="0"/>
                  </a:moveTo>
                  <a:cubicBezTo>
                    <a:pt x="30" y="0"/>
                    <a:pt x="0" y="23"/>
                    <a:pt x="0" y="53"/>
                  </a:cubicBezTo>
                  <a:lnTo>
                    <a:pt x="0" y="252"/>
                  </a:lnTo>
                  <a:cubicBezTo>
                    <a:pt x="0" y="272"/>
                    <a:pt x="21" y="298"/>
                    <a:pt x="41" y="303"/>
                  </a:cubicBezTo>
                  <a:cubicBezTo>
                    <a:pt x="117" y="328"/>
                    <a:pt x="184" y="348"/>
                    <a:pt x="260" y="359"/>
                  </a:cubicBezTo>
                  <a:cubicBezTo>
                    <a:pt x="137" y="334"/>
                    <a:pt x="85" y="52"/>
                    <a:pt x="252" y="52"/>
                  </a:cubicBezTo>
                  <a:cubicBezTo>
                    <a:pt x="258" y="52"/>
                    <a:pt x="264" y="53"/>
                    <a:pt x="270" y="53"/>
                  </a:cubicBezTo>
                  <a:cubicBezTo>
                    <a:pt x="204" y="38"/>
                    <a:pt x="133" y="23"/>
                    <a:pt x="72" y="2"/>
                  </a:cubicBezTo>
                  <a:cubicBezTo>
                    <a:pt x="67" y="1"/>
                    <a:pt x="62" y="0"/>
                    <a:pt x="57" y="0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7106;p73">
              <a:extLst>
                <a:ext uri="{FF2B5EF4-FFF2-40B4-BE49-F238E27FC236}">
                  <a16:creationId xmlns:a16="http://schemas.microsoft.com/office/drawing/2014/main" id="{2B27AE2B-ACAE-4B1E-8477-9FFDDE5AAA31}"/>
                </a:ext>
              </a:extLst>
            </p:cNvPr>
            <p:cNvSpPr/>
            <p:nvPr/>
          </p:nvSpPr>
          <p:spPr>
            <a:xfrm>
              <a:off x="828651" y="3439651"/>
              <a:ext cx="2883" cy="509"/>
            </a:xfrm>
            <a:custGeom>
              <a:avLst/>
              <a:gdLst/>
              <a:ahLst/>
              <a:cxnLst/>
              <a:rect l="l" t="t" r="r" b="b"/>
              <a:pathLst>
                <a:path w="17" h="3" extrusionOk="0">
                  <a:moveTo>
                    <a:pt x="9" y="0"/>
                  </a:moveTo>
                  <a:cubicBezTo>
                    <a:pt x="7" y="0"/>
                    <a:pt x="4" y="1"/>
                    <a:pt x="1" y="3"/>
                  </a:cubicBezTo>
                  <a:lnTo>
                    <a:pt x="16" y="3"/>
                  </a:lnTo>
                  <a:cubicBezTo>
                    <a:pt x="16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98A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eigh by Slidesgo">
  <a:themeElements>
    <a:clrScheme name="Simple Light">
      <a:dk1>
        <a:srgbClr val="FCFCFC"/>
      </a:dk1>
      <a:lt1>
        <a:srgbClr val="00314C"/>
      </a:lt1>
      <a:dk2>
        <a:srgbClr val="B42424"/>
      </a:dk2>
      <a:lt2>
        <a:srgbClr val="E6B27C"/>
      </a:lt2>
      <a:accent1>
        <a:srgbClr val="F0C526"/>
      </a:accent1>
      <a:accent2>
        <a:srgbClr val="3C7217"/>
      </a:accent2>
      <a:accent3>
        <a:srgbClr val="98A4EA"/>
      </a:accent3>
      <a:accent4>
        <a:srgbClr val="FFADE1"/>
      </a:accent4>
      <a:accent5>
        <a:srgbClr val="6B402F"/>
      </a:accent5>
      <a:accent6>
        <a:srgbClr val="05212A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(16:9)</PresentationFormat>
  <Paragraphs>87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Rochester</vt:lpstr>
      <vt:lpstr>Wingdings</vt:lpstr>
      <vt:lpstr>Amasis MT Pro</vt:lpstr>
      <vt:lpstr>Signika Light</vt:lpstr>
      <vt:lpstr>Bebas Neue</vt:lpstr>
      <vt:lpstr>Arial</vt:lpstr>
      <vt:lpstr>Sleigh by Slidesgo</vt:lpstr>
      <vt:lpstr>Ski Service</vt:lpstr>
      <vt:lpstr>Inhaltsverzeichnis</vt:lpstr>
      <vt:lpstr>Aufgabenstellung</vt:lpstr>
      <vt:lpstr>Planung</vt:lpstr>
      <vt:lpstr>Zeitschätzung</vt:lpstr>
      <vt:lpstr>PowerPoint Presentation</vt:lpstr>
      <vt:lpstr>PowerPoint Presentation</vt:lpstr>
      <vt:lpstr>PowerPoint Presentation</vt:lpstr>
      <vt:lpstr>Struktur</vt:lpstr>
      <vt:lpstr>Home</vt:lpstr>
      <vt:lpstr>Registrierung</vt:lpstr>
      <vt:lpstr>Dienstleistungen</vt:lpstr>
      <vt:lpstr>Kontakt</vt:lpstr>
      <vt:lpstr>Demo (responsive)</vt:lpstr>
      <vt:lpstr>Probleme &amp; Verbesserungen</vt:lpstr>
      <vt:lpstr>Fazit &amp; Abschluss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</dc:creator>
  <cp:lastModifiedBy>David Lindoerfer</cp:lastModifiedBy>
  <cp:revision>4</cp:revision>
  <dcterms:modified xsi:type="dcterms:W3CDTF">2024-12-06T09:28:47Z</dcterms:modified>
</cp:coreProperties>
</file>