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9D2D-2084-4C3F-93E6-637F5411147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34E5-51CC-40AA-8051-D033A7CFB38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7536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9D2D-2084-4C3F-93E6-637F5411147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34E5-51CC-40AA-8051-D033A7CFB38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3326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9D2D-2084-4C3F-93E6-637F5411147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34E5-51CC-40AA-8051-D033A7CFB38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3419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9D2D-2084-4C3F-93E6-637F5411147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34E5-51CC-40AA-8051-D033A7CFB38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04960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9D2D-2084-4C3F-93E6-637F5411147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34E5-51CC-40AA-8051-D033A7CFB38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58628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9D2D-2084-4C3F-93E6-637F5411147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34E5-51CC-40AA-8051-D033A7CFB38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46654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9D2D-2084-4C3F-93E6-637F5411147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34E5-51CC-40AA-8051-D033A7CFB38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33392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9D2D-2084-4C3F-93E6-637F5411147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34E5-51CC-40AA-8051-D033A7CFB38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6937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9D2D-2084-4C3F-93E6-637F5411147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34E5-51CC-40AA-8051-D033A7CFB38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600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9D2D-2084-4C3F-93E6-637F5411147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D234E5-51CC-40AA-8051-D033A7CFB38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0341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9D2D-2084-4C3F-93E6-637F5411147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34E5-51CC-40AA-8051-D033A7CFB38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688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9D2D-2084-4C3F-93E6-637F5411147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34E5-51CC-40AA-8051-D033A7CFB38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5773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9D2D-2084-4C3F-93E6-637F5411147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34E5-51CC-40AA-8051-D033A7CFB38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8086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9D2D-2084-4C3F-93E6-637F5411147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34E5-51CC-40AA-8051-D033A7CFB38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2548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9D2D-2084-4C3F-93E6-637F5411147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34E5-51CC-40AA-8051-D033A7CFB38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1331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9D2D-2084-4C3F-93E6-637F5411147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34E5-51CC-40AA-8051-D033A7CFB38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153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9D2D-2084-4C3F-93E6-637F5411147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34E5-51CC-40AA-8051-D033A7CFB38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9095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349D2D-2084-4C3F-93E6-637F54111477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D234E5-51CC-40AA-8051-D033A7CFB38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1703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Industrias BOLIK S.A.</a:t>
            </a: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722" y="4392982"/>
            <a:ext cx="1905000" cy="190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30991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Industrias Bolik S.A.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666999"/>
            <a:ext cx="10390363" cy="3124201"/>
          </a:xfrm>
        </p:spPr>
        <p:txBody>
          <a:bodyPr>
            <a:noAutofit/>
          </a:bodyPr>
          <a:lstStyle/>
          <a:p>
            <a:pPr algn="just"/>
            <a:r>
              <a:rPr lang="es-GT" sz="2200" dirty="0"/>
              <a:t>Una empresa comprometida con la calidad, fundada con el fin primordial de satisfacer las cambiantes necesidades de nuestros clientes a través de fabricar artículos de escritura de excelente calidad. Alta tecnología, materiales amigables con el medio ambiente y gente que trabaja con calidad total, son algunos componentes de nuestro éxito.</a:t>
            </a:r>
          </a:p>
          <a:p>
            <a:endParaRPr lang="es-GT" sz="2200" dirty="0"/>
          </a:p>
          <a:p>
            <a:pPr algn="just"/>
            <a:r>
              <a:rPr lang="es-GT" sz="2200" dirty="0"/>
              <a:t>Te hacemos la vida más fácil con productos de excelente calidad, con acabados </a:t>
            </a:r>
            <a:r>
              <a:rPr lang="es-GT" sz="2200" dirty="0" smtClean="0"/>
              <a:t>perfectos y </a:t>
            </a:r>
            <a:r>
              <a:rPr lang="es-GT" sz="2200" dirty="0"/>
              <a:t>apariencia agradable, todo esto al precio que a ti te conviene...</a:t>
            </a:r>
          </a:p>
          <a:p>
            <a:pPr marL="0" indent="0">
              <a:buNone/>
            </a:pPr>
            <a:endParaRPr lang="es-GT" sz="2200" dirty="0"/>
          </a:p>
          <a:p>
            <a:pPr algn="just"/>
            <a:r>
              <a:rPr lang="es-GT" sz="2200" dirty="0"/>
              <a:t>Bolik expresa tu talento.</a:t>
            </a:r>
          </a:p>
        </p:txBody>
      </p:sp>
    </p:spTree>
    <p:extLst>
      <p:ext uri="{BB962C8B-B14F-4D97-AF65-F5344CB8AC3E}">
        <p14:creationId xmlns:p14="http://schemas.microsoft.com/office/powerpoint/2010/main" val="4155282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Productos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666999"/>
            <a:ext cx="3513575" cy="3124201"/>
          </a:xfrm>
        </p:spPr>
        <p:txBody>
          <a:bodyPr>
            <a:noAutofit/>
          </a:bodyPr>
          <a:lstStyle/>
          <a:p>
            <a:r>
              <a:rPr lang="es-GT" sz="2200" dirty="0"/>
              <a:t>Bolígrafos</a:t>
            </a:r>
          </a:p>
          <a:p>
            <a:r>
              <a:rPr lang="es-GT" sz="2200" dirty="0"/>
              <a:t>Lápices</a:t>
            </a:r>
          </a:p>
          <a:p>
            <a:r>
              <a:rPr lang="es-GT" sz="2200" dirty="0"/>
              <a:t>Marcadores para pizarra</a:t>
            </a:r>
          </a:p>
          <a:p>
            <a:r>
              <a:rPr lang="es-GT" sz="2200" dirty="0"/>
              <a:t>Marcadores permanentes</a:t>
            </a:r>
          </a:p>
          <a:p>
            <a:r>
              <a:rPr lang="es-GT" sz="2200" dirty="0"/>
              <a:t>Marcadores resaltadores</a:t>
            </a:r>
          </a:p>
          <a:p>
            <a:r>
              <a:rPr lang="es-GT" sz="2200" dirty="0"/>
              <a:t>Marcadores escolares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135671" y="2580362"/>
            <a:ext cx="33820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200" dirty="0" smtClean="0"/>
              <a:t>Crayones de cera</a:t>
            </a:r>
          </a:p>
          <a:p>
            <a:pPr algn="just"/>
            <a:r>
              <a:rPr lang="es-GT" sz="2200" dirty="0" smtClean="0"/>
              <a:t>Lápices de colores</a:t>
            </a:r>
          </a:p>
          <a:p>
            <a:r>
              <a:rPr lang="es-GT" sz="2200" dirty="0" smtClean="0"/>
              <a:t>Estuches geométricos</a:t>
            </a:r>
          </a:p>
          <a:p>
            <a:r>
              <a:rPr lang="es-GT" sz="2200" dirty="0" smtClean="0"/>
              <a:t>Silicón líquido</a:t>
            </a:r>
          </a:p>
          <a:p>
            <a:r>
              <a:rPr lang="es-GT" sz="2200" dirty="0" smtClean="0"/>
              <a:t>Goma en barra</a:t>
            </a:r>
          </a:p>
          <a:p>
            <a:r>
              <a:rPr lang="es-GT" sz="2200" dirty="0" smtClean="0"/>
              <a:t>Goma blanca</a:t>
            </a:r>
          </a:p>
          <a:p>
            <a:r>
              <a:rPr lang="es-GT" sz="2200" dirty="0" smtClean="0"/>
              <a:t>Cinta adhesiva</a:t>
            </a:r>
          </a:p>
          <a:p>
            <a:r>
              <a:rPr lang="es-GT" sz="2200" dirty="0" smtClean="0"/>
              <a:t>Tijeras</a:t>
            </a:r>
          </a:p>
          <a:p>
            <a:r>
              <a:rPr lang="es-GT" sz="2200" dirty="0" smtClean="0"/>
              <a:t>Cepillos dentales</a:t>
            </a:r>
            <a:endParaRPr lang="es-GT" sz="22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58" y="3054360"/>
            <a:ext cx="3527366" cy="23494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33902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Contactos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GT" dirty="0" smtClean="0"/>
              <a:t>    </a:t>
            </a:r>
            <a:r>
              <a:rPr lang="es-GT" b="1" dirty="0" smtClean="0"/>
              <a:t>Oficinas </a:t>
            </a:r>
            <a:r>
              <a:rPr lang="es-GT" b="1" dirty="0"/>
              <a:t>Centrales</a:t>
            </a:r>
          </a:p>
          <a:p>
            <a:r>
              <a:rPr lang="es-GT" dirty="0"/>
              <a:t>6a. Avenida, 6-31, zona 2</a:t>
            </a:r>
          </a:p>
          <a:p>
            <a:r>
              <a:rPr lang="es-GT" dirty="0"/>
              <a:t>San José Villa Nueva Guatemala, C.A.</a:t>
            </a:r>
          </a:p>
          <a:p>
            <a:r>
              <a:rPr lang="es-GT" dirty="0"/>
              <a:t>Código Postal: 01064</a:t>
            </a:r>
          </a:p>
          <a:p>
            <a:endParaRPr lang="es-GT" dirty="0"/>
          </a:p>
          <a:p>
            <a:r>
              <a:rPr lang="es-GT" dirty="0"/>
              <a:t>PBX: 502.6628-2600</a:t>
            </a:r>
          </a:p>
          <a:p>
            <a:r>
              <a:rPr lang="es-GT" dirty="0"/>
              <a:t>FAX: 502.6628-2601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865" y="2798523"/>
            <a:ext cx="2505205" cy="25052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38" y="4827478"/>
            <a:ext cx="476250" cy="4762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213" y="2560398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03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Croquis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890393"/>
          </a:xfrm>
        </p:spPr>
        <p:txBody>
          <a:bodyPr/>
          <a:lstStyle/>
          <a:p>
            <a:r>
              <a:rPr lang="es-GT" dirty="0" smtClean="0"/>
              <a:t>Como llegar:</a:t>
            </a:r>
            <a:endParaRPr lang="es-GT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389" y="2977018"/>
            <a:ext cx="5017836" cy="2822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8677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878" y="192261"/>
            <a:ext cx="71723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28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Industrias Bolik S.A.</a:t>
            </a:r>
            <a:endParaRPr lang="es-GT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169" y="2800350"/>
            <a:ext cx="952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35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118</TotalTime>
  <Words>167</Words>
  <Application>Microsoft Office PowerPoint</Application>
  <PresentationFormat>Panorámica</PresentationFormat>
  <Paragraphs>34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Industrias BOLIK S.A.</vt:lpstr>
      <vt:lpstr>Industrias Bolik S.A.</vt:lpstr>
      <vt:lpstr>Productos</vt:lpstr>
      <vt:lpstr>Contactos</vt:lpstr>
      <vt:lpstr>Croquis</vt:lpstr>
      <vt:lpstr>Presentación de PowerPoint</vt:lpstr>
      <vt:lpstr>Industrias Bolik S.A.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Industrias BOLIK S.A.</dc:title>
  <dc:creator>Estudiante</dc:creator>
  <cp:lastModifiedBy>Estudiante</cp:lastModifiedBy>
  <cp:revision>10</cp:revision>
  <dcterms:created xsi:type="dcterms:W3CDTF">2018-08-15T16:48:50Z</dcterms:created>
  <dcterms:modified xsi:type="dcterms:W3CDTF">2018-08-15T18:48:29Z</dcterms:modified>
</cp:coreProperties>
</file>