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62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9144000" cy="5143500" type="screen16x9"/>
  <p:notesSz cx="17348200" cy="9753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E15"/>
    <a:srgbClr val="121212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3E795C-529F-48E5-B298-B400A936C4B2}">
  <a:tblStyle styleId="{1B3E795C-529F-48E5-B298-B400A936C4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1d829086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1d8290862_1_4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69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82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35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80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7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2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890750" y="1877188"/>
            <a:ext cx="53625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7200" i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03098" y="3036200"/>
            <a:ext cx="3337800" cy="34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19;p2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6;p2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TEXT">
  <p:cSld name="CUSTOM_6_1_2_1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 rot="-5400000" flipH="1">
            <a:off x="5377923" y="1370853"/>
            <a:ext cx="5139950" cy="2392194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02400" y="1079600"/>
            <a:ext cx="7353900" cy="36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/>
          <p:nvPr/>
        </p:nvSpPr>
        <p:spPr>
          <a:xfrm rot="5400000">
            <a:off x="5868285" y="1867790"/>
            <a:ext cx="5145431" cy="1406000"/>
          </a:xfrm>
          <a:custGeom>
            <a:avLst/>
            <a:gdLst/>
            <a:ahLst/>
            <a:cxnLst/>
            <a:rect l="l" t="t" r="r" b="b"/>
            <a:pathLst>
              <a:path w="27019" h="7383" extrusionOk="0">
                <a:moveTo>
                  <a:pt x="0" y="0"/>
                </a:moveTo>
                <a:lnTo>
                  <a:pt x="0" y="1912"/>
                </a:lnTo>
                <a:cubicBezTo>
                  <a:pt x="56" y="1916"/>
                  <a:pt x="109" y="1916"/>
                  <a:pt x="165" y="1919"/>
                </a:cubicBezTo>
                <a:cubicBezTo>
                  <a:pt x="6629" y="2682"/>
                  <a:pt x="10154" y="6895"/>
                  <a:pt x="16622" y="7333"/>
                </a:cubicBezTo>
                <a:cubicBezTo>
                  <a:pt x="17122" y="7366"/>
                  <a:pt x="17613" y="7382"/>
                  <a:pt x="18093" y="7382"/>
                </a:cubicBezTo>
                <a:cubicBezTo>
                  <a:pt x="21515" y="7382"/>
                  <a:pt x="24439" y="6566"/>
                  <a:pt x="27018" y="5266"/>
                </a:cubicBezTo>
                <a:lnTo>
                  <a:pt x="27018" y="0"/>
                </a:ln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" name="Google Shape;51;p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" name="Google Shape;56;p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1463925" y="548600"/>
            <a:ext cx="6216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36927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38763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>
            <a:off x="5497454" y="1496896"/>
            <a:ext cx="5148249" cy="2144958"/>
          </a:xfrm>
          <a:custGeom>
            <a:avLst/>
            <a:gdLst/>
            <a:ahLst/>
            <a:cxnLst/>
            <a:rect l="l" t="t" r="r" b="b"/>
            <a:pathLst>
              <a:path w="129532" h="53968" extrusionOk="0">
                <a:moveTo>
                  <a:pt x="129531" y="0"/>
                </a:moveTo>
                <a:cubicBezTo>
                  <a:pt x="125172" y="1142"/>
                  <a:pt x="121190" y="3730"/>
                  <a:pt x="117752" y="7781"/>
                </a:cubicBezTo>
                <a:cubicBezTo>
                  <a:pt x="112212" y="14311"/>
                  <a:pt x="109698" y="22513"/>
                  <a:pt x="104274" y="29110"/>
                </a:cubicBezTo>
                <a:cubicBezTo>
                  <a:pt x="99214" y="35269"/>
                  <a:pt x="92607" y="39492"/>
                  <a:pt x="84750" y="41071"/>
                </a:cubicBezTo>
                <a:cubicBezTo>
                  <a:pt x="82020" y="41620"/>
                  <a:pt x="79350" y="41852"/>
                  <a:pt x="76723" y="41852"/>
                </a:cubicBezTo>
                <a:cubicBezTo>
                  <a:pt x="63243" y="41852"/>
                  <a:pt x="50885" y="35718"/>
                  <a:pt x="37282" y="34649"/>
                </a:cubicBezTo>
                <a:cubicBezTo>
                  <a:pt x="35371" y="34499"/>
                  <a:pt x="33400" y="34417"/>
                  <a:pt x="31397" y="34417"/>
                </a:cubicBezTo>
                <a:cubicBezTo>
                  <a:pt x="20214" y="34417"/>
                  <a:pt x="8061" y="36954"/>
                  <a:pt x="1" y="44236"/>
                </a:cubicBezTo>
                <a:lnTo>
                  <a:pt x="862" y="53967"/>
                </a:lnTo>
                <a:lnTo>
                  <a:pt x="129531" y="53967"/>
                </a:lnTo>
                <a:lnTo>
                  <a:pt x="129531" y="0"/>
                </a:lnTo>
                <a:close/>
              </a:path>
            </a:pathLst>
          </a:custGeom>
          <a:solidFill>
            <a:srgbClr val="FFAD2C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7210402" y="3880550"/>
            <a:ext cx="1933598" cy="1262955"/>
          </a:xfrm>
          <a:custGeom>
            <a:avLst/>
            <a:gdLst/>
            <a:ahLst/>
            <a:cxnLst/>
            <a:rect l="l" t="t" r="r" b="b"/>
            <a:pathLst>
              <a:path w="22019" h="14382" extrusionOk="0">
                <a:moveTo>
                  <a:pt x="2802" y="1"/>
                </a:moveTo>
                <a:cubicBezTo>
                  <a:pt x="1853" y="1"/>
                  <a:pt x="914" y="67"/>
                  <a:pt x="0" y="201"/>
                </a:cubicBezTo>
                <a:lnTo>
                  <a:pt x="0" y="14382"/>
                </a:lnTo>
                <a:lnTo>
                  <a:pt x="22018" y="14382"/>
                </a:lnTo>
                <a:cubicBezTo>
                  <a:pt x="19585" y="6072"/>
                  <a:pt x="11902" y="1"/>
                  <a:pt x="2802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7150" dist="19050" dir="150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8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188" name="Google Shape;188;p8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89" name="Google Shape;189;p8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" name="Google Shape;199;p8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" name="Google Shape;204;p8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205" name="Google Shape;205;p8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8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9" name="Google Shape;209;p8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3"/>
          <p:cNvGrpSpPr/>
          <p:nvPr/>
        </p:nvGrpSpPr>
        <p:grpSpPr>
          <a:xfrm>
            <a:off x="614500" y="260050"/>
            <a:ext cx="7746075" cy="4329925"/>
            <a:chOff x="614500" y="260050"/>
            <a:chExt cx="7746075" cy="4329925"/>
          </a:xfrm>
        </p:grpSpPr>
        <p:grpSp>
          <p:nvGrpSpPr>
            <p:cNvPr id="553" name="Google Shape;553;p2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23"/>
            <p:cNvGrpSpPr/>
            <p:nvPr/>
          </p:nvGrpSpPr>
          <p:grpSpPr>
            <a:xfrm>
              <a:off x="614500" y="260050"/>
              <a:ext cx="7746075" cy="4329925"/>
              <a:chOff x="614500" y="260050"/>
              <a:chExt cx="7746075" cy="4329925"/>
            </a:xfrm>
          </p:grpSpPr>
          <p:sp>
            <p:nvSpPr>
              <p:cNvPr id="557" name="Google Shape;557;p23"/>
              <p:cNvSpPr/>
              <p:nvPr/>
            </p:nvSpPr>
            <p:spPr>
              <a:xfrm>
                <a:off x="1228975" y="762900"/>
                <a:ext cx="178500" cy="1785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8322175" y="2667050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5802925" y="4093275"/>
                <a:ext cx="38400" cy="3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7997400" y="990475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1139575" y="3369900"/>
                <a:ext cx="89400" cy="89400"/>
              </a:xfrm>
              <a:prstGeom prst="ellipse">
                <a:avLst/>
              </a:prstGeom>
              <a:noFill/>
              <a:ln w="19050" cap="flat" cmpd="sng">
                <a:solidFill>
                  <a:srgbClr val="DE42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5022100" y="260050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4" name="Google Shape;564;p23"/>
              <p:cNvGrpSpPr/>
              <p:nvPr/>
            </p:nvGrpSpPr>
            <p:grpSpPr>
              <a:xfrm>
                <a:off x="7773925" y="2086963"/>
                <a:ext cx="281610" cy="89409"/>
                <a:chOff x="2979400" y="3139200"/>
                <a:chExt cx="281610" cy="89409"/>
              </a:xfrm>
            </p:grpSpPr>
            <p:sp>
              <p:nvSpPr>
                <p:cNvPr id="565" name="Google Shape;565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" name="Google Shape;569;p23"/>
              <p:cNvGrpSpPr/>
              <p:nvPr/>
            </p:nvGrpSpPr>
            <p:grpSpPr>
              <a:xfrm>
                <a:off x="3351475" y="673487"/>
                <a:ext cx="281610" cy="89409"/>
                <a:chOff x="2979400" y="3139200"/>
                <a:chExt cx="281610" cy="89409"/>
              </a:xfrm>
            </p:grpSpPr>
            <p:sp>
              <p:nvSpPr>
                <p:cNvPr id="570" name="Google Shape;570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4" name="Google Shape;574;p23"/>
              <p:cNvSpPr/>
              <p:nvPr/>
            </p:nvSpPr>
            <p:spPr>
              <a:xfrm>
                <a:off x="8129025" y="3773000"/>
                <a:ext cx="38400" cy="38400"/>
              </a:xfrm>
              <a:prstGeom prst="ellipse">
                <a:avLst/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418000" y="4500575"/>
                <a:ext cx="89400" cy="89400"/>
              </a:xfrm>
              <a:prstGeom prst="mathPlus">
                <a:avLst>
                  <a:gd name="adj1" fmla="val 23520"/>
                </a:avLst>
              </a:prstGeom>
              <a:solidFill>
                <a:srgbClr val="DE4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2_4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nton"/>
              <a:buNone/>
              <a:defRPr sz="330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bel"/>
              <a:buNone/>
              <a:defRPr sz="110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605503" y="1950734"/>
            <a:ext cx="477993" cy="235907"/>
          </a:xfrm>
          <a:prstGeom prst="rect">
            <a:avLst/>
          </a:prstGeom>
          <a:solidFill>
            <a:srgbClr val="111111"/>
          </a:solidFill>
          <a:ln>
            <a:solidFill>
              <a:srgbClr val="12121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Google Shape;586;p28"/>
          <p:cNvSpPr/>
          <p:nvPr/>
        </p:nvSpPr>
        <p:spPr>
          <a:xfrm rot="2050849">
            <a:off x="784384" y="1551836"/>
            <a:ext cx="3411413" cy="3257641"/>
          </a:xfrm>
          <a:custGeom>
            <a:avLst/>
            <a:gdLst/>
            <a:ahLst/>
            <a:cxnLst/>
            <a:rect l="l" t="t" r="r" b="b"/>
            <a:pathLst>
              <a:path w="47032" h="44912" extrusionOk="0">
                <a:moveTo>
                  <a:pt x="33589" y="1"/>
                </a:moveTo>
                <a:cubicBezTo>
                  <a:pt x="31733" y="1"/>
                  <a:pt x="29855" y="439"/>
                  <a:pt x="28112" y="1368"/>
                </a:cubicBezTo>
                <a:cubicBezTo>
                  <a:pt x="27779" y="1543"/>
                  <a:pt x="27459" y="1734"/>
                  <a:pt x="27153" y="1935"/>
                </a:cubicBezTo>
                <a:cubicBezTo>
                  <a:pt x="23742" y="4182"/>
                  <a:pt x="19774" y="5411"/>
                  <a:pt x="15697" y="5662"/>
                </a:cubicBezTo>
                <a:cubicBezTo>
                  <a:pt x="13621" y="5791"/>
                  <a:pt x="11542" y="6368"/>
                  <a:pt x="9595" y="7435"/>
                </a:cubicBezTo>
                <a:cubicBezTo>
                  <a:pt x="2595" y="11278"/>
                  <a:pt x="1" y="19961"/>
                  <a:pt x="3742" y="27014"/>
                </a:cubicBezTo>
                <a:cubicBezTo>
                  <a:pt x="6312" y="31858"/>
                  <a:pt x="11226" y="34656"/>
                  <a:pt x="16347" y="34752"/>
                </a:cubicBezTo>
                <a:cubicBezTo>
                  <a:pt x="18667" y="34791"/>
                  <a:pt x="20776" y="36116"/>
                  <a:pt x="21841" y="38176"/>
                </a:cubicBezTo>
                <a:lnTo>
                  <a:pt x="21900" y="38294"/>
                </a:lnTo>
                <a:cubicBezTo>
                  <a:pt x="24137" y="42519"/>
                  <a:pt x="28425" y="44912"/>
                  <a:pt x="32868" y="44912"/>
                </a:cubicBezTo>
                <a:cubicBezTo>
                  <a:pt x="34894" y="44912"/>
                  <a:pt x="36957" y="44411"/>
                  <a:pt x="38871" y="43360"/>
                </a:cubicBezTo>
                <a:cubicBezTo>
                  <a:pt x="44794" y="40098"/>
                  <a:pt x="47031" y="32679"/>
                  <a:pt x="43861" y="26675"/>
                </a:cubicBezTo>
                <a:cubicBezTo>
                  <a:pt x="43848" y="26655"/>
                  <a:pt x="43838" y="26635"/>
                  <a:pt x="43828" y="26615"/>
                </a:cubicBezTo>
                <a:cubicBezTo>
                  <a:pt x="42283" y="23732"/>
                  <a:pt x="42299" y="20271"/>
                  <a:pt x="43881" y="17407"/>
                </a:cubicBezTo>
                <a:cubicBezTo>
                  <a:pt x="45749" y="14026"/>
                  <a:pt x="45911" y="9788"/>
                  <a:pt x="43927" y="6130"/>
                </a:cubicBezTo>
                <a:cubicBezTo>
                  <a:pt x="41811" y="2225"/>
                  <a:pt x="37761" y="1"/>
                  <a:pt x="33589" y="1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28"/>
          <p:cNvGrpSpPr/>
          <p:nvPr/>
        </p:nvGrpSpPr>
        <p:grpSpPr>
          <a:xfrm>
            <a:off x="2255881" y="3656112"/>
            <a:ext cx="1227793" cy="1227969"/>
            <a:chOff x="4810900" y="3749900"/>
            <a:chExt cx="699000" cy="699100"/>
          </a:xfrm>
        </p:grpSpPr>
        <p:sp>
          <p:nvSpPr>
            <p:cNvPr id="588" name="Google Shape;588;p28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28"/>
          <p:cNvSpPr/>
          <p:nvPr/>
        </p:nvSpPr>
        <p:spPr>
          <a:xfrm>
            <a:off x="102374" y="556667"/>
            <a:ext cx="3753769" cy="3753924"/>
          </a:xfrm>
          <a:custGeom>
            <a:avLst/>
            <a:gdLst/>
            <a:ahLst/>
            <a:cxnLst/>
            <a:rect l="l" t="t" r="r" b="b"/>
            <a:pathLst>
              <a:path w="96934" h="96938" extrusionOk="0">
                <a:moveTo>
                  <a:pt x="48467" y="1"/>
                </a:moveTo>
                <a:cubicBezTo>
                  <a:pt x="21697" y="1"/>
                  <a:pt x="1" y="21702"/>
                  <a:pt x="1" y="48471"/>
                </a:cubicBezTo>
                <a:cubicBezTo>
                  <a:pt x="1" y="75235"/>
                  <a:pt x="21697" y="96937"/>
                  <a:pt x="48467" y="96937"/>
                </a:cubicBezTo>
                <a:cubicBezTo>
                  <a:pt x="75237" y="96937"/>
                  <a:pt x="96933" y="75235"/>
                  <a:pt x="96933" y="48471"/>
                </a:cubicBezTo>
                <a:cubicBezTo>
                  <a:pt x="96933" y="21702"/>
                  <a:pt x="75237" y="1"/>
                  <a:pt x="48467" y="1"/>
                </a:cubicBezTo>
                <a:close/>
              </a:path>
            </a:pathLst>
          </a:custGeom>
          <a:gradFill>
            <a:gsLst>
              <a:gs pos="0">
                <a:srgbClr val="FFC002">
                  <a:alpha val="29019"/>
                </a:srgbClr>
              </a:gs>
              <a:gs pos="100000">
                <a:srgbClr val="E69138">
                  <a:alpha val="29019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389456" y="3346712"/>
            <a:ext cx="2610336" cy="1259221"/>
          </a:xfrm>
          <a:custGeom>
            <a:avLst/>
            <a:gdLst/>
            <a:ahLst/>
            <a:cxnLst/>
            <a:rect l="l" t="t" r="r" b="b"/>
            <a:pathLst>
              <a:path w="67407" h="32517" extrusionOk="0">
                <a:moveTo>
                  <a:pt x="51014" y="1"/>
                </a:moveTo>
                <a:cubicBezTo>
                  <a:pt x="49989" y="1"/>
                  <a:pt x="48966" y="101"/>
                  <a:pt x="47965" y="307"/>
                </a:cubicBezTo>
                <a:cubicBezTo>
                  <a:pt x="44368" y="1047"/>
                  <a:pt x="41609" y="2901"/>
                  <a:pt x="38734" y="5113"/>
                </a:cubicBezTo>
                <a:cubicBezTo>
                  <a:pt x="35907" y="7292"/>
                  <a:pt x="32974" y="8947"/>
                  <a:pt x="29392" y="9456"/>
                </a:cubicBezTo>
                <a:cubicBezTo>
                  <a:pt x="28753" y="9547"/>
                  <a:pt x="28129" y="9587"/>
                  <a:pt x="27516" y="9587"/>
                </a:cubicBezTo>
                <a:cubicBezTo>
                  <a:pt x="24985" y="9587"/>
                  <a:pt x="22630" y="8908"/>
                  <a:pt x="20078" y="8323"/>
                </a:cubicBezTo>
                <a:cubicBezTo>
                  <a:pt x="18199" y="7891"/>
                  <a:pt x="16505" y="7695"/>
                  <a:pt x="14986" y="7695"/>
                </a:cubicBezTo>
                <a:cubicBezTo>
                  <a:pt x="0" y="7695"/>
                  <a:pt x="2133" y="26842"/>
                  <a:pt x="12745" y="27739"/>
                </a:cubicBezTo>
                <a:cubicBezTo>
                  <a:pt x="12921" y="27754"/>
                  <a:pt x="13096" y="27761"/>
                  <a:pt x="13270" y="27761"/>
                </a:cubicBezTo>
                <a:cubicBezTo>
                  <a:pt x="16272" y="27761"/>
                  <a:pt x="18896" y="25646"/>
                  <a:pt x="21719" y="24689"/>
                </a:cubicBezTo>
                <a:cubicBezTo>
                  <a:pt x="23363" y="24134"/>
                  <a:pt x="25095" y="23872"/>
                  <a:pt x="26828" y="23872"/>
                </a:cubicBezTo>
                <a:cubicBezTo>
                  <a:pt x="28069" y="23872"/>
                  <a:pt x="29312" y="24006"/>
                  <a:pt x="30525" y="24263"/>
                </a:cubicBezTo>
                <a:cubicBezTo>
                  <a:pt x="34063" y="25014"/>
                  <a:pt x="36812" y="27154"/>
                  <a:pt x="39741" y="29138"/>
                </a:cubicBezTo>
                <a:cubicBezTo>
                  <a:pt x="42418" y="30954"/>
                  <a:pt x="45168" y="32241"/>
                  <a:pt x="48450" y="32473"/>
                </a:cubicBezTo>
                <a:cubicBezTo>
                  <a:pt x="48852" y="32502"/>
                  <a:pt x="49255" y="32516"/>
                  <a:pt x="49658" y="32516"/>
                </a:cubicBezTo>
                <a:cubicBezTo>
                  <a:pt x="55454" y="32516"/>
                  <a:pt x="61213" y="29581"/>
                  <a:pt x="64192" y="24524"/>
                </a:cubicBezTo>
                <a:cubicBezTo>
                  <a:pt x="67391" y="19104"/>
                  <a:pt x="67407" y="12108"/>
                  <a:pt x="63989" y="6784"/>
                </a:cubicBezTo>
                <a:cubicBezTo>
                  <a:pt x="61218" y="2463"/>
                  <a:pt x="56088" y="1"/>
                  <a:pt x="51014" y="1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8"/>
          <p:cNvSpPr/>
          <p:nvPr/>
        </p:nvSpPr>
        <p:spPr>
          <a:xfrm>
            <a:off x="49407" y="5187"/>
            <a:ext cx="3337669" cy="3692119"/>
          </a:xfrm>
          <a:custGeom>
            <a:avLst/>
            <a:gdLst/>
            <a:ahLst/>
            <a:cxnLst/>
            <a:rect l="l" t="t" r="r" b="b"/>
            <a:pathLst>
              <a:path w="86189" h="95342" extrusionOk="0">
                <a:moveTo>
                  <a:pt x="35217" y="0"/>
                </a:moveTo>
                <a:cubicBezTo>
                  <a:pt x="31181" y="0"/>
                  <a:pt x="27106" y="556"/>
                  <a:pt x="23097" y="1716"/>
                </a:cubicBezTo>
                <a:cubicBezTo>
                  <a:pt x="14557" y="4185"/>
                  <a:pt x="4924" y="9475"/>
                  <a:pt x="3375" y="21128"/>
                </a:cubicBezTo>
                <a:cubicBezTo>
                  <a:pt x="0" y="46561"/>
                  <a:pt x="29094" y="41696"/>
                  <a:pt x="32246" y="53942"/>
                </a:cubicBezTo>
                <a:cubicBezTo>
                  <a:pt x="35396" y="66195"/>
                  <a:pt x="17219" y="74836"/>
                  <a:pt x="33441" y="89731"/>
                </a:cubicBezTo>
                <a:cubicBezTo>
                  <a:pt x="37627" y="93573"/>
                  <a:pt x="43204" y="95341"/>
                  <a:pt x="49137" y="95341"/>
                </a:cubicBezTo>
                <a:cubicBezTo>
                  <a:pt x="66195" y="95341"/>
                  <a:pt x="86189" y="80728"/>
                  <a:pt x="84486" y="58799"/>
                </a:cubicBezTo>
                <a:cubicBezTo>
                  <a:pt x="83340" y="44009"/>
                  <a:pt x="79844" y="31341"/>
                  <a:pt x="73648" y="21428"/>
                </a:cubicBezTo>
                <a:cubicBezTo>
                  <a:pt x="65259" y="8001"/>
                  <a:pt x="50524" y="0"/>
                  <a:pt x="35217" y="0"/>
                </a:cubicBezTo>
                <a:close/>
              </a:path>
            </a:pathLst>
          </a:custGeom>
          <a:solidFill>
            <a:srgbClr val="FFAD2C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8"/>
          <p:cNvGrpSpPr/>
          <p:nvPr/>
        </p:nvGrpSpPr>
        <p:grpSpPr>
          <a:xfrm>
            <a:off x="447823" y="4444541"/>
            <a:ext cx="1587098" cy="344234"/>
            <a:chOff x="834898" y="4444541"/>
            <a:chExt cx="1587098" cy="344234"/>
          </a:xfrm>
        </p:grpSpPr>
        <p:sp>
          <p:nvSpPr>
            <p:cNvPr id="613" name="Google Shape;613;p28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834898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100699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1179093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351190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52328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695346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867444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039541" y="4597508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211638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83736" y="4597508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834898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00699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179093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70" y="989"/>
                    <a:pt x="988" y="765"/>
                    <a:pt x="988" y="495"/>
                  </a:cubicBezTo>
                  <a:cubicBezTo>
                    <a:pt x="988" y="218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1351190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9" y="989"/>
                    <a:pt x="988" y="765"/>
                    <a:pt x="988" y="495"/>
                  </a:cubicBezTo>
                  <a:cubicBezTo>
                    <a:pt x="988" y="218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52328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695346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5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867444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18"/>
                    <a:pt x="1" y="495"/>
                  </a:cubicBezTo>
                  <a:cubicBezTo>
                    <a:pt x="1" y="765"/>
                    <a:pt x="223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039541" y="4750475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18"/>
                    <a:pt x="1" y="495"/>
                  </a:cubicBezTo>
                  <a:cubicBezTo>
                    <a:pt x="1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11638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18"/>
                    <a:pt x="0" y="495"/>
                  </a:cubicBezTo>
                  <a:cubicBezTo>
                    <a:pt x="0" y="765"/>
                    <a:pt x="222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383736" y="4750475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18"/>
                    <a:pt x="0" y="495"/>
                  </a:cubicBezTo>
                  <a:cubicBezTo>
                    <a:pt x="0" y="765"/>
                    <a:pt x="217" y="989"/>
                    <a:pt x="494" y="989"/>
                  </a:cubicBezTo>
                  <a:cubicBezTo>
                    <a:pt x="765" y="989"/>
                    <a:pt x="988" y="765"/>
                    <a:pt x="988" y="495"/>
                  </a:cubicBezTo>
                  <a:cubicBezTo>
                    <a:pt x="988" y="218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8"/>
          <p:cNvGrpSpPr/>
          <p:nvPr/>
        </p:nvGrpSpPr>
        <p:grpSpPr>
          <a:xfrm rot="9824987">
            <a:off x="4028641" y="767543"/>
            <a:ext cx="433140" cy="433202"/>
            <a:chOff x="4810900" y="3749900"/>
            <a:chExt cx="699000" cy="699100"/>
          </a:xfrm>
        </p:grpSpPr>
        <p:sp>
          <p:nvSpPr>
            <p:cNvPr id="644" name="Google Shape;644;p28"/>
            <p:cNvSpPr/>
            <p:nvPr/>
          </p:nvSpPr>
          <p:spPr>
            <a:xfrm>
              <a:off x="4867025" y="3760375"/>
              <a:ext cx="208125" cy="148925"/>
            </a:xfrm>
            <a:custGeom>
              <a:avLst/>
              <a:gdLst/>
              <a:ahLst/>
              <a:cxnLst/>
              <a:rect l="l" t="t" r="r" b="b"/>
              <a:pathLst>
                <a:path w="8325" h="5957" extrusionOk="0">
                  <a:moveTo>
                    <a:pt x="8325" y="0"/>
                  </a:moveTo>
                  <a:lnTo>
                    <a:pt x="8325" y="0"/>
                  </a:lnTo>
                  <a:cubicBezTo>
                    <a:pt x="8215" y="27"/>
                    <a:pt x="8107" y="57"/>
                    <a:pt x="8002" y="83"/>
                  </a:cubicBezTo>
                  <a:cubicBezTo>
                    <a:pt x="7886" y="116"/>
                    <a:pt x="7774" y="149"/>
                    <a:pt x="7659" y="185"/>
                  </a:cubicBezTo>
                  <a:lnTo>
                    <a:pt x="392" y="5386"/>
                  </a:lnTo>
                  <a:cubicBezTo>
                    <a:pt x="323" y="5481"/>
                    <a:pt x="254" y="5580"/>
                    <a:pt x="188" y="5679"/>
                  </a:cubicBezTo>
                  <a:cubicBezTo>
                    <a:pt x="122" y="5768"/>
                    <a:pt x="63" y="5864"/>
                    <a:pt x="0" y="5956"/>
                  </a:cubicBezTo>
                  <a:lnTo>
                    <a:pt x="8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4830850" y="3749900"/>
              <a:ext cx="325125" cy="232700"/>
            </a:xfrm>
            <a:custGeom>
              <a:avLst/>
              <a:gdLst/>
              <a:ahLst/>
              <a:cxnLst/>
              <a:rect l="l" t="t" r="r" b="b"/>
              <a:pathLst>
                <a:path w="13005" h="9308" extrusionOk="0">
                  <a:moveTo>
                    <a:pt x="13004" y="1"/>
                  </a:moveTo>
                  <a:cubicBezTo>
                    <a:pt x="12935" y="1"/>
                    <a:pt x="12866" y="4"/>
                    <a:pt x="12794" y="4"/>
                  </a:cubicBezTo>
                  <a:cubicBezTo>
                    <a:pt x="12724" y="8"/>
                    <a:pt x="12652" y="11"/>
                    <a:pt x="12583" y="11"/>
                  </a:cubicBezTo>
                  <a:lnTo>
                    <a:pt x="148" y="8909"/>
                  </a:lnTo>
                  <a:cubicBezTo>
                    <a:pt x="122" y="8975"/>
                    <a:pt x="96" y="9044"/>
                    <a:pt x="73" y="9110"/>
                  </a:cubicBezTo>
                  <a:cubicBezTo>
                    <a:pt x="46" y="9176"/>
                    <a:pt x="23" y="9242"/>
                    <a:pt x="1" y="9308"/>
                  </a:cubicBezTo>
                  <a:lnTo>
                    <a:pt x="13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4815675" y="3753050"/>
              <a:ext cx="400350" cy="287725"/>
            </a:xfrm>
            <a:custGeom>
              <a:avLst/>
              <a:gdLst/>
              <a:ahLst/>
              <a:cxnLst/>
              <a:rect l="l" t="t" r="r" b="b"/>
              <a:pathLst>
                <a:path w="16014" h="11509" extrusionOk="0">
                  <a:moveTo>
                    <a:pt x="15678" y="1"/>
                  </a:moveTo>
                  <a:lnTo>
                    <a:pt x="63" y="11176"/>
                  </a:lnTo>
                  <a:cubicBezTo>
                    <a:pt x="51" y="11232"/>
                    <a:pt x="40" y="11287"/>
                    <a:pt x="31" y="11343"/>
                  </a:cubicBezTo>
                  <a:cubicBezTo>
                    <a:pt x="21" y="11400"/>
                    <a:pt x="11" y="11453"/>
                    <a:pt x="1" y="11509"/>
                  </a:cubicBezTo>
                  <a:lnTo>
                    <a:pt x="16014" y="50"/>
                  </a:lnTo>
                  <a:cubicBezTo>
                    <a:pt x="15961" y="40"/>
                    <a:pt x="15905" y="33"/>
                    <a:pt x="15849" y="24"/>
                  </a:cubicBezTo>
                  <a:cubicBezTo>
                    <a:pt x="15793" y="17"/>
                    <a:pt x="15734" y="7"/>
                    <a:pt x="1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810900" y="3763925"/>
              <a:ext cx="454975" cy="327675"/>
            </a:xfrm>
            <a:custGeom>
              <a:avLst/>
              <a:gdLst/>
              <a:ahLst/>
              <a:cxnLst/>
              <a:rect l="l" t="t" r="r" b="b"/>
              <a:pathLst>
                <a:path w="18199" h="13107" extrusionOk="0">
                  <a:moveTo>
                    <a:pt x="17912" y="1"/>
                  </a:moveTo>
                  <a:lnTo>
                    <a:pt x="11" y="12810"/>
                  </a:lnTo>
                  <a:cubicBezTo>
                    <a:pt x="8" y="12860"/>
                    <a:pt x="8" y="12909"/>
                    <a:pt x="4" y="12958"/>
                  </a:cubicBezTo>
                  <a:cubicBezTo>
                    <a:pt x="4" y="13008"/>
                    <a:pt x="0" y="13057"/>
                    <a:pt x="0" y="13106"/>
                  </a:cubicBezTo>
                  <a:lnTo>
                    <a:pt x="18199" y="86"/>
                  </a:lnTo>
                  <a:cubicBezTo>
                    <a:pt x="18149" y="73"/>
                    <a:pt x="18103" y="56"/>
                    <a:pt x="18057" y="43"/>
                  </a:cubicBezTo>
                  <a:cubicBezTo>
                    <a:pt x="18007" y="27"/>
                    <a:pt x="17962" y="13"/>
                    <a:pt x="1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4812225" y="3779975"/>
              <a:ext cx="496500" cy="357700"/>
            </a:xfrm>
            <a:custGeom>
              <a:avLst/>
              <a:gdLst/>
              <a:ahLst/>
              <a:cxnLst/>
              <a:rect l="l" t="t" r="r" b="b"/>
              <a:pathLst>
                <a:path w="19860" h="14308" extrusionOk="0">
                  <a:moveTo>
                    <a:pt x="19609" y="1"/>
                  </a:moveTo>
                  <a:lnTo>
                    <a:pt x="0" y="14034"/>
                  </a:lnTo>
                  <a:cubicBezTo>
                    <a:pt x="4" y="14079"/>
                    <a:pt x="7" y="14125"/>
                    <a:pt x="11" y="14169"/>
                  </a:cubicBezTo>
                  <a:cubicBezTo>
                    <a:pt x="17" y="14215"/>
                    <a:pt x="20" y="14261"/>
                    <a:pt x="27" y="14307"/>
                  </a:cubicBezTo>
                  <a:lnTo>
                    <a:pt x="19859" y="113"/>
                  </a:lnTo>
                  <a:cubicBezTo>
                    <a:pt x="19816" y="93"/>
                    <a:pt x="19777" y="77"/>
                    <a:pt x="19734" y="57"/>
                  </a:cubicBezTo>
                  <a:cubicBezTo>
                    <a:pt x="19695" y="37"/>
                    <a:pt x="19652" y="21"/>
                    <a:pt x="1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818650" y="3800025"/>
              <a:ext cx="527625" cy="379825"/>
            </a:xfrm>
            <a:custGeom>
              <a:avLst/>
              <a:gdLst/>
              <a:ahLst/>
              <a:cxnLst/>
              <a:rect l="l" t="t" r="r" b="b"/>
              <a:pathLst>
                <a:path w="21105" h="15193" extrusionOk="0">
                  <a:moveTo>
                    <a:pt x="20884" y="0"/>
                  </a:moveTo>
                  <a:lnTo>
                    <a:pt x="1" y="14942"/>
                  </a:lnTo>
                  <a:cubicBezTo>
                    <a:pt x="11" y="14984"/>
                    <a:pt x="20" y="15024"/>
                    <a:pt x="31" y="15067"/>
                  </a:cubicBezTo>
                  <a:cubicBezTo>
                    <a:pt x="40" y="15110"/>
                    <a:pt x="46" y="15150"/>
                    <a:pt x="57" y="15192"/>
                  </a:cubicBezTo>
                  <a:lnTo>
                    <a:pt x="21105" y="131"/>
                  </a:lnTo>
                  <a:cubicBezTo>
                    <a:pt x="21069" y="112"/>
                    <a:pt x="21033" y="89"/>
                    <a:pt x="20996" y="66"/>
                  </a:cubicBezTo>
                  <a:cubicBezTo>
                    <a:pt x="20957" y="43"/>
                    <a:pt x="20920" y="20"/>
                    <a:pt x="20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4829675" y="3823150"/>
              <a:ext cx="549725" cy="395750"/>
            </a:xfrm>
            <a:custGeom>
              <a:avLst/>
              <a:gdLst/>
              <a:ahLst/>
              <a:cxnLst/>
              <a:rect l="l" t="t" r="r" b="b"/>
              <a:pathLst>
                <a:path w="21989" h="15830" extrusionOk="0">
                  <a:moveTo>
                    <a:pt x="21798" y="1"/>
                  </a:moveTo>
                  <a:lnTo>
                    <a:pt x="1" y="15598"/>
                  </a:lnTo>
                  <a:cubicBezTo>
                    <a:pt x="14" y="15635"/>
                    <a:pt x="28" y="15674"/>
                    <a:pt x="40" y="15714"/>
                  </a:cubicBezTo>
                  <a:cubicBezTo>
                    <a:pt x="54" y="15753"/>
                    <a:pt x="70" y="15790"/>
                    <a:pt x="84" y="15829"/>
                  </a:cubicBezTo>
                  <a:lnTo>
                    <a:pt x="21989" y="156"/>
                  </a:lnTo>
                  <a:cubicBezTo>
                    <a:pt x="21956" y="129"/>
                    <a:pt x="21926" y="103"/>
                    <a:pt x="21894" y="76"/>
                  </a:cubicBezTo>
                  <a:cubicBezTo>
                    <a:pt x="21860" y="54"/>
                    <a:pt x="21827" y="27"/>
                    <a:pt x="21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4844700" y="3849200"/>
              <a:ext cx="564050" cy="405950"/>
            </a:xfrm>
            <a:custGeom>
              <a:avLst/>
              <a:gdLst/>
              <a:ahLst/>
              <a:cxnLst/>
              <a:rect l="l" t="t" r="r" b="b"/>
              <a:pathLst>
                <a:path w="22562" h="16238" extrusionOk="0">
                  <a:moveTo>
                    <a:pt x="22390" y="0"/>
                  </a:moveTo>
                  <a:lnTo>
                    <a:pt x="0" y="16023"/>
                  </a:lnTo>
                  <a:cubicBezTo>
                    <a:pt x="17" y="16059"/>
                    <a:pt x="33" y="16096"/>
                    <a:pt x="52" y="16132"/>
                  </a:cubicBezTo>
                  <a:cubicBezTo>
                    <a:pt x="69" y="16168"/>
                    <a:pt x="86" y="16201"/>
                    <a:pt x="105" y="16237"/>
                  </a:cubicBezTo>
                  <a:lnTo>
                    <a:pt x="22561" y="169"/>
                  </a:lnTo>
                  <a:cubicBezTo>
                    <a:pt x="22531" y="142"/>
                    <a:pt x="22505" y="113"/>
                    <a:pt x="22475" y="86"/>
                  </a:cubicBezTo>
                  <a:lnTo>
                    <a:pt x="22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4863300" y="3877775"/>
              <a:ext cx="571150" cy="411050"/>
            </a:xfrm>
            <a:custGeom>
              <a:avLst/>
              <a:gdLst/>
              <a:ahLst/>
              <a:cxnLst/>
              <a:rect l="l" t="t" r="r" b="b"/>
              <a:pathLst>
                <a:path w="22846" h="16442" extrusionOk="0">
                  <a:moveTo>
                    <a:pt x="22697" y="1"/>
                  </a:moveTo>
                  <a:lnTo>
                    <a:pt x="0" y="16241"/>
                  </a:lnTo>
                  <a:cubicBezTo>
                    <a:pt x="20" y="16274"/>
                    <a:pt x="44" y="16311"/>
                    <a:pt x="64" y="16343"/>
                  </a:cubicBezTo>
                  <a:cubicBezTo>
                    <a:pt x="87" y="16376"/>
                    <a:pt x="106" y="16409"/>
                    <a:pt x="129" y="16442"/>
                  </a:cubicBezTo>
                  <a:lnTo>
                    <a:pt x="22846" y="185"/>
                  </a:lnTo>
                  <a:cubicBezTo>
                    <a:pt x="22823" y="156"/>
                    <a:pt x="22796" y="126"/>
                    <a:pt x="22773" y="93"/>
                  </a:cubicBezTo>
                  <a:cubicBezTo>
                    <a:pt x="22747" y="63"/>
                    <a:pt x="22720" y="34"/>
                    <a:pt x="2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4885475" y="3908925"/>
              <a:ext cx="571225" cy="411050"/>
            </a:xfrm>
            <a:custGeom>
              <a:avLst/>
              <a:gdLst/>
              <a:ahLst/>
              <a:cxnLst/>
              <a:rect l="l" t="t" r="r" b="b"/>
              <a:pathLst>
                <a:path w="22849" h="16442" extrusionOk="0">
                  <a:moveTo>
                    <a:pt x="22719" y="1"/>
                  </a:moveTo>
                  <a:lnTo>
                    <a:pt x="0" y="16257"/>
                  </a:lnTo>
                  <a:cubicBezTo>
                    <a:pt x="23" y="16291"/>
                    <a:pt x="50" y="16320"/>
                    <a:pt x="73" y="16350"/>
                  </a:cubicBezTo>
                  <a:cubicBezTo>
                    <a:pt x="99" y="16382"/>
                    <a:pt x="122" y="16412"/>
                    <a:pt x="149" y="16442"/>
                  </a:cubicBezTo>
                  <a:lnTo>
                    <a:pt x="22848" y="198"/>
                  </a:lnTo>
                  <a:cubicBezTo>
                    <a:pt x="22829" y="165"/>
                    <a:pt x="22806" y="133"/>
                    <a:pt x="22786" y="99"/>
                  </a:cubicBezTo>
                  <a:cubicBezTo>
                    <a:pt x="22762" y="66"/>
                    <a:pt x="22742" y="34"/>
                    <a:pt x="2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4911000" y="3942475"/>
              <a:ext cx="564475" cy="406275"/>
            </a:xfrm>
            <a:custGeom>
              <a:avLst/>
              <a:gdLst/>
              <a:ahLst/>
              <a:cxnLst/>
              <a:rect l="l" t="t" r="r" b="b"/>
              <a:pathLst>
                <a:path w="22579" h="16251" extrusionOk="0">
                  <a:moveTo>
                    <a:pt x="22473" y="0"/>
                  </a:moveTo>
                  <a:lnTo>
                    <a:pt x="1" y="16079"/>
                  </a:lnTo>
                  <a:cubicBezTo>
                    <a:pt x="30" y="16108"/>
                    <a:pt x="57" y="16138"/>
                    <a:pt x="86" y="16164"/>
                  </a:cubicBezTo>
                  <a:cubicBezTo>
                    <a:pt x="113" y="16194"/>
                    <a:pt x="143" y="16220"/>
                    <a:pt x="173" y="16250"/>
                  </a:cubicBezTo>
                  <a:lnTo>
                    <a:pt x="22579" y="218"/>
                  </a:lnTo>
                  <a:cubicBezTo>
                    <a:pt x="22562" y="181"/>
                    <a:pt x="22542" y="145"/>
                    <a:pt x="22526" y="108"/>
                  </a:cubicBezTo>
                  <a:cubicBezTo>
                    <a:pt x="22509" y="72"/>
                    <a:pt x="22489" y="36"/>
                    <a:pt x="2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4940175" y="3978625"/>
              <a:ext cx="550375" cy="396225"/>
            </a:xfrm>
            <a:custGeom>
              <a:avLst/>
              <a:gdLst/>
              <a:ahLst/>
              <a:cxnLst/>
              <a:rect l="l" t="t" r="r" b="b"/>
              <a:pathLst>
                <a:path w="22015" h="15849" extrusionOk="0">
                  <a:moveTo>
                    <a:pt x="21932" y="1"/>
                  </a:moveTo>
                  <a:lnTo>
                    <a:pt x="1" y="15694"/>
                  </a:lnTo>
                  <a:cubicBezTo>
                    <a:pt x="34" y="15720"/>
                    <a:pt x="66" y="15746"/>
                    <a:pt x="96" y="15773"/>
                  </a:cubicBezTo>
                  <a:cubicBezTo>
                    <a:pt x="129" y="15796"/>
                    <a:pt x="162" y="15822"/>
                    <a:pt x="195" y="15848"/>
                  </a:cubicBezTo>
                  <a:lnTo>
                    <a:pt x="22014" y="235"/>
                  </a:lnTo>
                  <a:cubicBezTo>
                    <a:pt x="22002" y="195"/>
                    <a:pt x="21988" y="156"/>
                    <a:pt x="21975" y="116"/>
                  </a:cubicBezTo>
                  <a:cubicBezTo>
                    <a:pt x="21962" y="80"/>
                    <a:pt x="21949" y="40"/>
                    <a:pt x="2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4973225" y="4017600"/>
              <a:ext cx="528525" cy="380575"/>
            </a:xfrm>
            <a:custGeom>
              <a:avLst/>
              <a:gdLst/>
              <a:ahLst/>
              <a:cxnLst/>
              <a:rect l="l" t="t" r="r" b="b"/>
              <a:pathLst>
                <a:path w="21141" h="15223" extrusionOk="0">
                  <a:moveTo>
                    <a:pt x="21085" y="1"/>
                  </a:moveTo>
                  <a:lnTo>
                    <a:pt x="0" y="15087"/>
                  </a:lnTo>
                  <a:cubicBezTo>
                    <a:pt x="37" y="15110"/>
                    <a:pt x="72" y="15133"/>
                    <a:pt x="109" y="15153"/>
                  </a:cubicBezTo>
                  <a:cubicBezTo>
                    <a:pt x="145" y="15176"/>
                    <a:pt x="181" y="15199"/>
                    <a:pt x="218" y="15223"/>
                  </a:cubicBezTo>
                  <a:lnTo>
                    <a:pt x="21141" y="250"/>
                  </a:lnTo>
                  <a:cubicBezTo>
                    <a:pt x="21131" y="208"/>
                    <a:pt x="21121" y="165"/>
                    <a:pt x="21111" y="126"/>
                  </a:cubicBezTo>
                  <a:cubicBezTo>
                    <a:pt x="21104" y="83"/>
                    <a:pt x="21095" y="43"/>
                    <a:pt x="2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5010600" y="4059700"/>
              <a:ext cx="497825" cy="358575"/>
            </a:xfrm>
            <a:custGeom>
              <a:avLst/>
              <a:gdLst/>
              <a:ahLst/>
              <a:cxnLst/>
              <a:rect l="l" t="t" r="r" b="b"/>
              <a:pathLst>
                <a:path w="19913" h="14343" extrusionOk="0">
                  <a:moveTo>
                    <a:pt x="19883" y="0"/>
                  </a:moveTo>
                  <a:lnTo>
                    <a:pt x="1" y="14227"/>
                  </a:lnTo>
                  <a:cubicBezTo>
                    <a:pt x="40" y="14247"/>
                    <a:pt x="84" y="14266"/>
                    <a:pt x="123" y="14286"/>
                  </a:cubicBezTo>
                  <a:cubicBezTo>
                    <a:pt x="166" y="14306"/>
                    <a:pt x="206" y="14323"/>
                    <a:pt x="248" y="14342"/>
                  </a:cubicBezTo>
                  <a:lnTo>
                    <a:pt x="19912" y="271"/>
                  </a:lnTo>
                  <a:cubicBezTo>
                    <a:pt x="19909" y="224"/>
                    <a:pt x="19903" y="182"/>
                    <a:pt x="19900" y="136"/>
                  </a:cubicBezTo>
                  <a:cubicBezTo>
                    <a:pt x="19893" y="89"/>
                    <a:pt x="19889" y="46"/>
                    <a:pt x="1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053225" y="4105500"/>
              <a:ext cx="456675" cy="329000"/>
            </a:xfrm>
            <a:custGeom>
              <a:avLst/>
              <a:gdLst/>
              <a:ahLst/>
              <a:cxnLst/>
              <a:rect l="l" t="t" r="r" b="b"/>
              <a:pathLst>
                <a:path w="18267" h="13160" extrusionOk="0">
                  <a:moveTo>
                    <a:pt x="18267" y="1"/>
                  </a:moveTo>
                  <a:lnTo>
                    <a:pt x="0" y="13071"/>
                  </a:lnTo>
                  <a:cubicBezTo>
                    <a:pt x="46" y="13087"/>
                    <a:pt x="95" y="13104"/>
                    <a:pt x="142" y="13117"/>
                  </a:cubicBezTo>
                  <a:cubicBezTo>
                    <a:pt x="188" y="13130"/>
                    <a:pt x="238" y="13146"/>
                    <a:pt x="283" y="13160"/>
                  </a:cubicBezTo>
                  <a:lnTo>
                    <a:pt x="18257" y="298"/>
                  </a:lnTo>
                  <a:cubicBezTo>
                    <a:pt x="18260" y="248"/>
                    <a:pt x="18260" y="199"/>
                    <a:pt x="18264" y="149"/>
                  </a:cubicBezTo>
                  <a:cubicBezTo>
                    <a:pt x="18264" y="100"/>
                    <a:pt x="18267" y="50"/>
                    <a:pt x="18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102725" y="4156175"/>
              <a:ext cx="402650" cy="289450"/>
            </a:xfrm>
            <a:custGeom>
              <a:avLst/>
              <a:gdLst/>
              <a:ahLst/>
              <a:cxnLst/>
              <a:rect l="l" t="t" r="r" b="b"/>
              <a:pathLst>
                <a:path w="16106" h="11578" extrusionOk="0">
                  <a:moveTo>
                    <a:pt x="16106" y="0"/>
                  </a:moveTo>
                  <a:lnTo>
                    <a:pt x="1" y="11525"/>
                  </a:lnTo>
                  <a:cubicBezTo>
                    <a:pt x="57" y="11534"/>
                    <a:pt x="109" y="11542"/>
                    <a:pt x="165" y="11551"/>
                  </a:cubicBezTo>
                  <a:cubicBezTo>
                    <a:pt x="221" y="11561"/>
                    <a:pt x="278" y="11568"/>
                    <a:pt x="334" y="11578"/>
                  </a:cubicBezTo>
                  <a:lnTo>
                    <a:pt x="16046" y="333"/>
                  </a:lnTo>
                  <a:cubicBezTo>
                    <a:pt x="16057" y="277"/>
                    <a:pt x="16066" y="221"/>
                    <a:pt x="16076" y="165"/>
                  </a:cubicBezTo>
                  <a:cubicBezTo>
                    <a:pt x="16086" y="110"/>
                    <a:pt x="16096" y="57"/>
                    <a:pt x="16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162375" y="4214000"/>
              <a:ext cx="328350" cy="235000"/>
            </a:xfrm>
            <a:custGeom>
              <a:avLst/>
              <a:gdLst/>
              <a:ahLst/>
              <a:cxnLst/>
              <a:rect l="l" t="t" r="r" b="b"/>
              <a:pathLst>
                <a:path w="13134" h="9400" extrusionOk="0">
                  <a:moveTo>
                    <a:pt x="13133" y="1"/>
                  </a:moveTo>
                  <a:lnTo>
                    <a:pt x="0" y="9399"/>
                  </a:lnTo>
                  <a:lnTo>
                    <a:pt x="205" y="9399"/>
                  </a:lnTo>
                  <a:cubicBezTo>
                    <a:pt x="277" y="9396"/>
                    <a:pt x="347" y="9396"/>
                    <a:pt x="419" y="9393"/>
                  </a:cubicBezTo>
                  <a:lnTo>
                    <a:pt x="12991" y="396"/>
                  </a:lnTo>
                  <a:cubicBezTo>
                    <a:pt x="13018" y="331"/>
                    <a:pt x="13041" y="264"/>
                    <a:pt x="13064" y="199"/>
                  </a:cubicBezTo>
                  <a:cubicBezTo>
                    <a:pt x="13087" y="133"/>
                    <a:pt x="13110" y="66"/>
                    <a:pt x="1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241950" y="4286425"/>
              <a:ext cx="213825" cy="153025"/>
            </a:xfrm>
            <a:custGeom>
              <a:avLst/>
              <a:gdLst/>
              <a:ahLst/>
              <a:cxnLst/>
              <a:rect l="l" t="t" r="r" b="b"/>
              <a:pathLst>
                <a:path w="8553" h="6121" extrusionOk="0">
                  <a:moveTo>
                    <a:pt x="8553" y="1"/>
                  </a:moveTo>
                  <a:lnTo>
                    <a:pt x="1" y="6120"/>
                  </a:lnTo>
                  <a:cubicBezTo>
                    <a:pt x="107" y="6097"/>
                    <a:pt x="209" y="6071"/>
                    <a:pt x="314" y="6041"/>
                  </a:cubicBezTo>
                  <a:cubicBezTo>
                    <a:pt x="426" y="6012"/>
                    <a:pt x="535" y="5982"/>
                    <a:pt x="647" y="5949"/>
                  </a:cubicBezTo>
                  <a:lnTo>
                    <a:pt x="8180" y="558"/>
                  </a:lnTo>
                  <a:cubicBezTo>
                    <a:pt x="8246" y="465"/>
                    <a:pt x="8312" y="370"/>
                    <a:pt x="8375" y="274"/>
                  </a:cubicBezTo>
                  <a:cubicBezTo>
                    <a:pt x="8434" y="185"/>
                    <a:pt x="8494" y="93"/>
                    <a:pt x="8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28"/>
          <p:cNvSpPr/>
          <p:nvPr/>
        </p:nvSpPr>
        <p:spPr>
          <a:xfrm>
            <a:off x="79567" y="485109"/>
            <a:ext cx="4454459" cy="2757840"/>
          </a:xfrm>
          <a:custGeom>
            <a:avLst/>
            <a:gdLst/>
            <a:ahLst/>
            <a:cxnLst/>
            <a:rect l="l" t="t" r="r" b="b"/>
            <a:pathLst>
              <a:path w="115028" h="71216" extrusionOk="0">
                <a:moveTo>
                  <a:pt x="60590" y="0"/>
                </a:moveTo>
                <a:cubicBezTo>
                  <a:pt x="31853" y="0"/>
                  <a:pt x="16324" y="23751"/>
                  <a:pt x="16324" y="23751"/>
                </a:cubicBezTo>
                <a:cubicBezTo>
                  <a:pt x="16324" y="23751"/>
                  <a:pt x="1" y="48071"/>
                  <a:pt x="18846" y="66616"/>
                </a:cubicBezTo>
                <a:cubicBezTo>
                  <a:pt x="22010" y="69729"/>
                  <a:pt x="26998" y="71215"/>
                  <a:pt x="32805" y="71215"/>
                </a:cubicBezTo>
                <a:cubicBezTo>
                  <a:pt x="41206" y="71215"/>
                  <a:pt x="51321" y="68104"/>
                  <a:pt x="60114" y="62303"/>
                </a:cubicBezTo>
                <a:cubicBezTo>
                  <a:pt x="62430" y="60775"/>
                  <a:pt x="64815" y="60163"/>
                  <a:pt x="67237" y="60163"/>
                </a:cubicBezTo>
                <a:cubicBezTo>
                  <a:pt x="76937" y="60163"/>
                  <a:pt x="87211" y="69972"/>
                  <a:pt x="95871" y="69972"/>
                </a:cubicBezTo>
                <a:cubicBezTo>
                  <a:pt x="99158" y="69972"/>
                  <a:pt x="102213" y="68559"/>
                  <a:pt x="104915" y="64660"/>
                </a:cubicBezTo>
                <a:cubicBezTo>
                  <a:pt x="115028" y="50070"/>
                  <a:pt x="102021" y="3948"/>
                  <a:pt x="66019" y="279"/>
                </a:cubicBezTo>
                <a:cubicBezTo>
                  <a:pt x="64160" y="89"/>
                  <a:pt x="62350" y="0"/>
                  <a:pt x="60590" y="0"/>
                </a:cubicBezTo>
                <a:close/>
              </a:path>
            </a:pathLst>
          </a:custGeom>
          <a:gradFill>
            <a:gsLst>
              <a:gs pos="0">
                <a:srgbClr val="FFC002"/>
              </a:gs>
              <a:gs pos="100000">
                <a:srgbClr val="E691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5725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8"/>
          <p:cNvGrpSpPr/>
          <p:nvPr/>
        </p:nvGrpSpPr>
        <p:grpSpPr>
          <a:xfrm>
            <a:off x="7223048" y="285591"/>
            <a:ext cx="1587098" cy="38299"/>
            <a:chOff x="834898" y="4444541"/>
            <a:chExt cx="1587098" cy="38299"/>
          </a:xfrm>
        </p:grpSpPr>
        <p:sp>
          <p:nvSpPr>
            <p:cNvPr id="668" name="Google Shape;668;p28"/>
            <p:cNvSpPr/>
            <p:nvPr/>
          </p:nvSpPr>
          <p:spPr>
            <a:xfrm>
              <a:off x="834898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00699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179093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70" y="988"/>
                    <a:pt x="988" y="765"/>
                    <a:pt x="988" y="495"/>
                  </a:cubicBezTo>
                  <a:cubicBezTo>
                    <a:pt x="988" y="223"/>
                    <a:pt x="770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351190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9" y="988"/>
                    <a:pt x="988" y="765"/>
                    <a:pt x="988" y="495"/>
                  </a:cubicBezTo>
                  <a:cubicBezTo>
                    <a:pt x="988" y="223"/>
                    <a:pt x="76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52328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1695346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5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1867444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3" y="1"/>
                    <a:pt x="1" y="223"/>
                    <a:pt x="1" y="495"/>
                  </a:cubicBezTo>
                  <a:cubicBezTo>
                    <a:pt x="1" y="765"/>
                    <a:pt x="223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039541" y="4444541"/>
              <a:ext cx="38299" cy="382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1"/>
                  </a:moveTo>
                  <a:cubicBezTo>
                    <a:pt x="222" y="1"/>
                    <a:pt x="1" y="223"/>
                    <a:pt x="1" y="495"/>
                  </a:cubicBezTo>
                  <a:cubicBezTo>
                    <a:pt x="1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211638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22" y="1"/>
                    <a:pt x="0" y="223"/>
                    <a:pt x="0" y="495"/>
                  </a:cubicBezTo>
                  <a:cubicBezTo>
                    <a:pt x="0" y="765"/>
                    <a:pt x="222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383736" y="4444541"/>
              <a:ext cx="38260" cy="38299"/>
            </a:xfrm>
            <a:custGeom>
              <a:avLst/>
              <a:gdLst/>
              <a:ahLst/>
              <a:cxnLst/>
              <a:rect l="l" t="t" r="r" b="b"/>
              <a:pathLst>
                <a:path w="988" h="989" extrusionOk="0">
                  <a:moveTo>
                    <a:pt x="494" y="1"/>
                  </a:moveTo>
                  <a:cubicBezTo>
                    <a:pt x="217" y="1"/>
                    <a:pt x="0" y="223"/>
                    <a:pt x="0" y="495"/>
                  </a:cubicBezTo>
                  <a:cubicBezTo>
                    <a:pt x="0" y="765"/>
                    <a:pt x="217" y="988"/>
                    <a:pt x="494" y="988"/>
                  </a:cubicBezTo>
                  <a:cubicBezTo>
                    <a:pt x="765" y="988"/>
                    <a:pt x="988" y="765"/>
                    <a:pt x="988" y="495"/>
                  </a:cubicBezTo>
                  <a:cubicBezTo>
                    <a:pt x="988" y="223"/>
                    <a:pt x="765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8"/>
          <p:cNvGrpSpPr/>
          <p:nvPr/>
        </p:nvGrpSpPr>
        <p:grpSpPr>
          <a:xfrm>
            <a:off x="1185569" y="2465503"/>
            <a:ext cx="452722" cy="447909"/>
            <a:chOff x="3732525" y="3850525"/>
            <a:chExt cx="420550" cy="476550"/>
          </a:xfrm>
        </p:grpSpPr>
        <p:sp>
          <p:nvSpPr>
            <p:cNvPr id="681" name="Google Shape;681;p28"/>
            <p:cNvSpPr/>
            <p:nvPr/>
          </p:nvSpPr>
          <p:spPr>
            <a:xfrm>
              <a:off x="3847550" y="39653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3" y="0"/>
                    <a:pt x="201" y="34"/>
                    <a:pt x="135" y="102"/>
                  </a:cubicBezTo>
                  <a:cubicBezTo>
                    <a:pt x="1" y="234"/>
                    <a:pt x="1" y="429"/>
                    <a:pt x="132" y="564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6" y="662"/>
                    <a:pt x="528" y="629"/>
                    <a:pt x="594" y="564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3904975" y="3907950"/>
              <a:ext cx="18325" cy="16525"/>
            </a:xfrm>
            <a:custGeom>
              <a:avLst/>
              <a:gdLst/>
              <a:ahLst/>
              <a:cxnLst/>
              <a:rect l="l" t="t" r="r" b="b"/>
              <a:pathLst>
                <a:path w="733" h="661" extrusionOk="0">
                  <a:moveTo>
                    <a:pt x="364" y="0"/>
                  </a:moveTo>
                  <a:cubicBezTo>
                    <a:pt x="285" y="0"/>
                    <a:pt x="206" y="32"/>
                    <a:pt x="142" y="96"/>
                  </a:cubicBezTo>
                  <a:cubicBezTo>
                    <a:pt x="4" y="227"/>
                    <a:pt x="1" y="422"/>
                    <a:pt x="129" y="557"/>
                  </a:cubicBezTo>
                  <a:cubicBezTo>
                    <a:pt x="196" y="626"/>
                    <a:pt x="281" y="661"/>
                    <a:pt x="365" y="661"/>
                  </a:cubicBezTo>
                  <a:cubicBezTo>
                    <a:pt x="445" y="661"/>
                    <a:pt x="525" y="630"/>
                    <a:pt x="591" y="567"/>
                  </a:cubicBezTo>
                  <a:cubicBezTo>
                    <a:pt x="725" y="435"/>
                    <a:pt x="732" y="240"/>
                    <a:pt x="600" y="105"/>
                  </a:cubicBezTo>
                  <a:cubicBezTo>
                    <a:pt x="532" y="36"/>
                    <a:pt x="448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3962400" y="3850525"/>
              <a:ext cx="18300" cy="16525"/>
            </a:xfrm>
            <a:custGeom>
              <a:avLst/>
              <a:gdLst/>
              <a:ahLst/>
              <a:cxnLst/>
              <a:rect l="l" t="t" r="r" b="b"/>
              <a:pathLst>
                <a:path w="732" h="661" extrusionOk="0">
                  <a:moveTo>
                    <a:pt x="367" y="0"/>
                  </a:moveTo>
                  <a:cubicBezTo>
                    <a:pt x="287" y="0"/>
                    <a:pt x="206" y="33"/>
                    <a:pt x="139" y="99"/>
                  </a:cubicBezTo>
                  <a:cubicBezTo>
                    <a:pt x="4" y="230"/>
                    <a:pt x="0" y="425"/>
                    <a:pt x="132" y="557"/>
                  </a:cubicBezTo>
                  <a:cubicBezTo>
                    <a:pt x="199" y="626"/>
                    <a:pt x="283" y="660"/>
                    <a:pt x="367" y="660"/>
                  </a:cubicBezTo>
                  <a:cubicBezTo>
                    <a:pt x="448" y="660"/>
                    <a:pt x="529" y="628"/>
                    <a:pt x="594" y="563"/>
                  </a:cubicBezTo>
                  <a:cubicBezTo>
                    <a:pt x="729" y="432"/>
                    <a:pt x="732" y="237"/>
                    <a:pt x="597" y="102"/>
                  </a:cubicBezTo>
                  <a:cubicBezTo>
                    <a:pt x="530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3732625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6" y="1"/>
                  </a:moveTo>
                  <a:cubicBezTo>
                    <a:pt x="285" y="1"/>
                    <a:pt x="205" y="33"/>
                    <a:pt x="138" y="98"/>
                  </a:cubicBezTo>
                  <a:cubicBezTo>
                    <a:pt x="3" y="230"/>
                    <a:pt x="0" y="420"/>
                    <a:pt x="132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6"/>
                  </a:cubicBezTo>
                  <a:cubicBezTo>
                    <a:pt x="728" y="434"/>
                    <a:pt x="732" y="239"/>
                    <a:pt x="600" y="104"/>
                  </a:cubicBezTo>
                  <a:cubicBezTo>
                    <a:pt x="533" y="36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37901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4" y="0"/>
                    <a:pt x="202" y="33"/>
                    <a:pt x="135" y="99"/>
                  </a:cubicBezTo>
                  <a:cubicBezTo>
                    <a:pt x="0" y="231"/>
                    <a:pt x="0" y="425"/>
                    <a:pt x="132" y="560"/>
                  </a:cubicBezTo>
                  <a:cubicBezTo>
                    <a:pt x="199" y="628"/>
                    <a:pt x="281" y="662"/>
                    <a:pt x="363" y="662"/>
                  </a:cubicBezTo>
                  <a:cubicBezTo>
                    <a:pt x="445" y="662"/>
                    <a:pt x="526" y="629"/>
                    <a:pt x="593" y="563"/>
                  </a:cubicBezTo>
                  <a:cubicBezTo>
                    <a:pt x="725" y="432"/>
                    <a:pt x="728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847550" y="385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2"/>
                  </a:cubicBezTo>
                  <a:cubicBezTo>
                    <a:pt x="1" y="234"/>
                    <a:pt x="1" y="428"/>
                    <a:pt x="135" y="560"/>
                  </a:cubicBezTo>
                  <a:cubicBezTo>
                    <a:pt x="201" y="628"/>
                    <a:pt x="283" y="662"/>
                    <a:pt x="365" y="662"/>
                  </a:cubicBezTo>
                  <a:cubicBezTo>
                    <a:pt x="447" y="662"/>
                    <a:pt x="529" y="628"/>
                    <a:pt x="597" y="560"/>
                  </a:cubicBezTo>
                  <a:cubicBezTo>
                    <a:pt x="728" y="425"/>
                    <a:pt x="728" y="234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732625" y="4022850"/>
              <a:ext cx="18300" cy="16550"/>
            </a:xfrm>
            <a:custGeom>
              <a:avLst/>
              <a:gdLst/>
              <a:ahLst/>
              <a:cxnLst/>
              <a:rect l="l" t="t" r="r" b="b"/>
              <a:pathLst>
                <a:path w="732" h="662" extrusionOk="0">
                  <a:moveTo>
                    <a:pt x="364" y="0"/>
                  </a:moveTo>
                  <a:cubicBezTo>
                    <a:pt x="285" y="0"/>
                    <a:pt x="205" y="32"/>
                    <a:pt x="138" y="97"/>
                  </a:cubicBezTo>
                  <a:cubicBezTo>
                    <a:pt x="3" y="232"/>
                    <a:pt x="0" y="426"/>
                    <a:pt x="132" y="559"/>
                  </a:cubicBezTo>
                  <a:cubicBezTo>
                    <a:pt x="201" y="627"/>
                    <a:pt x="285" y="662"/>
                    <a:pt x="369" y="662"/>
                  </a:cubicBezTo>
                  <a:cubicBezTo>
                    <a:pt x="449" y="662"/>
                    <a:pt x="528" y="630"/>
                    <a:pt x="593" y="565"/>
                  </a:cubicBezTo>
                  <a:cubicBezTo>
                    <a:pt x="728" y="430"/>
                    <a:pt x="732" y="238"/>
                    <a:pt x="596" y="104"/>
                  </a:cubicBezTo>
                  <a:cubicBezTo>
                    <a:pt x="529" y="35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790025" y="39654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6" y="1"/>
                  </a:moveTo>
                  <a:cubicBezTo>
                    <a:pt x="289" y="1"/>
                    <a:pt x="212" y="31"/>
                    <a:pt x="146" y="91"/>
                  </a:cubicBezTo>
                  <a:cubicBezTo>
                    <a:pt x="8" y="220"/>
                    <a:pt x="1" y="417"/>
                    <a:pt x="127" y="553"/>
                  </a:cubicBezTo>
                  <a:cubicBezTo>
                    <a:pt x="196" y="625"/>
                    <a:pt x="282" y="661"/>
                    <a:pt x="368" y="661"/>
                  </a:cubicBezTo>
                  <a:cubicBezTo>
                    <a:pt x="446" y="661"/>
                    <a:pt x="523" y="632"/>
                    <a:pt x="588" y="572"/>
                  </a:cubicBezTo>
                  <a:cubicBezTo>
                    <a:pt x="726" y="440"/>
                    <a:pt x="736" y="246"/>
                    <a:pt x="607" y="111"/>
                  </a:cubicBezTo>
                  <a:cubicBezTo>
                    <a:pt x="538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847550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4" y="563"/>
                  </a:cubicBezTo>
                  <a:cubicBezTo>
                    <a:pt x="728" y="429"/>
                    <a:pt x="728" y="237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904975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0"/>
                    <a:pt x="1" y="425"/>
                    <a:pt x="132" y="560"/>
                  </a:cubicBezTo>
                  <a:cubicBezTo>
                    <a:pt x="199" y="627"/>
                    <a:pt x="282" y="661"/>
                    <a:pt x="366" y="661"/>
                  </a:cubicBezTo>
                  <a:cubicBezTo>
                    <a:pt x="447" y="661"/>
                    <a:pt x="528" y="629"/>
                    <a:pt x="594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732525" y="4080300"/>
              <a:ext cx="18400" cy="16525"/>
            </a:xfrm>
            <a:custGeom>
              <a:avLst/>
              <a:gdLst/>
              <a:ahLst/>
              <a:cxnLst/>
              <a:rect l="l" t="t" r="r" b="b"/>
              <a:pathLst>
                <a:path w="736" h="661" extrusionOk="0">
                  <a:moveTo>
                    <a:pt x="369" y="0"/>
                  </a:moveTo>
                  <a:cubicBezTo>
                    <a:pt x="291" y="0"/>
                    <a:pt x="213" y="30"/>
                    <a:pt x="149" y="89"/>
                  </a:cubicBezTo>
                  <a:cubicBezTo>
                    <a:pt x="10" y="221"/>
                    <a:pt x="1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7" y="631"/>
                    <a:pt x="591" y="570"/>
                  </a:cubicBezTo>
                  <a:cubicBezTo>
                    <a:pt x="729" y="442"/>
                    <a:pt x="736" y="247"/>
                    <a:pt x="611" y="109"/>
                  </a:cubicBezTo>
                  <a:cubicBezTo>
                    <a:pt x="541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3790025" y="40228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7" y="0"/>
                  </a:moveTo>
                  <a:cubicBezTo>
                    <a:pt x="286" y="0"/>
                    <a:pt x="206" y="32"/>
                    <a:pt x="139" y="97"/>
                  </a:cubicBezTo>
                  <a:cubicBezTo>
                    <a:pt x="4" y="229"/>
                    <a:pt x="1" y="423"/>
                    <a:pt x="133" y="559"/>
                  </a:cubicBezTo>
                  <a:cubicBezTo>
                    <a:pt x="200" y="627"/>
                    <a:pt x="285" y="662"/>
                    <a:pt x="369" y="662"/>
                  </a:cubicBezTo>
                  <a:cubicBezTo>
                    <a:pt x="449" y="662"/>
                    <a:pt x="530" y="630"/>
                    <a:pt x="594" y="565"/>
                  </a:cubicBezTo>
                  <a:cubicBezTo>
                    <a:pt x="729" y="433"/>
                    <a:pt x="732" y="238"/>
                    <a:pt x="601" y="104"/>
                  </a:cubicBezTo>
                  <a:cubicBezTo>
                    <a:pt x="534" y="35"/>
                    <a:pt x="450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3962400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0" y="235"/>
                    <a:pt x="0" y="425"/>
                    <a:pt x="136" y="560"/>
                  </a:cubicBezTo>
                  <a:cubicBezTo>
                    <a:pt x="202" y="628"/>
                    <a:pt x="284" y="662"/>
                    <a:pt x="366" y="662"/>
                  </a:cubicBezTo>
                  <a:cubicBezTo>
                    <a:pt x="447" y="662"/>
                    <a:pt x="528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3962400" y="40803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4" y="1"/>
                  </a:moveTo>
                  <a:cubicBezTo>
                    <a:pt x="284" y="1"/>
                    <a:pt x="204" y="32"/>
                    <a:pt x="139" y="95"/>
                  </a:cubicBezTo>
                  <a:cubicBezTo>
                    <a:pt x="4" y="228"/>
                    <a:pt x="0" y="422"/>
                    <a:pt x="128" y="554"/>
                  </a:cubicBezTo>
                  <a:cubicBezTo>
                    <a:pt x="197" y="626"/>
                    <a:pt x="282" y="662"/>
                    <a:pt x="367" y="662"/>
                  </a:cubicBezTo>
                  <a:cubicBezTo>
                    <a:pt x="446" y="662"/>
                    <a:pt x="525" y="631"/>
                    <a:pt x="590" y="567"/>
                  </a:cubicBezTo>
                  <a:cubicBezTo>
                    <a:pt x="726" y="436"/>
                    <a:pt x="732" y="241"/>
                    <a:pt x="600" y="106"/>
                  </a:cubicBezTo>
                  <a:cubicBezTo>
                    <a:pt x="534" y="36"/>
                    <a:pt x="449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904975" y="41377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3" y="1"/>
                  </a:moveTo>
                  <a:cubicBezTo>
                    <a:pt x="282" y="1"/>
                    <a:pt x="201" y="34"/>
                    <a:pt x="136" y="99"/>
                  </a:cubicBezTo>
                  <a:cubicBezTo>
                    <a:pt x="1" y="235"/>
                    <a:pt x="1" y="425"/>
                    <a:pt x="132" y="560"/>
                  </a:cubicBezTo>
                  <a:cubicBezTo>
                    <a:pt x="200" y="628"/>
                    <a:pt x="282" y="662"/>
                    <a:pt x="364" y="662"/>
                  </a:cubicBezTo>
                  <a:cubicBezTo>
                    <a:pt x="445" y="662"/>
                    <a:pt x="526" y="629"/>
                    <a:pt x="594" y="564"/>
                  </a:cubicBezTo>
                  <a:cubicBezTo>
                    <a:pt x="729" y="428"/>
                    <a:pt x="729" y="235"/>
                    <a:pt x="597" y="102"/>
                  </a:cubicBezTo>
                  <a:cubicBezTo>
                    <a:pt x="529" y="34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3962400" y="402287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0"/>
                  </a:moveTo>
                  <a:cubicBezTo>
                    <a:pt x="282" y="0"/>
                    <a:pt x="200" y="33"/>
                    <a:pt x="132" y="99"/>
                  </a:cubicBezTo>
                  <a:cubicBezTo>
                    <a:pt x="0" y="234"/>
                    <a:pt x="0" y="429"/>
                    <a:pt x="136" y="561"/>
                  </a:cubicBezTo>
                  <a:cubicBezTo>
                    <a:pt x="203" y="628"/>
                    <a:pt x="285" y="662"/>
                    <a:pt x="366" y="662"/>
                  </a:cubicBezTo>
                  <a:cubicBezTo>
                    <a:pt x="448" y="662"/>
                    <a:pt x="529" y="628"/>
                    <a:pt x="597" y="561"/>
                  </a:cubicBezTo>
                  <a:cubicBezTo>
                    <a:pt x="729" y="425"/>
                    <a:pt x="729" y="231"/>
                    <a:pt x="594" y="99"/>
                  </a:cubicBezTo>
                  <a:cubicBezTo>
                    <a:pt x="527" y="33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04800" y="4080325"/>
              <a:ext cx="18575" cy="16525"/>
            </a:xfrm>
            <a:custGeom>
              <a:avLst/>
              <a:gdLst/>
              <a:ahLst/>
              <a:cxnLst/>
              <a:rect l="l" t="t" r="r" b="b"/>
              <a:pathLst>
                <a:path w="743" h="661" extrusionOk="0">
                  <a:moveTo>
                    <a:pt x="368" y="1"/>
                  </a:moveTo>
                  <a:cubicBezTo>
                    <a:pt x="293" y="1"/>
                    <a:pt x="218" y="28"/>
                    <a:pt x="155" y="85"/>
                  </a:cubicBezTo>
                  <a:cubicBezTo>
                    <a:pt x="14" y="210"/>
                    <a:pt x="0" y="408"/>
                    <a:pt x="126" y="543"/>
                  </a:cubicBezTo>
                  <a:cubicBezTo>
                    <a:pt x="196" y="620"/>
                    <a:pt x="285" y="660"/>
                    <a:pt x="374" y="660"/>
                  </a:cubicBezTo>
                  <a:cubicBezTo>
                    <a:pt x="448" y="660"/>
                    <a:pt x="521" y="633"/>
                    <a:pt x="584" y="576"/>
                  </a:cubicBezTo>
                  <a:cubicBezTo>
                    <a:pt x="726" y="450"/>
                    <a:pt x="742" y="253"/>
                    <a:pt x="617" y="118"/>
                  </a:cubicBezTo>
                  <a:cubicBezTo>
                    <a:pt x="549" y="41"/>
                    <a:pt x="459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38474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5" y="1"/>
                  </a:moveTo>
                  <a:cubicBezTo>
                    <a:pt x="285" y="1"/>
                    <a:pt x="205" y="32"/>
                    <a:pt x="139" y="95"/>
                  </a:cubicBezTo>
                  <a:cubicBezTo>
                    <a:pt x="5" y="230"/>
                    <a:pt x="1" y="421"/>
                    <a:pt x="133" y="556"/>
                  </a:cubicBezTo>
                  <a:cubicBezTo>
                    <a:pt x="202" y="626"/>
                    <a:pt x="287" y="661"/>
                    <a:pt x="371" y="661"/>
                  </a:cubicBezTo>
                  <a:cubicBezTo>
                    <a:pt x="450" y="661"/>
                    <a:pt x="529" y="630"/>
                    <a:pt x="594" y="566"/>
                  </a:cubicBezTo>
                  <a:cubicBezTo>
                    <a:pt x="729" y="434"/>
                    <a:pt x="732" y="240"/>
                    <a:pt x="601" y="105"/>
                  </a:cubicBezTo>
                  <a:cubicBezTo>
                    <a:pt x="533" y="35"/>
                    <a:pt x="449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962400" y="3965400"/>
              <a:ext cx="18300" cy="16575"/>
            </a:xfrm>
            <a:custGeom>
              <a:avLst/>
              <a:gdLst/>
              <a:ahLst/>
              <a:cxnLst/>
              <a:rect l="l" t="t" r="r" b="b"/>
              <a:pathLst>
                <a:path w="732" h="663" extrusionOk="0">
                  <a:moveTo>
                    <a:pt x="363" y="1"/>
                  </a:moveTo>
                  <a:cubicBezTo>
                    <a:pt x="279" y="1"/>
                    <a:pt x="196" y="36"/>
                    <a:pt x="128" y="104"/>
                  </a:cubicBezTo>
                  <a:cubicBezTo>
                    <a:pt x="0" y="239"/>
                    <a:pt x="4" y="434"/>
                    <a:pt x="139" y="566"/>
                  </a:cubicBezTo>
                  <a:cubicBezTo>
                    <a:pt x="205" y="630"/>
                    <a:pt x="286" y="662"/>
                    <a:pt x="366" y="662"/>
                  </a:cubicBezTo>
                  <a:cubicBezTo>
                    <a:pt x="450" y="662"/>
                    <a:pt x="533" y="628"/>
                    <a:pt x="600" y="559"/>
                  </a:cubicBezTo>
                  <a:cubicBezTo>
                    <a:pt x="732" y="424"/>
                    <a:pt x="729" y="230"/>
                    <a:pt x="590" y="98"/>
                  </a:cubicBezTo>
                  <a:cubicBezTo>
                    <a:pt x="524" y="33"/>
                    <a:pt x="443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90497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3"/>
                    <a:pt x="139" y="97"/>
                  </a:cubicBezTo>
                  <a:cubicBezTo>
                    <a:pt x="4" y="229"/>
                    <a:pt x="1" y="423"/>
                    <a:pt x="132" y="559"/>
                  </a:cubicBezTo>
                  <a:cubicBezTo>
                    <a:pt x="199" y="627"/>
                    <a:pt x="282" y="662"/>
                    <a:pt x="365" y="662"/>
                  </a:cubicBezTo>
                  <a:cubicBezTo>
                    <a:pt x="444" y="662"/>
                    <a:pt x="524" y="630"/>
                    <a:pt x="591" y="565"/>
                  </a:cubicBezTo>
                  <a:cubicBezTo>
                    <a:pt x="725" y="433"/>
                    <a:pt x="729" y="238"/>
                    <a:pt x="597" y="107"/>
                  </a:cubicBezTo>
                  <a:cubicBezTo>
                    <a:pt x="529" y="36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8475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7"/>
                    <a:pt x="282" y="662"/>
                    <a:pt x="364" y="662"/>
                  </a:cubicBezTo>
                  <a:cubicBezTo>
                    <a:pt x="445" y="662"/>
                    <a:pt x="525" y="629"/>
                    <a:pt x="590" y="564"/>
                  </a:cubicBezTo>
                  <a:cubicBezTo>
                    <a:pt x="725" y="432"/>
                    <a:pt x="728" y="238"/>
                    <a:pt x="597" y="103"/>
                  </a:cubicBezTo>
                  <a:cubicBezTo>
                    <a:pt x="529" y="35"/>
                    <a:pt x="446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3790025" y="4137750"/>
              <a:ext cx="18250" cy="16550"/>
            </a:xfrm>
            <a:custGeom>
              <a:avLst/>
              <a:gdLst/>
              <a:ahLst/>
              <a:cxnLst/>
              <a:rect l="l" t="t" r="r" b="b"/>
              <a:pathLst>
                <a:path w="730" h="662" extrusionOk="0">
                  <a:moveTo>
                    <a:pt x="366" y="0"/>
                  </a:moveTo>
                  <a:cubicBezTo>
                    <a:pt x="284" y="0"/>
                    <a:pt x="202" y="34"/>
                    <a:pt x="136" y="101"/>
                  </a:cubicBezTo>
                  <a:cubicBezTo>
                    <a:pt x="1" y="237"/>
                    <a:pt x="4" y="427"/>
                    <a:pt x="136" y="563"/>
                  </a:cubicBezTo>
                  <a:cubicBezTo>
                    <a:pt x="203" y="628"/>
                    <a:pt x="285" y="661"/>
                    <a:pt x="367" y="661"/>
                  </a:cubicBezTo>
                  <a:cubicBezTo>
                    <a:pt x="449" y="661"/>
                    <a:pt x="531" y="627"/>
                    <a:pt x="597" y="559"/>
                  </a:cubicBezTo>
                  <a:cubicBezTo>
                    <a:pt x="729" y="427"/>
                    <a:pt x="729" y="234"/>
                    <a:pt x="597" y="101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962400" y="39079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4" y="0"/>
                  </a:moveTo>
                  <a:cubicBezTo>
                    <a:pt x="284" y="0"/>
                    <a:pt x="202" y="33"/>
                    <a:pt x="136" y="98"/>
                  </a:cubicBezTo>
                  <a:cubicBezTo>
                    <a:pt x="4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4" y="562"/>
                  </a:cubicBezTo>
                  <a:cubicBezTo>
                    <a:pt x="729" y="431"/>
                    <a:pt x="729" y="236"/>
                    <a:pt x="597" y="101"/>
                  </a:cubicBezTo>
                  <a:cubicBezTo>
                    <a:pt x="530" y="34"/>
                    <a:pt x="44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904975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6" y="98"/>
                  </a:cubicBezTo>
                  <a:cubicBezTo>
                    <a:pt x="1" y="233"/>
                    <a:pt x="1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4" y="566"/>
                  </a:cubicBezTo>
                  <a:cubicBezTo>
                    <a:pt x="725" y="431"/>
                    <a:pt x="729" y="236"/>
                    <a:pt x="597" y="104"/>
                  </a:cubicBezTo>
                  <a:cubicBezTo>
                    <a:pt x="530" y="36"/>
                    <a:pt x="446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474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1" y="30"/>
                    <a:pt x="146" y="89"/>
                  </a:cubicBezTo>
                  <a:cubicBezTo>
                    <a:pt x="8" y="221"/>
                    <a:pt x="1" y="415"/>
                    <a:pt x="130" y="550"/>
                  </a:cubicBezTo>
                  <a:cubicBezTo>
                    <a:pt x="197" y="623"/>
                    <a:pt x="283" y="661"/>
                    <a:pt x="370" y="661"/>
                  </a:cubicBezTo>
                  <a:cubicBezTo>
                    <a:pt x="447" y="661"/>
                    <a:pt x="524" y="631"/>
                    <a:pt x="588" y="570"/>
                  </a:cubicBezTo>
                  <a:cubicBezTo>
                    <a:pt x="726" y="439"/>
                    <a:pt x="736" y="244"/>
                    <a:pt x="607" y="109"/>
                  </a:cubicBezTo>
                  <a:cubicBezTo>
                    <a:pt x="540" y="36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3790125" y="4080300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63" y="1"/>
                  </a:moveTo>
                  <a:cubicBezTo>
                    <a:pt x="281" y="1"/>
                    <a:pt x="199" y="34"/>
                    <a:pt x="132" y="99"/>
                  </a:cubicBezTo>
                  <a:cubicBezTo>
                    <a:pt x="0" y="234"/>
                    <a:pt x="0" y="425"/>
                    <a:pt x="132" y="561"/>
                  </a:cubicBezTo>
                  <a:cubicBezTo>
                    <a:pt x="200" y="629"/>
                    <a:pt x="282" y="662"/>
                    <a:pt x="364" y="662"/>
                  </a:cubicBezTo>
                  <a:cubicBezTo>
                    <a:pt x="445" y="662"/>
                    <a:pt x="526" y="629"/>
                    <a:pt x="593" y="564"/>
                  </a:cubicBezTo>
                  <a:cubicBezTo>
                    <a:pt x="725" y="428"/>
                    <a:pt x="725" y="234"/>
                    <a:pt x="593" y="103"/>
                  </a:cubicBezTo>
                  <a:cubicBezTo>
                    <a:pt x="527" y="35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37326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3" y="1"/>
                    <a:pt x="202" y="33"/>
                    <a:pt x="135" y="98"/>
                  </a:cubicBezTo>
                  <a:cubicBezTo>
                    <a:pt x="3" y="230"/>
                    <a:pt x="0" y="424"/>
                    <a:pt x="132" y="559"/>
                  </a:cubicBezTo>
                  <a:cubicBezTo>
                    <a:pt x="200" y="627"/>
                    <a:pt x="282" y="661"/>
                    <a:pt x="364" y="661"/>
                  </a:cubicBezTo>
                  <a:cubicBezTo>
                    <a:pt x="445" y="661"/>
                    <a:pt x="526" y="628"/>
                    <a:pt x="593" y="563"/>
                  </a:cubicBezTo>
                  <a:cubicBezTo>
                    <a:pt x="728" y="431"/>
                    <a:pt x="728" y="237"/>
                    <a:pt x="596" y="101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4134850" y="3965375"/>
              <a:ext cx="18125" cy="16575"/>
            </a:xfrm>
            <a:custGeom>
              <a:avLst/>
              <a:gdLst/>
              <a:ahLst/>
              <a:cxnLst/>
              <a:rect l="l" t="t" r="r" b="b"/>
              <a:pathLst>
                <a:path w="725" h="663" extrusionOk="0">
                  <a:moveTo>
                    <a:pt x="362" y="0"/>
                  </a:moveTo>
                  <a:cubicBezTo>
                    <a:pt x="281" y="0"/>
                    <a:pt x="199" y="34"/>
                    <a:pt x="131" y="102"/>
                  </a:cubicBezTo>
                  <a:cubicBezTo>
                    <a:pt x="0" y="234"/>
                    <a:pt x="0" y="429"/>
                    <a:pt x="131" y="564"/>
                  </a:cubicBezTo>
                  <a:cubicBezTo>
                    <a:pt x="197" y="629"/>
                    <a:pt x="280" y="662"/>
                    <a:pt x="362" y="662"/>
                  </a:cubicBezTo>
                  <a:cubicBezTo>
                    <a:pt x="445" y="662"/>
                    <a:pt x="527" y="629"/>
                    <a:pt x="593" y="564"/>
                  </a:cubicBezTo>
                  <a:cubicBezTo>
                    <a:pt x="724" y="429"/>
                    <a:pt x="724" y="237"/>
                    <a:pt x="593" y="102"/>
                  </a:cubicBezTo>
                  <a:cubicBezTo>
                    <a:pt x="526" y="34"/>
                    <a:pt x="444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4019900" y="385052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0" y="230"/>
                    <a:pt x="0" y="428"/>
                    <a:pt x="132" y="560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8" y="661"/>
                    <a:pt x="529" y="629"/>
                    <a:pt x="594" y="563"/>
                  </a:cubicBezTo>
                  <a:cubicBezTo>
                    <a:pt x="729" y="428"/>
                    <a:pt x="729" y="237"/>
                    <a:pt x="597" y="102"/>
                  </a:cubicBezTo>
                  <a:cubicBezTo>
                    <a:pt x="529" y="34"/>
                    <a:pt x="447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019750" y="390797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7" y="0"/>
                  </a:moveTo>
                  <a:cubicBezTo>
                    <a:pt x="293" y="0"/>
                    <a:pt x="220" y="28"/>
                    <a:pt x="158" y="84"/>
                  </a:cubicBezTo>
                  <a:cubicBezTo>
                    <a:pt x="17" y="210"/>
                    <a:pt x="0" y="408"/>
                    <a:pt x="125" y="542"/>
                  </a:cubicBezTo>
                  <a:cubicBezTo>
                    <a:pt x="194" y="620"/>
                    <a:pt x="284" y="660"/>
                    <a:pt x="373" y="660"/>
                  </a:cubicBezTo>
                  <a:cubicBezTo>
                    <a:pt x="448" y="660"/>
                    <a:pt x="522" y="632"/>
                    <a:pt x="583" y="576"/>
                  </a:cubicBezTo>
                  <a:cubicBezTo>
                    <a:pt x="725" y="451"/>
                    <a:pt x="741" y="253"/>
                    <a:pt x="616" y="118"/>
                  </a:cubicBezTo>
                  <a:cubicBezTo>
                    <a:pt x="546" y="40"/>
                    <a:pt x="45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4019900" y="39654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5" y="1"/>
                  </a:moveTo>
                  <a:cubicBezTo>
                    <a:pt x="285" y="1"/>
                    <a:pt x="205" y="33"/>
                    <a:pt x="139" y="98"/>
                  </a:cubicBezTo>
                  <a:cubicBezTo>
                    <a:pt x="4" y="230"/>
                    <a:pt x="0" y="420"/>
                    <a:pt x="129" y="556"/>
                  </a:cubicBezTo>
                  <a:cubicBezTo>
                    <a:pt x="199" y="627"/>
                    <a:pt x="283" y="662"/>
                    <a:pt x="367" y="662"/>
                  </a:cubicBezTo>
                  <a:cubicBezTo>
                    <a:pt x="447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4"/>
                  </a:cubicBezTo>
                  <a:cubicBezTo>
                    <a:pt x="530" y="36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4077325" y="39079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7" y="0"/>
                  </a:moveTo>
                  <a:cubicBezTo>
                    <a:pt x="285" y="0"/>
                    <a:pt x="204" y="33"/>
                    <a:pt x="139" y="99"/>
                  </a:cubicBezTo>
                  <a:cubicBezTo>
                    <a:pt x="4" y="231"/>
                    <a:pt x="0" y="425"/>
                    <a:pt x="132" y="560"/>
                  </a:cubicBezTo>
                  <a:cubicBezTo>
                    <a:pt x="200" y="628"/>
                    <a:pt x="283" y="662"/>
                    <a:pt x="366" y="662"/>
                  </a:cubicBezTo>
                  <a:cubicBezTo>
                    <a:pt x="447" y="662"/>
                    <a:pt x="528" y="629"/>
                    <a:pt x="593" y="563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31" y="34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019900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2" y="0"/>
                  </a:moveTo>
                  <a:cubicBezTo>
                    <a:pt x="282" y="0"/>
                    <a:pt x="202" y="32"/>
                    <a:pt x="136" y="97"/>
                  </a:cubicBezTo>
                  <a:cubicBezTo>
                    <a:pt x="4" y="232"/>
                    <a:pt x="0" y="426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4" y="565"/>
                  </a:cubicBezTo>
                  <a:cubicBezTo>
                    <a:pt x="729" y="430"/>
                    <a:pt x="729" y="238"/>
                    <a:pt x="597" y="104"/>
                  </a:cubicBezTo>
                  <a:cubicBezTo>
                    <a:pt x="528" y="35"/>
                    <a:pt x="44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077250" y="39654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6" y="1"/>
                  </a:moveTo>
                  <a:cubicBezTo>
                    <a:pt x="289" y="1"/>
                    <a:pt x="213" y="31"/>
                    <a:pt x="149" y="91"/>
                  </a:cubicBezTo>
                  <a:cubicBezTo>
                    <a:pt x="10" y="220"/>
                    <a:pt x="0" y="417"/>
                    <a:pt x="129" y="553"/>
                  </a:cubicBezTo>
                  <a:cubicBezTo>
                    <a:pt x="196" y="625"/>
                    <a:pt x="283" y="661"/>
                    <a:pt x="369" y="661"/>
                  </a:cubicBezTo>
                  <a:cubicBezTo>
                    <a:pt x="447" y="661"/>
                    <a:pt x="526" y="632"/>
                    <a:pt x="590" y="572"/>
                  </a:cubicBezTo>
                  <a:cubicBezTo>
                    <a:pt x="728" y="440"/>
                    <a:pt x="735" y="246"/>
                    <a:pt x="607" y="111"/>
                  </a:cubicBezTo>
                  <a:cubicBezTo>
                    <a:pt x="539" y="38"/>
                    <a:pt x="45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4019825" y="4080300"/>
              <a:ext cx="18375" cy="16525"/>
            </a:xfrm>
            <a:custGeom>
              <a:avLst/>
              <a:gdLst/>
              <a:ahLst/>
              <a:cxnLst/>
              <a:rect l="l" t="t" r="r" b="b"/>
              <a:pathLst>
                <a:path w="735" h="661" extrusionOk="0">
                  <a:moveTo>
                    <a:pt x="367" y="0"/>
                  </a:moveTo>
                  <a:cubicBezTo>
                    <a:pt x="290" y="0"/>
                    <a:pt x="213" y="30"/>
                    <a:pt x="149" y="89"/>
                  </a:cubicBezTo>
                  <a:cubicBezTo>
                    <a:pt x="7" y="221"/>
                    <a:pt x="0" y="416"/>
                    <a:pt x="129" y="550"/>
                  </a:cubicBezTo>
                  <a:cubicBezTo>
                    <a:pt x="197" y="623"/>
                    <a:pt x="284" y="661"/>
                    <a:pt x="371" y="661"/>
                  </a:cubicBezTo>
                  <a:cubicBezTo>
                    <a:pt x="449" y="661"/>
                    <a:pt x="526" y="631"/>
                    <a:pt x="590" y="570"/>
                  </a:cubicBezTo>
                  <a:cubicBezTo>
                    <a:pt x="729" y="442"/>
                    <a:pt x="735" y="247"/>
                    <a:pt x="607" y="109"/>
                  </a:cubicBezTo>
                  <a:cubicBezTo>
                    <a:pt x="538" y="36"/>
                    <a:pt x="45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077325" y="40228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0"/>
                  </a:moveTo>
                  <a:cubicBezTo>
                    <a:pt x="285" y="0"/>
                    <a:pt x="205" y="32"/>
                    <a:pt x="139" y="97"/>
                  </a:cubicBezTo>
                  <a:cubicBezTo>
                    <a:pt x="4" y="229"/>
                    <a:pt x="0" y="423"/>
                    <a:pt x="132" y="559"/>
                  </a:cubicBezTo>
                  <a:cubicBezTo>
                    <a:pt x="200" y="627"/>
                    <a:pt x="283" y="662"/>
                    <a:pt x="367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9" y="433"/>
                    <a:pt x="729" y="238"/>
                    <a:pt x="601" y="104"/>
                  </a:cubicBezTo>
                  <a:cubicBezTo>
                    <a:pt x="532" y="35"/>
                    <a:pt x="44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134750" y="413775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3" y="1"/>
                    <a:pt x="203" y="32"/>
                    <a:pt x="139" y="95"/>
                  </a:cubicBezTo>
                  <a:cubicBezTo>
                    <a:pt x="4" y="230"/>
                    <a:pt x="1" y="421"/>
                    <a:pt x="132" y="556"/>
                  </a:cubicBezTo>
                  <a:cubicBezTo>
                    <a:pt x="200" y="626"/>
                    <a:pt x="285" y="661"/>
                    <a:pt x="369" y="661"/>
                  </a:cubicBezTo>
                  <a:cubicBezTo>
                    <a:pt x="448" y="661"/>
                    <a:pt x="526" y="630"/>
                    <a:pt x="590" y="566"/>
                  </a:cubicBezTo>
                  <a:cubicBezTo>
                    <a:pt x="728" y="434"/>
                    <a:pt x="732" y="240"/>
                    <a:pt x="600" y="105"/>
                  </a:cubicBezTo>
                  <a:cubicBezTo>
                    <a:pt x="533" y="35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134750" y="40803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6" y="1"/>
                  </a:moveTo>
                  <a:cubicBezTo>
                    <a:pt x="284" y="1"/>
                    <a:pt x="203" y="34"/>
                    <a:pt x="135" y="99"/>
                  </a:cubicBezTo>
                  <a:cubicBezTo>
                    <a:pt x="4" y="231"/>
                    <a:pt x="1" y="425"/>
                    <a:pt x="132" y="557"/>
                  </a:cubicBezTo>
                  <a:cubicBezTo>
                    <a:pt x="201" y="627"/>
                    <a:pt x="283" y="662"/>
                    <a:pt x="366" y="662"/>
                  </a:cubicBezTo>
                  <a:cubicBezTo>
                    <a:pt x="447" y="662"/>
                    <a:pt x="527" y="629"/>
                    <a:pt x="594" y="564"/>
                  </a:cubicBezTo>
                  <a:cubicBezTo>
                    <a:pt x="728" y="432"/>
                    <a:pt x="728" y="238"/>
                    <a:pt x="597" y="103"/>
                  </a:cubicBezTo>
                  <a:cubicBezTo>
                    <a:pt x="531" y="35"/>
                    <a:pt x="449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77325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0"/>
                  </a:moveTo>
                  <a:cubicBezTo>
                    <a:pt x="282" y="0"/>
                    <a:pt x="200" y="34"/>
                    <a:pt x="132" y="101"/>
                  </a:cubicBezTo>
                  <a:cubicBezTo>
                    <a:pt x="0" y="237"/>
                    <a:pt x="0" y="427"/>
                    <a:pt x="135" y="563"/>
                  </a:cubicBezTo>
                  <a:cubicBezTo>
                    <a:pt x="203" y="628"/>
                    <a:pt x="284" y="661"/>
                    <a:pt x="365" y="661"/>
                  </a:cubicBezTo>
                  <a:cubicBezTo>
                    <a:pt x="447" y="661"/>
                    <a:pt x="529" y="627"/>
                    <a:pt x="597" y="559"/>
                  </a:cubicBezTo>
                  <a:cubicBezTo>
                    <a:pt x="729" y="427"/>
                    <a:pt x="729" y="234"/>
                    <a:pt x="593" y="101"/>
                  </a:cubicBezTo>
                  <a:cubicBezTo>
                    <a:pt x="528" y="34"/>
                    <a:pt x="446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134650" y="402287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9" y="0"/>
                  </a:moveTo>
                  <a:cubicBezTo>
                    <a:pt x="292" y="0"/>
                    <a:pt x="214" y="30"/>
                    <a:pt x="150" y="89"/>
                  </a:cubicBezTo>
                  <a:cubicBezTo>
                    <a:pt x="11" y="221"/>
                    <a:pt x="1" y="415"/>
                    <a:pt x="130" y="550"/>
                  </a:cubicBezTo>
                  <a:cubicBezTo>
                    <a:pt x="200" y="623"/>
                    <a:pt x="286" y="661"/>
                    <a:pt x="372" y="661"/>
                  </a:cubicBezTo>
                  <a:cubicBezTo>
                    <a:pt x="449" y="661"/>
                    <a:pt x="526" y="631"/>
                    <a:pt x="591" y="570"/>
                  </a:cubicBezTo>
                  <a:cubicBezTo>
                    <a:pt x="729" y="439"/>
                    <a:pt x="736" y="244"/>
                    <a:pt x="611" y="109"/>
                  </a:cubicBezTo>
                  <a:cubicBezTo>
                    <a:pt x="542" y="36"/>
                    <a:pt x="455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077325" y="40803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2" y="1"/>
                    <a:pt x="201" y="34"/>
                    <a:pt x="135" y="99"/>
                  </a:cubicBezTo>
                  <a:cubicBezTo>
                    <a:pt x="0" y="234"/>
                    <a:pt x="0" y="425"/>
                    <a:pt x="135" y="561"/>
                  </a:cubicBezTo>
                  <a:cubicBezTo>
                    <a:pt x="202" y="629"/>
                    <a:pt x="284" y="662"/>
                    <a:pt x="366" y="662"/>
                  </a:cubicBezTo>
                  <a:cubicBezTo>
                    <a:pt x="447" y="662"/>
                    <a:pt x="528" y="629"/>
                    <a:pt x="593" y="564"/>
                  </a:cubicBezTo>
                  <a:cubicBezTo>
                    <a:pt x="729" y="428"/>
                    <a:pt x="729" y="234"/>
                    <a:pt x="597" y="103"/>
                  </a:cubicBezTo>
                  <a:cubicBezTo>
                    <a:pt x="529" y="35"/>
                    <a:pt x="446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19900" y="413775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3"/>
                    <a:pt x="136" y="98"/>
                  </a:cubicBezTo>
                  <a:cubicBezTo>
                    <a:pt x="0" y="230"/>
                    <a:pt x="0" y="424"/>
                    <a:pt x="132" y="559"/>
                  </a:cubicBezTo>
                  <a:cubicBezTo>
                    <a:pt x="199" y="627"/>
                    <a:pt x="281" y="661"/>
                    <a:pt x="363" y="661"/>
                  </a:cubicBezTo>
                  <a:cubicBezTo>
                    <a:pt x="444" y="661"/>
                    <a:pt x="525" y="628"/>
                    <a:pt x="590" y="563"/>
                  </a:cubicBezTo>
                  <a:cubicBezTo>
                    <a:pt x="726" y="431"/>
                    <a:pt x="729" y="237"/>
                    <a:pt x="597" y="101"/>
                  </a:cubicBezTo>
                  <a:cubicBezTo>
                    <a:pt x="530" y="35"/>
                    <a:pt x="447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47550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3" y="0"/>
                  </a:moveTo>
                  <a:cubicBezTo>
                    <a:pt x="282" y="0"/>
                    <a:pt x="201" y="33"/>
                    <a:pt x="135" y="99"/>
                  </a:cubicBezTo>
                  <a:cubicBezTo>
                    <a:pt x="1" y="234"/>
                    <a:pt x="1" y="429"/>
                    <a:pt x="132" y="560"/>
                  </a:cubicBezTo>
                  <a:cubicBezTo>
                    <a:pt x="200" y="626"/>
                    <a:pt x="283" y="660"/>
                    <a:pt x="366" y="660"/>
                  </a:cubicBezTo>
                  <a:cubicBezTo>
                    <a:pt x="447" y="660"/>
                    <a:pt x="528" y="627"/>
                    <a:pt x="594" y="560"/>
                  </a:cubicBezTo>
                  <a:cubicBezTo>
                    <a:pt x="728" y="429"/>
                    <a:pt x="728" y="234"/>
                    <a:pt x="594" y="102"/>
                  </a:cubicBezTo>
                  <a:cubicBezTo>
                    <a:pt x="527" y="34"/>
                    <a:pt x="445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904975" y="4195600"/>
              <a:ext cx="18325" cy="16550"/>
            </a:xfrm>
            <a:custGeom>
              <a:avLst/>
              <a:gdLst/>
              <a:ahLst/>
              <a:cxnLst/>
              <a:rect l="l" t="t" r="r" b="b"/>
              <a:pathLst>
                <a:path w="733" h="662" extrusionOk="0">
                  <a:moveTo>
                    <a:pt x="364" y="1"/>
                  </a:moveTo>
                  <a:cubicBezTo>
                    <a:pt x="285" y="1"/>
                    <a:pt x="206" y="32"/>
                    <a:pt x="142" y="95"/>
                  </a:cubicBezTo>
                  <a:cubicBezTo>
                    <a:pt x="4" y="226"/>
                    <a:pt x="1" y="420"/>
                    <a:pt x="129" y="556"/>
                  </a:cubicBezTo>
                  <a:cubicBezTo>
                    <a:pt x="197" y="626"/>
                    <a:pt x="282" y="661"/>
                    <a:pt x="368" y="661"/>
                  </a:cubicBezTo>
                  <a:cubicBezTo>
                    <a:pt x="447" y="661"/>
                    <a:pt x="525" y="631"/>
                    <a:pt x="591" y="569"/>
                  </a:cubicBezTo>
                  <a:cubicBezTo>
                    <a:pt x="725" y="437"/>
                    <a:pt x="732" y="242"/>
                    <a:pt x="600" y="107"/>
                  </a:cubicBezTo>
                  <a:cubicBezTo>
                    <a:pt x="532" y="36"/>
                    <a:pt x="448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3732525" y="4195625"/>
              <a:ext cx="18475" cy="16525"/>
            </a:xfrm>
            <a:custGeom>
              <a:avLst/>
              <a:gdLst/>
              <a:ahLst/>
              <a:cxnLst/>
              <a:rect l="l" t="t" r="r" b="b"/>
              <a:pathLst>
                <a:path w="739" h="661" extrusionOk="0">
                  <a:moveTo>
                    <a:pt x="369" y="0"/>
                  </a:moveTo>
                  <a:cubicBezTo>
                    <a:pt x="294" y="0"/>
                    <a:pt x="219" y="28"/>
                    <a:pt x="156" y="83"/>
                  </a:cubicBezTo>
                  <a:cubicBezTo>
                    <a:pt x="14" y="212"/>
                    <a:pt x="1" y="406"/>
                    <a:pt x="123" y="544"/>
                  </a:cubicBezTo>
                  <a:cubicBezTo>
                    <a:pt x="193" y="622"/>
                    <a:pt x="282" y="661"/>
                    <a:pt x="371" y="661"/>
                  </a:cubicBezTo>
                  <a:cubicBezTo>
                    <a:pt x="446" y="661"/>
                    <a:pt x="521" y="633"/>
                    <a:pt x="584" y="578"/>
                  </a:cubicBezTo>
                  <a:cubicBezTo>
                    <a:pt x="726" y="450"/>
                    <a:pt x="739" y="255"/>
                    <a:pt x="617" y="117"/>
                  </a:cubicBezTo>
                  <a:cubicBezTo>
                    <a:pt x="547" y="39"/>
                    <a:pt x="458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7901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2" y="1"/>
                  </a:moveTo>
                  <a:cubicBezTo>
                    <a:pt x="282" y="1"/>
                    <a:pt x="202" y="33"/>
                    <a:pt x="135" y="98"/>
                  </a:cubicBezTo>
                  <a:cubicBezTo>
                    <a:pt x="0" y="233"/>
                    <a:pt x="0" y="424"/>
                    <a:pt x="132" y="559"/>
                  </a:cubicBezTo>
                  <a:cubicBezTo>
                    <a:pt x="199" y="628"/>
                    <a:pt x="283" y="662"/>
                    <a:pt x="366" y="662"/>
                  </a:cubicBezTo>
                  <a:cubicBezTo>
                    <a:pt x="447" y="662"/>
                    <a:pt x="527" y="630"/>
                    <a:pt x="593" y="565"/>
                  </a:cubicBezTo>
                  <a:cubicBezTo>
                    <a:pt x="725" y="431"/>
                    <a:pt x="728" y="239"/>
                    <a:pt x="597" y="104"/>
                  </a:cubicBezTo>
                  <a:cubicBezTo>
                    <a:pt x="528" y="35"/>
                    <a:pt x="445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790025" y="425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367" y="1"/>
                  </a:moveTo>
                  <a:cubicBezTo>
                    <a:pt x="290" y="1"/>
                    <a:pt x="212" y="31"/>
                    <a:pt x="146" y="90"/>
                  </a:cubicBezTo>
                  <a:cubicBezTo>
                    <a:pt x="8" y="222"/>
                    <a:pt x="1" y="416"/>
                    <a:pt x="127" y="551"/>
                  </a:cubicBezTo>
                  <a:cubicBezTo>
                    <a:pt x="196" y="624"/>
                    <a:pt x="283" y="662"/>
                    <a:pt x="369" y="662"/>
                  </a:cubicBezTo>
                  <a:cubicBezTo>
                    <a:pt x="447" y="662"/>
                    <a:pt x="524" y="632"/>
                    <a:pt x="588" y="571"/>
                  </a:cubicBezTo>
                  <a:cubicBezTo>
                    <a:pt x="726" y="442"/>
                    <a:pt x="736" y="245"/>
                    <a:pt x="607" y="110"/>
                  </a:cubicBezTo>
                  <a:cubicBezTo>
                    <a:pt x="538" y="37"/>
                    <a:pt x="45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847550" y="41956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3" y="1"/>
                  </a:moveTo>
                  <a:cubicBezTo>
                    <a:pt x="282" y="1"/>
                    <a:pt x="201" y="34"/>
                    <a:pt x="135" y="101"/>
                  </a:cubicBezTo>
                  <a:cubicBezTo>
                    <a:pt x="1" y="233"/>
                    <a:pt x="1" y="427"/>
                    <a:pt x="132" y="562"/>
                  </a:cubicBezTo>
                  <a:cubicBezTo>
                    <a:pt x="200" y="628"/>
                    <a:pt x="282" y="661"/>
                    <a:pt x="364" y="661"/>
                  </a:cubicBezTo>
                  <a:cubicBezTo>
                    <a:pt x="446" y="661"/>
                    <a:pt x="528" y="628"/>
                    <a:pt x="594" y="562"/>
                  </a:cubicBezTo>
                  <a:cubicBezTo>
                    <a:pt x="728" y="431"/>
                    <a:pt x="728" y="236"/>
                    <a:pt x="594" y="101"/>
                  </a:cubicBezTo>
                  <a:cubicBezTo>
                    <a:pt x="527" y="34"/>
                    <a:pt x="445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3962400" y="4310500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5" y="1"/>
                  </a:moveTo>
                  <a:cubicBezTo>
                    <a:pt x="283" y="1"/>
                    <a:pt x="200" y="34"/>
                    <a:pt x="132" y="102"/>
                  </a:cubicBezTo>
                  <a:cubicBezTo>
                    <a:pt x="0" y="237"/>
                    <a:pt x="0" y="428"/>
                    <a:pt x="136" y="564"/>
                  </a:cubicBezTo>
                  <a:cubicBezTo>
                    <a:pt x="203" y="629"/>
                    <a:pt x="284" y="662"/>
                    <a:pt x="365" y="662"/>
                  </a:cubicBezTo>
                  <a:cubicBezTo>
                    <a:pt x="447" y="662"/>
                    <a:pt x="529" y="628"/>
                    <a:pt x="597" y="561"/>
                  </a:cubicBezTo>
                  <a:cubicBezTo>
                    <a:pt x="729" y="428"/>
                    <a:pt x="729" y="234"/>
                    <a:pt x="594" y="99"/>
                  </a:cubicBezTo>
                  <a:cubicBezTo>
                    <a:pt x="528" y="33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3962400" y="4253100"/>
              <a:ext cx="18300" cy="16500"/>
            </a:xfrm>
            <a:custGeom>
              <a:avLst/>
              <a:gdLst/>
              <a:ahLst/>
              <a:cxnLst/>
              <a:rect l="l" t="t" r="r" b="b"/>
              <a:pathLst>
                <a:path w="732" h="660" extrusionOk="0">
                  <a:moveTo>
                    <a:pt x="365" y="1"/>
                  </a:moveTo>
                  <a:cubicBezTo>
                    <a:pt x="280" y="1"/>
                    <a:pt x="196" y="35"/>
                    <a:pt x="128" y="104"/>
                  </a:cubicBezTo>
                  <a:cubicBezTo>
                    <a:pt x="0" y="239"/>
                    <a:pt x="4" y="431"/>
                    <a:pt x="139" y="563"/>
                  </a:cubicBezTo>
                  <a:cubicBezTo>
                    <a:pt x="205" y="627"/>
                    <a:pt x="286" y="659"/>
                    <a:pt x="366" y="659"/>
                  </a:cubicBezTo>
                  <a:cubicBezTo>
                    <a:pt x="450" y="659"/>
                    <a:pt x="533" y="625"/>
                    <a:pt x="600" y="556"/>
                  </a:cubicBezTo>
                  <a:cubicBezTo>
                    <a:pt x="732" y="420"/>
                    <a:pt x="729" y="227"/>
                    <a:pt x="590" y="95"/>
                  </a:cubicBezTo>
                  <a:cubicBezTo>
                    <a:pt x="524" y="32"/>
                    <a:pt x="444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904975" y="43105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1" y="1"/>
                  </a:moveTo>
                  <a:cubicBezTo>
                    <a:pt x="282" y="1"/>
                    <a:pt x="203" y="32"/>
                    <a:pt x="139" y="94"/>
                  </a:cubicBezTo>
                  <a:cubicBezTo>
                    <a:pt x="4" y="227"/>
                    <a:pt x="1" y="421"/>
                    <a:pt x="132" y="556"/>
                  </a:cubicBezTo>
                  <a:cubicBezTo>
                    <a:pt x="200" y="625"/>
                    <a:pt x="284" y="661"/>
                    <a:pt x="368" y="661"/>
                  </a:cubicBezTo>
                  <a:cubicBezTo>
                    <a:pt x="447" y="661"/>
                    <a:pt x="525" y="630"/>
                    <a:pt x="591" y="566"/>
                  </a:cubicBezTo>
                  <a:cubicBezTo>
                    <a:pt x="725" y="434"/>
                    <a:pt x="729" y="239"/>
                    <a:pt x="597" y="105"/>
                  </a:cubicBezTo>
                  <a:cubicBezTo>
                    <a:pt x="529" y="35"/>
                    <a:pt x="445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962400" y="4195625"/>
              <a:ext cx="18225" cy="16550"/>
            </a:xfrm>
            <a:custGeom>
              <a:avLst/>
              <a:gdLst/>
              <a:ahLst/>
              <a:cxnLst/>
              <a:rect l="l" t="t" r="r" b="b"/>
              <a:pathLst>
                <a:path w="729" h="662" extrusionOk="0">
                  <a:moveTo>
                    <a:pt x="364" y="1"/>
                  </a:moveTo>
                  <a:cubicBezTo>
                    <a:pt x="284" y="1"/>
                    <a:pt x="202" y="33"/>
                    <a:pt x="136" y="97"/>
                  </a:cubicBezTo>
                  <a:cubicBezTo>
                    <a:pt x="4" y="232"/>
                    <a:pt x="0" y="423"/>
                    <a:pt x="132" y="558"/>
                  </a:cubicBezTo>
                  <a:cubicBezTo>
                    <a:pt x="201" y="627"/>
                    <a:pt x="284" y="661"/>
                    <a:pt x="367" y="661"/>
                  </a:cubicBezTo>
                  <a:cubicBezTo>
                    <a:pt x="447" y="661"/>
                    <a:pt x="527" y="629"/>
                    <a:pt x="594" y="564"/>
                  </a:cubicBezTo>
                  <a:cubicBezTo>
                    <a:pt x="729" y="430"/>
                    <a:pt x="729" y="235"/>
                    <a:pt x="597" y="103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904975" y="4253075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6" y="0"/>
                  </a:moveTo>
                  <a:cubicBezTo>
                    <a:pt x="284" y="0"/>
                    <a:pt x="203" y="33"/>
                    <a:pt x="136" y="99"/>
                  </a:cubicBezTo>
                  <a:cubicBezTo>
                    <a:pt x="1" y="231"/>
                    <a:pt x="1" y="425"/>
                    <a:pt x="132" y="557"/>
                  </a:cubicBezTo>
                  <a:cubicBezTo>
                    <a:pt x="199" y="626"/>
                    <a:pt x="283" y="660"/>
                    <a:pt x="366" y="660"/>
                  </a:cubicBezTo>
                  <a:cubicBezTo>
                    <a:pt x="447" y="660"/>
                    <a:pt x="527" y="628"/>
                    <a:pt x="594" y="564"/>
                  </a:cubicBezTo>
                  <a:cubicBezTo>
                    <a:pt x="725" y="432"/>
                    <a:pt x="729" y="237"/>
                    <a:pt x="597" y="102"/>
                  </a:cubicBezTo>
                  <a:cubicBezTo>
                    <a:pt x="530" y="34"/>
                    <a:pt x="44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847450" y="4310525"/>
              <a:ext cx="18425" cy="16525"/>
            </a:xfrm>
            <a:custGeom>
              <a:avLst/>
              <a:gdLst/>
              <a:ahLst/>
              <a:cxnLst/>
              <a:rect l="l" t="t" r="r" b="b"/>
              <a:pathLst>
                <a:path w="737" h="661" extrusionOk="0">
                  <a:moveTo>
                    <a:pt x="367" y="0"/>
                  </a:moveTo>
                  <a:cubicBezTo>
                    <a:pt x="289" y="0"/>
                    <a:pt x="210" y="30"/>
                    <a:pt x="146" y="91"/>
                  </a:cubicBezTo>
                  <a:cubicBezTo>
                    <a:pt x="8" y="219"/>
                    <a:pt x="1" y="414"/>
                    <a:pt x="130" y="549"/>
                  </a:cubicBezTo>
                  <a:cubicBezTo>
                    <a:pt x="197" y="624"/>
                    <a:pt x="282" y="661"/>
                    <a:pt x="368" y="661"/>
                  </a:cubicBezTo>
                  <a:cubicBezTo>
                    <a:pt x="446" y="661"/>
                    <a:pt x="523" y="630"/>
                    <a:pt x="588" y="569"/>
                  </a:cubicBezTo>
                  <a:cubicBezTo>
                    <a:pt x="726" y="441"/>
                    <a:pt x="736" y="246"/>
                    <a:pt x="607" y="108"/>
                  </a:cubicBezTo>
                  <a:cubicBezTo>
                    <a:pt x="540" y="37"/>
                    <a:pt x="453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4019750" y="4195625"/>
              <a:ext cx="18550" cy="16525"/>
            </a:xfrm>
            <a:custGeom>
              <a:avLst/>
              <a:gdLst/>
              <a:ahLst/>
              <a:cxnLst/>
              <a:rect l="l" t="t" r="r" b="b"/>
              <a:pathLst>
                <a:path w="742" h="661" extrusionOk="0">
                  <a:moveTo>
                    <a:pt x="368" y="0"/>
                  </a:moveTo>
                  <a:cubicBezTo>
                    <a:pt x="294" y="0"/>
                    <a:pt x="220" y="28"/>
                    <a:pt x="158" y="83"/>
                  </a:cubicBezTo>
                  <a:cubicBezTo>
                    <a:pt x="17" y="212"/>
                    <a:pt x="0" y="406"/>
                    <a:pt x="125" y="544"/>
                  </a:cubicBezTo>
                  <a:cubicBezTo>
                    <a:pt x="193" y="622"/>
                    <a:pt x="283" y="661"/>
                    <a:pt x="372" y="661"/>
                  </a:cubicBezTo>
                  <a:cubicBezTo>
                    <a:pt x="447" y="661"/>
                    <a:pt x="522" y="633"/>
                    <a:pt x="583" y="578"/>
                  </a:cubicBezTo>
                  <a:cubicBezTo>
                    <a:pt x="725" y="450"/>
                    <a:pt x="741" y="255"/>
                    <a:pt x="616" y="117"/>
                  </a:cubicBezTo>
                  <a:cubicBezTo>
                    <a:pt x="546" y="39"/>
                    <a:pt x="457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019900" y="4253025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4" y="1"/>
                    <a:pt x="205" y="33"/>
                    <a:pt x="139" y="98"/>
                  </a:cubicBezTo>
                  <a:cubicBezTo>
                    <a:pt x="4" y="230"/>
                    <a:pt x="0" y="423"/>
                    <a:pt x="129" y="559"/>
                  </a:cubicBezTo>
                  <a:cubicBezTo>
                    <a:pt x="198" y="628"/>
                    <a:pt x="282" y="662"/>
                    <a:pt x="366" y="662"/>
                  </a:cubicBezTo>
                  <a:cubicBezTo>
                    <a:pt x="446" y="662"/>
                    <a:pt x="526" y="630"/>
                    <a:pt x="590" y="566"/>
                  </a:cubicBezTo>
                  <a:cubicBezTo>
                    <a:pt x="726" y="434"/>
                    <a:pt x="729" y="239"/>
                    <a:pt x="597" y="107"/>
                  </a:cubicBezTo>
                  <a:cubicBezTo>
                    <a:pt x="530" y="36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077325" y="4195600"/>
              <a:ext cx="18225" cy="16575"/>
            </a:xfrm>
            <a:custGeom>
              <a:avLst/>
              <a:gdLst/>
              <a:ahLst/>
              <a:cxnLst/>
              <a:rect l="l" t="t" r="r" b="b"/>
              <a:pathLst>
                <a:path w="729" h="663" extrusionOk="0">
                  <a:moveTo>
                    <a:pt x="364" y="1"/>
                  </a:moveTo>
                  <a:cubicBezTo>
                    <a:pt x="283" y="1"/>
                    <a:pt x="203" y="33"/>
                    <a:pt x="139" y="98"/>
                  </a:cubicBezTo>
                  <a:cubicBezTo>
                    <a:pt x="4" y="233"/>
                    <a:pt x="0" y="424"/>
                    <a:pt x="132" y="559"/>
                  </a:cubicBezTo>
                  <a:cubicBezTo>
                    <a:pt x="201" y="628"/>
                    <a:pt x="285" y="662"/>
                    <a:pt x="369" y="662"/>
                  </a:cubicBezTo>
                  <a:cubicBezTo>
                    <a:pt x="449" y="662"/>
                    <a:pt x="529" y="630"/>
                    <a:pt x="593" y="565"/>
                  </a:cubicBezTo>
                  <a:cubicBezTo>
                    <a:pt x="729" y="431"/>
                    <a:pt x="729" y="239"/>
                    <a:pt x="597" y="104"/>
                  </a:cubicBezTo>
                  <a:cubicBezTo>
                    <a:pt x="530" y="35"/>
                    <a:pt x="447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019900" y="4310500"/>
              <a:ext cx="18225" cy="16525"/>
            </a:xfrm>
            <a:custGeom>
              <a:avLst/>
              <a:gdLst/>
              <a:ahLst/>
              <a:cxnLst/>
              <a:rect l="l" t="t" r="r" b="b"/>
              <a:pathLst>
                <a:path w="729" h="661" extrusionOk="0">
                  <a:moveTo>
                    <a:pt x="365" y="1"/>
                  </a:moveTo>
                  <a:cubicBezTo>
                    <a:pt x="284" y="1"/>
                    <a:pt x="203" y="33"/>
                    <a:pt x="136" y="99"/>
                  </a:cubicBezTo>
                  <a:cubicBezTo>
                    <a:pt x="4" y="231"/>
                    <a:pt x="0" y="425"/>
                    <a:pt x="132" y="561"/>
                  </a:cubicBezTo>
                  <a:cubicBezTo>
                    <a:pt x="199" y="627"/>
                    <a:pt x="282" y="661"/>
                    <a:pt x="365" y="661"/>
                  </a:cubicBezTo>
                  <a:cubicBezTo>
                    <a:pt x="446" y="661"/>
                    <a:pt x="527" y="629"/>
                    <a:pt x="594" y="564"/>
                  </a:cubicBezTo>
                  <a:cubicBezTo>
                    <a:pt x="729" y="432"/>
                    <a:pt x="729" y="237"/>
                    <a:pt x="597" y="102"/>
                  </a:cubicBezTo>
                  <a:cubicBezTo>
                    <a:pt x="529" y="34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077250" y="4253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368" y="1"/>
                  </a:moveTo>
                  <a:cubicBezTo>
                    <a:pt x="290" y="1"/>
                    <a:pt x="213" y="31"/>
                    <a:pt x="149" y="90"/>
                  </a:cubicBezTo>
                  <a:cubicBezTo>
                    <a:pt x="10" y="222"/>
                    <a:pt x="0" y="416"/>
                    <a:pt x="129" y="551"/>
                  </a:cubicBezTo>
                  <a:cubicBezTo>
                    <a:pt x="197" y="624"/>
                    <a:pt x="283" y="662"/>
                    <a:pt x="370" y="662"/>
                  </a:cubicBezTo>
                  <a:cubicBezTo>
                    <a:pt x="448" y="662"/>
                    <a:pt x="526" y="632"/>
                    <a:pt x="590" y="571"/>
                  </a:cubicBezTo>
                  <a:cubicBezTo>
                    <a:pt x="728" y="442"/>
                    <a:pt x="735" y="245"/>
                    <a:pt x="607" y="110"/>
                  </a:cubicBezTo>
                  <a:cubicBezTo>
                    <a:pt x="539" y="37"/>
                    <a:pt x="453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134850" y="4195600"/>
              <a:ext cx="18125" cy="16550"/>
            </a:xfrm>
            <a:custGeom>
              <a:avLst/>
              <a:gdLst/>
              <a:ahLst/>
              <a:cxnLst/>
              <a:rect l="l" t="t" r="r" b="b"/>
              <a:pathLst>
                <a:path w="725" h="662" extrusionOk="0">
                  <a:moveTo>
                    <a:pt x="361" y="1"/>
                  </a:moveTo>
                  <a:cubicBezTo>
                    <a:pt x="280" y="1"/>
                    <a:pt x="199" y="34"/>
                    <a:pt x="131" y="101"/>
                  </a:cubicBezTo>
                  <a:cubicBezTo>
                    <a:pt x="0" y="233"/>
                    <a:pt x="0" y="427"/>
                    <a:pt x="131" y="562"/>
                  </a:cubicBezTo>
                  <a:cubicBezTo>
                    <a:pt x="197" y="628"/>
                    <a:pt x="279" y="661"/>
                    <a:pt x="361" y="661"/>
                  </a:cubicBezTo>
                  <a:cubicBezTo>
                    <a:pt x="443" y="661"/>
                    <a:pt x="526" y="628"/>
                    <a:pt x="593" y="562"/>
                  </a:cubicBezTo>
                  <a:cubicBezTo>
                    <a:pt x="724" y="431"/>
                    <a:pt x="724" y="236"/>
                    <a:pt x="593" y="101"/>
                  </a:cubicBezTo>
                  <a:cubicBezTo>
                    <a:pt x="525" y="34"/>
                    <a:pt x="44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1" b="99735" l="267" r="97200">
                        <a14:foregroundMark x1="267" y1="46021" x2="97333" y2="52387"/>
                        <a14:foregroundMark x1="27467" y1="12865" x2="44533" y2="4509"/>
                        <a14:foregroundMark x1="5067" y1="60212" x2="93200" y2="62997"/>
                        <a14:foregroundMark x1="5067" y1="74934" x2="93867" y2="75332"/>
                        <a14:foregroundMark x1="23200" y1="53183" x2="85200" y2="57560"/>
                        <a14:foregroundMark x1="36533" y1="43634" x2="54000" y2="53581"/>
                        <a14:foregroundMark x1="49200" y1="40584" x2="26667" y2="80371"/>
                        <a14:foregroundMark x1="41467" y1="37135" x2="43467" y2="49072"/>
                        <a14:foregroundMark x1="72000" y1="69496" x2="92400" y2="71088"/>
                        <a14:foregroundMark x1="44533" y1="98011" x2="53867" y2="99337"/>
                        <a14:foregroundMark x1="4533" y1="57692" x2="95733" y2="66711"/>
                        <a14:foregroundMark x1="51200" y1="51326" x2="43467" y2="70027"/>
                        <a14:foregroundMark x1="7200" y1="49204" x2="91200" y2="59019"/>
                        <a14:foregroundMark x1="91733" y1="53714" x2="42133" y2="50796"/>
                        <a14:foregroundMark x1="38667" y1="75332" x2="42133" y2="60610"/>
                        <a14:foregroundMark x1="56933" y1="74801" x2="68933" y2="53979"/>
                        <a14:foregroundMark x1="60667" y1="74005" x2="66267" y2="64589"/>
                        <a14:foregroundMark x1="11200" y1="75597" x2="10400" y2="48143"/>
                        <a14:foregroundMark x1="20667" y1="63263" x2="23333" y2="42706"/>
                        <a14:foregroundMark x1="7467" y1="76923" x2="8267" y2="60080"/>
                        <a14:foregroundMark x1="31333" y1="75862" x2="31333" y2="51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8" y="454930"/>
            <a:ext cx="3873285" cy="38939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10176" y="933228"/>
            <a:ext cx="392756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 smtClean="0">
                <a:solidFill>
                  <a:srgbClr val="FFBE15"/>
                </a:solidFill>
                <a:latin typeface="Bahnschrift Condensed" panose="020B0502040204020203" pitchFamily="34" charset="0"/>
              </a:rPr>
              <a:t>PROYECTO FINAL</a:t>
            </a:r>
          </a:p>
          <a:p>
            <a:pPr algn="ctr"/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Introducción a la Programación</a:t>
            </a:r>
          </a:p>
          <a:p>
            <a:pPr algn="ctr"/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Integrantes:</a:t>
            </a:r>
            <a:endParaRPr lang="es-MX" sz="2800" b="1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MX" sz="2800" b="1" dirty="0" err="1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Krista</a:t>
            </a:r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 Rodríguez Fonseca</a:t>
            </a:r>
          </a:p>
          <a:p>
            <a:pPr algn="ctr"/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David Rojas Barquero</a:t>
            </a:r>
            <a:endParaRPr lang="en-US" sz="2800" b="1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1" name="CuadroTexto 160"/>
          <p:cNvSpPr txBox="1"/>
          <p:nvPr/>
        </p:nvSpPr>
        <p:spPr>
          <a:xfrm>
            <a:off x="4150344" y="386870"/>
            <a:ext cx="423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FFFFFF"/>
                </a:solidFill>
                <a:latin typeface="Bahnschrift Condensed" panose="020B0502040204020203" pitchFamily="34" charset="0"/>
              </a:rPr>
              <a:t>Universidad </a:t>
            </a:r>
            <a:r>
              <a:rPr lang="en-US" sz="2800" b="1" dirty="0" err="1">
                <a:solidFill>
                  <a:srgbClr val="FFFFFF"/>
                </a:solidFill>
                <a:latin typeface="Bahnschrift Condensed" panose="020B0502040204020203" pitchFamily="34" charset="0"/>
              </a:rPr>
              <a:t>Fidélitas</a:t>
            </a:r>
            <a:endParaRPr lang="en-US" sz="2800" b="1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35" y="4055921"/>
            <a:ext cx="881942" cy="101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190122" y="418451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</a:t>
            </a:r>
            <a:b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PEDIDO</a:t>
            </a:r>
            <a:endParaRPr sz="40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2443222"/>
            <a:ext cx="4607772" cy="24958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328" y="322119"/>
            <a:ext cx="5357154" cy="19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610" y="2472021"/>
            <a:ext cx="7745506" cy="1400732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</a:t>
            </a:r>
            <a:r>
              <a:rPr lang="es-MX" sz="4800" b="1" dirty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s-MX" sz="4800" b="1" dirty="0">
                <a:solidFill>
                  <a:srgbClr val="FFBE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MX" sz="4800" b="1" dirty="0">
                <a:solidFill>
                  <a:srgbClr val="FFBE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 SEGUIDA VEAMOS </a:t>
            </a:r>
            <a:r>
              <a:rPr lang="es-MX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MX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endParaRPr lang="es-MX" sz="4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5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9"/>
          <p:cNvSpPr txBox="1">
            <a:spLocks noGrp="1"/>
          </p:cNvSpPr>
          <p:nvPr>
            <p:ph type="subTitle" idx="1"/>
          </p:nvPr>
        </p:nvSpPr>
        <p:spPr>
          <a:xfrm>
            <a:off x="642627" y="975691"/>
            <a:ext cx="7353900" cy="36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/>
            </a:r>
            <a:br>
              <a:rPr lang="en" sz="1200" dirty="0">
                <a:solidFill>
                  <a:srgbClr val="FFFFFF"/>
                </a:solidFill>
              </a:rPr>
            </a:br>
            <a:endParaRPr sz="1200" dirty="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7280" y="496645"/>
            <a:ext cx="5591502" cy="771045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n-US" sz="48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6818" y="1681348"/>
            <a:ext cx="591242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BE15"/>
              </a:buClr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El proyecto presentado seguidamente tiene como objetivo simular una pizzería, la cual maneja diferentes tamaños y sabores de pizza, servicio </a:t>
            </a:r>
            <a:r>
              <a:rPr lang="es-MX" sz="1600" b="1" dirty="0" err="1" smtClean="0">
                <a:solidFill>
                  <a:srgbClr val="FFFFFF"/>
                </a:solidFill>
                <a:latin typeface="Abel"/>
              </a:rPr>
              <a:t>express</a:t>
            </a: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, y muchos mas productos en su menú. Como lo son las bebidas y la lasañas. Método de pago, y un sistema de facturación. </a:t>
            </a:r>
          </a:p>
          <a:p>
            <a:pPr>
              <a:buClr>
                <a:srgbClr val="FFBE15"/>
              </a:buClr>
            </a:pPr>
            <a:endParaRPr lang="es-MX" sz="1600" b="1" dirty="0" smtClean="0">
              <a:solidFill>
                <a:srgbClr val="FFFFFF"/>
              </a:solidFill>
              <a:latin typeface="Abel"/>
            </a:endParaRPr>
          </a:p>
          <a:p>
            <a:pPr marL="285750" indent="-285750">
              <a:buClr>
                <a:srgbClr val="FFBE15"/>
              </a:buClr>
              <a:buFont typeface="Arial" panose="020B0604020202020204" pitchFamily="34" charset="0"/>
              <a:buChar char="•"/>
            </a:pPr>
            <a:endParaRPr lang="es-MX" sz="1600" b="1" dirty="0">
              <a:solidFill>
                <a:srgbClr val="FFFFFF"/>
              </a:solidFill>
              <a:latin typeface="Abel"/>
            </a:endParaRPr>
          </a:p>
          <a:p>
            <a:pPr marL="285750" indent="-285750">
              <a:buClr>
                <a:srgbClr val="FFBE15"/>
              </a:buClr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Se implementó el uso de clases, métodos, arreglos, matrices, estructuras de repetición 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(CICLOS ), </a:t>
            </a: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ingreso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 de </a:t>
            </a:r>
            <a:r>
              <a:rPr lang="es-MX" sz="1600" b="1" dirty="0" smtClean="0">
                <a:solidFill>
                  <a:srgbClr val="FFFFFF"/>
                </a:solidFill>
                <a:latin typeface="Abel"/>
              </a:rPr>
              <a:t>información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, </a:t>
            </a:r>
            <a:r>
              <a:rPr lang="en-US" sz="1600" b="1" dirty="0" err="1" smtClean="0">
                <a:solidFill>
                  <a:srgbClr val="FFFFFF"/>
                </a:solidFill>
                <a:latin typeface="Abel"/>
              </a:rPr>
              <a:t>toma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 de </a:t>
            </a:r>
            <a:r>
              <a:rPr lang="es-CR" sz="1600" b="1" dirty="0" smtClean="0">
                <a:solidFill>
                  <a:srgbClr val="FFFFFF"/>
                </a:solidFill>
                <a:latin typeface="Abel"/>
              </a:rPr>
              <a:t>decisiones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 e </a:t>
            </a:r>
            <a:r>
              <a:rPr lang="es-CR" sz="1600" b="1" dirty="0" smtClean="0">
                <a:solidFill>
                  <a:srgbClr val="FFFFFF"/>
                </a:solidFill>
                <a:latin typeface="Abel"/>
              </a:rPr>
              <a:t>impresiones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 de </a:t>
            </a:r>
            <a:r>
              <a:rPr lang="en-US" sz="1600" b="1" dirty="0" err="1">
                <a:solidFill>
                  <a:srgbClr val="FFFFFF"/>
                </a:solidFill>
                <a:latin typeface="Abel"/>
              </a:rPr>
              <a:t>e</a:t>
            </a:r>
            <a:r>
              <a:rPr lang="en-US" sz="1600" b="1" dirty="0" err="1" smtClean="0">
                <a:solidFill>
                  <a:srgbClr val="FFFFFF"/>
                </a:solidFill>
                <a:latin typeface="Abel"/>
              </a:rPr>
              <a:t>nunciados</a:t>
            </a:r>
            <a:r>
              <a:rPr lang="en-US" sz="1600" b="1" dirty="0" smtClean="0">
                <a:solidFill>
                  <a:srgbClr val="FFFFFF"/>
                </a:solidFill>
                <a:latin typeface="Abel"/>
              </a:rPr>
              <a:t>. </a:t>
            </a:r>
            <a:endParaRPr lang="es-MX" sz="1600" b="1" dirty="0" smtClean="0">
              <a:solidFill>
                <a:srgbClr val="FFFFFF"/>
              </a:solidFill>
              <a:latin typeface="Abel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58" b="9533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841" y="3312564"/>
            <a:ext cx="1672936" cy="1830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284857" y="259745"/>
            <a:ext cx="601203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72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MAIN</a:t>
            </a:r>
            <a:endParaRPr sz="72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8688" r="6575"/>
          <a:stretch/>
        </p:blipFill>
        <p:spPr>
          <a:xfrm>
            <a:off x="3546367" y="1292645"/>
            <a:ext cx="5078087" cy="368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496792" y="425608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4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PRODUCTOS</a:t>
            </a:r>
            <a:endParaRPr sz="44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2" y="1586383"/>
            <a:ext cx="4334461" cy="19595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779" y="2701635"/>
            <a:ext cx="4466439" cy="23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186654" y="-194495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4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es-CR" sz="44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44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4" y="1959796"/>
            <a:ext cx="4178724" cy="279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951" y="488373"/>
            <a:ext cx="5853065" cy="1259147"/>
          </a:xfrm>
          <a:prstGeom prst="rect">
            <a:avLst/>
          </a:prstGeom>
        </p:spPr>
      </p:pic>
      <p:pic>
        <p:nvPicPr>
          <p:cNvPr id="13" name="Marcador de contenido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287" y="2285999"/>
            <a:ext cx="4427471" cy="24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747230" y="-495668"/>
            <a:ext cx="634976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32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ADMINISTRADOR</a:t>
            </a:r>
            <a:endParaRPr sz="32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contenido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3" y="705549"/>
            <a:ext cx="5208526" cy="111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3" y="3156241"/>
            <a:ext cx="4763674" cy="18559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808" y="1923851"/>
            <a:ext cx="4052455" cy="19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" y="711394"/>
            <a:ext cx="4852555" cy="181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Marcador de contenido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7" y="2678427"/>
            <a:ext cx="4712356" cy="2246864"/>
          </a:xfrm>
          <a:prstGeom prst="rect">
            <a:avLst/>
          </a:prstGeom>
        </p:spPr>
      </p:pic>
      <p:sp>
        <p:nvSpPr>
          <p:cNvPr id="7" name="Google Shape;842;p34"/>
          <p:cNvSpPr txBox="1">
            <a:spLocks/>
          </p:cNvSpPr>
          <p:nvPr/>
        </p:nvSpPr>
        <p:spPr>
          <a:xfrm>
            <a:off x="752758" y="-486881"/>
            <a:ext cx="634976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nton"/>
              <a:buNone/>
              <a:defRPr sz="3300" b="0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s-CR" sz="32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ADMINISTRADOR</a:t>
            </a:r>
            <a:endParaRPr lang="es-CR" sz="32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2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845097" y="-404115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CLIENTE</a:t>
            </a:r>
            <a:endParaRPr sz="40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4" y="1152490"/>
            <a:ext cx="5856654" cy="3731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5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4"/>
          <p:cNvSpPr txBox="1">
            <a:spLocks noGrp="1"/>
          </p:cNvSpPr>
          <p:nvPr>
            <p:ph type="title"/>
          </p:nvPr>
        </p:nvSpPr>
        <p:spPr>
          <a:xfrm>
            <a:off x="278706" y="-350476"/>
            <a:ext cx="4178724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000" b="1" dirty="0" smtClean="0">
                <a:solidFill>
                  <a:srgbClr val="FFBE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CLIENTE</a:t>
            </a:r>
            <a:endParaRPr sz="4000" b="1" dirty="0">
              <a:solidFill>
                <a:srgbClr val="FFBE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" y="829475"/>
            <a:ext cx="3667991" cy="294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937" y="3774539"/>
            <a:ext cx="4781936" cy="9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 Friday by Slidesgo">
  <a:themeElements>
    <a:clrScheme name="Office">
      <a:dk1>
        <a:srgbClr val="202020"/>
      </a:dk1>
      <a:lt1>
        <a:srgbClr val="434343"/>
      </a:lt1>
      <a:dk2>
        <a:srgbClr val="E69138"/>
      </a:dk2>
      <a:lt2>
        <a:srgbClr val="FFAD2C"/>
      </a:lt2>
      <a:accent1>
        <a:srgbClr val="FFC002"/>
      </a:accent1>
      <a:accent2>
        <a:srgbClr val="B64040"/>
      </a:accent2>
      <a:accent3>
        <a:srgbClr val="DE4223"/>
      </a:accent3>
      <a:accent4>
        <a:srgbClr val="202020"/>
      </a:accent4>
      <a:accent5>
        <a:srgbClr val="434343"/>
      </a:accent5>
      <a:accent6>
        <a:srgbClr val="E69138"/>
      </a:accent6>
      <a:hlink>
        <a:srgbClr val="FFAD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117</Words>
  <Application>Microsoft Office PowerPoint</Application>
  <PresentationFormat>Presentación en pantalla (16:9)</PresentationFormat>
  <Paragraphs>21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Abel</vt:lpstr>
      <vt:lpstr>Anton</vt:lpstr>
      <vt:lpstr>Arial</vt:lpstr>
      <vt:lpstr>Bahnschrift Condensed</vt:lpstr>
      <vt:lpstr>Joti One</vt:lpstr>
      <vt:lpstr>Times New Roman</vt:lpstr>
      <vt:lpstr>Black Friday by Slidesgo</vt:lpstr>
      <vt:lpstr>Presentación de PowerPoint</vt:lpstr>
      <vt:lpstr>INTRODUCCIÓN</vt:lpstr>
      <vt:lpstr>CLASE MAIN</vt:lpstr>
      <vt:lpstr>CLASE PRODUCTOS</vt:lpstr>
      <vt:lpstr>MENU </vt:lpstr>
      <vt:lpstr>MENU ADMINISTRADOR</vt:lpstr>
      <vt:lpstr>Presentación de PowerPoint</vt:lpstr>
      <vt:lpstr>MENU CLIENTE</vt:lpstr>
      <vt:lpstr>MENU CLIENTE</vt:lpstr>
      <vt:lpstr>CLASE  PEDIDO</vt:lpstr>
      <vt:lpstr>¡MUCHAS GRACIAS! EN SEGUIDA VEAMOS EL 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17</cp:revision>
  <dcterms:modified xsi:type="dcterms:W3CDTF">2020-12-15T03:21:03Z</dcterms:modified>
</cp:coreProperties>
</file>