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8" r:id="rId2"/>
    <p:sldId id="256" r:id="rId3"/>
    <p:sldId id="259" r:id="rId4"/>
    <p:sldId id="260" r:id="rId5"/>
    <p:sldId id="261" r:id="rId6"/>
    <p:sldId id="284" r:id="rId7"/>
    <p:sldId id="285" r:id="rId8"/>
    <p:sldId id="295" r:id="rId9"/>
    <p:sldId id="262" r:id="rId10"/>
    <p:sldId id="26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6" r:id="rId21"/>
    <p:sldId id="278" r:id="rId22"/>
    <p:sldId id="276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Dosis" panose="020B0604020202020204" charset="0"/>
      <p:regular r:id="rId30"/>
      <p:bold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D9639-4C95-404F-8D92-A68437A7533C}">
  <a:tblStyle styleId="{8ECD9639-4C95-404F-8D92-A68437A75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3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275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748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2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78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44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075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531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0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2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author/show/18477.W_Terry_Whal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dreads.com/work/quotes/1646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Welc</a:t>
            </a:r>
            <a:r>
              <a:rPr lang="en-US" sz="6000" dirty="0" err="1">
                <a:solidFill>
                  <a:srgbClr val="FF8700"/>
                </a:solidFill>
              </a:rPr>
              <a:t>ome</a:t>
            </a:r>
            <a:r>
              <a:rPr lang="en-US" sz="6000" dirty="0">
                <a:solidFill>
                  <a:srgbClr val="FF8700"/>
                </a:solidFill>
              </a:rPr>
              <a:t>!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Luka,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And this is my idea for a student magazine!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1: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AF5C44-11D2-4F47-8DE9-64A397E8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85474" cy="353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2: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FB6527-DE03-48F4-8132-2C2D542E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85474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3: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A09B529-B778-48FE-B561-DC4DC0EC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4" y="1311550"/>
            <a:ext cx="7585475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6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4: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254215-F9CF-4BDE-92C6-8B497D5B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74411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5: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561A9-58BA-41E2-96D0-98EBCDB0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85474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5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6: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7E2E94-CA05-4862-8C6B-6FF77E8F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8067"/>
            <a:ext cx="7585474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3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7: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50EEE7-95E7-4858-8F1F-B6626CF7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74411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8: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86C7FF-31CB-41D6-B22D-F756D24E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4" y="1311550"/>
            <a:ext cx="7574411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9: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50E0AF-BF64-4B2A-B54B-29F6F66B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85474" cy="35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10: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" name="Picture 2" descr="A picture containing screenshot, businesscard&#10;&#10;Description generated with high confidence">
            <a:extLst>
              <a:ext uri="{FF2B5EF4-FFF2-40B4-BE49-F238E27FC236}">
                <a16:creationId xmlns:a16="http://schemas.microsoft.com/office/drawing/2014/main" id="{8C566D0C-64B3-49A8-AA20-2938472B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74411" cy="3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International</a:t>
            </a:r>
            <a:br>
              <a:rPr lang="en-US" dirty="0"/>
            </a:br>
            <a:r>
              <a:rPr lang="en-US" dirty="0"/>
              <a:t>student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Aarhus !?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0" dirty="0"/>
              <a:t>Website !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 descr="A view of a large building&#10;&#10;Description generated with high confidence">
            <a:extLst>
              <a:ext uri="{FF2B5EF4-FFF2-40B4-BE49-F238E27FC236}">
                <a16:creationId xmlns:a16="http://schemas.microsoft.com/office/drawing/2014/main" id="{163D291C-8000-482D-892D-D2318C49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56" y="1159933"/>
            <a:ext cx="4258817" cy="26869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20288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83" name="Shape 283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Website is fully responsive, so you can enjoy content on your smartphone!</a:t>
            </a:r>
            <a:endParaRPr lang="en" sz="1800" dirty="0"/>
          </a:p>
        </p:txBody>
      </p:sp>
      <p:pic>
        <p:nvPicPr>
          <p:cNvPr id="3" name="Picture 2" descr="A view of a city&#10;&#10;Description generated with high confidence">
            <a:extLst>
              <a:ext uri="{FF2B5EF4-FFF2-40B4-BE49-F238E27FC236}">
                <a16:creationId xmlns:a16="http://schemas.microsoft.com/office/drawing/2014/main" id="{811320B3-1D64-4DA4-A809-6FF0E6AF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06" y="1188851"/>
            <a:ext cx="1616987" cy="2811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Feel free to a</a:t>
            </a:r>
            <a:r>
              <a:rPr lang="en-US" sz="2400" dirty="0" err="1">
                <a:solidFill>
                  <a:srgbClr val="FFFFFF"/>
                </a:solidFill>
              </a:rPr>
              <a:t>sk</a:t>
            </a:r>
            <a:r>
              <a:rPr lang="en-US" sz="2400" dirty="0">
                <a:solidFill>
                  <a:srgbClr val="FFFFFF"/>
                </a:solidFill>
              </a:rPr>
              <a:t> me @luka.gurovic98@gmail.com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Shape 32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Shape 34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Shape 3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3" name="Shape 353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5" name="Shape 355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Shape 35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0" name="Shape 360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1" name="Shape 361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Shape 36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Shape 37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4" name="Shape 374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8" name="Shape 37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Shape 37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Shape 38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Shape 38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Shape 38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Shape 39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Shape 40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9" name="Shape 40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Shape 41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Shape 41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Shape 41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Shape 42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Shape 43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Shape 4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Shape 4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Shape 45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Shape 45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Shape 46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Shape 46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Shape 46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Shape 47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Shape 47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1" name="Shape 481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3" name="Shape 483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Shape 4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6" name="Shape 486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Shape 48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Shape 4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Shape 49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0" name="Shape 500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Shape 50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Shape 50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Shape 51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Shape 5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Shape 5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Shape 53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Shape 53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Shape 54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Shape 5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Shape 5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7" name="Shape 557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Shape 56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Shape 57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Shape 57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Shape 58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Shape 58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Shape 59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Shape 60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Shape 60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Shape 60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Shape 61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Shape 64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Shape 66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Shape 68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Shape 68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Shape 6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Shape 70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Shape 70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Shape 71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Shape 71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Shape 72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Shape 7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Shape 7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Shape 75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1" name="Shape 7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762" name="Shape 762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Shape 76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Shape 76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Shape 7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2" name="Shape 772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</a:t>
            </a:r>
            <a:r>
              <a:rPr lang="en-US" dirty="0" err="1"/>
              <a:t>roduction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name, ideas, plans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US" i="0" dirty="0"/>
              <a:t>“No book or magazine article is for "everyone" so know your audience, then target them with your writing.” </a:t>
            </a:r>
          </a:p>
          <a:p>
            <a:pPr lvl="0">
              <a:buNone/>
            </a:pPr>
            <a:r>
              <a:rPr lang="en-US" i="0" dirty="0"/>
              <a:t> </a:t>
            </a:r>
            <a:r>
              <a:rPr lang="en-US" sz="1050" b="1" i="0" dirty="0">
                <a:hlinkClick r:id="rId3"/>
              </a:rPr>
              <a:t>W. Terry </a:t>
            </a:r>
            <a:r>
              <a:rPr lang="en-US" sz="1050" b="1" i="0" dirty="0" err="1">
                <a:hlinkClick r:id="rId3"/>
              </a:rPr>
              <a:t>Whalin</a:t>
            </a:r>
            <a:r>
              <a:rPr lang="en-US" sz="1050" i="0" dirty="0"/>
              <a:t>, </a:t>
            </a:r>
            <a:r>
              <a:rPr lang="en-US" sz="1050" b="1" i="0" dirty="0">
                <a:hlinkClick r:id="rId4"/>
              </a:rPr>
              <a:t>Book Proposals That Sell: 21 Secrets to Speed Your </a:t>
            </a:r>
            <a:r>
              <a:rPr lang="en-US" sz="1050" b="1" i="0" u="sng" dirty="0">
                <a:hlinkClick r:id="rId4"/>
              </a:rPr>
              <a:t>Success</a:t>
            </a:r>
            <a:endParaRPr lang="en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Idea for magazine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Personal experience.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Stories of other students.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Desire to help others to: save time, </a:t>
            </a:r>
            <a:r>
              <a:rPr lang="en-US" b="1" dirty="0"/>
              <a:t>money</a:t>
            </a:r>
            <a:r>
              <a:rPr lang="en-US" dirty="0"/>
              <a:t>, and to focus on their studies!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Name of magazine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It i</a:t>
            </a:r>
            <a:r>
              <a:rPr lang="en-US" dirty="0"/>
              <a:t>s powerful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Gives the general idea of content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Targets the audience group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Popularity change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3322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main!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8115525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Plans, days, work, website, design, pole, interviews…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9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Trello plans;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6D53484-7819-4AC1-A012-37DF63652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5" y="1311550"/>
            <a:ext cx="7585474" cy="34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3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8700"/>
                </a:solidFill>
              </a:rPr>
              <a:t>The pole</a:t>
            </a:r>
            <a:endParaRPr lang="en" sz="7200" dirty="0">
              <a:solidFill>
                <a:srgbClr val="FF87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/>
          </a:p>
        </p:txBody>
      </p:sp>
      <p:grpSp>
        <p:nvGrpSpPr>
          <p:cNvPr id="148" name="Shape 148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Shape 1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Shape 15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421</Words>
  <Application>Microsoft Office PowerPoint</Application>
  <PresentationFormat>On-screen Show (16:9)</PresentationFormat>
  <Paragraphs>101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Dosis</vt:lpstr>
      <vt:lpstr>Roboto</vt:lpstr>
      <vt:lpstr>William template</vt:lpstr>
      <vt:lpstr>Welcome!</vt:lpstr>
      <vt:lpstr>International student in Aarhus !?</vt:lpstr>
      <vt:lpstr>1. Introduction</vt:lpstr>
      <vt:lpstr>PowerPoint Presentation</vt:lpstr>
      <vt:lpstr>Idea for magazine</vt:lpstr>
      <vt:lpstr>Name of magazine</vt:lpstr>
      <vt:lpstr>2. The main!</vt:lpstr>
      <vt:lpstr>Trello plans;</vt:lpstr>
      <vt:lpstr>The pole</vt:lpstr>
      <vt:lpstr>Question 1:</vt:lpstr>
      <vt:lpstr>Question 2:</vt:lpstr>
      <vt:lpstr>Question 3:</vt:lpstr>
      <vt:lpstr>Question 4:</vt:lpstr>
      <vt:lpstr>Question 5:</vt:lpstr>
      <vt:lpstr>Question 6:</vt:lpstr>
      <vt:lpstr>Question 7:</vt:lpstr>
      <vt:lpstr>Question 8:</vt:lpstr>
      <vt:lpstr>Question 9:</vt:lpstr>
      <vt:lpstr>Question 10:</vt:lpstr>
      <vt:lpstr>Website !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cp:lastModifiedBy>Lenovo</cp:lastModifiedBy>
  <cp:revision>15</cp:revision>
  <dcterms:modified xsi:type="dcterms:W3CDTF">2017-10-10T10:13:51Z</dcterms:modified>
</cp:coreProperties>
</file>