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3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8" autoAdjust="0"/>
    <p:restoredTop sz="94095" autoAdjust="0"/>
  </p:normalViewPr>
  <p:slideViewPr>
    <p:cSldViewPr>
      <p:cViewPr varScale="1">
        <p:scale>
          <a:sx n="148" d="100"/>
          <a:sy n="148" d="100"/>
        </p:scale>
        <p:origin x="216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4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38729-B27F-4433-A2A9-D6239BB2B7E6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9FC4B-3BEE-47F1-8F0F-0223D5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9FC4B-3BEE-47F1-8F0F-0223D5F1A9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9FC4B-3BEE-47F1-8F0F-0223D5F1A9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7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9FC4B-3BEE-47F1-8F0F-0223D5F1A9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6C7F-AD0A-455E-8B6A-A6AAA4EF9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" y="6553201"/>
            <a:ext cx="1405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dirty="0"/>
              <a:t>© 2024 Lotto Lai</a:t>
            </a:r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93226" y="43933"/>
            <a:ext cx="14208389" cy="4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" name="內容版面配置區 5">
            <a:extLst>
              <a:ext uri="{FF2B5EF4-FFF2-40B4-BE49-F238E27FC236}">
                <a16:creationId xmlns:a16="http://schemas.microsoft.com/office/drawing/2014/main" id="{CC0CFF92-5097-19A6-CC39-1DD370843E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1700" y="923740"/>
            <a:ext cx="2443069" cy="603904"/>
          </a:xfrm>
          <a:prstGeom prst="rect">
            <a:avLst/>
          </a:prstGeom>
        </p:spPr>
      </p:pic>
      <p:pic>
        <p:nvPicPr>
          <p:cNvPr id="11" name="Picture 2" descr="一張含有 文字, 字型, 白色 的圖片&#10;&#10;自動產生的描述">
            <a:extLst>
              <a:ext uri="{FF2B5EF4-FFF2-40B4-BE49-F238E27FC236}">
                <a16:creationId xmlns:a16="http://schemas.microsoft.com/office/drawing/2014/main" id="{06806A47-69EB-19FE-EF17-1B44E28783E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82"/>
          <a:stretch/>
        </p:blipFill>
        <p:spPr bwMode="auto">
          <a:xfrm>
            <a:off x="209550" y="258054"/>
            <a:ext cx="3580360" cy="70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95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8E68-CD8E-42BC-9321-118F9D7BC81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6C7F-AD0A-455E-8B6A-A6AAA4EF9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8E68-CD8E-42BC-9321-118F9D7BC81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6C7F-AD0A-455E-8B6A-A6AAA4EF9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89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785600" cy="838200"/>
          </a:xfrm>
        </p:spPr>
        <p:txBody>
          <a:bodyPr anchor="b">
            <a:noAutofit/>
          </a:bodyPr>
          <a:lstStyle>
            <a:lvl1pPr>
              <a:defRPr sz="3200">
                <a:solidFill>
                  <a:srgbClr val="1B3C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76400"/>
            <a:ext cx="11785600" cy="40386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69333"/>
          </a:xfrm>
          <a:prstGeom prst="rect">
            <a:avLst/>
          </a:prstGeom>
          <a:solidFill>
            <a:srgbClr val="EF69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EF691F"/>
              </a:solidFill>
            </a:endParaRPr>
          </a:p>
        </p:txBody>
      </p:sp>
      <p:pic>
        <p:nvPicPr>
          <p:cNvPr id="9" name="Picture 8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5020"/>
            <a:ext cx="12192000" cy="99298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3200" y="1143000"/>
            <a:ext cx="11785600" cy="381000"/>
          </a:xfrm>
        </p:spPr>
        <p:txBody>
          <a:bodyPr anchor="ctr"/>
          <a:lstStyle>
            <a:lvl1pPr marL="0" indent="0">
              <a:buFontTx/>
              <a:buNone/>
              <a:defRPr sz="1800">
                <a:solidFill>
                  <a:srgbClr val="F26A21"/>
                </a:solidFill>
              </a:defRPr>
            </a:lvl1pPr>
            <a:lvl2pPr marL="457200" indent="0">
              <a:buFontTx/>
              <a:buNone/>
              <a:defRPr>
                <a:solidFill>
                  <a:srgbClr val="F26A21"/>
                </a:solidFill>
              </a:defRPr>
            </a:lvl2pPr>
            <a:lvl3pPr marL="914400" indent="0">
              <a:buFontTx/>
              <a:buNone/>
              <a:defRPr>
                <a:solidFill>
                  <a:srgbClr val="F26A21"/>
                </a:solidFill>
              </a:defRPr>
            </a:lvl3pPr>
            <a:lvl4pPr marL="1371600" indent="0">
              <a:buFontTx/>
              <a:buNone/>
              <a:defRPr>
                <a:solidFill>
                  <a:srgbClr val="F26A21"/>
                </a:solidFill>
              </a:defRPr>
            </a:lvl4pPr>
            <a:lvl5pPr marL="1828800" indent="0">
              <a:buFontTx/>
              <a:buNone/>
              <a:defRPr>
                <a:solidFill>
                  <a:srgbClr val="F26A2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0" y="6578253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dirty="0">
                <a:solidFill>
                  <a:prstClr val="black"/>
                </a:solidFill>
              </a:rPr>
              <a:t>© 2020 Lotto Lai</a:t>
            </a:r>
            <a:endParaRPr lang="zh-HK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91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9906000" cy="91440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9088"/>
            <a:ext cx="10972800" cy="4839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1" y="6553201"/>
            <a:ext cx="1405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dirty="0"/>
              <a:t>© 2024 Lotto Lai</a:t>
            </a:r>
          </a:p>
        </p:txBody>
      </p:sp>
      <p:pic>
        <p:nvPicPr>
          <p:cNvPr id="5" name="Picture 2" descr="The Hong Kong Polytechnic University (PolyU) (@HongKongPolyU) / Twitter">
            <a:extLst>
              <a:ext uri="{FF2B5EF4-FFF2-40B4-BE49-F238E27FC236}">
                <a16:creationId xmlns:a16="http://schemas.microsoft.com/office/drawing/2014/main" id="{D6D4970F-F003-4EC4-19C8-0DC5DBD5EC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3" y="177924"/>
            <a:ext cx="1087473" cy="108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40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11314"/>
            <a:ext cx="9982200" cy="91440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0402"/>
            <a:ext cx="10972800" cy="46279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6C7F-AD0A-455E-8B6A-A6AAA4EF9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1" y="6553201"/>
            <a:ext cx="1405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dirty="0"/>
              <a:t>© 2022 Lotto Lai</a:t>
            </a:r>
          </a:p>
        </p:txBody>
      </p:sp>
      <p:pic>
        <p:nvPicPr>
          <p:cNvPr id="4" name="Picture 2" descr="The Hong Kong Polytechnic University (PolyU) (@HongKongPolyU) / Twitter">
            <a:extLst>
              <a:ext uri="{FF2B5EF4-FFF2-40B4-BE49-F238E27FC236}">
                <a16:creationId xmlns:a16="http://schemas.microsoft.com/office/drawing/2014/main" id="{0A147F00-2681-655E-30B3-9EB5579D15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3" y="177924"/>
            <a:ext cx="1087473" cy="108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13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8E68-CD8E-42BC-9321-118F9D7BC81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6C7F-AD0A-455E-8B6A-A6AAA4EF9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8E68-CD8E-42BC-9321-118F9D7BC81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6C7F-AD0A-455E-8B6A-A6AAA4EF9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7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8E68-CD8E-42BC-9321-118F9D7BC81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6C7F-AD0A-455E-8B6A-A6AAA4EF9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8E68-CD8E-42BC-9321-118F9D7BC81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6C7F-AD0A-455E-8B6A-A6AAA4EF9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3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8E68-CD8E-42BC-9321-118F9D7BC81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6C7F-AD0A-455E-8B6A-A6AAA4EF9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8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8E68-CD8E-42BC-9321-118F9D7BC81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6C7F-AD0A-455E-8B6A-A6AAA4EF9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A8E68-CD8E-42BC-9321-118F9D7BC81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6C7F-AD0A-455E-8B6A-A6AAA4EF9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3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5410200"/>
            <a:ext cx="3187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  <a:latin typeface="Arial"/>
                <a:cs typeface="Arial"/>
              </a:rPr>
              <a:t>Lotto Lai</a:t>
            </a:r>
          </a:p>
          <a:p>
            <a:pPr defTabSz="457200"/>
            <a:r>
              <a:rPr lang="en-US" b="1" dirty="0">
                <a:solidFill>
                  <a:prstClr val="white"/>
                </a:solidFill>
                <a:latin typeface="Arial"/>
                <a:cs typeface="Arial"/>
              </a:rPr>
              <a:t>Quality System</a:t>
            </a:r>
          </a:p>
          <a:p>
            <a:pPr defTabSz="457200"/>
            <a:r>
              <a:rPr lang="en-US" b="1" dirty="0">
                <a:solidFill>
                  <a:prstClr val="white"/>
                </a:solidFill>
                <a:latin typeface="Arial"/>
                <a:cs typeface="Arial"/>
              </a:rPr>
              <a:t>Sep 2017</a:t>
            </a:r>
          </a:p>
        </p:txBody>
      </p:sp>
      <p:sp>
        <p:nvSpPr>
          <p:cNvPr id="11" name="副標題 10"/>
          <p:cNvSpPr>
            <a:spLocks noGrp="1"/>
          </p:cNvSpPr>
          <p:nvPr>
            <p:ph type="subTitle" idx="1"/>
          </p:nvPr>
        </p:nvSpPr>
        <p:spPr>
          <a:xfrm>
            <a:off x="2895600" y="4500265"/>
            <a:ext cx="6400800" cy="1371600"/>
          </a:xfrm>
        </p:spPr>
        <p:txBody>
          <a:bodyPr/>
          <a:lstStyle/>
          <a:p>
            <a:r>
              <a:rPr lang="en-US" altLang="zh-HK" dirty="0"/>
              <a:t>JIANG GUANLIN </a:t>
            </a:r>
          </a:p>
          <a:p>
            <a:r>
              <a:rPr lang="en-US" altLang="zh-HK" dirty="0"/>
              <a:t>21093962D</a:t>
            </a:r>
          </a:p>
        </p:txBody>
      </p:sp>
      <p:sp>
        <p:nvSpPr>
          <p:cNvPr id="5" name="標題 9"/>
          <p:cNvSpPr txBox="1">
            <a:spLocks/>
          </p:cNvSpPr>
          <p:nvPr/>
        </p:nvSpPr>
        <p:spPr>
          <a:xfrm>
            <a:off x="2438400" y="2209801"/>
            <a:ext cx="7315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sz="3600" b="1" dirty="0"/>
              <a:t>Assignment 2</a:t>
            </a:r>
          </a:p>
          <a:p>
            <a:r>
              <a:rPr lang="en-US" altLang="zh-HK" sz="3600" b="1" dirty="0"/>
              <a:t>(For Lecture 9)</a:t>
            </a:r>
            <a:endParaRPr lang="zh-HK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8963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Contents</a:t>
            </a:r>
            <a:endParaRPr lang="zh-HK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Personal SWOT Analysis</a:t>
            </a:r>
          </a:p>
          <a:p>
            <a:r>
              <a:rPr lang="en-US" altLang="zh-TW" dirty="0"/>
              <a:t>After SWOT analysis, what career you think you are most suitable for?</a:t>
            </a:r>
          </a:p>
          <a:p>
            <a:r>
              <a:rPr lang="en-US" altLang="zh-HK" dirty="0"/>
              <a:t>Marking based on lecturer’s experience to decide students’ SWOT analysis compared with their career selection that are less appropriate, appropriate, more appropriate, most appropriate.</a:t>
            </a:r>
          </a:p>
          <a:p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73576D-3A13-5C5C-BD02-3435A91C14C5}"/>
              </a:ext>
            </a:extLst>
          </p:cNvPr>
          <p:cNvSpPr/>
          <p:nvPr/>
        </p:nvSpPr>
        <p:spPr>
          <a:xfrm>
            <a:off x="1143000" y="5371488"/>
            <a:ext cx="92964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Rule: </a:t>
            </a:r>
            <a:r>
              <a:rPr lang="en-US" altLang="zh-TW" sz="2400" b="1" dirty="0"/>
              <a:t>Within 3-4 slides </a:t>
            </a:r>
            <a:r>
              <a:rPr lang="en-US" altLang="zh-TW" sz="2400" dirty="0"/>
              <a:t>included the SWOT Analysis table for 10 marks.</a:t>
            </a:r>
          </a:p>
        </p:txBody>
      </p:sp>
    </p:spTree>
    <p:extLst>
      <p:ext uri="{BB962C8B-B14F-4D97-AF65-F5344CB8AC3E}">
        <p14:creationId xmlns:p14="http://schemas.microsoft.com/office/powerpoint/2010/main" val="427299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600480"/>
              </p:ext>
            </p:extLst>
          </p:nvPr>
        </p:nvGraphicFramePr>
        <p:xfrm>
          <a:off x="2133600" y="457202"/>
          <a:ext cx="7924800" cy="5655005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39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89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 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SWOT ANALYSIS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(Personal Development)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 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46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u="sng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Internal Strength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Computing background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Bachelor Degree of Computer Science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Some developing internship experiences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Leadership role in every projects at school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Join in some hackathons, have innovation and teamwork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Have a lot of personal Web App Projects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endParaRPr 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u="sng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Internal Weakness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Maybe difficult to face the pressure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Not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expert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in the programming language I know</a:t>
                      </a:r>
                      <a:endParaRPr lang="en-US" alt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Not confidence in projects and work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Not good at do a lot of things when I focus on one project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Make a decision very slow when I am a leader.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endParaRPr 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u="sng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External Opportunities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HK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Learning workshop and course from schools and online platform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LinkedIn can connect a lot of experts at this area and coffee chat with them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Get the certifications from the big company (some companies have level test)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Join the internship to have some working experiences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Visit some tech companies if ok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u="sng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External Threats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HK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Lay off in these days are very popular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The competition between people and people in tech area is so hard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Global economics impact a lot on company, so they maybe hire less people or not hiring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AI maybe replace software engineer if you don’t have a good ability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Technology grows very fast, a lot of frameworks and programming languages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 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191000" y="6172200"/>
            <a:ext cx="3604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Career Expected: Software Engineer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906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8E44-8756-F8EC-3C9A-F633F6F9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Why this 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D92B-D1A7-1B66-DF06-45A57712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the Swot Analysis table, I am maybe not good at doing the management or the team leader of a project, but ok to do the software engineer but in Web Application developing.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the experiences I had is all related to the software developing, I already have a lot of experiences, so this also a chance for me to choose software engineer.</a:t>
            </a:r>
          </a:p>
        </p:txBody>
      </p:sp>
    </p:spTree>
    <p:extLst>
      <p:ext uri="{BB962C8B-B14F-4D97-AF65-F5344CB8AC3E}">
        <p14:creationId xmlns:p14="http://schemas.microsoft.com/office/powerpoint/2010/main" val="115336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917A-3BA8-088E-C315-925833AA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side &amp; Good side &amp; What can I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A71C-D13E-3EAB-5FCD-785216EA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Maybe this career in this few years have a lot of lay off, but according to the job market, the software engineer still a good job, the companies pay a good salary.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in these days, the AI is grown up, so the developers who have more experiences are easier to get the developing job.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innovation and confident skill are the first things I need to improve if I want go with this career.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7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</TotalTime>
  <Words>463</Words>
  <Application>Microsoft Macintosh PowerPoint</Application>
  <PresentationFormat>Widescreen</PresentationFormat>
  <Paragraphs>56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Contents</vt:lpstr>
      <vt:lpstr>PowerPoint Presentation</vt:lpstr>
      <vt:lpstr>Analysis: Why this career</vt:lpstr>
      <vt:lpstr>Bad side &amp; Good side &amp; What can I improve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pyramid</dc:title>
  <dc:creator>David CW Chin</dc:creator>
  <cp:lastModifiedBy>David Jiang</cp:lastModifiedBy>
  <cp:revision>245</cp:revision>
  <dcterms:created xsi:type="dcterms:W3CDTF">2015-08-10T07:34:47Z</dcterms:created>
  <dcterms:modified xsi:type="dcterms:W3CDTF">2024-03-31T08:23:09Z</dcterms:modified>
</cp:coreProperties>
</file>