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73" r:id="rId3"/>
    <p:sldId id="277" r:id="rId4"/>
    <p:sldId id="261" r:id="rId5"/>
    <p:sldId id="262" r:id="rId6"/>
    <p:sldId id="263" r:id="rId7"/>
    <p:sldId id="264" r:id="rId8"/>
    <p:sldId id="267" r:id="rId9"/>
    <p:sldId id="266" r:id="rId10"/>
    <p:sldId id="268" r:id="rId11"/>
    <p:sldId id="269" r:id="rId12"/>
    <p:sldId id="270" r:id="rId13"/>
    <p:sldId id="271" r:id="rId14"/>
    <p:sldId id="276" r:id="rId15"/>
    <p:sldId id="279" r:id="rId16"/>
    <p:sldId id="278" r:id="rId17"/>
    <p:sldId id="27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702211-F477-0841-BAB0-1C8E89B9F754}" v="135" dt="2021-11-27T09:06:25.7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351"/>
  </p:normalViewPr>
  <p:slideViewPr>
    <p:cSldViewPr snapToGrid="0" snapToObjects="1">
      <p:cViewPr varScale="1">
        <p:scale>
          <a:sx n="91" d="100"/>
          <a:sy n="91" d="100"/>
        </p:scale>
        <p:origin x="34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NG, Xiaolin0v0 [Student]" userId="S::21101424d@connect.polyu.hk::de4eb953-a6c2-4d68-a5cb-c6a08496053f" providerId="AD" clId="Web-{9F79FF06-5D51-9C1D-D055-2CE3C8AC4FB7}"/>
    <pc:docChg chg="addSld delSld modSld sldOrd">
      <pc:chgData name="YANG, Xiaolin0v0 [Student]" userId="S::21101424d@connect.polyu.hk::de4eb953-a6c2-4d68-a5cb-c6a08496053f" providerId="AD" clId="Web-{9F79FF06-5D51-9C1D-D055-2CE3C8AC4FB7}" dt="2021-11-26T15:00:14.939" v="17"/>
      <pc:docMkLst>
        <pc:docMk/>
      </pc:docMkLst>
      <pc:sldChg chg="modSp">
        <pc:chgData name="YANG, Xiaolin0v0 [Student]" userId="S::21101424d@connect.polyu.hk::de4eb953-a6c2-4d68-a5cb-c6a08496053f" providerId="AD" clId="Web-{9F79FF06-5D51-9C1D-D055-2CE3C8AC4FB7}" dt="2021-11-26T14:54:19.633" v="12" actId="20577"/>
        <pc:sldMkLst>
          <pc:docMk/>
          <pc:sldMk cId="361380119" sldId="277"/>
        </pc:sldMkLst>
        <pc:spChg chg="mod">
          <ac:chgData name="YANG, Xiaolin0v0 [Student]" userId="S::21101424d@connect.polyu.hk::de4eb953-a6c2-4d68-a5cb-c6a08496053f" providerId="AD" clId="Web-{9F79FF06-5D51-9C1D-D055-2CE3C8AC4FB7}" dt="2021-11-26T14:54:19.633" v="12" actId="20577"/>
          <ac:spMkLst>
            <pc:docMk/>
            <pc:sldMk cId="361380119" sldId="277"/>
            <ac:spMk id="3" creationId="{8449EAE7-EDC6-4D78-BC95-EFB969DC4B08}"/>
          </ac:spMkLst>
        </pc:spChg>
      </pc:sldChg>
      <pc:sldChg chg="modSp ord">
        <pc:chgData name="YANG, Xiaolin0v0 [Student]" userId="S::21101424d@connect.polyu.hk::de4eb953-a6c2-4d68-a5cb-c6a08496053f" providerId="AD" clId="Web-{9F79FF06-5D51-9C1D-D055-2CE3C8AC4FB7}" dt="2021-11-26T15:00:14.939" v="17"/>
        <pc:sldMkLst>
          <pc:docMk/>
          <pc:sldMk cId="1556703929" sldId="278"/>
        </pc:sldMkLst>
        <pc:spChg chg="mod">
          <ac:chgData name="YANG, Xiaolin0v0 [Student]" userId="S::21101424d@connect.polyu.hk::de4eb953-a6c2-4d68-a5cb-c6a08496053f" providerId="AD" clId="Web-{9F79FF06-5D51-9C1D-D055-2CE3C8AC4FB7}" dt="2021-11-26T14:53:15.803" v="11" actId="20577"/>
          <ac:spMkLst>
            <pc:docMk/>
            <pc:sldMk cId="1556703929" sldId="278"/>
            <ac:spMk id="3" creationId="{1F075321-A702-4071-842E-6735E0DFCBCF}"/>
          </ac:spMkLst>
        </pc:spChg>
      </pc:sldChg>
      <pc:sldChg chg="new del ord">
        <pc:chgData name="YANG, Xiaolin0v0 [Student]" userId="S::21101424d@connect.polyu.hk::de4eb953-a6c2-4d68-a5cb-c6a08496053f" providerId="AD" clId="Web-{9F79FF06-5D51-9C1D-D055-2CE3C8AC4FB7}" dt="2021-11-26T14:59:52.126" v="16"/>
        <pc:sldMkLst>
          <pc:docMk/>
          <pc:sldMk cId="1332241681" sldId="280"/>
        </pc:sldMkLst>
      </pc:sldChg>
    </pc:docChg>
  </pc:docChgLst>
  <pc:docChgLst>
    <pc:chgData name="YANG, Xiaolin0v0 [Student]" userId="S::21101424d@connect.polyu.hk::de4eb953-a6c2-4d68-a5cb-c6a08496053f" providerId="AD" clId="Web-{4F8CE6C4-B86A-454F-8060-38815CE64C59}"/>
    <pc:docChg chg="modSld">
      <pc:chgData name="YANG, Xiaolin0v0 [Student]" userId="S::21101424d@connect.polyu.hk::de4eb953-a6c2-4d68-a5cb-c6a08496053f" providerId="AD" clId="Web-{4F8CE6C4-B86A-454F-8060-38815CE64C59}" dt="2021-11-26T15:03:48.080" v="29" actId="1076"/>
      <pc:docMkLst>
        <pc:docMk/>
      </pc:docMkLst>
      <pc:sldChg chg="modSp">
        <pc:chgData name="YANG, Xiaolin0v0 [Student]" userId="S::21101424d@connect.polyu.hk::de4eb953-a6c2-4d68-a5cb-c6a08496053f" providerId="AD" clId="Web-{4F8CE6C4-B86A-454F-8060-38815CE64C59}" dt="2021-11-26T15:01:38.167" v="18" actId="20577"/>
        <pc:sldMkLst>
          <pc:docMk/>
          <pc:sldMk cId="361380119" sldId="277"/>
        </pc:sldMkLst>
        <pc:spChg chg="mod">
          <ac:chgData name="YANG, Xiaolin0v0 [Student]" userId="S::21101424d@connect.polyu.hk::de4eb953-a6c2-4d68-a5cb-c6a08496053f" providerId="AD" clId="Web-{4F8CE6C4-B86A-454F-8060-38815CE64C59}" dt="2021-11-26T15:01:38.167" v="18" actId="20577"/>
          <ac:spMkLst>
            <pc:docMk/>
            <pc:sldMk cId="361380119" sldId="277"/>
            <ac:spMk id="3" creationId="{8449EAE7-EDC6-4D78-BC95-EFB969DC4B08}"/>
          </ac:spMkLst>
        </pc:spChg>
      </pc:sldChg>
      <pc:sldChg chg="addSp modSp mod modShow">
        <pc:chgData name="YANG, Xiaolin0v0 [Student]" userId="S::21101424d@connect.polyu.hk::de4eb953-a6c2-4d68-a5cb-c6a08496053f" providerId="AD" clId="Web-{4F8CE6C4-B86A-454F-8060-38815CE64C59}" dt="2021-11-26T15:03:48.080" v="29" actId="1076"/>
        <pc:sldMkLst>
          <pc:docMk/>
          <pc:sldMk cId="1556703929" sldId="278"/>
        </pc:sldMkLst>
        <pc:spChg chg="mod">
          <ac:chgData name="YANG, Xiaolin0v0 [Student]" userId="S::21101424d@connect.polyu.hk::de4eb953-a6c2-4d68-a5cb-c6a08496053f" providerId="AD" clId="Web-{4F8CE6C4-B86A-454F-8060-38815CE64C59}" dt="2021-11-26T14:32:24.410" v="1" actId="20577"/>
          <ac:spMkLst>
            <pc:docMk/>
            <pc:sldMk cId="1556703929" sldId="278"/>
            <ac:spMk id="2" creationId="{17E3384D-687F-4DB3-B9E5-1A1F2E709BB2}"/>
          </ac:spMkLst>
        </pc:spChg>
        <pc:picChg chg="add mod">
          <ac:chgData name="YANG, Xiaolin0v0 [Student]" userId="S::21101424d@connect.polyu.hk::de4eb953-a6c2-4d68-a5cb-c6a08496053f" providerId="AD" clId="Web-{4F8CE6C4-B86A-454F-8060-38815CE64C59}" dt="2021-11-26T15:03:21.110" v="24" actId="1076"/>
          <ac:picMkLst>
            <pc:docMk/>
            <pc:sldMk cId="1556703929" sldId="278"/>
            <ac:picMk id="4" creationId="{9F1D9E18-F947-4515-A842-AB54C3E7DD8E}"/>
          </ac:picMkLst>
        </pc:picChg>
        <pc:picChg chg="add mod">
          <ac:chgData name="YANG, Xiaolin0v0 [Student]" userId="S::21101424d@connect.polyu.hk::de4eb953-a6c2-4d68-a5cb-c6a08496053f" providerId="AD" clId="Web-{4F8CE6C4-B86A-454F-8060-38815CE64C59}" dt="2021-11-26T15:03:48.080" v="29" actId="1076"/>
          <ac:picMkLst>
            <pc:docMk/>
            <pc:sldMk cId="1556703929" sldId="278"/>
            <ac:picMk id="5" creationId="{60AEA68E-1529-4729-8278-BA21A4034010}"/>
          </ac:picMkLst>
        </pc:picChg>
      </pc:sldChg>
    </pc:docChg>
  </pc:docChgLst>
  <pc:docChgLst>
    <pc:chgData name="JIANG, Guanlin [Student]" userId="92a9c807-4a6e-4c45-8296-0a0199962214" providerId="ADAL" clId="{3AAFAB54-15AB-4727-BF49-0F6A5A34ED21}"/>
    <pc:docChg chg="undo custSel addSld delSld modSld sldOrd">
      <pc:chgData name="JIANG, Guanlin [Student]" userId="92a9c807-4a6e-4c45-8296-0a0199962214" providerId="ADAL" clId="{3AAFAB54-15AB-4727-BF49-0F6A5A34ED21}" dt="2021-11-27T07:18:16.614" v="1007" actId="313"/>
      <pc:docMkLst>
        <pc:docMk/>
      </pc:docMkLst>
      <pc:sldChg chg="modSp mod">
        <pc:chgData name="JIANG, Guanlin [Student]" userId="92a9c807-4a6e-4c45-8296-0a0199962214" providerId="ADAL" clId="{3AAFAB54-15AB-4727-BF49-0F6A5A34ED21}" dt="2021-11-26T00:29:38.360" v="933" actId="20577"/>
        <pc:sldMkLst>
          <pc:docMk/>
          <pc:sldMk cId="3031290923" sldId="256"/>
        </pc:sldMkLst>
        <pc:spChg chg="mod">
          <ac:chgData name="JIANG, Guanlin [Student]" userId="92a9c807-4a6e-4c45-8296-0a0199962214" providerId="ADAL" clId="{3AAFAB54-15AB-4727-BF49-0F6A5A34ED21}" dt="2021-11-26T00:29:38.360" v="933" actId="20577"/>
          <ac:spMkLst>
            <pc:docMk/>
            <pc:sldMk cId="3031290923" sldId="256"/>
            <ac:spMk id="2" creationId="{3BC2D325-306E-426F-ABE0-DAD30ED1FE68}"/>
          </ac:spMkLst>
        </pc:spChg>
      </pc:sldChg>
      <pc:sldChg chg="addSp delSp add del setBg delDesignElem">
        <pc:chgData name="JIANG, Guanlin [Student]" userId="92a9c807-4a6e-4c45-8296-0a0199962214" providerId="ADAL" clId="{3AAFAB54-15AB-4727-BF49-0F6A5A34ED21}" dt="2021-11-26T00:05:14.338" v="644"/>
        <pc:sldMkLst>
          <pc:docMk/>
          <pc:sldMk cId="3893774822" sldId="257"/>
        </pc:sldMkLst>
        <pc:spChg chg="add del">
          <ac:chgData name="JIANG, Guanlin [Student]" userId="92a9c807-4a6e-4c45-8296-0a0199962214" providerId="ADAL" clId="{3AAFAB54-15AB-4727-BF49-0F6A5A34ED21}" dt="2021-11-26T00:05:14.338" v="644"/>
          <ac:spMkLst>
            <pc:docMk/>
            <pc:sldMk cId="3893774822" sldId="257"/>
            <ac:spMk id="8" creationId="{20DB4423-716D-4B40-9498-69F5F3E5E077}"/>
          </ac:spMkLst>
        </pc:spChg>
        <pc:spChg chg="add del">
          <ac:chgData name="JIANG, Guanlin [Student]" userId="92a9c807-4a6e-4c45-8296-0a0199962214" providerId="ADAL" clId="{3AAFAB54-15AB-4727-BF49-0F6A5A34ED21}" dt="2021-11-26T00:05:14.338" v="644"/>
          <ac:spMkLst>
            <pc:docMk/>
            <pc:sldMk cId="3893774822" sldId="257"/>
            <ac:spMk id="10" creationId="{0B339CD8-1850-4DF2-BCDF-1CAAE5F872AC}"/>
          </ac:spMkLst>
        </pc:spChg>
      </pc:sldChg>
      <pc:sldChg chg="addSp delSp modSp del mod">
        <pc:chgData name="JIANG, Guanlin [Student]" userId="92a9c807-4a6e-4c45-8296-0a0199962214" providerId="ADAL" clId="{3AAFAB54-15AB-4727-BF49-0F6A5A34ED21}" dt="2021-11-26T00:16:22.323" v="928" actId="47"/>
        <pc:sldMkLst>
          <pc:docMk/>
          <pc:sldMk cId="3802724266" sldId="258"/>
        </pc:sldMkLst>
        <pc:spChg chg="mod">
          <ac:chgData name="JIANG, Guanlin [Student]" userId="92a9c807-4a6e-4c45-8296-0a0199962214" providerId="ADAL" clId="{3AAFAB54-15AB-4727-BF49-0F6A5A34ED21}" dt="2021-11-25T22:56:09.963" v="346" actId="20577"/>
          <ac:spMkLst>
            <pc:docMk/>
            <pc:sldMk cId="3802724266" sldId="258"/>
            <ac:spMk id="2" creationId="{5AB255B9-7262-4C34-A8C0-01D87426D86A}"/>
          </ac:spMkLst>
        </pc:spChg>
        <pc:spChg chg="del mod">
          <ac:chgData name="JIANG, Guanlin [Student]" userId="92a9c807-4a6e-4c45-8296-0a0199962214" providerId="ADAL" clId="{3AAFAB54-15AB-4727-BF49-0F6A5A34ED21}" dt="2021-11-25T22:59:39.689" v="597" actId="26606"/>
          <ac:spMkLst>
            <pc:docMk/>
            <pc:sldMk cId="3802724266" sldId="258"/>
            <ac:spMk id="3" creationId="{56C1E245-7D85-4F4D-9B7F-E888098F3B81}"/>
          </ac:spMkLst>
        </pc:spChg>
        <pc:graphicFrameChg chg="add">
          <ac:chgData name="JIANG, Guanlin [Student]" userId="92a9c807-4a6e-4c45-8296-0a0199962214" providerId="ADAL" clId="{3AAFAB54-15AB-4727-BF49-0F6A5A34ED21}" dt="2021-11-25T22:59:39.689" v="597" actId="26606"/>
          <ac:graphicFrameMkLst>
            <pc:docMk/>
            <pc:sldMk cId="3802724266" sldId="258"/>
            <ac:graphicFrameMk id="5" creationId="{67B82DEE-5686-4B5B-B58D-0429FCB507A9}"/>
          </ac:graphicFrameMkLst>
        </pc:graphicFrameChg>
      </pc:sldChg>
      <pc:sldChg chg="modSp del mod ord">
        <pc:chgData name="JIANG, Guanlin [Student]" userId="92a9c807-4a6e-4c45-8296-0a0199962214" providerId="ADAL" clId="{3AAFAB54-15AB-4727-BF49-0F6A5A34ED21}" dt="2021-11-25T23:03:50.316" v="636" actId="47"/>
        <pc:sldMkLst>
          <pc:docMk/>
          <pc:sldMk cId="3290278479" sldId="260"/>
        </pc:sldMkLst>
        <pc:spChg chg="mod">
          <ac:chgData name="JIANG, Guanlin [Student]" userId="92a9c807-4a6e-4c45-8296-0a0199962214" providerId="ADAL" clId="{3AAFAB54-15AB-4727-BF49-0F6A5A34ED21}" dt="2021-11-25T23:03:26.509" v="620" actId="21"/>
          <ac:spMkLst>
            <pc:docMk/>
            <pc:sldMk cId="3290278479" sldId="260"/>
            <ac:spMk id="3" creationId="{768DE9D2-6A9A-44DD-9369-B0F92C435311}"/>
          </ac:spMkLst>
        </pc:spChg>
      </pc:sldChg>
      <pc:sldChg chg="modSp mod">
        <pc:chgData name="JIANG, Guanlin [Student]" userId="92a9c807-4a6e-4c45-8296-0a0199962214" providerId="ADAL" clId="{3AAFAB54-15AB-4727-BF49-0F6A5A34ED21}" dt="2021-11-25T23:04:16.029" v="639" actId="20577"/>
        <pc:sldMkLst>
          <pc:docMk/>
          <pc:sldMk cId="77712807" sldId="261"/>
        </pc:sldMkLst>
        <pc:spChg chg="mod">
          <ac:chgData name="JIANG, Guanlin [Student]" userId="92a9c807-4a6e-4c45-8296-0a0199962214" providerId="ADAL" clId="{3AAFAB54-15AB-4727-BF49-0F6A5A34ED21}" dt="2021-11-25T23:00:20.761" v="605" actId="122"/>
          <ac:spMkLst>
            <pc:docMk/>
            <pc:sldMk cId="77712807" sldId="261"/>
            <ac:spMk id="2" creationId="{63EA56F9-C9E3-4B7F-9AE1-0DE6F2FFB891}"/>
          </ac:spMkLst>
        </pc:spChg>
        <pc:spChg chg="mod">
          <ac:chgData name="JIANG, Guanlin [Student]" userId="92a9c807-4a6e-4c45-8296-0a0199962214" providerId="ADAL" clId="{3AAFAB54-15AB-4727-BF49-0F6A5A34ED21}" dt="2021-11-25T23:04:16.029" v="639" actId="20577"/>
          <ac:spMkLst>
            <pc:docMk/>
            <pc:sldMk cId="77712807" sldId="261"/>
            <ac:spMk id="3" creationId="{FB6AFCF6-0416-4784-9452-97120C5BBFB4}"/>
          </ac:spMkLst>
        </pc:spChg>
      </pc:sldChg>
      <pc:sldChg chg="modSp mod">
        <pc:chgData name="JIANG, Guanlin [Student]" userId="92a9c807-4a6e-4c45-8296-0a0199962214" providerId="ADAL" clId="{3AAFAB54-15AB-4727-BF49-0F6A5A34ED21}" dt="2021-11-25T23:01:07.821" v="608" actId="20577"/>
        <pc:sldMkLst>
          <pc:docMk/>
          <pc:sldMk cId="3984682024" sldId="262"/>
        </pc:sldMkLst>
        <pc:spChg chg="mod">
          <ac:chgData name="JIANG, Guanlin [Student]" userId="92a9c807-4a6e-4c45-8296-0a0199962214" providerId="ADAL" clId="{3AAFAB54-15AB-4727-BF49-0F6A5A34ED21}" dt="2021-11-25T23:00:25.500" v="606" actId="122"/>
          <ac:spMkLst>
            <pc:docMk/>
            <pc:sldMk cId="3984682024" sldId="262"/>
            <ac:spMk id="2" creationId="{A09C6AEA-E350-444D-A05B-935FDBFFEF38}"/>
          </ac:spMkLst>
        </pc:spChg>
        <pc:spChg chg="mod">
          <ac:chgData name="JIANG, Guanlin [Student]" userId="92a9c807-4a6e-4c45-8296-0a0199962214" providerId="ADAL" clId="{3AAFAB54-15AB-4727-BF49-0F6A5A34ED21}" dt="2021-11-25T23:01:07.821" v="608" actId="20577"/>
          <ac:spMkLst>
            <pc:docMk/>
            <pc:sldMk cId="3984682024" sldId="262"/>
            <ac:spMk id="3" creationId="{C73B8BBF-674C-4309-A176-31EBC919086C}"/>
          </ac:spMkLst>
        </pc:spChg>
      </pc:sldChg>
      <pc:sldChg chg="modSp mod">
        <pc:chgData name="JIANG, Guanlin [Student]" userId="92a9c807-4a6e-4c45-8296-0a0199962214" providerId="ADAL" clId="{3AAFAB54-15AB-4727-BF49-0F6A5A34ED21}" dt="2021-11-27T02:53:29.564" v="962" actId="20577"/>
        <pc:sldMkLst>
          <pc:docMk/>
          <pc:sldMk cId="3134752177" sldId="263"/>
        </pc:sldMkLst>
        <pc:spChg chg="mod">
          <ac:chgData name="JIANG, Guanlin [Student]" userId="92a9c807-4a6e-4c45-8296-0a0199962214" providerId="ADAL" clId="{3AAFAB54-15AB-4727-BF49-0F6A5A34ED21}" dt="2021-11-25T23:01:16.428" v="609" actId="122"/>
          <ac:spMkLst>
            <pc:docMk/>
            <pc:sldMk cId="3134752177" sldId="263"/>
            <ac:spMk id="2" creationId="{E594675F-2DDF-44AB-9059-F3D2895F4BEF}"/>
          </ac:spMkLst>
        </pc:spChg>
        <pc:spChg chg="mod">
          <ac:chgData name="JIANG, Guanlin [Student]" userId="92a9c807-4a6e-4c45-8296-0a0199962214" providerId="ADAL" clId="{3AAFAB54-15AB-4727-BF49-0F6A5A34ED21}" dt="2021-11-27T02:53:29.564" v="962" actId="20577"/>
          <ac:spMkLst>
            <pc:docMk/>
            <pc:sldMk cId="3134752177" sldId="263"/>
            <ac:spMk id="3" creationId="{AC2A7411-C463-4C2A-AE10-F3D6C3957F1A}"/>
          </ac:spMkLst>
        </pc:spChg>
      </pc:sldChg>
      <pc:sldChg chg="addSp delSp modSp mod setBg">
        <pc:chgData name="JIANG, Guanlin [Student]" userId="92a9c807-4a6e-4c45-8296-0a0199962214" providerId="ADAL" clId="{3AAFAB54-15AB-4727-BF49-0F6A5A34ED21}" dt="2021-11-25T23:02:45.116" v="619" actId="26606"/>
        <pc:sldMkLst>
          <pc:docMk/>
          <pc:sldMk cId="377358901" sldId="267"/>
        </pc:sldMkLst>
        <pc:spChg chg="mod">
          <ac:chgData name="JIANG, Guanlin [Student]" userId="92a9c807-4a6e-4c45-8296-0a0199962214" providerId="ADAL" clId="{3AAFAB54-15AB-4727-BF49-0F6A5A34ED21}" dt="2021-11-25T23:02:45.116" v="619" actId="26606"/>
          <ac:spMkLst>
            <pc:docMk/>
            <pc:sldMk cId="377358901" sldId="267"/>
            <ac:spMk id="2" creationId="{FF2C0CF1-F3B6-4A84-9D44-8CB880083499}"/>
          </ac:spMkLst>
        </pc:spChg>
        <pc:spChg chg="del mod">
          <ac:chgData name="JIANG, Guanlin [Student]" userId="92a9c807-4a6e-4c45-8296-0a0199962214" providerId="ADAL" clId="{3AAFAB54-15AB-4727-BF49-0F6A5A34ED21}" dt="2021-11-25T23:02:45.116" v="619" actId="26606"/>
          <ac:spMkLst>
            <pc:docMk/>
            <pc:sldMk cId="377358901" sldId="267"/>
            <ac:spMk id="3" creationId="{11906FD6-C7D2-42C7-B568-D8C9DB49F8C6}"/>
          </ac:spMkLst>
        </pc:spChg>
        <pc:spChg chg="add">
          <ac:chgData name="JIANG, Guanlin [Student]" userId="92a9c807-4a6e-4c45-8296-0a0199962214" providerId="ADAL" clId="{3AAFAB54-15AB-4727-BF49-0F6A5A34ED21}" dt="2021-11-25T23:02:45.116" v="619" actId="26606"/>
          <ac:spMkLst>
            <pc:docMk/>
            <pc:sldMk cId="377358901" sldId="267"/>
            <ac:spMk id="9" creationId="{30B3D270-B19D-4DB8-BD3C-3E707485B515}"/>
          </ac:spMkLst>
        </pc:spChg>
        <pc:spChg chg="add">
          <ac:chgData name="JIANG, Guanlin [Student]" userId="92a9c807-4a6e-4c45-8296-0a0199962214" providerId="ADAL" clId="{3AAFAB54-15AB-4727-BF49-0F6A5A34ED21}" dt="2021-11-25T23:02:45.116" v="619" actId="26606"/>
          <ac:spMkLst>
            <pc:docMk/>
            <pc:sldMk cId="377358901" sldId="267"/>
            <ac:spMk id="11" creationId="{49BDAF94-B52E-4307-B54C-EF413086FC77}"/>
          </ac:spMkLst>
        </pc:spChg>
        <pc:graphicFrameChg chg="add">
          <ac:chgData name="JIANG, Guanlin [Student]" userId="92a9c807-4a6e-4c45-8296-0a0199962214" providerId="ADAL" clId="{3AAFAB54-15AB-4727-BF49-0F6A5A34ED21}" dt="2021-11-25T23:02:45.116" v="619" actId="26606"/>
          <ac:graphicFrameMkLst>
            <pc:docMk/>
            <pc:sldMk cId="377358901" sldId="267"/>
            <ac:graphicFrameMk id="5" creationId="{7EC1295D-F39C-471A-865D-05B1FB4A81BF}"/>
          </ac:graphicFrameMkLst>
        </pc:graphicFrameChg>
      </pc:sldChg>
      <pc:sldChg chg="modSp mod">
        <pc:chgData name="JIANG, Guanlin [Student]" userId="92a9c807-4a6e-4c45-8296-0a0199962214" providerId="ADAL" clId="{3AAFAB54-15AB-4727-BF49-0F6A5A34ED21}" dt="2021-11-27T01:38:35.755" v="961" actId="20577"/>
        <pc:sldMkLst>
          <pc:docMk/>
          <pc:sldMk cId="2329836387" sldId="268"/>
        </pc:sldMkLst>
        <pc:graphicFrameChg chg="modGraphic">
          <ac:chgData name="JIANG, Guanlin [Student]" userId="92a9c807-4a6e-4c45-8296-0a0199962214" providerId="ADAL" clId="{3AAFAB54-15AB-4727-BF49-0F6A5A34ED21}" dt="2021-11-27T01:38:35.755" v="961" actId="20577"/>
          <ac:graphicFrameMkLst>
            <pc:docMk/>
            <pc:sldMk cId="2329836387" sldId="268"/>
            <ac:graphicFrameMk id="4" creationId="{7CECAB37-DDB3-47B5-8AAA-78F1665E67C1}"/>
          </ac:graphicFrameMkLst>
        </pc:graphicFrameChg>
      </pc:sldChg>
      <pc:sldChg chg="modSp">
        <pc:chgData name="JIANG, Guanlin [Student]" userId="92a9c807-4a6e-4c45-8296-0a0199962214" providerId="ADAL" clId="{3AAFAB54-15AB-4727-BF49-0F6A5A34ED21}" dt="2021-11-27T07:18:16.614" v="1007" actId="313"/>
        <pc:sldMkLst>
          <pc:docMk/>
          <pc:sldMk cId="1938135762" sldId="269"/>
        </pc:sldMkLst>
        <pc:graphicFrameChg chg="mod">
          <ac:chgData name="JIANG, Guanlin [Student]" userId="92a9c807-4a6e-4c45-8296-0a0199962214" providerId="ADAL" clId="{3AAFAB54-15AB-4727-BF49-0F6A5A34ED21}" dt="2021-11-27T07:18:16.614" v="1007" actId="313"/>
          <ac:graphicFrameMkLst>
            <pc:docMk/>
            <pc:sldMk cId="1938135762" sldId="269"/>
            <ac:graphicFrameMk id="5" creationId="{BFC6B407-05CA-4BA4-BD0A-F265D79E5BBF}"/>
          </ac:graphicFrameMkLst>
        </pc:graphicFrameChg>
      </pc:sldChg>
      <pc:sldChg chg="modSp mod">
        <pc:chgData name="JIANG, Guanlin [Student]" userId="92a9c807-4a6e-4c45-8296-0a0199962214" providerId="ADAL" clId="{3AAFAB54-15AB-4727-BF49-0F6A5A34ED21}" dt="2021-11-25T06:33:01.766" v="114" actId="1076"/>
        <pc:sldMkLst>
          <pc:docMk/>
          <pc:sldMk cId="3823474864" sldId="272"/>
        </pc:sldMkLst>
        <pc:graphicFrameChg chg="mod">
          <ac:chgData name="JIANG, Guanlin [Student]" userId="92a9c807-4a6e-4c45-8296-0a0199962214" providerId="ADAL" clId="{3AAFAB54-15AB-4727-BF49-0F6A5A34ED21}" dt="2021-11-25T06:33:01.766" v="114" actId="1076"/>
          <ac:graphicFrameMkLst>
            <pc:docMk/>
            <pc:sldMk cId="3823474864" sldId="272"/>
            <ac:graphicFrameMk id="4" creationId="{8E9A4B7B-C770-9E41-BF31-4ADF0CE0CBBD}"/>
          </ac:graphicFrameMkLst>
        </pc:graphicFrameChg>
      </pc:sldChg>
      <pc:sldChg chg="addSp delSp modSp new mod ord setBg">
        <pc:chgData name="JIANG, Guanlin [Student]" userId="92a9c807-4a6e-4c45-8296-0a0199962214" providerId="ADAL" clId="{3AAFAB54-15AB-4727-BF49-0F6A5A34ED21}" dt="2021-11-25T23:03:45.970" v="635" actId="404"/>
        <pc:sldMkLst>
          <pc:docMk/>
          <pc:sldMk cId="4273783236" sldId="273"/>
        </pc:sldMkLst>
        <pc:spChg chg="mod">
          <ac:chgData name="JIANG, Guanlin [Student]" userId="92a9c807-4a6e-4c45-8296-0a0199962214" providerId="ADAL" clId="{3AAFAB54-15AB-4727-BF49-0F6A5A34ED21}" dt="2021-11-25T23:03:45.970" v="635" actId="404"/>
          <ac:spMkLst>
            <pc:docMk/>
            <pc:sldMk cId="4273783236" sldId="273"/>
            <ac:spMk id="2" creationId="{C3C2B2B6-89DC-4BBC-A5C5-60501D18FFA7}"/>
          </ac:spMkLst>
        </pc:spChg>
        <pc:spChg chg="add del mod">
          <ac:chgData name="JIANG, Guanlin [Student]" userId="92a9c807-4a6e-4c45-8296-0a0199962214" providerId="ADAL" clId="{3AAFAB54-15AB-4727-BF49-0F6A5A34ED21}" dt="2021-11-25T22:54:44.565" v="326" actId="26606"/>
          <ac:spMkLst>
            <pc:docMk/>
            <pc:sldMk cId="4273783236" sldId="273"/>
            <ac:spMk id="3" creationId="{778C15D5-F6AB-4ED5-AB56-DEB2D9FAB9A6}"/>
          </ac:spMkLst>
        </pc:spChg>
        <pc:spChg chg="add del">
          <ac:chgData name="JIANG, Guanlin [Student]" userId="92a9c807-4a6e-4c45-8296-0a0199962214" providerId="ADAL" clId="{3AAFAB54-15AB-4727-BF49-0F6A5A34ED21}" dt="2021-11-25T22:54:20.649" v="317" actId="26606"/>
          <ac:spMkLst>
            <pc:docMk/>
            <pc:sldMk cId="4273783236" sldId="273"/>
            <ac:spMk id="9" creationId="{876248C8-0720-48AB-91BA-5F530BB41E5E}"/>
          </ac:spMkLst>
        </pc:spChg>
        <pc:spChg chg="add del">
          <ac:chgData name="JIANG, Guanlin [Student]" userId="92a9c807-4a6e-4c45-8296-0a0199962214" providerId="ADAL" clId="{3AAFAB54-15AB-4727-BF49-0F6A5A34ED21}" dt="2021-11-25T22:54:20.649" v="317" actId="26606"/>
          <ac:spMkLst>
            <pc:docMk/>
            <pc:sldMk cId="4273783236" sldId="273"/>
            <ac:spMk id="11" creationId="{523BEDA7-D0B8-4802-8168-92452653BC9F}"/>
          </ac:spMkLst>
        </pc:spChg>
        <pc:spChg chg="add del">
          <ac:chgData name="JIANG, Guanlin [Student]" userId="92a9c807-4a6e-4c45-8296-0a0199962214" providerId="ADAL" clId="{3AAFAB54-15AB-4727-BF49-0F6A5A34ED21}" dt="2021-11-25T22:54:20.649" v="317" actId="26606"/>
          <ac:spMkLst>
            <pc:docMk/>
            <pc:sldMk cId="4273783236" sldId="273"/>
            <ac:spMk id="13" creationId="{D2EFF34B-7B1A-4F9D-8CEE-A40962BC7C21}"/>
          </ac:spMkLst>
        </pc:spChg>
        <pc:spChg chg="add del">
          <ac:chgData name="JIANG, Guanlin [Student]" userId="92a9c807-4a6e-4c45-8296-0a0199962214" providerId="ADAL" clId="{3AAFAB54-15AB-4727-BF49-0F6A5A34ED21}" dt="2021-11-25T22:54:23.061" v="319" actId="26606"/>
          <ac:spMkLst>
            <pc:docMk/>
            <pc:sldMk cId="4273783236" sldId="273"/>
            <ac:spMk id="15" creationId="{30B3D270-B19D-4DB8-BD3C-3E707485B515}"/>
          </ac:spMkLst>
        </pc:spChg>
        <pc:spChg chg="add del">
          <ac:chgData name="JIANG, Guanlin [Student]" userId="92a9c807-4a6e-4c45-8296-0a0199962214" providerId="ADAL" clId="{3AAFAB54-15AB-4727-BF49-0F6A5A34ED21}" dt="2021-11-25T22:54:23.061" v="319" actId="26606"/>
          <ac:spMkLst>
            <pc:docMk/>
            <pc:sldMk cId="4273783236" sldId="273"/>
            <ac:spMk id="16" creationId="{49BDAF94-B52E-4307-B54C-EF413086FC77}"/>
          </ac:spMkLst>
        </pc:spChg>
        <pc:spChg chg="add del">
          <ac:chgData name="JIANG, Guanlin [Student]" userId="92a9c807-4a6e-4c45-8296-0a0199962214" providerId="ADAL" clId="{3AAFAB54-15AB-4727-BF49-0F6A5A34ED21}" dt="2021-11-25T22:54:39.117" v="321" actId="26606"/>
          <ac:spMkLst>
            <pc:docMk/>
            <pc:sldMk cId="4273783236" sldId="273"/>
            <ac:spMk id="19" creationId="{876248C8-0720-48AB-91BA-5F530BB41E5E}"/>
          </ac:spMkLst>
        </pc:spChg>
        <pc:spChg chg="add del">
          <ac:chgData name="JIANG, Guanlin [Student]" userId="92a9c807-4a6e-4c45-8296-0a0199962214" providerId="ADAL" clId="{3AAFAB54-15AB-4727-BF49-0F6A5A34ED21}" dt="2021-11-25T22:54:39.117" v="321" actId="26606"/>
          <ac:spMkLst>
            <pc:docMk/>
            <pc:sldMk cId="4273783236" sldId="273"/>
            <ac:spMk id="20" creationId="{523BEDA7-D0B8-4802-8168-92452653BC9F}"/>
          </ac:spMkLst>
        </pc:spChg>
        <pc:spChg chg="add del">
          <ac:chgData name="JIANG, Guanlin [Student]" userId="92a9c807-4a6e-4c45-8296-0a0199962214" providerId="ADAL" clId="{3AAFAB54-15AB-4727-BF49-0F6A5A34ED21}" dt="2021-11-25T22:54:39.117" v="321" actId="26606"/>
          <ac:spMkLst>
            <pc:docMk/>
            <pc:sldMk cId="4273783236" sldId="273"/>
            <ac:spMk id="21" creationId="{D2EFF34B-7B1A-4F9D-8CEE-A40962BC7C21}"/>
          </ac:spMkLst>
        </pc:spChg>
        <pc:graphicFrameChg chg="add del">
          <ac:chgData name="JIANG, Guanlin [Student]" userId="92a9c807-4a6e-4c45-8296-0a0199962214" providerId="ADAL" clId="{3AAFAB54-15AB-4727-BF49-0F6A5A34ED21}" dt="2021-11-25T22:54:20.649" v="317" actId="26606"/>
          <ac:graphicFrameMkLst>
            <pc:docMk/>
            <pc:sldMk cId="4273783236" sldId="273"/>
            <ac:graphicFrameMk id="5" creationId="{A2FD624F-8D09-4C8F-A1C9-EA4F89591CBD}"/>
          </ac:graphicFrameMkLst>
        </pc:graphicFrameChg>
        <pc:graphicFrameChg chg="add del">
          <ac:chgData name="JIANG, Guanlin [Student]" userId="92a9c807-4a6e-4c45-8296-0a0199962214" providerId="ADAL" clId="{3AAFAB54-15AB-4727-BF49-0F6A5A34ED21}" dt="2021-11-25T22:54:23.061" v="319" actId="26606"/>
          <ac:graphicFrameMkLst>
            <pc:docMk/>
            <pc:sldMk cId="4273783236" sldId="273"/>
            <ac:graphicFrameMk id="17" creationId="{B7BA3739-5E70-4F5E-8BF4-14EB5230024C}"/>
          </ac:graphicFrameMkLst>
        </pc:graphicFrameChg>
        <pc:graphicFrameChg chg="add del">
          <ac:chgData name="JIANG, Guanlin [Student]" userId="92a9c807-4a6e-4c45-8296-0a0199962214" providerId="ADAL" clId="{3AAFAB54-15AB-4727-BF49-0F6A5A34ED21}" dt="2021-11-25T22:54:39.117" v="321" actId="26606"/>
          <ac:graphicFrameMkLst>
            <pc:docMk/>
            <pc:sldMk cId="4273783236" sldId="273"/>
            <ac:graphicFrameMk id="22" creationId="{A2FD624F-8D09-4C8F-A1C9-EA4F89591CBD}"/>
          </ac:graphicFrameMkLst>
        </pc:graphicFrameChg>
        <pc:graphicFrameChg chg="add del">
          <ac:chgData name="JIANG, Guanlin [Student]" userId="92a9c807-4a6e-4c45-8296-0a0199962214" providerId="ADAL" clId="{3AAFAB54-15AB-4727-BF49-0F6A5A34ED21}" dt="2021-11-25T22:54:39.915" v="323" actId="26606"/>
          <ac:graphicFrameMkLst>
            <pc:docMk/>
            <pc:sldMk cId="4273783236" sldId="273"/>
            <ac:graphicFrameMk id="24" creationId="{FDB3C01A-641C-4E8B-9EF1-FA5F1A5BDA3A}"/>
          </ac:graphicFrameMkLst>
        </pc:graphicFrameChg>
        <pc:graphicFrameChg chg="add del">
          <ac:chgData name="JIANG, Guanlin [Student]" userId="92a9c807-4a6e-4c45-8296-0a0199962214" providerId="ADAL" clId="{3AAFAB54-15AB-4727-BF49-0F6A5A34ED21}" dt="2021-11-25T22:54:44.534" v="325" actId="26606"/>
          <ac:graphicFrameMkLst>
            <pc:docMk/>
            <pc:sldMk cId="4273783236" sldId="273"/>
            <ac:graphicFrameMk id="26" creationId="{F36F9FFF-A62F-432B-9993-995DB9329963}"/>
          </ac:graphicFrameMkLst>
        </pc:graphicFrameChg>
        <pc:graphicFrameChg chg="add">
          <ac:chgData name="JIANG, Guanlin [Student]" userId="92a9c807-4a6e-4c45-8296-0a0199962214" providerId="ADAL" clId="{3AAFAB54-15AB-4727-BF49-0F6A5A34ED21}" dt="2021-11-25T22:54:44.565" v="326" actId="26606"/>
          <ac:graphicFrameMkLst>
            <pc:docMk/>
            <pc:sldMk cId="4273783236" sldId="273"/>
            <ac:graphicFrameMk id="28" creationId="{FDB3C01A-641C-4E8B-9EF1-FA5F1A5BDA3A}"/>
          </ac:graphicFrameMkLst>
        </pc:graphicFrameChg>
      </pc:sldChg>
      <pc:sldChg chg="new del">
        <pc:chgData name="JIANG, Guanlin [Student]" userId="92a9c807-4a6e-4c45-8296-0a0199962214" providerId="ADAL" clId="{3AAFAB54-15AB-4727-BF49-0F6A5A34ED21}" dt="2021-11-25T22:41:00.117" v="185" actId="47"/>
        <pc:sldMkLst>
          <pc:docMk/>
          <pc:sldMk cId="96232702" sldId="274"/>
        </pc:sldMkLst>
      </pc:sldChg>
      <pc:sldChg chg="new del">
        <pc:chgData name="JIANG, Guanlin [Student]" userId="92a9c807-4a6e-4c45-8296-0a0199962214" providerId="ADAL" clId="{3AAFAB54-15AB-4727-BF49-0F6A5A34ED21}" dt="2021-11-25T22:40:29.772" v="168" actId="47"/>
        <pc:sldMkLst>
          <pc:docMk/>
          <pc:sldMk cId="4291985797" sldId="274"/>
        </pc:sldMkLst>
      </pc:sldChg>
      <pc:sldChg chg="modSp new mod">
        <pc:chgData name="JIANG, Guanlin [Student]" userId="92a9c807-4a6e-4c45-8296-0a0199962214" providerId="ADAL" clId="{3AAFAB54-15AB-4727-BF49-0F6A5A34ED21}" dt="2021-11-25T22:40:58.429" v="184" actId="20577"/>
        <pc:sldMkLst>
          <pc:docMk/>
          <pc:sldMk cId="3543710456" sldId="275"/>
        </pc:sldMkLst>
        <pc:spChg chg="mod">
          <ac:chgData name="JIANG, Guanlin [Student]" userId="92a9c807-4a6e-4c45-8296-0a0199962214" providerId="ADAL" clId="{3AAFAB54-15AB-4727-BF49-0F6A5A34ED21}" dt="2021-11-25T22:40:58.429" v="184" actId="20577"/>
          <ac:spMkLst>
            <pc:docMk/>
            <pc:sldMk cId="3543710456" sldId="275"/>
            <ac:spMk id="2" creationId="{55A66044-C283-4983-B51B-789B552B1772}"/>
          </ac:spMkLst>
        </pc:spChg>
      </pc:sldChg>
      <pc:sldChg chg="addSp delSp modSp new mod setBg">
        <pc:chgData name="JIANG, Guanlin [Student]" userId="92a9c807-4a6e-4c45-8296-0a0199962214" providerId="ADAL" clId="{3AAFAB54-15AB-4727-BF49-0F6A5A34ED21}" dt="2021-11-26T00:11:20.905" v="794" actId="403"/>
        <pc:sldMkLst>
          <pc:docMk/>
          <pc:sldMk cId="361380119" sldId="277"/>
        </pc:sldMkLst>
        <pc:spChg chg="mod">
          <ac:chgData name="JIANG, Guanlin [Student]" userId="92a9c807-4a6e-4c45-8296-0a0199962214" providerId="ADAL" clId="{3AAFAB54-15AB-4727-BF49-0F6A5A34ED21}" dt="2021-11-26T00:08:13.692" v="703" actId="26606"/>
          <ac:spMkLst>
            <pc:docMk/>
            <pc:sldMk cId="361380119" sldId="277"/>
            <ac:spMk id="2" creationId="{5D3BE593-1309-4B56-88B9-9FE421B73ED0}"/>
          </ac:spMkLst>
        </pc:spChg>
        <pc:spChg chg="mod">
          <ac:chgData name="JIANG, Guanlin [Student]" userId="92a9c807-4a6e-4c45-8296-0a0199962214" providerId="ADAL" clId="{3AAFAB54-15AB-4727-BF49-0F6A5A34ED21}" dt="2021-11-26T00:11:20.905" v="794" actId="403"/>
          <ac:spMkLst>
            <pc:docMk/>
            <pc:sldMk cId="361380119" sldId="277"/>
            <ac:spMk id="3" creationId="{8449EAE7-EDC6-4D78-BC95-EFB969DC4B08}"/>
          </ac:spMkLst>
        </pc:spChg>
        <pc:spChg chg="add">
          <ac:chgData name="JIANG, Guanlin [Student]" userId="92a9c807-4a6e-4c45-8296-0a0199962214" providerId="ADAL" clId="{3AAFAB54-15AB-4727-BF49-0F6A5A34ED21}" dt="2021-11-26T00:08:13.692" v="703" actId="26606"/>
          <ac:spMkLst>
            <pc:docMk/>
            <pc:sldMk cId="361380119" sldId="277"/>
            <ac:spMk id="5" creationId="{C758EC8D-68D1-4138-B719-BE00C78AD146}"/>
          </ac:spMkLst>
        </pc:spChg>
        <pc:spChg chg="add">
          <ac:chgData name="JIANG, Guanlin [Student]" userId="92a9c807-4a6e-4c45-8296-0a0199962214" providerId="ADAL" clId="{3AAFAB54-15AB-4727-BF49-0F6A5A34ED21}" dt="2021-11-26T00:08:13.692" v="703" actId="26606"/>
          <ac:spMkLst>
            <pc:docMk/>
            <pc:sldMk cId="361380119" sldId="277"/>
            <ac:spMk id="6" creationId="{514579E4-5B5F-42C9-B08F-A904C81B14E8}"/>
          </ac:spMkLst>
        </pc:spChg>
        <pc:spChg chg="add">
          <ac:chgData name="JIANG, Guanlin [Student]" userId="92a9c807-4a6e-4c45-8296-0a0199962214" providerId="ADAL" clId="{3AAFAB54-15AB-4727-BF49-0F6A5A34ED21}" dt="2021-11-26T00:08:13.692" v="703" actId="26606"/>
          <ac:spMkLst>
            <pc:docMk/>
            <pc:sldMk cId="361380119" sldId="277"/>
            <ac:spMk id="7" creationId="{B41BF6CF-E1B8-4EE2-9AE1-86A58DAFD753}"/>
          </ac:spMkLst>
        </pc:spChg>
        <pc:spChg chg="add del">
          <ac:chgData name="JIANG, Guanlin [Student]" userId="92a9c807-4a6e-4c45-8296-0a0199962214" providerId="ADAL" clId="{3AAFAB54-15AB-4727-BF49-0F6A5A34ED21}" dt="2021-11-26T00:08:07.381" v="702" actId="26606"/>
          <ac:spMkLst>
            <pc:docMk/>
            <pc:sldMk cId="361380119" sldId="277"/>
            <ac:spMk id="8" creationId="{33801627-6861-4EA9-BE98-E0CE33A894D9}"/>
          </ac:spMkLst>
        </pc:spChg>
        <pc:spChg chg="add del">
          <ac:chgData name="JIANG, Guanlin [Student]" userId="92a9c807-4a6e-4c45-8296-0a0199962214" providerId="ADAL" clId="{3AAFAB54-15AB-4727-BF49-0F6A5A34ED21}" dt="2021-11-26T00:08:07.381" v="702" actId="26606"/>
          <ac:spMkLst>
            <pc:docMk/>
            <pc:sldMk cId="361380119" sldId="277"/>
            <ac:spMk id="10" creationId="{93C1483F-490E-4C8A-8765-1F8AF0C67D5F}"/>
          </ac:spMkLst>
        </pc:spChg>
        <pc:spChg chg="add del">
          <ac:chgData name="JIANG, Guanlin [Student]" userId="92a9c807-4a6e-4c45-8296-0a0199962214" providerId="ADAL" clId="{3AAFAB54-15AB-4727-BF49-0F6A5A34ED21}" dt="2021-11-26T00:08:07.381" v="702" actId="26606"/>
          <ac:spMkLst>
            <pc:docMk/>
            <pc:sldMk cId="361380119" sldId="277"/>
            <ac:spMk id="12" creationId="{0249BF42-D05C-4553-9417-7B8695759291}"/>
          </ac:spMkLst>
        </pc:spChg>
      </pc:sldChg>
      <pc:sldChg chg="addSp delSp add del setBg delDesignElem">
        <pc:chgData name="JIANG, Guanlin [Student]" userId="92a9c807-4a6e-4c45-8296-0a0199962214" providerId="ADAL" clId="{3AAFAB54-15AB-4727-BF49-0F6A5A34ED21}" dt="2021-11-26T00:05:14.854" v="645"/>
        <pc:sldMkLst>
          <pc:docMk/>
          <pc:sldMk cId="3824269843" sldId="277"/>
        </pc:sldMkLst>
        <pc:spChg chg="add del">
          <ac:chgData name="JIANG, Guanlin [Student]" userId="92a9c807-4a6e-4c45-8296-0a0199962214" providerId="ADAL" clId="{3AAFAB54-15AB-4727-BF49-0F6A5A34ED21}" dt="2021-11-26T00:05:14.854" v="645"/>
          <ac:spMkLst>
            <pc:docMk/>
            <pc:sldMk cId="3824269843" sldId="277"/>
            <ac:spMk id="9" creationId="{E906F54D-04EF-4345-A564-7A7B57B6CEB3}"/>
          </ac:spMkLst>
        </pc:spChg>
        <pc:spChg chg="add del">
          <ac:chgData name="JIANG, Guanlin [Student]" userId="92a9c807-4a6e-4c45-8296-0a0199962214" providerId="ADAL" clId="{3AAFAB54-15AB-4727-BF49-0F6A5A34ED21}" dt="2021-11-26T00:05:14.854" v="645"/>
          <ac:spMkLst>
            <pc:docMk/>
            <pc:sldMk cId="3824269843" sldId="277"/>
            <ac:spMk id="11" creationId="{4A63FA5D-402E-473D-AF05-018BE28B22FD}"/>
          </ac:spMkLst>
        </pc:spChg>
        <pc:cxnChg chg="add del">
          <ac:chgData name="JIANG, Guanlin [Student]" userId="92a9c807-4a6e-4c45-8296-0a0199962214" providerId="ADAL" clId="{3AAFAB54-15AB-4727-BF49-0F6A5A34ED21}" dt="2021-11-26T00:05:14.854" v="645"/>
          <ac:cxnSpMkLst>
            <pc:docMk/>
            <pc:sldMk cId="3824269843" sldId="277"/>
            <ac:cxnSpMk id="13" creationId="{B20D3D82-8B25-4DD9-9924-4CEAD450CD21}"/>
          </ac:cxnSpMkLst>
        </pc:cxnChg>
      </pc:sldChg>
      <pc:sldChg chg="modSp new mod modShow">
        <pc:chgData name="JIANG, Guanlin [Student]" userId="92a9c807-4a6e-4c45-8296-0a0199962214" providerId="ADAL" clId="{3AAFAB54-15AB-4727-BF49-0F6A5A34ED21}" dt="2021-11-27T01:26:04.681" v="935" actId="729"/>
        <pc:sldMkLst>
          <pc:docMk/>
          <pc:sldMk cId="1556703929" sldId="278"/>
        </pc:sldMkLst>
        <pc:spChg chg="mod">
          <ac:chgData name="JIANG, Guanlin [Student]" userId="92a9c807-4a6e-4c45-8296-0a0199962214" providerId="ADAL" clId="{3AAFAB54-15AB-4727-BF49-0F6A5A34ED21}" dt="2021-11-26T00:15:56.931" v="927" actId="207"/>
          <ac:spMkLst>
            <pc:docMk/>
            <pc:sldMk cId="1556703929" sldId="278"/>
            <ac:spMk id="2" creationId="{17E3384D-687F-4DB3-B9E5-1A1F2E709BB2}"/>
          </ac:spMkLst>
        </pc:spChg>
        <pc:spChg chg="mod">
          <ac:chgData name="JIANG, Guanlin [Student]" userId="92a9c807-4a6e-4c45-8296-0a0199962214" providerId="ADAL" clId="{3AAFAB54-15AB-4727-BF49-0F6A5A34ED21}" dt="2021-11-26T00:17:04.886" v="931" actId="1076"/>
          <ac:spMkLst>
            <pc:docMk/>
            <pc:sldMk cId="1556703929" sldId="278"/>
            <ac:spMk id="3" creationId="{1F075321-A702-4071-842E-6735E0DFCBCF}"/>
          </ac:spMkLst>
        </pc:spChg>
      </pc:sldChg>
    </pc:docChg>
  </pc:docChgLst>
  <pc:docChgLst>
    <pc:chgData name="JIANG, Guanlin [Student]" userId="92a9c807-4a6e-4c45-8296-0a0199962214" providerId="ADAL" clId="{C6636BE3-82D5-436E-87A1-1F16170F035B}"/>
    <pc:docChg chg="undo custSel addSld modSld">
      <pc:chgData name="JIANG, Guanlin [Student]" userId="92a9c807-4a6e-4c45-8296-0a0199962214" providerId="ADAL" clId="{C6636BE3-82D5-436E-87A1-1F16170F035B}" dt="2021-11-19T03:40:56.746" v="844" actId="20577"/>
      <pc:docMkLst>
        <pc:docMk/>
      </pc:docMkLst>
      <pc:sldChg chg="modSp new mod">
        <pc:chgData name="JIANG, Guanlin [Student]" userId="92a9c807-4a6e-4c45-8296-0a0199962214" providerId="ADAL" clId="{C6636BE3-82D5-436E-87A1-1F16170F035B}" dt="2021-11-12T11:23:38.907" v="226" actId="1076"/>
        <pc:sldMkLst>
          <pc:docMk/>
          <pc:sldMk cId="3031290923" sldId="256"/>
        </pc:sldMkLst>
        <pc:spChg chg="mod">
          <ac:chgData name="JIANG, Guanlin [Student]" userId="92a9c807-4a6e-4c45-8296-0a0199962214" providerId="ADAL" clId="{C6636BE3-82D5-436E-87A1-1F16170F035B}" dt="2021-11-12T11:21:45.722" v="89" actId="20577"/>
          <ac:spMkLst>
            <pc:docMk/>
            <pc:sldMk cId="3031290923" sldId="256"/>
            <ac:spMk id="2" creationId="{3BC2D325-306E-426F-ABE0-DAD30ED1FE68}"/>
          </ac:spMkLst>
        </pc:spChg>
        <pc:spChg chg="mod">
          <ac:chgData name="JIANG, Guanlin [Student]" userId="92a9c807-4a6e-4c45-8296-0a0199962214" providerId="ADAL" clId="{C6636BE3-82D5-436E-87A1-1F16170F035B}" dt="2021-11-12T11:23:38.907" v="226" actId="1076"/>
          <ac:spMkLst>
            <pc:docMk/>
            <pc:sldMk cId="3031290923" sldId="256"/>
            <ac:spMk id="3" creationId="{C2C30E02-0E4E-4396-8175-D9DF6CE025B1}"/>
          </ac:spMkLst>
        </pc:spChg>
      </pc:sldChg>
      <pc:sldChg chg="modSp new mod">
        <pc:chgData name="JIANG, Guanlin [Student]" userId="92a9c807-4a6e-4c45-8296-0a0199962214" providerId="ADAL" clId="{C6636BE3-82D5-436E-87A1-1F16170F035B}" dt="2021-11-18T00:52:19.265" v="621" actId="20577"/>
        <pc:sldMkLst>
          <pc:docMk/>
          <pc:sldMk cId="575872683" sldId="257"/>
        </pc:sldMkLst>
        <pc:spChg chg="mod">
          <ac:chgData name="JIANG, Guanlin [Student]" userId="92a9c807-4a6e-4c45-8296-0a0199962214" providerId="ADAL" clId="{C6636BE3-82D5-436E-87A1-1F16170F035B}" dt="2021-11-18T00:52:19.265" v="621" actId="20577"/>
          <ac:spMkLst>
            <pc:docMk/>
            <pc:sldMk cId="575872683" sldId="257"/>
            <ac:spMk id="2" creationId="{CF5441CE-59AB-4F9B-B5A0-4DC543180FB1}"/>
          </ac:spMkLst>
        </pc:spChg>
      </pc:sldChg>
      <pc:sldChg chg="modSp new mod">
        <pc:chgData name="JIANG, Guanlin [Student]" userId="92a9c807-4a6e-4c45-8296-0a0199962214" providerId="ADAL" clId="{C6636BE3-82D5-436E-87A1-1F16170F035B}" dt="2021-11-19T03:40:56.746" v="844" actId="20577"/>
        <pc:sldMkLst>
          <pc:docMk/>
          <pc:sldMk cId="3802724266" sldId="258"/>
        </pc:sldMkLst>
        <pc:spChg chg="mod">
          <ac:chgData name="JIANG, Guanlin [Student]" userId="92a9c807-4a6e-4c45-8296-0a0199962214" providerId="ADAL" clId="{C6636BE3-82D5-436E-87A1-1F16170F035B}" dt="2021-11-19T03:39:13.278" v="631" actId="20577"/>
          <ac:spMkLst>
            <pc:docMk/>
            <pc:sldMk cId="3802724266" sldId="258"/>
            <ac:spMk id="2" creationId="{5AB255B9-7262-4C34-A8C0-01D87426D86A}"/>
          </ac:spMkLst>
        </pc:spChg>
        <pc:spChg chg="mod">
          <ac:chgData name="JIANG, Guanlin [Student]" userId="92a9c807-4a6e-4c45-8296-0a0199962214" providerId="ADAL" clId="{C6636BE3-82D5-436E-87A1-1F16170F035B}" dt="2021-11-19T03:40:56.746" v="844" actId="20577"/>
          <ac:spMkLst>
            <pc:docMk/>
            <pc:sldMk cId="3802724266" sldId="258"/>
            <ac:spMk id="3" creationId="{56C1E245-7D85-4F4D-9B7F-E888098F3B81}"/>
          </ac:spMkLst>
        </pc:spChg>
      </pc:sldChg>
      <pc:sldChg chg="addSp delSp modSp new mod">
        <pc:chgData name="JIANG, Guanlin [Student]" userId="92a9c807-4a6e-4c45-8296-0a0199962214" providerId="ADAL" clId="{C6636BE3-82D5-436E-87A1-1F16170F035B}" dt="2021-11-12T15:48:54.397" v="599" actId="122"/>
        <pc:sldMkLst>
          <pc:docMk/>
          <pc:sldMk cId="565793317" sldId="259"/>
        </pc:sldMkLst>
        <pc:spChg chg="mod">
          <ac:chgData name="JIANG, Guanlin [Student]" userId="92a9c807-4a6e-4c45-8296-0a0199962214" providerId="ADAL" clId="{C6636BE3-82D5-436E-87A1-1F16170F035B}" dt="2021-11-12T15:40:07.954" v="290" actId="20577"/>
          <ac:spMkLst>
            <pc:docMk/>
            <pc:sldMk cId="565793317" sldId="259"/>
            <ac:spMk id="2" creationId="{785453EF-0171-473A-9BD7-3BE131E624F9}"/>
          </ac:spMkLst>
        </pc:spChg>
        <pc:spChg chg="del">
          <ac:chgData name="JIANG, Guanlin [Student]" userId="92a9c807-4a6e-4c45-8296-0a0199962214" providerId="ADAL" clId="{C6636BE3-82D5-436E-87A1-1F16170F035B}" dt="2021-11-12T15:40:30.286" v="291" actId="3680"/>
          <ac:spMkLst>
            <pc:docMk/>
            <pc:sldMk cId="565793317" sldId="259"/>
            <ac:spMk id="3" creationId="{BA6D6889-E06C-4E99-8563-7D78ECEB03C7}"/>
          </ac:spMkLst>
        </pc:spChg>
        <pc:graphicFrameChg chg="add mod ord modGraphic">
          <ac:chgData name="JIANG, Guanlin [Student]" userId="92a9c807-4a6e-4c45-8296-0a0199962214" providerId="ADAL" clId="{C6636BE3-82D5-436E-87A1-1F16170F035B}" dt="2021-11-12T15:48:54.397" v="599" actId="122"/>
          <ac:graphicFrameMkLst>
            <pc:docMk/>
            <pc:sldMk cId="565793317" sldId="259"/>
            <ac:graphicFrameMk id="4" creationId="{38C9633C-9C4A-4F28-A2A3-43521FFA81AA}"/>
          </ac:graphicFrameMkLst>
        </pc:graphicFrameChg>
      </pc:sldChg>
      <pc:sldChg chg="modSp new mod">
        <pc:chgData name="JIANG, Guanlin [Student]" userId="92a9c807-4a6e-4c45-8296-0a0199962214" providerId="ADAL" clId="{C6636BE3-82D5-436E-87A1-1F16170F035B}" dt="2021-11-12T15:39:26.669" v="260" actId="20577"/>
        <pc:sldMkLst>
          <pc:docMk/>
          <pc:sldMk cId="3290278479" sldId="260"/>
        </pc:sldMkLst>
        <pc:spChg chg="mod">
          <ac:chgData name="JIANG, Guanlin [Student]" userId="92a9c807-4a6e-4c45-8296-0a0199962214" providerId="ADAL" clId="{C6636BE3-82D5-436E-87A1-1F16170F035B}" dt="2021-11-12T15:39:26.669" v="260" actId="20577"/>
          <ac:spMkLst>
            <pc:docMk/>
            <pc:sldMk cId="3290278479" sldId="260"/>
            <ac:spMk id="2" creationId="{BB45C685-2B79-48E1-9534-5599250F68B0}"/>
          </ac:spMkLst>
        </pc:spChg>
      </pc:sldChg>
    </pc:docChg>
  </pc:docChgLst>
  <pc:docChgLst>
    <pc:chgData name="YANG, Xiaolin0v0 [Student]" userId="S::21101424d@connect.polyu.hk::de4eb953-a6c2-4d68-a5cb-c6a08496053f" providerId="AD" clId="Web-{5F2EFD5D-EFF1-4708-994E-757E34BF6C32}"/>
    <pc:docChg chg="modSld">
      <pc:chgData name="YANG, Xiaolin0v0 [Student]" userId="S::21101424d@connect.polyu.hk::de4eb953-a6c2-4d68-a5cb-c6a08496053f" providerId="AD" clId="Web-{5F2EFD5D-EFF1-4708-994E-757E34BF6C32}" dt="2021-11-27T06:50:26.809" v="0"/>
      <pc:docMkLst>
        <pc:docMk/>
      </pc:docMkLst>
      <pc:sldChg chg="mod modShow">
        <pc:chgData name="YANG, Xiaolin0v0 [Student]" userId="S::21101424d@connect.polyu.hk::de4eb953-a6c2-4d68-a5cb-c6a08496053f" providerId="AD" clId="Web-{5F2EFD5D-EFF1-4708-994E-757E34BF6C32}" dt="2021-11-27T06:50:26.809" v="0"/>
        <pc:sldMkLst>
          <pc:docMk/>
          <pc:sldMk cId="1556703929" sldId="278"/>
        </pc:sldMkLst>
      </pc:sldChg>
    </pc:docChg>
  </pc:docChgLst>
  <pc:docChgLst>
    <pc:chgData name="HONG, Yu Ling [Student]" userId="S::21086567d@connect.polyu.hk::95d63b2e-b0ae-47d9-9a8e-d49cb54c06a4" providerId="AD" clId="Web-{D3EDF5CE-E604-54AB-DC80-1051FEA464EE}"/>
    <pc:docChg chg="modSld">
      <pc:chgData name="HONG, Yu Ling [Student]" userId="S::21086567d@connect.polyu.hk::95d63b2e-b0ae-47d9-9a8e-d49cb54c06a4" providerId="AD" clId="Web-{D3EDF5CE-E604-54AB-DC80-1051FEA464EE}" dt="2021-11-26T00:43:57.641" v="334" actId="1076"/>
      <pc:docMkLst>
        <pc:docMk/>
      </pc:docMkLst>
      <pc:sldChg chg="modSp">
        <pc:chgData name="HONG, Yu Ling [Student]" userId="S::21086567d@connect.polyu.hk::95d63b2e-b0ae-47d9-9a8e-d49cb54c06a4" providerId="AD" clId="Web-{D3EDF5CE-E604-54AB-DC80-1051FEA464EE}" dt="2021-11-26T00:33:48.518" v="109" actId="20577"/>
        <pc:sldMkLst>
          <pc:docMk/>
          <pc:sldMk cId="3134752177" sldId="263"/>
        </pc:sldMkLst>
        <pc:spChg chg="mod">
          <ac:chgData name="HONG, Yu Ling [Student]" userId="S::21086567d@connect.polyu.hk::95d63b2e-b0ae-47d9-9a8e-d49cb54c06a4" providerId="AD" clId="Web-{D3EDF5CE-E604-54AB-DC80-1051FEA464EE}" dt="2021-11-26T00:33:48.518" v="109" actId="20577"/>
          <ac:spMkLst>
            <pc:docMk/>
            <pc:sldMk cId="3134752177" sldId="263"/>
            <ac:spMk id="3" creationId="{AC2A7411-C463-4C2A-AE10-F3D6C3957F1A}"/>
          </ac:spMkLst>
        </pc:spChg>
      </pc:sldChg>
      <pc:sldChg chg="modSp">
        <pc:chgData name="HONG, Yu Ling [Student]" userId="S::21086567d@connect.polyu.hk::95d63b2e-b0ae-47d9-9a8e-d49cb54c06a4" providerId="AD" clId="Web-{D3EDF5CE-E604-54AB-DC80-1051FEA464EE}" dt="2021-11-26T00:43:19.343" v="313" actId="20577"/>
        <pc:sldMkLst>
          <pc:docMk/>
          <pc:sldMk cId="1195625464" sldId="264"/>
        </pc:sldMkLst>
        <pc:spChg chg="mod">
          <ac:chgData name="HONG, Yu Ling [Student]" userId="S::21086567d@connect.polyu.hk::95d63b2e-b0ae-47d9-9a8e-d49cb54c06a4" providerId="AD" clId="Web-{D3EDF5CE-E604-54AB-DC80-1051FEA464EE}" dt="2021-11-26T00:43:19.343" v="313" actId="20577"/>
          <ac:spMkLst>
            <pc:docMk/>
            <pc:sldMk cId="1195625464" sldId="264"/>
            <ac:spMk id="3" creationId="{48395C4B-CCAF-4E74-99A5-7B90B6865197}"/>
          </ac:spMkLst>
        </pc:spChg>
      </pc:sldChg>
      <pc:sldChg chg="modSp">
        <pc:chgData name="HONG, Yu Ling [Student]" userId="S::21086567d@connect.polyu.hk::95d63b2e-b0ae-47d9-9a8e-d49cb54c06a4" providerId="AD" clId="Web-{D3EDF5CE-E604-54AB-DC80-1051FEA464EE}" dt="2021-11-26T00:43:57.641" v="334" actId="1076"/>
        <pc:sldMkLst>
          <pc:docMk/>
          <pc:sldMk cId="1944542731" sldId="279"/>
        </pc:sldMkLst>
        <pc:spChg chg="mod">
          <ac:chgData name="HONG, Yu Ling [Student]" userId="S::21086567d@connect.polyu.hk::95d63b2e-b0ae-47d9-9a8e-d49cb54c06a4" providerId="AD" clId="Web-{D3EDF5CE-E604-54AB-DC80-1051FEA464EE}" dt="2021-11-26T00:38:37.306" v="254" actId="20577"/>
          <ac:spMkLst>
            <pc:docMk/>
            <pc:sldMk cId="1944542731" sldId="279"/>
            <ac:spMk id="4" creationId="{0C45FDDC-6ACF-4B03-BF74-23BFF6964E59}"/>
          </ac:spMkLst>
        </pc:spChg>
        <pc:spChg chg="mod">
          <ac:chgData name="HONG, Yu Ling [Student]" userId="S::21086567d@connect.polyu.hk::95d63b2e-b0ae-47d9-9a8e-d49cb54c06a4" providerId="AD" clId="Web-{D3EDF5CE-E604-54AB-DC80-1051FEA464EE}" dt="2021-11-26T00:41:00.278" v="299" actId="20577"/>
          <ac:spMkLst>
            <pc:docMk/>
            <pc:sldMk cId="1944542731" sldId="279"/>
            <ac:spMk id="5" creationId="{E3B2E785-30AD-4132-B9F5-A348EA38CD87}"/>
          </ac:spMkLst>
        </pc:spChg>
        <pc:spChg chg="mod">
          <ac:chgData name="HONG, Yu Ling [Student]" userId="S::21086567d@connect.polyu.hk::95d63b2e-b0ae-47d9-9a8e-d49cb54c06a4" providerId="AD" clId="Web-{D3EDF5CE-E604-54AB-DC80-1051FEA464EE}" dt="2021-11-26T00:43:57.641" v="334" actId="1076"/>
          <ac:spMkLst>
            <pc:docMk/>
            <pc:sldMk cId="1944542731" sldId="279"/>
            <ac:spMk id="7" creationId="{D68D5AB5-8526-4EF7-BFF6-D1B52C84F162}"/>
          </ac:spMkLst>
        </pc:spChg>
      </pc:sldChg>
    </pc:docChg>
  </pc:docChgLst>
  <pc:docChgLst>
    <pc:chgData name="LAM, HooYan [Student]" userId="e8601b6f-84c2-4e85-8596-7b1cb474b67b" providerId="ADAL" clId="{8B702211-F477-0841-BAB0-1C8E89B9F754}"/>
    <pc:docChg chg="undo redo custSel modSld">
      <pc:chgData name="LAM, HooYan [Student]" userId="e8601b6f-84c2-4e85-8596-7b1cb474b67b" providerId="ADAL" clId="{8B702211-F477-0841-BAB0-1C8E89B9F754}" dt="2021-12-15T15:42:31.561" v="243" actId="20577"/>
      <pc:docMkLst>
        <pc:docMk/>
      </pc:docMkLst>
      <pc:sldChg chg="modNotesTx">
        <pc:chgData name="LAM, HooYan [Student]" userId="e8601b6f-84c2-4e85-8596-7b1cb474b67b" providerId="ADAL" clId="{8B702211-F477-0841-BAB0-1C8E89B9F754}" dt="2021-11-27T09:04:14.271" v="142" actId="20577"/>
        <pc:sldMkLst>
          <pc:docMk/>
          <pc:sldMk cId="77712807" sldId="261"/>
        </pc:sldMkLst>
      </pc:sldChg>
      <pc:sldChg chg="modNotesTx">
        <pc:chgData name="LAM, HooYan [Student]" userId="e8601b6f-84c2-4e85-8596-7b1cb474b67b" providerId="ADAL" clId="{8B702211-F477-0841-BAB0-1C8E89B9F754}" dt="2021-11-27T09:04:21.294" v="148" actId="20577"/>
        <pc:sldMkLst>
          <pc:docMk/>
          <pc:sldMk cId="3984682024" sldId="262"/>
        </pc:sldMkLst>
      </pc:sldChg>
      <pc:sldChg chg="modNotesTx">
        <pc:chgData name="LAM, HooYan [Student]" userId="e8601b6f-84c2-4e85-8596-7b1cb474b67b" providerId="ADAL" clId="{8B702211-F477-0841-BAB0-1C8E89B9F754}" dt="2021-11-27T09:04:26.819" v="153" actId="20577"/>
        <pc:sldMkLst>
          <pc:docMk/>
          <pc:sldMk cId="3134752177" sldId="263"/>
        </pc:sldMkLst>
      </pc:sldChg>
      <pc:sldChg chg="modNotesTx">
        <pc:chgData name="LAM, HooYan [Student]" userId="e8601b6f-84c2-4e85-8596-7b1cb474b67b" providerId="ADAL" clId="{8B702211-F477-0841-BAB0-1C8E89B9F754}" dt="2021-11-27T09:04:32.986" v="158" actId="20577"/>
        <pc:sldMkLst>
          <pc:docMk/>
          <pc:sldMk cId="1195625464" sldId="264"/>
        </pc:sldMkLst>
      </pc:sldChg>
      <pc:sldChg chg="modNotesTx">
        <pc:chgData name="LAM, HooYan [Student]" userId="e8601b6f-84c2-4e85-8596-7b1cb474b67b" providerId="ADAL" clId="{8B702211-F477-0841-BAB0-1C8E89B9F754}" dt="2021-11-27T09:04:51.522" v="168" actId="20577"/>
        <pc:sldMkLst>
          <pc:docMk/>
          <pc:sldMk cId="3932460106" sldId="266"/>
        </pc:sldMkLst>
      </pc:sldChg>
      <pc:sldChg chg="modSp modNotesTx">
        <pc:chgData name="LAM, HooYan [Student]" userId="e8601b6f-84c2-4e85-8596-7b1cb474b67b" providerId="ADAL" clId="{8B702211-F477-0841-BAB0-1C8E89B9F754}" dt="2021-11-27T09:04:42.369" v="162" actId="20577"/>
        <pc:sldMkLst>
          <pc:docMk/>
          <pc:sldMk cId="377358901" sldId="267"/>
        </pc:sldMkLst>
        <pc:graphicFrameChg chg="mod">
          <ac:chgData name="LAM, HooYan [Student]" userId="e8601b6f-84c2-4e85-8596-7b1cb474b67b" providerId="ADAL" clId="{8B702211-F477-0841-BAB0-1C8E89B9F754}" dt="2021-11-27T04:01:36.698" v="118" actId="20577"/>
          <ac:graphicFrameMkLst>
            <pc:docMk/>
            <pc:sldMk cId="377358901" sldId="267"/>
            <ac:graphicFrameMk id="5" creationId="{7EC1295D-F39C-471A-865D-05B1FB4A81BF}"/>
          </ac:graphicFrameMkLst>
        </pc:graphicFrameChg>
      </pc:sldChg>
      <pc:sldChg chg="modNotesTx">
        <pc:chgData name="LAM, HooYan [Student]" userId="e8601b6f-84c2-4e85-8596-7b1cb474b67b" providerId="ADAL" clId="{8B702211-F477-0841-BAB0-1C8E89B9F754}" dt="2021-11-27T09:05:01.772" v="173" actId="20577"/>
        <pc:sldMkLst>
          <pc:docMk/>
          <pc:sldMk cId="2329836387" sldId="268"/>
        </pc:sldMkLst>
      </pc:sldChg>
      <pc:sldChg chg="modNotesTx">
        <pc:chgData name="LAM, HooYan [Student]" userId="e8601b6f-84c2-4e85-8596-7b1cb474b67b" providerId="ADAL" clId="{8B702211-F477-0841-BAB0-1C8E89B9F754}" dt="2021-11-27T09:05:11.401" v="179" actId="20577"/>
        <pc:sldMkLst>
          <pc:docMk/>
          <pc:sldMk cId="1938135762" sldId="269"/>
        </pc:sldMkLst>
      </pc:sldChg>
      <pc:sldChg chg="modNotesTx">
        <pc:chgData name="LAM, HooYan [Student]" userId="e8601b6f-84c2-4e85-8596-7b1cb474b67b" providerId="ADAL" clId="{8B702211-F477-0841-BAB0-1C8E89B9F754}" dt="2021-11-27T09:05:21.644" v="183" actId="20577"/>
        <pc:sldMkLst>
          <pc:docMk/>
          <pc:sldMk cId="2946122847" sldId="270"/>
        </pc:sldMkLst>
      </pc:sldChg>
      <pc:sldChg chg="modSp mod modNotesTx">
        <pc:chgData name="LAM, HooYan [Student]" userId="e8601b6f-84c2-4e85-8596-7b1cb474b67b" providerId="ADAL" clId="{8B702211-F477-0841-BAB0-1C8E89B9F754}" dt="2021-12-15T15:42:31.561" v="243" actId="20577"/>
        <pc:sldMkLst>
          <pc:docMk/>
          <pc:sldMk cId="2529970531" sldId="271"/>
        </pc:sldMkLst>
        <pc:spChg chg="mod">
          <ac:chgData name="LAM, HooYan [Student]" userId="e8601b6f-84c2-4e85-8596-7b1cb474b67b" providerId="ADAL" clId="{8B702211-F477-0841-BAB0-1C8E89B9F754}" dt="2021-12-15T15:42:31.561" v="243" actId="20577"/>
          <ac:spMkLst>
            <pc:docMk/>
            <pc:sldMk cId="2529970531" sldId="271"/>
            <ac:spMk id="3" creationId="{3FCE6296-A36C-47CF-BD10-FD8EC1894F6D}"/>
          </ac:spMkLst>
        </pc:spChg>
      </pc:sldChg>
      <pc:sldChg chg="modNotesTx">
        <pc:chgData name="LAM, HooYan [Student]" userId="e8601b6f-84c2-4e85-8596-7b1cb474b67b" providerId="ADAL" clId="{8B702211-F477-0841-BAB0-1C8E89B9F754}" dt="2021-11-27T09:06:25.711" v="215" actId="20577"/>
        <pc:sldMkLst>
          <pc:docMk/>
          <pc:sldMk cId="4273783236" sldId="273"/>
        </pc:sldMkLst>
      </pc:sldChg>
      <pc:sldChg chg="modSp mod">
        <pc:chgData name="LAM, HooYan [Student]" userId="e8601b6f-84c2-4e85-8596-7b1cb474b67b" providerId="ADAL" clId="{8B702211-F477-0841-BAB0-1C8E89B9F754}" dt="2021-11-27T06:29:03.678" v="129" actId="20577"/>
        <pc:sldMkLst>
          <pc:docMk/>
          <pc:sldMk cId="3543710456" sldId="275"/>
        </pc:sldMkLst>
        <pc:spChg chg="mod">
          <ac:chgData name="LAM, HooYan [Student]" userId="e8601b6f-84c2-4e85-8596-7b1cb474b67b" providerId="ADAL" clId="{8B702211-F477-0841-BAB0-1C8E89B9F754}" dt="2021-11-27T06:29:03.678" v="129" actId="20577"/>
          <ac:spMkLst>
            <pc:docMk/>
            <pc:sldMk cId="3543710456" sldId="275"/>
            <ac:spMk id="2" creationId="{55A66044-C283-4983-B51B-789B552B1772}"/>
          </ac:spMkLst>
        </pc:spChg>
      </pc:sldChg>
      <pc:sldChg chg="modNotesTx">
        <pc:chgData name="LAM, HooYan [Student]" userId="e8601b6f-84c2-4e85-8596-7b1cb474b67b" providerId="ADAL" clId="{8B702211-F477-0841-BAB0-1C8E89B9F754}" dt="2021-11-27T09:05:40.742" v="195" actId="20577"/>
        <pc:sldMkLst>
          <pc:docMk/>
          <pc:sldMk cId="3616260340" sldId="276"/>
        </pc:sldMkLst>
      </pc:sldChg>
      <pc:sldChg chg="modNotesTx">
        <pc:chgData name="LAM, HooYan [Student]" userId="e8601b6f-84c2-4e85-8596-7b1cb474b67b" providerId="ADAL" clId="{8B702211-F477-0841-BAB0-1C8E89B9F754}" dt="2021-11-27T09:04:05.288" v="136" actId="20577"/>
        <pc:sldMkLst>
          <pc:docMk/>
          <pc:sldMk cId="361380119" sldId="277"/>
        </pc:sldMkLst>
      </pc:sldChg>
      <pc:sldChg chg="modNotesTx">
        <pc:chgData name="LAM, HooYan [Student]" userId="e8601b6f-84c2-4e85-8596-7b1cb474b67b" providerId="ADAL" clId="{8B702211-F477-0841-BAB0-1C8E89B9F754}" dt="2021-11-27T09:06:05.500" v="210" actId="20577"/>
        <pc:sldMkLst>
          <pc:docMk/>
          <pc:sldMk cId="1556703929" sldId="278"/>
        </pc:sldMkLst>
      </pc:sldChg>
      <pc:sldChg chg="modNotesTx">
        <pc:chgData name="LAM, HooYan [Student]" userId="e8601b6f-84c2-4e85-8596-7b1cb474b67b" providerId="ADAL" clId="{8B702211-F477-0841-BAB0-1C8E89B9F754}" dt="2021-11-27T09:05:54.906" v="201" actId="20577"/>
        <pc:sldMkLst>
          <pc:docMk/>
          <pc:sldMk cId="1944542731" sldId="279"/>
        </pc:sldMkLst>
      </pc:sldChg>
    </pc:docChg>
  </pc:docChgLst>
  <pc:docChgLst>
    <pc:chgData name="LAM, Wan Yuet [Student]" userId="S::21095599d@connect.polyu.hk::51bd3efc-0519-443a-bd0e-aa95dd8c6283" providerId="AD" clId="Web-{83680F40-1862-44C5-77C3-213C5E13BADE}"/>
    <pc:docChg chg="delSld modSld">
      <pc:chgData name="LAM, Wan Yuet [Student]" userId="S::21095599d@connect.polyu.hk::51bd3efc-0519-443a-bd0e-aa95dd8c6283" providerId="AD" clId="Web-{83680F40-1862-44C5-77C3-213C5E13BADE}" dt="2021-11-23T14:09:25.153" v="316"/>
      <pc:docMkLst>
        <pc:docMk/>
      </pc:docMkLst>
      <pc:sldChg chg="addSp modSp">
        <pc:chgData name="LAM, Wan Yuet [Student]" userId="S::21095599d@connect.polyu.hk::51bd3efc-0519-443a-bd0e-aa95dd8c6283" providerId="AD" clId="Web-{83680F40-1862-44C5-77C3-213C5E13BADE}" dt="2021-11-23T13:52:08.423" v="252" actId="1076"/>
        <pc:sldMkLst>
          <pc:docMk/>
          <pc:sldMk cId="575872683" sldId="257"/>
        </pc:sldMkLst>
        <pc:spChg chg="mod">
          <ac:chgData name="LAM, Wan Yuet [Student]" userId="S::21095599d@connect.polyu.hk::51bd3efc-0519-443a-bd0e-aa95dd8c6283" providerId="AD" clId="Web-{83680F40-1862-44C5-77C3-213C5E13BADE}" dt="2021-11-23T13:45:59.147" v="235" actId="14100"/>
          <ac:spMkLst>
            <pc:docMk/>
            <pc:sldMk cId="575872683" sldId="257"/>
            <ac:spMk id="2" creationId="{CF5441CE-59AB-4F9B-B5A0-4DC543180FB1}"/>
          </ac:spMkLst>
        </pc:spChg>
        <pc:spChg chg="add">
          <ac:chgData name="LAM, Wan Yuet [Student]" userId="S::21095599d@connect.polyu.hk::51bd3efc-0519-443a-bd0e-aa95dd8c6283" providerId="AD" clId="Web-{83680F40-1862-44C5-77C3-213C5E13BADE}" dt="2021-11-23T13:48:04.526" v="236"/>
          <ac:spMkLst>
            <pc:docMk/>
            <pc:sldMk cId="575872683" sldId="257"/>
            <ac:spMk id="7" creationId="{D5EC81F1-DDED-423F-8525-EEB7CF47E2C2}"/>
          </ac:spMkLst>
        </pc:spChg>
        <pc:spChg chg="add">
          <ac:chgData name="LAM, Wan Yuet [Student]" userId="S::21095599d@connect.polyu.hk::51bd3efc-0519-443a-bd0e-aa95dd8c6283" providerId="AD" clId="Web-{83680F40-1862-44C5-77C3-213C5E13BADE}" dt="2021-11-23T13:48:34.948" v="237"/>
          <ac:spMkLst>
            <pc:docMk/>
            <pc:sldMk cId="575872683" sldId="257"/>
            <ac:spMk id="8" creationId="{7CADA667-9E82-44E9-A90C-B7133B1486F6}"/>
          </ac:spMkLst>
        </pc:spChg>
        <pc:spChg chg="add mod">
          <ac:chgData name="LAM, Wan Yuet [Student]" userId="S::21095599d@connect.polyu.hk::51bd3efc-0519-443a-bd0e-aa95dd8c6283" providerId="AD" clId="Web-{83680F40-1862-44C5-77C3-213C5E13BADE}" dt="2021-11-23T13:51:24.562" v="247" actId="1076"/>
          <ac:spMkLst>
            <pc:docMk/>
            <pc:sldMk cId="575872683" sldId="257"/>
            <ac:spMk id="9" creationId="{DB617AB9-171D-4A7C-86F0-6E2B7271867A}"/>
          </ac:spMkLst>
        </pc:spChg>
        <pc:spChg chg="add mod">
          <ac:chgData name="LAM, Wan Yuet [Student]" userId="S::21095599d@connect.polyu.hk::51bd3efc-0519-443a-bd0e-aa95dd8c6283" providerId="AD" clId="Web-{83680F40-1862-44C5-77C3-213C5E13BADE}" dt="2021-11-23T13:51:34.359" v="248" actId="1076"/>
          <ac:spMkLst>
            <pc:docMk/>
            <pc:sldMk cId="575872683" sldId="257"/>
            <ac:spMk id="11" creationId="{71BB292E-E2D5-4923-BD9C-E09EE3B78F5D}"/>
          </ac:spMkLst>
        </pc:spChg>
        <pc:spChg chg="add mod">
          <ac:chgData name="LAM, Wan Yuet [Student]" userId="S::21095599d@connect.polyu.hk::51bd3efc-0519-443a-bd0e-aa95dd8c6283" providerId="AD" clId="Web-{83680F40-1862-44C5-77C3-213C5E13BADE}" dt="2021-11-23T13:51:39.031" v="249" actId="1076"/>
          <ac:spMkLst>
            <pc:docMk/>
            <pc:sldMk cId="575872683" sldId="257"/>
            <ac:spMk id="12" creationId="{AE6A3B72-76F6-4193-9FBF-82CEB6B38BE0}"/>
          </ac:spMkLst>
        </pc:spChg>
        <pc:spChg chg="add">
          <ac:chgData name="LAM, Wan Yuet [Student]" userId="S::21095599d@connect.polyu.hk::51bd3efc-0519-443a-bd0e-aa95dd8c6283" providerId="AD" clId="Web-{83680F40-1862-44C5-77C3-213C5E13BADE}" dt="2021-11-23T13:49:18.512" v="241"/>
          <ac:spMkLst>
            <pc:docMk/>
            <pc:sldMk cId="575872683" sldId="257"/>
            <ac:spMk id="13" creationId="{8B255108-A08C-4CC1-8CAF-01421D824B69}"/>
          </ac:spMkLst>
        </pc:spChg>
        <pc:spChg chg="add mod">
          <ac:chgData name="LAM, Wan Yuet [Student]" userId="S::21095599d@connect.polyu.hk::51bd3efc-0519-443a-bd0e-aa95dd8c6283" providerId="AD" clId="Web-{83680F40-1862-44C5-77C3-213C5E13BADE}" dt="2021-11-23T13:52:08.423" v="252" actId="1076"/>
          <ac:spMkLst>
            <pc:docMk/>
            <pc:sldMk cId="575872683" sldId="257"/>
            <ac:spMk id="14" creationId="{1CC66EF2-165C-4F70-BFBA-6E8C96F9EEA4}"/>
          </ac:spMkLst>
        </pc:spChg>
        <pc:spChg chg="add mod">
          <ac:chgData name="LAM, Wan Yuet [Student]" userId="S::21095599d@connect.polyu.hk::51bd3efc-0519-443a-bd0e-aa95dd8c6283" providerId="AD" clId="Web-{83680F40-1862-44C5-77C3-213C5E13BADE}" dt="2021-11-23T13:50:53.202" v="246" actId="1076"/>
          <ac:spMkLst>
            <pc:docMk/>
            <pc:sldMk cId="575872683" sldId="257"/>
            <ac:spMk id="15" creationId="{8F2E34BA-F6E7-4174-91C5-6BE8BB757221}"/>
          </ac:spMkLst>
        </pc:spChg>
        <pc:spChg chg="mod">
          <ac:chgData name="LAM, Wan Yuet [Student]" userId="S::21095599d@connect.polyu.hk::51bd3efc-0519-443a-bd0e-aa95dd8c6283" providerId="AD" clId="Web-{83680F40-1862-44C5-77C3-213C5E13BADE}" dt="2021-11-23T13:50:48.764" v="245" actId="1076"/>
          <ac:spMkLst>
            <pc:docMk/>
            <pc:sldMk cId="575872683" sldId="257"/>
            <ac:spMk id="16" creationId="{36DB20F5-DAC4-4749-9F07-4ECBEE3FC23B}"/>
          </ac:spMkLst>
        </pc:spChg>
        <pc:spChg chg="add mod">
          <ac:chgData name="LAM, Wan Yuet [Student]" userId="S::21095599d@connect.polyu.hk::51bd3efc-0519-443a-bd0e-aa95dd8c6283" providerId="AD" clId="Web-{83680F40-1862-44C5-77C3-213C5E13BADE}" dt="2021-11-23T13:51:47.719" v="250" actId="688"/>
          <ac:spMkLst>
            <pc:docMk/>
            <pc:sldMk cId="575872683" sldId="257"/>
            <ac:spMk id="17" creationId="{30DBEBC8-B6B0-44B5-8820-CDE34F27E724}"/>
          </ac:spMkLst>
        </pc:spChg>
      </pc:sldChg>
      <pc:sldChg chg="del">
        <pc:chgData name="LAM, Wan Yuet [Student]" userId="S::21095599d@connect.polyu.hk::51bd3efc-0519-443a-bd0e-aa95dd8c6283" providerId="AD" clId="Web-{83680F40-1862-44C5-77C3-213C5E13BADE}" dt="2021-11-23T12:42:59.736" v="104"/>
        <pc:sldMkLst>
          <pc:docMk/>
          <pc:sldMk cId="565793317" sldId="259"/>
        </pc:sldMkLst>
      </pc:sldChg>
      <pc:sldChg chg="addSp delSp modSp mod setBg">
        <pc:chgData name="LAM, Wan Yuet [Student]" userId="S::21095599d@connect.polyu.hk::51bd3efc-0519-443a-bd0e-aa95dd8c6283" providerId="AD" clId="Web-{83680F40-1862-44C5-77C3-213C5E13BADE}" dt="2021-11-23T13:37:07.086" v="201"/>
        <pc:sldMkLst>
          <pc:docMk/>
          <pc:sldMk cId="3932460106" sldId="266"/>
        </pc:sldMkLst>
        <pc:spChg chg="mod">
          <ac:chgData name="LAM, Wan Yuet [Student]" userId="S::21095599d@connect.polyu.hk::51bd3efc-0519-443a-bd0e-aa95dd8c6283" providerId="AD" clId="Web-{83680F40-1862-44C5-77C3-213C5E13BADE}" dt="2021-11-23T13:33:51.800" v="193"/>
          <ac:spMkLst>
            <pc:docMk/>
            <pc:sldMk cId="3932460106" sldId="266"/>
            <ac:spMk id="2" creationId="{970C2273-02CE-4BBD-99EE-5D48328026FF}"/>
          </ac:spMkLst>
        </pc:spChg>
        <pc:spChg chg="add del mod ord">
          <ac:chgData name="LAM, Wan Yuet [Student]" userId="S::21095599d@connect.polyu.hk::51bd3efc-0519-443a-bd0e-aa95dd8c6283" providerId="AD" clId="Web-{83680F40-1862-44C5-77C3-213C5E13BADE}" dt="2021-11-23T13:37:07.086" v="201"/>
          <ac:spMkLst>
            <pc:docMk/>
            <pc:sldMk cId="3932460106" sldId="266"/>
            <ac:spMk id="3" creationId="{4124DA09-391F-480F-B6A8-3EC5460FC032}"/>
          </ac:spMkLst>
        </pc:spChg>
        <pc:graphicFrameChg chg="add del">
          <ac:chgData name="LAM, Wan Yuet [Student]" userId="S::21095599d@connect.polyu.hk::51bd3efc-0519-443a-bd0e-aa95dd8c6283" providerId="AD" clId="Web-{83680F40-1862-44C5-77C3-213C5E13BADE}" dt="2021-11-23T13:36:56.117" v="199"/>
          <ac:graphicFrameMkLst>
            <pc:docMk/>
            <pc:sldMk cId="3932460106" sldId="266"/>
            <ac:graphicFrameMk id="6" creationId="{0AD56F80-FC1F-4910-8EE0-610E0420E7EA}"/>
          </ac:graphicFrameMkLst>
        </pc:graphicFrameChg>
        <pc:graphicFrameChg chg="add del">
          <ac:chgData name="LAM, Wan Yuet [Student]" userId="S::21095599d@connect.polyu.hk::51bd3efc-0519-443a-bd0e-aa95dd8c6283" providerId="AD" clId="Web-{83680F40-1862-44C5-77C3-213C5E13BADE}" dt="2021-11-23T13:37:07.086" v="201"/>
          <ac:graphicFrameMkLst>
            <pc:docMk/>
            <pc:sldMk cId="3932460106" sldId="266"/>
            <ac:graphicFrameMk id="7" creationId="{497C93A0-A0BF-4BFD-A46A-38DB762E52CE}"/>
          </ac:graphicFrameMkLst>
        </pc:graphicFrameChg>
        <pc:picChg chg="add mod">
          <ac:chgData name="LAM, Wan Yuet [Student]" userId="S::21095599d@connect.polyu.hk::51bd3efc-0519-443a-bd0e-aa95dd8c6283" providerId="AD" clId="Web-{83680F40-1862-44C5-77C3-213C5E13BADE}" dt="2021-11-23T13:33:51.800" v="193"/>
          <ac:picMkLst>
            <pc:docMk/>
            <pc:sldMk cId="3932460106" sldId="266"/>
            <ac:picMk id="4" creationId="{6DAF7632-EB75-4655-8821-844151FA8FF7}"/>
          </ac:picMkLst>
        </pc:picChg>
      </pc:sldChg>
      <pc:sldChg chg="addSp modSp mod setBg">
        <pc:chgData name="LAM, Wan Yuet [Student]" userId="S::21095599d@connect.polyu.hk::51bd3efc-0519-443a-bd0e-aa95dd8c6283" providerId="AD" clId="Web-{83680F40-1862-44C5-77C3-213C5E13BADE}" dt="2021-11-23T12:48:46.714" v="111"/>
        <pc:sldMkLst>
          <pc:docMk/>
          <pc:sldMk cId="2329836387" sldId="268"/>
        </pc:sldMkLst>
        <pc:spChg chg="mod">
          <ac:chgData name="LAM, Wan Yuet [Student]" userId="S::21095599d@connect.polyu.hk::51bd3efc-0519-443a-bd0e-aa95dd8c6283" providerId="AD" clId="Web-{83680F40-1862-44C5-77C3-213C5E13BADE}" dt="2021-11-23T12:36:40.242" v="75"/>
          <ac:spMkLst>
            <pc:docMk/>
            <pc:sldMk cId="2329836387" sldId="268"/>
            <ac:spMk id="2" creationId="{2AE2D20A-1AE7-4DDE-AC06-7A94A1E3D720}"/>
          </ac:spMkLst>
        </pc:spChg>
        <pc:spChg chg="mod">
          <ac:chgData name="LAM, Wan Yuet [Student]" userId="S::21095599d@connect.polyu.hk::51bd3efc-0519-443a-bd0e-aa95dd8c6283" providerId="AD" clId="Web-{83680F40-1862-44C5-77C3-213C5E13BADE}" dt="2021-11-23T12:37:13.961" v="78" actId="20577"/>
          <ac:spMkLst>
            <pc:docMk/>
            <pc:sldMk cId="2329836387" sldId="268"/>
            <ac:spMk id="3" creationId="{4F7DC2DA-3F21-4E23-8D30-65A021594FB6}"/>
          </ac:spMkLst>
        </pc:spChg>
        <pc:graphicFrameChg chg="add mod modGraphic">
          <ac:chgData name="LAM, Wan Yuet [Student]" userId="S::21095599d@connect.polyu.hk::51bd3efc-0519-443a-bd0e-aa95dd8c6283" providerId="AD" clId="Web-{83680F40-1862-44C5-77C3-213C5E13BADE}" dt="2021-11-23T12:48:46.714" v="111"/>
          <ac:graphicFrameMkLst>
            <pc:docMk/>
            <pc:sldMk cId="2329836387" sldId="268"/>
            <ac:graphicFrameMk id="4" creationId="{7CECAB37-DDB3-47B5-8AAA-78F1665E67C1}"/>
          </ac:graphicFrameMkLst>
        </pc:graphicFrameChg>
        <pc:graphicFrameChg chg="add mod modGraphic">
          <ac:chgData name="LAM, Wan Yuet [Student]" userId="S::21095599d@connect.polyu.hk::51bd3efc-0519-443a-bd0e-aa95dd8c6283" providerId="AD" clId="Web-{83680F40-1862-44C5-77C3-213C5E13BADE}" dt="2021-11-23T12:48:04.244" v="106"/>
          <ac:graphicFrameMkLst>
            <pc:docMk/>
            <pc:sldMk cId="2329836387" sldId="268"/>
            <ac:graphicFrameMk id="5" creationId="{F8D8D72D-589E-4866-92EC-023C0DD10ED7}"/>
          </ac:graphicFrameMkLst>
        </pc:graphicFrameChg>
      </pc:sldChg>
      <pc:sldChg chg="addSp delSp modSp mod setBg">
        <pc:chgData name="LAM, Wan Yuet [Student]" userId="S::21095599d@connect.polyu.hk::51bd3efc-0519-443a-bd0e-aa95dd8c6283" providerId="AD" clId="Web-{83680F40-1862-44C5-77C3-213C5E13BADE}" dt="2021-11-23T13:36:20.195" v="197" actId="14100"/>
        <pc:sldMkLst>
          <pc:docMk/>
          <pc:sldMk cId="1938135762" sldId="269"/>
        </pc:sldMkLst>
        <pc:spChg chg="mod">
          <ac:chgData name="LAM, Wan Yuet [Student]" userId="S::21095599d@connect.polyu.hk::51bd3efc-0519-443a-bd0e-aa95dd8c6283" providerId="AD" clId="Web-{83680F40-1862-44C5-77C3-213C5E13BADE}" dt="2021-11-23T13:36:20.195" v="197" actId="14100"/>
          <ac:spMkLst>
            <pc:docMk/>
            <pc:sldMk cId="1938135762" sldId="269"/>
            <ac:spMk id="2" creationId="{864B5B1B-5EF9-48D2-BE47-CB5B026A2C76}"/>
          </ac:spMkLst>
        </pc:spChg>
        <pc:spChg chg="del mod">
          <ac:chgData name="LAM, Wan Yuet [Student]" userId="S::21095599d@connect.polyu.hk::51bd3efc-0519-443a-bd0e-aa95dd8c6283" providerId="AD" clId="Web-{83680F40-1862-44C5-77C3-213C5E13BADE}" dt="2021-11-23T13:34:23.098" v="194"/>
          <ac:spMkLst>
            <pc:docMk/>
            <pc:sldMk cId="1938135762" sldId="269"/>
            <ac:spMk id="3" creationId="{79CB3296-7AB0-4D64-80FF-3B424E7CD8B9}"/>
          </ac:spMkLst>
        </pc:spChg>
        <pc:spChg chg="add">
          <ac:chgData name="LAM, Wan Yuet [Student]" userId="S::21095599d@connect.polyu.hk::51bd3efc-0519-443a-bd0e-aa95dd8c6283" providerId="AD" clId="Web-{83680F40-1862-44C5-77C3-213C5E13BADE}" dt="2021-11-23T13:34:23.098" v="194"/>
          <ac:spMkLst>
            <pc:docMk/>
            <pc:sldMk cId="1938135762" sldId="269"/>
            <ac:spMk id="9" creationId="{30B3D270-B19D-4DB8-BD3C-3E707485B515}"/>
          </ac:spMkLst>
        </pc:spChg>
        <pc:spChg chg="add">
          <ac:chgData name="LAM, Wan Yuet [Student]" userId="S::21095599d@connect.polyu.hk::51bd3efc-0519-443a-bd0e-aa95dd8c6283" providerId="AD" clId="Web-{83680F40-1862-44C5-77C3-213C5E13BADE}" dt="2021-11-23T13:34:23.098" v="194"/>
          <ac:spMkLst>
            <pc:docMk/>
            <pc:sldMk cId="1938135762" sldId="269"/>
            <ac:spMk id="11" creationId="{49BDAF94-B52E-4307-B54C-EF413086FC77}"/>
          </ac:spMkLst>
        </pc:spChg>
        <pc:graphicFrameChg chg="add">
          <ac:chgData name="LAM, Wan Yuet [Student]" userId="S::21095599d@connect.polyu.hk::51bd3efc-0519-443a-bd0e-aa95dd8c6283" providerId="AD" clId="Web-{83680F40-1862-44C5-77C3-213C5E13BADE}" dt="2021-11-23T13:34:23.098" v="194"/>
          <ac:graphicFrameMkLst>
            <pc:docMk/>
            <pc:sldMk cId="1938135762" sldId="269"/>
            <ac:graphicFrameMk id="5" creationId="{BFC6B407-05CA-4BA4-BD0A-F265D79E5BBF}"/>
          </ac:graphicFrameMkLst>
        </pc:graphicFrameChg>
      </pc:sldChg>
      <pc:sldChg chg="addSp delSp modSp mod setBg">
        <pc:chgData name="LAM, Wan Yuet [Student]" userId="S::21095599d@connect.polyu.hk::51bd3efc-0519-443a-bd0e-aa95dd8c6283" providerId="AD" clId="Web-{83680F40-1862-44C5-77C3-213C5E13BADE}" dt="2021-11-23T13:37:50.150" v="202"/>
        <pc:sldMkLst>
          <pc:docMk/>
          <pc:sldMk cId="2946122847" sldId="270"/>
        </pc:sldMkLst>
        <pc:spChg chg="mod">
          <ac:chgData name="LAM, Wan Yuet [Student]" userId="S::21095599d@connect.polyu.hk::51bd3efc-0519-443a-bd0e-aa95dd8c6283" providerId="AD" clId="Web-{83680F40-1862-44C5-77C3-213C5E13BADE}" dt="2021-11-23T13:37:50.150" v="202"/>
          <ac:spMkLst>
            <pc:docMk/>
            <pc:sldMk cId="2946122847" sldId="270"/>
            <ac:spMk id="2" creationId="{35C2D958-9216-487B-8D90-B01B9D361AA3}"/>
          </ac:spMkLst>
        </pc:spChg>
        <pc:spChg chg="del mod">
          <ac:chgData name="LAM, Wan Yuet [Student]" userId="S::21095599d@connect.polyu.hk::51bd3efc-0519-443a-bd0e-aa95dd8c6283" providerId="AD" clId="Web-{83680F40-1862-44C5-77C3-213C5E13BADE}" dt="2021-11-23T13:37:50.150" v="202"/>
          <ac:spMkLst>
            <pc:docMk/>
            <pc:sldMk cId="2946122847" sldId="270"/>
            <ac:spMk id="3" creationId="{C70FF102-CBFE-42BC-A0DB-A2DC4179C273}"/>
          </ac:spMkLst>
        </pc:spChg>
        <pc:spChg chg="add">
          <ac:chgData name="LAM, Wan Yuet [Student]" userId="S::21095599d@connect.polyu.hk::51bd3efc-0519-443a-bd0e-aa95dd8c6283" providerId="AD" clId="Web-{83680F40-1862-44C5-77C3-213C5E13BADE}" dt="2021-11-23T13:37:50.150" v="202"/>
          <ac:spMkLst>
            <pc:docMk/>
            <pc:sldMk cId="2946122847" sldId="270"/>
            <ac:spMk id="9" creationId="{876248C8-0720-48AB-91BA-5F530BB41E5E}"/>
          </ac:spMkLst>
        </pc:spChg>
        <pc:spChg chg="add">
          <ac:chgData name="LAM, Wan Yuet [Student]" userId="S::21095599d@connect.polyu.hk::51bd3efc-0519-443a-bd0e-aa95dd8c6283" providerId="AD" clId="Web-{83680F40-1862-44C5-77C3-213C5E13BADE}" dt="2021-11-23T13:37:50.150" v="202"/>
          <ac:spMkLst>
            <pc:docMk/>
            <pc:sldMk cId="2946122847" sldId="270"/>
            <ac:spMk id="11" creationId="{523BEDA7-D0B8-4802-8168-92452653BC9F}"/>
          </ac:spMkLst>
        </pc:spChg>
        <pc:spChg chg="add">
          <ac:chgData name="LAM, Wan Yuet [Student]" userId="S::21095599d@connect.polyu.hk::51bd3efc-0519-443a-bd0e-aa95dd8c6283" providerId="AD" clId="Web-{83680F40-1862-44C5-77C3-213C5E13BADE}" dt="2021-11-23T13:37:50.150" v="202"/>
          <ac:spMkLst>
            <pc:docMk/>
            <pc:sldMk cId="2946122847" sldId="270"/>
            <ac:spMk id="13" creationId="{D2EFF34B-7B1A-4F9D-8CEE-A40962BC7C21}"/>
          </ac:spMkLst>
        </pc:spChg>
        <pc:graphicFrameChg chg="add">
          <ac:chgData name="LAM, Wan Yuet [Student]" userId="S::21095599d@connect.polyu.hk::51bd3efc-0519-443a-bd0e-aa95dd8c6283" providerId="AD" clId="Web-{83680F40-1862-44C5-77C3-213C5E13BADE}" dt="2021-11-23T13:37:50.150" v="202"/>
          <ac:graphicFrameMkLst>
            <pc:docMk/>
            <pc:sldMk cId="2946122847" sldId="270"/>
            <ac:graphicFrameMk id="5" creationId="{65DE382E-A95D-4CA4-A7EB-7BB339A5A058}"/>
          </ac:graphicFrameMkLst>
        </pc:graphicFrameChg>
      </pc:sldChg>
      <pc:sldChg chg="addSp delSp modSp mod setBg setClrOvrMap">
        <pc:chgData name="LAM, Wan Yuet [Student]" userId="S::21095599d@connect.polyu.hk::51bd3efc-0519-443a-bd0e-aa95dd8c6283" providerId="AD" clId="Web-{83680F40-1862-44C5-77C3-213C5E13BADE}" dt="2021-11-23T13:40:40.076" v="232" actId="1076"/>
        <pc:sldMkLst>
          <pc:docMk/>
          <pc:sldMk cId="2529970531" sldId="271"/>
        </pc:sldMkLst>
        <pc:spChg chg="mod">
          <ac:chgData name="LAM, Wan Yuet [Student]" userId="S::21095599d@connect.polyu.hk::51bd3efc-0519-443a-bd0e-aa95dd8c6283" providerId="AD" clId="Web-{83680F40-1862-44C5-77C3-213C5E13BADE}" dt="2021-11-23T13:40:40.076" v="232" actId="1076"/>
          <ac:spMkLst>
            <pc:docMk/>
            <pc:sldMk cId="2529970531" sldId="271"/>
            <ac:spMk id="2" creationId="{936F2929-1DC8-4BA3-AE97-9E5F23287076}"/>
          </ac:spMkLst>
        </pc:spChg>
        <pc:spChg chg="add del mod">
          <ac:chgData name="LAM, Wan Yuet [Student]" userId="S::21095599d@connect.polyu.hk::51bd3efc-0519-443a-bd0e-aa95dd8c6283" providerId="AD" clId="Web-{83680F40-1862-44C5-77C3-213C5E13BADE}" dt="2021-11-23T13:40:32.342" v="231" actId="1076"/>
          <ac:spMkLst>
            <pc:docMk/>
            <pc:sldMk cId="2529970531" sldId="271"/>
            <ac:spMk id="3" creationId="{3FCE6296-A36C-47CF-BD10-FD8EC1894F6D}"/>
          </ac:spMkLst>
        </pc:spChg>
        <pc:spChg chg="add">
          <ac:chgData name="LAM, Wan Yuet [Student]" userId="S::21095599d@connect.polyu.hk::51bd3efc-0519-443a-bd0e-aa95dd8c6283" providerId="AD" clId="Web-{83680F40-1862-44C5-77C3-213C5E13BADE}" dt="2021-11-23T13:18:09.588" v="164"/>
          <ac:spMkLst>
            <pc:docMk/>
            <pc:sldMk cId="2529970531" sldId="271"/>
            <ac:spMk id="4" creationId="{1FA41561-089F-462A-AE12-5AC267431831}"/>
          </ac:spMkLst>
        </pc:spChg>
        <pc:spChg chg="add del">
          <ac:chgData name="LAM, Wan Yuet [Student]" userId="S::21095599d@connect.polyu.hk::51bd3efc-0519-443a-bd0e-aa95dd8c6283" providerId="AD" clId="Web-{83680F40-1862-44C5-77C3-213C5E13BADE}" dt="2021-11-23T13:39:19.684" v="221"/>
          <ac:spMkLst>
            <pc:docMk/>
            <pc:sldMk cId="2529970531" sldId="271"/>
            <ac:spMk id="5" creationId="{C758EC8D-68D1-4138-B719-BE00C78AD146}"/>
          </ac:spMkLst>
        </pc:spChg>
        <pc:spChg chg="add del">
          <ac:chgData name="LAM, Wan Yuet [Student]" userId="S::21095599d@connect.polyu.hk::51bd3efc-0519-443a-bd0e-aa95dd8c6283" providerId="AD" clId="Web-{83680F40-1862-44C5-77C3-213C5E13BADE}" dt="2021-11-23T13:39:19.684" v="221"/>
          <ac:spMkLst>
            <pc:docMk/>
            <pc:sldMk cId="2529970531" sldId="271"/>
            <ac:spMk id="6" creationId="{514579E4-5B5F-42C9-B08F-A904C81B14E8}"/>
          </ac:spMkLst>
        </pc:spChg>
        <pc:spChg chg="add del">
          <ac:chgData name="LAM, Wan Yuet [Student]" userId="S::21095599d@connect.polyu.hk::51bd3efc-0519-443a-bd0e-aa95dd8c6283" providerId="AD" clId="Web-{83680F40-1862-44C5-77C3-213C5E13BADE}" dt="2021-11-23T13:39:19.684" v="221"/>
          <ac:spMkLst>
            <pc:docMk/>
            <pc:sldMk cId="2529970531" sldId="271"/>
            <ac:spMk id="7" creationId="{B41BF6CF-E1B8-4EE2-9AE1-86A58DAFD753}"/>
          </ac:spMkLst>
        </pc:spChg>
        <pc:spChg chg="add del">
          <ac:chgData name="LAM, Wan Yuet [Student]" userId="S::21095599d@connect.polyu.hk::51bd3efc-0519-443a-bd0e-aa95dd8c6283" providerId="AD" clId="Web-{83680F40-1862-44C5-77C3-213C5E13BADE}" dt="2021-11-23T13:38:28.948" v="211"/>
          <ac:spMkLst>
            <pc:docMk/>
            <pc:sldMk cId="2529970531" sldId="271"/>
            <ac:spMk id="8" creationId="{0AE80D91-18AA-438F-BFF4-E6BABFDFBABE}"/>
          </ac:spMkLst>
        </pc:spChg>
        <pc:spChg chg="add del">
          <ac:chgData name="LAM, Wan Yuet [Student]" userId="S::21095599d@connect.polyu.hk::51bd3efc-0519-443a-bd0e-aa95dd8c6283" providerId="AD" clId="Web-{83680F40-1862-44C5-77C3-213C5E13BADE}" dt="2021-11-23T13:38:28.948" v="211"/>
          <ac:spMkLst>
            <pc:docMk/>
            <pc:sldMk cId="2529970531" sldId="271"/>
            <ac:spMk id="10" creationId="{EF05C5AB-8A34-4DF3-AB54-AD74AA4324E8}"/>
          </ac:spMkLst>
        </pc:spChg>
        <pc:spChg chg="add del">
          <ac:chgData name="LAM, Wan Yuet [Student]" userId="S::21095599d@connect.polyu.hk::51bd3efc-0519-443a-bd0e-aa95dd8c6283" providerId="AD" clId="Web-{83680F40-1862-44C5-77C3-213C5E13BADE}" dt="2021-11-23T13:39:09.137" v="216"/>
          <ac:spMkLst>
            <pc:docMk/>
            <pc:sldMk cId="2529970531" sldId="271"/>
            <ac:spMk id="11" creationId="{98FE4190-99F9-4742-A0E8-6DCDC4924EFA}"/>
          </ac:spMkLst>
        </pc:spChg>
        <pc:spChg chg="add del">
          <ac:chgData name="LAM, Wan Yuet [Student]" userId="S::21095599d@connect.polyu.hk::51bd3efc-0519-443a-bd0e-aa95dd8c6283" providerId="AD" clId="Web-{83680F40-1862-44C5-77C3-213C5E13BADE}" dt="2021-11-23T13:38:28.948" v="211"/>
          <ac:spMkLst>
            <pc:docMk/>
            <pc:sldMk cId="2529970531" sldId="271"/>
            <ac:spMk id="12" creationId="{AA3B856C-9196-4702-BED7-5733C7EAA667}"/>
          </ac:spMkLst>
        </pc:spChg>
        <pc:spChg chg="add del">
          <ac:chgData name="LAM, Wan Yuet [Student]" userId="S::21095599d@connect.polyu.hk::51bd3efc-0519-443a-bd0e-aa95dd8c6283" providerId="AD" clId="Web-{83680F40-1862-44C5-77C3-213C5E13BADE}" dt="2021-11-23T13:39:01.480" v="214"/>
          <ac:spMkLst>
            <pc:docMk/>
            <pc:sldMk cId="2529970531" sldId="271"/>
            <ac:spMk id="13" creationId="{30B3D270-B19D-4DB8-BD3C-3E707485B515}"/>
          </ac:spMkLst>
        </pc:spChg>
        <pc:spChg chg="add del">
          <ac:chgData name="LAM, Wan Yuet [Student]" userId="S::21095599d@connect.polyu.hk::51bd3efc-0519-443a-bd0e-aa95dd8c6283" providerId="AD" clId="Web-{83680F40-1862-44C5-77C3-213C5E13BADE}" dt="2021-11-23T13:39:09.137" v="216"/>
          <ac:spMkLst>
            <pc:docMk/>
            <pc:sldMk cId="2529970531" sldId="271"/>
            <ac:spMk id="14" creationId="{BDC9F4B3-E048-4DF2-8375-37385E2245F7}"/>
          </ac:spMkLst>
        </pc:spChg>
        <pc:spChg chg="add del">
          <ac:chgData name="LAM, Wan Yuet [Student]" userId="S::21095599d@connect.polyu.hk::51bd3efc-0519-443a-bd0e-aa95dd8c6283" providerId="AD" clId="Web-{83680F40-1862-44C5-77C3-213C5E13BADE}" dt="2021-11-23T13:39:01.480" v="214"/>
          <ac:spMkLst>
            <pc:docMk/>
            <pc:sldMk cId="2529970531" sldId="271"/>
            <ac:spMk id="15" creationId="{49BDAF94-B52E-4307-B54C-EF413086FC77}"/>
          </ac:spMkLst>
        </pc:spChg>
        <pc:spChg chg="add del">
          <ac:chgData name="LAM, Wan Yuet [Student]" userId="S::21095599d@connect.polyu.hk::51bd3efc-0519-443a-bd0e-aa95dd8c6283" providerId="AD" clId="Web-{83680F40-1862-44C5-77C3-213C5E13BADE}" dt="2021-11-23T13:39:09.137" v="216"/>
          <ac:spMkLst>
            <pc:docMk/>
            <pc:sldMk cId="2529970531" sldId="271"/>
            <ac:spMk id="16" creationId="{2A7B0992-8632-4B33-A492-ACB46559762E}"/>
          </ac:spMkLst>
        </pc:spChg>
        <pc:spChg chg="add del">
          <ac:chgData name="LAM, Wan Yuet [Student]" userId="S::21095599d@connect.polyu.hk::51bd3efc-0519-443a-bd0e-aa95dd8c6283" providerId="AD" clId="Web-{83680F40-1862-44C5-77C3-213C5E13BADE}" dt="2021-11-23T13:39:11.230" v="218"/>
          <ac:spMkLst>
            <pc:docMk/>
            <pc:sldMk cId="2529970531" sldId="271"/>
            <ac:spMk id="17" creationId="{C758EC8D-68D1-4138-B719-BE00C78AD146}"/>
          </ac:spMkLst>
        </pc:spChg>
        <pc:spChg chg="add del">
          <ac:chgData name="LAM, Wan Yuet [Student]" userId="S::21095599d@connect.polyu.hk::51bd3efc-0519-443a-bd0e-aa95dd8c6283" providerId="AD" clId="Web-{83680F40-1862-44C5-77C3-213C5E13BADE}" dt="2021-11-23T13:39:11.230" v="218"/>
          <ac:spMkLst>
            <pc:docMk/>
            <pc:sldMk cId="2529970531" sldId="271"/>
            <ac:spMk id="18" creationId="{514579E4-5B5F-42C9-B08F-A904C81B14E8}"/>
          </ac:spMkLst>
        </pc:spChg>
        <pc:spChg chg="add del">
          <ac:chgData name="LAM, Wan Yuet [Student]" userId="S::21095599d@connect.polyu.hk::51bd3efc-0519-443a-bd0e-aa95dd8c6283" providerId="AD" clId="Web-{83680F40-1862-44C5-77C3-213C5E13BADE}" dt="2021-11-23T13:39:11.230" v="218"/>
          <ac:spMkLst>
            <pc:docMk/>
            <pc:sldMk cId="2529970531" sldId="271"/>
            <ac:spMk id="19" creationId="{B41BF6CF-E1B8-4EE2-9AE1-86A58DAFD753}"/>
          </ac:spMkLst>
        </pc:spChg>
        <pc:spChg chg="add del">
          <ac:chgData name="LAM, Wan Yuet [Student]" userId="S::21095599d@connect.polyu.hk::51bd3efc-0519-443a-bd0e-aa95dd8c6283" providerId="AD" clId="Web-{83680F40-1862-44C5-77C3-213C5E13BADE}" dt="2021-11-23T13:39:19.684" v="220"/>
          <ac:spMkLst>
            <pc:docMk/>
            <pc:sldMk cId="2529970531" sldId="271"/>
            <ac:spMk id="20" creationId="{33801627-6861-4EA9-BE98-E0CE33A894D9}"/>
          </ac:spMkLst>
        </pc:spChg>
        <pc:spChg chg="add del">
          <ac:chgData name="LAM, Wan Yuet [Student]" userId="S::21095599d@connect.polyu.hk::51bd3efc-0519-443a-bd0e-aa95dd8c6283" providerId="AD" clId="Web-{83680F40-1862-44C5-77C3-213C5E13BADE}" dt="2021-11-23T13:39:19.684" v="220"/>
          <ac:spMkLst>
            <pc:docMk/>
            <pc:sldMk cId="2529970531" sldId="271"/>
            <ac:spMk id="21" creationId="{93C1483F-490E-4C8A-8765-1F8AF0C67D5F}"/>
          </ac:spMkLst>
        </pc:spChg>
        <pc:spChg chg="add del">
          <ac:chgData name="LAM, Wan Yuet [Student]" userId="S::21095599d@connect.polyu.hk::51bd3efc-0519-443a-bd0e-aa95dd8c6283" providerId="AD" clId="Web-{83680F40-1862-44C5-77C3-213C5E13BADE}" dt="2021-11-23T13:39:19.684" v="220"/>
          <ac:spMkLst>
            <pc:docMk/>
            <pc:sldMk cId="2529970531" sldId="271"/>
            <ac:spMk id="22" creationId="{0249BF42-D05C-4553-9417-7B8695759291}"/>
          </ac:spMkLst>
        </pc:spChg>
        <pc:spChg chg="add">
          <ac:chgData name="LAM, Wan Yuet [Student]" userId="S::21095599d@connect.polyu.hk::51bd3efc-0519-443a-bd0e-aa95dd8c6283" providerId="AD" clId="Web-{83680F40-1862-44C5-77C3-213C5E13BADE}" dt="2021-11-23T13:39:19.684" v="221"/>
          <ac:spMkLst>
            <pc:docMk/>
            <pc:sldMk cId="2529970531" sldId="271"/>
            <ac:spMk id="23" creationId="{C758EC8D-68D1-4138-B719-BE00C78AD146}"/>
          </ac:spMkLst>
        </pc:spChg>
        <pc:spChg chg="add">
          <ac:chgData name="LAM, Wan Yuet [Student]" userId="S::21095599d@connect.polyu.hk::51bd3efc-0519-443a-bd0e-aa95dd8c6283" providerId="AD" clId="Web-{83680F40-1862-44C5-77C3-213C5E13BADE}" dt="2021-11-23T13:39:19.684" v="221"/>
          <ac:spMkLst>
            <pc:docMk/>
            <pc:sldMk cId="2529970531" sldId="271"/>
            <ac:spMk id="24" creationId="{514579E4-5B5F-42C9-B08F-A904C81B14E8}"/>
          </ac:spMkLst>
        </pc:spChg>
        <pc:spChg chg="add">
          <ac:chgData name="LAM, Wan Yuet [Student]" userId="S::21095599d@connect.polyu.hk::51bd3efc-0519-443a-bd0e-aa95dd8c6283" providerId="AD" clId="Web-{83680F40-1862-44C5-77C3-213C5E13BADE}" dt="2021-11-23T13:39:19.684" v="221"/>
          <ac:spMkLst>
            <pc:docMk/>
            <pc:sldMk cId="2529970531" sldId="271"/>
            <ac:spMk id="25" creationId="{B41BF6CF-E1B8-4EE2-9AE1-86A58DAFD753}"/>
          </ac:spMkLst>
        </pc:spChg>
        <pc:graphicFrameChg chg="add del">
          <ac:chgData name="LAM, Wan Yuet [Student]" userId="S::21095599d@connect.polyu.hk::51bd3efc-0519-443a-bd0e-aa95dd8c6283" providerId="AD" clId="Web-{83680F40-1862-44C5-77C3-213C5E13BADE}" dt="2021-11-23T13:39:01.480" v="214"/>
          <ac:graphicFrameMkLst>
            <pc:docMk/>
            <pc:sldMk cId="2529970531" sldId="271"/>
            <ac:graphicFrameMk id="9" creationId="{913C4738-7241-46ED-B92E-77A93682DF08}"/>
          </ac:graphicFrameMkLst>
        </pc:graphicFrameChg>
      </pc:sldChg>
      <pc:sldChg chg="modSp">
        <pc:chgData name="LAM, Wan Yuet [Student]" userId="S::21095599d@connect.polyu.hk::51bd3efc-0519-443a-bd0e-aa95dd8c6283" providerId="AD" clId="Web-{83680F40-1862-44C5-77C3-213C5E13BADE}" dt="2021-11-23T14:09:25.153" v="316"/>
        <pc:sldMkLst>
          <pc:docMk/>
          <pc:sldMk cId="3823474864" sldId="272"/>
        </pc:sldMkLst>
        <pc:graphicFrameChg chg="mod modGraphic">
          <ac:chgData name="LAM, Wan Yuet [Student]" userId="S::21095599d@connect.polyu.hk::51bd3efc-0519-443a-bd0e-aa95dd8c6283" providerId="AD" clId="Web-{83680F40-1862-44C5-77C3-213C5E13BADE}" dt="2021-11-23T14:09:25.153" v="316"/>
          <ac:graphicFrameMkLst>
            <pc:docMk/>
            <pc:sldMk cId="3823474864" sldId="272"/>
            <ac:graphicFrameMk id="4" creationId="{8E9A4B7B-C770-9E41-BF31-4ADF0CE0CBBD}"/>
          </ac:graphicFrameMkLst>
        </pc:graphicFrameChg>
      </pc:sldChg>
    </pc:docChg>
  </pc:docChgLst>
  <pc:docChgLst>
    <pc:chgData name="LAM, Wan Yuet [Student]" userId="S::21095599d@connect.polyu.hk::51bd3efc-0519-443a-bd0e-aa95dd8c6283" providerId="AD" clId="Web-{B727E80E-57FE-0167-65A7-74534DC03B82}"/>
    <pc:docChg chg="addSld modSld">
      <pc:chgData name="LAM, Wan Yuet [Student]" userId="S::21095599d@connect.polyu.hk::51bd3efc-0519-443a-bd0e-aa95dd8c6283" providerId="AD" clId="Web-{B727E80E-57FE-0167-65A7-74534DC03B82}" dt="2021-11-23T09:46:23.424" v="619" actId="20577"/>
      <pc:docMkLst>
        <pc:docMk/>
      </pc:docMkLst>
      <pc:sldChg chg="modSp">
        <pc:chgData name="LAM, Wan Yuet [Student]" userId="S::21095599d@connect.polyu.hk::51bd3efc-0519-443a-bd0e-aa95dd8c6283" providerId="AD" clId="Web-{B727E80E-57FE-0167-65A7-74534DC03B82}" dt="2021-11-23T09:15:59.372" v="282" actId="20577"/>
        <pc:sldMkLst>
          <pc:docMk/>
          <pc:sldMk cId="3932460106" sldId="266"/>
        </pc:sldMkLst>
        <pc:spChg chg="mod">
          <ac:chgData name="LAM, Wan Yuet [Student]" userId="S::21095599d@connect.polyu.hk::51bd3efc-0519-443a-bd0e-aa95dd8c6283" providerId="AD" clId="Web-{B727E80E-57FE-0167-65A7-74534DC03B82}" dt="2021-11-23T08:10:47.419" v="0" actId="20577"/>
          <ac:spMkLst>
            <pc:docMk/>
            <pc:sldMk cId="3932460106" sldId="266"/>
            <ac:spMk id="2" creationId="{970C2273-02CE-4BBD-99EE-5D48328026FF}"/>
          </ac:spMkLst>
        </pc:spChg>
        <pc:spChg chg="mod">
          <ac:chgData name="LAM, Wan Yuet [Student]" userId="S::21095599d@connect.polyu.hk::51bd3efc-0519-443a-bd0e-aa95dd8c6283" providerId="AD" clId="Web-{B727E80E-57FE-0167-65A7-74534DC03B82}" dt="2021-11-23T09:15:59.372" v="282" actId="20577"/>
          <ac:spMkLst>
            <pc:docMk/>
            <pc:sldMk cId="3932460106" sldId="266"/>
            <ac:spMk id="3" creationId="{4124DA09-391F-480F-B6A8-3EC5460FC032}"/>
          </ac:spMkLst>
        </pc:spChg>
      </pc:sldChg>
      <pc:sldChg chg="modSp new">
        <pc:chgData name="LAM, Wan Yuet [Student]" userId="S::21095599d@connect.polyu.hk::51bd3efc-0519-443a-bd0e-aa95dd8c6283" providerId="AD" clId="Web-{B727E80E-57FE-0167-65A7-74534DC03B82}" dt="2021-11-23T09:46:23.424" v="619" actId="20577"/>
        <pc:sldMkLst>
          <pc:docMk/>
          <pc:sldMk cId="2329836387" sldId="268"/>
        </pc:sldMkLst>
        <pc:spChg chg="mod">
          <ac:chgData name="LAM, Wan Yuet [Student]" userId="S::21095599d@connect.polyu.hk::51bd3efc-0519-443a-bd0e-aa95dd8c6283" providerId="AD" clId="Web-{B727E80E-57FE-0167-65A7-74534DC03B82}" dt="2021-11-23T08:12:12.890" v="7" actId="20577"/>
          <ac:spMkLst>
            <pc:docMk/>
            <pc:sldMk cId="2329836387" sldId="268"/>
            <ac:spMk id="2" creationId="{2AE2D20A-1AE7-4DDE-AC06-7A94A1E3D720}"/>
          </ac:spMkLst>
        </pc:spChg>
        <pc:spChg chg="mod">
          <ac:chgData name="LAM, Wan Yuet [Student]" userId="S::21095599d@connect.polyu.hk::51bd3efc-0519-443a-bd0e-aa95dd8c6283" providerId="AD" clId="Web-{B727E80E-57FE-0167-65A7-74534DC03B82}" dt="2021-11-23T09:46:23.424" v="619" actId="20577"/>
          <ac:spMkLst>
            <pc:docMk/>
            <pc:sldMk cId="2329836387" sldId="268"/>
            <ac:spMk id="3" creationId="{4F7DC2DA-3F21-4E23-8D30-65A021594FB6}"/>
          </ac:spMkLst>
        </pc:spChg>
      </pc:sldChg>
      <pc:sldChg chg="modSp new">
        <pc:chgData name="LAM, Wan Yuet [Student]" userId="S::21095599d@connect.polyu.hk::51bd3efc-0519-443a-bd0e-aa95dd8c6283" providerId="AD" clId="Web-{B727E80E-57FE-0167-65A7-74534DC03B82}" dt="2021-11-23T08:12:19.421" v="11" actId="20577"/>
        <pc:sldMkLst>
          <pc:docMk/>
          <pc:sldMk cId="1938135762" sldId="269"/>
        </pc:sldMkLst>
        <pc:spChg chg="mod">
          <ac:chgData name="LAM, Wan Yuet [Student]" userId="S::21095599d@connect.polyu.hk::51bd3efc-0519-443a-bd0e-aa95dd8c6283" providerId="AD" clId="Web-{B727E80E-57FE-0167-65A7-74534DC03B82}" dt="2021-11-23T08:12:19.421" v="11" actId="20577"/>
          <ac:spMkLst>
            <pc:docMk/>
            <pc:sldMk cId="1938135762" sldId="269"/>
            <ac:spMk id="2" creationId="{864B5B1B-5EF9-48D2-BE47-CB5B026A2C76}"/>
          </ac:spMkLst>
        </pc:spChg>
      </pc:sldChg>
      <pc:sldChg chg="modSp new">
        <pc:chgData name="LAM, Wan Yuet [Student]" userId="S::21095599d@connect.polyu.hk::51bd3efc-0519-443a-bd0e-aa95dd8c6283" providerId="AD" clId="Web-{B727E80E-57FE-0167-65A7-74534DC03B82}" dt="2021-11-23T08:12:57.219" v="14" actId="20577"/>
        <pc:sldMkLst>
          <pc:docMk/>
          <pc:sldMk cId="2946122847" sldId="270"/>
        </pc:sldMkLst>
        <pc:spChg chg="mod">
          <ac:chgData name="LAM, Wan Yuet [Student]" userId="S::21095599d@connect.polyu.hk::51bd3efc-0519-443a-bd0e-aa95dd8c6283" providerId="AD" clId="Web-{B727E80E-57FE-0167-65A7-74534DC03B82}" dt="2021-11-23T08:12:57.219" v="14" actId="20577"/>
          <ac:spMkLst>
            <pc:docMk/>
            <pc:sldMk cId="2946122847" sldId="270"/>
            <ac:spMk id="2" creationId="{35C2D958-9216-487B-8D90-B01B9D361AA3}"/>
          </ac:spMkLst>
        </pc:spChg>
      </pc:sldChg>
      <pc:sldChg chg="modSp new">
        <pc:chgData name="LAM, Wan Yuet [Student]" userId="S::21095599d@connect.polyu.hk::51bd3efc-0519-443a-bd0e-aa95dd8c6283" providerId="AD" clId="Web-{B727E80E-57FE-0167-65A7-74534DC03B82}" dt="2021-11-23T08:13:08.016" v="25" actId="20577"/>
        <pc:sldMkLst>
          <pc:docMk/>
          <pc:sldMk cId="2529970531" sldId="271"/>
        </pc:sldMkLst>
        <pc:spChg chg="mod">
          <ac:chgData name="LAM, Wan Yuet [Student]" userId="S::21095599d@connect.polyu.hk::51bd3efc-0519-443a-bd0e-aa95dd8c6283" providerId="AD" clId="Web-{B727E80E-57FE-0167-65A7-74534DC03B82}" dt="2021-11-23T08:13:08.016" v="25" actId="20577"/>
          <ac:spMkLst>
            <pc:docMk/>
            <pc:sldMk cId="2529970531" sldId="271"/>
            <ac:spMk id="2" creationId="{936F2929-1DC8-4BA3-AE97-9E5F23287076}"/>
          </ac:spMkLst>
        </pc:spChg>
      </pc:sldChg>
    </pc:docChg>
  </pc:docChgLst>
  <pc:docChgLst>
    <pc:chgData name="LAM, Wan Yuet [Student]" userId="S::21095599d@connect.polyu.hk::51bd3efc-0519-443a-bd0e-aa95dd8c6283" providerId="AD" clId="Web-{42AD1852-D77B-0B67-1BED-AC77355C5361}"/>
    <pc:docChg chg="addSld delSld modSld">
      <pc:chgData name="LAM, Wan Yuet [Student]" userId="S::21095599d@connect.polyu.hk::51bd3efc-0519-443a-bd0e-aa95dd8c6283" providerId="AD" clId="Web-{42AD1852-D77B-0B67-1BED-AC77355C5361}" dt="2021-11-23T08:04:17.550" v="12" actId="20577"/>
      <pc:docMkLst>
        <pc:docMk/>
      </pc:docMkLst>
      <pc:sldChg chg="new del">
        <pc:chgData name="LAM, Wan Yuet [Student]" userId="S::21095599d@connect.polyu.hk::51bd3efc-0519-443a-bd0e-aa95dd8c6283" providerId="AD" clId="Web-{42AD1852-D77B-0B67-1BED-AC77355C5361}" dt="2021-11-23T08:02:39.751" v="3"/>
        <pc:sldMkLst>
          <pc:docMk/>
          <pc:sldMk cId="393567282" sldId="265"/>
        </pc:sldMkLst>
      </pc:sldChg>
      <pc:sldChg chg="modSp new">
        <pc:chgData name="LAM, Wan Yuet [Student]" userId="S::21095599d@connect.polyu.hk::51bd3efc-0519-443a-bd0e-aa95dd8c6283" providerId="AD" clId="Web-{42AD1852-D77B-0B67-1BED-AC77355C5361}" dt="2021-11-23T08:04:17.550" v="12" actId="20577"/>
        <pc:sldMkLst>
          <pc:docMk/>
          <pc:sldMk cId="3932460106" sldId="266"/>
        </pc:sldMkLst>
        <pc:spChg chg="mod">
          <ac:chgData name="LAM, Wan Yuet [Student]" userId="S::21095599d@connect.polyu.hk::51bd3efc-0519-443a-bd0e-aa95dd8c6283" providerId="AD" clId="Web-{42AD1852-D77B-0B67-1BED-AC77355C5361}" dt="2021-11-23T08:04:17.550" v="12" actId="20577"/>
          <ac:spMkLst>
            <pc:docMk/>
            <pc:sldMk cId="3932460106" sldId="266"/>
            <ac:spMk id="2" creationId="{970C2273-02CE-4BBD-99EE-5D48328026FF}"/>
          </ac:spMkLst>
        </pc:spChg>
      </pc:sldChg>
      <pc:sldChg chg="new">
        <pc:chgData name="LAM, Wan Yuet [Student]" userId="S::21095599d@connect.polyu.hk::51bd3efc-0519-443a-bd0e-aa95dd8c6283" providerId="AD" clId="Web-{42AD1852-D77B-0B67-1BED-AC77355C5361}" dt="2021-11-23T08:01:52.203" v="2"/>
        <pc:sldMkLst>
          <pc:docMk/>
          <pc:sldMk cId="377358901" sldId="267"/>
        </pc:sldMkLst>
      </pc:sldChg>
    </pc:docChg>
  </pc:docChgLst>
  <pc:docChgLst>
    <pc:chgData name="LAM, HooYan [Student]" userId="e8601b6f-84c2-4e85-8596-7b1cb474b67b" providerId="ADAL" clId="{E5B1A926-B6D2-3B40-9366-0C60A129F1BE}"/>
    <pc:docChg chg="undo custSel addSld delSld modSld sldOrd">
      <pc:chgData name="LAM, HooYan [Student]" userId="e8601b6f-84c2-4e85-8596-7b1cb474b67b" providerId="ADAL" clId="{E5B1A926-B6D2-3B40-9366-0C60A129F1BE}" dt="2021-11-23T14:09:25.254" v="1234" actId="14100"/>
      <pc:docMkLst>
        <pc:docMk/>
      </pc:docMkLst>
      <pc:sldChg chg="addSp delSp modSp add del mod ord">
        <pc:chgData name="LAM, HooYan [Student]" userId="e8601b6f-84c2-4e85-8596-7b1cb474b67b" providerId="ADAL" clId="{E5B1A926-B6D2-3B40-9366-0C60A129F1BE}" dt="2021-11-23T13:52:58.268" v="1002" actId="2696"/>
        <pc:sldMkLst>
          <pc:docMk/>
          <pc:sldMk cId="575872683" sldId="257"/>
        </pc:sldMkLst>
        <pc:spChg chg="mod">
          <ac:chgData name="LAM, HooYan [Student]" userId="e8601b6f-84c2-4e85-8596-7b1cb474b67b" providerId="ADAL" clId="{E5B1A926-B6D2-3B40-9366-0C60A129F1BE}" dt="2021-11-23T13:41:50.722" v="938" actId="20577"/>
          <ac:spMkLst>
            <pc:docMk/>
            <pc:sldMk cId="575872683" sldId="257"/>
            <ac:spMk id="2" creationId="{CF5441CE-59AB-4F9B-B5A0-4DC543180FB1}"/>
          </ac:spMkLst>
        </pc:spChg>
        <pc:spChg chg="del mod">
          <ac:chgData name="LAM, HooYan [Student]" userId="e8601b6f-84c2-4e85-8596-7b1cb474b67b" providerId="ADAL" clId="{E5B1A926-B6D2-3B40-9366-0C60A129F1BE}" dt="2021-11-23T13:48:41.315" v="979" actId="478"/>
          <ac:spMkLst>
            <pc:docMk/>
            <pc:sldMk cId="575872683" sldId="257"/>
            <ac:spMk id="3" creationId="{625B6050-63FF-4DFA-A36E-E1857F58BF9D}"/>
          </ac:spMkLst>
        </pc:spChg>
        <pc:spChg chg="add del mod">
          <ac:chgData name="LAM, HooYan [Student]" userId="e8601b6f-84c2-4e85-8596-7b1cb474b67b" providerId="ADAL" clId="{E5B1A926-B6D2-3B40-9366-0C60A129F1BE}" dt="2021-11-23T13:46:11.420" v="956"/>
          <ac:spMkLst>
            <pc:docMk/>
            <pc:sldMk cId="575872683" sldId="257"/>
            <ac:spMk id="4" creationId="{5C09896B-A024-4B44-93ED-277D8C2AC2D4}"/>
          </ac:spMkLst>
        </pc:spChg>
        <pc:spChg chg="add del mod">
          <ac:chgData name="LAM, HooYan [Student]" userId="e8601b6f-84c2-4e85-8596-7b1cb474b67b" providerId="ADAL" clId="{E5B1A926-B6D2-3B40-9366-0C60A129F1BE}" dt="2021-11-23T13:48:31.182" v="978"/>
          <ac:spMkLst>
            <pc:docMk/>
            <pc:sldMk cId="575872683" sldId="257"/>
            <ac:spMk id="4" creationId="{AFD83030-3C92-9343-8790-6C1DB356163D}"/>
          </ac:spMkLst>
        </pc:spChg>
        <pc:spChg chg="add del mod">
          <ac:chgData name="LAM, HooYan [Student]" userId="e8601b6f-84c2-4e85-8596-7b1cb474b67b" providerId="ADAL" clId="{E5B1A926-B6D2-3B40-9366-0C60A129F1BE}" dt="2021-11-23T13:48:25.684" v="975" actId="478"/>
          <ac:spMkLst>
            <pc:docMk/>
            <pc:sldMk cId="575872683" sldId="257"/>
            <ac:spMk id="5" creationId="{869FE15A-A3F0-0F4D-BF0B-02C65D1C8D8B}"/>
          </ac:spMkLst>
        </pc:spChg>
        <pc:spChg chg="add del mod">
          <ac:chgData name="LAM, HooYan [Student]" userId="e8601b6f-84c2-4e85-8596-7b1cb474b67b" providerId="ADAL" clId="{E5B1A926-B6D2-3B40-9366-0C60A129F1BE}" dt="2021-11-23T13:46:11.418" v="954"/>
          <ac:spMkLst>
            <pc:docMk/>
            <pc:sldMk cId="575872683" sldId="257"/>
            <ac:spMk id="5" creationId="{AC2E4B3E-D00E-1B4C-BC2B-CC6CC56297DE}"/>
          </ac:spMkLst>
        </pc:spChg>
        <pc:spChg chg="add mod">
          <ac:chgData name="LAM, HooYan [Student]" userId="e8601b6f-84c2-4e85-8596-7b1cb474b67b" providerId="ADAL" clId="{E5B1A926-B6D2-3B40-9366-0C60A129F1BE}" dt="2021-11-23T13:47:38.048" v="968" actId="20577"/>
          <ac:spMkLst>
            <pc:docMk/>
            <pc:sldMk cId="575872683" sldId="257"/>
            <ac:spMk id="6" creationId="{2C5D8D16-16A6-D144-BC33-221B842E9A77}"/>
          </ac:spMkLst>
        </pc:spChg>
        <pc:spChg chg="add del mod">
          <ac:chgData name="LAM, HooYan [Student]" userId="e8601b6f-84c2-4e85-8596-7b1cb474b67b" providerId="ADAL" clId="{E5B1A926-B6D2-3B40-9366-0C60A129F1BE}" dt="2021-11-23T13:46:29.750" v="960"/>
          <ac:spMkLst>
            <pc:docMk/>
            <pc:sldMk cId="575872683" sldId="257"/>
            <ac:spMk id="6" creationId="{8617DBB4-1BCA-E643-A2BC-80974F09ADF5}"/>
          </ac:spMkLst>
        </pc:spChg>
        <pc:spChg chg="add del mod">
          <ac:chgData name="LAM, HooYan [Student]" userId="e8601b6f-84c2-4e85-8596-7b1cb474b67b" providerId="ADAL" clId="{E5B1A926-B6D2-3B40-9366-0C60A129F1BE}" dt="2021-11-23T13:46:33.627" v="962"/>
          <ac:spMkLst>
            <pc:docMk/>
            <pc:sldMk cId="575872683" sldId="257"/>
            <ac:spMk id="7" creationId="{65320F1A-216B-1143-80F1-1F1DFBCBA09B}"/>
          </ac:spMkLst>
        </pc:spChg>
        <pc:spChg chg="mod">
          <ac:chgData name="LAM, HooYan [Student]" userId="e8601b6f-84c2-4e85-8596-7b1cb474b67b" providerId="ADAL" clId="{E5B1A926-B6D2-3B40-9366-0C60A129F1BE}" dt="2021-11-23T13:52:21.738" v="998" actId="1076"/>
          <ac:spMkLst>
            <pc:docMk/>
            <pc:sldMk cId="575872683" sldId="257"/>
            <ac:spMk id="9" creationId="{DB617AB9-171D-4A7C-86F0-6E2B7271867A}"/>
          </ac:spMkLst>
        </pc:spChg>
        <pc:spChg chg="add mod">
          <ac:chgData name="LAM, HooYan [Student]" userId="e8601b6f-84c2-4e85-8596-7b1cb474b67b" providerId="ADAL" clId="{E5B1A926-B6D2-3B40-9366-0C60A129F1BE}" dt="2021-11-23T13:52:26.579" v="999" actId="1076"/>
          <ac:spMkLst>
            <pc:docMk/>
            <pc:sldMk cId="575872683" sldId="257"/>
            <ac:spMk id="10" creationId="{24AA6B66-489A-C94C-A22C-5E03EA5CA00B}"/>
          </ac:spMkLst>
        </pc:spChg>
        <pc:spChg chg="mod">
          <ac:chgData name="LAM, HooYan [Student]" userId="e8601b6f-84c2-4e85-8596-7b1cb474b67b" providerId="ADAL" clId="{E5B1A926-B6D2-3B40-9366-0C60A129F1BE}" dt="2021-11-23T13:49:51.235" v="982" actId="1076"/>
          <ac:spMkLst>
            <pc:docMk/>
            <pc:sldMk cId="575872683" sldId="257"/>
            <ac:spMk id="11" creationId="{71BB292E-E2D5-4923-BD9C-E09EE3B78F5D}"/>
          </ac:spMkLst>
        </pc:spChg>
        <pc:spChg chg="mod">
          <ac:chgData name="LAM, HooYan [Student]" userId="e8601b6f-84c2-4e85-8596-7b1cb474b67b" providerId="ADAL" clId="{E5B1A926-B6D2-3B40-9366-0C60A129F1BE}" dt="2021-11-23T13:50:02.375" v="983" actId="1076"/>
          <ac:spMkLst>
            <pc:docMk/>
            <pc:sldMk cId="575872683" sldId="257"/>
            <ac:spMk id="12" creationId="{AE6A3B72-76F6-4193-9FBF-82CEB6B38BE0}"/>
          </ac:spMkLst>
        </pc:spChg>
        <pc:spChg chg="mod">
          <ac:chgData name="LAM, HooYan [Student]" userId="e8601b6f-84c2-4e85-8596-7b1cb474b67b" providerId="ADAL" clId="{E5B1A926-B6D2-3B40-9366-0C60A129F1BE}" dt="2021-11-23T13:51:50.400" v="992" actId="1076"/>
          <ac:spMkLst>
            <pc:docMk/>
            <pc:sldMk cId="575872683" sldId="257"/>
            <ac:spMk id="13" creationId="{8B255108-A08C-4CC1-8CAF-01421D824B69}"/>
          </ac:spMkLst>
        </pc:spChg>
        <pc:spChg chg="mod">
          <ac:chgData name="LAM, HooYan [Student]" userId="e8601b6f-84c2-4e85-8596-7b1cb474b67b" providerId="ADAL" clId="{E5B1A926-B6D2-3B40-9366-0C60A129F1BE}" dt="2021-11-23T13:50:21.131" v="985" actId="688"/>
          <ac:spMkLst>
            <pc:docMk/>
            <pc:sldMk cId="575872683" sldId="257"/>
            <ac:spMk id="14" creationId="{1CC66EF2-165C-4F70-BFBA-6E8C96F9EEA4}"/>
          </ac:spMkLst>
        </pc:spChg>
        <pc:spChg chg="mod">
          <ac:chgData name="LAM, HooYan [Student]" userId="e8601b6f-84c2-4e85-8596-7b1cb474b67b" providerId="ADAL" clId="{E5B1A926-B6D2-3B40-9366-0C60A129F1BE}" dt="2021-11-23T13:51:59.307" v="995" actId="688"/>
          <ac:spMkLst>
            <pc:docMk/>
            <pc:sldMk cId="575872683" sldId="257"/>
            <ac:spMk id="15" creationId="{8F2E34BA-F6E7-4174-91C5-6BE8BB757221}"/>
          </ac:spMkLst>
        </pc:spChg>
        <pc:spChg chg="add del">
          <ac:chgData name="LAM, HooYan [Student]" userId="e8601b6f-84c2-4e85-8596-7b1cb474b67b" providerId="ADAL" clId="{E5B1A926-B6D2-3B40-9366-0C60A129F1BE}" dt="2021-11-23T13:51:52.137" v="993" actId="478"/>
          <ac:spMkLst>
            <pc:docMk/>
            <pc:sldMk cId="575872683" sldId="257"/>
            <ac:spMk id="16" creationId="{36DB20F5-DAC4-4749-9F07-4ECBEE3FC23B}"/>
          </ac:spMkLst>
        </pc:spChg>
        <pc:spChg chg="mod">
          <ac:chgData name="LAM, HooYan [Student]" userId="e8601b6f-84c2-4e85-8596-7b1cb474b67b" providerId="ADAL" clId="{E5B1A926-B6D2-3B40-9366-0C60A129F1BE}" dt="2021-11-23T13:50:51.737" v="990" actId="1076"/>
          <ac:spMkLst>
            <pc:docMk/>
            <pc:sldMk cId="575872683" sldId="257"/>
            <ac:spMk id="17" creationId="{30DBEBC8-B6B0-44B5-8820-CDE34F27E724}"/>
          </ac:spMkLst>
        </pc:spChg>
      </pc:sldChg>
      <pc:sldChg chg="modSp mod">
        <pc:chgData name="LAM, HooYan [Student]" userId="e8601b6f-84c2-4e85-8596-7b1cb474b67b" providerId="ADAL" clId="{E5B1A926-B6D2-3B40-9366-0C60A129F1BE}" dt="2021-11-23T08:49:55.203" v="264" actId="20577"/>
        <pc:sldMkLst>
          <pc:docMk/>
          <pc:sldMk cId="3932460106" sldId="266"/>
        </pc:sldMkLst>
        <pc:spChg chg="mod">
          <ac:chgData name="LAM, HooYan [Student]" userId="e8601b6f-84c2-4e85-8596-7b1cb474b67b" providerId="ADAL" clId="{E5B1A926-B6D2-3B40-9366-0C60A129F1BE}" dt="2021-11-23T08:49:55.203" v="264" actId="20577"/>
          <ac:spMkLst>
            <pc:docMk/>
            <pc:sldMk cId="3932460106" sldId="266"/>
            <ac:spMk id="3" creationId="{4124DA09-391F-480F-B6A8-3EC5460FC032}"/>
          </ac:spMkLst>
        </pc:spChg>
      </pc:sldChg>
      <pc:sldChg chg="modSp mod">
        <pc:chgData name="LAM, HooYan [Student]" userId="e8601b6f-84c2-4e85-8596-7b1cb474b67b" providerId="ADAL" clId="{E5B1A926-B6D2-3B40-9366-0C60A129F1BE}" dt="2021-11-23T08:19:11.251" v="113" actId="20577"/>
        <pc:sldMkLst>
          <pc:docMk/>
          <pc:sldMk cId="377358901" sldId="267"/>
        </pc:sldMkLst>
        <pc:spChg chg="mod">
          <ac:chgData name="LAM, HooYan [Student]" userId="e8601b6f-84c2-4e85-8596-7b1cb474b67b" providerId="ADAL" clId="{E5B1A926-B6D2-3B40-9366-0C60A129F1BE}" dt="2021-11-23T08:02:30.125" v="17" actId="20577"/>
          <ac:spMkLst>
            <pc:docMk/>
            <pc:sldMk cId="377358901" sldId="267"/>
            <ac:spMk id="2" creationId="{FF2C0CF1-F3B6-4A84-9D44-8CB880083499}"/>
          </ac:spMkLst>
        </pc:spChg>
        <pc:spChg chg="mod">
          <ac:chgData name="LAM, HooYan [Student]" userId="e8601b6f-84c2-4e85-8596-7b1cb474b67b" providerId="ADAL" clId="{E5B1A926-B6D2-3B40-9366-0C60A129F1BE}" dt="2021-11-23T08:19:11.251" v="113" actId="20577"/>
          <ac:spMkLst>
            <pc:docMk/>
            <pc:sldMk cId="377358901" sldId="267"/>
            <ac:spMk id="3" creationId="{11906FD6-C7D2-42C7-B568-D8C9DB49F8C6}"/>
          </ac:spMkLst>
        </pc:spChg>
      </pc:sldChg>
      <pc:sldChg chg="delSp modSp mod">
        <pc:chgData name="LAM, HooYan [Student]" userId="e8601b6f-84c2-4e85-8596-7b1cb474b67b" providerId="ADAL" clId="{E5B1A926-B6D2-3B40-9366-0C60A129F1BE}" dt="2021-11-23T12:49:45.082" v="596" actId="1076"/>
        <pc:sldMkLst>
          <pc:docMk/>
          <pc:sldMk cId="2329836387" sldId="268"/>
        </pc:sldMkLst>
        <pc:spChg chg="mod">
          <ac:chgData name="LAM, HooYan [Student]" userId="e8601b6f-84c2-4e85-8596-7b1cb474b67b" providerId="ADAL" clId="{E5B1A926-B6D2-3B40-9366-0C60A129F1BE}" dt="2021-11-23T09:44:31.134" v="442" actId="20577"/>
          <ac:spMkLst>
            <pc:docMk/>
            <pc:sldMk cId="2329836387" sldId="268"/>
            <ac:spMk id="3" creationId="{4F7DC2DA-3F21-4E23-8D30-65A021594FB6}"/>
          </ac:spMkLst>
        </pc:spChg>
        <pc:graphicFrameChg chg="mod modGraphic">
          <ac:chgData name="LAM, HooYan [Student]" userId="e8601b6f-84c2-4e85-8596-7b1cb474b67b" providerId="ADAL" clId="{E5B1A926-B6D2-3B40-9366-0C60A129F1BE}" dt="2021-11-23T12:49:45.082" v="596" actId="1076"/>
          <ac:graphicFrameMkLst>
            <pc:docMk/>
            <pc:sldMk cId="2329836387" sldId="268"/>
            <ac:graphicFrameMk id="4" creationId="{7CECAB37-DDB3-47B5-8AAA-78F1665E67C1}"/>
          </ac:graphicFrameMkLst>
        </pc:graphicFrameChg>
        <pc:graphicFrameChg chg="del mod modGraphic">
          <ac:chgData name="LAM, HooYan [Student]" userId="e8601b6f-84c2-4e85-8596-7b1cb474b67b" providerId="ADAL" clId="{E5B1A926-B6D2-3B40-9366-0C60A129F1BE}" dt="2021-11-23T12:48:46.716" v="591" actId="478"/>
          <ac:graphicFrameMkLst>
            <pc:docMk/>
            <pc:sldMk cId="2329836387" sldId="268"/>
            <ac:graphicFrameMk id="5" creationId="{F8D8D72D-589E-4866-92EC-023C0DD10ED7}"/>
          </ac:graphicFrameMkLst>
        </pc:graphicFrameChg>
      </pc:sldChg>
      <pc:sldChg chg="modSp mod">
        <pc:chgData name="LAM, HooYan [Student]" userId="e8601b6f-84c2-4e85-8596-7b1cb474b67b" providerId="ADAL" clId="{E5B1A926-B6D2-3B40-9366-0C60A129F1BE}" dt="2021-11-23T13:36:12.595" v="934" actId="255"/>
        <pc:sldMkLst>
          <pc:docMk/>
          <pc:sldMk cId="1938135762" sldId="269"/>
        </pc:sldMkLst>
        <pc:spChg chg="mod">
          <ac:chgData name="LAM, HooYan [Student]" userId="e8601b6f-84c2-4e85-8596-7b1cb474b67b" providerId="ADAL" clId="{E5B1A926-B6D2-3B40-9366-0C60A129F1BE}" dt="2021-11-23T12:50:02.929" v="604" actId="20577"/>
          <ac:spMkLst>
            <pc:docMk/>
            <pc:sldMk cId="1938135762" sldId="269"/>
            <ac:spMk id="3" creationId="{79CB3296-7AB0-4D64-80FF-3B424E7CD8B9}"/>
          </ac:spMkLst>
        </pc:spChg>
        <pc:graphicFrameChg chg="mod">
          <ac:chgData name="LAM, HooYan [Student]" userId="e8601b6f-84c2-4e85-8596-7b1cb474b67b" providerId="ADAL" clId="{E5B1A926-B6D2-3B40-9366-0C60A129F1BE}" dt="2021-11-23T13:36:12.595" v="934" actId="255"/>
          <ac:graphicFrameMkLst>
            <pc:docMk/>
            <pc:sldMk cId="1938135762" sldId="269"/>
            <ac:graphicFrameMk id="5" creationId="{BFC6B407-05CA-4BA4-BD0A-F265D79E5BBF}"/>
          </ac:graphicFrameMkLst>
        </pc:graphicFrameChg>
      </pc:sldChg>
      <pc:sldChg chg="modSp mod">
        <pc:chgData name="LAM, HooYan [Student]" userId="e8601b6f-84c2-4e85-8596-7b1cb474b67b" providerId="ADAL" clId="{E5B1A926-B6D2-3B40-9366-0C60A129F1BE}" dt="2021-11-23T13:05:12.611" v="705" actId="20577"/>
        <pc:sldMkLst>
          <pc:docMk/>
          <pc:sldMk cId="2946122847" sldId="270"/>
        </pc:sldMkLst>
        <pc:spChg chg="mod">
          <ac:chgData name="LAM, HooYan [Student]" userId="e8601b6f-84c2-4e85-8596-7b1cb474b67b" providerId="ADAL" clId="{E5B1A926-B6D2-3B40-9366-0C60A129F1BE}" dt="2021-11-23T13:05:12.611" v="705" actId="20577"/>
          <ac:spMkLst>
            <pc:docMk/>
            <pc:sldMk cId="2946122847" sldId="270"/>
            <ac:spMk id="3" creationId="{C70FF102-CBFE-42BC-A0DB-A2DC4179C273}"/>
          </ac:spMkLst>
        </pc:spChg>
      </pc:sldChg>
      <pc:sldChg chg="delSp modSp mod">
        <pc:chgData name="LAM, HooYan [Student]" userId="e8601b6f-84c2-4e85-8596-7b1cb474b67b" providerId="ADAL" clId="{E5B1A926-B6D2-3B40-9366-0C60A129F1BE}" dt="2021-11-23T13:40:56.815" v="937" actId="1076"/>
        <pc:sldMkLst>
          <pc:docMk/>
          <pc:sldMk cId="2529970531" sldId="271"/>
        </pc:sldMkLst>
        <pc:spChg chg="mod">
          <ac:chgData name="LAM, HooYan [Student]" userId="e8601b6f-84c2-4e85-8596-7b1cb474b67b" providerId="ADAL" clId="{E5B1A926-B6D2-3B40-9366-0C60A129F1BE}" dt="2021-11-23T13:40:56.815" v="937" actId="1076"/>
          <ac:spMkLst>
            <pc:docMk/>
            <pc:sldMk cId="2529970531" sldId="271"/>
            <ac:spMk id="2" creationId="{936F2929-1DC8-4BA3-AE97-9E5F23287076}"/>
          </ac:spMkLst>
        </pc:spChg>
        <pc:spChg chg="mod">
          <ac:chgData name="LAM, HooYan [Student]" userId="e8601b6f-84c2-4e85-8596-7b1cb474b67b" providerId="ADAL" clId="{E5B1A926-B6D2-3B40-9366-0C60A129F1BE}" dt="2021-11-23T13:31:50.806" v="925" actId="12"/>
          <ac:spMkLst>
            <pc:docMk/>
            <pc:sldMk cId="2529970531" sldId="271"/>
            <ac:spMk id="3" creationId="{3FCE6296-A36C-47CF-BD10-FD8EC1894F6D}"/>
          </ac:spMkLst>
        </pc:spChg>
        <pc:spChg chg="del mod">
          <ac:chgData name="LAM, HooYan [Student]" userId="e8601b6f-84c2-4e85-8596-7b1cb474b67b" providerId="ADAL" clId="{E5B1A926-B6D2-3B40-9366-0C60A129F1BE}" dt="2021-11-23T13:23:49.515" v="748" actId="478"/>
          <ac:spMkLst>
            <pc:docMk/>
            <pc:sldMk cId="2529970531" sldId="271"/>
            <ac:spMk id="4" creationId="{1FA41561-089F-462A-AE12-5AC267431831}"/>
          </ac:spMkLst>
        </pc:spChg>
      </pc:sldChg>
      <pc:sldChg chg="addSp delSp modSp new mod">
        <pc:chgData name="LAM, HooYan [Student]" userId="e8601b6f-84c2-4e85-8596-7b1cb474b67b" providerId="ADAL" clId="{E5B1A926-B6D2-3B40-9366-0C60A129F1BE}" dt="2021-11-23T14:09:25.254" v="1234" actId="14100"/>
        <pc:sldMkLst>
          <pc:docMk/>
          <pc:sldMk cId="3823474864" sldId="272"/>
        </pc:sldMkLst>
        <pc:spChg chg="mod">
          <ac:chgData name="LAM, HooYan [Student]" userId="e8601b6f-84c2-4e85-8596-7b1cb474b67b" providerId="ADAL" clId="{E5B1A926-B6D2-3B40-9366-0C60A129F1BE}" dt="2021-11-23T13:53:10.675" v="1005" actId="14100"/>
          <ac:spMkLst>
            <pc:docMk/>
            <pc:sldMk cId="3823474864" sldId="272"/>
            <ac:spMk id="2" creationId="{0D4C2C16-09C1-F949-8AB9-4275AE16953D}"/>
          </ac:spMkLst>
        </pc:spChg>
        <pc:spChg chg="del mod">
          <ac:chgData name="LAM, HooYan [Student]" userId="e8601b6f-84c2-4e85-8596-7b1cb474b67b" providerId="ADAL" clId="{E5B1A926-B6D2-3B40-9366-0C60A129F1BE}" dt="2021-11-23T13:58:49.703" v="1008"/>
          <ac:spMkLst>
            <pc:docMk/>
            <pc:sldMk cId="3823474864" sldId="272"/>
            <ac:spMk id="3" creationId="{3E3E1FA7-5B10-7E41-AF78-A7596748251D}"/>
          </ac:spMkLst>
        </pc:spChg>
        <pc:spChg chg="add">
          <ac:chgData name="LAM, HooYan [Student]" userId="e8601b6f-84c2-4e85-8596-7b1cb474b67b" providerId="ADAL" clId="{E5B1A926-B6D2-3B40-9366-0C60A129F1BE}" dt="2021-11-23T13:58:49.703" v="1008"/>
          <ac:spMkLst>
            <pc:docMk/>
            <pc:sldMk cId="3823474864" sldId="272"/>
            <ac:spMk id="5" creationId="{E120461F-052E-184E-9C2B-2205C0288F02}"/>
          </ac:spMkLst>
        </pc:spChg>
        <pc:graphicFrameChg chg="add mod modGraphic">
          <ac:chgData name="LAM, HooYan [Student]" userId="e8601b6f-84c2-4e85-8596-7b1cb474b67b" providerId="ADAL" clId="{E5B1A926-B6D2-3B40-9366-0C60A129F1BE}" dt="2021-11-23T14:09:25.254" v="1234" actId="14100"/>
          <ac:graphicFrameMkLst>
            <pc:docMk/>
            <pc:sldMk cId="3823474864" sldId="272"/>
            <ac:graphicFrameMk id="4" creationId="{8E9A4B7B-C770-9E41-BF31-4ADF0CE0CBBD}"/>
          </ac:graphicFrameMkLst>
        </pc:graphicFrameChg>
      </pc:sldChg>
    </pc:docChg>
  </pc:docChgLst>
  <pc:docChgLst>
    <pc:chgData name="LAU, Elise [Student]" userId="aacf3bb2-a830-4137-93c3-d5607eae4f57" providerId="ADAL" clId="{B0AE07DE-D9B4-DF42-9AC2-32316A25E683}"/>
    <pc:docChg chg="addSld modSld">
      <pc:chgData name="LAU, Elise [Student]" userId="aacf3bb2-a830-4137-93c3-d5607eae4f57" providerId="ADAL" clId="{B0AE07DE-D9B4-DF42-9AC2-32316A25E683}" dt="2021-11-25T23:49:08.852" v="255" actId="20577"/>
      <pc:docMkLst>
        <pc:docMk/>
      </pc:docMkLst>
      <pc:sldChg chg="modSp new">
        <pc:chgData name="LAU, Elise [Student]" userId="aacf3bb2-a830-4137-93c3-d5607eae4f57" providerId="ADAL" clId="{B0AE07DE-D9B4-DF42-9AC2-32316A25E683}" dt="2021-11-25T23:49:08.852" v="255" actId="20577"/>
        <pc:sldMkLst>
          <pc:docMk/>
          <pc:sldMk cId="3616260340" sldId="276"/>
        </pc:sldMkLst>
        <pc:spChg chg="mod">
          <ac:chgData name="LAU, Elise [Student]" userId="aacf3bb2-a830-4137-93c3-d5607eae4f57" providerId="ADAL" clId="{B0AE07DE-D9B4-DF42-9AC2-32316A25E683}" dt="2021-11-25T23:45:29.930" v="25" actId="20577"/>
          <ac:spMkLst>
            <pc:docMk/>
            <pc:sldMk cId="3616260340" sldId="276"/>
            <ac:spMk id="2" creationId="{4B675A04-6DED-3C4E-BDFF-CAA8C3B4F335}"/>
          </ac:spMkLst>
        </pc:spChg>
        <pc:spChg chg="mod">
          <ac:chgData name="LAU, Elise [Student]" userId="aacf3bb2-a830-4137-93c3-d5607eae4f57" providerId="ADAL" clId="{B0AE07DE-D9B4-DF42-9AC2-32316A25E683}" dt="2021-11-25T23:49:08.852" v="255" actId="20577"/>
          <ac:spMkLst>
            <pc:docMk/>
            <pc:sldMk cId="3616260340" sldId="276"/>
            <ac:spMk id="3" creationId="{2653EE65-633A-0748-883C-C28DBA31DDD3}"/>
          </ac:spMkLst>
        </pc:spChg>
      </pc:sldChg>
    </pc:docChg>
  </pc:docChgLst>
  <pc:docChgLst>
    <pc:chgData name="HONG, Yu Ling [Student]" userId="S::21086567d@connect.polyu.hk::95d63b2e-b0ae-47d9-9a8e-d49cb54c06a4" providerId="AD" clId="Web-{664831B4-331E-8495-CA25-D79D0BFCD378}"/>
    <pc:docChg chg="addSld modSld">
      <pc:chgData name="HONG, Yu Ling [Student]" userId="S::21086567d@connect.polyu.hk::95d63b2e-b0ae-47d9-9a8e-d49cb54c06a4" providerId="AD" clId="Web-{664831B4-331E-8495-CA25-D79D0BFCD378}" dt="2021-11-23T08:06:37.102" v="717" actId="20577"/>
      <pc:docMkLst>
        <pc:docMk/>
      </pc:docMkLst>
      <pc:sldChg chg="modSp new">
        <pc:chgData name="HONG, Yu Ling [Student]" userId="S::21086567d@connect.polyu.hk::95d63b2e-b0ae-47d9-9a8e-d49cb54c06a4" providerId="AD" clId="Web-{664831B4-331E-8495-CA25-D79D0BFCD378}" dt="2021-11-23T08:05:52.929" v="685" actId="20577"/>
        <pc:sldMkLst>
          <pc:docMk/>
          <pc:sldMk cId="77712807" sldId="261"/>
        </pc:sldMkLst>
        <pc:spChg chg="mod">
          <ac:chgData name="HONG, Yu Ling [Student]" userId="S::21086567d@connect.polyu.hk::95d63b2e-b0ae-47d9-9a8e-d49cb54c06a4" providerId="AD" clId="Web-{664831B4-331E-8495-CA25-D79D0BFCD378}" dt="2021-11-23T07:21:42.158" v="8" actId="20577"/>
          <ac:spMkLst>
            <pc:docMk/>
            <pc:sldMk cId="77712807" sldId="261"/>
            <ac:spMk id="2" creationId="{63EA56F9-C9E3-4B7F-9AE1-0DE6F2FFB891}"/>
          </ac:spMkLst>
        </pc:spChg>
        <pc:spChg chg="mod">
          <ac:chgData name="HONG, Yu Ling [Student]" userId="S::21086567d@connect.polyu.hk::95d63b2e-b0ae-47d9-9a8e-d49cb54c06a4" providerId="AD" clId="Web-{664831B4-331E-8495-CA25-D79D0BFCD378}" dt="2021-11-23T08:05:52.929" v="685" actId="20577"/>
          <ac:spMkLst>
            <pc:docMk/>
            <pc:sldMk cId="77712807" sldId="261"/>
            <ac:spMk id="3" creationId="{FB6AFCF6-0416-4784-9452-97120C5BBFB4}"/>
          </ac:spMkLst>
        </pc:spChg>
      </pc:sldChg>
      <pc:sldChg chg="modSp new">
        <pc:chgData name="HONG, Yu Ling [Student]" userId="S::21086567d@connect.polyu.hk::95d63b2e-b0ae-47d9-9a8e-d49cb54c06a4" providerId="AD" clId="Web-{664831B4-331E-8495-CA25-D79D0BFCD378}" dt="2021-11-23T08:03:19.817" v="623" actId="20577"/>
        <pc:sldMkLst>
          <pc:docMk/>
          <pc:sldMk cId="3984682024" sldId="262"/>
        </pc:sldMkLst>
        <pc:spChg chg="mod">
          <ac:chgData name="HONG, Yu Ling [Student]" userId="S::21086567d@connect.polyu.hk::95d63b2e-b0ae-47d9-9a8e-d49cb54c06a4" providerId="AD" clId="Web-{664831B4-331E-8495-CA25-D79D0BFCD378}" dt="2021-11-23T07:26:42.404" v="56" actId="20577"/>
          <ac:spMkLst>
            <pc:docMk/>
            <pc:sldMk cId="3984682024" sldId="262"/>
            <ac:spMk id="2" creationId="{A09C6AEA-E350-444D-A05B-935FDBFFEF38}"/>
          </ac:spMkLst>
        </pc:spChg>
        <pc:spChg chg="mod">
          <ac:chgData name="HONG, Yu Ling [Student]" userId="S::21086567d@connect.polyu.hk::95d63b2e-b0ae-47d9-9a8e-d49cb54c06a4" providerId="AD" clId="Web-{664831B4-331E-8495-CA25-D79D0BFCD378}" dt="2021-11-23T08:03:19.817" v="623" actId="20577"/>
          <ac:spMkLst>
            <pc:docMk/>
            <pc:sldMk cId="3984682024" sldId="262"/>
            <ac:spMk id="3" creationId="{C73B8BBF-674C-4309-A176-31EBC919086C}"/>
          </ac:spMkLst>
        </pc:spChg>
      </pc:sldChg>
      <pc:sldChg chg="modSp new">
        <pc:chgData name="HONG, Yu Ling [Student]" userId="S::21086567d@connect.polyu.hk::95d63b2e-b0ae-47d9-9a8e-d49cb54c06a4" providerId="AD" clId="Web-{664831B4-331E-8495-CA25-D79D0BFCD378}" dt="2021-11-23T08:06:37.102" v="717" actId="20577"/>
        <pc:sldMkLst>
          <pc:docMk/>
          <pc:sldMk cId="3134752177" sldId="263"/>
        </pc:sldMkLst>
        <pc:spChg chg="mod">
          <ac:chgData name="HONG, Yu Ling [Student]" userId="S::21086567d@connect.polyu.hk::95d63b2e-b0ae-47d9-9a8e-d49cb54c06a4" providerId="AD" clId="Web-{664831B4-331E-8495-CA25-D79D0BFCD378}" dt="2021-11-23T07:26:50.295" v="69" actId="20577"/>
          <ac:spMkLst>
            <pc:docMk/>
            <pc:sldMk cId="3134752177" sldId="263"/>
            <ac:spMk id="2" creationId="{E594675F-2DDF-44AB-9059-F3D2895F4BEF}"/>
          </ac:spMkLst>
        </pc:spChg>
        <pc:spChg chg="mod">
          <ac:chgData name="HONG, Yu Ling [Student]" userId="S::21086567d@connect.polyu.hk::95d63b2e-b0ae-47d9-9a8e-d49cb54c06a4" providerId="AD" clId="Web-{664831B4-331E-8495-CA25-D79D0BFCD378}" dt="2021-11-23T08:06:37.102" v="717" actId="20577"/>
          <ac:spMkLst>
            <pc:docMk/>
            <pc:sldMk cId="3134752177" sldId="263"/>
            <ac:spMk id="3" creationId="{AC2A7411-C463-4C2A-AE10-F3D6C3957F1A}"/>
          </ac:spMkLst>
        </pc:spChg>
      </pc:sldChg>
      <pc:sldChg chg="modSp new">
        <pc:chgData name="HONG, Yu Ling [Student]" userId="S::21086567d@connect.polyu.hk::95d63b2e-b0ae-47d9-9a8e-d49cb54c06a4" providerId="AD" clId="Web-{664831B4-331E-8495-CA25-D79D0BFCD378}" dt="2021-11-23T07:45:49.596" v="169" actId="20577"/>
        <pc:sldMkLst>
          <pc:docMk/>
          <pc:sldMk cId="1195625464" sldId="264"/>
        </pc:sldMkLst>
        <pc:spChg chg="mod">
          <ac:chgData name="HONG, Yu Ling [Student]" userId="S::21086567d@connect.polyu.hk::95d63b2e-b0ae-47d9-9a8e-d49cb54c06a4" providerId="AD" clId="Web-{664831B4-331E-8495-CA25-D79D0BFCD378}" dt="2021-11-23T07:45:49.596" v="169" actId="20577"/>
          <ac:spMkLst>
            <pc:docMk/>
            <pc:sldMk cId="1195625464" sldId="264"/>
            <ac:spMk id="2" creationId="{5B9B0A0B-1FB4-4A00-8C8E-0D2FF8F71564}"/>
          </ac:spMkLst>
        </pc:spChg>
      </pc:sldChg>
    </pc:docChg>
  </pc:docChgLst>
  <pc:docChgLst>
    <pc:chgData name="HONG, Yu Ling [Student]" userId="S::21086567d@connect.polyu.hk::95d63b2e-b0ae-47d9-9a8e-d49cb54c06a4" providerId="AD" clId="Web-{07E834F7-4E59-FB5D-86B1-A6A92802FFB7}"/>
    <pc:docChg chg="modSld">
      <pc:chgData name="HONG, Yu Ling [Student]" userId="S::21086567d@connect.polyu.hk::95d63b2e-b0ae-47d9-9a8e-d49cb54c06a4" providerId="AD" clId="Web-{07E834F7-4E59-FB5D-86B1-A6A92802FFB7}" dt="2021-11-27T03:05:36.521" v="55" actId="20577"/>
      <pc:docMkLst>
        <pc:docMk/>
      </pc:docMkLst>
      <pc:sldChg chg="modSp">
        <pc:chgData name="HONG, Yu Ling [Student]" userId="S::21086567d@connect.polyu.hk::95d63b2e-b0ae-47d9-9a8e-d49cb54c06a4" providerId="AD" clId="Web-{07E834F7-4E59-FB5D-86B1-A6A92802FFB7}" dt="2021-11-27T02:41:39.662" v="36" actId="20577"/>
        <pc:sldMkLst>
          <pc:docMk/>
          <pc:sldMk cId="77712807" sldId="261"/>
        </pc:sldMkLst>
        <pc:spChg chg="mod">
          <ac:chgData name="HONG, Yu Ling [Student]" userId="S::21086567d@connect.polyu.hk::95d63b2e-b0ae-47d9-9a8e-d49cb54c06a4" providerId="AD" clId="Web-{07E834F7-4E59-FB5D-86B1-A6A92802FFB7}" dt="2021-11-27T02:41:39.662" v="36" actId="20577"/>
          <ac:spMkLst>
            <pc:docMk/>
            <pc:sldMk cId="77712807" sldId="261"/>
            <ac:spMk id="3" creationId="{FB6AFCF6-0416-4784-9452-97120C5BBFB4}"/>
          </ac:spMkLst>
        </pc:spChg>
      </pc:sldChg>
      <pc:sldChg chg="modSp">
        <pc:chgData name="HONG, Yu Ling [Student]" userId="S::21086567d@connect.polyu.hk::95d63b2e-b0ae-47d9-9a8e-d49cb54c06a4" providerId="AD" clId="Web-{07E834F7-4E59-FB5D-86B1-A6A92802FFB7}" dt="2021-11-27T03:05:26.927" v="42" actId="20577"/>
        <pc:sldMkLst>
          <pc:docMk/>
          <pc:sldMk cId="1195625464" sldId="264"/>
        </pc:sldMkLst>
        <pc:spChg chg="mod">
          <ac:chgData name="HONG, Yu Ling [Student]" userId="S::21086567d@connect.polyu.hk::95d63b2e-b0ae-47d9-9a8e-d49cb54c06a4" providerId="AD" clId="Web-{07E834F7-4E59-FB5D-86B1-A6A92802FFB7}" dt="2021-11-27T03:05:26.927" v="42" actId="20577"/>
          <ac:spMkLst>
            <pc:docMk/>
            <pc:sldMk cId="1195625464" sldId="264"/>
            <ac:spMk id="3" creationId="{48395C4B-CCAF-4E74-99A5-7B90B6865197}"/>
          </ac:spMkLst>
        </pc:spChg>
      </pc:sldChg>
      <pc:sldChg chg="modSp">
        <pc:chgData name="HONG, Yu Ling [Student]" userId="S::21086567d@connect.polyu.hk::95d63b2e-b0ae-47d9-9a8e-d49cb54c06a4" providerId="AD" clId="Web-{07E834F7-4E59-FB5D-86B1-A6A92802FFB7}" dt="2021-11-27T03:05:36.521" v="55" actId="20577"/>
        <pc:sldMkLst>
          <pc:docMk/>
          <pc:sldMk cId="1944542731" sldId="279"/>
        </pc:sldMkLst>
        <pc:spChg chg="mod">
          <ac:chgData name="HONG, Yu Ling [Student]" userId="S::21086567d@connect.polyu.hk::95d63b2e-b0ae-47d9-9a8e-d49cb54c06a4" providerId="AD" clId="Web-{07E834F7-4E59-FB5D-86B1-A6A92802FFB7}" dt="2021-11-27T03:05:36.521" v="55" actId="20577"/>
          <ac:spMkLst>
            <pc:docMk/>
            <pc:sldMk cId="1944542731" sldId="279"/>
            <ac:spMk id="7" creationId="{D68D5AB5-8526-4EF7-BFF6-D1B52C84F162}"/>
          </ac:spMkLst>
        </pc:spChg>
      </pc:sldChg>
    </pc:docChg>
  </pc:docChgLst>
  <pc:docChgLst>
    <pc:chgData name="LAM, Wan Yuet [Student]" userId="S::21095599d@connect.polyu.hk::51bd3efc-0519-443a-bd0e-aa95dd8c6283" providerId="AD" clId="Web-{8FFFCE3E-6A1E-51D6-7422-42177229792E}"/>
    <pc:docChg chg="addSld modSld">
      <pc:chgData name="LAM, Wan Yuet [Student]" userId="S::21095599d@connect.polyu.hk::51bd3efc-0519-443a-bd0e-aa95dd8c6283" providerId="AD" clId="Web-{8FFFCE3E-6A1E-51D6-7422-42177229792E}" dt="2021-11-26T00:22:18.565" v="285"/>
      <pc:docMkLst>
        <pc:docMk/>
      </pc:docMkLst>
      <pc:sldChg chg="modSp">
        <pc:chgData name="LAM, Wan Yuet [Student]" userId="S::21095599d@connect.polyu.hk::51bd3efc-0519-443a-bd0e-aa95dd8c6283" providerId="AD" clId="Web-{8FFFCE3E-6A1E-51D6-7422-42177229792E}" dt="2021-11-26T00:09:32.864" v="178" actId="20577"/>
        <pc:sldMkLst>
          <pc:docMk/>
          <pc:sldMk cId="377358901" sldId="267"/>
        </pc:sldMkLst>
        <pc:graphicFrameChg chg="modGraphic">
          <ac:chgData name="LAM, Wan Yuet [Student]" userId="S::21095599d@connect.polyu.hk::51bd3efc-0519-443a-bd0e-aa95dd8c6283" providerId="AD" clId="Web-{8FFFCE3E-6A1E-51D6-7422-42177229792E}" dt="2021-11-26T00:09:32.864" v="178" actId="20577"/>
          <ac:graphicFrameMkLst>
            <pc:docMk/>
            <pc:sldMk cId="377358901" sldId="267"/>
            <ac:graphicFrameMk id="5" creationId="{7EC1295D-F39C-471A-865D-05B1FB4A81BF}"/>
          </ac:graphicFrameMkLst>
        </pc:graphicFrameChg>
      </pc:sldChg>
      <pc:sldChg chg="modSp">
        <pc:chgData name="LAM, Wan Yuet [Student]" userId="S::21095599d@connect.polyu.hk::51bd3efc-0519-443a-bd0e-aa95dd8c6283" providerId="AD" clId="Web-{8FFFCE3E-6A1E-51D6-7422-42177229792E}" dt="2021-11-26T00:17:01.669" v="263"/>
        <pc:sldMkLst>
          <pc:docMk/>
          <pc:sldMk cId="3823474864" sldId="272"/>
        </pc:sldMkLst>
        <pc:graphicFrameChg chg="mod modGraphic">
          <ac:chgData name="LAM, Wan Yuet [Student]" userId="S::21095599d@connect.polyu.hk::51bd3efc-0519-443a-bd0e-aa95dd8c6283" providerId="AD" clId="Web-{8FFFCE3E-6A1E-51D6-7422-42177229792E}" dt="2021-11-26T00:17:01.669" v="263"/>
          <ac:graphicFrameMkLst>
            <pc:docMk/>
            <pc:sldMk cId="3823474864" sldId="272"/>
            <ac:graphicFrameMk id="4" creationId="{8E9A4B7B-C770-9E41-BF31-4ADF0CE0CBBD}"/>
          </ac:graphicFrameMkLst>
        </pc:graphicFrameChg>
      </pc:sldChg>
      <pc:sldChg chg="addSp delSp modSp mod setBg">
        <pc:chgData name="LAM, Wan Yuet [Student]" userId="S::21095599d@connect.polyu.hk::51bd3efc-0519-443a-bd0e-aa95dd8c6283" providerId="AD" clId="Web-{8FFFCE3E-6A1E-51D6-7422-42177229792E}" dt="2021-11-25T23:53:58.002" v="46" actId="1076"/>
        <pc:sldMkLst>
          <pc:docMk/>
          <pc:sldMk cId="3616260340" sldId="276"/>
        </pc:sldMkLst>
        <pc:spChg chg="mod">
          <ac:chgData name="LAM, Wan Yuet [Student]" userId="S::21095599d@connect.polyu.hk::51bd3efc-0519-443a-bd0e-aa95dd8c6283" providerId="AD" clId="Web-{8FFFCE3E-6A1E-51D6-7422-42177229792E}" dt="2021-11-25T23:53:58.002" v="46" actId="1076"/>
          <ac:spMkLst>
            <pc:docMk/>
            <pc:sldMk cId="3616260340" sldId="276"/>
            <ac:spMk id="2" creationId="{4B675A04-6DED-3C4E-BDFF-CAA8C3B4F335}"/>
          </ac:spMkLst>
        </pc:spChg>
        <pc:spChg chg="mod">
          <ac:chgData name="LAM, Wan Yuet [Student]" userId="S::21095599d@connect.polyu.hk::51bd3efc-0519-443a-bd0e-aa95dd8c6283" providerId="AD" clId="Web-{8FFFCE3E-6A1E-51D6-7422-42177229792E}" dt="2021-11-25T23:52:41.017" v="35"/>
          <ac:spMkLst>
            <pc:docMk/>
            <pc:sldMk cId="3616260340" sldId="276"/>
            <ac:spMk id="3" creationId="{2653EE65-633A-0748-883C-C28DBA31DDD3}"/>
          </ac:spMkLst>
        </pc:spChg>
        <pc:spChg chg="add del">
          <ac:chgData name="LAM, Wan Yuet [Student]" userId="S::21095599d@connect.polyu.hk::51bd3efc-0519-443a-bd0e-aa95dd8c6283" providerId="AD" clId="Web-{8FFFCE3E-6A1E-51D6-7422-42177229792E}" dt="2021-11-25T23:52:41.017" v="36"/>
          <ac:spMkLst>
            <pc:docMk/>
            <pc:sldMk cId="3616260340" sldId="276"/>
            <ac:spMk id="8" creationId="{C758EC8D-68D1-4138-B719-BE00C78AD146}"/>
          </ac:spMkLst>
        </pc:spChg>
        <pc:spChg chg="add del">
          <ac:chgData name="LAM, Wan Yuet [Student]" userId="S::21095599d@connect.polyu.hk::51bd3efc-0519-443a-bd0e-aa95dd8c6283" providerId="AD" clId="Web-{8FFFCE3E-6A1E-51D6-7422-42177229792E}" dt="2021-11-25T23:52:41.017" v="36"/>
          <ac:spMkLst>
            <pc:docMk/>
            <pc:sldMk cId="3616260340" sldId="276"/>
            <ac:spMk id="10" creationId="{514579E4-5B5F-42C9-B08F-A904C81B14E8}"/>
          </ac:spMkLst>
        </pc:spChg>
        <pc:spChg chg="add del">
          <ac:chgData name="LAM, Wan Yuet [Student]" userId="S::21095599d@connect.polyu.hk::51bd3efc-0519-443a-bd0e-aa95dd8c6283" providerId="AD" clId="Web-{8FFFCE3E-6A1E-51D6-7422-42177229792E}" dt="2021-11-25T23:52:41.017" v="36"/>
          <ac:spMkLst>
            <pc:docMk/>
            <pc:sldMk cId="3616260340" sldId="276"/>
            <ac:spMk id="12" creationId="{B41BF6CF-E1B8-4EE2-9AE1-86A58DAFD753}"/>
          </ac:spMkLst>
        </pc:spChg>
        <pc:spChg chg="add del">
          <ac:chgData name="LAM, Wan Yuet [Student]" userId="S::21095599d@connect.polyu.hk::51bd3efc-0519-443a-bd0e-aa95dd8c6283" providerId="AD" clId="Web-{8FFFCE3E-6A1E-51D6-7422-42177229792E}" dt="2021-11-25T23:52:41.017" v="35"/>
          <ac:spMkLst>
            <pc:docMk/>
            <pc:sldMk cId="3616260340" sldId="276"/>
            <ac:spMk id="14" creationId="{0AE80D91-18AA-438F-BFF4-E6BABFDFBABE}"/>
          </ac:spMkLst>
        </pc:spChg>
        <pc:spChg chg="add del">
          <ac:chgData name="LAM, Wan Yuet [Student]" userId="S::21095599d@connect.polyu.hk::51bd3efc-0519-443a-bd0e-aa95dd8c6283" providerId="AD" clId="Web-{8FFFCE3E-6A1E-51D6-7422-42177229792E}" dt="2021-11-25T23:52:41.017" v="35"/>
          <ac:spMkLst>
            <pc:docMk/>
            <pc:sldMk cId="3616260340" sldId="276"/>
            <ac:spMk id="15" creationId="{EF05C5AB-8A34-4DF3-AB54-AD74AA4324E8}"/>
          </ac:spMkLst>
        </pc:spChg>
        <pc:spChg chg="add del">
          <ac:chgData name="LAM, Wan Yuet [Student]" userId="S::21095599d@connect.polyu.hk::51bd3efc-0519-443a-bd0e-aa95dd8c6283" providerId="AD" clId="Web-{8FFFCE3E-6A1E-51D6-7422-42177229792E}" dt="2021-11-25T23:52:41.017" v="35"/>
          <ac:spMkLst>
            <pc:docMk/>
            <pc:sldMk cId="3616260340" sldId="276"/>
            <ac:spMk id="16" creationId="{AA3B856C-9196-4702-BED7-5733C7EAA667}"/>
          </ac:spMkLst>
        </pc:spChg>
        <pc:spChg chg="add del">
          <ac:chgData name="LAM, Wan Yuet [Student]" userId="S::21095599d@connect.polyu.hk::51bd3efc-0519-443a-bd0e-aa95dd8c6283" providerId="AD" clId="Web-{8FFFCE3E-6A1E-51D6-7422-42177229792E}" dt="2021-11-25T23:52:36.126" v="33"/>
          <ac:spMkLst>
            <pc:docMk/>
            <pc:sldMk cId="3616260340" sldId="276"/>
            <ac:spMk id="17" creationId="{33801627-6861-4EA9-BE98-E0CE33A894D9}"/>
          </ac:spMkLst>
        </pc:spChg>
        <pc:spChg chg="add">
          <ac:chgData name="LAM, Wan Yuet [Student]" userId="S::21095599d@connect.polyu.hk::51bd3efc-0519-443a-bd0e-aa95dd8c6283" providerId="AD" clId="Web-{8FFFCE3E-6A1E-51D6-7422-42177229792E}" dt="2021-11-25T23:52:41.017" v="36"/>
          <ac:spMkLst>
            <pc:docMk/>
            <pc:sldMk cId="3616260340" sldId="276"/>
            <ac:spMk id="18" creationId="{C758EC8D-68D1-4138-B719-BE00C78AD146}"/>
          </ac:spMkLst>
        </pc:spChg>
        <pc:spChg chg="add del">
          <ac:chgData name="LAM, Wan Yuet [Student]" userId="S::21095599d@connect.polyu.hk::51bd3efc-0519-443a-bd0e-aa95dd8c6283" providerId="AD" clId="Web-{8FFFCE3E-6A1E-51D6-7422-42177229792E}" dt="2021-11-25T23:52:36.126" v="33"/>
          <ac:spMkLst>
            <pc:docMk/>
            <pc:sldMk cId="3616260340" sldId="276"/>
            <ac:spMk id="19" creationId="{93C1483F-490E-4C8A-8765-1F8AF0C67D5F}"/>
          </ac:spMkLst>
        </pc:spChg>
        <pc:spChg chg="add">
          <ac:chgData name="LAM, Wan Yuet [Student]" userId="S::21095599d@connect.polyu.hk::51bd3efc-0519-443a-bd0e-aa95dd8c6283" providerId="AD" clId="Web-{8FFFCE3E-6A1E-51D6-7422-42177229792E}" dt="2021-11-25T23:52:41.017" v="36"/>
          <ac:spMkLst>
            <pc:docMk/>
            <pc:sldMk cId="3616260340" sldId="276"/>
            <ac:spMk id="20" creationId="{514579E4-5B5F-42C9-B08F-A904C81B14E8}"/>
          </ac:spMkLst>
        </pc:spChg>
        <pc:spChg chg="add del">
          <ac:chgData name="LAM, Wan Yuet [Student]" userId="S::21095599d@connect.polyu.hk::51bd3efc-0519-443a-bd0e-aa95dd8c6283" providerId="AD" clId="Web-{8FFFCE3E-6A1E-51D6-7422-42177229792E}" dt="2021-11-25T23:52:36.126" v="33"/>
          <ac:spMkLst>
            <pc:docMk/>
            <pc:sldMk cId="3616260340" sldId="276"/>
            <ac:spMk id="21" creationId="{0249BF42-D05C-4553-9417-7B8695759291}"/>
          </ac:spMkLst>
        </pc:spChg>
        <pc:spChg chg="add">
          <ac:chgData name="LAM, Wan Yuet [Student]" userId="S::21095599d@connect.polyu.hk::51bd3efc-0519-443a-bd0e-aa95dd8c6283" providerId="AD" clId="Web-{8FFFCE3E-6A1E-51D6-7422-42177229792E}" dt="2021-11-25T23:52:41.017" v="36"/>
          <ac:spMkLst>
            <pc:docMk/>
            <pc:sldMk cId="3616260340" sldId="276"/>
            <ac:spMk id="22" creationId="{B41BF6CF-E1B8-4EE2-9AE1-86A58DAFD753}"/>
          </ac:spMkLst>
        </pc:spChg>
      </pc:sldChg>
      <pc:sldChg chg="addSp delSp modSp new mod setBg setClrOvrMap">
        <pc:chgData name="LAM, Wan Yuet [Student]" userId="S::21095599d@connect.polyu.hk::51bd3efc-0519-443a-bd0e-aa95dd8c6283" providerId="AD" clId="Web-{8FFFCE3E-6A1E-51D6-7422-42177229792E}" dt="2021-11-26T00:22:18.565" v="285"/>
        <pc:sldMkLst>
          <pc:docMk/>
          <pc:sldMk cId="1944542731" sldId="279"/>
        </pc:sldMkLst>
        <pc:spChg chg="add del">
          <ac:chgData name="LAM, Wan Yuet [Student]" userId="S::21095599d@connect.polyu.hk::51bd3efc-0519-443a-bd0e-aa95dd8c6283" providerId="AD" clId="Web-{8FFFCE3E-6A1E-51D6-7422-42177229792E}" dt="2021-11-26T00:21:18.330" v="272"/>
          <ac:spMkLst>
            <pc:docMk/>
            <pc:sldMk cId="1944542731" sldId="279"/>
            <ac:spMk id="4" creationId="{1DFB0247-B3BE-415F-964D-FF65CFDD6F06}"/>
          </ac:spMkLst>
        </pc:spChg>
        <pc:spChg chg="add del">
          <ac:chgData name="LAM, Wan Yuet [Student]" userId="S::21095599d@connect.polyu.hk::51bd3efc-0519-443a-bd0e-aa95dd8c6283" providerId="AD" clId="Web-{8FFFCE3E-6A1E-51D6-7422-42177229792E}" dt="2021-11-26T00:21:18.330" v="272"/>
          <ac:spMkLst>
            <pc:docMk/>
            <pc:sldMk cId="1944542731" sldId="279"/>
            <ac:spMk id="5" creationId="{68F94CD0-ECDA-4C0C-ADE1-50638BD0CF9F}"/>
          </ac:spMkLst>
        </pc:spChg>
        <pc:spChg chg="add del">
          <ac:chgData name="LAM, Wan Yuet [Student]" userId="S::21095599d@connect.polyu.hk::51bd3efc-0519-443a-bd0e-aa95dd8c6283" providerId="AD" clId="Web-{8FFFCE3E-6A1E-51D6-7422-42177229792E}" dt="2021-11-26T00:22:18.565" v="285"/>
          <ac:spMkLst>
            <pc:docMk/>
            <pc:sldMk cId="1944542731" sldId="279"/>
            <ac:spMk id="6" creationId="{CD0FF873-0D97-4AE7-A97E-539910376DCF}"/>
          </ac:spMkLst>
        </pc:spChg>
        <pc:spChg chg="add del">
          <ac:chgData name="LAM, Wan Yuet [Student]" userId="S::21095599d@connect.polyu.hk::51bd3efc-0519-443a-bd0e-aa95dd8c6283" providerId="AD" clId="Web-{8FFFCE3E-6A1E-51D6-7422-42177229792E}" dt="2021-11-26T00:21:13.845" v="270"/>
          <ac:spMkLst>
            <pc:docMk/>
            <pc:sldMk cId="1944542731" sldId="279"/>
            <ac:spMk id="7" creationId="{9B0F74F9-E373-4883-A533-C80C53DE6DE0}"/>
          </ac:spMkLst>
        </pc:spChg>
        <pc:spChg chg="add del">
          <ac:chgData name="LAM, Wan Yuet [Student]" userId="S::21095599d@connect.polyu.hk::51bd3efc-0519-443a-bd0e-aa95dd8c6283" providerId="AD" clId="Web-{8FFFCE3E-6A1E-51D6-7422-42177229792E}" dt="2021-11-26T00:21:54.159" v="279"/>
          <ac:spMkLst>
            <pc:docMk/>
            <pc:sldMk cId="1944542731" sldId="279"/>
            <ac:spMk id="8" creationId="{9B0F74F9-E373-4883-A533-C80C53DE6DE0}"/>
          </ac:spMkLst>
        </pc:spChg>
        <pc:spChg chg="add del">
          <ac:chgData name="LAM, Wan Yuet [Student]" userId="S::21095599d@connect.polyu.hk::51bd3efc-0519-443a-bd0e-aa95dd8c6283" providerId="AD" clId="Web-{8FFFCE3E-6A1E-51D6-7422-42177229792E}" dt="2021-11-26T00:21:13.845" v="270"/>
          <ac:spMkLst>
            <pc:docMk/>
            <pc:sldMk cId="1944542731" sldId="279"/>
            <ac:spMk id="9" creationId="{4765FFFB-1163-4DA7-83B0-B8677ABBC6FF}"/>
          </ac:spMkLst>
        </pc:spChg>
        <pc:spChg chg="add del">
          <ac:chgData name="LAM, Wan Yuet [Student]" userId="S::21095599d@connect.polyu.hk::51bd3efc-0519-443a-bd0e-aa95dd8c6283" providerId="AD" clId="Web-{8FFFCE3E-6A1E-51D6-7422-42177229792E}" dt="2021-11-26T00:21:57.674" v="281"/>
          <ac:spMkLst>
            <pc:docMk/>
            <pc:sldMk cId="1944542731" sldId="279"/>
            <ac:spMk id="10" creationId="{C42F24F1-C1EF-471F-A19B-A340CE541DEF}"/>
          </ac:spMkLst>
        </pc:spChg>
        <pc:spChg chg="add del">
          <ac:chgData name="LAM, Wan Yuet [Student]" userId="S::21095599d@connect.polyu.hk::51bd3efc-0519-443a-bd0e-aa95dd8c6283" providerId="AD" clId="Web-{8FFFCE3E-6A1E-51D6-7422-42177229792E}" dt="2021-11-26T00:21:13.845" v="270"/>
          <ac:spMkLst>
            <pc:docMk/>
            <pc:sldMk cId="1944542731" sldId="279"/>
            <ac:spMk id="11" creationId="{EC117A05-2F4F-4370-A926-6191A5C3DCD1}"/>
          </ac:spMkLst>
        </pc:spChg>
        <pc:spChg chg="add del">
          <ac:chgData name="LAM, Wan Yuet [Student]" userId="S::21095599d@connect.polyu.hk::51bd3efc-0519-443a-bd0e-aa95dd8c6283" providerId="AD" clId="Web-{8FFFCE3E-6A1E-51D6-7422-42177229792E}" dt="2021-11-26T00:21:57.674" v="281"/>
          <ac:spMkLst>
            <pc:docMk/>
            <pc:sldMk cId="1944542731" sldId="279"/>
            <ac:spMk id="12" creationId="{E56C425C-3C64-47BA-B583-94D39B9B7F78}"/>
          </ac:spMkLst>
        </pc:spChg>
        <pc:spChg chg="add del">
          <ac:chgData name="LAM, Wan Yuet [Student]" userId="S::21095599d@connect.polyu.hk::51bd3efc-0519-443a-bd0e-aa95dd8c6283" providerId="AD" clId="Web-{8FFFCE3E-6A1E-51D6-7422-42177229792E}" dt="2021-11-26T00:21:54.159" v="279"/>
          <ac:spMkLst>
            <pc:docMk/>
            <pc:sldMk cId="1944542731" sldId="279"/>
            <ac:spMk id="13" creationId="{4765FFFB-1163-4DA7-83B0-B8677ABBC6FF}"/>
          </ac:spMkLst>
        </pc:spChg>
        <pc:spChg chg="add del">
          <ac:chgData name="LAM, Wan Yuet [Student]" userId="S::21095599d@connect.polyu.hk::51bd3efc-0519-443a-bd0e-aa95dd8c6283" providerId="AD" clId="Web-{8FFFCE3E-6A1E-51D6-7422-42177229792E}" dt="2021-11-26T00:22:18.565" v="285"/>
          <ac:spMkLst>
            <pc:docMk/>
            <pc:sldMk cId="1944542731" sldId="279"/>
            <ac:spMk id="14" creationId="{1DFB0247-B3BE-415F-964D-FF65CFDD6F06}"/>
          </ac:spMkLst>
        </pc:spChg>
        <pc:spChg chg="add del">
          <ac:chgData name="LAM, Wan Yuet [Student]" userId="S::21095599d@connect.polyu.hk::51bd3efc-0519-443a-bd0e-aa95dd8c6283" providerId="AD" clId="Web-{8FFFCE3E-6A1E-51D6-7422-42177229792E}" dt="2021-11-26T00:21:54.159" v="279"/>
          <ac:spMkLst>
            <pc:docMk/>
            <pc:sldMk cId="1944542731" sldId="279"/>
            <ac:spMk id="15" creationId="{EC117A05-2F4F-4370-A926-6191A5C3DCD1}"/>
          </ac:spMkLst>
        </pc:spChg>
        <pc:spChg chg="add del">
          <ac:chgData name="LAM, Wan Yuet [Student]" userId="S::21095599d@connect.polyu.hk::51bd3efc-0519-443a-bd0e-aa95dd8c6283" providerId="AD" clId="Web-{8FFFCE3E-6A1E-51D6-7422-42177229792E}" dt="2021-11-26T00:22:18.565" v="285"/>
          <ac:spMkLst>
            <pc:docMk/>
            <pc:sldMk cId="1944542731" sldId="279"/>
            <ac:spMk id="16" creationId="{68F94CD0-ECDA-4C0C-ADE1-50638BD0CF9F}"/>
          </ac:spMkLst>
        </pc:spChg>
        <pc:picChg chg="add mod">
          <ac:chgData name="LAM, Wan Yuet [Student]" userId="S::21095599d@connect.polyu.hk::51bd3efc-0519-443a-bd0e-aa95dd8c6283" providerId="AD" clId="Web-{8FFFCE3E-6A1E-51D6-7422-42177229792E}" dt="2021-11-26T00:22:18.565" v="285"/>
          <ac:picMkLst>
            <pc:docMk/>
            <pc:sldMk cId="1944542731" sldId="279"/>
            <ac:picMk id="2" creationId="{D4FCD03B-4A9D-4418-93BF-549D454EDD02}"/>
          </ac:picMkLst>
        </pc:picChg>
      </pc:sldChg>
    </pc:docChg>
  </pc:docChgLst>
  <pc:docChgLst>
    <pc:chgData name="LAM, Wan Yuet [Student]" userId="S::21095599d@connect.polyu.hk::51bd3efc-0519-443a-bd0e-aa95dd8c6283" providerId="AD" clId="Web-{94ADDE93-0433-9341-89F3-9FDF463A9AB5}"/>
    <pc:docChg chg="delSld modSld">
      <pc:chgData name="LAM, Wan Yuet [Student]" userId="S::21095599d@connect.polyu.hk::51bd3efc-0519-443a-bd0e-aa95dd8c6283" providerId="AD" clId="Web-{94ADDE93-0433-9341-89F3-9FDF463A9AB5}" dt="2021-11-26T00:41:08.704" v="170" actId="14100"/>
      <pc:docMkLst>
        <pc:docMk/>
      </pc:docMkLst>
      <pc:sldChg chg="del">
        <pc:chgData name="LAM, Wan Yuet [Student]" userId="S::21095599d@connect.polyu.hk::51bd3efc-0519-443a-bd0e-aa95dd8c6283" providerId="AD" clId="Web-{94ADDE93-0433-9341-89F3-9FDF463A9AB5}" dt="2021-11-26T00:30:13.923" v="46"/>
        <pc:sldMkLst>
          <pc:docMk/>
          <pc:sldMk cId="3823474864" sldId="272"/>
        </pc:sldMkLst>
      </pc:sldChg>
      <pc:sldChg chg="addSp delSp modSp mod setBg setClrOvrMap">
        <pc:chgData name="LAM, Wan Yuet [Student]" userId="S::21095599d@connect.polyu.hk::51bd3efc-0519-443a-bd0e-aa95dd8c6283" providerId="AD" clId="Web-{94ADDE93-0433-9341-89F3-9FDF463A9AB5}" dt="2021-11-26T00:41:08.704" v="170" actId="14100"/>
        <pc:sldMkLst>
          <pc:docMk/>
          <pc:sldMk cId="1944542731" sldId="279"/>
        </pc:sldMkLst>
        <pc:spChg chg="add del mod">
          <ac:chgData name="LAM, Wan Yuet [Student]" userId="S::21095599d@connect.polyu.hk::51bd3efc-0519-443a-bd0e-aa95dd8c6283" providerId="AD" clId="Web-{94ADDE93-0433-9341-89F3-9FDF463A9AB5}" dt="2021-11-26T00:25:58.089" v="36" actId="1076"/>
          <ac:spMkLst>
            <pc:docMk/>
            <pc:sldMk cId="1944542731" sldId="279"/>
            <ac:spMk id="3" creationId="{06C19EC5-0342-4D40-A1A6-BE5CEAA85CF5}"/>
          </ac:spMkLst>
        </pc:spChg>
        <pc:spChg chg="add mod">
          <ac:chgData name="LAM, Wan Yuet [Student]" userId="S::21095599d@connect.polyu.hk::51bd3efc-0519-443a-bd0e-aa95dd8c6283" providerId="AD" clId="Web-{94ADDE93-0433-9341-89F3-9FDF463A9AB5}" dt="2021-11-26T00:26:40.449" v="38" actId="1076"/>
          <ac:spMkLst>
            <pc:docMk/>
            <pc:sldMk cId="1944542731" sldId="279"/>
            <ac:spMk id="4" creationId="{0C45FDDC-6ACF-4B03-BF74-23BFF6964E59}"/>
          </ac:spMkLst>
        </pc:spChg>
        <pc:spChg chg="add mod">
          <ac:chgData name="LAM, Wan Yuet [Student]" userId="S::21095599d@connect.polyu.hk::51bd3efc-0519-443a-bd0e-aa95dd8c6283" providerId="AD" clId="Web-{94ADDE93-0433-9341-89F3-9FDF463A9AB5}" dt="2021-11-26T00:41:08.704" v="170" actId="14100"/>
          <ac:spMkLst>
            <pc:docMk/>
            <pc:sldMk cId="1944542731" sldId="279"/>
            <ac:spMk id="5" creationId="{E3B2E785-30AD-4132-B9F5-A348EA38CD87}"/>
          </ac:spMkLst>
        </pc:spChg>
        <pc:spChg chg="add del">
          <ac:chgData name="LAM, Wan Yuet [Student]" userId="S::21095599d@connect.polyu.hk::51bd3efc-0519-443a-bd0e-aa95dd8c6283" providerId="AD" clId="Web-{94ADDE93-0433-9341-89F3-9FDF463A9AB5}" dt="2021-11-26T00:23:34.148" v="8"/>
          <ac:spMkLst>
            <pc:docMk/>
            <pc:sldMk cId="1944542731" sldId="279"/>
            <ac:spMk id="6" creationId="{CD0FF873-0D97-4AE7-A97E-539910376DCF}"/>
          </ac:spMkLst>
        </pc:spChg>
        <pc:spChg chg="add mod">
          <ac:chgData name="LAM, Wan Yuet [Student]" userId="S::21095599d@connect.polyu.hk::51bd3efc-0519-443a-bd0e-aa95dd8c6283" providerId="AD" clId="Web-{94ADDE93-0433-9341-89F3-9FDF463A9AB5}" dt="2021-11-26T00:27:05.965" v="42" actId="1076"/>
          <ac:spMkLst>
            <pc:docMk/>
            <pc:sldMk cId="1944542731" sldId="279"/>
            <ac:spMk id="7" creationId="{D68D5AB5-8526-4EF7-BFF6-D1B52C84F162}"/>
          </ac:spMkLst>
        </pc:spChg>
        <pc:spChg chg="add mod">
          <ac:chgData name="LAM, Wan Yuet [Student]" userId="S::21095599d@connect.polyu.hk::51bd3efc-0519-443a-bd0e-aa95dd8c6283" providerId="AD" clId="Web-{94ADDE93-0433-9341-89F3-9FDF463A9AB5}" dt="2021-11-26T00:31:30.878" v="73" actId="1076"/>
          <ac:spMkLst>
            <pc:docMk/>
            <pc:sldMk cId="1944542731" sldId="279"/>
            <ac:spMk id="8" creationId="{76ED0FF4-EFFA-4726-8A81-0A11317D5BF8}"/>
          </ac:spMkLst>
        </pc:spChg>
        <pc:spChg chg="add del">
          <ac:chgData name="LAM, Wan Yuet [Student]" userId="S::21095599d@connect.polyu.hk::51bd3efc-0519-443a-bd0e-aa95dd8c6283" providerId="AD" clId="Web-{94ADDE93-0433-9341-89F3-9FDF463A9AB5}" dt="2021-11-26T00:23:24.413" v="1"/>
          <ac:spMkLst>
            <pc:docMk/>
            <pc:sldMk cId="1944542731" sldId="279"/>
            <ac:spMk id="17" creationId="{1DFB0247-B3BE-415F-964D-FF65CFDD6F06}"/>
          </ac:spMkLst>
        </pc:spChg>
        <pc:spChg chg="add del">
          <ac:chgData name="LAM, Wan Yuet [Student]" userId="S::21095599d@connect.polyu.hk::51bd3efc-0519-443a-bd0e-aa95dd8c6283" providerId="AD" clId="Web-{94ADDE93-0433-9341-89F3-9FDF463A9AB5}" dt="2021-11-26T00:23:24.413" v="1"/>
          <ac:spMkLst>
            <pc:docMk/>
            <pc:sldMk cId="1944542731" sldId="279"/>
            <ac:spMk id="18" creationId="{68F94CD0-ECDA-4C0C-ADE1-50638BD0CF9F}"/>
          </ac:spMkLst>
        </pc:spChg>
        <pc:spChg chg="add del">
          <ac:chgData name="LAM, Wan Yuet [Student]" userId="S::21095599d@connect.polyu.hk::51bd3efc-0519-443a-bd0e-aa95dd8c6283" providerId="AD" clId="Web-{94ADDE93-0433-9341-89F3-9FDF463A9AB5}" dt="2021-11-26T00:23:27.522" v="3"/>
          <ac:spMkLst>
            <pc:docMk/>
            <pc:sldMk cId="1944542731" sldId="279"/>
            <ac:spMk id="19" creationId="{9B0F74F9-E373-4883-A533-C80C53DE6DE0}"/>
          </ac:spMkLst>
        </pc:spChg>
        <pc:spChg chg="add del">
          <ac:chgData name="LAM, Wan Yuet [Student]" userId="S::21095599d@connect.polyu.hk::51bd3efc-0519-443a-bd0e-aa95dd8c6283" providerId="AD" clId="Web-{94ADDE93-0433-9341-89F3-9FDF463A9AB5}" dt="2021-11-26T00:23:27.522" v="3"/>
          <ac:spMkLst>
            <pc:docMk/>
            <pc:sldMk cId="1944542731" sldId="279"/>
            <ac:spMk id="20" creationId="{4765FFFB-1163-4DA7-83B0-B8677ABBC6FF}"/>
          </ac:spMkLst>
        </pc:spChg>
        <pc:spChg chg="add del">
          <ac:chgData name="LAM, Wan Yuet [Student]" userId="S::21095599d@connect.polyu.hk::51bd3efc-0519-443a-bd0e-aa95dd8c6283" providerId="AD" clId="Web-{94ADDE93-0433-9341-89F3-9FDF463A9AB5}" dt="2021-11-26T00:23:27.522" v="3"/>
          <ac:spMkLst>
            <pc:docMk/>
            <pc:sldMk cId="1944542731" sldId="279"/>
            <ac:spMk id="21" creationId="{EC117A05-2F4F-4370-A926-6191A5C3DCD1}"/>
          </ac:spMkLst>
        </pc:spChg>
        <pc:spChg chg="add del">
          <ac:chgData name="LAM, Wan Yuet [Student]" userId="S::21095599d@connect.polyu.hk::51bd3efc-0519-443a-bd0e-aa95dd8c6283" providerId="AD" clId="Web-{94ADDE93-0433-9341-89F3-9FDF463A9AB5}" dt="2021-11-26T00:23:31.835" v="5"/>
          <ac:spMkLst>
            <pc:docMk/>
            <pc:sldMk cId="1944542731" sldId="279"/>
            <ac:spMk id="22" creationId="{1DFB0247-B3BE-415F-964D-FF65CFDD6F06}"/>
          </ac:spMkLst>
        </pc:spChg>
        <pc:spChg chg="add del">
          <ac:chgData name="LAM, Wan Yuet [Student]" userId="S::21095599d@connect.polyu.hk::51bd3efc-0519-443a-bd0e-aa95dd8c6283" providerId="AD" clId="Web-{94ADDE93-0433-9341-89F3-9FDF463A9AB5}" dt="2021-11-26T00:23:31.835" v="5"/>
          <ac:spMkLst>
            <pc:docMk/>
            <pc:sldMk cId="1944542731" sldId="279"/>
            <ac:spMk id="23" creationId="{68F94CD0-ECDA-4C0C-ADE1-50638BD0CF9F}"/>
          </ac:spMkLst>
        </pc:spChg>
        <pc:spChg chg="add del">
          <ac:chgData name="LAM, Wan Yuet [Student]" userId="S::21095599d@connect.polyu.hk::51bd3efc-0519-443a-bd0e-aa95dd8c6283" providerId="AD" clId="Web-{94ADDE93-0433-9341-89F3-9FDF463A9AB5}" dt="2021-11-26T00:23:34.148" v="7"/>
          <ac:spMkLst>
            <pc:docMk/>
            <pc:sldMk cId="1944542731" sldId="279"/>
            <ac:spMk id="24" creationId="{9B0F74F9-E373-4883-A533-C80C53DE6DE0}"/>
          </ac:spMkLst>
        </pc:spChg>
        <pc:spChg chg="add del">
          <ac:chgData name="LAM, Wan Yuet [Student]" userId="S::21095599d@connect.polyu.hk::51bd3efc-0519-443a-bd0e-aa95dd8c6283" providerId="AD" clId="Web-{94ADDE93-0433-9341-89F3-9FDF463A9AB5}" dt="2021-11-26T00:23:34.148" v="7"/>
          <ac:spMkLst>
            <pc:docMk/>
            <pc:sldMk cId="1944542731" sldId="279"/>
            <ac:spMk id="25" creationId="{4765FFFB-1163-4DA7-83B0-B8677ABBC6FF}"/>
          </ac:spMkLst>
        </pc:spChg>
        <pc:spChg chg="add del">
          <ac:chgData name="LAM, Wan Yuet [Student]" userId="S::21095599d@connect.polyu.hk::51bd3efc-0519-443a-bd0e-aa95dd8c6283" providerId="AD" clId="Web-{94ADDE93-0433-9341-89F3-9FDF463A9AB5}" dt="2021-11-26T00:23:34.148" v="7"/>
          <ac:spMkLst>
            <pc:docMk/>
            <pc:sldMk cId="1944542731" sldId="279"/>
            <ac:spMk id="26" creationId="{EC117A05-2F4F-4370-A926-6191A5C3DCD1}"/>
          </ac:spMkLst>
        </pc:spChg>
        <pc:spChg chg="add">
          <ac:chgData name="LAM, Wan Yuet [Student]" userId="S::21095599d@connect.polyu.hk::51bd3efc-0519-443a-bd0e-aa95dd8c6283" providerId="AD" clId="Web-{94ADDE93-0433-9341-89F3-9FDF463A9AB5}" dt="2021-11-26T00:23:34.148" v="8"/>
          <ac:spMkLst>
            <pc:docMk/>
            <pc:sldMk cId="1944542731" sldId="279"/>
            <ac:spMk id="27" creationId="{1DFB0247-B3BE-415F-964D-FF65CFDD6F06}"/>
          </ac:spMkLst>
        </pc:spChg>
        <pc:spChg chg="add">
          <ac:chgData name="LAM, Wan Yuet [Student]" userId="S::21095599d@connect.polyu.hk::51bd3efc-0519-443a-bd0e-aa95dd8c6283" providerId="AD" clId="Web-{94ADDE93-0433-9341-89F3-9FDF463A9AB5}" dt="2021-11-26T00:23:34.148" v="8"/>
          <ac:spMkLst>
            <pc:docMk/>
            <pc:sldMk cId="1944542731" sldId="279"/>
            <ac:spMk id="28" creationId="{68F94CD0-ECDA-4C0C-ADE1-50638BD0CF9F}"/>
          </ac:spMkLst>
        </pc:spChg>
        <pc:picChg chg="mod">
          <ac:chgData name="LAM, Wan Yuet [Student]" userId="S::21095599d@connect.polyu.hk::51bd3efc-0519-443a-bd0e-aa95dd8c6283" providerId="AD" clId="Web-{94ADDE93-0433-9341-89F3-9FDF463A9AB5}" dt="2021-11-26T00:28:51.874" v="45" actId="14100"/>
          <ac:picMkLst>
            <pc:docMk/>
            <pc:sldMk cId="1944542731" sldId="279"/>
            <ac:picMk id="2" creationId="{D4FCD03B-4A9D-4418-93BF-549D454EDD02}"/>
          </ac:picMkLst>
        </pc:picChg>
        <pc:picChg chg="add mod">
          <ac:chgData name="LAM, Wan Yuet [Student]" userId="S::21095599d@connect.polyu.hk::51bd3efc-0519-443a-bd0e-aa95dd8c6283" providerId="AD" clId="Web-{94ADDE93-0433-9341-89F3-9FDF463A9AB5}" dt="2021-11-26T00:34:02.975" v="77" actId="1076"/>
          <ac:picMkLst>
            <pc:docMk/>
            <pc:sldMk cId="1944542731" sldId="279"/>
            <ac:picMk id="9" creationId="{E3751D20-67B6-4657-87EF-91F49A83F7D4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A06169-90E5-47F2-81C3-34572D935387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D5AD6F4-A671-42B5-ACE3-06695A29DC3A}">
      <dgm:prSet/>
      <dgm:spPr/>
      <dgm:t>
        <a:bodyPr/>
        <a:lstStyle/>
        <a:p>
          <a:r>
            <a:rPr lang="en-US"/>
            <a:t>Use time and location to record your memories</a:t>
          </a:r>
        </a:p>
      </dgm:t>
    </dgm:pt>
    <dgm:pt modelId="{7CBCBF3B-0FC1-4BD0-B0D7-42DA44A14912}" type="parTrans" cxnId="{6EE21B19-8E92-4040-84CE-7951E2D7B394}">
      <dgm:prSet/>
      <dgm:spPr/>
      <dgm:t>
        <a:bodyPr/>
        <a:lstStyle/>
        <a:p>
          <a:endParaRPr lang="en-US"/>
        </a:p>
      </dgm:t>
    </dgm:pt>
    <dgm:pt modelId="{6C7128C1-AA67-4E1F-821B-64AADE4AF177}" type="sibTrans" cxnId="{6EE21B19-8E92-4040-84CE-7951E2D7B394}">
      <dgm:prSet/>
      <dgm:spPr/>
      <dgm:t>
        <a:bodyPr/>
        <a:lstStyle/>
        <a:p>
          <a:endParaRPr lang="en-US"/>
        </a:p>
      </dgm:t>
    </dgm:pt>
    <dgm:pt modelId="{6D2E6729-9EFF-4C1E-AC2E-BFFC46B1B1CD}">
      <dgm:prSet/>
      <dgm:spPr/>
      <dgm:t>
        <a:bodyPr/>
        <a:lstStyle/>
        <a:p>
          <a:r>
            <a:rPr lang="en-US"/>
            <a:t>Display them to you when you want to recall the past</a:t>
          </a:r>
        </a:p>
      </dgm:t>
    </dgm:pt>
    <dgm:pt modelId="{08475740-6993-4373-B4C7-5D7D5C9FFA0B}" type="parTrans" cxnId="{5A63B278-9AF3-4E83-908A-794783D0A1B1}">
      <dgm:prSet/>
      <dgm:spPr/>
      <dgm:t>
        <a:bodyPr/>
        <a:lstStyle/>
        <a:p>
          <a:endParaRPr lang="en-US"/>
        </a:p>
      </dgm:t>
    </dgm:pt>
    <dgm:pt modelId="{F4C47A27-7720-4024-97B8-F7854E34530D}" type="sibTrans" cxnId="{5A63B278-9AF3-4E83-908A-794783D0A1B1}">
      <dgm:prSet/>
      <dgm:spPr/>
      <dgm:t>
        <a:bodyPr/>
        <a:lstStyle/>
        <a:p>
          <a:endParaRPr lang="en-US"/>
        </a:p>
      </dgm:t>
    </dgm:pt>
    <dgm:pt modelId="{7B0E435C-0AF9-4DB8-B9BC-E520A58614EC}" type="pres">
      <dgm:prSet presAssocID="{0EA06169-90E5-47F2-81C3-34572D93538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3820DD8-18DE-4E66-9857-FC232B4C2DB1}" type="pres">
      <dgm:prSet presAssocID="{2D5AD6F4-A671-42B5-ACE3-06695A29DC3A}" presName="hierRoot1" presStyleCnt="0"/>
      <dgm:spPr/>
    </dgm:pt>
    <dgm:pt modelId="{04145639-B776-4575-832E-B9CE2C9DB67C}" type="pres">
      <dgm:prSet presAssocID="{2D5AD6F4-A671-42B5-ACE3-06695A29DC3A}" presName="composite" presStyleCnt="0"/>
      <dgm:spPr/>
    </dgm:pt>
    <dgm:pt modelId="{F12BBA45-95EA-4BF0-B987-61769361D9CF}" type="pres">
      <dgm:prSet presAssocID="{2D5AD6F4-A671-42B5-ACE3-06695A29DC3A}" presName="background" presStyleLbl="node0" presStyleIdx="0" presStyleCnt="2"/>
      <dgm:spPr/>
    </dgm:pt>
    <dgm:pt modelId="{EDB17149-5C41-4D57-BB2B-83B2983F8A29}" type="pres">
      <dgm:prSet presAssocID="{2D5AD6F4-A671-42B5-ACE3-06695A29DC3A}" presName="text" presStyleLbl="fgAcc0" presStyleIdx="0" presStyleCnt="2">
        <dgm:presLayoutVars>
          <dgm:chPref val="3"/>
        </dgm:presLayoutVars>
      </dgm:prSet>
      <dgm:spPr/>
    </dgm:pt>
    <dgm:pt modelId="{306AB9B7-CB27-4A68-9DC6-645D73F70145}" type="pres">
      <dgm:prSet presAssocID="{2D5AD6F4-A671-42B5-ACE3-06695A29DC3A}" presName="hierChild2" presStyleCnt="0"/>
      <dgm:spPr/>
    </dgm:pt>
    <dgm:pt modelId="{2D5E4E37-733A-4B5C-B146-58D913D02DEF}" type="pres">
      <dgm:prSet presAssocID="{6D2E6729-9EFF-4C1E-AC2E-BFFC46B1B1CD}" presName="hierRoot1" presStyleCnt="0"/>
      <dgm:spPr/>
    </dgm:pt>
    <dgm:pt modelId="{F2E09879-A901-4E19-8805-C186DFBE0CF5}" type="pres">
      <dgm:prSet presAssocID="{6D2E6729-9EFF-4C1E-AC2E-BFFC46B1B1CD}" presName="composite" presStyleCnt="0"/>
      <dgm:spPr/>
    </dgm:pt>
    <dgm:pt modelId="{7D566CB9-2617-446C-8E23-51FF6F11AB09}" type="pres">
      <dgm:prSet presAssocID="{6D2E6729-9EFF-4C1E-AC2E-BFFC46B1B1CD}" presName="background" presStyleLbl="node0" presStyleIdx="1" presStyleCnt="2"/>
      <dgm:spPr/>
    </dgm:pt>
    <dgm:pt modelId="{09447DD4-1C1A-457F-B41C-0556CCC1DFC3}" type="pres">
      <dgm:prSet presAssocID="{6D2E6729-9EFF-4C1E-AC2E-BFFC46B1B1CD}" presName="text" presStyleLbl="fgAcc0" presStyleIdx="1" presStyleCnt="2">
        <dgm:presLayoutVars>
          <dgm:chPref val="3"/>
        </dgm:presLayoutVars>
      </dgm:prSet>
      <dgm:spPr/>
    </dgm:pt>
    <dgm:pt modelId="{E5F77AE9-E6F2-4115-970C-33FFF224BF6B}" type="pres">
      <dgm:prSet presAssocID="{6D2E6729-9EFF-4C1E-AC2E-BFFC46B1B1CD}" presName="hierChild2" presStyleCnt="0"/>
      <dgm:spPr/>
    </dgm:pt>
  </dgm:ptLst>
  <dgm:cxnLst>
    <dgm:cxn modelId="{6EE21B19-8E92-4040-84CE-7951E2D7B394}" srcId="{0EA06169-90E5-47F2-81C3-34572D935387}" destId="{2D5AD6F4-A671-42B5-ACE3-06695A29DC3A}" srcOrd="0" destOrd="0" parTransId="{7CBCBF3B-0FC1-4BD0-B0D7-42DA44A14912}" sibTransId="{6C7128C1-AA67-4E1F-821B-64AADE4AF177}"/>
    <dgm:cxn modelId="{10A04E63-14E8-4981-A8DE-92F0AA470F82}" type="presOf" srcId="{2D5AD6F4-A671-42B5-ACE3-06695A29DC3A}" destId="{EDB17149-5C41-4D57-BB2B-83B2983F8A29}" srcOrd="0" destOrd="0" presId="urn:microsoft.com/office/officeart/2005/8/layout/hierarchy1"/>
    <dgm:cxn modelId="{5A63B278-9AF3-4E83-908A-794783D0A1B1}" srcId="{0EA06169-90E5-47F2-81C3-34572D935387}" destId="{6D2E6729-9EFF-4C1E-AC2E-BFFC46B1B1CD}" srcOrd="1" destOrd="0" parTransId="{08475740-6993-4373-B4C7-5D7D5C9FFA0B}" sibTransId="{F4C47A27-7720-4024-97B8-F7854E34530D}"/>
    <dgm:cxn modelId="{51790398-9170-44A8-9818-652BA24E3FAF}" type="presOf" srcId="{0EA06169-90E5-47F2-81C3-34572D935387}" destId="{7B0E435C-0AF9-4DB8-B9BC-E520A58614EC}" srcOrd="0" destOrd="0" presId="urn:microsoft.com/office/officeart/2005/8/layout/hierarchy1"/>
    <dgm:cxn modelId="{F4A79EB9-4C5E-42F5-A5CC-92E3E54D5488}" type="presOf" srcId="{6D2E6729-9EFF-4C1E-AC2E-BFFC46B1B1CD}" destId="{09447DD4-1C1A-457F-B41C-0556CCC1DFC3}" srcOrd="0" destOrd="0" presId="urn:microsoft.com/office/officeart/2005/8/layout/hierarchy1"/>
    <dgm:cxn modelId="{191F7CB7-E078-491B-A400-DDBCD8E18ACE}" type="presParOf" srcId="{7B0E435C-0AF9-4DB8-B9BC-E520A58614EC}" destId="{A3820DD8-18DE-4E66-9857-FC232B4C2DB1}" srcOrd="0" destOrd="0" presId="urn:microsoft.com/office/officeart/2005/8/layout/hierarchy1"/>
    <dgm:cxn modelId="{981FE453-E901-413F-9BF6-BAA2E985BFE7}" type="presParOf" srcId="{A3820DD8-18DE-4E66-9857-FC232B4C2DB1}" destId="{04145639-B776-4575-832E-B9CE2C9DB67C}" srcOrd="0" destOrd="0" presId="urn:microsoft.com/office/officeart/2005/8/layout/hierarchy1"/>
    <dgm:cxn modelId="{543B8AB0-D4CC-49E0-807A-B52396130333}" type="presParOf" srcId="{04145639-B776-4575-832E-B9CE2C9DB67C}" destId="{F12BBA45-95EA-4BF0-B987-61769361D9CF}" srcOrd="0" destOrd="0" presId="urn:microsoft.com/office/officeart/2005/8/layout/hierarchy1"/>
    <dgm:cxn modelId="{92CE9F1A-B18E-461F-8B98-B7F0CE5762ED}" type="presParOf" srcId="{04145639-B776-4575-832E-B9CE2C9DB67C}" destId="{EDB17149-5C41-4D57-BB2B-83B2983F8A29}" srcOrd="1" destOrd="0" presId="urn:microsoft.com/office/officeart/2005/8/layout/hierarchy1"/>
    <dgm:cxn modelId="{A07B9005-3544-4470-8AB1-49F03256D819}" type="presParOf" srcId="{A3820DD8-18DE-4E66-9857-FC232B4C2DB1}" destId="{306AB9B7-CB27-4A68-9DC6-645D73F70145}" srcOrd="1" destOrd="0" presId="urn:microsoft.com/office/officeart/2005/8/layout/hierarchy1"/>
    <dgm:cxn modelId="{3E3B9946-117A-41BC-9346-FFF45C812FC9}" type="presParOf" srcId="{7B0E435C-0AF9-4DB8-B9BC-E520A58614EC}" destId="{2D5E4E37-733A-4B5C-B146-58D913D02DEF}" srcOrd="1" destOrd="0" presId="urn:microsoft.com/office/officeart/2005/8/layout/hierarchy1"/>
    <dgm:cxn modelId="{101D2190-595F-4806-9FC6-38807DDF4CE6}" type="presParOf" srcId="{2D5E4E37-733A-4B5C-B146-58D913D02DEF}" destId="{F2E09879-A901-4E19-8805-C186DFBE0CF5}" srcOrd="0" destOrd="0" presId="urn:microsoft.com/office/officeart/2005/8/layout/hierarchy1"/>
    <dgm:cxn modelId="{AF73CAC8-D69E-441D-999A-4152BB50E889}" type="presParOf" srcId="{F2E09879-A901-4E19-8805-C186DFBE0CF5}" destId="{7D566CB9-2617-446C-8E23-51FF6F11AB09}" srcOrd="0" destOrd="0" presId="urn:microsoft.com/office/officeart/2005/8/layout/hierarchy1"/>
    <dgm:cxn modelId="{858D1F95-C81D-4E80-A3BC-1E1585691EE0}" type="presParOf" srcId="{F2E09879-A901-4E19-8805-C186DFBE0CF5}" destId="{09447DD4-1C1A-457F-B41C-0556CCC1DFC3}" srcOrd="1" destOrd="0" presId="urn:microsoft.com/office/officeart/2005/8/layout/hierarchy1"/>
    <dgm:cxn modelId="{57497F04-9353-4A79-A2DC-60499BB868A1}" type="presParOf" srcId="{2D5E4E37-733A-4B5C-B146-58D913D02DEF}" destId="{E5F77AE9-E6F2-4115-970C-33FFF224BF6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E3FB110-A132-4566-A440-C675B9A2E7C5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440B8C6-248D-4737-8DA0-CAA878F7F090}">
      <dgm:prSet/>
      <dgm:spPr/>
      <dgm:t>
        <a:bodyPr/>
        <a:lstStyle/>
        <a:p>
          <a:pPr rtl="0"/>
          <a:r>
            <a:rPr lang="en-US"/>
            <a:t>Nirvana Rebirth is a professional team</a:t>
          </a:r>
          <a:r>
            <a:rPr lang="en-US">
              <a:latin typeface="Century Schoolbook" panose="02040604050505020304"/>
            </a:rPr>
            <a:t> which made up of different experts</a:t>
          </a:r>
          <a:endParaRPr lang="en-US"/>
        </a:p>
      </dgm:t>
    </dgm:pt>
    <dgm:pt modelId="{73DEF86A-C05E-4F7D-92A1-3A1816E5AF85}" type="parTrans" cxnId="{005807C0-0F91-421A-BF16-BB74269EA542}">
      <dgm:prSet/>
      <dgm:spPr/>
      <dgm:t>
        <a:bodyPr/>
        <a:lstStyle/>
        <a:p>
          <a:endParaRPr lang="en-US"/>
        </a:p>
      </dgm:t>
    </dgm:pt>
    <dgm:pt modelId="{21656C88-3339-42E0-BBE0-E5C2F51A2CA3}" type="sibTrans" cxnId="{005807C0-0F91-421A-BF16-BB74269EA542}">
      <dgm:prSet/>
      <dgm:spPr/>
      <dgm:t>
        <a:bodyPr/>
        <a:lstStyle/>
        <a:p>
          <a:endParaRPr lang="en-US"/>
        </a:p>
      </dgm:t>
    </dgm:pt>
    <dgm:pt modelId="{11F3909A-0A32-4CCC-9B6A-8F8904D8DFDF}">
      <dgm:prSet/>
      <dgm:spPr/>
      <dgm:t>
        <a:bodyPr/>
        <a:lstStyle/>
        <a:p>
          <a:r>
            <a:rPr lang="en-US">
              <a:latin typeface="Century Schoolbook" panose="02040604050505020304"/>
            </a:rPr>
            <a:t>Graphical</a:t>
          </a:r>
          <a:r>
            <a:rPr lang="en-US"/>
            <a:t> designer</a:t>
          </a:r>
        </a:p>
      </dgm:t>
    </dgm:pt>
    <dgm:pt modelId="{94CDF4BD-AEED-40F8-BF18-E190C3F0DD69}" type="parTrans" cxnId="{0EE6B9A7-B29B-4F46-9560-8871259CE1F4}">
      <dgm:prSet/>
      <dgm:spPr/>
      <dgm:t>
        <a:bodyPr/>
        <a:lstStyle/>
        <a:p>
          <a:endParaRPr lang="en-US"/>
        </a:p>
      </dgm:t>
    </dgm:pt>
    <dgm:pt modelId="{98BF0E93-DAC8-49BF-88A1-9F6E1EB42B60}" type="sibTrans" cxnId="{0EE6B9A7-B29B-4F46-9560-8871259CE1F4}">
      <dgm:prSet/>
      <dgm:spPr/>
      <dgm:t>
        <a:bodyPr/>
        <a:lstStyle/>
        <a:p>
          <a:endParaRPr lang="en-US"/>
        </a:p>
      </dgm:t>
    </dgm:pt>
    <dgm:pt modelId="{8EB989E1-786D-46E6-A006-7D5EAE1AE017}">
      <dgm:prSet phldr="0"/>
      <dgm:spPr/>
      <dgm:t>
        <a:bodyPr/>
        <a:lstStyle/>
        <a:p>
          <a:pPr rtl="0"/>
          <a:r>
            <a:rPr lang="en-US">
              <a:latin typeface="Century Schoolbook" panose="02040604050505020304"/>
            </a:rPr>
            <a:t>Testing personnel </a:t>
          </a:r>
          <a:r>
            <a:rPr lang="en-US" err="1">
              <a:latin typeface="Century Schoolbook" panose="02040604050505020304"/>
            </a:rPr>
            <a:t>enginneer</a:t>
          </a:r>
          <a:endParaRPr lang="en-US"/>
        </a:p>
      </dgm:t>
    </dgm:pt>
    <dgm:pt modelId="{F0DC2752-563C-45EE-8CFF-E4BB39ECFAE2}" type="parTrans" cxnId="{3EC2FCCA-1788-4842-8798-4865FBB98C78}">
      <dgm:prSet/>
      <dgm:spPr/>
      <dgm:t>
        <a:bodyPr/>
        <a:lstStyle/>
        <a:p>
          <a:endParaRPr lang="en-US"/>
        </a:p>
      </dgm:t>
    </dgm:pt>
    <dgm:pt modelId="{21A83085-D6C3-44D8-A69E-936A1CF1E3CE}" type="sibTrans" cxnId="{3EC2FCCA-1788-4842-8798-4865FBB98C78}">
      <dgm:prSet/>
      <dgm:spPr/>
      <dgm:t>
        <a:bodyPr/>
        <a:lstStyle/>
        <a:p>
          <a:endParaRPr lang="en-US"/>
        </a:p>
      </dgm:t>
    </dgm:pt>
    <dgm:pt modelId="{C1A60DDE-EA54-47D7-9D1B-C1FA3408A43D}">
      <dgm:prSet phldr="0"/>
      <dgm:spPr/>
      <dgm:t>
        <a:bodyPr/>
        <a:lstStyle/>
        <a:p>
          <a:pPr rtl="0"/>
          <a:r>
            <a:rPr lang="en-US">
              <a:latin typeface="Century Schoolbook" panose="02040604050505020304"/>
            </a:rPr>
            <a:t>Advertising expert</a:t>
          </a:r>
        </a:p>
      </dgm:t>
    </dgm:pt>
    <dgm:pt modelId="{188ED5CD-0C2A-48B0-BCF2-6BC91D40EFFD}" type="parTrans" cxnId="{3A0413EE-A442-48A5-84BD-E971FB1332ED}">
      <dgm:prSet/>
      <dgm:spPr/>
    </dgm:pt>
    <dgm:pt modelId="{B0C025E5-C714-4116-A346-E8D8E80A3C04}" type="sibTrans" cxnId="{3A0413EE-A442-48A5-84BD-E971FB1332ED}">
      <dgm:prSet/>
      <dgm:spPr/>
    </dgm:pt>
    <dgm:pt modelId="{0270B4E0-C4BB-4397-920A-F1B23ED42BCD}">
      <dgm:prSet phldr="0"/>
      <dgm:spPr/>
      <dgm:t>
        <a:bodyPr/>
        <a:lstStyle/>
        <a:p>
          <a:pPr rtl="0"/>
          <a:r>
            <a:rPr lang="en-US">
              <a:latin typeface="Century Schoolbook" panose="02040604050505020304"/>
            </a:rPr>
            <a:t>Computer engineer</a:t>
          </a:r>
        </a:p>
      </dgm:t>
    </dgm:pt>
    <dgm:pt modelId="{58E5DA2A-94C0-49F4-893D-37A777B70F15}" type="parTrans" cxnId="{94B39FF2-206A-43D1-8A31-BCC8DA0EF2EF}">
      <dgm:prSet/>
      <dgm:spPr/>
    </dgm:pt>
    <dgm:pt modelId="{59D4E9FD-59E9-4622-B7C1-C5EF26C98292}" type="sibTrans" cxnId="{94B39FF2-206A-43D1-8A31-BCC8DA0EF2EF}">
      <dgm:prSet/>
      <dgm:spPr/>
    </dgm:pt>
    <dgm:pt modelId="{A6BDCEA6-5203-4EBC-8A30-8FACB84EAEF5}" type="pres">
      <dgm:prSet presAssocID="{4E3FB110-A132-4566-A440-C675B9A2E7C5}" presName="linear" presStyleCnt="0">
        <dgm:presLayoutVars>
          <dgm:animLvl val="lvl"/>
          <dgm:resizeHandles val="exact"/>
        </dgm:presLayoutVars>
      </dgm:prSet>
      <dgm:spPr/>
    </dgm:pt>
    <dgm:pt modelId="{433BEB06-8668-4A0C-B4A2-E34D937EDC63}" type="pres">
      <dgm:prSet presAssocID="{3440B8C6-248D-4737-8DA0-CAA878F7F090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E85DFD30-6F85-4BA4-A571-4B6F02507680}" type="pres">
      <dgm:prSet presAssocID="{21656C88-3339-42E0-BBE0-E5C2F51A2CA3}" presName="spacer" presStyleCnt="0"/>
      <dgm:spPr/>
    </dgm:pt>
    <dgm:pt modelId="{28CE3DD1-EC65-41DE-AAF8-86CDA985E6F9}" type="pres">
      <dgm:prSet presAssocID="{11F3909A-0A32-4CCC-9B6A-8F8904D8DFDF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0F9A7FC1-40B0-4F9E-BA7E-ADEFA87A71AA}" type="pres">
      <dgm:prSet presAssocID="{98BF0E93-DAC8-49BF-88A1-9F6E1EB42B60}" presName="spacer" presStyleCnt="0"/>
      <dgm:spPr/>
    </dgm:pt>
    <dgm:pt modelId="{95B8240F-5C74-450B-BA5C-810EDC89B469}" type="pres">
      <dgm:prSet presAssocID="{8EB989E1-786D-46E6-A006-7D5EAE1AE017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4DBD9B1B-8FEB-4EAD-B7A7-BEBC3240A1C1}" type="pres">
      <dgm:prSet presAssocID="{21A83085-D6C3-44D8-A69E-936A1CF1E3CE}" presName="spacer" presStyleCnt="0"/>
      <dgm:spPr/>
    </dgm:pt>
    <dgm:pt modelId="{1A4CE67F-4FB7-41D3-8F00-F6D71932BBE9}" type="pres">
      <dgm:prSet presAssocID="{0270B4E0-C4BB-4397-920A-F1B23ED42BCD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E669C280-8650-4EA3-9639-01C0E848303D}" type="pres">
      <dgm:prSet presAssocID="{59D4E9FD-59E9-4622-B7C1-C5EF26C98292}" presName="spacer" presStyleCnt="0"/>
      <dgm:spPr/>
    </dgm:pt>
    <dgm:pt modelId="{844648A4-1C9F-45FC-8D6A-E3B123E2F63C}" type="pres">
      <dgm:prSet presAssocID="{C1A60DDE-EA54-47D7-9D1B-C1FA3408A43D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E129531E-83BB-4F51-9C33-EFBA2A2110C0}" type="presOf" srcId="{3440B8C6-248D-4737-8DA0-CAA878F7F090}" destId="{433BEB06-8668-4A0C-B4A2-E34D937EDC63}" srcOrd="0" destOrd="0" presId="urn:microsoft.com/office/officeart/2005/8/layout/vList2"/>
    <dgm:cxn modelId="{52C0D43C-E0FF-44D5-A211-0B7B205B3222}" type="presOf" srcId="{0270B4E0-C4BB-4397-920A-F1B23ED42BCD}" destId="{1A4CE67F-4FB7-41D3-8F00-F6D71932BBE9}" srcOrd="0" destOrd="0" presId="urn:microsoft.com/office/officeart/2005/8/layout/vList2"/>
    <dgm:cxn modelId="{620A9540-07EC-4555-B937-B3A2B1397C7D}" type="presOf" srcId="{11F3909A-0A32-4CCC-9B6A-8F8904D8DFDF}" destId="{28CE3DD1-EC65-41DE-AAF8-86CDA985E6F9}" srcOrd="0" destOrd="0" presId="urn:microsoft.com/office/officeart/2005/8/layout/vList2"/>
    <dgm:cxn modelId="{0EE6B9A7-B29B-4F46-9560-8871259CE1F4}" srcId="{4E3FB110-A132-4566-A440-C675B9A2E7C5}" destId="{11F3909A-0A32-4CCC-9B6A-8F8904D8DFDF}" srcOrd="1" destOrd="0" parTransId="{94CDF4BD-AEED-40F8-BF18-E190C3F0DD69}" sibTransId="{98BF0E93-DAC8-49BF-88A1-9F6E1EB42B60}"/>
    <dgm:cxn modelId="{005807C0-0F91-421A-BF16-BB74269EA542}" srcId="{4E3FB110-A132-4566-A440-C675B9A2E7C5}" destId="{3440B8C6-248D-4737-8DA0-CAA878F7F090}" srcOrd="0" destOrd="0" parTransId="{73DEF86A-C05E-4F7D-92A1-3A1816E5AF85}" sibTransId="{21656C88-3339-42E0-BBE0-E5C2F51A2CA3}"/>
    <dgm:cxn modelId="{3EC2FCCA-1788-4842-8798-4865FBB98C78}" srcId="{4E3FB110-A132-4566-A440-C675B9A2E7C5}" destId="{8EB989E1-786D-46E6-A006-7D5EAE1AE017}" srcOrd="2" destOrd="0" parTransId="{F0DC2752-563C-45EE-8CFF-E4BB39ECFAE2}" sibTransId="{21A83085-D6C3-44D8-A69E-936A1CF1E3CE}"/>
    <dgm:cxn modelId="{51A2EBCF-6354-4029-88A3-9A50E0160FF2}" type="presOf" srcId="{8EB989E1-786D-46E6-A006-7D5EAE1AE017}" destId="{95B8240F-5C74-450B-BA5C-810EDC89B469}" srcOrd="0" destOrd="0" presId="urn:microsoft.com/office/officeart/2005/8/layout/vList2"/>
    <dgm:cxn modelId="{4499F4DD-D15D-4323-A5F5-F1411DE4D3D0}" type="presOf" srcId="{C1A60DDE-EA54-47D7-9D1B-C1FA3408A43D}" destId="{844648A4-1C9F-45FC-8D6A-E3B123E2F63C}" srcOrd="0" destOrd="0" presId="urn:microsoft.com/office/officeart/2005/8/layout/vList2"/>
    <dgm:cxn modelId="{39CF7EE7-DADE-490F-BD60-05014E0AD14B}" type="presOf" srcId="{4E3FB110-A132-4566-A440-C675B9A2E7C5}" destId="{A6BDCEA6-5203-4EBC-8A30-8FACB84EAEF5}" srcOrd="0" destOrd="0" presId="urn:microsoft.com/office/officeart/2005/8/layout/vList2"/>
    <dgm:cxn modelId="{3A0413EE-A442-48A5-84BD-E971FB1332ED}" srcId="{4E3FB110-A132-4566-A440-C675B9A2E7C5}" destId="{C1A60DDE-EA54-47D7-9D1B-C1FA3408A43D}" srcOrd="4" destOrd="0" parTransId="{188ED5CD-0C2A-48B0-BCF2-6BC91D40EFFD}" sibTransId="{B0C025E5-C714-4116-A346-E8D8E80A3C04}"/>
    <dgm:cxn modelId="{94B39FF2-206A-43D1-8A31-BCC8DA0EF2EF}" srcId="{4E3FB110-A132-4566-A440-C675B9A2E7C5}" destId="{0270B4E0-C4BB-4397-920A-F1B23ED42BCD}" srcOrd="3" destOrd="0" parTransId="{58E5DA2A-94C0-49F4-893D-37A777B70F15}" sibTransId="{59D4E9FD-59E9-4622-B7C1-C5EF26C98292}"/>
    <dgm:cxn modelId="{597AEB95-1499-4317-AC3D-7D3F99B232D5}" type="presParOf" srcId="{A6BDCEA6-5203-4EBC-8A30-8FACB84EAEF5}" destId="{433BEB06-8668-4A0C-B4A2-E34D937EDC63}" srcOrd="0" destOrd="0" presId="urn:microsoft.com/office/officeart/2005/8/layout/vList2"/>
    <dgm:cxn modelId="{A91DCEA1-1202-49C7-AB91-DC2166E1199C}" type="presParOf" srcId="{A6BDCEA6-5203-4EBC-8A30-8FACB84EAEF5}" destId="{E85DFD30-6F85-4BA4-A571-4B6F02507680}" srcOrd="1" destOrd="0" presId="urn:microsoft.com/office/officeart/2005/8/layout/vList2"/>
    <dgm:cxn modelId="{6A3AE640-2E05-42EF-81CB-1282C4D1F3ED}" type="presParOf" srcId="{A6BDCEA6-5203-4EBC-8A30-8FACB84EAEF5}" destId="{28CE3DD1-EC65-41DE-AAF8-86CDA985E6F9}" srcOrd="2" destOrd="0" presId="urn:microsoft.com/office/officeart/2005/8/layout/vList2"/>
    <dgm:cxn modelId="{2950EDA1-DE47-4CFC-94AE-DEC4F482AA01}" type="presParOf" srcId="{A6BDCEA6-5203-4EBC-8A30-8FACB84EAEF5}" destId="{0F9A7FC1-40B0-4F9E-BA7E-ADEFA87A71AA}" srcOrd="3" destOrd="0" presId="urn:microsoft.com/office/officeart/2005/8/layout/vList2"/>
    <dgm:cxn modelId="{96DC4003-F520-4BEC-A11D-AA6435B31BBC}" type="presParOf" srcId="{A6BDCEA6-5203-4EBC-8A30-8FACB84EAEF5}" destId="{95B8240F-5C74-450B-BA5C-810EDC89B469}" srcOrd="4" destOrd="0" presId="urn:microsoft.com/office/officeart/2005/8/layout/vList2"/>
    <dgm:cxn modelId="{1599F99B-82B8-4E06-A2FC-4DAE8219A865}" type="presParOf" srcId="{A6BDCEA6-5203-4EBC-8A30-8FACB84EAEF5}" destId="{4DBD9B1B-8FEB-4EAD-B7A7-BEBC3240A1C1}" srcOrd="5" destOrd="0" presId="urn:microsoft.com/office/officeart/2005/8/layout/vList2"/>
    <dgm:cxn modelId="{51FEECBF-C30F-48F7-AE95-EE5F9EA146BE}" type="presParOf" srcId="{A6BDCEA6-5203-4EBC-8A30-8FACB84EAEF5}" destId="{1A4CE67F-4FB7-41D3-8F00-F6D71932BBE9}" srcOrd="6" destOrd="0" presId="urn:microsoft.com/office/officeart/2005/8/layout/vList2"/>
    <dgm:cxn modelId="{9833A967-B1F1-46F1-94FD-71AC094992D1}" type="presParOf" srcId="{A6BDCEA6-5203-4EBC-8A30-8FACB84EAEF5}" destId="{E669C280-8650-4EA3-9639-01C0E848303D}" srcOrd="7" destOrd="0" presId="urn:microsoft.com/office/officeart/2005/8/layout/vList2"/>
    <dgm:cxn modelId="{094A805E-5AAD-4B02-B949-863D660C9C73}" type="presParOf" srcId="{A6BDCEA6-5203-4EBC-8A30-8FACB84EAEF5}" destId="{844648A4-1C9F-45FC-8D6A-E3B123E2F63C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C41905B-D90A-4880-81FD-E5C550054DA7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6B31C8A-DE5D-48E0-915C-A31902E29F1E}">
      <dgm:prSet/>
      <dgm:spPr/>
      <dgm:t>
        <a:bodyPr/>
        <a:lstStyle/>
        <a:p>
          <a:r>
            <a:rPr lang="en-US" b="1">
              <a:latin typeface="Aharoni" panose="02010803020104030203" pitchFamily="2" charset="-79"/>
              <a:cs typeface="Aharoni" panose="02010803020104030203" pitchFamily="2" charset="-79"/>
            </a:rPr>
            <a:t>Available to download for free from</a:t>
          </a:r>
        </a:p>
      </dgm:t>
    </dgm:pt>
    <dgm:pt modelId="{EE70C2A7-F404-414E-8796-6B2DDE221079}" type="parTrans" cxnId="{7E25E125-B073-4C41-801D-F04C7BDBFE08}">
      <dgm:prSet/>
      <dgm:spPr/>
      <dgm:t>
        <a:bodyPr/>
        <a:lstStyle/>
        <a:p>
          <a:endParaRPr lang="en-US"/>
        </a:p>
      </dgm:t>
    </dgm:pt>
    <dgm:pt modelId="{041698DF-43AC-4506-A020-CAB2090263E9}" type="sibTrans" cxnId="{7E25E125-B073-4C41-801D-F04C7BDBFE08}">
      <dgm:prSet/>
      <dgm:spPr/>
      <dgm:t>
        <a:bodyPr/>
        <a:lstStyle/>
        <a:p>
          <a:endParaRPr lang="en-US"/>
        </a:p>
      </dgm:t>
    </dgm:pt>
    <dgm:pt modelId="{69F12306-F8AC-4112-ABFB-CDE4DEC19491}">
      <dgm:prSet custT="1"/>
      <dgm:spPr/>
      <dgm:t>
        <a:bodyPr/>
        <a:lstStyle/>
        <a:p>
          <a:r>
            <a:rPr lang="en-US" sz="2400"/>
            <a:t>APPLE APP Store</a:t>
          </a:r>
        </a:p>
      </dgm:t>
    </dgm:pt>
    <dgm:pt modelId="{35F35155-5251-4193-8D45-5D582DE06DE7}" type="parTrans" cxnId="{C1C1DC26-DD9E-4AEC-8539-7376B0750A2F}">
      <dgm:prSet/>
      <dgm:spPr/>
      <dgm:t>
        <a:bodyPr/>
        <a:lstStyle/>
        <a:p>
          <a:endParaRPr lang="en-US"/>
        </a:p>
      </dgm:t>
    </dgm:pt>
    <dgm:pt modelId="{6E0029D5-783D-46C3-81B5-8C63A867763F}" type="sibTrans" cxnId="{C1C1DC26-DD9E-4AEC-8539-7376B0750A2F}">
      <dgm:prSet/>
      <dgm:spPr/>
      <dgm:t>
        <a:bodyPr/>
        <a:lstStyle/>
        <a:p>
          <a:endParaRPr lang="en-US"/>
        </a:p>
      </dgm:t>
    </dgm:pt>
    <dgm:pt modelId="{A73DD942-80BD-4242-AA21-8FA17214F1AE}">
      <dgm:prSet custT="1"/>
      <dgm:spPr/>
      <dgm:t>
        <a:bodyPr/>
        <a:lstStyle/>
        <a:p>
          <a:r>
            <a:rPr lang="en-US" sz="2400"/>
            <a:t>GOOGLE Play Store</a:t>
          </a:r>
        </a:p>
      </dgm:t>
    </dgm:pt>
    <dgm:pt modelId="{E7DC6554-014B-406C-9139-F12E5AB79A3C}" type="parTrans" cxnId="{80C1D2DB-C3E3-4363-B771-AD3141BCC99B}">
      <dgm:prSet/>
      <dgm:spPr/>
      <dgm:t>
        <a:bodyPr/>
        <a:lstStyle/>
        <a:p>
          <a:endParaRPr lang="en-US"/>
        </a:p>
      </dgm:t>
    </dgm:pt>
    <dgm:pt modelId="{44D4761C-2FED-4261-BBB2-FCEE023E0B13}" type="sibTrans" cxnId="{80C1D2DB-C3E3-4363-B771-AD3141BCC99B}">
      <dgm:prSet/>
      <dgm:spPr/>
      <dgm:t>
        <a:bodyPr/>
        <a:lstStyle/>
        <a:p>
          <a:endParaRPr lang="en-US"/>
        </a:p>
      </dgm:t>
    </dgm:pt>
    <dgm:pt modelId="{6122D27E-3D99-4257-AED7-BD4632EC9B66}">
      <dgm:prSet custT="1"/>
      <dgm:spPr/>
      <dgm:t>
        <a:bodyPr/>
        <a:lstStyle/>
        <a:p>
          <a:r>
            <a:rPr lang="en-US" sz="2400"/>
            <a:t>Our website (apply for both Android and IOS)</a:t>
          </a:r>
        </a:p>
      </dgm:t>
    </dgm:pt>
    <dgm:pt modelId="{2D54A92B-5634-4046-8BED-F37E815B4F22}" type="parTrans" cxnId="{C3221124-8147-41EC-A52B-594B5423F369}">
      <dgm:prSet/>
      <dgm:spPr/>
      <dgm:t>
        <a:bodyPr/>
        <a:lstStyle/>
        <a:p>
          <a:endParaRPr lang="en-US"/>
        </a:p>
      </dgm:t>
    </dgm:pt>
    <dgm:pt modelId="{7FEFBEDD-B280-4E53-9D75-5498A88CF291}" type="sibTrans" cxnId="{C3221124-8147-41EC-A52B-594B5423F369}">
      <dgm:prSet/>
      <dgm:spPr/>
      <dgm:t>
        <a:bodyPr/>
        <a:lstStyle/>
        <a:p>
          <a:endParaRPr lang="en-US"/>
        </a:p>
      </dgm:t>
    </dgm:pt>
    <dgm:pt modelId="{63265315-FF68-4515-AE0C-D39B3546402B}">
      <dgm:prSet custT="1"/>
      <dgm:spPr/>
      <dgm:t>
        <a:bodyPr/>
        <a:lstStyle/>
        <a:p>
          <a:r>
            <a:rPr lang="en-US" sz="2400"/>
            <a:t>Some Mainland China Platform (only Chinese Version)</a:t>
          </a:r>
        </a:p>
      </dgm:t>
    </dgm:pt>
    <dgm:pt modelId="{CAE65C84-01A4-4522-AA3F-586C977CFFDB}" type="parTrans" cxnId="{D28048BC-E4EB-4CEC-BBD9-239DA2C1DA4E}">
      <dgm:prSet/>
      <dgm:spPr/>
      <dgm:t>
        <a:bodyPr/>
        <a:lstStyle/>
        <a:p>
          <a:endParaRPr lang="en-US"/>
        </a:p>
      </dgm:t>
    </dgm:pt>
    <dgm:pt modelId="{664D7B4A-E4C8-4431-BCAE-BC73874E2BCA}" type="sibTrans" cxnId="{D28048BC-E4EB-4CEC-BBD9-239DA2C1DA4E}">
      <dgm:prSet/>
      <dgm:spPr/>
      <dgm:t>
        <a:bodyPr/>
        <a:lstStyle/>
        <a:p>
          <a:endParaRPr lang="en-US"/>
        </a:p>
      </dgm:t>
    </dgm:pt>
    <dgm:pt modelId="{061F760A-1E55-472B-A721-D06776CCF849}" type="pres">
      <dgm:prSet presAssocID="{2C41905B-D90A-4880-81FD-E5C550054DA7}" presName="linear" presStyleCnt="0">
        <dgm:presLayoutVars>
          <dgm:animLvl val="lvl"/>
          <dgm:resizeHandles val="exact"/>
        </dgm:presLayoutVars>
      </dgm:prSet>
      <dgm:spPr/>
    </dgm:pt>
    <dgm:pt modelId="{1F7781F7-05D2-46E9-9C8B-B8C93EF56C5E}" type="pres">
      <dgm:prSet presAssocID="{B6B31C8A-DE5D-48E0-915C-A31902E29F1E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2596A166-4108-41D4-B87E-046C2885B597}" type="pres">
      <dgm:prSet presAssocID="{041698DF-43AC-4506-A020-CAB2090263E9}" presName="spacer" presStyleCnt="0"/>
      <dgm:spPr/>
    </dgm:pt>
    <dgm:pt modelId="{2495EB1C-3A09-40E1-9487-6927C3F3CE5E}" type="pres">
      <dgm:prSet presAssocID="{69F12306-F8AC-4112-ABFB-CDE4DEC19491}" presName="parentText" presStyleLbl="node1" presStyleIdx="1" presStyleCnt="5" custLinFactNeighborX="-623" custLinFactNeighborY="41279">
        <dgm:presLayoutVars>
          <dgm:chMax val="0"/>
          <dgm:bulletEnabled val="1"/>
        </dgm:presLayoutVars>
      </dgm:prSet>
      <dgm:spPr/>
    </dgm:pt>
    <dgm:pt modelId="{11916F5C-7E95-4E0E-9086-282F36846DD1}" type="pres">
      <dgm:prSet presAssocID="{6E0029D5-783D-46C3-81B5-8C63A867763F}" presName="spacer" presStyleCnt="0"/>
      <dgm:spPr/>
    </dgm:pt>
    <dgm:pt modelId="{A6DFD9CC-6A71-46EE-9E75-10E3ED063EEC}" type="pres">
      <dgm:prSet presAssocID="{A73DD942-80BD-4242-AA21-8FA17214F1AE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A5F7C4CA-40CF-48F0-A247-22C5736CD2F2}" type="pres">
      <dgm:prSet presAssocID="{44D4761C-2FED-4261-BBB2-FCEE023E0B13}" presName="spacer" presStyleCnt="0"/>
      <dgm:spPr/>
    </dgm:pt>
    <dgm:pt modelId="{C29CCDC1-6096-4920-8D8D-399538AA3009}" type="pres">
      <dgm:prSet presAssocID="{63265315-FF68-4515-AE0C-D39B3546402B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1515DBC6-F296-4F90-A38A-68786BF89804}" type="pres">
      <dgm:prSet presAssocID="{664D7B4A-E4C8-4431-BCAE-BC73874E2BCA}" presName="spacer" presStyleCnt="0"/>
      <dgm:spPr/>
    </dgm:pt>
    <dgm:pt modelId="{F9BD1C03-A36D-453F-A8FE-95641D11F9D8}" type="pres">
      <dgm:prSet presAssocID="{6122D27E-3D99-4257-AED7-BD4632EC9B66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C3221124-8147-41EC-A52B-594B5423F369}" srcId="{2C41905B-D90A-4880-81FD-E5C550054DA7}" destId="{6122D27E-3D99-4257-AED7-BD4632EC9B66}" srcOrd="4" destOrd="0" parTransId="{2D54A92B-5634-4046-8BED-F37E815B4F22}" sibTransId="{7FEFBEDD-B280-4E53-9D75-5498A88CF291}"/>
    <dgm:cxn modelId="{7E25E125-B073-4C41-801D-F04C7BDBFE08}" srcId="{2C41905B-D90A-4880-81FD-E5C550054DA7}" destId="{B6B31C8A-DE5D-48E0-915C-A31902E29F1E}" srcOrd="0" destOrd="0" parTransId="{EE70C2A7-F404-414E-8796-6B2DDE221079}" sibTransId="{041698DF-43AC-4506-A020-CAB2090263E9}"/>
    <dgm:cxn modelId="{C1C1DC26-DD9E-4AEC-8539-7376B0750A2F}" srcId="{2C41905B-D90A-4880-81FD-E5C550054DA7}" destId="{69F12306-F8AC-4112-ABFB-CDE4DEC19491}" srcOrd="1" destOrd="0" parTransId="{35F35155-5251-4193-8D45-5D582DE06DE7}" sibTransId="{6E0029D5-783D-46C3-81B5-8C63A867763F}"/>
    <dgm:cxn modelId="{0C893980-A669-4EDB-9CA2-DFC8AA320CB1}" type="presOf" srcId="{6122D27E-3D99-4257-AED7-BD4632EC9B66}" destId="{F9BD1C03-A36D-453F-A8FE-95641D11F9D8}" srcOrd="0" destOrd="0" presId="urn:microsoft.com/office/officeart/2005/8/layout/vList2"/>
    <dgm:cxn modelId="{0D3B5EAE-F9C1-4913-95BC-00D73383E942}" type="presOf" srcId="{2C41905B-D90A-4880-81FD-E5C550054DA7}" destId="{061F760A-1E55-472B-A721-D06776CCF849}" srcOrd="0" destOrd="0" presId="urn:microsoft.com/office/officeart/2005/8/layout/vList2"/>
    <dgm:cxn modelId="{39D5E8B2-A549-4974-9489-1DAF85A7666F}" type="presOf" srcId="{69F12306-F8AC-4112-ABFB-CDE4DEC19491}" destId="{2495EB1C-3A09-40E1-9487-6927C3F3CE5E}" srcOrd="0" destOrd="0" presId="urn:microsoft.com/office/officeart/2005/8/layout/vList2"/>
    <dgm:cxn modelId="{BC0214B6-FC2C-4DEA-A85E-4244D5468144}" type="presOf" srcId="{A73DD942-80BD-4242-AA21-8FA17214F1AE}" destId="{A6DFD9CC-6A71-46EE-9E75-10E3ED063EEC}" srcOrd="0" destOrd="0" presId="urn:microsoft.com/office/officeart/2005/8/layout/vList2"/>
    <dgm:cxn modelId="{D28048BC-E4EB-4CEC-BBD9-239DA2C1DA4E}" srcId="{2C41905B-D90A-4880-81FD-E5C550054DA7}" destId="{63265315-FF68-4515-AE0C-D39B3546402B}" srcOrd="3" destOrd="0" parTransId="{CAE65C84-01A4-4522-AA3F-586C977CFFDB}" sibTransId="{664D7B4A-E4C8-4431-BCAE-BC73874E2BCA}"/>
    <dgm:cxn modelId="{94866ABF-3D2B-4482-A13B-630E932B6F84}" type="presOf" srcId="{B6B31C8A-DE5D-48E0-915C-A31902E29F1E}" destId="{1F7781F7-05D2-46E9-9C8B-B8C93EF56C5E}" srcOrd="0" destOrd="0" presId="urn:microsoft.com/office/officeart/2005/8/layout/vList2"/>
    <dgm:cxn modelId="{F54AC7D8-A854-41DA-BFC6-D11684BB1745}" type="presOf" srcId="{63265315-FF68-4515-AE0C-D39B3546402B}" destId="{C29CCDC1-6096-4920-8D8D-399538AA3009}" srcOrd="0" destOrd="0" presId="urn:microsoft.com/office/officeart/2005/8/layout/vList2"/>
    <dgm:cxn modelId="{80C1D2DB-C3E3-4363-B771-AD3141BCC99B}" srcId="{2C41905B-D90A-4880-81FD-E5C550054DA7}" destId="{A73DD942-80BD-4242-AA21-8FA17214F1AE}" srcOrd="2" destOrd="0" parTransId="{E7DC6554-014B-406C-9139-F12E5AB79A3C}" sibTransId="{44D4761C-2FED-4261-BBB2-FCEE023E0B13}"/>
    <dgm:cxn modelId="{3EFC0D89-DD82-400C-A349-A0DFD0E9E6BF}" type="presParOf" srcId="{061F760A-1E55-472B-A721-D06776CCF849}" destId="{1F7781F7-05D2-46E9-9C8B-B8C93EF56C5E}" srcOrd="0" destOrd="0" presId="urn:microsoft.com/office/officeart/2005/8/layout/vList2"/>
    <dgm:cxn modelId="{DD0F463C-32E5-4774-83A1-C0D9EB4B7C8D}" type="presParOf" srcId="{061F760A-1E55-472B-A721-D06776CCF849}" destId="{2596A166-4108-41D4-B87E-046C2885B597}" srcOrd="1" destOrd="0" presId="urn:microsoft.com/office/officeart/2005/8/layout/vList2"/>
    <dgm:cxn modelId="{19E2591E-62BE-4FC2-B92B-76E0D717E4B0}" type="presParOf" srcId="{061F760A-1E55-472B-A721-D06776CCF849}" destId="{2495EB1C-3A09-40E1-9487-6927C3F3CE5E}" srcOrd="2" destOrd="0" presId="urn:microsoft.com/office/officeart/2005/8/layout/vList2"/>
    <dgm:cxn modelId="{93A6F348-77D5-47B4-A7C6-DCCAB96719D4}" type="presParOf" srcId="{061F760A-1E55-472B-A721-D06776CCF849}" destId="{11916F5C-7E95-4E0E-9086-282F36846DD1}" srcOrd="3" destOrd="0" presId="urn:microsoft.com/office/officeart/2005/8/layout/vList2"/>
    <dgm:cxn modelId="{BDA66541-74A0-4BCA-AED1-947A4EB0926F}" type="presParOf" srcId="{061F760A-1E55-472B-A721-D06776CCF849}" destId="{A6DFD9CC-6A71-46EE-9E75-10E3ED063EEC}" srcOrd="4" destOrd="0" presId="urn:microsoft.com/office/officeart/2005/8/layout/vList2"/>
    <dgm:cxn modelId="{97DEE60C-9621-4790-BF2E-B0949F1CBDBB}" type="presParOf" srcId="{061F760A-1E55-472B-A721-D06776CCF849}" destId="{A5F7C4CA-40CF-48F0-A247-22C5736CD2F2}" srcOrd="5" destOrd="0" presId="urn:microsoft.com/office/officeart/2005/8/layout/vList2"/>
    <dgm:cxn modelId="{CF80D37E-A02C-4AFC-AF98-9102CF693135}" type="presParOf" srcId="{061F760A-1E55-472B-A721-D06776CCF849}" destId="{C29CCDC1-6096-4920-8D8D-399538AA3009}" srcOrd="6" destOrd="0" presId="urn:microsoft.com/office/officeart/2005/8/layout/vList2"/>
    <dgm:cxn modelId="{09CB3473-D5BC-4CBD-BE01-4BC5442E6477}" type="presParOf" srcId="{061F760A-1E55-472B-A721-D06776CCF849}" destId="{1515DBC6-F296-4F90-A38A-68786BF89804}" srcOrd="7" destOrd="0" presId="urn:microsoft.com/office/officeart/2005/8/layout/vList2"/>
    <dgm:cxn modelId="{85A4E17E-F836-42C9-8AFB-E4AFED5F80DF}" type="presParOf" srcId="{061F760A-1E55-472B-A721-D06776CCF849}" destId="{F9BD1C03-A36D-453F-A8FE-95641D11F9D8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5894104-D8ED-49C8-AEE4-787C8CBBE56B}" type="doc">
      <dgm:prSet loTypeId="urn:microsoft.com/office/officeart/2005/8/layout/list1" loCatId="list" qsTypeId="urn:microsoft.com/office/officeart/2005/8/quickstyle/simple2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C4738909-2000-418F-B0D5-343AD464BCAB}">
      <dgm:prSet/>
      <dgm:spPr/>
      <dgm:t>
        <a:bodyPr/>
        <a:lstStyle/>
        <a:p>
          <a:r>
            <a:rPr lang="en-US"/>
            <a:t>Macro-influencers</a:t>
          </a:r>
        </a:p>
      </dgm:t>
    </dgm:pt>
    <dgm:pt modelId="{ADB9A05B-E4E8-4FDF-967A-9F5A8DE3824A}" type="parTrans" cxnId="{654AA8BC-76D0-4384-AB75-BB3C68B561F1}">
      <dgm:prSet/>
      <dgm:spPr/>
      <dgm:t>
        <a:bodyPr/>
        <a:lstStyle/>
        <a:p>
          <a:endParaRPr lang="en-US"/>
        </a:p>
      </dgm:t>
    </dgm:pt>
    <dgm:pt modelId="{5B46FEFC-D100-4640-B21A-3589A83D33B8}" type="sibTrans" cxnId="{654AA8BC-76D0-4384-AB75-BB3C68B561F1}">
      <dgm:prSet/>
      <dgm:spPr/>
      <dgm:t>
        <a:bodyPr/>
        <a:lstStyle/>
        <a:p>
          <a:endParaRPr lang="en-US"/>
        </a:p>
      </dgm:t>
    </dgm:pt>
    <dgm:pt modelId="{BCFB63BA-17EE-4AA3-9CFB-6DBEB4246EE5}">
      <dgm:prSet/>
      <dgm:spPr/>
      <dgm:t>
        <a:bodyPr/>
        <a:lstStyle/>
        <a:p>
          <a:r>
            <a:rPr lang="en-US"/>
            <a:t>Micro-influencers</a:t>
          </a:r>
        </a:p>
      </dgm:t>
    </dgm:pt>
    <dgm:pt modelId="{C0FE866C-F2DF-448E-ABD7-F13F85996C18}" type="parTrans" cxnId="{4B87F221-F64E-4A2B-89C2-9420EBD069A3}">
      <dgm:prSet/>
      <dgm:spPr/>
      <dgm:t>
        <a:bodyPr/>
        <a:lstStyle/>
        <a:p>
          <a:endParaRPr lang="en-US"/>
        </a:p>
      </dgm:t>
    </dgm:pt>
    <dgm:pt modelId="{07EDF267-6FCD-4C41-AF17-7E9C0FEBEFE6}" type="sibTrans" cxnId="{4B87F221-F64E-4A2B-89C2-9420EBD069A3}">
      <dgm:prSet/>
      <dgm:spPr/>
      <dgm:t>
        <a:bodyPr/>
        <a:lstStyle/>
        <a:p>
          <a:endParaRPr lang="en-US"/>
        </a:p>
      </dgm:t>
    </dgm:pt>
    <dgm:pt modelId="{612FC7B2-B7A0-47D2-9455-08BAC40B72AF}">
      <dgm:prSet/>
      <dgm:spPr/>
      <dgm:t>
        <a:bodyPr/>
        <a:lstStyle/>
        <a:p>
          <a:r>
            <a:rPr lang="en-US"/>
            <a:t>Advertisements in different social media</a:t>
          </a:r>
        </a:p>
      </dgm:t>
    </dgm:pt>
    <dgm:pt modelId="{99DACC16-3ED9-4E85-B3FB-89AF0E0D0130}" type="parTrans" cxnId="{4482B381-C470-4BF7-BA26-0CAED3BBB4D4}">
      <dgm:prSet/>
      <dgm:spPr/>
      <dgm:t>
        <a:bodyPr/>
        <a:lstStyle/>
        <a:p>
          <a:endParaRPr lang="en-US"/>
        </a:p>
      </dgm:t>
    </dgm:pt>
    <dgm:pt modelId="{82E13B9E-CA41-452C-A523-707C033F21AF}" type="sibTrans" cxnId="{4482B381-C470-4BF7-BA26-0CAED3BBB4D4}">
      <dgm:prSet/>
      <dgm:spPr/>
      <dgm:t>
        <a:bodyPr/>
        <a:lstStyle/>
        <a:p>
          <a:endParaRPr lang="en-US"/>
        </a:p>
      </dgm:t>
    </dgm:pt>
    <dgm:pt modelId="{E7FC5579-00B0-4B5E-AE82-5DDCB5D9DF50}">
      <dgm:prSet/>
      <dgm:spPr/>
      <dgm:t>
        <a:bodyPr/>
        <a:lstStyle/>
        <a:p>
          <a:r>
            <a:rPr lang="en-US"/>
            <a:t>Trial period for promotion </a:t>
          </a:r>
        </a:p>
      </dgm:t>
    </dgm:pt>
    <dgm:pt modelId="{606C1046-08C5-43E9-B0BB-A57E5C0DBD02}" type="parTrans" cxnId="{5DBB7405-8A82-453A-825C-2E3444C57B01}">
      <dgm:prSet/>
      <dgm:spPr/>
      <dgm:t>
        <a:bodyPr/>
        <a:lstStyle/>
        <a:p>
          <a:endParaRPr lang="en-US"/>
        </a:p>
      </dgm:t>
    </dgm:pt>
    <dgm:pt modelId="{309F6A2E-E1FB-402B-8466-9EA09E51AF8A}" type="sibTrans" cxnId="{5DBB7405-8A82-453A-825C-2E3444C57B01}">
      <dgm:prSet/>
      <dgm:spPr/>
      <dgm:t>
        <a:bodyPr/>
        <a:lstStyle/>
        <a:p>
          <a:endParaRPr lang="en-US"/>
        </a:p>
      </dgm:t>
    </dgm:pt>
    <dgm:pt modelId="{B1E5EA04-0FC9-4EDE-8F7F-162C19F90A4F}" type="pres">
      <dgm:prSet presAssocID="{45894104-D8ED-49C8-AEE4-787C8CBBE56B}" presName="linear" presStyleCnt="0">
        <dgm:presLayoutVars>
          <dgm:dir/>
          <dgm:animLvl val="lvl"/>
          <dgm:resizeHandles val="exact"/>
        </dgm:presLayoutVars>
      </dgm:prSet>
      <dgm:spPr/>
    </dgm:pt>
    <dgm:pt modelId="{37361E02-5BDF-4790-BC10-288B8AFB30F4}" type="pres">
      <dgm:prSet presAssocID="{C4738909-2000-418F-B0D5-343AD464BCAB}" presName="parentLin" presStyleCnt="0"/>
      <dgm:spPr/>
    </dgm:pt>
    <dgm:pt modelId="{4E63A11A-465E-4B62-A077-CD22D4AB0861}" type="pres">
      <dgm:prSet presAssocID="{C4738909-2000-418F-B0D5-343AD464BCAB}" presName="parentLeftMargin" presStyleLbl="node1" presStyleIdx="0" presStyleCnt="4"/>
      <dgm:spPr/>
    </dgm:pt>
    <dgm:pt modelId="{05E9FF21-05E3-4F4B-B970-98F1FC812465}" type="pres">
      <dgm:prSet presAssocID="{C4738909-2000-418F-B0D5-343AD464BCAB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B4F9B215-FEE1-487B-97AD-85194F93C21D}" type="pres">
      <dgm:prSet presAssocID="{C4738909-2000-418F-B0D5-343AD464BCAB}" presName="negativeSpace" presStyleCnt="0"/>
      <dgm:spPr/>
    </dgm:pt>
    <dgm:pt modelId="{6F0E7C97-081D-41CF-8DC5-BB4FEEFBFE07}" type="pres">
      <dgm:prSet presAssocID="{C4738909-2000-418F-B0D5-343AD464BCAB}" presName="childText" presStyleLbl="conFgAcc1" presStyleIdx="0" presStyleCnt="4">
        <dgm:presLayoutVars>
          <dgm:bulletEnabled val="1"/>
        </dgm:presLayoutVars>
      </dgm:prSet>
      <dgm:spPr/>
    </dgm:pt>
    <dgm:pt modelId="{C45FCE86-7E38-4D62-93E6-D5E75680420C}" type="pres">
      <dgm:prSet presAssocID="{5B46FEFC-D100-4640-B21A-3589A83D33B8}" presName="spaceBetweenRectangles" presStyleCnt="0"/>
      <dgm:spPr/>
    </dgm:pt>
    <dgm:pt modelId="{087DECEF-A0FC-42AE-8AD8-89190B803649}" type="pres">
      <dgm:prSet presAssocID="{BCFB63BA-17EE-4AA3-9CFB-6DBEB4246EE5}" presName="parentLin" presStyleCnt="0"/>
      <dgm:spPr/>
    </dgm:pt>
    <dgm:pt modelId="{6506D21B-11CD-4001-B09B-71B2946F6534}" type="pres">
      <dgm:prSet presAssocID="{BCFB63BA-17EE-4AA3-9CFB-6DBEB4246EE5}" presName="parentLeftMargin" presStyleLbl="node1" presStyleIdx="0" presStyleCnt="4"/>
      <dgm:spPr/>
    </dgm:pt>
    <dgm:pt modelId="{5A6B521F-414F-478F-BFD2-BF5E26E0F470}" type="pres">
      <dgm:prSet presAssocID="{BCFB63BA-17EE-4AA3-9CFB-6DBEB4246EE5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FDEEAF03-D35B-46D4-9AE1-D68CEF5E6763}" type="pres">
      <dgm:prSet presAssocID="{BCFB63BA-17EE-4AA3-9CFB-6DBEB4246EE5}" presName="negativeSpace" presStyleCnt="0"/>
      <dgm:spPr/>
    </dgm:pt>
    <dgm:pt modelId="{1AD77305-0409-4E8C-A7C7-F9E548C25F0F}" type="pres">
      <dgm:prSet presAssocID="{BCFB63BA-17EE-4AA3-9CFB-6DBEB4246EE5}" presName="childText" presStyleLbl="conFgAcc1" presStyleIdx="1" presStyleCnt="4">
        <dgm:presLayoutVars>
          <dgm:bulletEnabled val="1"/>
        </dgm:presLayoutVars>
      </dgm:prSet>
      <dgm:spPr/>
    </dgm:pt>
    <dgm:pt modelId="{C4A3911F-F098-407D-A534-0BBEFAFB22B3}" type="pres">
      <dgm:prSet presAssocID="{07EDF267-6FCD-4C41-AF17-7E9C0FEBEFE6}" presName="spaceBetweenRectangles" presStyleCnt="0"/>
      <dgm:spPr/>
    </dgm:pt>
    <dgm:pt modelId="{A4F82BB7-2BF3-4A68-BC3E-69C57D322950}" type="pres">
      <dgm:prSet presAssocID="{612FC7B2-B7A0-47D2-9455-08BAC40B72AF}" presName="parentLin" presStyleCnt="0"/>
      <dgm:spPr/>
    </dgm:pt>
    <dgm:pt modelId="{219D9C7B-B008-49DB-8E99-B9919C44B5FA}" type="pres">
      <dgm:prSet presAssocID="{612FC7B2-B7A0-47D2-9455-08BAC40B72AF}" presName="parentLeftMargin" presStyleLbl="node1" presStyleIdx="1" presStyleCnt="4"/>
      <dgm:spPr/>
    </dgm:pt>
    <dgm:pt modelId="{4B75F4F4-ABCC-4DE6-A52E-45E52E599137}" type="pres">
      <dgm:prSet presAssocID="{612FC7B2-B7A0-47D2-9455-08BAC40B72AF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16E478A6-8E5F-4DC3-9F7A-D16106DAA3B1}" type="pres">
      <dgm:prSet presAssocID="{612FC7B2-B7A0-47D2-9455-08BAC40B72AF}" presName="negativeSpace" presStyleCnt="0"/>
      <dgm:spPr/>
    </dgm:pt>
    <dgm:pt modelId="{293E519A-FBD5-4215-B394-025F32C6D641}" type="pres">
      <dgm:prSet presAssocID="{612FC7B2-B7A0-47D2-9455-08BAC40B72AF}" presName="childText" presStyleLbl="conFgAcc1" presStyleIdx="2" presStyleCnt="4">
        <dgm:presLayoutVars>
          <dgm:bulletEnabled val="1"/>
        </dgm:presLayoutVars>
      </dgm:prSet>
      <dgm:spPr/>
    </dgm:pt>
    <dgm:pt modelId="{20FD97ED-806D-4F1B-8BF8-A8665719FED4}" type="pres">
      <dgm:prSet presAssocID="{82E13B9E-CA41-452C-A523-707C033F21AF}" presName="spaceBetweenRectangles" presStyleCnt="0"/>
      <dgm:spPr/>
    </dgm:pt>
    <dgm:pt modelId="{2A27AA94-3376-4ED8-9415-EDE12800CF81}" type="pres">
      <dgm:prSet presAssocID="{E7FC5579-00B0-4B5E-AE82-5DDCB5D9DF50}" presName="parentLin" presStyleCnt="0"/>
      <dgm:spPr/>
    </dgm:pt>
    <dgm:pt modelId="{E9B89CB2-35BC-4390-8AFA-F504FF1272EB}" type="pres">
      <dgm:prSet presAssocID="{E7FC5579-00B0-4B5E-AE82-5DDCB5D9DF50}" presName="parentLeftMargin" presStyleLbl="node1" presStyleIdx="2" presStyleCnt="4"/>
      <dgm:spPr/>
    </dgm:pt>
    <dgm:pt modelId="{DFD9ED62-3AD4-411A-A1A7-3840D2BFC5F8}" type="pres">
      <dgm:prSet presAssocID="{E7FC5579-00B0-4B5E-AE82-5DDCB5D9DF50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D0D57B74-29A5-4BCA-8C91-022AE5C40633}" type="pres">
      <dgm:prSet presAssocID="{E7FC5579-00B0-4B5E-AE82-5DDCB5D9DF50}" presName="negativeSpace" presStyleCnt="0"/>
      <dgm:spPr/>
    </dgm:pt>
    <dgm:pt modelId="{7367CF27-63CB-4A37-8714-7FCEA2656D54}" type="pres">
      <dgm:prSet presAssocID="{E7FC5579-00B0-4B5E-AE82-5DDCB5D9DF50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5DBB7405-8A82-453A-825C-2E3444C57B01}" srcId="{45894104-D8ED-49C8-AEE4-787C8CBBE56B}" destId="{E7FC5579-00B0-4B5E-AE82-5DDCB5D9DF50}" srcOrd="3" destOrd="0" parTransId="{606C1046-08C5-43E9-B0BB-A57E5C0DBD02}" sibTransId="{309F6A2E-E1FB-402B-8466-9EA09E51AF8A}"/>
    <dgm:cxn modelId="{1BED6F20-E24D-4BE8-9720-8757C2400EC4}" type="presOf" srcId="{C4738909-2000-418F-B0D5-343AD464BCAB}" destId="{05E9FF21-05E3-4F4B-B970-98F1FC812465}" srcOrd="1" destOrd="0" presId="urn:microsoft.com/office/officeart/2005/8/layout/list1"/>
    <dgm:cxn modelId="{4B87F221-F64E-4A2B-89C2-9420EBD069A3}" srcId="{45894104-D8ED-49C8-AEE4-787C8CBBE56B}" destId="{BCFB63BA-17EE-4AA3-9CFB-6DBEB4246EE5}" srcOrd="1" destOrd="0" parTransId="{C0FE866C-F2DF-448E-ABD7-F13F85996C18}" sibTransId="{07EDF267-6FCD-4C41-AF17-7E9C0FEBEFE6}"/>
    <dgm:cxn modelId="{20A5062E-7DA6-4D1E-AC23-8A2B45ED2995}" type="presOf" srcId="{E7FC5579-00B0-4B5E-AE82-5DDCB5D9DF50}" destId="{DFD9ED62-3AD4-411A-A1A7-3840D2BFC5F8}" srcOrd="1" destOrd="0" presId="urn:microsoft.com/office/officeart/2005/8/layout/list1"/>
    <dgm:cxn modelId="{E4E3DB39-5C60-46BD-BD6F-11B4CF57E42C}" type="presOf" srcId="{BCFB63BA-17EE-4AA3-9CFB-6DBEB4246EE5}" destId="{6506D21B-11CD-4001-B09B-71B2946F6534}" srcOrd="0" destOrd="0" presId="urn:microsoft.com/office/officeart/2005/8/layout/list1"/>
    <dgm:cxn modelId="{BBCA394A-D243-489C-994B-0469873D3D45}" type="presOf" srcId="{E7FC5579-00B0-4B5E-AE82-5DDCB5D9DF50}" destId="{E9B89CB2-35BC-4390-8AFA-F504FF1272EB}" srcOrd="0" destOrd="0" presId="urn:microsoft.com/office/officeart/2005/8/layout/list1"/>
    <dgm:cxn modelId="{5239154F-5103-4631-A8F9-BF657E276A4D}" type="presOf" srcId="{612FC7B2-B7A0-47D2-9455-08BAC40B72AF}" destId="{4B75F4F4-ABCC-4DE6-A52E-45E52E599137}" srcOrd="1" destOrd="0" presId="urn:microsoft.com/office/officeart/2005/8/layout/list1"/>
    <dgm:cxn modelId="{4482B381-C470-4BF7-BA26-0CAED3BBB4D4}" srcId="{45894104-D8ED-49C8-AEE4-787C8CBBE56B}" destId="{612FC7B2-B7A0-47D2-9455-08BAC40B72AF}" srcOrd="2" destOrd="0" parTransId="{99DACC16-3ED9-4E85-B3FB-89AF0E0D0130}" sibTransId="{82E13B9E-CA41-452C-A523-707C033F21AF}"/>
    <dgm:cxn modelId="{5B487D95-BF14-4539-B267-9B07C1145822}" type="presOf" srcId="{45894104-D8ED-49C8-AEE4-787C8CBBE56B}" destId="{B1E5EA04-0FC9-4EDE-8F7F-162C19F90A4F}" srcOrd="0" destOrd="0" presId="urn:microsoft.com/office/officeart/2005/8/layout/list1"/>
    <dgm:cxn modelId="{654AA8BC-76D0-4384-AB75-BB3C68B561F1}" srcId="{45894104-D8ED-49C8-AEE4-787C8CBBE56B}" destId="{C4738909-2000-418F-B0D5-343AD464BCAB}" srcOrd="0" destOrd="0" parTransId="{ADB9A05B-E4E8-4FDF-967A-9F5A8DE3824A}" sibTransId="{5B46FEFC-D100-4640-B21A-3589A83D33B8}"/>
    <dgm:cxn modelId="{7451E3CD-67C5-418D-AD6B-E556317AB65C}" type="presOf" srcId="{C4738909-2000-418F-B0D5-343AD464BCAB}" destId="{4E63A11A-465E-4B62-A077-CD22D4AB0861}" srcOrd="0" destOrd="0" presId="urn:microsoft.com/office/officeart/2005/8/layout/list1"/>
    <dgm:cxn modelId="{566580D0-31DE-43A7-9B6D-FD4302BE5A41}" type="presOf" srcId="{BCFB63BA-17EE-4AA3-9CFB-6DBEB4246EE5}" destId="{5A6B521F-414F-478F-BFD2-BF5E26E0F470}" srcOrd="1" destOrd="0" presId="urn:microsoft.com/office/officeart/2005/8/layout/list1"/>
    <dgm:cxn modelId="{15194CD6-9B73-450B-820D-7FE16A7114E5}" type="presOf" srcId="{612FC7B2-B7A0-47D2-9455-08BAC40B72AF}" destId="{219D9C7B-B008-49DB-8E99-B9919C44B5FA}" srcOrd="0" destOrd="0" presId="urn:microsoft.com/office/officeart/2005/8/layout/list1"/>
    <dgm:cxn modelId="{56AEEB12-51CF-40D0-BB5F-1FE81B4948F3}" type="presParOf" srcId="{B1E5EA04-0FC9-4EDE-8F7F-162C19F90A4F}" destId="{37361E02-5BDF-4790-BC10-288B8AFB30F4}" srcOrd="0" destOrd="0" presId="urn:microsoft.com/office/officeart/2005/8/layout/list1"/>
    <dgm:cxn modelId="{277FF2DF-9D04-423D-B175-82F26358C6F3}" type="presParOf" srcId="{37361E02-5BDF-4790-BC10-288B8AFB30F4}" destId="{4E63A11A-465E-4B62-A077-CD22D4AB0861}" srcOrd="0" destOrd="0" presId="urn:microsoft.com/office/officeart/2005/8/layout/list1"/>
    <dgm:cxn modelId="{855E7AD7-21C9-431C-B4C4-642D089B9146}" type="presParOf" srcId="{37361E02-5BDF-4790-BC10-288B8AFB30F4}" destId="{05E9FF21-05E3-4F4B-B970-98F1FC812465}" srcOrd="1" destOrd="0" presId="urn:microsoft.com/office/officeart/2005/8/layout/list1"/>
    <dgm:cxn modelId="{B83DE122-7110-44D8-A0FA-73B3A2E06F5C}" type="presParOf" srcId="{B1E5EA04-0FC9-4EDE-8F7F-162C19F90A4F}" destId="{B4F9B215-FEE1-487B-97AD-85194F93C21D}" srcOrd="1" destOrd="0" presId="urn:microsoft.com/office/officeart/2005/8/layout/list1"/>
    <dgm:cxn modelId="{38D575E5-C23A-40F7-8C54-4527B64ACADE}" type="presParOf" srcId="{B1E5EA04-0FC9-4EDE-8F7F-162C19F90A4F}" destId="{6F0E7C97-081D-41CF-8DC5-BB4FEEFBFE07}" srcOrd="2" destOrd="0" presId="urn:microsoft.com/office/officeart/2005/8/layout/list1"/>
    <dgm:cxn modelId="{9E0AF165-C14A-4D58-A78F-3C5A2A5C34F8}" type="presParOf" srcId="{B1E5EA04-0FC9-4EDE-8F7F-162C19F90A4F}" destId="{C45FCE86-7E38-4D62-93E6-D5E75680420C}" srcOrd="3" destOrd="0" presId="urn:microsoft.com/office/officeart/2005/8/layout/list1"/>
    <dgm:cxn modelId="{F096781F-EED2-43E8-A274-D9DC141BB8A8}" type="presParOf" srcId="{B1E5EA04-0FC9-4EDE-8F7F-162C19F90A4F}" destId="{087DECEF-A0FC-42AE-8AD8-89190B803649}" srcOrd="4" destOrd="0" presId="urn:microsoft.com/office/officeart/2005/8/layout/list1"/>
    <dgm:cxn modelId="{10A7FF79-5A5D-4DF4-8012-495AE340ABDE}" type="presParOf" srcId="{087DECEF-A0FC-42AE-8AD8-89190B803649}" destId="{6506D21B-11CD-4001-B09B-71B2946F6534}" srcOrd="0" destOrd="0" presId="urn:microsoft.com/office/officeart/2005/8/layout/list1"/>
    <dgm:cxn modelId="{6B90B711-E903-49CC-8D31-9D4C956887E1}" type="presParOf" srcId="{087DECEF-A0FC-42AE-8AD8-89190B803649}" destId="{5A6B521F-414F-478F-BFD2-BF5E26E0F470}" srcOrd="1" destOrd="0" presId="urn:microsoft.com/office/officeart/2005/8/layout/list1"/>
    <dgm:cxn modelId="{F844D4BC-1C3E-4DE3-81C3-EDE45A104143}" type="presParOf" srcId="{B1E5EA04-0FC9-4EDE-8F7F-162C19F90A4F}" destId="{FDEEAF03-D35B-46D4-9AE1-D68CEF5E6763}" srcOrd="5" destOrd="0" presId="urn:microsoft.com/office/officeart/2005/8/layout/list1"/>
    <dgm:cxn modelId="{1BAFDE49-82CC-4D26-BCF5-A7FB1CF7DC25}" type="presParOf" srcId="{B1E5EA04-0FC9-4EDE-8F7F-162C19F90A4F}" destId="{1AD77305-0409-4E8C-A7C7-F9E548C25F0F}" srcOrd="6" destOrd="0" presId="urn:microsoft.com/office/officeart/2005/8/layout/list1"/>
    <dgm:cxn modelId="{9AEBA41A-A526-47D6-864D-D1DC723264E9}" type="presParOf" srcId="{B1E5EA04-0FC9-4EDE-8F7F-162C19F90A4F}" destId="{C4A3911F-F098-407D-A534-0BBEFAFB22B3}" srcOrd="7" destOrd="0" presId="urn:microsoft.com/office/officeart/2005/8/layout/list1"/>
    <dgm:cxn modelId="{CD357F3B-691E-4D5D-B53E-B7D0A8B0B1EC}" type="presParOf" srcId="{B1E5EA04-0FC9-4EDE-8F7F-162C19F90A4F}" destId="{A4F82BB7-2BF3-4A68-BC3E-69C57D322950}" srcOrd="8" destOrd="0" presId="urn:microsoft.com/office/officeart/2005/8/layout/list1"/>
    <dgm:cxn modelId="{826E3BF6-13E1-42E7-83D1-828D9E9DFD5C}" type="presParOf" srcId="{A4F82BB7-2BF3-4A68-BC3E-69C57D322950}" destId="{219D9C7B-B008-49DB-8E99-B9919C44B5FA}" srcOrd="0" destOrd="0" presId="urn:microsoft.com/office/officeart/2005/8/layout/list1"/>
    <dgm:cxn modelId="{B58C6D0A-06D4-4C94-9DB7-7FA5D968AE98}" type="presParOf" srcId="{A4F82BB7-2BF3-4A68-BC3E-69C57D322950}" destId="{4B75F4F4-ABCC-4DE6-A52E-45E52E599137}" srcOrd="1" destOrd="0" presId="urn:microsoft.com/office/officeart/2005/8/layout/list1"/>
    <dgm:cxn modelId="{198EDD81-F120-45B0-A3A2-CF4A31F17980}" type="presParOf" srcId="{B1E5EA04-0FC9-4EDE-8F7F-162C19F90A4F}" destId="{16E478A6-8E5F-4DC3-9F7A-D16106DAA3B1}" srcOrd="9" destOrd="0" presId="urn:microsoft.com/office/officeart/2005/8/layout/list1"/>
    <dgm:cxn modelId="{D598BD64-87F0-46C0-9E80-805AED7B4D92}" type="presParOf" srcId="{B1E5EA04-0FC9-4EDE-8F7F-162C19F90A4F}" destId="{293E519A-FBD5-4215-B394-025F32C6D641}" srcOrd="10" destOrd="0" presId="urn:microsoft.com/office/officeart/2005/8/layout/list1"/>
    <dgm:cxn modelId="{67E2A3C1-7749-4C4C-B510-A45AA8AB773A}" type="presParOf" srcId="{B1E5EA04-0FC9-4EDE-8F7F-162C19F90A4F}" destId="{20FD97ED-806D-4F1B-8BF8-A8665719FED4}" srcOrd="11" destOrd="0" presId="urn:microsoft.com/office/officeart/2005/8/layout/list1"/>
    <dgm:cxn modelId="{1A1F3640-6885-4242-AD4D-097F613A10D7}" type="presParOf" srcId="{B1E5EA04-0FC9-4EDE-8F7F-162C19F90A4F}" destId="{2A27AA94-3376-4ED8-9415-EDE12800CF81}" srcOrd="12" destOrd="0" presId="urn:microsoft.com/office/officeart/2005/8/layout/list1"/>
    <dgm:cxn modelId="{A32EAFFF-6D89-45E7-8CED-FCEF83B6E89E}" type="presParOf" srcId="{2A27AA94-3376-4ED8-9415-EDE12800CF81}" destId="{E9B89CB2-35BC-4390-8AFA-F504FF1272EB}" srcOrd="0" destOrd="0" presId="urn:microsoft.com/office/officeart/2005/8/layout/list1"/>
    <dgm:cxn modelId="{D8C94119-AE3F-4425-8BAD-405CB922222E}" type="presParOf" srcId="{2A27AA94-3376-4ED8-9415-EDE12800CF81}" destId="{DFD9ED62-3AD4-411A-A1A7-3840D2BFC5F8}" srcOrd="1" destOrd="0" presId="urn:microsoft.com/office/officeart/2005/8/layout/list1"/>
    <dgm:cxn modelId="{6D27C54F-F6FC-4310-8D65-8472DD2153F8}" type="presParOf" srcId="{B1E5EA04-0FC9-4EDE-8F7F-162C19F90A4F}" destId="{D0D57B74-29A5-4BCA-8C91-022AE5C40633}" srcOrd="13" destOrd="0" presId="urn:microsoft.com/office/officeart/2005/8/layout/list1"/>
    <dgm:cxn modelId="{0960876C-453C-454C-B1DA-B4006F003271}" type="presParOf" srcId="{B1E5EA04-0FC9-4EDE-8F7F-162C19F90A4F}" destId="{7367CF27-63CB-4A37-8714-7FCEA2656D54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2BBA45-95EA-4BF0-B987-61769361D9CF}">
      <dsp:nvSpPr>
        <dsp:cNvPr id="0" name=""/>
        <dsp:cNvSpPr/>
      </dsp:nvSpPr>
      <dsp:spPr>
        <a:xfrm>
          <a:off x="1049" y="811999"/>
          <a:ext cx="3682826" cy="23385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B17149-5C41-4D57-BB2B-83B2983F8A29}">
      <dsp:nvSpPr>
        <dsp:cNvPr id="0" name=""/>
        <dsp:cNvSpPr/>
      </dsp:nvSpPr>
      <dsp:spPr>
        <a:xfrm>
          <a:off x="410252" y="1200742"/>
          <a:ext cx="3682826" cy="23385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Use time and location to record your memories</a:t>
          </a:r>
        </a:p>
      </dsp:txBody>
      <dsp:txXfrm>
        <a:off x="478747" y="1269237"/>
        <a:ext cx="3545836" cy="2201604"/>
      </dsp:txXfrm>
    </dsp:sp>
    <dsp:sp modelId="{7D566CB9-2617-446C-8E23-51FF6F11AB09}">
      <dsp:nvSpPr>
        <dsp:cNvPr id="0" name=""/>
        <dsp:cNvSpPr/>
      </dsp:nvSpPr>
      <dsp:spPr>
        <a:xfrm>
          <a:off x="4502281" y="811999"/>
          <a:ext cx="3682826" cy="23385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447DD4-1C1A-457F-B41C-0556CCC1DFC3}">
      <dsp:nvSpPr>
        <dsp:cNvPr id="0" name=""/>
        <dsp:cNvSpPr/>
      </dsp:nvSpPr>
      <dsp:spPr>
        <a:xfrm>
          <a:off x="4911484" y="1200742"/>
          <a:ext cx="3682826" cy="23385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Display them to you when you want to recall the past</a:t>
          </a:r>
        </a:p>
      </dsp:txBody>
      <dsp:txXfrm>
        <a:off x="4979979" y="1269237"/>
        <a:ext cx="3545836" cy="220160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3BEB06-8668-4A0C-B4A2-E34D937EDC63}">
      <dsp:nvSpPr>
        <dsp:cNvPr id="0" name=""/>
        <dsp:cNvSpPr/>
      </dsp:nvSpPr>
      <dsp:spPr>
        <a:xfrm>
          <a:off x="0" y="105987"/>
          <a:ext cx="5990135" cy="95471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Nirvana Rebirth is a professional team</a:t>
          </a:r>
          <a:r>
            <a:rPr lang="en-US" sz="2400" kern="1200">
              <a:latin typeface="Century Schoolbook" panose="02040604050505020304"/>
            </a:rPr>
            <a:t> which made up of different experts</a:t>
          </a:r>
          <a:endParaRPr lang="en-US" sz="2400" kern="1200"/>
        </a:p>
      </dsp:txBody>
      <dsp:txXfrm>
        <a:off x="46606" y="152593"/>
        <a:ext cx="5896923" cy="861507"/>
      </dsp:txXfrm>
    </dsp:sp>
    <dsp:sp modelId="{28CE3DD1-EC65-41DE-AAF8-86CDA985E6F9}">
      <dsp:nvSpPr>
        <dsp:cNvPr id="0" name=""/>
        <dsp:cNvSpPr/>
      </dsp:nvSpPr>
      <dsp:spPr>
        <a:xfrm>
          <a:off x="0" y="1129827"/>
          <a:ext cx="5990135" cy="954719"/>
        </a:xfrm>
        <a:prstGeom prst="roundRect">
          <a:avLst/>
        </a:prstGeom>
        <a:solidFill>
          <a:schemeClr val="accent2">
            <a:hueOff val="-330843"/>
            <a:satOff val="373"/>
            <a:lumOff val="882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Century Schoolbook" panose="02040604050505020304"/>
            </a:rPr>
            <a:t>Graphical</a:t>
          </a:r>
          <a:r>
            <a:rPr lang="en-US" sz="2400" kern="1200"/>
            <a:t> designer</a:t>
          </a:r>
        </a:p>
      </dsp:txBody>
      <dsp:txXfrm>
        <a:off x="46606" y="1176433"/>
        <a:ext cx="5896923" cy="861507"/>
      </dsp:txXfrm>
    </dsp:sp>
    <dsp:sp modelId="{95B8240F-5C74-450B-BA5C-810EDC89B469}">
      <dsp:nvSpPr>
        <dsp:cNvPr id="0" name=""/>
        <dsp:cNvSpPr/>
      </dsp:nvSpPr>
      <dsp:spPr>
        <a:xfrm>
          <a:off x="0" y="2153667"/>
          <a:ext cx="5990135" cy="954719"/>
        </a:xfrm>
        <a:prstGeom prst="roundRect">
          <a:avLst/>
        </a:prstGeom>
        <a:solidFill>
          <a:schemeClr val="accent2">
            <a:hueOff val="-661686"/>
            <a:satOff val="746"/>
            <a:lumOff val="1765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Century Schoolbook" panose="02040604050505020304"/>
            </a:rPr>
            <a:t>Testing personnel </a:t>
          </a:r>
          <a:r>
            <a:rPr lang="en-US" sz="2400" kern="1200" err="1">
              <a:latin typeface="Century Schoolbook" panose="02040604050505020304"/>
            </a:rPr>
            <a:t>enginneer</a:t>
          </a:r>
          <a:endParaRPr lang="en-US" sz="2400" kern="1200"/>
        </a:p>
      </dsp:txBody>
      <dsp:txXfrm>
        <a:off x="46606" y="2200273"/>
        <a:ext cx="5896923" cy="861507"/>
      </dsp:txXfrm>
    </dsp:sp>
    <dsp:sp modelId="{1A4CE67F-4FB7-41D3-8F00-F6D71932BBE9}">
      <dsp:nvSpPr>
        <dsp:cNvPr id="0" name=""/>
        <dsp:cNvSpPr/>
      </dsp:nvSpPr>
      <dsp:spPr>
        <a:xfrm>
          <a:off x="0" y="3177507"/>
          <a:ext cx="5990135" cy="954719"/>
        </a:xfrm>
        <a:prstGeom prst="roundRect">
          <a:avLst/>
        </a:prstGeom>
        <a:solidFill>
          <a:schemeClr val="accent2">
            <a:hueOff val="-992530"/>
            <a:satOff val="1119"/>
            <a:lumOff val="2647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Century Schoolbook" panose="02040604050505020304"/>
            </a:rPr>
            <a:t>Computer engineer</a:t>
          </a:r>
        </a:p>
      </dsp:txBody>
      <dsp:txXfrm>
        <a:off x="46606" y="3224113"/>
        <a:ext cx="5896923" cy="861507"/>
      </dsp:txXfrm>
    </dsp:sp>
    <dsp:sp modelId="{844648A4-1C9F-45FC-8D6A-E3B123E2F63C}">
      <dsp:nvSpPr>
        <dsp:cNvPr id="0" name=""/>
        <dsp:cNvSpPr/>
      </dsp:nvSpPr>
      <dsp:spPr>
        <a:xfrm>
          <a:off x="0" y="4201347"/>
          <a:ext cx="5990135" cy="954719"/>
        </a:xfrm>
        <a:prstGeom prst="roundRect">
          <a:avLst/>
        </a:prstGeom>
        <a:solidFill>
          <a:schemeClr val="accent2">
            <a:hueOff val="-1323373"/>
            <a:satOff val="1492"/>
            <a:lumOff val="353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Century Schoolbook" panose="02040604050505020304"/>
            </a:rPr>
            <a:t>Advertising expert</a:t>
          </a:r>
        </a:p>
      </dsp:txBody>
      <dsp:txXfrm>
        <a:off x="46606" y="4247953"/>
        <a:ext cx="5896923" cy="86150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7781F7-05D2-46E9-9C8B-B8C93EF56C5E}">
      <dsp:nvSpPr>
        <dsp:cNvPr id="0" name=""/>
        <dsp:cNvSpPr/>
      </dsp:nvSpPr>
      <dsp:spPr>
        <a:xfrm>
          <a:off x="0" y="4061"/>
          <a:ext cx="5990135" cy="98397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>
              <a:latin typeface="Aharoni" panose="02010803020104030203" pitchFamily="2" charset="-79"/>
              <a:cs typeface="Aharoni" panose="02010803020104030203" pitchFamily="2" charset="-79"/>
            </a:rPr>
            <a:t>Available to download for free from</a:t>
          </a:r>
        </a:p>
      </dsp:txBody>
      <dsp:txXfrm>
        <a:off x="48033" y="52094"/>
        <a:ext cx="5894069" cy="887904"/>
      </dsp:txXfrm>
    </dsp:sp>
    <dsp:sp modelId="{2495EB1C-3A09-40E1-9487-6927C3F3CE5E}">
      <dsp:nvSpPr>
        <dsp:cNvPr id="0" name=""/>
        <dsp:cNvSpPr/>
      </dsp:nvSpPr>
      <dsp:spPr>
        <a:xfrm>
          <a:off x="0" y="1106028"/>
          <a:ext cx="5990135" cy="983970"/>
        </a:xfrm>
        <a:prstGeom prst="roundRect">
          <a:avLst/>
        </a:prstGeom>
        <a:solidFill>
          <a:schemeClr val="accent2">
            <a:hueOff val="-330843"/>
            <a:satOff val="373"/>
            <a:lumOff val="882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APPLE APP Store</a:t>
          </a:r>
        </a:p>
      </dsp:txBody>
      <dsp:txXfrm>
        <a:off x="48033" y="1154061"/>
        <a:ext cx="5894069" cy="887904"/>
      </dsp:txXfrm>
    </dsp:sp>
    <dsp:sp modelId="{A6DFD9CC-6A71-46EE-9E75-10E3ED063EEC}">
      <dsp:nvSpPr>
        <dsp:cNvPr id="0" name=""/>
        <dsp:cNvSpPr/>
      </dsp:nvSpPr>
      <dsp:spPr>
        <a:xfrm>
          <a:off x="0" y="2139042"/>
          <a:ext cx="5990135" cy="983970"/>
        </a:xfrm>
        <a:prstGeom prst="roundRect">
          <a:avLst/>
        </a:prstGeom>
        <a:solidFill>
          <a:schemeClr val="accent2">
            <a:hueOff val="-661686"/>
            <a:satOff val="746"/>
            <a:lumOff val="1765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GOOGLE Play Store</a:t>
          </a:r>
        </a:p>
      </dsp:txBody>
      <dsp:txXfrm>
        <a:off x="48033" y="2187075"/>
        <a:ext cx="5894069" cy="887904"/>
      </dsp:txXfrm>
    </dsp:sp>
    <dsp:sp modelId="{C29CCDC1-6096-4920-8D8D-399538AA3009}">
      <dsp:nvSpPr>
        <dsp:cNvPr id="0" name=""/>
        <dsp:cNvSpPr/>
      </dsp:nvSpPr>
      <dsp:spPr>
        <a:xfrm>
          <a:off x="0" y="3206532"/>
          <a:ext cx="5990135" cy="983970"/>
        </a:xfrm>
        <a:prstGeom prst="roundRect">
          <a:avLst/>
        </a:prstGeom>
        <a:solidFill>
          <a:schemeClr val="accent2">
            <a:hueOff val="-992530"/>
            <a:satOff val="1119"/>
            <a:lumOff val="2647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Some Mainland China Platform (only Chinese Version)</a:t>
          </a:r>
        </a:p>
      </dsp:txBody>
      <dsp:txXfrm>
        <a:off x="48033" y="3254565"/>
        <a:ext cx="5894069" cy="887904"/>
      </dsp:txXfrm>
    </dsp:sp>
    <dsp:sp modelId="{F9BD1C03-A36D-453F-A8FE-95641D11F9D8}">
      <dsp:nvSpPr>
        <dsp:cNvPr id="0" name=""/>
        <dsp:cNvSpPr/>
      </dsp:nvSpPr>
      <dsp:spPr>
        <a:xfrm>
          <a:off x="0" y="4274022"/>
          <a:ext cx="5990135" cy="983970"/>
        </a:xfrm>
        <a:prstGeom prst="roundRect">
          <a:avLst/>
        </a:prstGeom>
        <a:solidFill>
          <a:schemeClr val="accent2">
            <a:hueOff val="-1323373"/>
            <a:satOff val="1492"/>
            <a:lumOff val="353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Our website (apply for both Android and IOS)</a:t>
          </a:r>
        </a:p>
      </dsp:txBody>
      <dsp:txXfrm>
        <a:off x="48033" y="4322055"/>
        <a:ext cx="5894069" cy="88790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0E7C97-081D-41CF-8DC5-BB4FEEFBFE07}">
      <dsp:nvSpPr>
        <dsp:cNvPr id="0" name=""/>
        <dsp:cNvSpPr/>
      </dsp:nvSpPr>
      <dsp:spPr>
        <a:xfrm>
          <a:off x="0" y="415758"/>
          <a:ext cx="9858191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E9FF21-05E3-4F4B-B970-98F1FC812465}">
      <dsp:nvSpPr>
        <dsp:cNvPr id="0" name=""/>
        <dsp:cNvSpPr/>
      </dsp:nvSpPr>
      <dsp:spPr>
        <a:xfrm>
          <a:off x="492909" y="76278"/>
          <a:ext cx="6900733" cy="6789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0831" tIns="0" rIns="260831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Macro-influencers</a:t>
          </a:r>
        </a:p>
      </dsp:txBody>
      <dsp:txXfrm>
        <a:off x="526053" y="109422"/>
        <a:ext cx="6834445" cy="612672"/>
      </dsp:txXfrm>
    </dsp:sp>
    <dsp:sp modelId="{1AD77305-0409-4E8C-A7C7-F9E548C25F0F}">
      <dsp:nvSpPr>
        <dsp:cNvPr id="0" name=""/>
        <dsp:cNvSpPr/>
      </dsp:nvSpPr>
      <dsp:spPr>
        <a:xfrm>
          <a:off x="0" y="1459039"/>
          <a:ext cx="9858191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5">
              <a:hueOff val="785595"/>
              <a:satOff val="-3757"/>
              <a:lumOff val="411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6B521F-414F-478F-BFD2-BF5E26E0F470}">
      <dsp:nvSpPr>
        <dsp:cNvPr id="0" name=""/>
        <dsp:cNvSpPr/>
      </dsp:nvSpPr>
      <dsp:spPr>
        <a:xfrm>
          <a:off x="492909" y="1119558"/>
          <a:ext cx="6900733" cy="678960"/>
        </a:xfrm>
        <a:prstGeom prst="roundRect">
          <a:avLst/>
        </a:prstGeom>
        <a:solidFill>
          <a:schemeClr val="accent5">
            <a:hueOff val="785595"/>
            <a:satOff val="-3757"/>
            <a:lumOff val="4118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0831" tIns="0" rIns="260831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Micro-influencers</a:t>
          </a:r>
        </a:p>
      </dsp:txBody>
      <dsp:txXfrm>
        <a:off x="526053" y="1152702"/>
        <a:ext cx="6834445" cy="612672"/>
      </dsp:txXfrm>
    </dsp:sp>
    <dsp:sp modelId="{293E519A-FBD5-4215-B394-025F32C6D641}">
      <dsp:nvSpPr>
        <dsp:cNvPr id="0" name=""/>
        <dsp:cNvSpPr/>
      </dsp:nvSpPr>
      <dsp:spPr>
        <a:xfrm>
          <a:off x="0" y="2502319"/>
          <a:ext cx="9858191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5">
              <a:hueOff val="1571189"/>
              <a:satOff val="-7513"/>
              <a:lumOff val="823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75F4F4-ABCC-4DE6-A52E-45E52E599137}">
      <dsp:nvSpPr>
        <dsp:cNvPr id="0" name=""/>
        <dsp:cNvSpPr/>
      </dsp:nvSpPr>
      <dsp:spPr>
        <a:xfrm>
          <a:off x="492909" y="2162839"/>
          <a:ext cx="6900733" cy="678960"/>
        </a:xfrm>
        <a:prstGeom prst="roundRect">
          <a:avLst/>
        </a:prstGeom>
        <a:solidFill>
          <a:schemeClr val="accent5">
            <a:hueOff val="1571189"/>
            <a:satOff val="-7513"/>
            <a:lumOff val="8235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0831" tIns="0" rIns="260831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Advertisements in different social media</a:t>
          </a:r>
        </a:p>
      </dsp:txBody>
      <dsp:txXfrm>
        <a:off x="526053" y="2195983"/>
        <a:ext cx="6834445" cy="612672"/>
      </dsp:txXfrm>
    </dsp:sp>
    <dsp:sp modelId="{7367CF27-63CB-4A37-8714-7FCEA2656D54}">
      <dsp:nvSpPr>
        <dsp:cNvPr id="0" name=""/>
        <dsp:cNvSpPr/>
      </dsp:nvSpPr>
      <dsp:spPr>
        <a:xfrm>
          <a:off x="0" y="3545599"/>
          <a:ext cx="9858191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5">
              <a:hueOff val="2356783"/>
              <a:satOff val="-11270"/>
              <a:lumOff val="1235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D9ED62-3AD4-411A-A1A7-3840D2BFC5F8}">
      <dsp:nvSpPr>
        <dsp:cNvPr id="0" name=""/>
        <dsp:cNvSpPr/>
      </dsp:nvSpPr>
      <dsp:spPr>
        <a:xfrm>
          <a:off x="492909" y="3206119"/>
          <a:ext cx="6900733" cy="678960"/>
        </a:xfrm>
        <a:prstGeom prst="roundRect">
          <a:avLst/>
        </a:prstGeom>
        <a:solidFill>
          <a:schemeClr val="accent5">
            <a:hueOff val="2356783"/>
            <a:satOff val="-11270"/>
            <a:lumOff val="12353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0831" tIns="0" rIns="260831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Trial period for promotion </a:t>
          </a:r>
        </a:p>
      </dsp:txBody>
      <dsp:txXfrm>
        <a:off x="526053" y="3239263"/>
        <a:ext cx="6834445" cy="6126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HK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645764-FD80-9B42-B621-9A6F6B87137B}" type="datetimeFigureOut">
              <a:rPr kumimoji="1" lang="zh-HK" altLang="en-US" smtClean="0"/>
              <a:t>19/12/2021</a:t>
            </a:fld>
            <a:endParaRPr kumimoji="1" lang="zh-HK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HK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  <a:endParaRPr kumimoji="1" lang="zh-HK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HK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7C0F88-1780-994E-B966-68CE60A51EC1}" type="slidenum">
              <a:rPr kumimoji="1" lang="zh-HK" altLang="en-US" smtClean="0"/>
              <a:t>‹#›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771305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HK"/>
              <a:t>David</a:t>
            </a:r>
            <a:endParaRPr kumimoji="1" lang="zh-HK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7C0F88-1780-994E-B966-68CE60A51EC1}" type="slidenum">
              <a:rPr kumimoji="1" lang="zh-HK" altLang="en-US" smtClean="0"/>
              <a:t>2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24987721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HK"/>
              <a:t>Oliver</a:t>
            </a:r>
            <a:endParaRPr kumimoji="1" lang="zh-HK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7C0F88-1780-994E-B966-68CE60A51EC1}" type="slidenum">
              <a:rPr kumimoji="1" lang="zh-HK" altLang="en-US" smtClean="0"/>
              <a:t>11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4392036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HK"/>
              <a:t>Gigi</a:t>
            </a:r>
            <a:endParaRPr kumimoji="1" lang="zh-HK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7C0F88-1780-994E-B966-68CE60A51EC1}" type="slidenum">
              <a:rPr kumimoji="1" lang="zh-HK" altLang="en-US" smtClean="0"/>
              <a:t>12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15594850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HK"/>
              <a:t>Leavia</a:t>
            </a:r>
            <a:endParaRPr kumimoji="1" lang="zh-HK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7C0F88-1780-994E-B966-68CE60A51EC1}" type="slidenum">
              <a:rPr kumimoji="1" lang="zh-HK" altLang="en-US" smtClean="0"/>
              <a:t>13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32495741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HK"/>
              <a:t>Oliver</a:t>
            </a:r>
            <a:endParaRPr kumimoji="1" lang="zh-HK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7C0F88-1780-994E-B966-68CE60A51EC1}" type="slidenum">
              <a:rPr kumimoji="1" lang="zh-HK" altLang="en-US" smtClean="0"/>
              <a:t>14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14742463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HK"/>
              <a:t>Oliver</a:t>
            </a:r>
            <a:endParaRPr kumimoji="1" lang="zh-HK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7C0F88-1780-994E-B966-68CE60A51EC1}" type="slidenum">
              <a:rPr kumimoji="1" lang="zh-HK" altLang="en-US" smtClean="0"/>
              <a:t>15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31116834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HK"/>
              <a:t>Christy</a:t>
            </a:r>
            <a:endParaRPr kumimoji="1" lang="zh-HK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7C0F88-1780-994E-B966-68CE60A51EC1}" type="slidenum">
              <a:rPr kumimoji="1" lang="zh-HK" altLang="en-US" smtClean="0"/>
              <a:t>16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16688703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HK"/>
              <a:t>Christy</a:t>
            </a:r>
            <a:endParaRPr kumimoji="1" lang="zh-HK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7C0F88-1780-994E-B966-68CE60A51EC1}" type="slidenum">
              <a:rPr kumimoji="1" lang="zh-HK" altLang="en-US" smtClean="0"/>
              <a:t>3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10565631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HK"/>
              <a:t>Aileen</a:t>
            </a:r>
            <a:endParaRPr kumimoji="1" lang="zh-HK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7C0F88-1780-994E-B966-68CE60A51EC1}" type="slidenum">
              <a:rPr kumimoji="1" lang="zh-HK" altLang="en-US" smtClean="0"/>
              <a:t>4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37353755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HK"/>
              <a:t>Aileen</a:t>
            </a:r>
            <a:endParaRPr kumimoji="1" lang="zh-HK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7C0F88-1780-994E-B966-68CE60A51EC1}" type="slidenum">
              <a:rPr kumimoji="1" lang="zh-HK" altLang="en-US" smtClean="0"/>
              <a:t>5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15374414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HK"/>
              <a:t>Elise</a:t>
            </a:r>
            <a:endParaRPr kumimoji="1" lang="zh-HK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7C0F88-1780-994E-B966-68CE60A51EC1}" type="slidenum">
              <a:rPr kumimoji="1" lang="zh-HK" altLang="en-US" smtClean="0"/>
              <a:t>6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8247973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HK"/>
              <a:t>Elise</a:t>
            </a:r>
            <a:endParaRPr kumimoji="1" lang="zh-HK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7C0F88-1780-994E-B966-68CE60A51EC1}" type="slidenum">
              <a:rPr kumimoji="1" lang="zh-HK" altLang="en-US" smtClean="0"/>
              <a:t>7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27727745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HK"/>
              <a:t>Gigi</a:t>
            </a:r>
            <a:endParaRPr kumimoji="1" lang="zh-HK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7C0F88-1780-994E-B966-68CE60A51EC1}" type="slidenum">
              <a:rPr kumimoji="1" lang="zh-HK" altLang="en-US" smtClean="0"/>
              <a:t>8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16907584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HK"/>
              <a:t>Leavia</a:t>
            </a:r>
            <a:endParaRPr kumimoji="1" lang="zh-HK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7C0F88-1780-994E-B966-68CE60A51EC1}" type="slidenum">
              <a:rPr kumimoji="1" lang="zh-HK" altLang="en-US" smtClean="0"/>
              <a:t>9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34896060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HK"/>
              <a:t>David</a:t>
            </a:r>
            <a:endParaRPr kumimoji="1" lang="zh-HK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7C0F88-1780-994E-B966-68CE60A51EC1}" type="slidenum">
              <a:rPr kumimoji="1" lang="zh-HK" altLang="en-US" smtClean="0"/>
              <a:t>10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2782849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E504704-7D6A-4E25-AB34-7BD27D52B94B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9F20C4E4-9C16-4BF1-85CD-063900345CA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463291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04704-7D6A-4E25-AB34-7BD27D52B94B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0C4E4-9C16-4BF1-85CD-063900345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701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04704-7D6A-4E25-AB34-7BD27D52B94B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0C4E4-9C16-4BF1-85CD-063900345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990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04704-7D6A-4E25-AB34-7BD27D52B94B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0C4E4-9C16-4BF1-85CD-063900345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254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04704-7D6A-4E25-AB34-7BD27D52B94B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0C4E4-9C16-4BF1-85CD-063900345CA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70843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04704-7D6A-4E25-AB34-7BD27D52B94B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0C4E4-9C16-4BF1-85CD-063900345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880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04704-7D6A-4E25-AB34-7BD27D52B94B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0C4E4-9C16-4BF1-85CD-063900345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843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04704-7D6A-4E25-AB34-7BD27D52B94B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0C4E4-9C16-4BF1-85CD-063900345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812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04704-7D6A-4E25-AB34-7BD27D52B94B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0C4E4-9C16-4BF1-85CD-063900345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660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04704-7D6A-4E25-AB34-7BD27D52B94B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0C4E4-9C16-4BF1-85CD-063900345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489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04704-7D6A-4E25-AB34-7BD27D52B94B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0C4E4-9C16-4BF1-85CD-063900345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797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5E504704-7D6A-4E25-AB34-7BD27D52B94B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9F20C4E4-9C16-4BF1-85CD-063900345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257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hyperlink" Target="https://1drv.ms/v/s!AqxxZT3hGUQTheIoO91kK4iSyN5upw?e=1z4TsN" TargetMode="External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2D325-306E-426F-ABE0-DAD30ED1FE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Project 3: </a:t>
            </a:r>
            <a:br>
              <a:rPr lang="en-US"/>
            </a:br>
            <a:r>
              <a:rPr lang="en-US" sz="6600"/>
              <a:t>G</a:t>
            </a:r>
            <a:r>
              <a:rPr lang="en-US" altLang="zh-CN" sz="6600"/>
              <a:t>roup 3 Business Ideas</a:t>
            </a:r>
            <a:br>
              <a:rPr lang="en-US" altLang="zh-CN" sz="6600"/>
            </a:b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C30E02-0E4E-4396-8175-D9DF6CE025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4942840"/>
            <a:ext cx="9418320" cy="169164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latin typeface="Times New Roman" panose="02020603050405020304" pitchFamily="18" charset="0"/>
                <a:ea typeface="等线" panose="02010600030101010101" pitchFamily="2" charset="-122"/>
                <a:cs typeface="Arial" panose="020B0604020202020204" pitchFamily="34" charset="0"/>
              </a:rPr>
              <a:t>Group 3 Members:</a:t>
            </a:r>
            <a:r>
              <a:rPr lang="en-US" sz="18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Arial" panose="020B0604020202020204" pitchFamily="34" charset="0"/>
              </a:rPr>
              <a:t>Jiang Guanlin, Huang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Arial" panose="020B0604020202020204" pitchFamily="34" charset="0"/>
              </a:rPr>
              <a:t>Tianji</a:t>
            </a:r>
            <a:r>
              <a:rPr lang="en-US" sz="18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Arial" panose="020B0604020202020204" pitchFamily="34" charset="0"/>
              </a:rPr>
              <a:t>, Hong Yuling, Lau Choi Yu, Lam Wan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Arial" panose="020B0604020202020204" pitchFamily="34" charset="0"/>
              </a:rPr>
              <a:t>Yuet</a:t>
            </a:r>
            <a:r>
              <a:rPr lang="en-US" sz="18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Arial" panose="020B0604020202020204" pitchFamily="34" charset="0"/>
              </a:rPr>
              <a:t>, Yang Xiao Lin, Lam Ho Yan</a:t>
            </a:r>
          </a:p>
          <a:p>
            <a:br>
              <a:rPr lang="en-US" sz="18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Arial" panose="020B0604020202020204" pitchFamily="34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290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2D20A-1AE7-4DDE-AC06-7A94A1E3D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/>
              <a:t>Company - Profit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DC2DA-3F21-4E23-8D30-65A021594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933575"/>
            <a:ext cx="4401509" cy="42465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Free for basic functions</a:t>
            </a:r>
          </a:p>
          <a:p>
            <a:r>
              <a:rPr lang="en-US"/>
              <a:t>Charged for advanced functions</a:t>
            </a:r>
          </a:p>
          <a:p>
            <a:r>
              <a:rPr lang="en-US"/>
              <a:t>No advertisements for premium</a:t>
            </a:r>
          </a:p>
          <a:p>
            <a:r>
              <a:rPr lang="en-US"/>
              <a:t>Pay for limited-time special designed decorations</a:t>
            </a:r>
          </a:p>
          <a:p>
            <a:r>
              <a:rPr lang="en-US"/>
              <a:t>The fee based on times can attract the potential customers to purchase the monthly plan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7CECAB37-DDB3-47B5-8AAA-78F1665E67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4642558"/>
              </p:ext>
            </p:extLst>
          </p:nvPr>
        </p:nvGraphicFramePr>
        <p:xfrm>
          <a:off x="5663381" y="2111207"/>
          <a:ext cx="4749096" cy="33240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7274">
                  <a:extLst>
                    <a:ext uri="{9D8B030D-6E8A-4147-A177-3AD203B41FA5}">
                      <a16:colId xmlns:a16="http://schemas.microsoft.com/office/drawing/2014/main" val="1993351946"/>
                    </a:ext>
                  </a:extLst>
                </a:gridCol>
                <a:gridCol w="1187274">
                  <a:extLst>
                    <a:ext uri="{9D8B030D-6E8A-4147-A177-3AD203B41FA5}">
                      <a16:colId xmlns:a16="http://schemas.microsoft.com/office/drawing/2014/main" val="1958385412"/>
                    </a:ext>
                  </a:extLst>
                </a:gridCol>
                <a:gridCol w="1187274">
                  <a:extLst>
                    <a:ext uri="{9D8B030D-6E8A-4147-A177-3AD203B41FA5}">
                      <a16:colId xmlns:a16="http://schemas.microsoft.com/office/drawing/2014/main" val="1848413872"/>
                    </a:ext>
                  </a:extLst>
                </a:gridCol>
                <a:gridCol w="1187274">
                  <a:extLst>
                    <a:ext uri="{9D8B030D-6E8A-4147-A177-3AD203B41FA5}">
                      <a16:colId xmlns:a16="http://schemas.microsoft.com/office/drawing/2014/main" val="1014974162"/>
                    </a:ext>
                  </a:extLst>
                </a:gridCol>
              </a:tblGrid>
              <a:tr h="1721186">
                <a:tc>
                  <a:txBody>
                    <a:bodyPr/>
                    <a:lstStyle/>
                    <a:p>
                      <a:r>
                        <a:rPr lang="en-US" sz="1400"/>
                        <a:t>Basic Function</a:t>
                      </a:r>
                    </a:p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400"/>
                        <a:t>Make the Photo Timeline and video</a:t>
                      </a:r>
                    </a:p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400"/>
                        <a:t>Cloud Storage (Compress) + Timeline Video</a:t>
                      </a:r>
                    </a:p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400"/>
                        <a:t>Cloud Storage (Original image) + Timeline Video</a:t>
                      </a:r>
                    </a:p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81818"/>
                  </a:ext>
                </a:extLst>
              </a:tr>
              <a:tr h="6884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800"/>
                        <a:t>Free</a:t>
                      </a:r>
                    </a:p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800"/>
                        <a:t>10 HKD / time</a:t>
                      </a:r>
                    </a:p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800"/>
                        <a:t>20 HKD / Month</a:t>
                      </a:r>
                    </a:p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latin typeface="Century Schoolbook"/>
                        </a:rPr>
                        <a:t>40 HKD / Month</a:t>
                      </a:r>
                    </a:p>
                    <a:p>
                      <a:pPr lvl="0" algn="ctr">
                        <a:buNone/>
                      </a:pPr>
                      <a:endParaRPr lang="en-US" sz="1800" b="0" i="0" u="none" strike="noStrike" noProof="0">
                        <a:latin typeface="Century Schoolbook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7368932"/>
                  </a:ext>
                </a:extLst>
              </a:tr>
              <a:tr h="688475">
                <a:tc>
                  <a:txBody>
                    <a:bodyPr/>
                    <a:lstStyle/>
                    <a:p>
                      <a:r>
                        <a:rPr lang="en-US"/>
                        <a:t>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No 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No 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latin typeface="Century Schoolbook"/>
                        </a:rPr>
                        <a:t>No 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89471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98363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0B3D270-B19D-4DB8-BD3C-3E707485B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541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4B5B1B-5EF9-48D2-BE47-CB5B026A2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058" y="810193"/>
            <a:ext cx="3274143" cy="5209607"/>
          </a:xfrm>
        </p:spPr>
        <p:txBody>
          <a:bodyPr anchor="ctr">
            <a:normAutofit/>
          </a:bodyPr>
          <a:lstStyle/>
          <a:p>
            <a:r>
              <a:rPr lang="en-US" sz="4000" b="1">
                <a:solidFill>
                  <a:srgbClr val="FFFFFF"/>
                </a:solidFill>
              </a:rPr>
              <a:t>Company - Place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BDAF94-B52E-4307-B54C-EF413086FC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FC6B407-05CA-4BA4-BD0A-F265D79E5B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706370"/>
              </p:ext>
            </p:extLst>
          </p:nvPr>
        </p:nvGraphicFramePr>
        <p:xfrm>
          <a:off x="4658815" y="804672"/>
          <a:ext cx="5990136" cy="52620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381357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76248C8-0720-48AB-91BA-5F530BB41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2209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C2D958-9216-487B-8D90-B01B9D361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1" y="365760"/>
            <a:ext cx="9858383" cy="1325562"/>
          </a:xfrm>
        </p:spPr>
        <p:txBody>
          <a:bodyPr>
            <a:normAutofit/>
          </a:bodyPr>
          <a:lstStyle/>
          <a:p>
            <a:r>
              <a:rPr lang="en-US"/>
              <a:t>Company - Promotion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3BEDA7-D0B8-4802-8168-92452653B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EFF34B-7B1A-4F9D-8CEE-A40962BC7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63724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5DE382E-A95D-4CA4-A7EB-7BB339A5A0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7497720"/>
              </p:ext>
            </p:extLst>
          </p:nvPr>
        </p:nvGraphicFramePr>
        <p:xfrm>
          <a:off x="1262063" y="2013055"/>
          <a:ext cx="9858191" cy="42014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461228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1">
            <a:extLst>
              <a:ext uri="{FF2B5EF4-FFF2-40B4-BE49-F238E27FC236}">
                <a16:creationId xmlns:a16="http://schemas.microsoft.com/office/drawing/2014/main" id="{C758EC8D-68D1-4138-B719-BE00C78AD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" y="0"/>
            <a:ext cx="1220724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3">
            <a:extLst>
              <a:ext uri="{FF2B5EF4-FFF2-40B4-BE49-F238E27FC236}">
                <a16:creationId xmlns:a16="http://schemas.microsoft.com/office/drawing/2014/main" id="{514579E4-5B5F-42C9-B08F-A904C81B14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-2811"/>
            <a:ext cx="2556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6F2929-1DC8-4BA3-AE97-9E5F23287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559589" y="382452"/>
            <a:ext cx="5119177" cy="1968023"/>
          </a:xfrm>
        </p:spPr>
        <p:txBody>
          <a:bodyPr anchor="b">
            <a:normAutofit/>
          </a:bodyPr>
          <a:lstStyle/>
          <a:p>
            <a:pPr algn="r"/>
            <a:r>
              <a:rPr lang="en-US" sz="3600">
                <a:solidFill>
                  <a:schemeClr val="bg1"/>
                </a:solidFill>
              </a:rPr>
              <a:t>Company - </a:t>
            </a:r>
            <a:br>
              <a:rPr lang="en-US" sz="3600">
                <a:solidFill>
                  <a:schemeClr val="bg1"/>
                </a:solidFill>
              </a:rPr>
            </a:br>
            <a:r>
              <a:rPr lang="en-US" sz="3600">
                <a:solidFill>
                  <a:schemeClr val="bg1"/>
                </a:solidFill>
              </a:rPr>
              <a:t>Partnership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E6296-A36C-47CF-BD10-FD8EC1894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2654" y="965199"/>
            <a:ext cx="6670520" cy="5207002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3600" dirty="0"/>
              <a:t>Cooperate with… </a:t>
            </a:r>
          </a:p>
          <a:p>
            <a:pPr>
              <a:buFont typeface="Wingdings" pitchFamily="2" charset="2"/>
              <a:buChar char="l"/>
            </a:pPr>
            <a:r>
              <a:rPr lang="en-US" sz="2800" dirty="0"/>
              <a:t>Local artists</a:t>
            </a:r>
          </a:p>
          <a:p>
            <a:r>
              <a:rPr lang="en-US" sz="2000" dirty="0"/>
              <a:t>limited-time special designed decorations</a:t>
            </a:r>
          </a:p>
          <a:p>
            <a:pPr>
              <a:buFont typeface="Wingdings" pitchFamily="2" charset="2"/>
              <a:buChar char="l"/>
            </a:pPr>
            <a:r>
              <a:rPr lang="en-US" sz="2800" dirty="0"/>
              <a:t>Animation production companies</a:t>
            </a:r>
          </a:p>
          <a:p>
            <a:r>
              <a:rPr lang="en-US" sz="2000" dirty="0"/>
              <a:t>Offline activities</a:t>
            </a:r>
          </a:p>
          <a:p>
            <a:r>
              <a:rPr lang="en-US" sz="2000" dirty="0"/>
              <a:t>E.g. download our APP for free check-in with animation characters</a:t>
            </a:r>
          </a:p>
          <a:p>
            <a:endParaRPr lang="en-US" sz="2400" dirty="0"/>
          </a:p>
        </p:txBody>
      </p:sp>
      <p:sp>
        <p:nvSpPr>
          <p:cNvPr id="25" name="Rectangle 15">
            <a:extLst>
              <a:ext uri="{FF2B5EF4-FFF2-40B4-BE49-F238E27FC236}">
                <a16:creationId xmlns:a16="http://schemas.microsoft.com/office/drawing/2014/main" id="{B41BF6CF-E1B8-4EE2-9AE1-86A58DAFD7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299705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6">
            <a:extLst>
              <a:ext uri="{FF2B5EF4-FFF2-40B4-BE49-F238E27FC236}">
                <a16:creationId xmlns:a16="http://schemas.microsoft.com/office/drawing/2014/main" id="{C758EC8D-68D1-4138-B719-BE00C78AD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" y="0"/>
            <a:ext cx="1220724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8">
            <a:extLst>
              <a:ext uri="{FF2B5EF4-FFF2-40B4-BE49-F238E27FC236}">
                <a16:creationId xmlns:a16="http://schemas.microsoft.com/office/drawing/2014/main" id="{514579E4-5B5F-42C9-B08F-A904C81B14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-2811"/>
            <a:ext cx="2556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675A04-6DED-3C4E-BDFF-CAA8C3B4F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42734" y="1966676"/>
            <a:ext cx="2787188" cy="1908644"/>
          </a:xfrm>
        </p:spPr>
        <p:txBody>
          <a:bodyPr anchor="b">
            <a:normAutofit/>
          </a:bodyPr>
          <a:lstStyle/>
          <a:p>
            <a:pPr algn="ctr"/>
            <a:r>
              <a:rPr lang="en-GB" sz="3600">
                <a:solidFill>
                  <a:srgbClr val="FFFFFF"/>
                </a:solidFill>
              </a:rPr>
              <a:t>Competitor</a:t>
            </a:r>
            <a:br>
              <a:rPr lang="en-GB" sz="3600"/>
            </a:br>
            <a:r>
              <a:rPr lang="en-GB" sz="3600">
                <a:solidFill>
                  <a:srgbClr val="FFFFFF"/>
                </a:solidFill>
              </a:rPr>
              <a:t>Analysis</a:t>
            </a:r>
            <a:endParaRPr lang="en-US" sz="36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3EE65-633A-0748-883C-C28DBA31D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2654" y="965199"/>
            <a:ext cx="6670520" cy="5207002"/>
          </a:xfrm>
          <a:noFill/>
        </p:spPr>
        <p:txBody>
          <a:bodyPr anchor="t">
            <a:normAutofit/>
          </a:bodyPr>
          <a:lstStyle/>
          <a:p>
            <a:r>
              <a:rPr lang="en-GB" sz="2400"/>
              <a:t>A+ Gallery</a:t>
            </a:r>
          </a:p>
          <a:p>
            <a:pPr lvl="1"/>
            <a:r>
              <a:rPr lang="en-GB" sz="2400"/>
              <a:t>Similar functions : location, photo sharing</a:t>
            </a:r>
          </a:p>
          <a:p>
            <a:pPr lvl="1"/>
            <a:r>
              <a:rPr lang="en-GB" sz="2400"/>
              <a:t>Extra functions : photo hiding with password</a:t>
            </a:r>
          </a:p>
          <a:p>
            <a:pPr lvl="1"/>
            <a:r>
              <a:rPr lang="en-GB" sz="2400"/>
              <a:t>Disadvantage : requires users to pay in order to use some functions</a:t>
            </a:r>
          </a:p>
          <a:p>
            <a:endParaRPr lang="en-US" sz="2400"/>
          </a:p>
        </p:txBody>
      </p:sp>
      <p:sp>
        <p:nvSpPr>
          <p:cNvPr id="22" name="Rectangle 20">
            <a:extLst>
              <a:ext uri="{FF2B5EF4-FFF2-40B4-BE49-F238E27FC236}">
                <a16:creationId xmlns:a16="http://schemas.microsoft.com/office/drawing/2014/main" id="{B41BF6CF-E1B8-4EE2-9AE1-86A58DAFD7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162603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10">
            <a:extLst>
              <a:ext uri="{FF2B5EF4-FFF2-40B4-BE49-F238E27FC236}">
                <a16:creationId xmlns:a16="http://schemas.microsoft.com/office/drawing/2014/main" id="{1DFB0247-B3BE-415F-964D-FF65CFDD6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652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Chart, box and whisker chart&#10;&#10;Description automatically generated">
            <a:extLst>
              <a:ext uri="{FF2B5EF4-FFF2-40B4-BE49-F238E27FC236}">
                <a16:creationId xmlns:a16="http://schemas.microsoft.com/office/drawing/2014/main" id="{D4FCD03B-4A9D-4418-93BF-549D454EDD0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" b="9180"/>
          <a:stretch/>
        </p:blipFill>
        <p:spPr>
          <a:xfrm>
            <a:off x="643467" y="643467"/>
            <a:ext cx="10905066" cy="5571066"/>
          </a:xfrm>
          <a:prstGeom prst="rect">
            <a:avLst/>
          </a:prstGeom>
        </p:spPr>
      </p:pic>
      <p:sp>
        <p:nvSpPr>
          <p:cNvPr id="28" name="Rectangle 12">
            <a:extLst>
              <a:ext uri="{FF2B5EF4-FFF2-40B4-BE49-F238E27FC236}">
                <a16:creationId xmlns:a16="http://schemas.microsoft.com/office/drawing/2014/main" id="{68F94CD0-ECDA-4C0C-ADE1-50638BD0CF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C19EC5-0342-4D40-A1A6-BE5CEAA85CF5}"/>
              </a:ext>
            </a:extLst>
          </p:cNvPr>
          <p:cNvSpPr txBox="1"/>
          <p:nvPr/>
        </p:nvSpPr>
        <p:spPr>
          <a:xfrm>
            <a:off x="3265447" y="4770864"/>
            <a:ext cx="5828372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,Sans-Serif"/>
              <a:buChar char="•"/>
            </a:pPr>
            <a:endParaRPr lang="en-US" b="1"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r>
              <a:rPr lang="en-US" sz="1200">
                <a:latin typeface="Calibri"/>
                <a:cs typeface="Calibri"/>
              </a:rPr>
              <a:t>People: Nirvana Rebirth with experts in charge of different professions</a:t>
            </a:r>
          </a:p>
          <a:p>
            <a:pPr marL="285750" indent="-285750">
              <a:buFont typeface="Arial,Sans-Serif"/>
              <a:buChar char="•"/>
            </a:pPr>
            <a:r>
              <a:rPr lang="en-US" sz="1200">
                <a:latin typeface="Calibri"/>
                <a:cs typeface="Calibri"/>
              </a:rPr>
              <a:t>Product: An app for saving and editing photos</a:t>
            </a:r>
            <a:endParaRPr lang="en-US" sz="1200"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r>
              <a:rPr lang="en-US" sz="1200">
                <a:latin typeface="Calibri"/>
                <a:cs typeface="Calibri"/>
              </a:rPr>
              <a:t>Profit: Revenues from advertising and subscription</a:t>
            </a:r>
            <a:endParaRPr lang="en-US" sz="1200"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r>
              <a:rPr lang="en-US" sz="1200">
                <a:latin typeface="Calibri"/>
                <a:cs typeface="Calibri"/>
              </a:rPr>
              <a:t>Place: APP stores and website</a:t>
            </a:r>
            <a:endParaRPr lang="en-US" sz="1200"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r>
              <a:rPr lang="en-US" sz="1200">
                <a:latin typeface="Calibri"/>
                <a:cs typeface="Calibri"/>
              </a:rPr>
              <a:t>Promotion: Influencers, social media and trial period</a:t>
            </a:r>
            <a:endParaRPr lang="en-US" sz="1200"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r>
              <a:rPr lang="en-US" sz="1200">
                <a:latin typeface="Calibri"/>
                <a:cs typeface="Calibri"/>
              </a:rPr>
              <a:t>Partnership: Local artists and Corporate with animation production companies</a:t>
            </a:r>
            <a:endParaRPr lang="en-US" sz="12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45FDDC-6ACF-4B03-BF74-23BFF6964E59}"/>
              </a:ext>
            </a:extLst>
          </p:cNvPr>
          <p:cNvSpPr txBox="1"/>
          <p:nvPr/>
        </p:nvSpPr>
        <p:spPr>
          <a:xfrm>
            <a:off x="1017109" y="3159968"/>
            <a:ext cx="3478462" cy="13829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71450" indent="-171450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Font typeface="Arial"/>
              <a:buChar char="•"/>
            </a:pPr>
            <a:r>
              <a:rPr lang="en-US" sz="1200">
                <a:ea typeface="+mn-lt"/>
                <a:cs typeface="+mn-lt"/>
              </a:rPr>
              <a:t>Why: A sense of nostalgia, only short memories are stored in the brain, to record memories by technology</a:t>
            </a:r>
            <a:endParaRPr lang="en-US" sz="1200"/>
          </a:p>
          <a:p>
            <a:pPr marL="171450" indent="-171450">
              <a:buFont typeface="Arial"/>
              <a:buChar char="•"/>
            </a:pPr>
            <a:r>
              <a:rPr lang="en-US" sz="1200">
                <a:ea typeface="+mn-lt"/>
                <a:cs typeface="+mn-lt"/>
              </a:rPr>
              <a:t>What: An app to record memories at that moment, that place and share with others</a:t>
            </a:r>
          </a:p>
          <a:p>
            <a:pPr marL="171450" indent="-171450">
              <a:buFont typeface="Arial"/>
              <a:buChar char="•"/>
            </a:pPr>
            <a:r>
              <a:rPr lang="en-US" sz="1200">
                <a:ea typeface="+mn-lt"/>
                <a:cs typeface="+mn-lt"/>
              </a:rPr>
              <a:t>How: Using a lot of functions to make a memoirs and share with others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B2E785-30AD-4132-B9F5-A348EA38CD87}"/>
              </a:ext>
            </a:extLst>
          </p:cNvPr>
          <p:cNvSpPr txBox="1"/>
          <p:nvPr/>
        </p:nvSpPr>
        <p:spPr>
          <a:xfrm>
            <a:off x="3231763" y="1819275"/>
            <a:ext cx="5558882" cy="66274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Font typeface="Arial"/>
              <a:buChar char="•"/>
            </a:pPr>
            <a:r>
              <a:rPr lang="en-US" sz="1200">
                <a:latin typeface="Calibri"/>
                <a:cs typeface="Calibri"/>
              </a:rPr>
              <a:t>Customer: People who like to take pictures or share their own photos</a:t>
            </a:r>
            <a:endParaRPr lang="en-US" sz="1200"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r>
              <a:rPr lang="en-US" sz="1200">
                <a:latin typeface="Calibri"/>
                <a:cs typeface="Calibri"/>
              </a:rPr>
              <a:t>Problem: Easy to forget details about photos</a:t>
            </a:r>
          </a:p>
          <a:p>
            <a:pPr marL="285750" indent="-285750">
              <a:buFont typeface="Arial,Sans-Serif"/>
              <a:buChar char="•"/>
            </a:pPr>
            <a:r>
              <a:rPr lang="en-US" sz="1200">
                <a:latin typeface="Calibri"/>
                <a:cs typeface="Calibri"/>
              </a:rPr>
              <a:t>Need: To record the details about photos and share with others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8D5AB5-8526-4EF7-BFF6-D1B52C84F162}"/>
              </a:ext>
            </a:extLst>
          </p:cNvPr>
          <p:cNvSpPr txBox="1"/>
          <p:nvPr/>
        </p:nvSpPr>
        <p:spPr>
          <a:xfrm>
            <a:off x="7781979" y="3662711"/>
            <a:ext cx="431056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Camera✖️Gallery✖️Internet</a:t>
            </a: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ED0FF4-EFFA-4726-8A81-0A11317D5BF8}"/>
              </a:ext>
            </a:extLst>
          </p:cNvPr>
          <p:cNvSpPr txBox="1"/>
          <p:nvPr/>
        </p:nvSpPr>
        <p:spPr>
          <a:xfrm>
            <a:off x="5227367" y="3220147"/>
            <a:ext cx="1869688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/>
              <a:t>Time Memories Imager</a:t>
            </a:r>
          </a:p>
        </p:txBody>
      </p:sp>
      <p:pic>
        <p:nvPicPr>
          <p:cNvPr id="9" name="Graphic 9" descr="Artificial Intelligence with solid fill">
            <a:extLst>
              <a:ext uri="{FF2B5EF4-FFF2-40B4-BE49-F238E27FC236}">
                <a16:creationId xmlns:a16="http://schemas.microsoft.com/office/drawing/2014/main" id="{E3751D20-67B6-4657-87EF-91F49A83F7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52825" y="4997605"/>
            <a:ext cx="1258229" cy="1258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5427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3384D-687F-4DB3-B9E5-1A1F2E709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1" y="340822"/>
            <a:ext cx="9702615" cy="1350500"/>
          </a:xfrm>
        </p:spPr>
        <p:txBody>
          <a:bodyPr/>
          <a:lstStyle/>
          <a:p>
            <a:r>
              <a:rPr lang="en-US">
                <a:solidFill>
                  <a:schemeClr val="accent1"/>
                </a:solidFill>
              </a:rPr>
              <a:t>Marketing information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75321-A702-4071-842E-6735E0DFCB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7514" y="1691322"/>
            <a:ext cx="9099943" cy="463850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b="1"/>
              <a:t>Mobile photography </a:t>
            </a:r>
            <a:r>
              <a:rPr lang="en-US" sz="2000"/>
              <a:t>---(convenient/popular)</a:t>
            </a:r>
          </a:p>
          <a:p>
            <a:pPr marL="0" indent="0">
              <a:buNone/>
            </a:pPr>
            <a:r>
              <a:rPr lang="en-US"/>
              <a:t>Smartphone penetration ( 91.5% in 2019)</a:t>
            </a:r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r>
              <a:rPr lang="en-US" sz="2000" b="1"/>
              <a:t>A lack of this type of application:</a:t>
            </a:r>
          </a:p>
          <a:p>
            <a:pPr marL="0" indent="0">
              <a:buNone/>
            </a:pPr>
            <a:r>
              <a:rPr lang="en-US" sz="2000"/>
              <a:t>There are only cameras that record with watermarks</a:t>
            </a:r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r>
              <a:rPr lang="en-US" sz="2000" b="1"/>
              <a:t>Share button </a:t>
            </a:r>
            <a:r>
              <a:rPr lang="en-US" sz="2000"/>
              <a:t>---(Satisfy the desire to share/</a:t>
            </a:r>
          </a:p>
          <a:p>
            <a:pPr marL="0" indent="0">
              <a:buNone/>
            </a:pPr>
            <a:r>
              <a:rPr lang="en-US" sz="2000"/>
              <a:t>Rely on people sharing photos with the app to make the app more popular)</a:t>
            </a:r>
          </a:p>
          <a:p>
            <a:pPr marL="0" indent="0">
              <a:buNone/>
            </a:pPr>
            <a:r>
              <a:rPr lang="en-US"/>
              <a:t>Among Internet users aged 10 and above, the most common reason cited for using the Internet was "communication/interaction" (98.8% in 2018)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F1D9E18-F947-4515-A842-AB54C3E7DD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3670" y="-971012"/>
            <a:ext cx="7056782" cy="212614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60AEA68E-1529-4729-8278-BA21A40340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87" y="6529718"/>
            <a:ext cx="7805530" cy="25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7039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66044-C283-4983-B51B-789B552B1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3E3B73-E555-4754-9FDE-1B53DC79F7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710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2B2B6-89DC-4BBC-A5C5-60501D18F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Time Memories Imager </a:t>
            </a:r>
            <a:r>
              <a:rPr lang="en-US" sz="2000"/>
              <a:t>(</a:t>
            </a:r>
            <a:r>
              <a:rPr lang="en-US" sz="2000">
                <a:hlinkClick r:id="rId3"/>
              </a:rPr>
              <a:t>Demo Link (OneDrive)</a:t>
            </a:r>
            <a:r>
              <a:rPr lang="en-US" sz="2000"/>
              <a:t>)</a:t>
            </a:r>
            <a:endParaRPr lang="en-US"/>
          </a:p>
        </p:txBody>
      </p:sp>
      <p:graphicFrame>
        <p:nvGraphicFramePr>
          <p:cNvPr id="28" name="Content Placeholder 2">
            <a:extLst>
              <a:ext uri="{FF2B5EF4-FFF2-40B4-BE49-F238E27FC236}">
                <a16:creationId xmlns:a16="http://schemas.microsoft.com/office/drawing/2014/main" id="{FDB3C01A-641C-4E8B-9EF1-FA5F1A5BDA3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261872" y="1828800"/>
          <a:ext cx="8595360" cy="43513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73783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C758EC8D-68D1-4138-B719-BE00C78AD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" y="0"/>
            <a:ext cx="1220724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514579E4-5B5F-42C9-B08F-A904C81B14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-2811"/>
            <a:ext cx="2556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3BE593-1309-4B56-88B9-9FE421B73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322904" y="2514944"/>
            <a:ext cx="5054601" cy="1955108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Customer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9EAE7-EDC6-4D78-BC95-EFB969DC4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2653" y="965199"/>
            <a:ext cx="7815315" cy="5207002"/>
          </a:xfrm>
          <a:noFill/>
        </p:spPr>
        <p:txBody>
          <a:bodyPr anchor="t">
            <a:normAutofit fontScale="40000" lnSpcReduction="20000"/>
          </a:bodyPr>
          <a:lstStyle/>
          <a:p>
            <a:pPr>
              <a:buFontTx/>
              <a:buChar char="-"/>
            </a:pPr>
            <a:r>
              <a:rPr lang="en-US" altLang="zh-HK" sz="4500" b="1" kern="100">
                <a:effectLst/>
                <a:latin typeface="Century Schoolbook"/>
                <a:ea typeface="DengXian"/>
                <a:cs typeface="Times New Roman"/>
              </a:rPr>
              <a:t>Target </a:t>
            </a:r>
            <a:r>
              <a:rPr lang="en-US" altLang="zh-HK" sz="4500" b="1" kern="100">
                <a:latin typeface="Century Schoolbook"/>
                <a:ea typeface="DengXian"/>
                <a:cs typeface="Times New Roman"/>
              </a:rPr>
              <a:t>G</a:t>
            </a:r>
            <a:r>
              <a:rPr lang="en-US" altLang="zh-HK" sz="4500" b="1" kern="100">
                <a:effectLst/>
                <a:latin typeface="Century Schoolbook"/>
                <a:ea typeface="DengXian"/>
                <a:cs typeface="Times New Roman"/>
              </a:rPr>
              <a:t>roup:</a:t>
            </a:r>
            <a:r>
              <a:rPr lang="en-US" altLang="zh-HK" sz="4500" b="1" kern="100">
                <a:latin typeface="Century Schoolbook"/>
                <a:ea typeface="DengXian"/>
                <a:cs typeface="Times New Roman"/>
              </a:rPr>
              <a:t> </a:t>
            </a:r>
            <a:endParaRPr lang="en-US" altLang="zh-HK" sz="4500" b="1" kern="100">
              <a:effectLst/>
              <a:latin typeface="Century Schoolbook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HK" sz="4500" b="0" kern="100">
                <a:effectLst/>
                <a:latin typeface="Century Schoolbook"/>
                <a:ea typeface="DengXian"/>
                <a:cs typeface="Times New Roman"/>
              </a:rPr>
              <a:t>The whole group who likes to </a:t>
            </a:r>
            <a:r>
              <a:rPr lang="en-US" altLang="zh-HK" sz="4500" u="sng" kern="100">
                <a:effectLst/>
                <a:latin typeface="Century Schoolbook"/>
                <a:ea typeface="DengXian"/>
                <a:cs typeface="Times New Roman"/>
              </a:rPr>
              <a:t>take </a:t>
            </a:r>
            <a:r>
              <a:rPr lang="en-US" altLang="zh-HK" sz="4500" kern="100">
                <a:effectLst/>
                <a:latin typeface="Century Schoolbook"/>
                <a:ea typeface="DengXian"/>
                <a:cs typeface="Times New Roman"/>
              </a:rPr>
              <a:t>pictures</a:t>
            </a:r>
            <a:r>
              <a:rPr lang="en-US" altLang="zh-HK" sz="4500" u="sng" kern="100">
                <a:effectLst/>
                <a:latin typeface="Century Schoolbook"/>
                <a:ea typeface="DengXian"/>
                <a:cs typeface="Times New Roman"/>
              </a:rPr>
              <a:t>/share </a:t>
            </a:r>
            <a:r>
              <a:rPr lang="en-US" altLang="zh-HK" sz="4500" kern="100">
                <a:effectLst/>
                <a:latin typeface="Century Schoolbook"/>
                <a:ea typeface="DengXian"/>
                <a:cs typeface="Times New Roman"/>
              </a:rPr>
              <a:t>their own pictures</a:t>
            </a:r>
          </a:p>
          <a:p>
            <a:pPr marL="0" indent="0">
              <a:buNone/>
            </a:pPr>
            <a:endParaRPr lang="en-US" sz="4500" kern="100">
              <a:latin typeface="Century Schoolbook"/>
              <a:ea typeface="DengXian" panose="02010600030101010101" pitchFamily="2" charset="-122"/>
              <a:cs typeface="Calibri" panose="020F0502020204030204" pitchFamily="34" charset="0"/>
            </a:endParaRPr>
          </a:p>
          <a:p>
            <a:pPr>
              <a:buFontTx/>
              <a:buChar char="-"/>
            </a:pPr>
            <a:r>
              <a:rPr lang="en-US" sz="4500" b="1">
                <a:latin typeface="Century Schoolbook"/>
                <a:cs typeface="Calibri"/>
              </a:rPr>
              <a:t>Problems:</a:t>
            </a:r>
          </a:p>
          <a:p>
            <a:pPr marL="0" indent="0">
              <a:buNone/>
            </a:pPr>
            <a:r>
              <a:rPr lang="en-US" sz="4500">
                <a:latin typeface="Century Schoolbook"/>
                <a:cs typeface="Calibri"/>
              </a:rPr>
              <a:t>Forget </a:t>
            </a:r>
            <a:r>
              <a:rPr lang="en-US" sz="4500" u="sng">
                <a:latin typeface="Century Schoolbook"/>
                <a:cs typeface="Calibri"/>
              </a:rPr>
              <a:t>where </a:t>
            </a:r>
            <a:r>
              <a:rPr lang="en-US" sz="4500">
                <a:latin typeface="Century Schoolbook"/>
                <a:cs typeface="Calibri"/>
              </a:rPr>
              <a:t>and </a:t>
            </a:r>
            <a:r>
              <a:rPr lang="en-US" sz="4500" u="sng">
                <a:latin typeface="Century Schoolbook"/>
                <a:cs typeface="Calibri"/>
              </a:rPr>
              <a:t>when </a:t>
            </a:r>
            <a:r>
              <a:rPr lang="en-US" sz="4500">
                <a:latin typeface="Century Schoolbook"/>
                <a:cs typeface="Calibri"/>
              </a:rPr>
              <a:t>the pictures were taken</a:t>
            </a:r>
          </a:p>
          <a:p>
            <a:pPr marL="0" indent="0">
              <a:buNone/>
            </a:pPr>
            <a:r>
              <a:rPr lang="en-US" sz="4500">
                <a:latin typeface="Century Schoolbook"/>
                <a:cs typeface="Calibri"/>
              </a:rPr>
              <a:t>Hardly shared with others along with </a:t>
            </a:r>
            <a:r>
              <a:rPr lang="en-US" sz="4500" u="sng">
                <a:latin typeface="Century Schoolbook"/>
                <a:cs typeface="Calibri"/>
              </a:rPr>
              <a:t>pictures’ location</a:t>
            </a:r>
          </a:p>
          <a:p>
            <a:pPr marL="0" indent="0">
              <a:buNone/>
            </a:pPr>
            <a:endParaRPr lang="en-US" sz="4500">
              <a:latin typeface="Century Schoolbook"/>
              <a:cs typeface="Calibri" panose="020F0502020204030204" pitchFamily="34" charset="0"/>
            </a:endParaRPr>
          </a:p>
          <a:p>
            <a:pPr>
              <a:buFontTx/>
              <a:buChar char="-"/>
            </a:pPr>
            <a:r>
              <a:rPr lang="en-US" sz="4500" b="1">
                <a:latin typeface="Century Schoolbook"/>
                <a:cs typeface="Calibri"/>
              </a:rPr>
              <a:t>Needs:</a:t>
            </a:r>
          </a:p>
          <a:p>
            <a:pPr marL="0" indent="0">
              <a:buNone/>
            </a:pPr>
            <a:r>
              <a:rPr lang="en-US" sz="4500">
                <a:latin typeface="Century Schoolbook"/>
                <a:cs typeface="Calibri"/>
              </a:rPr>
              <a:t>Remember </a:t>
            </a:r>
            <a:r>
              <a:rPr lang="en-US" sz="4500" u="sng">
                <a:latin typeface="Century Schoolbook"/>
                <a:cs typeface="Calibri"/>
              </a:rPr>
              <a:t>where </a:t>
            </a:r>
            <a:r>
              <a:rPr lang="en-US" sz="4500">
                <a:latin typeface="Century Schoolbook"/>
                <a:cs typeface="Calibri"/>
              </a:rPr>
              <a:t>and </a:t>
            </a:r>
            <a:r>
              <a:rPr lang="en-US" sz="4500" u="sng">
                <a:latin typeface="Century Schoolbook"/>
                <a:cs typeface="Calibri"/>
              </a:rPr>
              <a:t>when </a:t>
            </a:r>
            <a:r>
              <a:rPr lang="en-US" sz="4500">
                <a:latin typeface="Century Schoolbook"/>
                <a:cs typeface="Calibri"/>
              </a:rPr>
              <a:t>each photo was taken in a convenient way</a:t>
            </a:r>
          </a:p>
          <a:p>
            <a:pPr marL="0" indent="0">
              <a:buNone/>
            </a:pPr>
            <a:r>
              <a:rPr lang="en-US" sz="4500">
                <a:latin typeface="Century Schoolbook"/>
                <a:cs typeface="Calibri"/>
              </a:rPr>
              <a:t>Share</a:t>
            </a:r>
            <a:r>
              <a:rPr lang="en-US" sz="4500" u="sng">
                <a:latin typeface="Century Schoolbook"/>
                <a:cs typeface="Calibri"/>
              </a:rPr>
              <a:t> the picture and its location</a:t>
            </a:r>
            <a:r>
              <a:rPr lang="en-US" sz="4500">
                <a:latin typeface="Century Schoolbook"/>
                <a:cs typeface="Calibri"/>
              </a:rPr>
              <a:t> with others along </a:t>
            </a:r>
            <a:r>
              <a:rPr lang="en-US" sz="4500" u="sng">
                <a:latin typeface="Century Schoolbook"/>
                <a:cs typeface="Calibri"/>
              </a:rPr>
              <a:t>at the same time</a:t>
            </a:r>
          </a:p>
          <a:p>
            <a:pPr marL="0" indent="0">
              <a:buNone/>
            </a:pPr>
            <a:endParaRPr lang="en-US" sz="24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b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4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400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B41BF6CF-E1B8-4EE2-9AE1-86A58DAFD7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1380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A56F9-C9E3-4B7F-9AE1-0DE6F2FFB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Concept – 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AFCF6-0416-4784-9452-97120C5BBF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3200"/>
              <a:t>- A sense of nostalgia</a:t>
            </a:r>
          </a:p>
          <a:p>
            <a:pPr marL="0" indent="0">
              <a:buNone/>
            </a:pPr>
            <a:r>
              <a:rPr lang="en-US" sz="3200"/>
              <a:t>- Only short memories are stored in the brain</a:t>
            </a:r>
          </a:p>
          <a:p>
            <a:pPr marL="0" indent="0">
              <a:buNone/>
            </a:pPr>
            <a:r>
              <a:rPr lang="en-US" sz="3200"/>
              <a:t>- People cannot remember too many things</a:t>
            </a:r>
          </a:p>
          <a:p>
            <a:pPr marL="0" indent="0">
              <a:buNone/>
            </a:pPr>
            <a:r>
              <a:rPr lang="en-US" sz="3200"/>
              <a:t>  </a:t>
            </a:r>
            <a:r>
              <a:rPr lang="en-US" sz="3200" i="1"/>
              <a:t>e.g. people, event, time, place etc.</a:t>
            </a:r>
          </a:p>
          <a:p>
            <a:pPr marL="0" indent="0">
              <a:buNone/>
            </a:pP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77712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C6AEA-E350-444D-A05B-935FDBFFE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Concept – What?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B8BBF-674C-4309-A176-31EBC9190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3200"/>
          </a:p>
          <a:p>
            <a:pPr marL="0" indent="0">
              <a:buNone/>
            </a:pPr>
            <a:endParaRPr lang="en-US" sz="3200"/>
          </a:p>
          <a:p>
            <a:pPr marL="0" indent="0">
              <a:buNone/>
            </a:pPr>
            <a:r>
              <a:rPr lang="en-US" sz="3200"/>
              <a:t>An app to record memories at that moment, that place and share with others</a:t>
            </a:r>
          </a:p>
        </p:txBody>
      </p:sp>
    </p:spTree>
    <p:extLst>
      <p:ext uri="{BB962C8B-B14F-4D97-AF65-F5344CB8AC3E}">
        <p14:creationId xmlns:p14="http://schemas.microsoft.com/office/powerpoint/2010/main" val="3984682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4675F-2DDF-44AB-9059-F3D2895F4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Concept – How?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A7411-C463-4C2A-AE10-F3D6C3957F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6869" y="1828800"/>
            <a:ext cx="10087134" cy="435133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800" b="1"/>
              <a:t>Camera</a:t>
            </a:r>
            <a:r>
              <a:rPr lang="en-US" sz="2800"/>
              <a:t>: capture pictures</a:t>
            </a:r>
          </a:p>
          <a:p>
            <a:pPr marL="0" indent="0">
              <a:buNone/>
            </a:pPr>
            <a:r>
              <a:rPr lang="en-US" sz="2800"/>
              <a:t>              </a:t>
            </a:r>
            <a:r>
              <a:rPr lang="en-US" sz="2800" i="1"/>
              <a:t>e.g. scenery, items, people …</a:t>
            </a:r>
          </a:p>
          <a:p>
            <a:pPr marL="0" indent="0">
              <a:buNone/>
            </a:pPr>
            <a:r>
              <a:rPr lang="en-US" sz="2800" b="1"/>
              <a:t>Detail</a:t>
            </a:r>
            <a:r>
              <a:rPr lang="en-US" sz="2800"/>
              <a:t>: record location and time which the photo was taken</a:t>
            </a:r>
          </a:p>
          <a:p>
            <a:pPr marL="0" indent="0">
              <a:buNone/>
            </a:pPr>
            <a:r>
              <a:rPr lang="en-US" sz="2800" b="1"/>
              <a:t>Edit</a:t>
            </a:r>
            <a:r>
              <a:rPr lang="en-US" sz="2800"/>
              <a:t>: draw (pattern), write (note)…</a:t>
            </a:r>
          </a:p>
          <a:p>
            <a:pPr marL="0" indent="0">
              <a:buNone/>
            </a:pPr>
            <a:r>
              <a:rPr lang="en-US" sz="2800" b="1"/>
              <a:t>Gallery</a:t>
            </a:r>
            <a:r>
              <a:rPr lang="en-US" sz="2800"/>
              <a:t>: collection of memories in a certain time</a:t>
            </a:r>
          </a:p>
          <a:p>
            <a:pPr marL="0" indent="0">
              <a:buNone/>
            </a:pPr>
            <a:r>
              <a:rPr lang="en-US" sz="2800" b="1"/>
              <a:t>Share</a:t>
            </a:r>
            <a:r>
              <a:rPr lang="en-US" sz="2800"/>
              <a:t>: people, social media ...</a:t>
            </a:r>
          </a:p>
          <a:p>
            <a:pPr marL="0" indent="0">
              <a:buNone/>
            </a:pPr>
            <a:r>
              <a:rPr lang="en-US" sz="2800"/>
              <a:t>            --&gt; recommendation</a:t>
            </a:r>
          </a:p>
        </p:txBody>
      </p:sp>
    </p:spTree>
    <p:extLst>
      <p:ext uri="{BB962C8B-B14F-4D97-AF65-F5344CB8AC3E}">
        <p14:creationId xmlns:p14="http://schemas.microsoft.com/office/powerpoint/2010/main" val="3134752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B0A0B-1FB4-4A00-8C8E-0D2FF8F71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Concept – Creative Formula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95C4B-CCAF-4E74-99A5-7B90B68651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3200"/>
              <a:t>Camera ✖️ Gallery ✖️ Internet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625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0B3D270-B19D-4DB8-BD3C-3E707485B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541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2C0CF1-F3B6-4A84-9D44-8CB880083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058" y="836023"/>
            <a:ext cx="2718788" cy="5183777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Company - People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BDAF94-B52E-4307-B54C-EF413086FC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EC1295D-F39C-471A-865D-05B1FB4A81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444225"/>
              </p:ext>
            </p:extLst>
          </p:nvPr>
        </p:nvGraphicFramePr>
        <p:xfrm>
          <a:off x="4658815" y="804672"/>
          <a:ext cx="5990136" cy="52620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7358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C2273-02CE-4BBD-99EE-5D4832802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/>
              <a:t>Company - Product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4DA09-391F-480F-B6A8-3EC5460FC0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933575"/>
            <a:ext cx="5852160" cy="4246562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en-US"/>
              <a:t>Core Product</a:t>
            </a:r>
          </a:p>
          <a:p>
            <a:r>
              <a:rPr lang="en-US"/>
              <a:t>Location and time storing system</a:t>
            </a:r>
          </a:p>
          <a:p>
            <a:r>
              <a:rPr lang="en-US"/>
              <a:t>Local database to store photos</a:t>
            </a:r>
          </a:p>
          <a:p>
            <a:r>
              <a:rPr lang="en-US"/>
              <a:t>Photos editing functions</a:t>
            </a:r>
          </a:p>
          <a:p>
            <a:r>
              <a:rPr lang="en-US"/>
              <a:t>Share function</a:t>
            </a:r>
          </a:p>
          <a:p>
            <a:pPr>
              <a:buFont typeface="Wingdings" pitchFamily="2" charset="2"/>
              <a:buChar char="l"/>
            </a:pPr>
            <a:r>
              <a:rPr lang="en-US"/>
              <a:t>Actual Product</a:t>
            </a:r>
          </a:p>
          <a:p>
            <a:r>
              <a:rPr lang="en-US"/>
              <a:t>Details of photos appear on the user interface</a:t>
            </a:r>
          </a:p>
          <a:p>
            <a:r>
              <a:rPr lang="en-US"/>
              <a:t>Gallery display the photos in order</a:t>
            </a:r>
          </a:p>
          <a:p>
            <a:r>
              <a:rPr lang="en-US"/>
              <a:t>Drawing and adding text functions</a:t>
            </a:r>
          </a:p>
        </p:txBody>
      </p:sp>
      <p:pic>
        <p:nvPicPr>
          <p:cNvPr id="4" name="Graphic 4" descr="Smart Phone outline">
            <a:extLst>
              <a:ext uri="{FF2B5EF4-FFF2-40B4-BE49-F238E27FC236}">
                <a16:creationId xmlns:a16="http://schemas.microsoft.com/office/drawing/2014/main" id="{6DAF7632-EB75-4655-8821-844151FA8F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98664" y="2101200"/>
            <a:ext cx="3304622" cy="3304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460106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0</TotalTime>
  <Words>777</Words>
  <Application>Microsoft Office PowerPoint</Application>
  <PresentationFormat>Widescreen</PresentationFormat>
  <Paragraphs>157</Paragraphs>
  <Slides>17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Arial,Sans-Serif</vt:lpstr>
      <vt:lpstr>Aharoni</vt:lpstr>
      <vt:lpstr>Arial</vt:lpstr>
      <vt:lpstr>Calibri</vt:lpstr>
      <vt:lpstr>Century Schoolbook</vt:lpstr>
      <vt:lpstr>Times New Roman</vt:lpstr>
      <vt:lpstr>Wingdings</vt:lpstr>
      <vt:lpstr>Wingdings 2</vt:lpstr>
      <vt:lpstr>View</vt:lpstr>
      <vt:lpstr>Project 3:  Group 3 Business Ideas </vt:lpstr>
      <vt:lpstr>Time Memories Imager (Demo Link (OneDrive))</vt:lpstr>
      <vt:lpstr>Customer</vt:lpstr>
      <vt:lpstr>Concept – Why?</vt:lpstr>
      <vt:lpstr>Concept – What?</vt:lpstr>
      <vt:lpstr>Concept – How?</vt:lpstr>
      <vt:lpstr>Concept – Creative Formula</vt:lpstr>
      <vt:lpstr>Company - People</vt:lpstr>
      <vt:lpstr>Company - Product</vt:lpstr>
      <vt:lpstr>Company - Profit</vt:lpstr>
      <vt:lpstr>Company - Place</vt:lpstr>
      <vt:lpstr>Company - Promotion</vt:lpstr>
      <vt:lpstr>Company -  Partnership</vt:lpstr>
      <vt:lpstr>Competitor Analysis</vt:lpstr>
      <vt:lpstr>PowerPoint Presentation</vt:lpstr>
      <vt:lpstr>Marketing information 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3:  Group 3 Business Ideas</dc:title>
  <dc:creator>David Jiang</dc:creator>
  <cp:lastModifiedBy>David Jiang</cp:lastModifiedBy>
  <cp:revision>1</cp:revision>
  <dcterms:created xsi:type="dcterms:W3CDTF">2021-11-12T11:19:33Z</dcterms:created>
  <dcterms:modified xsi:type="dcterms:W3CDTF">2021-12-19T01:38:41Z</dcterms:modified>
</cp:coreProperties>
</file>