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4" r:id="rId3"/>
    <p:sldId id="268" r:id="rId4"/>
    <p:sldId id="257" r:id="rId5"/>
    <p:sldId id="258" r:id="rId6"/>
    <p:sldId id="259" r:id="rId7"/>
    <p:sldId id="261" r:id="rId8"/>
    <p:sldId id="269" r:id="rId9"/>
    <p:sldId id="270" r:id="rId10"/>
    <p:sldId id="271" r:id="rId11"/>
    <p:sldId id="260" r:id="rId12"/>
    <p:sldId id="267" r:id="rId13"/>
    <p:sldId id="263" r:id="rId14"/>
    <p:sldId id="266" r:id="rId15"/>
    <p:sldId id="265" r:id="rId16"/>
    <p:sldId id="262"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29D94D-801C-472F-AB89-E0A90AD82881}">
          <p14:sldIdLst>
            <p14:sldId id="256"/>
            <p14:sldId id="264"/>
            <p14:sldId id="268"/>
            <p14:sldId id="257"/>
            <p14:sldId id="258"/>
            <p14:sldId id="259"/>
            <p14:sldId id="261"/>
            <p14:sldId id="269"/>
            <p14:sldId id="270"/>
            <p14:sldId id="271"/>
            <p14:sldId id="260"/>
            <p14:sldId id="267"/>
            <p14:sldId id="263"/>
            <p14:sldId id="266"/>
            <p14:sldId id="265"/>
            <p14:sldId id="26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9AB14-D5E9-4109-BB7F-5C8C4E759480}" v="71" dt="2022-04-11T11:16:19.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20" autoAdjust="0"/>
  </p:normalViewPr>
  <p:slideViewPr>
    <p:cSldViewPr snapToGrid="0">
      <p:cViewPr varScale="1">
        <p:scale>
          <a:sx n="77" d="100"/>
          <a:sy n="77" d="100"/>
        </p:scale>
        <p:origin x="88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Jiang" userId="134419e13d6571ac" providerId="LiveId" clId="{55C9AB14-D5E9-4109-BB7F-5C8C4E759480}"/>
    <pc:docChg chg="undo redo custSel addSld delSld modSld sldOrd modMainMaster addSection delSection modSection">
      <pc:chgData name="David Jiang" userId="134419e13d6571ac" providerId="LiveId" clId="{55C9AB14-D5E9-4109-BB7F-5C8C4E759480}" dt="2022-04-12T06:29:55.440" v="4025" actId="2710"/>
      <pc:docMkLst>
        <pc:docMk/>
      </pc:docMkLst>
      <pc:sldChg chg="modSp new mod modTransition">
        <pc:chgData name="David Jiang" userId="134419e13d6571ac" providerId="LiveId" clId="{55C9AB14-D5E9-4109-BB7F-5C8C4E759480}" dt="2022-04-07T14:40:19.049" v="431"/>
        <pc:sldMkLst>
          <pc:docMk/>
          <pc:sldMk cId="3497982727" sldId="256"/>
        </pc:sldMkLst>
        <pc:spChg chg="mod">
          <ac:chgData name="David Jiang" userId="134419e13d6571ac" providerId="LiveId" clId="{55C9AB14-D5E9-4109-BB7F-5C8C4E759480}" dt="2022-04-07T12:12:50.815" v="258" actId="207"/>
          <ac:spMkLst>
            <pc:docMk/>
            <pc:sldMk cId="3497982727" sldId="256"/>
            <ac:spMk id="2" creationId="{2F028978-9A36-4D58-9A9F-AE359D03B500}"/>
          </ac:spMkLst>
        </pc:spChg>
        <pc:spChg chg="mod">
          <ac:chgData name="David Jiang" userId="134419e13d6571ac" providerId="LiveId" clId="{55C9AB14-D5E9-4109-BB7F-5C8C4E759480}" dt="2022-04-06T14:16:21.712" v="127" actId="2711"/>
          <ac:spMkLst>
            <pc:docMk/>
            <pc:sldMk cId="3497982727" sldId="256"/>
            <ac:spMk id="3" creationId="{2788271B-C775-4386-A358-1650C67DB1AD}"/>
          </ac:spMkLst>
        </pc:spChg>
      </pc:sldChg>
      <pc:sldChg chg="addSp delSp modSp new mod modTransition modShow modNotesTx">
        <pc:chgData name="David Jiang" userId="134419e13d6571ac" providerId="LiveId" clId="{55C9AB14-D5E9-4109-BB7F-5C8C4E759480}" dt="2022-04-11T05:55:41.974" v="2684" actId="729"/>
        <pc:sldMkLst>
          <pc:docMk/>
          <pc:sldMk cId="4129337493" sldId="257"/>
        </pc:sldMkLst>
        <pc:spChg chg="mod">
          <ac:chgData name="David Jiang" userId="134419e13d6571ac" providerId="LiveId" clId="{55C9AB14-D5E9-4109-BB7F-5C8C4E759480}" dt="2022-04-07T12:13:06.779" v="259" actId="403"/>
          <ac:spMkLst>
            <pc:docMk/>
            <pc:sldMk cId="4129337493" sldId="257"/>
            <ac:spMk id="2" creationId="{AF8E82B7-E6D1-4749-B782-29EDF72251AC}"/>
          </ac:spMkLst>
        </pc:spChg>
        <pc:spChg chg="add mod">
          <ac:chgData name="David Jiang" userId="134419e13d6571ac" providerId="LiveId" clId="{55C9AB14-D5E9-4109-BB7F-5C8C4E759480}" dt="2022-04-09T08:30:50.354" v="1170" actId="688"/>
          <ac:spMkLst>
            <pc:docMk/>
            <pc:sldMk cId="4129337493" sldId="257"/>
            <ac:spMk id="3" creationId="{2DE71927-CC92-4505-A5E1-57CD83F53F61}"/>
          </ac:spMkLst>
        </pc:spChg>
        <pc:spChg chg="del">
          <ac:chgData name="David Jiang" userId="134419e13d6571ac" providerId="LiveId" clId="{55C9AB14-D5E9-4109-BB7F-5C8C4E759480}" dt="2022-04-07T11:11:47.141" v="128"/>
          <ac:spMkLst>
            <pc:docMk/>
            <pc:sldMk cId="4129337493" sldId="257"/>
            <ac:spMk id="3" creationId="{F16413CF-A2DE-4D24-AF5A-4C3CE8B67523}"/>
          </ac:spMkLst>
        </pc:spChg>
        <pc:spChg chg="add mod">
          <ac:chgData name="David Jiang" userId="134419e13d6571ac" providerId="LiveId" clId="{55C9AB14-D5E9-4109-BB7F-5C8C4E759480}" dt="2022-04-07T11:13:54.347" v="153" actId="1076"/>
          <ac:spMkLst>
            <pc:docMk/>
            <pc:sldMk cId="4129337493" sldId="257"/>
            <ac:spMk id="6" creationId="{F98FE7D7-32DA-4C8E-8585-AA73036E7942}"/>
          </ac:spMkLst>
        </pc:spChg>
        <pc:spChg chg="add mod">
          <ac:chgData name="David Jiang" userId="134419e13d6571ac" providerId="LiveId" clId="{55C9AB14-D5E9-4109-BB7F-5C8C4E759480}" dt="2022-04-09T08:29:48.323" v="1129" actId="20577"/>
          <ac:spMkLst>
            <pc:docMk/>
            <pc:sldMk cId="4129337493" sldId="257"/>
            <ac:spMk id="7" creationId="{F271EEBC-8D03-424A-B641-D4E17C41249C}"/>
          </ac:spMkLst>
        </pc:spChg>
        <pc:spChg chg="add mod">
          <ac:chgData name="David Jiang" userId="134419e13d6571ac" providerId="LiveId" clId="{55C9AB14-D5E9-4109-BB7F-5C8C4E759480}" dt="2022-04-09T08:29:54.076" v="1130"/>
          <ac:spMkLst>
            <pc:docMk/>
            <pc:sldMk cId="4129337493" sldId="257"/>
            <ac:spMk id="8" creationId="{170A2D58-4466-4A45-9C47-F8573DFDFDED}"/>
          </ac:spMkLst>
        </pc:spChg>
        <pc:picChg chg="add mod">
          <ac:chgData name="David Jiang" userId="134419e13d6571ac" providerId="LiveId" clId="{55C9AB14-D5E9-4109-BB7F-5C8C4E759480}" dt="2022-04-07T11:11:47.141" v="128"/>
          <ac:picMkLst>
            <pc:docMk/>
            <pc:sldMk cId="4129337493" sldId="257"/>
            <ac:picMk id="1026" creationId="{9E5475C6-DF2C-4F04-B132-4F354936F51F}"/>
          </ac:picMkLst>
        </pc:picChg>
      </pc:sldChg>
      <pc:sldChg chg="addSp delSp modSp new mod modTransition modShow modNotesTx">
        <pc:chgData name="David Jiang" userId="134419e13d6571ac" providerId="LiveId" clId="{55C9AB14-D5E9-4109-BB7F-5C8C4E759480}" dt="2022-04-11T05:55:43.465" v="2685" actId="729"/>
        <pc:sldMkLst>
          <pc:docMk/>
          <pc:sldMk cId="3911359044" sldId="258"/>
        </pc:sldMkLst>
        <pc:spChg chg="mod">
          <ac:chgData name="David Jiang" userId="134419e13d6571ac" providerId="LiveId" clId="{55C9AB14-D5E9-4109-BB7F-5C8C4E759480}" dt="2022-04-07T11:19:20.046" v="234" actId="2710"/>
          <ac:spMkLst>
            <pc:docMk/>
            <pc:sldMk cId="3911359044" sldId="258"/>
            <ac:spMk id="2" creationId="{FB114A51-A0ED-48D1-AD27-59084C162150}"/>
          </ac:spMkLst>
        </pc:spChg>
        <pc:spChg chg="del">
          <ac:chgData name="David Jiang" userId="134419e13d6571ac" providerId="LiveId" clId="{55C9AB14-D5E9-4109-BB7F-5C8C4E759480}" dt="2022-04-07T11:16:30.886" v="174"/>
          <ac:spMkLst>
            <pc:docMk/>
            <pc:sldMk cId="3911359044" sldId="258"/>
            <ac:spMk id="3" creationId="{4A67E7FE-E891-4A98-B66D-B1B37DBBCB87}"/>
          </ac:spMkLst>
        </pc:spChg>
        <pc:spChg chg="add mod">
          <ac:chgData name="David Jiang" userId="134419e13d6571ac" providerId="LiveId" clId="{55C9AB14-D5E9-4109-BB7F-5C8C4E759480}" dt="2022-04-07T11:17:33.451" v="193" actId="1076"/>
          <ac:spMkLst>
            <pc:docMk/>
            <pc:sldMk cId="3911359044" sldId="258"/>
            <ac:spMk id="5" creationId="{4AC42E9B-F241-4407-9C82-A35E62BAFD4A}"/>
          </ac:spMkLst>
        </pc:spChg>
        <pc:spChg chg="add mod">
          <ac:chgData name="David Jiang" userId="134419e13d6571ac" providerId="LiveId" clId="{55C9AB14-D5E9-4109-BB7F-5C8C4E759480}" dt="2022-04-09T12:07:47.093" v="1229" actId="1076"/>
          <ac:spMkLst>
            <pc:docMk/>
            <pc:sldMk cId="3911359044" sldId="258"/>
            <ac:spMk id="6" creationId="{478F48FF-16F8-4804-8449-EC87463DBA76}"/>
          </ac:spMkLst>
        </pc:spChg>
        <pc:spChg chg="add del">
          <ac:chgData name="David Jiang" userId="134419e13d6571ac" providerId="LiveId" clId="{55C9AB14-D5E9-4109-BB7F-5C8C4E759480}" dt="2022-04-09T12:06:54.143" v="1212" actId="22"/>
          <ac:spMkLst>
            <pc:docMk/>
            <pc:sldMk cId="3911359044" sldId="258"/>
            <ac:spMk id="7" creationId="{D8542AF2-C96A-4628-A901-0A3A6EE20B7C}"/>
          </ac:spMkLst>
        </pc:spChg>
        <pc:spChg chg="add del">
          <ac:chgData name="David Jiang" userId="134419e13d6571ac" providerId="LiveId" clId="{55C9AB14-D5E9-4109-BB7F-5C8C4E759480}" dt="2022-04-09T12:07:01.149" v="1214" actId="22"/>
          <ac:spMkLst>
            <pc:docMk/>
            <pc:sldMk cId="3911359044" sldId="258"/>
            <ac:spMk id="9" creationId="{EF96BEDB-E86A-420B-9FDB-586FC8431E08}"/>
          </ac:spMkLst>
        </pc:spChg>
        <pc:spChg chg="add del">
          <ac:chgData name="David Jiang" userId="134419e13d6571ac" providerId="LiveId" clId="{55C9AB14-D5E9-4109-BB7F-5C8C4E759480}" dt="2022-04-09T12:07:15.692" v="1217" actId="22"/>
          <ac:spMkLst>
            <pc:docMk/>
            <pc:sldMk cId="3911359044" sldId="258"/>
            <ac:spMk id="11" creationId="{4B99A6DE-8AB1-427A-A48C-E0A54D776FFB}"/>
          </ac:spMkLst>
        </pc:spChg>
        <pc:spChg chg="add mod">
          <ac:chgData name="David Jiang" userId="134419e13d6571ac" providerId="LiveId" clId="{55C9AB14-D5E9-4109-BB7F-5C8C4E759480}" dt="2022-04-09T12:07:51.129" v="1230" actId="1076"/>
          <ac:spMkLst>
            <pc:docMk/>
            <pc:sldMk cId="3911359044" sldId="258"/>
            <ac:spMk id="13" creationId="{D28B79D6-FE2E-4674-A563-2A02A51C9C0E}"/>
          </ac:spMkLst>
        </pc:spChg>
        <pc:spChg chg="add mod">
          <ac:chgData name="David Jiang" userId="134419e13d6571ac" providerId="LiveId" clId="{55C9AB14-D5E9-4109-BB7F-5C8C4E759480}" dt="2022-04-09T12:08:25.577" v="1243" actId="1076"/>
          <ac:spMkLst>
            <pc:docMk/>
            <pc:sldMk cId="3911359044" sldId="258"/>
            <ac:spMk id="15" creationId="{E2876EEC-826C-41FB-96AA-BA6372B28DAA}"/>
          </ac:spMkLst>
        </pc:spChg>
        <pc:spChg chg="add mod">
          <ac:chgData name="David Jiang" userId="134419e13d6571ac" providerId="LiveId" clId="{55C9AB14-D5E9-4109-BB7F-5C8C4E759480}" dt="2022-04-10T01:51:14.841" v="1456" actId="1076"/>
          <ac:spMkLst>
            <pc:docMk/>
            <pc:sldMk cId="3911359044" sldId="258"/>
            <ac:spMk id="17" creationId="{096A5405-43D9-42E6-8CBB-D5178F176A45}"/>
          </ac:spMkLst>
        </pc:spChg>
        <pc:picChg chg="add mod">
          <ac:chgData name="David Jiang" userId="134419e13d6571ac" providerId="LiveId" clId="{55C9AB14-D5E9-4109-BB7F-5C8C4E759480}" dt="2022-04-09T12:48:46.848" v="1244" actId="1076"/>
          <ac:picMkLst>
            <pc:docMk/>
            <pc:sldMk cId="3911359044" sldId="258"/>
            <ac:picMk id="2050" creationId="{80CB6949-428B-4700-B0F0-C9F2FCD547FB}"/>
          </ac:picMkLst>
        </pc:picChg>
      </pc:sldChg>
      <pc:sldChg chg="addSp delSp modSp new mod modTransition modShow">
        <pc:chgData name="David Jiang" userId="134419e13d6571ac" providerId="LiveId" clId="{55C9AB14-D5E9-4109-BB7F-5C8C4E759480}" dt="2022-04-11T05:55:44.965" v="2686" actId="729"/>
        <pc:sldMkLst>
          <pc:docMk/>
          <pc:sldMk cId="3949302945" sldId="259"/>
        </pc:sldMkLst>
        <pc:spChg chg="mod">
          <ac:chgData name="David Jiang" userId="134419e13d6571ac" providerId="LiveId" clId="{55C9AB14-D5E9-4109-BB7F-5C8C4E759480}" dt="2022-04-07T11:21:47.730" v="251" actId="122"/>
          <ac:spMkLst>
            <pc:docMk/>
            <pc:sldMk cId="3949302945" sldId="259"/>
            <ac:spMk id="2" creationId="{836149C4-563B-4CC1-B6C6-CB63434373D2}"/>
          </ac:spMkLst>
        </pc:spChg>
        <pc:spChg chg="add mod">
          <ac:chgData name="David Jiang" userId="134419e13d6571ac" providerId="LiveId" clId="{55C9AB14-D5E9-4109-BB7F-5C8C4E759480}" dt="2022-04-10T01:48:30.440" v="1396" actId="688"/>
          <ac:spMkLst>
            <pc:docMk/>
            <pc:sldMk cId="3949302945" sldId="259"/>
            <ac:spMk id="3" creationId="{4CF7DB97-97B2-4C7B-BAD6-5D70A12138E1}"/>
          </ac:spMkLst>
        </pc:spChg>
        <pc:spChg chg="del">
          <ac:chgData name="David Jiang" userId="134419e13d6571ac" providerId="LiveId" clId="{55C9AB14-D5E9-4109-BB7F-5C8C4E759480}" dt="2022-04-07T11:21:25.959" v="235"/>
          <ac:spMkLst>
            <pc:docMk/>
            <pc:sldMk cId="3949302945" sldId="259"/>
            <ac:spMk id="3" creationId="{F120B455-4B6C-4310-AA21-E453BAEB8CE0}"/>
          </ac:spMkLst>
        </pc:spChg>
        <pc:spChg chg="add mod">
          <ac:chgData name="David Jiang" userId="134419e13d6571ac" providerId="LiveId" clId="{55C9AB14-D5E9-4109-BB7F-5C8C4E759480}" dt="2022-04-07T11:47:36.616" v="257"/>
          <ac:spMkLst>
            <pc:docMk/>
            <pc:sldMk cId="3949302945" sldId="259"/>
            <ac:spMk id="5" creationId="{F2C13592-3751-4467-85B7-BE672C20A9DE}"/>
          </ac:spMkLst>
        </pc:spChg>
        <pc:spChg chg="add mod">
          <ac:chgData name="David Jiang" userId="134419e13d6571ac" providerId="LiveId" clId="{55C9AB14-D5E9-4109-BB7F-5C8C4E759480}" dt="2022-04-10T01:50:33.266" v="1442" actId="20577"/>
          <ac:spMkLst>
            <pc:docMk/>
            <pc:sldMk cId="3949302945" sldId="259"/>
            <ac:spMk id="6" creationId="{352D6D9A-7754-4801-B3BF-0E9228E2F038}"/>
          </ac:spMkLst>
        </pc:spChg>
        <pc:spChg chg="add mod">
          <ac:chgData name="David Jiang" userId="134419e13d6571ac" providerId="LiveId" clId="{55C9AB14-D5E9-4109-BB7F-5C8C4E759480}" dt="2022-04-10T01:49:57.229" v="1427" actId="20577"/>
          <ac:spMkLst>
            <pc:docMk/>
            <pc:sldMk cId="3949302945" sldId="259"/>
            <ac:spMk id="7" creationId="{F09043CA-9AF3-49A5-9E91-629565ECCEC2}"/>
          </ac:spMkLst>
        </pc:spChg>
        <pc:picChg chg="add mod">
          <ac:chgData name="David Jiang" userId="134419e13d6571ac" providerId="LiveId" clId="{55C9AB14-D5E9-4109-BB7F-5C8C4E759480}" dt="2022-04-07T11:21:25.959" v="235"/>
          <ac:picMkLst>
            <pc:docMk/>
            <pc:sldMk cId="3949302945" sldId="259"/>
            <ac:picMk id="3074" creationId="{F01E3F67-5DDD-476F-B94A-95FD0A1D6CA2}"/>
          </ac:picMkLst>
        </pc:picChg>
      </pc:sldChg>
      <pc:sldChg chg="addSp delSp modSp new mod ord modTransition setBg modNotesTx">
        <pc:chgData name="David Jiang" userId="134419e13d6571ac" providerId="LiveId" clId="{55C9AB14-D5E9-4109-BB7F-5C8C4E759480}" dt="2022-04-11T06:20:39.668" v="3062" actId="1076"/>
        <pc:sldMkLst>
          <pc:docMk/>
          <pc:sldMk cId="3206165812" sldId="260"/>
        </pc:sldMkLst>
        <pc:spChg chg="mod">
          <ac:chgData name="David Jiang" userId="134419e13d6571ac" providerId="LiveId" clId="{55C9AB14-D5E9-4109-BB7F-5C8C4E759480}" dt="2022-04-08T09:51:28.279" v="959" actId="20577"/>
          <ac:spMkLst>
            <pc:docMk/>
            <pc:sldMk cId="3206165812" sldId="260"/>
            <ac:spMk id="2" creationId="{ABFD9E3F-8C8C-4C5A-B164-BA29C4FCF338}"/>
          </ac:spMkLst>
        </pc:spChg>
        <pc:spChg chg="del">
          <ac:chgData name="David Jiang" userId="134419e13d6571ac" providerId="LiveId" clId="{55C9AB14-D5E9-4109-BB7F-5C8C4E759480}" dt="2022-04-07T14:00:10.307" v="260"/>
          <ac:spMkLst>
            <pc:docMk/>
            <pc:sldMk cId="3206165812" sldId="260"/>
            <ac:spMk id="3" creationId="{3FE1477C-09A3-4098-BB73-36C9A4B3DDFD}"/>
          </ac:spMkLst>
        </pc:spChg>
        <pc:spChg chg="add mod">
          <ac:chgData name="David Jiang" userId="134419e13d6571ac" providerId="LiveId" clId="{55C9AB14-D5E9-4109-BB7F-5C8C4E759480}" dt="2022-04-11T06:20:39.668" v="3062" actId="1076"/>
          <ac:spMkLst>
            <pc:docMk/>
            <pc:sldMk cId="3206165812" sldId="260"/>
            <ac:spMk id="9" creationId="{0644E2AA-92E7-4A86-BE12-D822CF44EAAD}"/>
          </ac:spMkLst>
        </pc:spChg>
        <pc:spChg chg="add">
          <ac:chgData name="David Jiang" userId="134419e13d6571ac" providerId="LiveId" clId="{55C9AB14-D5E9-4109-BB7F-5C8C4E759480}" dt="2022-04-07T14:00:23.046" v="261" actId="26606"/>
          <ac:spMkLst>
            <pc:docMk/>
            <pc:sldMk cId="3206165812" sldId="260"/>
            <ac:spMk id="71" creationId="{94DA05E1-7869-4FBE-837E-1B62E9D78A0B}"/>
          </ac:spMkLst>
        </pc:spChg>
        <pc:spChg chg="add">
          <ac:chgData name="David Jiang" userId="134419e13d6571ac" providerId="LiveId" clId="{55C9AB14-D5E9-4109-BB7F-5C8C4E759480}" dt="2022-04-07T14:00:23.046" v="261" actId="26606"/>
          <ac:spMkLst>
            <pc:docMk/>
            <pc:sldMk cId="3206165812" sldId="260"/>
            <ac:spMk id="73" creationId="{89BAAE7D-1EA6-4D3B-96B5-43F5B61782D9}"/>
          </ac:spMkLst>
        </pc:spChg>
        <pc:spChg chg="add">
          <ac:chgData name="David Jiang" userId="134419e13d6571ac" providerId="LiveId" clId="{55C9AB14-D5E9-4109-BB7F-5C8C4E759480}" dt="2022-04-07T14:00:23.046" v="261" actId="26606"/>
          <ac:spMkLst>
            <pc:docMk/>
            <pc:sldMk cId="3206165812" sldId="260"/>
            <ac:spMk id="75" creationId="{FD87B9B4-9010-42D1-85F6-D06089B74D41}"/>
          </ac:spMkLst>
        </pc:spChg>
        <pc:spChg chg="add">
          <ac:chgData name="David Jiang" userId="134419e13d6571ac" providerId="LiveId" clId="{55C9AB14-D5E9-4109-BB7F-5C8C4E759480}" dt="2022-04-07T14:00:23.046" v="261" actId="26606"/>
          <ac:spMkLst>
            <pc:docMk/>
            <pc:sldMk cId="3206165812" sldId="260"/>
            <ac:spMk id="77" creationId="{82DD801B-2672-4E03-B1B5-43918A6692BB}"/>
          </ac:spMkLst>
        </pc:spChg>
        <pc:picChg chg="add mod">
          <ac:chgData name="David Jiang" userId="134419e13d6571ac" providerId="LiveId" clId="{55C9AB14-D5E9-4109-BB7F-5C8C4E759480}" dt="2022-04-07T14:00:23.046" v="261" actId="26606"/>
          <ac:picMkLst>
            <pc:docMk/>
            <pc:sldMk cId="3206165812" sldId="260"/>
            <ac:picMk id="4098" creationId="{E508B41A-9D09-4B99-BE3C-945BF4410785}"/>
          </ac:picMkLst>
        </pc:picChg>
      </pc:sldChg>
      <pc:sldChg chg="addSp delSp modSp new mod ord modTransition modShow">
        <pc:chgData name="David Jiang" userId="134419e13d6571ac" providerId="LiveId" clId="{55C9AB14-D5E9-4109-BB7F-5C8C4E759480}" dt="2022-04-11T05:55:47.815" v="2687" actId="729"/>
        <pc:sldMkLst>
          <pc:docMk/>
          <pc:sldMk cId="1769310656" sldId="261"/>
        </pc:sldMkLst>
        <pc:spChg chg="mod">
          <ac:chgData name="David Jiang" userId="134419e13d6571ac" providerId="LiveId" clId="{55C9AB14-D5E9-4109-BB7F-5C8C4E759480}" dt="2022-04-10T01:09:03.648" v="1253" actId="20577"/>
          <ac:spMkLst>
            <pc:docMk/>
            <pc:sldMk cId="1769310656" sldId="261"/>
            <ac:spMk id="2" creationId="{7A98035A-7FC4-4F98-92B3-2CFE33D13D2E}"/>
          </ac:spMkLst>
        </pc:spChg>
        <pc:spChg chg="del">
          <ac:chgData name="David Jiang" userId="134419e13d6571ac" providerId="LiveId" clId="{55C9AB14-D5E9-4109-BB7F-5C8C4E759480}" dt="2022-04-07T14:33:55.892" v="337"/>
          <ac:spMkLst>
            <pc:docMk/>
            <pc:sldMk cId="1769310656" sldId="261"/>
            <ac:spMk id="3" creationId="{261AD9BD-7C90-41A7-A4DF-9DFF521AD788}"/>
          </ac:spMkLst>
        </pc:spChg>
        <pc:spChg chg="add mod">
          <ac:chgData name="David Jiang" userId="134419e13d6571ac" providerId="LiveId" clId="{55C9AB14-D5E9-4109-BB7F-5C8C4E759480}" dt="2022-04-10T01:11:03.974" v="1371" actId="1076"/>
          <ac:spMkLst>
            <pc:docMk/>
            <pc:sldMk cId="1769310656" sldId="261"/>
            <ac:spMk id="3" creationId="{91E95A12-F212-4918-BF86-13C55F9C0827}"/>
          </ac:spMkLst>
        </pc:spChg>
        <pc:spChg chg="add mod">
          <ac:chgData name="David Jiang" userId="134419e13d6571ac" providerId="LiveId" clId="{55C9AB14-D5E9-4109-BB7F-5C8C4E759480}" dt="2022-04-07T14:34:44.846" v="388" actId="1076"/>
          <ac:spMkLst>
            <pc:docMk/>
            <pc:sldMk cId="1769310656" sldId="261"/>
            <ac:spMk id="5" creationId="{BC55C150-AEAE-4EF0-9C38-35C4652088A8}"/>
          </ac:spMkLst>
        </pc:spChg>
        <pc:picChg chg="add mod">
          <ac:chgData name="David Jiang" userId="134419e13d6571ac" providerId="LiveId" clId="{55C9AB14-D5E9-4109-BB7F-5C8C4E759480}" dt="2022-04-07T14:33:55.892" v="337"/>
          <ac:picMkLst>
            <pc:docMk/>
            <pc:sldMk cId="1769310656" sldId="261"/>
            <ac:picMk id="5122" creationId="{7B9D6AF8-5BB2-42AB-880A-45F633E17447}"/>
          </ac:picMkLst>
        </pc:picChg>
      </pc:sldChg>
      <pc:sldChg chg="addSp modSp new mod modTransition">
        <pc:chgData name="David Jiang" userId="134419e13d6571ac" providerId="LiveId" clId="{55C9AB14-D5E9-4109-BB7F-5C8C4E759480}" dt="2022-04-11T06:22:38.659" v="3081" actId="1076"/>
        <pc:sldMkLst>
          <pc:docMk/>
          <pc:sldMk cId="285948494" sldId="262"/>
        </pc:sldMkLst>
        <pc:spChg chg="add mod">
          <ac:chgData name="David Jiang" userId="134419e13d6571ac" providerId="LiveId" clId="{55C9AB14-D5E9-4109-BB7F-5C8C4E759480}" dt="2022-04-11T06:22:38.659" v="3081" actId="1076"/>
          <ac:spMkLst>
            <pc:docMk/>
            <pc:sldMk cId="285948494" sldId="262"/>
            <ac:spMk id="2" creationId="{AF67C351-CDA7-4F36-9C2B-874879D4C72B}"/>
          </ac:spMkLst>
        </pc:spChg>
        <pc:spChg chg="add mod">
          <ac:chgData name="David Jiang" userId="134419e13d6571ac" providerId="LiveId" clId="{55C9AB14-D5E9-4109-BB7F-5C8C4E759480}" dt="2022-04-11T06:22:30.240" v="3080" actId="255"/>
          <ac:spMkLst>
            <pc:docMk/>
            <pc:sldMk cId="285948494" sldId="262"/>
            <ac:spMk id="4" creationId="{A0CD34F9-1594-42B9-840D-67E10A6F81F7}"/>
          </ac:spMkLst>
        </pc:spChg>
      </pc:sldChg>
      <pc:sldChg chg="addSp delSp modSp new mod ord modTransition modNotesTx">
        <pc:chgData name="David Jiang" userId="134419e13d6571ac" providerId="LiveId" clId="{55C9AB14-D5E9-4109-BB7F-5C8C4E759480}" dt="2022-04-11T10:57:46.958" v="3222"/>
        <pc:sldMkLst>
          <pc:docMk/>
          <pc:sldMk cId="2804308849" sldId="263"/>
        </pc:sldMkLst>
        <pc:spChg chg="mod">
          <ac:chgData name="David Jiang" userId="134419e13d6571ac" providerId="LiveId" clId="{55C9AB14-D5E9-4109-BB7F-5C8C4E759480}" dt="2022-04-08T06:28:38.090" v="757" actId="404"/>
          <ac:spMkLst>
            <pc:docMk/>
            <pc:sldMk cId="2804308849" sldId="263"/>
            <ac:spMk id="2" creationId="{B7A6D940-716C-403E-8C95-7B73C551266F}"/>
          </ac:spMkLst>
        </pc:spChg>
        <pc:spChg chg="del">
          <ac:chgData name="David Jiang" userId="134419e13d6571ac" providerId="LiveId" clId="{55C9AB14-D5E9-4109-BB7F-5C8C4E759480}" dt="2022-04-08T06:26:37.797" v="677"/>
          <ac:spMkLst>
            <pc:docMk/>
            <pc:sldMk cId="2804308849" sldId="263"/>
            <ac:spMk id="3" creationId="{0552E106-233A-474C-B133-68547F2B1651}"/>
          </ac:spMkLst>
        </pc:spChg>
        <pc:spChg chg="add mod">
          <ac:chgData name="David Jiang" userId="134419e13d6571ac" providerId="LiveId" clId="{55C9AB14-D5E9-4109-BB7F-5C8C4E759480}" dt="2022-04-11T06:21:12.149" v="3066" actId="14100"/>
          <ac:spMkLst>
            <pc:docMk/>
            <pc:sldMk cId="2804308849" sldId="263"/>
            <ac:spMk id="6" creationId="{E3E55B56-124A-4554-BDCD-6ECDC0073DA5}"/>
          </ac:spMkLst>
        </pc:spChg>
        <pc:picChg chg="add mod">
          <ac:chgData name="David Jiang" userId="134419e13d6571ac" providerId="LiveId" clId="{55C9AB14-D5E9-4109-BB7F-5C8C4E759480}" dt="2022-04-08T06:26:37.797" v="677"/>
          <ac:picMkLst>
            <pc:docMk/>
            <pc:sldMk cId="2804308849" sldId="263"/>
            <ac:picMk id="1026" creationId="{3945C08D-10B0-4F14-BD10-B374B11FE97F}"/>
          </ac:picMkLst>
        </pc:picChg>
        <pc:picChg chg="add del">
          <ac:chgData name="David Jiang" userId="134419e13d6571ac" providerId="LiveId" clId="{55C9AB14-D5E9-4109-BB7F-5C8C4E759480}" dt="2022-04-08T06:26:48.411" v="705"/>
          <ac:picMkLst>
            <pc:docMk/>
            <pc:sldMk cId="2804308849" sldId="263"/>
            <ac:picMk id="1028" creationId="{DCF8B02E-7C7B-4560-A282-D406C9A42003}"/>
          </ac:picMkLst>
        </pc:picChg>
      </pc:sldChg>
      <pc:sldChg chg="modSp new mod">
        <pc:chgData name="David Jiang" userId="134419e13d6571ac" providerId="LiveId" clId="{55C9AB14-D5E9-4109-BB7F-5C8C4E759480}" dt="2022-04-12T06:29:55.440" v="4025" actId="2710"/>
        <pc:sldMkLst>
          <pc:docMk/>
          <pc:sldMk cId="695683393" sldId="264"/>
        </pc:sldMkLst>
        <pc:spChg chg="mod">
          <ac:chgData name="David Jiang" userId="134419e13d6571ac" providerId="LiveId" clId="{55C9AB14-D5E9-4109-BB7F-5C8C4E759480}" dt="2022-04-08T06:24:48.168" v="658" actId="403"/>
          <ac:spMkLst>
            <pc:docMk/>
            <pc:sldMk cId="695683393" sldId="264"/>
            <ac:spMk id="2" creationId="{6226BF14-D46E-4E9E-8C33-49A3B16D1F92}"/>
          </ac:spMkLst>
        </pc:spChg>
        <pc:spChg chg="mod">
          <ac:chgData name="David Jiang" userId="134419e13d6571ac" providerId="LiveId" clId="{55C9AB14-D5E9-4109-BB7F-5C8C4E759480}" dt="2022-04-12T06:29:55.440" v="4025" actId="2710"/>
          <ac:spMkLst>
            <pc:docMk/>
            <pc:sldMk cId="695683393" sldId="264"/>
            <ac:spMk id="3" creationId="{319839F4-868E-43D0-B5CC-460E7ABCC347}"/>
          </ac:spMkLst>
        </pc:spChg>
      </pc:sldChg>
      <pc:sldChg chg="addSp delSp modSp new mod modNotesTx">
        <pc:chgData name="David Jiang" userId="134419e13d6571ac" providerId="LiveId" clId="{55C9AB14-D5E9-4109-BB7F-5C8C4E759480}" dt="2022-04-11T11:58:43.151" v="3976" actId="20577"/>
        <pc:sldMkLst>
          <pc:docMk/>
          <pc:sldMk cId="196689607" sldId="265"/>
        </pc:sldMkLst>
        <pc:spChg chg="mod">
          <ac:chgData name="David Jiang" userId="134419e13d6571ac" providerId="LiveId" clId="{55C9AB14-D5E9-4109-BB7F-5C8C4E759480}" dt="2022-04-08T09:28:22.898" v="792" actId="2710"/>
          <ac:spMkLst>
            <pc:docMk/>
            <pc:sldMk cId="196689607" sldId="265"/>
            <ac:spMk id="2" creationId="{B74FF2F0-52D6-425B-A226-3A0E761425F5}"/>
          </ac:spMkLst>
        </pc:spChg>
        <pc:spChg chg="add del">
          <ac:chgData name="David Jiang" userId="134419e13d6571ac" providerId="LiveId" clId="{55C9AB14-D5E9-4109-BB7F-5C8C4E759480}" dt="2022-04-08T06:31:07.306" v="770"/>
          <ac:spMkLst>
            <pc:docMk/>
            <pc:sldMk cId="196689607" sldId="265"/>
            <ac:spMk id="3" creationId="{8C8CB5D9-F996-4172-95C1-3E5B0CB24EFB}"/>
          </ac:spMkLst>
        </pc:spChg>
        <pc:spChg chg="add del">
          <ac:chgData name="David Jiang" userId="134419e13d6571ac" providerId="LiveId" clId="{55C9AB14-D5E9-4109-BB7F-5C8C4E759480}" dt="2022-04-08T06:30:48.701" v="764" actId="22"/>
          <ac:spMkLst>
            <pc:docMk/>
            <pc:sldMk cId="196689607" sldId="265"/>
            <ac:spMk id="6" creationId="{E0C392B5-AA59-4278-BD72-F301D505BD5F}"/>
          </ac:spMkLst>
        </pc:spChg>
        <pc:spChg chg="add del mod">
          <ac:chgData name="David Jiang" userId="134419e13d6571ac" providerId="LiveId" clId="{55C9AB14-D5E9-4109-BB7F-5C8C4E759480}" dt="2022-04-11T06:21:18.692" v="3067" actId="1076"/>
          <ac:spMkLst>
            <pc:docMk/>
            <pc:sldMk cId="196689607" sldId="265"/>
            <ac:spMk id="7" creationId="{C0563494-BE54-4833-ABDE-F298F9FD83F5}"/>
          </ac:spMkLst>
        </pc:spChg>
        <pc:picChg chg="add del mod">
          <ac:chgData name="David Jiang" userId="134419e13d6571ac" providerId="LiveId" clId="{55C9AB14-D5E9-4109-BB7F-5C8C4E759480}" dt="2022-04-08T06:31:07.306" v="770"/>
          <ac:picMkLst>
            <pc:docMk/>
            <pc:sldMk cId="196689607" sldId="265"/>
            <ac:picMk id="2050" creationId="{1952FD43-F595-43EA-8383-54E2424FEA44}"/>
          </ac:picMkLst>
        </pc:picChg>
      </pc:sldChg>
      <pc:sldChg chg="addSp delSp modSp new mod ord setBg modNotesTx">
        <pc:chgData name="David Jiang" userId="134419e13d6571ac" providerId="LiveId" clId="{55C9AB14-D5E9-4109-BB7F-5C8C4E759480}" dt="2022-04-11T11:46:55.528" v="3586" actId="20577"/>
        <pc:sldMkLst>
          <pc:docMk/>
          <pc:sldMk cId="49571667" sldId="266"/>
        </pc:sldMkLst>
        <pc:spChg chg="mod ord">
          <ac:chgData name="David Jiang" userId="134419e13d6571ac" providerId="LiveId" clId="{55C9AB14-D5E9-4109-BB7F-5C8C4E759480}" dt="2022-04-11T11:18:03.125" v="3498" actId="27636"/>
          <ac:spMkLst>
            <pc:docMk/>
            <pc:sldMk cId="49571667" sldId="266"/>
            <ac:spMk id="2" creationId="{DB3AF750-344C-4363-8AB7-5B367804F7B0}"/>
          </ac:spMkLst>
        </pc:spChg>
        <pc:spChg chg="del">
          <ac:chgData name="David Jiang" userId="134419e13d6571ac" providerId="LiveId" clId="{55C9AB14-D5E9-4109-BB7F-5C8C4E759480}" dt="2022-04-08T09:30:03.129" v="793"/>
          <ac:spMkLst>
            <pc:docMk/>
            <pc:sldMk cId="49571667" sldId="266"/>
            <ac:spMk id="3" creationId="{7AB128EF-7588-4AF2-9D84-8AED146FBEE5}"/>
          </ac:spMkLst>
        </pc:spChg>
        <pc:spChg chg="add mod ord">
          <ac:chgData name="David Jiang" userId="134419e13d6571ac" providerId="LiveId" clId="{55C9AB14-D5E9-4109-BB7F-5C8C4E759480}" dt="2022-04-11T11:16:15.834" v="3460" actId="1076"/>
          <ac:spMkLst>
            <pc:docMk/>
            <pc:sldMk cId="49571667" sldId="266"/>
            <ac:spMk id="5" creationId="{38070AFC-63E5-401A-9537-1E7772A473EF}"/>
          </ac:spMkLst>
        </pc:spChg>
        <pc:spChg chg="add mod">
          <ac:chgData name="David Jiang" userId="134419e13d6571ac" providerId="LiveId" clId="{55C9AB14-D5E9-4109-BB7F-5C8C4E759480}" dt="2022-04-11T11:17:45.483" v="3490" actId="1076"/>
          <ac:spMkLst>
            <pc:docMk/>
            <pc:sldMk cId="49571667" sldId="266"/>
            <ac:spMk id="15" creationId="{E9C39A01-AA17-4703-BAEF-D2E1004B846C}"/>
          </ac:spMkLst>
        </pc:spChg>
        <pc:spChg chg="add del">
          <ac:chgData name="David Jiang" userId="134419e13d6571ac" providerId="LiveId" clId="{55C9AB14-D5E9-4109-BB7F-5C8C4E759480}" dt="2022-04-11T11:15:38.352" v="3454" actId="26606"/>
          <ac:spMkLst>
            <pc:docMk/>
            <pc:sldMk cId="49571667" sldId="266"/>
            <ac:spMk id="73" creationId="{294BE718-56BA-4555-B880-8497742E6AA2}"/>
          </ac:spMkLst>
        </pc:spChg>
        <pc:spChg chg="add del">
          <ac:chgData name="David Jiang" userId="134419e13d6571ac" providerId="LiveId" clId="{55C9AB14-D5E9-4109-BB7F-5C8C4E759480}" dt="2022-04-11T11:15:38.352" v="3454" actId="26606"/>
          <ac:spMkLst>
            <pc:docMk/>
            <pc:sldMk cId="49571667" sldId="266"/>
            <ac:spMk id="75" creationId="{2E71F825-A3B9-4015-A4BA-3B904C61B56C}"/>
          </ac:spMkLst>
        </pc:spChg>
        <pc:spChg chg="add">
          <ac:chgData name="David Jiang" userId="134419e13d6571ac" providerId="LiveId" clId="{55C9AB14-D5E9-4109-BB7F-5C8C4E759480}" dt="2022-04-11T11:15:45.026" v="3455" actId="26606"/>
          <ac:spMkLst>
            <pc:docMk/>
            <pc:sldMk cId="49571667" sldId="266"/>
            <ac:spMk id="77" creationId="{4A94605C-0EB2-4FA5-B05F-7BC682EA274C}"/>
          </ac:spMkLst>
        </pc:spChg>
        <pc:spChg chg="add">
          <ac:chgData name="David Jiang" userId="134419e13d6571ac" providerId="LiveId" clId="{55C9AB14-D5E9-4109-BB7F-5C8C4E759480}" dt="2022-04-11T11:15:45.026" v="3455" actId="26606"/>
          <ac:spMkLst>
            <pc:docMk/>
            <pc:sldMk cId="49571667" sldId="266"/>
            <ac:spMk id="79" creationId="{E1D58C79-C053-45C6-AB6A-6BE55965B2E8}"/>
          </ac:spMkLst>
        </pc:spChg>
        <pc:spChg chg="add">
          <ac:chgData name="David Jiang" userId="134419e13d6571ac" providerId="LiveId" clId="{55C9AB14-D5E9-4109-BB7F-5C8C4E759480}" dt="2022-04-11T11:15:45.026" v="3455" actId="26606"/>
          <ac:spMkLst>
            <pc:docMk/>
            <pc:sldMk cId="49571667" sldId="266"/>
            <ac:spMk id="81" creationId="{AF6B7092-FA11-45BD-B50D-DF79993015A4}"/>
          </ac:spMkLst>
        </pc:spChg>
        <pc:spChg chg="add">
          <ac:chgData name="David Jiang" userId="134419e13d6571ac" providerId="LiveId" clId="{55C9AB14-D5E9-4109-BB7F-5C8C4E759480}" dt="2022-04-11T11:15:45.026" v="3455" actId="26606"/>
          <ac:spMkLst>
            <pc:docMk/>
            <pc:sldMk cId="49571667" sldId="266"/>
            <ac:spMk id="1028" creationId="{3033C1FA-44DC-4135-AC8E-99278C31781E}"/>
          </ac:spMkLst>
        </pc:spChg>
        <pc:spChg chg="add">
          <ac:chgData name="David Jiang" userId="134419e13d6571ac" providerId="LiveId" clId="{55C9AB14-D5E9-4109-BB7F-5C8C4E759480}" dt="2022-04-11T11:15:45.026" v="3455" actId="26606"/>
          <ac:spMkLst>
            <pc:docMk/>
            <pc:sldMk cId="49571667" sldId="266"/>
            <ac:spMk id="1029" creationId="{8481A727-51BA-47CD-BDF2-F800D0449B7C}"/>
          </ac:spMkLst>
        </pc:spChg>
        <pc:spChg chg="add del">
          <ac:chgData name="David Jiang" userId="134419e13d6571ac" providerId="LiveId" clId="{55C9AB14-D5E9-4109-BB7F-5C8C4E759480}" dt="2022-04-11T11:15:38.352" v="3454" actId="26606"/>
          <ac:spMkLst>
            <pc:docMk/>
            <pc:sldMk cId="49571667" sldId="266"/>
            <ac:spMk id="1030" creationId="{FD00E6EF-A3BA-248E-286B-9136FA0E73EB}"/>
          </ac:spMkLst>
        </pc:spChg>
        <pc:spChg chg="add del">
          <ac:chgData name="David Jiang" userId="134419e13d6571ac" providerId="LiveId" clId="{55C9AB14-D5E9-4109-BB7F-5C8C4E759480}" dt="2022-04-11T11:18:00.325" v="3496" actId="478"/>
          <ac:spMkLst>
            <pc:docMk/>
            <pc:sldMk cId="49571667" sldId="266"/>
            <ac:spMk id="1031" creationId="{6ADF9710-99B6-8126-DD91-3CC90199C936}"/>
          </ac:spMkLst>
        </pc:spChg>
        <pc:picChg chg="add mod ord">
          <ac:chgData name="David Jiang" userId="134419e13d6571ac" providerId="LiveId" clId="{55C9AB14-D5E9-4109-BB7F-5C8C4E759480}" dt="2022-04-11T11:15:45.026" v="3455" actId="26606"/>
          <ac:picMkLst>
            <pc:docMk/>
            <pc:sldMk cId="49571667" sldId="266"/>
            <ac:picMk id="3" creationId="{68FD6AEE-2008-46BE-99DB-78F62CDFCCC7}"/>
          </ac:picMkLst>
        </pc:picChg>
        <pc:picChg chg="add mod">
          <ac:chgData name="David Jiang" userId="134419e13d6571ac" providerId="LiveId" clId="{55C9AB14-D5E9-4109-BB7F-5C8C4E759480}" dt="2022-04-11T11:15:45.026" v="3455" actId="26606"/>
          <ac:picMkLst>
            <pc:docMk/>
            <pc:sldMk cId="49571667" sldId="266"/>
            <ac:picMk id="1026" creationId="{097CD208-9405-424E-803F-89DFB39B5674}"/>
          </ac:picMkLst>
        </pc:picChg>
      </pc:sldChg>
      <pc:sldChg chg="addSp delSp modSp new mod setBg">
        <pc:chgData name="David Jiang" userId="134419e13d6571ac" providerId="LiveId" clId="{55C9AB14-D5E9-4109-BB7F-5C8C4E759480}" dt="2022-04-08T09:44:35.721" v="819" actId="26606"/>
        <pc:sldMkLst>
          <pc:docMk/>
          <pc:sldMk cId="3353571107" sldId="267"/>
        </pc:sldMkLst>
        <pc:spChg chg="mod">
          <ac:chgData name="David Jiang" userId="134419e13d6571ac" providerId="LiveId" clId="{55C9AB14-D5E9-4109-BB7F-5C8C4E759480}" dt="2022-04-08T09:44:35.721" v="819" actId="26606"/>
          <ac:spMkLst>
            <pc:docMk/>
            <pc:sldMk cId="3353571107" sldId="267"/>
            <ac:spMk id="2" creationId="{E787BBCA-7950-405D-85B6-379E6E9AA68E}"/>
          </ac:spMkLst>
        </pc:spChg>
        <pc:spChg chg="del">
          <ac:chgData name="David Jiang" userId="134419e13d6571ac" providerId="LiveId" clId="{55C9AB14-D5E9-4109-BB7F-5C8C4E759480}" dt="2022-04-08T09:44:12.850" v="816" actId="478"/>
          <ac:spMkLst>
            <pc:docMk/>
            <pc:sldMk cId="3353571107" sldId="267"/>
            <ac:spMk id="3" creationId="{1CBEAE93-AEF6-45D1-BA1E-180E283679B4}"/>
          </ac:spMkLst>
        </pc:spChg>
        <pc:spChg chg="add del">
          <ac:chgData name="David Jiang" userId="134419e13d6571ac" providerId="LiveId" clId="{55C9AB14-D5E9-4109-BB7F-5C8C4E759480}" dt="2022-04-08T09:44:35.713" v="818" actId="26606"/>
          <ac:spMkLst>
            <pc:docMk/>
            <pc:sldMk cId="3353571107" sldId="267"/>
            <ac:spMk id="7" creationId="{C162DF2A-64D1-4AA9-BA42-8A4063EADE09}"/>
          </ac:spMkLst>
        </pc:spChg>
        <pc:spChg chg="add del">
          <ac:chgData name="David Jiang" userId="134419e13d6571ac" providerId="LiveId" clId="{55C9AB14-D5E9-4109-BB7F-5C8C4E759480}" dt="2022-04-08T09:44:35.713" v="818" actId="26606"/>
          <ac:spMkLst>
            <pc:docMk/>
            <pc:sldMk cId="3353571107" sldId="267"/>
            <ac:spMk id="9" creationId="{5D7C1373-63AF-4A75-909E-990E05356670}"/>
          </ac:spMkLst>
        </pc:spChg>
        <pc:spChg chg="add del">
          <ac:chgData name="David Jiang" userId="134419e13d6571ac" providerId="LiveId" clId="{55C9AB14-D5E9-4109-BB7F-5C8C4E759480}" dt="2022-04-08T09:44:35.713" v="818" actId="26606"/>
          <ac:spMkLst>
            <pc:docMk/>
            <pc:sldMk cId="3353571107" sldId="267"/>
            <ac:spMk id="11" creationId="{2F4AD318-2FB6-4C6E-931E-58E404FA18CD}"/>
          </ac:spMkLst>
        </pc:spChg>
        <pc:spChg chg="add del">
          <ac:chgData name="David Jiang" userId="134419e13d6571ac" providerId="LiveId" clId="{55C9AB14-D5E9-4109-BB7F-5C8C4E759480}" dt="2022-04-08T09:44:35.713" v="818" actId="26606"/>
          <ac:spMkLst>
            <pc:docMk/>
            <pc:sldMk cId="3353571107" sldId="267"/>
            <ac:spMk id="13" creationId="{1A118E35-1CBF-4863-8497-F4DF1A166D2D}"/>
          </ac:spMkLst>
        </pc:spChg>
        <pc:spChg chg="add del">
          <ac:chgData name="David Jiang" userId="134419e13d6571ac" providerId="LiveId" clId="{55C9AB14-D5E9-4109-BB7F-5C8C4E759480}" dt="2022-04-08T09:44:35.713" v="818" actId="26606"/>
          <ac:spMkLst>
            <pc:docMk/>
            <pc:sldMk cId="3353571107" sldId="267"/>
            <ac:spMk id="15" creationId="{6E187274-5DC2-4BE0-AF99-925D6D973550}"/>
          </ac:spMkLst>
        </pc:spChg>
        <pc:spChg chg="add">
          <ac:chgData name="David Jiang" userId="134419e13d6571ac" providerId="LiveId" clId="{55C9AB14-D5E9-4109-BB7F-5C8C4E759480}" dt="2022-04-08T09:44:35.721" v="819" actId="26606"/>
          <ac:spMkLst>
            <pc:docMk/>
            <pc:sldMk cId="3353571107" sldId="267"/>
            <ac:spMk id="17" creationId="{7F1FCE6A-97BC-41EB-809A-50936E0F940B}"/>
          </ac:spMkLst>
        </pc:spChg>
        <pc:spChg chg="add">
          <ac:chgData name="David Jiang" userId="134419e13d6571ac" providerId="LiveId" clId="{55C9AB14-D5E9-4109-BB7F-5C8C4E759480}" dt="2022-04-08T09:44:35.721" v="819" actId="26606"/>
          <ac:spMkLst>
            <pc:docMk/>
            <pc:sldMk cId="3353571107" sldId="267"/>
            <ac:spMk id="18" creationId="{C162DF2A-64D1-4AA9-BA42-8A4063EADE09}"/>
          </ac:spMkLst>
        </pc:spChg>
        <pc:spChg chg="add">
          <ac:chgData name="David Jiang" userId="134419e13d6571ac" providerId="LiveId" clId="{55C9AB14-D5E9-4109-BB7F-5C8C4E759480}" dt="2022-04-08T09:44:35.721" v="819" actId="26606"/>
          <ac:spMkLst>
            <pc:docMk/>
            <pc:sldMk cId="3353571107" sldId="267"/>
            <ac:spMk id="19" creationId="{5D7C1373-63AF-4A75-909E-990E05356670}"/>
          </ac:spMkLst>
        </pc:spChg>
        <pc:spChg chg="add">
          <ac:chgData name="David Jiang" userId="134419e13d6571ac" providerId="LiveId" clId="{55C9AB14-D5E9-4109-BB7F-5C8C4E759480}" dt="2022-04-08T09:44:35.721" v="819" actId="26606"/>
          <ac:spMkLst>
            <pc:docMk/>
            <pc:sldMk cId="3353571107" sldId="267"/>
            <ac:spMk id="20" creationId="{90EB472E-7CA6-4C2D-81E9-CD39A44F0B83}"/>
          </ac:spMkLst>
        </pc:spChg>
        <pc:spChg chg="add">
          <ac:chgData name="David Jiang" userId="134419e13d6571ac" providerId="LiveId" clId="{55C9AB14-D5E9-4109-BB7F-5C8C4E759480}" dt="2022-04-08T09:44:35.721" v="819" actId="26606"/>
          <ac:spMkLst>
            <pc:docMk/>
            <pc:sldMk cId="3353571107" sldId="267"/>
            <ac:spMk id="21" creationId="{AE0A0486-F672-4FEF-A0A9-E6C3B7E3A545}"/>
          </ac:spMkLst>
        </pc:spChg>
        <pc:spChg chg="add">
          <ac:chgData name="David Jiang" userId="134419e13d6571ac" providerId="LiveId" clId="{55C9AB14-D5E9-4109-BB7F-5C8C4E759480}" dt="2022-04-08T09:44:35.721" v="819" actId="26606"/>
          <ac:spMkLst>
            <pc:docMk/>
            <pc:sldMk cId="3353571107" sldId="267"/>
            <ac:spMk id="22" creationId="{4689BC21-5566-4B70-91EA-44B4299CB337}"/>
          </ac:spMkLst>
        </pc:spChg>
      </pc:sldChg>
      <pc:sldChg chg="addSp delSp modSp add mod setBg delDesignElem modShow">
        <pc:chgData name="David Jiang" userId="134419e13d6571ac" providerId="LiveId" clId="{55C9AB14-D5E9-4109-BB7F-5C8C4E759480}" dt="2022-04-11T05:55:40.155" v="2683" actId="729"/>
        <pc:sldMkLst>
          <pc:docMk/>
          <pc:sldMk cId="1080760278" sldId="268"/>
        </pc:sldMkLst>
        <pc:spChg chg="mod">
          <ac:chgData name="David Jiang" userId="134419e13d6571ac" providerId="LiveId" clId="{55C9AB14-D5E9-4109-BB7F-5C8C4E759480}" dt="2022-04-08T09:45:04.010" v="826" actId="26606"/>
          <ac:spMkLst>
            <pc:docMk/>
            <pc:sldMk cId="1080760278" sldId="268"/>
            <ac:spMk id="2" creationId="{E787BBCA-7950-405D-85B6-379E6E9AA68E}"/>
          </ac:spMkLst>
        </pc:spChg>
        <pc:spChg chg="add">
          <ac:chgData name="David Jiang" userId="134419e13d6571ac" providerId="LiveId" clId="{55C9AB14-D5E9-4109-BB7F-5C8C4E759480}" dt="2022-04-08T09:45:04.010" v="826" actId="26606"/>
          <ac:spMkLst>
            <pc:docMk/>
            <pc:sldMk cId="1080760278" sldId="268"/>
            <ac:spMk id="4" creationId="{7F1FCE6A-97BC-41EB-809A-50936E0F940B}"/>
          </ac:spMkLst>
        </pc:spChg>
        <pc:spChg chg="add">
          <ac:chgData name="David Jiang" userId="134419e13d6571ac" providerId="LiveId" clId="{55C9AB14-D5E9-4109-BB7F-5C8C4E759480}" dt="2022-04-08T09:45:04.010" v="826" actId="26606"/>
          <ac:spMkLst>
            <pc:docMk/>
            <pc:sldMk cId="1080760278" sldId="268"/>
            <ac:spMk id="7" creationId="{C162DF2A-64D1-4AA9-BA42-8A4063EADE09}"/>
          </ac:spMkLst>
        </pc:spChg>
        <pc:spChg chg="add">
          <ac:chgData name="David Jiang" userId="134419e13d6571ac" providerId="LiveId" clId="{55C9AB14-D5E9-4109-BB7F-5C8C4E759480}" dt="2022-04-08T09:45:04.010" v="826" actId="26606"/>
          <ac:spMkLst>
            <pc:docMk/>
            <pc:sldMk cId="1080760278" sldId="268"/>
            <ac:spMk id="9" creationId="{5D7C1373-63AF-4A75-909E-990E05356670}"/>
          </ac:spMkLst>
        </pc:spChg>
        <pc:spChg chg="add">
          <ac:chgData name="David Jiang" userId="134419e13d6571ac" providerId="LiveId" clId="{55C9AB14-D5E9-4109-BB7F-5C8C4E759480}" dt="2022-04-08T09:45:04.010" v="826" actId="26606"/>
          <ac:spMkLst>
            <pc:docMk/>
            <pc:sldMk cId="1080760278" sldId="268"/>
            <ac:spMk id="11" creationId="{90EB472E-7CA6-4C2D-81E9-CD39A44F0B83}"/>
          </ac:spMkLst>
        </pc:spChg>
        <pc:spChg chg="add">
          <ac:chgData name="David Jiang" userId="134419e13d6571ac" providerId="LiveId" clId="{55C9AB14-D5E9-4109-BB7F-5C8C4E759480}" dt="2022-04-08T09:45:04.010" v="826" actId="26606"/>
          <ac:spMkLst>
            <pc:docMk/>
            <pc:sldMk cId="1080760278" sldId="268"/>
            <ac:spMk id="13" creationId="{AE0A0486-F672-4FEF-A0A9-E6C3B7E3A545}"/>
          </ac:spMkLst>
        </pc:spChg>
        <pc:spChg chg="add">
          <ac:chgData name="David Jiang" userId="134419e13d6571ac" providerId="LiveId" clId="{55C9AB14-D5E9-4109-BB7F-5C8C4E759480}" dt="2022-04-08T09:45:04.010" v="826" actId="26606"/>
          <ac:spMkLst>
            <pc:docMk/>
            <pc:sldMk cId="1080760278" sldId="268"/>
            <ac:spMk id="15" creationId="{4689BC21-5566-4B70-91EA-44B4299CB337}"/>
          </ac:spMkLst>
        </pc:spChg>
        <pc:spChg chg="del">
          <ac:chgData name="David Jiang" userId="134419e13d6571ac" providerId="LiveId" clId="{55C9AB14-D5E9-4109-BB7F-5C8C4E759480}" dt="2022-04-08T09:44:48.793" v="821"/>
          <ac:spMkLst>
            <pc:docMk/>
            <pc:sldMk cId="1080760278" sldId="268"/>
            <ac:spMk id="17" creationId="{7F1FCE6A-97BC-41EB-809A-50936E0F940B}"/>
          </ac:spMkLst>
        </pc:spChg>
        <pc:spChg chg="del">
          <ac:chgData name="David Jiang" userId="134419e13d6571ac" providerId="LiveId" clId="{55C9AB14-D5E9-4109-BB7F-5C8C4E759480}" dt="2022-04-08T09:44:48.793" v="821"/>
          <ac:spMkLst>
            <pc:docMk/>
            <pc:sldMk cId="1080760278" sldId="268"/>
            <ac:spMk id="18" creationId="{C162DF2A-64D1-4AA9-BA42-8A4063EADE09}"/>
          </ac:spMkLst>
        </pc:spChg>
        <pc:spChg chg="del">
          <ac:chgData name="David Jiang" userId="134419e13d6571ac" providerId="LiveId" clId="{55C9AB14-D5E9-4109-BB7F-5C8C4E759480}" dt="2022-04-08T09:44:48.793" v="821"/>
          <ac:spMkLst>
            <pc:docMk/>
            <pc:sldMk cId="1080760278" sldId="268"/>
            <ac:spMk id="19" creationId="{5D7C1373-63AF-4A75-909E-990E05356670}"/>
          </ac:spMkLst>
        </pc:spChg>
        <pc:spChg chg="del">
          <ac:chgData name="David Jiang" userId="134419e13d6571ac" providerId="LiveId" clId="{55C9AB14-D5E9-4109-BB7F-5C8C4E759480}" dt="2022-04-08T09:44:48.793" v="821"/>
          <ac:spMkLst>
            <pc:docMk/>
            <pc:sldMk cId="1080760278" sldId="268"/>
            <ac:spMk id="20" creationId="{90EB472E-7CA6-4C2D-81E9-CD39A44F0B83}"/>
          </ac:spMkLst>
        </pc:spChg>
        <pc:spChg chg="del">
          <ac:chgData name="David Jiang" userId="134419e13d6571ac" providerId="LiveId" clId="{55C9AB14-D5E9-4109-BB7F-5C8C4E759480}" dt="2022-04-08T09:44:48.793" v="821"/>
          <ac:spMkLst>
            <pc:docMk/>
            <pc:sldMk cId="1080760278" sldId="268"/>
            <ac:spMk id="21" creationId="{AE0A0486-F672-4FEF-A0A9-E6C3B7E3A545}"/>
          </ac:spMkLst>
        </pc:spChg>
        <pc:spChg chg="del">
          <ac:chgData name="David Jiang" userId="134419e13d6571ac" providerId="LiveId" clId="{55C9AB14-D5E9-4109-BB7F-5C8C4E759480}" dt="2022-04-08T09:44:48.793" v="821"/>
          <ac:spMkLst>
            <pc:docMk/>
            <pc:sldMk cId="1080760278" sldId="268"/>
            <ac:spMk id="22" creationId="{4689BC21-5566-4B70-91EA-44B4299CB337}"/>
          </ac:spMkLst>
        </pc:spChg>
      </pc:sldChg>
      <pc:sldChg chg="addSp delSp modSp add mod setBg delDesignElem">
        <pc:chgData name="David Jiang" userId="134419e13d6571ac" providerId="LiveId" clId="{55C9AB14-D5E9-4109-BB7F-5C8C4E759480}" dt="2022-04-08T09:45:57.215" v="863" actId="20577"/>
        <pc:sldMkLst>
          <pc:docMk/>
          <pc:sldMk cId="2893230257" sldId="269"/>
        </pc:sldMkLst>
        <pc:spChg chg="mod">
          <ac:chgData name="David Jiang" userId="134419e13d6571ac" providerId="LiveId" clId="{55C9AB14-D5E9-4109-BB7F-5C8C4E759480}" dt="2022-04-08T09:45:57.215" v="863" actId="20577"/>
          <ac:spMkLst>
            <pc:docMk/>
            <pc:sldMk cId="2893230257" sldId="269"/>
            <ac:spMk id="2" creationId="{E787BBCA-7950-405D-85B6-379E6E9AA68E}"/>
          </ac:spMkLst>
        </pc:spChg>
        <pc:spChg chg="add">
          <ac:chgData name="David Jiang" userId="134419e13d6571ac" providerId="LiveId" clId="{55C9AB14-D5E9-4109-BB7F-5C8C4E759480}" dt="2022-04-08T09:45:33.442" v="831" actId="26606"/>
          <ac:spMkLst>
            <pc:docMk/>
            <pc:sldMk cId="2893230257" sldId="269"/>
            <ac:spMk id="4" creationId="{7F1FCE6A-97BC-41EB-809A-50936E0F940B}"/>
          </ac:spMkLst>
        </pc:spChg>
        <pc:spChg chg="add">
          <ac:chgData name="David Jiang" userId="134419e13d6571ac" providerId="LiveId" clId="{55C9AB14-D5E9-4109-BB7F-5C8C4E759480}" dt="2022-04-08T09:45:33.442" v="831" actId="26606"/>
          <ac:spMkLst>
            <pc:docMk/>
            <pc:sldMk cId="2893230257" sldId="269"/>
            <ac:spMk id="7" creationId="{C162DF2A-64D1-4AA9-BA42-8A4063EADE09}"/>
          </ac:spMkLst>
        </pc:spChg>
        <pc:spChg chg="add">
          <ac:chgData name="David Jiang" userId="134419e13d6571ac" providerId="LiveId" clId="{55C9AB14-D5E9-4109-BB7F-5C8C4E759480}" dt="2022-04-08T09:45:33.442" v="831" actId="26606"/>
          <ac:spMkLst>
            <pc:docMk/>
            <pc:sldMk cId="2893230257" sldId="269"/>
            <ac:spMk id="9" creationId="{5D7C1373-63AF-4A75-909E-990E05356670}"/>
          </ac:spMkLst>
        </pc:spChg>
        <pc:spChg chg="add">
          <ac:chgData name="David Jiang" userId="134419e13d6571ac" providerId="LiveId" clId="{55C9AB14-D5E9-4109-BB7F-5C8C4E759480}" dt="2022-04-08T09:45:33.442" v="831" actId="26606"/>
          <ac:spMkLst>
            <pc:docMk/>
            <pc:sldMk cId="2893230257" sldId="269"/>
            <ac:spMk id="11" creationId="{90EB472E-7CA6-4C2D-81E9-CD39A44F0B83}"/>
          </ac:spMkLst>
        </pc:spChg>
        <pc:spChg chg="add">
          <ac:chgData name="David Jiang" userId="134419e13d6571ac" providerId="LiveId" clId="{55C9AB14-D5E9-4109-BB7F-5C8C4E759480}" dt="2022-04-08T09:45:33.442" v="831" actId="26606"/>
          <ac:spMkLst>
            <pc:docMk/>
            <pc:sldMk cId="2893230257" sldId="269"/>
            <ac:spMk id="13" creationId="{AE0A0486-F672-4FEF-A0A9-E6C3B7E3A545}"/>
          </ac:spMkLst>
        </pc:spChg>
        <pc:spChg chg="add">
          <ac:chgData name="David Jiang" userId="134419e13d6571ac" providerId="LiveId" clId="{55C9AB14-D5E9-4109-BB7F-5C8C4E759480}" dt="2022-04-08T09:45:33.442" v="831" actId="26606"/>
          <ac:spMkLst>
            <pc:docMk/>
            <pc:sldMk cId="2893230257" sldId="269"/>
            <ac:spMk id="15" creationId="{4689BC21-5566-4B70-91EA-44B4299CB337}"/>
          </ac:spMkLst>
        </pc:spChg>
        <pc:spChg chg="del">
          <ac:chgData name="David Jiang" userId="134419e13d6571ac" providerId="LiveId" clId="{55C9AB14-D5E9-4109-BB7F-5C8C4E759480}" dt="2022-04-08T09:45:17.663" v="828"/>
          <ac:spMkLst>
            <pc:docMk/>
            <pc:sldMk cId="2893230257" sldId="269"/>
            <ac:spMk id="17" creationId="{7F1FCE6A-97BC-41EB-809A-50936E0F940B}"/>
          </ac:spMkLst>
        </pc:spChg>
        <pc:spChg chg="del">
          <ac:chgData name="David Jiang" userId="134419e13d6571ac" providerId="LiveId" clId="{55C9AB14-D5E9-4109-BB7F-5C8C4E759480}" dt="2022-04-08T09:45:17.663" v="828"/>
          <ac:spMkLst>
            <pc:docMk/>
            <pc:sldMk cId="2893230257" sldId="269"/>
            <ac:spMk id="18" creationId="{C162DF2A-64D1-4AA9-BA42-8A4063EADE09}"/>
          </ac:spMkLst>
        </pc:spChg>
        <pc:spChg chg="del">
          <ac:chgData name="David Jiang" userId="134419e13d6571ac" providerId="LiveId" clId="{55C9AB14-D5E9-4109-BB7F-5C8C4E759480}" dt="2022-04-08T09:45:17.663" v="828"/>
          <ac:spMkLst>
            <pc:docMk/>
            <pc:sldMk cId="2893230257" sldId="269"/>
            <ac:spMk id="19" creationId="{5D7C1373-63AF-4A75-909E-990E05356670}"/>
          </ac:spMkLst>
        </pc:spChg>
        <pc:spChg chg="del">
          <ac:chgData name="David Jiang" userId="134419e13d6571ac" providerId="LiveId" clId="{55C9AB14-D5E9-4109-BB7F-5C8C4E759480}" dt="2022-04-08T09:45:17.663" v="828"/>
          <ac:spMkLst>
            <pc:docMk/>
            <pc:sldMk cId="2893230257" sldId="269"/>
            <ac:spMk id="20" creationId="{90EB472E-7CA6-4C2D-81E9-CD39A44F0B83}"/>
          </ac:spMkLst>
        </pc:spChg>
        <pc:spChg chg="del">
          <ac:chgData name="David Jiang" userId="134419e13d6571ac" providerId="LiveId" clId="{55C9AB14-D5E9-4109-BB7F-5C8C4E759480}" dt="2022-04-08T09:45:17.663" v="828"/>
          <ac:spMkLst>
            <pc:docMk/>
            <pc:sldMk cId="2893230257" sldId="269"/>
            <ac:spMk id="21" creationId="{AE0A0486-F672-4FEF-A0A9-E6C3B7E3A545}"/>
          </ac:spMkLst>
        </pc:spChg>
        <pc:spChg chg="del">
          <ac:chgData name="David Jiang" userId="134419e13d6571ac" providerId="LiveId" clId="{55C9AB14-D5E9-4109-BB7F-5C8C4E759480}" dt="2022-04-08T09:45:17.663" v="828"/>
          <ac:spMkLst>
            <pc:docMk/>
            <pc:sldMk cId="2893230257" sldId="269"/>
            <ac:spMk id="22" creationId="{4689BC21-5566-4B70-91EA-44B4299CB337}"/>
          </ac:spMkLst>
        </pc:spChg>
      </pc:sldChg>
      <pc:sldChg chg="addSp delSp modSp new mod modNotesTx">
        <pc:chgData name="David Jiang" userId="134419e13d6571ac" providerId="LiveId" clId="{55C9AB14-D5E9-4109-BB7F-5C8C4E759480}" dt="2022-04-12T06:01:33.238" v="4019" actId="1076"/>
        <pc:sldMkLst>
          <pc:docMk/>
          <pc:sldMk cId="334693902" sldId="270"/>
        </pc:sldMkLst>
        <pc:spChg chg="mod">
          <ac:chgData name="David Jiang" userId="134419e13d6571ac" providerId="LiveId" clId="{55C9AB14-D5E9-4109-BB7F-5C8C4E759480}" dt="2022-04-08T09:52:08.166" v="988" actId="122"/>
          <ac:spMkLst>
            <pc:docMk/>
            <pc:sldMk cId="334693902" sldId="270"/>
            <ac:spMk id="2" creationId="{4668882B-D097-4AFA-8A61-33F5DFAFE7BC}"/>
          </ac:spMkLst>
        </pc:spChg>
        <pc:spChg chg="del">
          <ac:chgData name="David Jiang" userId="134419e13d6571ac" providerId="LiveId" clId="{55C9AB14-D5E9-4109-BB7F-5C8C4E759480}" dt="2022-04-08T09:48:18.585" v="874"/>
          <ac:spMkLst>
            <pc:docMk/>
            <pc:sldMk cId="334693902" sldId="270"/>
            <ac:spMk id="3" creationId="{BA4C21F0-AFE5-45C2-BF0B-A5EBE5DF33B6}"/>
          </ac:spMkLst>
        </pc:spChg>
        <pc:spChg chg="add mod">
          <ac:chgData name="David Jiang" userId="134419e13d6571ac" providerId="LiveId" clId="{55C9AB14-D5E9-4109-BB7F-5C8C4E759480}" dt="2022-04-11T06:20:58.507" v="3064" actId="1076"/>
          <ac:spMkLst>
            <pc:docMk/>
            <pc:sldMk cId="334693902" sldId="270"/>
            <ac:spMk id="5" creationId="{7CDF6EBA-EA0F-47BA-95E8-5C513731377B}"/>
          </ac:spMkLst>
        </pc:spChg>
        <pc:spChg chg="add mod">
          <ac:chgData name="David Jiang" userId="134419e13d6571ac" providerId="LiveId" clId="{55C9AB14-D5E9-4109-BB7F-5C8C4E759480}" dt="2022-04-12T06:01:33.238" v="4019" actId="1076"/>
          <ac:spMkLst>
            <pc:docMk/>
            <pc:sldMk cId="334693902" sldId="270"/>
            <ac:spMk id="6" creationId="{FC0E2D34-C6F7-4CA0-B79F-1E33A71A0F66}"/>
          </ac:spMkLst>
        </pc:spChg>
        <pc:picChg chg="add mod">
          <ac:chgData name="David Jiang" userId="134419e13d6571ac" providerId="LiveId" clId="{55C9AB14-D5E9-4109-BB7F-5C8C4E759480}" dt="2022-04-08T09:48:18.585" v="874"/>
          <ac:picMkLst>
            <pc:docMk/>
            <pc:sldMk cId="334693902" sldId="270"/>
            <ac:picMk id="3074" creationId="{A7471545-F31D-403E-B880-962F733856D1}"/>
          </ac:picMkLst>
        </pc:picChg>
      </pc:sldChg>
      <pc:sldChg chg="addSp new del">
        <pc:chgData name="David Jiang" userId="134419e13d6571ac" providerId="LiveId" clId="{55C9AB14-D5E9-4109-BB7F-5C8C4E759480}" dt="2022-04-08T09:48:06.272" v="872" actId="47"/>
        <pc:sldMkLst>
          <pc:docMk/>
          <pc:sldMk cId="4071745309" sldId="270"/>
        </pc:sldMkLst>
        <pc:picChg chg="add">
          <ac:chgData name="David Jiang" userId="134419e13d6571ac" providerId="LiveId" clId="{55C9AB14-D5E9-4109-BB7F-5C8C4E759480}" dt="2022-04-08T09:48:03.742" v="871"/>
          <ac:picMkLst>
            <pc:docMk/>
            <pc:sldMk cId="4071745309" sldId="270"/>
            <ac:picMk id="2050" creationId="{3A8AD692-8DAF-45DB-9F30-B51C17A2DA30}"/>
          </ac:picMkLst>
        </pc:picChg>
      </pc:sldChg>
      <pc:sldChg chg="addSp delSp modSp new mod modNotesTx">
        <pc:chgData name="David Jiang" userId="134419e13d6571ac" providerId="LiveId" clId="{55C9AB14-D5E9-4109-BB7F-5C8C4E759480}" dt="2022-04-11T06:20:46.959" v="3063" actId="1076"/>
        <pc:sldMkLst>
          <pc:docMk/>
          <pc:sldMk cId="1490132544" sldId="271"/>
        </pc:sldMkLst>
        <pc:spChg chg="mod">
          <ac:chgData name="David Jiang" userId="134419e13d6571ac" providerId="LiveId" clId="{55C9AB14-D5E9-4109-BB7F-5C8C4E759480}" dt="2022-04-08T10:00:12.470" v="1068" actId="20577"/>
          <ac:spMkLst>
            <pc:docMk/>
            <pc:sldMk cId="1490132544" sldId="271"/>
            <ac:spMk id="2" creationId="{AFEF770A-CA7C-4652-8867-CFC00EB81FAD}"/>
          </ac:spMkLst>
        </pc:spChg>
        <pc:spChg chg="del">
          <ac:chgData name="David Jiang" userId="134419e13d6571ac" providerId="LiveId" clId="{55C9AB14-D5E9-4109-BB7F-5C8C4E759480}" dt="2022-04-08T09:53:24.768" v="989"/>
          <ac:spMkLst>
            <pc:docMk/>
            <pc:sldMk cId="1490132544" sldId="271"/>
            <ac:spMk id="3" creationId="{3011B54F-6944-467F-B3C8-A7625E77BC17}"/>
          </ac:spMkLst>
        </pc:spChg>
        <pc:spChg chg="add mod">
          <ac:chgData name="David Jiang" userId="134419e13d6571ac" providerId="LiveId" clId="{55C9AB14-D5E9-4109-BB7F-5C8C4E759480}" dt="2022-04-11T06:20:46.959" v="3063" actId="1076"/>
          <ac:spMkLst>
            <pc:docMk/>
            <pc:sldMk cId="1490132544" sldId="271"/>
            <ac:spMk id="5" creationId="{FF764C57-0B3A-41CC-A38E-1E9101A7731B}"/>
          </ac:spMkLst>
        </pc:spChg>
        <pc:picChg chg="add mod">
          <ac:chgData name="David Jiang" userId="134419e13d6571ac" providerId="LiveId" clId="{55C9AB14-D5E9-4109-BB7F-5C8C4E759480}" dt="2022-04-08T09:53:24.768" v="989"/>
          <ac:picMkLst>
            <pc:docMk/>
            <pc:sldMk cId="1490132544" sldId="271"/>
            <ac:picMk id="4098" creationId="{85D0B6F7-355B-4D19-814F-1F529905E855}"/>
          </ac:picMkLst>
        </pc:picChg>
      </pc:sldChg>
      <pc:sldChg chg="addSp delSp modSp new mod setBg">
        <pc:chgData name="David Jiang" userId="134419e13d6571ac" providerId="LiveId" clId="{55C9AB14-D5E9-4109-BB7F-5C8C4E759480}" dt="2022-04-08T09:58:36.909" v="1044" actId="14100"/>
        <pc:sldMkLst>
          <pc:docMk/>
          <pc:sldMk cId="749549700" sldId="272"/>
        </pc:sldMkLst>
        <pc:spChg chg="mod">
          <ac:chgData name="David Jiang" userId="134419e13d6571ac" providerId="LiveId" clId="{55C9AB14-D5E9-4109-BB7F-5C8C4E759480}" dt="2022-04-08T09:58:36.909" v="1044" actId="14100"/>
          <ac:spMkLst>
            <pc:docMk/>
            <pc:sldMk cId="749549700" sldId="272"/>
            <ac:spMk id="2" creationId="{494B5783-994A-4A12-914E-0FB1FB3DEADF}"/>
          </ac:spMkLst>
        </pc:spChg>
        <pc:spChg chg="del mod">
          <ac:chgData name="David Jiang" userId="134419e13d6571ac" providerId="LiveId" clId="{55C9AB14-D5E9-4109-BB7F-5C8C4E759480}" dt="2022-04-08T09:57:58.889" v="1022" actId="478"/>
          <ac:spMkLst>
            <pc:docMk/>
            <pc:sldMk cId="749549700" sldId="272"/>
            <ac:spMk id="3" creationId="{9FA849B5-CB66-427D-BC78-FA106C4FE521}"/>
          </ac:spMkLst>
        </pc:spChg>
        <pc:spChg chg="add">
          <ac:chgData name="David Jiang" userId="134419e13d6571ac" providerId="LiveId" clId="{55C9AB14-D5E9-4109-BB7F-5C8C4E759480}" dt="2022-04-08T09:57:50.503" v="1021" actId="26606"/>
          <ac:spMkLst>
            <pc:docMk/>
            <pc:sldMk cId="749549700" sldId="272"/>
            <ac:spMk id="8" creationId="{57F231E5-F402-49E1-82B4-C762909ED227}"/>
          </ac:spMkLst>
        </pc:spChg>
        <pc:spChg chg="add">
          <ac:chgData name="David Jiang" userId="134419e13d6571ac" providerId="LiveId" clId="{55C9AB14-D5E9-4109-BB7F-5C8C4E759480}" dt="2022-04-08T09:57:50.503" v="1021" actId="26606"/>
          <ac:spMkLst>
            <pc:docMk/>
            <pc:sldMk cId="749549700" sldId="272"/>
            <ac:spMk id="10" creationId="{6F0BA12B-74D1-4DB1-9A3F-C9BA27B81512}"/>
          </ac:spMkLst>
        </pc:spChg>
        <pc:spChg chg="add">
          <ac:chgData name="David Jiang" userId="134419e13d6571ac" providerId="LiveId" clId="{55C9AB14-D5E9-4109-BB7F-5C8C4E759480}" dt="2022-04-08T09:57:50.503" v="1021" actId="26606"/>
          <ac:spMkLst>
            <pc:docMk/>
            <pc:sldMk cId="749549700" sldId="272"/>
            <ac:spMk id="12" creationId="{515FCC40-AA93-4D3B-90D0-69BC824EAD47}"/>
          </ac:spMkLst>
        </pc:spChg>
      </pc:sldChg>
      <pc:sldChg chg="new del">
        <pc:chgData name="David Jiang" userId="134419e13d6571ac" providerId="LiveId" clId="{55C9AB14-D5E9-4109-BB7F-5C8C4E759480}" dt="2022-04-08T09:57:25.627" v="1009" actId="47"/>
        <pc:sldMkLst>
          <pc:docMk/>
          <pc:sldMk cId="2841414085" sldId="272"/>
        </pc:sldMkLst>
      </pc:sldChg>
      <pc:sldMasterChg chg="modTransition modSldLayout">
        <pc:chgData name="David Jiang" userId="134419e13d6571ac" providerId="LiveId" clId="{55C9AB14-D5E9-4109-BB7F-5C8C4E759480}" dt="2022-04-07T14:40:19.049" v="431"/>
        <pc:sldMasterMkLst>
          <pc:docMk/>
          <pc:sldMasterMk cId="4028823994" sldId="2147483672"/>
        </pc:sldMasterMkLst>
        <pc:sldLayoutChg chg="modTransition">
          <pc:chgData name="David Jiang" userId="134419e13d6571ac" providerId="LiveId" clId="{55C9AB14-D5E9-4109-BB7F-5C8C4E759480}" dt="2022-04-07T14:40:19.049" v="431"/>
          <pc:sldLayoutMkLst>
            <pc:docMk/>
            <pc:sldMasterMk cId="4028823994" sldId="2147483672"/>
            <pc:sldLayoutMk cId="3865192141" sldId="2147483673"/>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619961419" sldId="2147483674"/>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2001240583" sldId="2147483675"/>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028679060" sldId="2147483676"/>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883098942" sldId="2147483677"/>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355110577" sldId="2147483678"/>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11504522" sldId="2147483679"/>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381367270" sldId="2147483680"/>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1170451010" sldId="2147483681"/>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386904964" sldId="2147483682"/>
          </pc:sldLayoutMkLst>
        </pc:sldLayoutChg>
        <pc:sldLayoutChg chg="modTransition">
          <pc:chgData name="David Jiang" userId="134419e13d6571ac" providerId="LiveId" clId="{55C9AB14-D5E9-4109-BB7F-5C8C4E759480}" dt="2022-04-07T14:40:19.049" v="431"/>
          <pc:sldLayoutMkLst>
            <pc:docMk/>
            <pc:sldMasterMk cId="4028823994" sldId="2147483672"/>
            <pc:sldLayoutMk cId="1722817884"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1E48B-EA3E-43D1-B64C-EA1D51C0A701}"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DAFDB-FEB6-4155-86A0-D7175DC136E7}" type="slidenum">
              <a:rPr lang="en-US" smtClean="0"/>
              <a:t>‹#›</a:t>
            </a:fld>
            <a:endParaRPr lang="en-US"/>
          </a:p>
        </p:txBody>
      </p:sp>
    </p:spTree>
    <p:extLst>
      <p:ext uri="{BB962C8B-B14F-4D97-AF65-F5344CB8AC3E}">
        <p14:creationId xmlns:p14="http://schemas.microsoft.com/office/powerpoint/2010/main" val="85003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bi.gov/scams-and-safety/common-scams-and-crimes/letter-of-credit-frau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DAFDB-FEB6-4155-86A0-D7175DC136E7}" type="slidenum">
              <a:rPr lang="en-US" smtClean="0"/>
              <a:t>1</a:t>
            </a:fld>
            <a:endParaRPr lang="en-US"/>
          </a:p>
        </p:txBody>
      </p:sp>
    </p:spTree>
    <p:extLst>
      <p:ext uri="{BB962C8B-B14F-4D97-AF65-F5344CB8AC3E}">
        <p14:creationId xmlns:p14="http://schemas.microsoft.com/office/powerpoint/2010/main" val="135929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technology companies also can use social media to promote, if they want, they can use their technology to help people to avoid those scams. Like Instagram can use their platform to block some scam messages or scammers.</a:t>
            </a:r>
          </a:p>
        </p:txBody>
      </p:sp>
      <p:sp>
        <p:nvSpPr>
          <p:cNvPr id="4" name="Slide Number Placeholder 3"/>
          <p:cNvSpPr>
            <a:spLocks noGrp="1"/>
          </p:cNvSpPr>
          <p:nvPr>
            <p:ph type="sldNum" sz="quarter" idx="5"/>
          </p:nvPr>
        </p:nvSpPr>
        <p:spPr/>
        <p:txBody>
          <a:bodyPr/>
          <a:lstStyle/>
          <a:p>
            <a:fld id="{9EBDAFDB-FEB6-4155-86A0-D7175DC136E7}" type="slidenum">
              <a:rPr lang="en-US" smtClean="0"/>
              <a:t>15</a:t>
            </a:fld>
            <a:endParaRPr lang="en-US"/>
          </a:p>
        </p:txBody>
      </p:sp>
    </p:spTree>
    <p:extLst>
      <p:ext uri="{BB962C8B-B14F-4D97-AF65-F5344CB8AC3E}">
        <p14:creationId xmlns:p14="http://schemas.microsoft.com/office/powerpoint/2010/main" val="70225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DAFDB-FEB6-4155-86A0-D7175DC136E7}" type="slidenum">
              <a:rPr lang="en-US" smtClean="0"/>
              <a:t>2</a:t>
            </a:fld>
            <a:endParaRPr lang="en-US"/>
          </a:p>
        </p:txBody>
      </p:sp>
    </p:spTree>
    <p:extLst>
      <p:ext uri="{BB962C8B-B14F-4D97-AF65-F5344CB8AC3E}">
        <p14:creationId xmlns:p14="http://schemas.microsoft.com/office/powerpoint/2010/main" val="207788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by the website links to </a:t>
            </a:r>
          </a:p>
        </p:txBody>
      </p:sp>
      <p:sp>
        <p:nvSpPr>
          <p:cNvPr id="4" name="Slide Number Placeholder 3"/>
          <p:cNvSpPr>
            <a:spLocks noGrp="1"/>
          </p:cNvSpPr>
          <p:nvPr>
            <p:ph type="sldNum" sz="quarter" idx="5"/>
          </p:nvPr>
        </p:nvSpPr>
        <p:spPr/>
        <p:txBody>
          <a:bodyPr/>
          <a:lstStyle/>
          <a:p>
            <a:fld id="{9EBDAFDB-FEB6-4155-86A0-D7175DC136E7}" type="slidenum">
              <a:rPr lang="en-US" smtClean="0"/>
              <a:t>4</a:t>
            </a:fld>
            <a:endParaRPr lang="en-US"/>
          </a:p>
        </p:txBody>
      </p:sp>
    </p:spTree>
    <p:extLst>
      <p:ext uri="{BB962C8B-B14F-4D97-AF65-F5344CB8AC3E}">
        <p14:creationId xmlns:p14="http://schemas.microsoft.com/office/powerpoint/2010/main" val="25654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Arial" panose="020B0604020202020204" pitchFamily="34" charset="0"/>
              </a:rPr>
              <a:t>Investment fraud is an offer using false or fraudulent claims to solicit investments or loans, or providing for the purchase, use, or trade of forged or counterfeit securities.</a:t>
            </a:r>
          </a:p>
          <a:p>
            <a:pPr algn="l">
              <a:buFont typeface="Arial" panose="020B0604020202020204" pitchFamily="34" charset="0"/>
              <a:buChar char="•"/>
            </a:pPr>
            <a:r>
              <a:rPr lang="en-US" b="1" i="0" u="none" strike="noStrike" dirty="0">
                <a:solidFill>
                  <a:srgbClr val="337AB7"/>
                </a:solidFill>
                <a:effectLst/>
                <a:latin typeface="Arial" panose="020B0604020202020204" pitchFamily="34" charset="0"/>
                <a:hlinkClick r:id="rId3"/>
              </a:rPr>
              <a:t>L</a:t>
            </a:r>
            <a:endParaRPr lang="en-US" dirty="0"/>
          </a:p>
        </p:txBody>
      </p:sp>
      <p:sp>
        <p:nvSpPr>
          <p:cNvPr id="4" name="Slide Number Placeholder 3"/>
          <p:cNvSpPr>
            <a:spLocks noGrp="1"/>
          </p:cNvSpPr>
          <p:nvPr>
            <p:ph type="sldNum" sz="quarter" idx="5"/>
          </p:nvPr>
        </p:nvSpPr>
        <p:spPr/>
        <p:txBody>
          <a:bodyPr/>
          <a:lstStyle/>
          <a:p>
            <a:fld id="{9EBDAFDB-FEB6-4155-86A0-D7175DC136E7}" type="slidenum">
              <a:rPr lang="en-US" smtClean="0"/>
              <a:t>5</a:t>
            </a:fld>
            <a:endParaRPr lang="en-US"/>
          </a:p>
        </p:txBody>
      </p:sp>
    </p:spTree>
    <p:extLst>
      <p:ext uri="{BB962C8B-B14F-4D97-AF65-F5344CB8AC3E}">
        <p14:creationId xmlns:p14="http://schemas.microsoft.com/office/powerpoint/2010/main" val="359743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common affect after scams, Money loss. A lot of target of scams is people’s money. The </a:t>
            </a:r>
            <a:r>
              <a:rPr lang="en-US" dirty="0" err="1"/>
              <a:t>Austrila</a:t>
            </a:r>
            <a:r>
              <a:rPr lang="en-US" dirty="0"/>
              <a:t> Government shows their country already loss more than </a:t>
            </a:r>
            <a:r>
              <a:rPr lang="en-US" b="0" i="0" dirty="0">
                <a:solidFill>
                  <a:srgbClr val="BDC1C6"/>
                </a:solidFill>
                <a:effectLst/>
                <a:latin typeface="arial" panose="020B0604020202020204" pitchFamily="34" charset="0"/>
              </a:rPr>
              <a:t>seventy-two million money to 2022. Faced with such a huge money loss, scams are causing a damaging impact on social stability which makes the social order more unstable, some people because of that, they have lost hope in their life. And the </a:t>
            </a:r>
            <a:endParaRPr lang="en-US" b="1" dirty="0"/>
          </a:p>
        </p:txBody>
      </p:sp>
      <p:sp>
        <p:nvSpPr>
          <p:cNvPr id="4" name="Slide Number Placeholder 3"/>
          <p:cNvSpPr>
            <a:spLocks noGrp="1"/>
          </p:cNvSpPr>
          <p:nvPr>
            <p:ph type="sldNum" sz="quarter" idx="5"/>
          </p:nvPr>
        </p:nvSpPr>
        <p:spPr/>
        <p:txBody>
          <a:bodyPr/>
          <a:lstStyle/>
          <a:p>
            <a:fld id="{9EBDAFDB-FEB6-4155-86A0-D7175DC136E7}" type="slidenum">
              <a:rPr lang="en-US" smtClean="0"/>
              <a:t>9</a:t>
            </a:fld>
            <a:endParaRPr lang="en-US"/>
          </a:p>
        </p:txBody>
      </p:sp>
    </p:spTree>
    <p:extLst>
      <p:ext uri="{BB962C8B-B14F-4D97-AF65-F5344CB8AC3E}">
        <p14:creationId xmlns:p14="http://schemas.microsoft.com/office/powerpoint/2010/main" val="227170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Mental health problem is more terrible than money less. Some people like elder people or people who not good in handle stress will be get that. From report by UK AGE origination, their research already said the elder people very difficult to handle it. Also the news report by </a:t>
            </a:r>
            <a:r>
              <a:rPr lang="en-US" sz="1800" dirty="0" err="1">
                <a:effectLst/>
                <a:latin typeface="Times New Roman" panose="02020603050405020304" pitchFamily="18" charset="0"/>
                <a:ea typeface="DengXian" panose="02010600030101010101" pitchFamily="2" charset="-122"/>
              </a:rPr>
              <a:t>Drash</a:t>
            </a:r>
            <a:r>
              <a:rPr lang="en-US" sz="1800" dirty="0">
                <a:effectLst/>
                <a:latin typeface="Times New Roman" panose="02020603050405020304" pitchFamily="18" charset="0"/>
                <a:ea typeface="DengXian" panose="02010600030101010101" pitchFamily="2" charset="-122"/>
              </a:rPr>
              <a:t> said some people in Jamaica, people because the lottery scams, they suicide by mental health influence. Also</a:t>
            </a:r>
            <a:endParaRPr lang="en-US" dirty="0"/>
          </a:p>
        </p:txBody>
      </p:sp>
      <p:sp>
        <p:nvSpPr>
          <p:cNvPr id="4" name="Slide Number Placeholder 3"/>
          <p:cNvSpPr>
            <a:spLocks noGrp="1"/>
          </p:cNvSpPr>
          <p:nvPr>
            <p:ph type="sldNum" sz="quarter" idx="5"/>
          </p:nvPr>
        </p:nvSpPr>
        <p:spPr/>
        <p:txBody>
          <a:bodyPr/>
          <a:lstStyle/>
          <a:p>
            <a:fld id="{9EBDAFDB-FEB6-4155-86A0-D7175DC136E7}" type="slidenum">
              <a:rPr lang="en-US" smtClean="0"/>
              <a:t>10</a:t>
            </a:fld>
            <a:endParaRPr lang="en-US"/>
          </a:p>
        </p:txBody>
      </p:sp>
    </p:spTree>
    <p:extLst>
      <p:ext uri="{BB962C8B-B14F-4D97-AF65-F5344CB8AC3E}">
        <p14:creationId xmlns:p14="http://schemas.microsoft.com/office/powerpoint/2010/main" val="1742855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scams also will cause the trust decline between people and people, people will be losing the ability to believe, also people will be more suspicious after scams from UK Security Center.</a:t>
            </a:r>
          </a:p>
          <a:p>
            <a:r>
              <a:rPr lang="en-US" dirty="0"/>
              <a:t>The Australia government said, scams can let the trust between people and government to be decline, because of government's management functions not enable for scams when scams happen.</a:t>
            </a:r>
          </a:p>
        </p:txBody>
      </p:sp>
      <p:sp>
        <p:nvSpPr>
          <p:cNvPr id="4" name="Slide Number Placeholder 3"/>
          <p:cNvSpPr>
            <a:spLocks noGrp="1"/>
          </p:cNvSpPr>
          <p:nvPr>
            <p:ph type="sldNum" sz="quarter" idx="5"/>
          </p:nvPr>
        </p:nvSpPr>
        <p:spPr/>
        <p:txBody>
          <a:bodyPr/>
          <a:lstStyle/>
          <a:p>
            <a:fld id="{9EBDAFDB-FEB6-4155-86A0-D7175DC136E7}" type="slidenum">
              <a:rPr lang="en-US" smtClean="0"/>
              <a:t>11</a:t>
            </a:fld>
            <a:endParaRPr lang="en-US"/>
          </a:p>
        </p:txBody>
      </p:sp>
    </p:spTree>
    <p:extLst>
      <p:ext uri="{BB962C8B-B14F-4D97-AF65-F5344CB8AC3E}">
        <p14:creationId xmlns:p14="http://schemas.microsoft.com/office/powerpoint/2010/main" val="317364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governments or organizations also need to do some things to avoid their people scammed. They can have some lectures for avoiding scams in a period, which use the trust between people and the government to start publicity.</a:t>
            </a:r>
          </a:p>
        </p:txBody>
      </p:sp>
      <p:sp>
        <p:nvSpPr>
          <p:cNvPr id="4" name="Slide Number Placeholder 3"/>
          <p:cNvSpPr>
            <a:spLocks noGrp="1"/>
          </p:cNvSpPr>
          <p:nvPr>
            <p:ph type="sldNum" sz="quarter" idx="5"/>
          </p:nvPr>
        </p:nvSpPr>
        <p:spPr/>
        <p:txBody>
          <a:bodyPr/>
          <a:lstStyle/>
          <a:p>
            <a:fld id="{9EBDAFDB-FEB6-4155-86A0-D7175DC136E7}" type="slidenum">
              <a:rPr lang="en-US" smtClean="0"/>
              <a:t>13</a:t>
            </a:fld>
            <a:endParaRPr lang="en-US"/>
          </a:p>
        </p:txBody>
      </p:sp>
    </p:spTree>
    <p:extLst>
      <p:ext uri="{BB962C8B-B14F-4D97-AF65-F5344CB8AC3E}">
        <p14:creationId xmlns:p14="http://schemas.microsoft.com/office/powerpoint/2010/main" val="174141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communities can have some publicity or simulate for everyone to learn and avoid scams. For example, the first picture in this page shows the community in Mainland, China post the anti-scams animations.</a:t>
            </a:r>
          </a:p>
        </p:txBody>
      </p:sp>
      <p:sp>
        <p:nvSpPr>
          <p:cNvPr id="4" name="Slide Number Placeholder 3"/>
          <p:cNvSpPr>
            <a:spLocks noGrp="1"/>
          </p:cNvSpPr>
          <p:nvPr>
            <p:ph type="sldNum" sz="quarter" idx="5"/>
          </p:nvPr>
        </p:nvSpPr>
        <p:spPr/>
        <p:txBody>
          <a:bodyPr/>
          <a:lstStyle/>
          <a:p>
            <a:fld id="{9EBDAFDB-FEB6-4155-86A0-D7175DC136E7}" type="slidenum">
              <a:rPr lang="en-US" smtClean="0"/>
              <a:t>14</a:t>
            </a:fld>
            <a:endParaRPr lang="en-US"/>
          </a:p>
        </p:txBody>
      </p:sp>
    </p:spTree>
    <p:extLst>
      <p:ext uri="{BB962C8B-B14F-4D97-AF65-F5344CB8AC3E}">
        <p14:creationId xmlns:p14="http://schemas.microsoft.com/office/powerpoint/2010/main" val="184090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57B08-E9A9-4FB7-91F5-C90FA2979E0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865192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57B08-E9A9-4FB7-91F5-C90FA2979E05}"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86904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57B08-E9A9-4FB7-91F5-C90FA2979E05}"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172281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57B08-E9A9-4FB7-91F5-C90FA2979E0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61996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57B08-E9A9-4FB7-91F5-C90FA2979E05}"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2001240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4157B08-E9A9-4FB7-91F5-C90FA2979E05}" type="datetimeFigureOut">
              <a:rPr lang="en-US" smtClean="0"/>
              <a:t>4/12/2022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02867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4157B08-E9A9-4FB7-91F5-C90FA2979E05}" type="datetimeFigureOut">
              <a:rPr lang="en-US" smtClean="0"/>
              <a:t>4/12/2022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883098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4157B08-E9A9-4FB7-91F5-C90FA2979E05}" type="datetimeFigureOut">
              <a:rPr lang="en-US" smtClean="0"/>
              <a:t>4/12/2022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35511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157B08-E9A9-4FB7-91F5-C90FA2979E05}"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1150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157B08-E9A9-4FB7-91F5-C90FA2979E05}" type="datetimeFigureOut">
              <a:rPr lang="en-US" smtClean="0"/>
              <a:t>4/12/2022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3381367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157B08-E9A9-4FB7-91F5-C90FA2979E05}" type="datetimeFigureOut">
              <a:rPr lang="en-US" smtClean="0"/>
              <a:t>4/12/2022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061FACA-B2F3-453C-AF50-91191359A169}" type="slidenum">
              <a:rPr lang="en-US" smtClean="0"/>
              <a:t>‹#›</a:t>
            </a:fld>
            <a:endParaRPr lang="en-US"/>
          </a:p>
        </p:txBody>
      </p:sp>
    </p:spTree>
    <p:extLst>
      <p:ext uri="{BB962C8B-B14F-4D97-AF65-F5344CB8AC3E}">
        <p14:creationId xmlns:p14="http://schemas.microsoft.com/office/powerpoint/2010/main" val="1170451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04157B08-E9A9-4FB7-91F5-C90FA2979E05}" type="datetimeFigureOut">
              <a:rPr lang="en-US" smtClean="0"/>
              <a:t>4/12/2022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061FACA-B2F3-453C-AF50-91191359A169}" type="slidenum">
              <a:rPr lang="en-US" smtClean="0"/>
              <a:t>‹#›</a:t>
            </a:fld>
            <a:endParaRPr lang="en-US"/>
          </a:p>
        </p:txBody>
      </p:sp>
    </p:spTree>
    <p:extLst>
      <p:ext uri="{BB962C8B-B14F-4D97-AF65-F5344CB8AC3E}">
        <p14:creationId xmlns:p14="http://schemas.microsoft.com/office/powerpoint/2010/main" val="4028823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8978-9A36-4D58-9A9F-AE359D03B500}"/>
              </a:ext>
            </a:extLst>
          </p:cNvPr>
          <p:cNvSpPr>
            <a:spLocks noGrp="1"/>
          </p:cNvSpPr>
          <p:nvPr>
            <p:ph type="ctrTitle"/>
          </p:nvPr>
        </p:nvSpPr>
        <p:spPr>
          <a:xfrm>
            <a:off x="1069848" y="1298448"/>
            <a:ext cx="7500574" cy="3255264"/>
          </a:xfrm>
        </p:spPr>
        <p:txBody>
          <a:bodyPr>
            <a:normAutofit fontScale="90000"/>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ARE PEOPLE AFFECTED BY SCAMS AND HOW TO SOLVE IT?</a:t>
            </a:r>
          </a:p>
        </p:txBody>
      </p:sp>
      <p:sp>
        <p:nvSpPr>
          <p:cNvPr id="3" name="Subtitle 2">
            <a:extLst>
              <a:ext uri="{FF2B5EF4-FFF2-40B4-BE49-F238E27FC236}">
                <a16:creationId xmlns:a16="http://schemas.microsoft.com/office/drawing/2014/main" id="{2788271B-C775-4386-A358-1650C67DB1AD}"/>
              </a:ext>
            </a:extLst>
          </p:cNvPr>
          <p:cNvSpPr>
            <a:spLocks noGrp="1"/>
          </p:cNvSpPr>
          <p:nvPr>
            <p:ph type="subTitle" idx="1"/>
          </p:nvPr>
        </p:nvSpPr>
        <p:spPr/>
        <p:txBody>
          <a:bodyPr/>
          <a:lstStyle/>
          <a:p>
            <a:endParaRPr lang="en-US" dirty="0"/>
          </a:p>
          <a:p>
            <a:r>
              <a:rPr lang="en-US" dirty="0">
                <a:latin typeface="Tahoma" panose="020B0604030504040204" pitchFamily="34" charset="0"/>
                <a:ea typeface="Tahoma" panose="020B0604030504040204" pitchFamily="34" charset="0"/>
                <a:cs typeface="Tahoma" panose="020B0604030504040204" pitchFamily="34" charset="0"/>
              </a:rPr>
              <a:t>JIANG G</a:t>
            </a:r>
            <a:r>
              <a:rPr lang="en-US" altLang="zh-CN" dirty="0">
                <a:latin typeface="Tahoma" panose="020B0604030504040204" pitchFamily="34" charset="0"/>
                <a:ea typeface="Tahoma" panose="020B0604030504040204" pitchFamily="34" charset="0"/>
                <a:cs typeface="Tahoma" panose="020B0604030504040204" pitchFamily="34" charset="0"/>
              </a:rPr>
              <a:t>uanlin (21093962D)</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798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770A-CA7C-4652-8867-CFC00EB81FAD}"/>
              </a:ext>
            </a:extLst>
          </p:cNvPr>
          <p:cNvSpPr>
            <a:spLocks noGrp="1"/>
          </p:cNvSpPr>
          <p:nvPr>
            <p:ph type="title"/>
          </p:nvPr>
        </p:nvSpPr>
        <p:spPr/>
        <p:txBody>
          <a:bodyPr/>
          <a:lstStyle/>
          <a:p>
            <a:pPr algn="ctr">
              <a:lnSpc>
                <a:spcPct val="150000"/>
              </a:lnSpc>
            </a:pPr>
            <a:r>
              <a:rPr lang="en-US" b="1" dirty="0">
                <a:latin typeface="Tahoma" panose="020B0604030504040204" pitchFamily="34" charset="0"/>
                <a:ea typeface="Tahoma" panose="020B0604030504040204" pitchFamily="34" charset="0"/>
                <a:cs typeface="Tahoma" panose="020B0604030504040204" pitchFamily="34" charset="0"/>
              </a:rPr>
              <a:t>Mental Health Problem</a:t>
            </a:r>
          </a:p>
        </p:txBody>
      </p:sp>
      <p:pic>
        <p:nvPicPr>
          <p:cNvPr id="4098" name="Picture 2" descr="The Way We Talk About Mental Health Is Broken. Here's How to Fix It |  Inc.com">
            <a:extLst>
              <a:ext uri="{FF2B5EF4-FFF2-40B4-BE49-F238E27FC236}">
                <a16:creationId xmlns:a16="http://schemas.microsoft.com/office/drawing/2014/main" id="{85D0B6F7-355B-4D19-814F-1F529905E8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366837"/>
            <a:ext cx="7315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764C57-0B3A-41CC-A38E-1E9101A7731B}"/>
              </a:ext>
            </a:extLst>
          </p:cNvPr>
          <p:cNvSpPr txBox="1"/>
          <p:nvPr/>
        </p:nvSpPr>
        <p:spPr>
          <a:xfrm>
            <a:off x="3795871" y="5524965"/>
            <a:ext cx="4600258"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a:t>
            </a:r>
            <a:r>
              <a:rPr lang="en-US" sz="2000" dirty="0" err="1">
                <a:latin typeface="Tahoma" panose="020B0604030504040204" pitchFamily="34" charset="0"/>
                <a:ea typeface="Tahoma" panose="020B0604030504040204" pitchFamily="34" charset="0"/>
                <a:cs typeface="Tahoma" panose="020B0604030504040204" pitchFamily="34" charset="0"/>
              </a:rPr>
              <a:t>solarseven</a:t>
            </a:r>
            <a:r>
              <a:rPr lang="en-US" sz="2000" b="0" i="0" dirty="0">
                <a:effectLst/>
                <a:latin typeface="Tahoma" panose="020B0604030504040204" pitchFamily="34" charset="0"/>
                <a:ea typeface="Tahoma" panose="020B0604030504040204" pitchFamily="34" charset="0"/>
                <a:cs typeface="Tahoma" panose="020B0604030504040204" pitchFamily="34" charset="0"/>
              </a:rPr>
              <a:t> from </a:t>
            </a:r>
            <a:r>
              <a:rPr lang="en-US" sz="2000" dirty="0">
                <a:latin typeface="Tahoma" panose="020B0604030504040204" pitchFamily="34" charset="0"/>
                <a:ea typeface="Tahoma" panose="020B0604030504040204" pitchFamily="34" charset="0"/>
                <a:cs typeface="Tahoma" panose="020B0604030504040204" pitchFamily="34" charset="0"/>
              </a:rPr>
              <a:t>S</a:t>
            </a:r>
            <a:r>
              <a:rPr lang="en-US" sz="2000" b="0" i="0" dirty="0">
                <a:effectLst/>
                <a:latin typeface="Tahoma" panose="020B0604030504040204" pitchFamily="34" charset="0"/>
                <a:ea typeface="Tahoma" panose="020B0604030504040204" pitchFamily="34" charset="0"/>
                <a:cs typeface="Tahoma" panose="020B0604030504040204" pitchFamily="34" charset="0"/>
              </a:rPr>
              <a:t>hutterstock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0132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4DA05E1-7869-4FBE-837E-1B62E9D78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89BAAE7D-1EA6-4D3B-96B5-43F5B6178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FD87B9B4-9010-42D1-85F6-D06089B74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2DD801B-2672-4E03-B1B5-43918A669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FD9E3F-8C8C-4C5A-B164-BA29C4FCF338}"/>
              </a:ext>
            </a:extLst>
          </p:cNvPr>
          <p:cNvSpPr>
            <a:spLocks noGrp="1"/>
          </p:cNvSpPr>
          <p:nvPr>
            <p:ph type="title"/>
          </p:nvPr>
        </p:nvSpPr>
        <p:spPr>
          <a:xfrm>
            <a:off x="423949" y="4590661"/>
            <a:ext cx="10856761" cy="1065690"/>
          </a:xfrm>
        </p:spPr>
        <p:txBody>
          <a:bodyPr vert="horz" lIns="91440" tIns="45720" rIns="91440" bIns="45720" rtlCol="0" anchor="b">
            <a:noAutofit/>
          </a:bodyPr>
          <a:lstStyle/>
          <a:p>
            <a:r>
              <a:rPr lang="en-US" sz="4400" b="1" spc="-100" dirty="0">
                <a:latin typeface="Tahoma" panose="020B0604030504040204" pitchFamily="34" charset="0"/>
                <a:ea typeface="Tahoma" panose="020B0604030504040204" pitchFamily="34" charset="0"/>
                <a:cs typeface="Tahoma" panose="020B0604030504040204" pitchFamily="34" charset="0"/>
              </a:rPr>
              <a:t>Lost Trust Between People and People</a:t>
            </a:r>
          </a:p>
        </p:txBody>
      </p:sp>
      <p:pic>
        <p:nvPicPr>
          <p:cNvPr id="4098" name="Picture 2" descr="Take control of your digital life. Don't be a victim of cyber scams! - EBF">
            <a:extLst>
              <a:ext uri="{FF2B5EF4-FFF2-40B4-BE49-F238E27FC236}">
                <a16:creationId xmlns:a16="http://schemas.microsoft.com/office/drawing/2014/main" id="{E508B41A-9D09-4B99-BE3C-945BF44107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69847" y="643966"/>
            <a:ext cx="10637520" cy="32380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44E2AA-92E7-4A86-BE12-D822CF44EAAD}"/>
              </a:ext>
            </a:extLst>
          </p:cNvPr>
          <p:cNvSpPr txBox="1"/>
          <p:nvPr/>
        </p:nvSpPr>
        <p:spPr>
          <a:xfrm>
            <a:off x="0" y="3963735"/>
            <a:ext cx="4642997"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European Banking Federation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6165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0">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87BBCA-7950-405D-85B6-379E6E9AA68E}"/>
              </a:ext>
            </a:extLst>
          </p:cNvPr>
          <p:cNvSpPr>
            <a:spLocks noGrp="1"/>
          </p:cNvSpPr>
          <p:nvPr>
            <p:ph type="title"/>
          </p:nvPr>
        </p:nvSpPr>
        <p:spPr>
          <a:xfrm>
            <a:off x="3722622" y="1298448"/>
            <a:ext cx="7187529" cy="2951819"/>
          </a:xfrm>
        </p:spPr>
        <p:txBody>
          <a:bodyPr vert="horz" lIns="91440" tIns="45720" rIns="91440" bIns="45720" rtlCol="0" anchor="b">
            <a:normAutofit/>
          </a:bodyPr>
          <a:lstStyle/>
          <a:p>
            <a:r>
              <a:rPr lang="en-US" sz="5800" b="1">
                <a:solidFill>
                  <a:srgbClr val="FFFFFF"/>
                </a:solidFill>
              </a:rPr>
              <a:t>Solving Method</a:t>
            </a:r>
            <a:br>
              <a:rPr lang="en-US" sz="5800" b="1">
                <a:solidFill>
                  <a:srgbClr val="FFFFFF"/>
                </a:solidFill>
              </a:rPr>
            </a:br>
            <a:endParaRPr lang="en-US" sz="5800">
              <a:solidFill>
                <a:srgbClr val="FFFFFF"/>
              </a:solidFill>
            </a:endParaRPr>
          </a:p>
        </p:txBody>
      </p:sp>
      <p:sp>
        <p:nvSpPr>
          <p:cNvPr id="17" name="Rectangle 16">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357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D940-716C-403E-8C95-7B73C551266F}"/>
              </a:ext>
            </a:extLst>
          </p:cNvPr>
          <p:cNvSpPr>
            <a:spLocks noGrp="1"/>
          </p:cNvSpPr>
          <p:nvPr>
            <p:ph type="title"/>
          </p:nvPr>
        </p:nvSpPr>
        <p:spPr/>
        <p:txBody>
          <a:bodyPr>
            <a:normAutofit/>
          </a:bodyPr>
          <a:lstStyle/>
          <a:p>
            <a:pPr algn="ctr"/>
            <a:r>
              <a:rPr lang="en-US" b="1" spc="-100" dirty="0">
                <a:latin typeface="Tahoma" panose="020B0604030504040204" pitchFamily="34" charset="0"/>
                <a:ea typeface="Tahoma" panose="020B0604030504040204" pitchFamily="34" charset="0"/>
                <a:cs typeface="Tahoma" panose="020B0604030504040204" pitchFamily="34" charset="0"/>
              </a:rPr>
              <a:t>Government</a:t>
            </a:r>
            <a:endParaRPr lang="en-US" sz="3200" b="1" dirty="0"/>
          </a:p>
        </p:txBody>
      </p:sp>
      <p:pic>
        <p:nvPicPr>
          <p:cNvPr id="1026" name="Picture 2" descr="What Is Government Procurement? - GMP - Government Marketing &amp; Procurement,  LLC">
            <a:extLst>
              <a:ext uri="{FF2B5EF4-FFF2-40B4-BE49-F238E27FC236}">
                <a16:creationId xmlns:a16="http://schemas.microsoft.com/office/drawing/2014/main" id="{3945C08D-10B0-4F14-BD10-B374B11FE9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363266"/>
            <a:ext cx="7315200" cy="41219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E55B56-124A-4554-BDCD-6ECDC0073DA5}"/>
              </a:ext>
            </a:extLst>
          </p:cNvPr>
          <p:cNvSpPr txBox="1"/>
          <p:nvPr/>
        </p:nvSpPr>
        <p:spPr>
          <a:xfrm>
            <a:off x="3670069" y="5524965"/>
            <a:ext cx="3736571" cy="707886"/>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Government Marketing &amp; Procurement, LLC</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4308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Rectangle 72">
            <a:extLst>
              <a:ext uri="{FF2B5EF4-FFF2-40B4-BE49-F238E27FC236}">
                <a16:creationId xmlns:a16="http://schemas.microsoft.com/office/drawing/2014/main" id="{3033C1FA-44DC-4135-AC8E-99278C317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4">
            <a:extLst>
              <a:ext uri="{FF2B5EF4-FFF2-40B4-BE49-F238E27FC236}">
                <a16:creationId xmlns:a16="http://schemas.microsoft.com/office/drawing/2014/main" id="{8481A727-51BA-47CD-BDF2-F800D0449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3AF750-344C-4363-8AB7-5B367804F7B0}"/>
              </a:ext>
            </a:extLst>
          </p:cNvPr>
          <p:cNvSpPr>
            <a:spLocks noGrp="1"/>
          </p:cNvSpPr>
          <p:nvPr>
            <p:ph type="title"/>
          </p:nvPr>
        </p:nvSpPr>
        <p:spPr>
          <a:xfrm>
            <a:off x="289249" y="1123837"/>
            <a:ext cx="4016116" cy="4225403"/>
          </a:xfrm>
        </p:spPr>
        <p:txBody>
          <a:bodyPr vert="horz" lIns="91440" tIns="45720" rIns="91440" bIns="45720" rtlCol="0" anchor="ctr">
            <a:normAutofit/>
          </a:bodyPr>
          <a:lstStyle/>
          <a:p>
            <a:r>
              <a:rPr lang="en-US" sz="4400" b="1" dirty="0">
                <a:latin typeface="Tahoma" panose="020B0604030504040204" pitchFamily="34" charset="0"/>
                <a:ea typeface="Tahoma" panose="020B0604030504040204" pitchFamily="34" charset="0"/>
                <a:cs typeface="Tahoma" panose="020B0604030504040204" pitchFamily="34" charset="0"/>
              </a:rPr>
              <a:t>C</a:t>
            </a:r>
            <a:r>
              <a:rPr lang="en-US" altLang="zh-CN" sz="4400" b="1" dirty="0">
                <a:latin typeface="Tahoma" panose="020B0604030504040204" pitchFamily="34" charset="0"/>
                <a:ea typeface="Tahoma" panose="020B0604030504040204" pitchFamily="34" charset="0"/>
                <a:cs typeface="Tahoma" panose="020B0604030504040204" pitchFamily="34" charset="0"/>
              </a:rPr>
              <a:t>ommunity</a:t>
            </a:r>
            <a:r>
              <a:rPr lang="en-US" sz="4400" b="1" dirty="0">
                <a:latin typeface="Tahoma" panose="020B0604030504040204" pitchFamily="34" charset="0"/>
                <a:ea typeface="Tahoma" panose="020B0604030504040204" pitchFamily="34" charset="0"/>
                <a:cs typeface="Tahoma" panose="020B0604030504040204" pitchFamily="34" charset="0"/>
              </a:rPr>
              <a:t> Publicity</a:t>
            </a:r>
          </a:p>
        </p:txBody>
      </p:sp>
      <p:sp>
        <p:nvSpPr>
          <p:cNvPr id="77" name="Rectangle 76">
            <a:extLst>
              <a:ext uri="{FF2B5EF4-FFF2-40B4-BE49-F238E27FC236}">
                <a16:creationId xmlns:a16="http://schemas.microsoft.com/office/drawing/2014/main" id="{4A94605C-0EB2-4FA5-B05F-7BC682EA2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1D58C79-C053-45C6-AB6A-6BE55965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y You Need to Build a Talent Community">
            <a:extLst>
              <a:ext uri="{FF2B5EF4-FFF2-40B4-BE49-F238E27FC236}">
                <a16:creationId xmlns:a16="http://schemas.microsoft.com/office/drawing/2014/main" id="{097CD208-9405-424E-803F-89DFB39B56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4" r="15945" b="-1"/>
          <a:stretch/>
        </p:blipFill>
        <p:spPr bwMode="auto">
          <a:xfrm>
            <a:off x="7460907" y="3264090"/>
            <a:ext cx="4027002" cy="28258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cam Templates PSD Design for Free Download | Pngtree">
            <a:extLst>
              <a:ext uri="{FF2B5EF4-FFF2-40B4-BE49-F238E27FC236}">
                <a16:creationId xmlns:a16="http://schemas.microsoft.com/office/drawing/2014/main" id="{68FD6AEE-2008-46BE-99DB-78F62CDFCC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636" r="-3" b="22726"/>
          <a:stretch/>
        </p:blipFill>
        <p:spPr bwMode="auto">
          <a:xfrm>
            <a:off x="5137461" y="758952"/>
            <a:ext cx="4113439" cy="3161093"/>
          </a:xfrm>
          <a:custGeom>
            <a:avLst/>
            <a:gdLst/>
            <a:ahLst/>
            <a:cxnLst/>
            <a:rect l="l" t="t" r="r" b="b"/>
            <a:pathLst>
              <a:path w="4113439" h="3161093">
                <a:moveTo>
                  <a:pt x="0" y="0"/>
                </a:moveTo>
                <a:lnTo>
                  <a:pt x="4113439" y="0"/>
                </a:lnTo>
                <a:lnTo>
                  <a:pt x="4113439" y="2344272"/>
                </a:lnTo>
                <a:lnTo>
                  <a:pt x="2157387" y="2344272"/>
                </a:lnTo>
                <a:lnTo>
                  <a:pt x="2157387" y="3161093"/>
                </a:lnTo>
                <a:lnTo>
                  <a:pt x="0" y="3161093"/>
                </a:lnTo>
                <a:close/>
              </a:path>
            </a:pathLst>
          </a:cu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F6B7092-FA11-45BD-B50D-DF7999301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38070AFC-63E5-401A-9537-1E7772A473EF}"/>
              </a:ext>
            </a:extLst>
          </p:cNvPr>
          <p:cNvSpPr txBox="1"/>
          <p:nvPr/>
        </p:nvSpPr>
        <p:spPr>
          <a:xfrm>
            <a:off x="7671363" y="3276559"/>
            <a:ext cx="3542926" cy="400110"/>
          </a:xfrm>
          <a:prstGeom prst="rect">
            <a:avLst/>
          </a:prstGeom>
          <a:noFill/>
        </p:spPr>
        <p:txBody>
          <a:bodyPr wrap="square">
            <a:spAutoFit/>
          </a:bodyPr>
          <a:lstStyle/>
          <a:p>
            <a:pPr>
              <a:spcAft>
                <a:spcPts val="600"/>
              </a:spcAft>
            </a:pPr>
            <a:r>
              <a:rPr lang="en-US" sz="20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Image by Gillian Barnes</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E9C39A01-AA17-4703-BAEF-D2E1004B846C}"/>
              </a:ext>
            </a:extLst>
          </p:cNvPr>
          <p:cNvSpPr txBox="1"/>
          <p:nvPr/>
        </p:nvSpPr>
        <p:spPr>
          <a:xfrm>
            <a:off x="9423648" y="1043685"/>
            <a:ext cx="1850843" cy="707886"/>
          </a:xfrm>
          <a:prstGeom prst="rect">
            <a:avLst/>
          </a:prstGeom>
          <a:noFill/>
        </p:spPr>
        <p:txBody>
          <a:bodyPr wrap="square">
            <a:spAutoFit/>
          </a:bodyPr>
          <a:lstStyle/>
          <a:p>
            <a:pPr>
              <a:spcAft>
                <a:spcPts val="600"/>
              </a:spcAft>
            </a:pPr>
            <a:r>
              <a:rPr lang="en-US" sz="20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Image from </a:t>
            </a:r>
            <a:r>
              <a:rPr lang="en-US" sz="2000" b="1"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pngtree</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57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F2F0-52D6-425B-A226-3A0E761425F5}"/>
              </a:ext>
            </a:extLst>
          </p:cNvPr>
          <p:cNvSpPr>
            <a:spLocks noGrp="1"/>
          </p:cNvSpPr>
          <p:nvPr>
            <p:ph type="title"/>
          </p:nvPr>
        </p:nvSpPr>
        <p:spPr/>
        <p:txBody>
          <a:bodyPr>
            <a:normAutofit/>
          </a:bodyPr>
          <a:lstStyle/>
          <a:p>
            <a:pPr algn="ctr">
              <a:lnSpc>
                <a:spcPct val="150000"/>
              </a:lnSpc>
            </a:pPr>
            <a:r>
              <a:rPr lang="en-US" b="1" spc="-100" dirty="0">
                <a:latin typeface="Tahoma" panose="020B0604030504040204" pitchFamily="34" charset="0"/>
                <a:ea typeface="Tahoma" panose="020B0604030504040204" pitchFamily="34" charset="0"/>
                <a:cs typeface="Tahoma" panose="020B0604030504040204" pitchFamily="34" charset="0"/>
              </a:rPr>
              <a:t>Technology Company</a:t>
            </a:r>
            <a:endParaRPr lang="en-US" b="1" dirty="0"/>
          </a:p>
        </p:txBody>
      </p:sp>
      <p:pic>
        <p:nvPicPr>
          <p:cNvPr id="2050" name="Picture 2" descr="Custom Business Animation | Excitech - Animation | TECH TV Video Production  London &amp; Surrey - YouTube">
            <a:extLst>
              <a:ext uri="{FF2B5EF4-FFF2-40B4-BE49-F238E27FC236}">
                <a16:creationId xmlns:a16="http://schemas.microsoft.com/office/drawing/2014/main" id="{1952FD43-F595-43EA-8383-54E2424FEA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366837"/>
            <a:ext cx="7315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563494-BE54-4833-ABDE-F298F9FD83F5}"/>
              </a:ext>
            </a:extLst>
          </p:cNvPr>
          <p:cNvSpPr txBox="1"/>
          <p:nvPr/>
        </p:nvSpPr>
        <p:spPr>
          <a:xfrm>
            <a:off x="3728258" y="5524965"/>
            <a:ext cx="2580266"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Just Holler</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689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7C351-CDA7-4F36-9C2B-874879D4C72B}"/>
              </a:ext>
            </a:extLst>
          </p:cNvPr>
          <p:cNvSpPr txBox="1"/>
          <p:nvPr/>
        </p:nvSpPr>
        <p:spPr>
          <a:xfrm>
            <a:off x="4202083" y="519545"/>
            <a:ext cx="3787833" cy="646331"/>
          </a:xfrm>
          <a:prstGeom prst="rect">
            <a:avLst/>
          </a:prstGeom>
          <a:noFill/>
        </p:spPr>
        <p:txBody>
          <a:bodyPr wrap="square" rtlCol="0">
            <a:spAutoFit/>
          </a:bodyPr>
          <a:lstStyle/>
          <a:p>
            <a:pPr algn="ctr"/>
            <a:r>
              <a:rPr lang="en-US" sz="3600" b="1" dirty="0">
                <a:latin typeface="Tahoma" panose="020B0604030504040204" pitchFamily="34" charset="0"/>
                <a:ea typeface="Tahoma" panose="020B0604030504040204" pitchFamily="34" charset="0"/>
                <a:cs typeface="Tahoma" panose="020B0604030504040204" pitchFamily="34" charset="0"/>
              </a:rPr>
              <a:t>References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A0CD34F9-1594-42B9-840D-67E10A6F81F7}"/>
              </a:ext>
            </a:extLst>
          </p:cNvPr>
          <p:cNvSpPr txBox="1"/>
          <p:nvPr/>
        </p:nvSpPr>
        <p:spPr>
          <a:xfrm>
            <a:off x="332509" y="1282157"/>
            <a:ext cx="10835640" cy="5324535"/>
          </a:xfrm>
          <a:prstGeom prst="rect">
            <a:avLst/>
          </a:prstGeom>
          <a:noFill/>
        </p:spPr>
        <p:txBody>
          <a:bodyPr wrap="square">
            <a:spAutoFit/>
          </a:bodyPr>
          <a:lstStyle/>
          <a:p>
            <a:pPr marL="360045" marR="0" indent="-360045"/>
            <a:r>
              <a:rPr lang="en-US" sz="1700" dirty="0">
                <a:effectLst/>
                <a:latin typeface="Times New Roman" panose="02020603050405020304" pitchFamily="18" charset="0"/>
                <a:ea typeface="Times New Roman" panose="02020603050405020304" pitchFamily="18" charset="0"/>
              </a:rPr>
              <a:t>[1] Age UK, </a:t>
            </a:r>
            <a:r>
              <a:rPr lang="en-US" sz="1700" i="1" dirty="0">
                <a:effectLst/>
                <a:latin typeface="Times New Roman" panose="02020603050405020304" pitchFamily="18" charset="0"/>
                <a:ea typeface="Times New Roman" panose="02020603050405020304" pitchFamily="18" charset="0"/>
              </a:rPr>
              <a:t>Scamming and its effect on vulnerable individuals</a:t>
            </a:r>
            <a:r>
              <a:rPr lang="en-US" sz="1700" dirty="0">
                <a:effectLst/>
                <a:latin typeface="Times New Roman" panose="02020603050405020304" pitchFamily="18" charset="0"/>
                <a:ea typeface="Times New Roman" panose="02020603050405020304" pitchFamily="18" charset="0"/>
              </a:rPr>
              <a:t>, Sep-2016. [Online]. Available: https://www.ageuk.org.uk/globalassets/age-uk/documents/reports-an d-publications/reports-and-briefings/safe-at-home/rb_oct17_scams_party_confe rence_paper_nocrops.pdf. [Accessed: 23-Feb-2022]. </a:t>
            </a:r>
          </a:p>
          <a:p>
            <a:pPr marL="360045" marR="0" indent="-360045"/>
            <a:r>
              <a:rPr lang="en-US" sz="1700" dirty="0">
                <a:effectLst/>
                <a:latin typeface="Times New Roman" panose="02020603050405020304" pitchFamily="18" charset="0"/>
                <a:ea typeface="Times New Roman" panose="02020603050405020304" pitchFamily="18" charset="0"/>
              </a:rPr>
              <a:t>[2] Australian Government Commonwealth Fraud Prevention Centre, “The total impacts of fraud,” </a:t>
            </a:r>
            <a:r>
              <a:rPr lang="en-US" sz="1700" i="1" dirty="0">
                <a:effectLst/>
                <a:latin typeface="Times New Roman" panose="02020603050405020304" pitchFamily="18" charset="0"/>
                <a:ea typeface="Times New Roman" panose="02020603050405020304" pitchFamily="18" charset="0"/>
              </a:rPr>
              <a:t>Commonwealth Fraud Prevention Centre</a:t>
            </a:r>
            <a:r>
              <a:rPr lang="en-US" sz="1700" dirty="0">
                <a:effectLst/>
                <a:latin typeface="Times New Roman" panose="02020603050405020304" pitchFamily="18" charset="0"/>
                <a:ea typeface="Times New Roman" panose="02020603050405020304" pitchFamily="18" charset="0"/>
              </a:rPr>
              <a:t>, 20-Jul-2020. [Online]. Available: https://www.counterfraud.gov.au/total-impacts-fraud. [Accessed: 23-Feb-2022]. </a:t>
            </a:r>
          </a:p>
          <a:p>
            <a:pPr marL="360045" marR="0" indent="-360045"/>
            <a:r>
              <a:rPr lang="en-US" sz="1700" dirty="0">
                <a:effectLst/>
                <a:latin typeface="Times New Roman" panose="02020603050405020304" pitchFamily="18" charset="0"/>
                <a:ea typeface="Times New Roman" panose="02020603050405020304" pitchFamily="18" charset="0"/>
              </a:rPr>
              <a:t>[3] E. Williams, “What makes people susceptible to malevolent influence online?,” </a:t>
            </a:r>
            <a:r>
              <a:rPr lang="en-US" sz="1700" i="1" dirty="0">
                <a:effectLst/>
                <a:latin typeface="Times New Roman" panose="02020603050405020304" pitchFamily="18" charset="0"/>
                <a:ea typeface="Times New Roman" panose="02020603050405020304" pitchFamily="18" charset="0"/>
              </a:rPr>
              <a:t>CREST Research</a:t>
            </a:r>
            <a:r>
              <a:rPr lang="en-US" sz="1700" dirty="0">
                <a:effectLst/>
                <a:latin typeface="Times New Roman" panose="02020603050405020304" pitchFamily="18" charset="0"/>
                <a:ea typeface="Times New Roman" panose="02020603050405020304" pitchFamily="18" charset="0"/>
              </a:rPr>
              <a:t>, 27-Apr-2017. [Online]. Available: https://crestresearc h.ac.uk/comment/</a:t>
            </a:r>
            <a:r>
              <a:rPr lang="en-US" sz="1700" dirty="0" err="1">
                <a:effectLst/>
                <a:latin typeface="Times New Roman" panose="02020603050405020304" pitchFamily="18" charset="0"/>
                <a:ea typeface="Times New Roman" panose="02020603050405020304" pitchFamily="18" charset="0"/>
              </a:rPr>
              <a:t>williams</a:t>
            </a:r>
            <a:r>
              <a:rPr lang="en-US" sz="1700" dirty="0">
                <a:effectLst/>
                <a:latin typeface="Times New Roman" panose="02020603050405020304" pitchFamily="18" charset="0"/>
                <a:ea typeface="Times New Roman" panose="02020603050405020304" pitchFamily="18" charset="0"/>
              </a:rPr>
              <a:t>-susceptible-malevolent-influence-online/. [Accessed: 23-Feb-2022]. </a:t>
            </a:r>
          </a:p>
          <a:p>
            <a:pPr marL="360045" marR="0" indent="-360045"/>
            <a:r>
              <a:rPr lang="en-US" sz="1700" dirty="0">
                <a:effectLst/>
                <a:latin typeface="Times New Roman" panose="02020603050405020304" pitchFamily="18" charset="0"/>
                <a:ea typeface="Times New Roman" panose="02020603050405020304" pitchFamily="18" charset="0"/>
              </a:rPr>
              <a:t>[4] Australian Competition and Consumer Commission, “</a:t>
            </a:r>
            <a:r>
              <a:rPr lang="en-US" sz="1700" dirty="0" err="1">
                <a:effectLst/>
                <a:latin typeface="Times New Roman" panose="02020603050405020304" pitchFamily="18" charset="0"/>
                <a:ea typeface="Times New Roman" panose="02020603050405020304" pitchFamily="18" charset="0"/>
              </a:rPr>
              <a:t>Scamwatch</a:t>
            </a:r>
            <a:r>
              <a:rPr lang="en-US" sz="1700" dirty="0">
                <a:effectLst/>
                <a:latin typeface="Times New Roman" panose="02020603050405020304" pitchFamily="18" charset="0"/>
                <a:ea typeface="Times New Roman" panose="02020603050405020304" pitchFamily="18" charset="0"/>
              </a:rPr>
              <a:t> Role,” </a:t>
            </a:r>
            <a:r>
              <a:rPr lang="en-US" sz="1700" i="1" dirty="0">
                <a:effectLst/>
                <a:latin typeface="Times New Roman" panose="02020603050405020304" pitchFamily="18" charset="0"/>
                <a:ea typeface="Times New Roman" panose="02020603050405020304" pitchFamily="18" charset="0"/>
              </a:rPr>
              <a:t>Australian Competition and Consumer Commission</a:t>
            </a:r>
            <a:r>
              <a:rPr lang="en-US" sz="1700" dirty="0">
                <a:effectLst/>
                <a:latin typeface="Times New Roman" panose="02020603050405020304" pitchFamily="18" charset="0"/>
                <a:ea typeface="Times New Roman" panose="02020603050405020304" pitchFamily="18" charset="0"/>
              </a:rPr>
              <a:t>, 28-Aug-2019. [Online]. Available: https://www.scamwatch.gov.au/about-scamwatch/scamwatch-role. [Accessed: 18-Mar-2022]. </a:t>
            </a:r>
          </a:p>
          <a:p>
            <a:pPr marL="360045" marR="0" indent="-360045"/>
            <a:r>
              <a:rPr lang="en-US" sz="1700" dirty="0">
                <a:effectLst/>
                <a:latin typeface="Times New Roman" panose="02020603050405020304" pitchFamily="18" charset="0"/>
                <a:ea typeface="Times New Roman" panose="02020603050405020304" pitchFamily="18" charset="0"/>
              </a:rPr>
              <a:t>[5] W. </a:t>
            </a:r>
            <a:r>
              <a:rPr lang="en-US" sz="1700" dirty="0" err="1">
                <a:effectLst/>
                <a:latin typeface="Times New Roman" panose="02020603050405020304" pitchFamily="18" charset="0"/>
                <a:ea typeface="Times New Roman" panose="02020603050405020304" pitchFamily="18" charset="0"/>
              </a:rPr>
              <a:t>Drash</a:t>
            </a:r>
            <a:r>
              <a:rPr lang="en-US" sz="1700" dirty="0">
                <a:effectLst/>
                <a:latin typeface="Times New Roman" panose="02020603050405020304" pitchFamily="18" charset="0"/>
                <a:ea typeface="Times New Roman" panose="02020603050405020304" pitchFamily="18" charset="0"/>
              </a:rPr>
              <a:t>, “Driven to death by phone scammers,” </a:t>
            </a:r>
            <a:r>
              <a:rPr lang="en-US" sz="1700" i="1" dirty="0">
                <a:effectLst/>
                <a:latin typeface="Times New Roman" panose="02020603050405020304" pitchFamily="18" charset="0"/>
                <a:ea typeface="Times New Roman" panose="02020603050405020304" pitchFamily="18" charset="0"/>
              </a:rPr>
              <a:t>Driven to death by phone scammers -CNN</a:t>
            </a:r>
            <a:r>
              <a:rPr lang="en-US" sz="1700" dirty="0">
                <a:effectLst/>
                <a:latin typeface="Times New Roman" panose="02020603050405020304" pitchFamily="18" charset="0"/>
                <a:ea typeface="Times New Roman" panose="02020603050405020304" pitchFamily="18" charset="0"/>
              </a:rPr>
              <a:t>, 08-Oct-2015. [Online]. Available: https://edition.cnn.com/2015/10/07/us/jamaica-lottery-scam-suicide/index.html. [Accessed: 18-Mar-2022]. </a:t>
            </a:r>
          </a:p>
          <a:p>
            <a:pPr marL="360045" marR="0" indent="-360045"/>
            <a:r>
              <a:rPr lang="en-US" sz="1700" dirty="0">
                <a:effectLst/>
                <a:latin typeface="Times New Roman" panose="02020603050405020304" pitchFamily="18" charset="0"/>
                <a:ea typeface="Times New Roman" panose="02020603050405020304" pitchFamily="18" charset="0"/>
              </a:rPr>
              <a:t>[6] Regions Bank, “How to avoid scams: Tips for college students,” </a:t>
            </a:r>
            <a:r>
              <a:rPr lang="en-US" sz="1700" i="1" dirty="0">
                <a:effectLst/>
                <a:latin typeface="Times New Roman" panose="02020603050405020304" pitchFamily="18" charset="0"/>
                <a:ea typeface="Times New Roman" panose="02020603050405020304" pitchFamily="18" charset="0"/>
              </a:rPr>
              <a:t>How to Avoid Scams: Tips for College Students</a:t>
            </a:r>
            <a:r>
              <a:rPr lang="en-US" sz="1700" dirty="0">
                <a:effectLst/>
                <a:latin typeface="Times New Roman" panose="02020603050405020304" pitchFamily="18" charset="0"/>
                <a:ea typeface="Times New Roman" panose="02020603050405020304" pitchFamily="18" charset="0"/>
              </a:rPr>
              <a:t>. [Online]. Available: https://www.regions.com /insights/Personal/Life-Stages/school-years/how-to-avoid-scams-in-college. [Accessed: 17-Mar-2022]. </a:t>
            </a:r>
          </a:p>
          <a:p>
            <a:pPr marL="360045" marR="0" indent="-360045"/>
            <a:r>
              <a:rPr lang="en-US" sz="1700" dirty="0">
                <a:effectLst/>
                <a:latin typeface="Times New Roman" panose="02020603050405020304" pitchFamily="18" charset="0"/>
                <a:ea typeface="Times New Roman" panose="02020603050405020304" pitchFamily="18" charset="0"/>
              </a:rPr>
              <a:t>[</a:t>
            </a:r>
            <a:r>
              <a:rPr lang="en-US" sz="1700" dirty="0">
                <a:latin typeface="Times New Roman" panose="02020603050405020304" pitchFamily="18" charset="0"/>
                <a:ea typeface="Times New Roman" panose="02020603050405020304" pitchFamily="18" charset="0"/>
              </a:rPr>
              <a:t>7</a:t>
            </a:r>
            <a:r>
              <a:rPr lang="en-US" sz="1700" dirty="0">
                <a:effectLst/>
                <a:latin typeface="Times New Roman" panose="02020603050405020304" pitchFamily="18" charset="0"/>
                <a:ea typeface="Times New Roman" panose="02020603050405020304" pitchFamily="18" charset="0"/>
              </a:rPr>
              <a:t>] A. </a:t>
            </a:r>
            <a:r>
              <a:rPr lang="en-US" sz="1700" dirty="0" err="1">
                <a:effectLst/>
                <a:latin typeface="Times New Roman" panose="02020603050405020304" pitchFamily="18" charset="0"/>
                <a:ea typeface="Times New Roman" panose="02020603050405020304" pitchFamily="18" charset="0"/>
              </a:rPr>
              <a:t>Baillon</a:t>
            </a:r>
            <a:r>
              <a:rPr lang="en-US" sz="1700" dirty="0">
                <a:effectLst/>
                <a:latin typeface="Times New Roman" panose="02020603050405020304" pitchFamily="18" charset="0"/>
                <a:ea typeface="Times New Roman" panose="02020603050405020304" pitchFamily="18" charset="0"/>
              </a:rPr>
              <a:t>, J. de Bruin, A. </a:t>
            </a:r>
            <a:r>
              <a:rPr lang="en-US" sz="1700" dirty="0" err="1">
                <a:effectLst/>
                <a:latin typeface="Times New Roman" panose="02020603050405020304" pitchFamily="18" charset="0"/>
                <a:ea typeface="Times New Roman" panose="02020603050405020304" pitchFamily="18" charset="0"/>
              </a:rPr>
              <a:t>Emirmahmutoglu</a:t>
            </a:r>
            <a:r>
              <a:rPr lang="en-US" sz="1700" dirty="0">
                <a:effectLst/>
                <a:latin typeface="Times New Roman" panose="02020603050405020304" pitchFamily="18" charset="0"/>
                <a:ea typeface="Times New Roman" panose="02020603050405020304" pitchFamily="18" charset="0"/>
              </a:rPr>
              <a:t>, E. van de Veer, and B. van Dijk, “Informing, simulating experience, or both: A field experiment on phishing risks,” PLOS ONE, vol. 14, no. 12. Public Library of Science (</a:t>
            </a:r>
            <a:r>
              <a:rPr lang="en-US" sz="1700" dirty="0" err="1">
                <a:effectLst/>
                <a:latin typeface="Times New Roman" panose="02020603050405020304" pitchFamily="18" charset="0"/>
                <a:ea typeface="Times New Roman" panose="02020603050405020304" pitchFamily="18" charset="0"/>
              </a:rPr>
              <a:t>PLoS</a:t>
            </a:r>
            <a:r>
              <a:rPr lang="en-US" sz="1700" dirty="0">
                <a:effectLst/>
                <a:latin typeface="Times New Roman" panose="02020603050405020304" pitchFamily="18" charset="0"/>
                <a:ea typeface="Times New Roman" panose="02020603050405020304" pitchFamily="18" charset="0"/>
              </a:rPr>
              <a:t>), p. e0224216, Dec. 18, 2019. </a:t>
            </a:r>
            <a:r>
              <a:rPr lang="en-US" sz="1700" dirty="0" err="1">
                <a:effectLst/>
                <a:latin typeface="Times New Roman" panose="02020603050405020304" pitchFamily="18" charset="0"/>
                <a:ea typeface="Times New Roman" panose="02020603050405020304" pitchFamily="18" charset="0"/>
              </a:rPr>
              <a:t>doi</a:t>
            </a:r>
            <a:r>
              <a:rPr lang="en-US" sz="1700" dirty="0">
                <a:effectLst/>
                <a:latin typeface="Times New Roman" panose="02020603050405020304" pitchFamily="18" charset="0"/>
                <a:ea typeface="Times New Roman" panose="02020603050405020304" pitchFamily="18" charset="0"/>
              </a:rPr>
              <a:t>: 10.1371/journal.pone.0224216.</a:t>
            </a:r>
          </a:p>
        </p:txBody>
      </p:sp>
    </p:spTree>
    <p:extLst>
      <p:ext uri="{BB962C8B-B14F-4D97-AF65-F5344CB8AC3E}">
        <p14:creationId xmlns:p14="http://schemas.microsoft.com/office/powerpoint/2010/main" val="285948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4B5783-994A-4A12-914E-0FB1FB3DEADF}"/>
              </a:ext>
            </a:extLst>
          </p:cNvPr>
          <p:cNvSpPr>
            <a:spLocks noGrp="1"/>
          </p:cNvSpPr>
          <p:nvPr>
            <p:ph type="ctrTitle"/>
          </p:nvPr>
        </p:nvSpPr>
        <p:spPr>
          <a:xfrm>
            <a:off x="4084398" y="3133897"/>
            <a:ext cx="7315200" cy="1816331"/>
          </a:xfrm>
        </p:spPr>
        <p:txBody>
          <a:bodyPr>
            <a:normAutofit fontScale="90000"/>
          </a:bodyPr>
          <a:lstStyle/>
          <a:p>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r>
              <a:rPr lang="en-US" dirty="0">
                <a:solidFill>
                  <a:schemeClr val="tx2"/>
                </a:solidFill>
              </a:rPr>
              <a:t>THANKS</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749549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BF14-D46E-4E9E-8C33-49A3B16D1F92}"/>
              </a:ext>
            </a:extLst>
          </p:cNvPr>
          <p:cNvSpPr>
            <a:spLocks noGrp="1"/>
          </p:cNvSpPr>
          <p:nvPr>
            <p:ph type="title"/>
          </p:nvPr>
        </p:nvSpPr>
        <p:spPr/>
        <p:txBody>
          <a:bodyPr>
            <a:normAutofit/>
          </a:bodyPr>
          <a:lstStyle/>
          <a:p>
            <a:pPr algn="ctr"/>
            <a:r>
              <a:rPr lang="en-US" sz="5400" b="1" dirty="0">
                <a:latin typeface="Tahoma" panose="020B0604030504040204" pitchFamily="34" charset="0"/>
                <a:ea typeface="Tahoma" panose="020B0604030504040204" pitchFamily="34" charset="0"/>
                <a:cs typeface="Tahoma" panose="020B0604030504040204" pitchFamily="34" charset="0"/>
              </a:rPr>
              <a:t>Parts</a:t>
            </a:r>
            <a:endParaRPr lang="en-US" sz="5400" dirty="0"/>
          </a:p>
        </p:txBody>
      </p:sp>
      <p:sp>
        <p:nvSpPr>
          <p:cNvPr id="3" name="Content Placeholder 2">
            <a:extLst>
              <a:ext uri="{FF2B5EF4-FFF2-40B4-BE49-F238E27FC236}">
                <a16:creationId xmlns:a16="http://schemas.microsoft.com/office/drawing/2014/main" id="{319839F4-868E-43D0-B5CC-460E7ABCC347}"/>
              </a:ext>
            </a:extLst>
          </p:cNvPr>
          <p:cNvSpPr>
            <a:spLocks noGrp="1"/>
          </p:cNvSpPr>
          <p:nvPr>
            <p:ph idx="1"/>
          </p:nvPr>
        </p:nvSpPr>
        <p:spPr>
          <a:xfrm>
            <a:off x="4746568" y="710738"/>
            <a:ext cx="6437900" cy="4862946"/>
          </a:xfrm>
        </p:spPr>
        <p:txBody>
          <a:bodyPr>
            <a:normAutofit/>
          </a:bodyPr>
          <a:lstStyle/>
          <a:p>
            <a:pPr>
              <a:lnSpc>
                <a:spcPct val="200000"/>
              </a:lnSpc>
            </a:pPr>
            <a:r>
              <a:rPr lang="en-US" sz="3600" b="1" dirty="0">
                <a:latin typeface="Tahoma" panose="020B0604030504040204" pitchFamily="34" charset="0"/>
                <a:ea typeface="Tahoma" panose="020B0604030504040204" pitchFamily="34" charset="0"/>
                <a:cs typeface="Tahoma" panose="020B0604030504040204" pitchFamily="34" charset="0"/>
              </a:rPr>
              <a:t>Influence by Scams</a:t>
            </a:r>
          </a:p>
          <a:p>
            <a:pPr>
              <a:lnSpc>
                <a:spcPct val="200000"/>
              </a:lnSpc>
            </a:pPr>
            <a:r>
              <a:rPr lang="en-US" sz="3600" b="1" dirty="0">
                <a:latin typeface="Tahoma" panose="020B0604030504040204" pitchFamily="34" charset="0"/>
                <a:ea typeface="Tahoma" panose="020B0604030504040204" pitchFamily="34" charset="0"/>
                <a:cs typeface="Tahoma" panose="020B0604030504040204" pitchFamily="34" charset="0"/>
              </a:rPr>
              <a:t>Solving Method</a:t>
            </a:r>
          </a:p>
        </p:txBody>
      </p:sp>
    </p:spTree>
    <p:extLst>
      <p:ext uri="{BB962C8B-B14F-4D97-AF65-F5344CB8AC3E}">
        <p14:creationId xmlns:p14="http://schemas.microsoft.com/office/powerpoint/2010/main" val="695683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87BBCA-7950-405D-85B6-379E6E9AA68E}"/>
              </a:ext>
            </a:extLst>
          </p:cNvPr>
          <p:cNvSpPr>
            <a:spLocks noGrp="1"/>
          </p:cNvSpPr>
          <p:nvPr>
            <p:ph type="title"/>
          </p:nvPr>
        </p:nvSpPr>
        <p:spPr>
          <a:xfrm>
            <a:off x="3722622" y="1298448"/>
            <a:ext cx="7187529" cy="2951819"/>
          </a:xfrm>
        </p:spPr>
        <p:txBody>
          <a:bodyPr vert="horz" lIns="91440" tIns="45720" rIns="91440" bIns="45720" rtlCol="0" anchor="b">
            <a:normAutofit/>
          </a:bodyPr>
          <a:lstStyle/>
          <a:p>
            <a:r>
              <a:rPr lang="en-US" sz="5800" b="1">
                <a:solidFill>
                  <a:srgbClr val="FFFFFF"/>
                </a:solidFill>
              </a:rPr>
              <a:t>Types of Scams</a:t>
            </a:r>
            <a:br>
              <a:rPr lang="en-US" sz="5800" b="1" dirty="0">
                <a:solidFill>
                  <a:srgbClr val="FFFFFF"/>
                </a:solidFill>
              </a:rPr>
            </a:br>
            <a:endParaRPr lang="en-US" sz="5800" dirty="0">
              <a:solidFill>
                <a:srgbClr val="FFFFFF"/>
              </a:solidFill>
            </a:endParaRPr>
          </a:p>
        </p:txBody>
      </p:sp>
      <p:sp>
        <p:nvSpPr>
          <p:cNvPr id="4" name="Rectangle 16">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076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82B7-E6D1-4749-B782-29EDF72251AC}"/>
              </a:ext>
            </a:extLst>
          </p:cNvPr>
          <p:cNvSpPr>
            <a:spLocks noGrp="1"/>
          </p:cNvSpPr>
          <p:nvPr>
            <p:ph type="title"/>
          </p:nvPr>
        </p:nvSpPr>
        <p:spPr/>
        <p:txBody>
          <a:bodyPr>
            <a:normAutofit/>
          </a:bodyPr>
          <a:lstStyle/>
          <a:p>
            <a:pPr algn="ctr">
              <a:lnSpc>
                <a:spcPct val="150000"/>
              </a:lnSpc>
            </a:pPr>
            <a:r>
              <a:rPr lang="en-US" b="1" dirty="0">
                <a:latin typeface="Tahoma" panose="020B0604030504040204" pitchFamily="34" charset="0"/>
                <a:ea typeface="Tahoma" panose="020B0604030504040204" pitchFamily="34" charset="0"/>
                <a:cs typeface="Tahoma" panose="020B0604030504040204" pitchFamily="34" charset="0"/>
              </a:rPr>
              <a:t>Information Scams</a:t>
            </a:r>
          </a:p>
        </p:txBody>
      </p:sp>
      <p:pic>
        <p:nvPicPr>
          <p:cNvPr id="1026" name="Picture 2" descr="15 Common Job Search Scams and How to Protect Yourself | FlexJobs">
            <a:extLst>
              <a:ext uri="{FF2B5EF4-FFF2-40B4-BE49-F238E27FC236}">
                <a16:creationId xmlns:a16="http://schemas.microsoft.com/office/drawing/2014/main" id="{9E5475C6-DF2C-4F04-B132-4F354936F5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595437"/>
            <a:ext cx="7315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8FE7D7-32DA-4C8E-8585-AA73036E7942}"/>
              </a:ext>
            </a:extLst>
          </p:cNvPr>
          <p:cNvSpPr txBox="1"/>
          <p:nvPr/>
        </p:nvSpPr>
        <p:spPr>
          <a:xfrm>
            <a:off x="7479579" y="5447207"/>
            <a:ext cx="3704359"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Brie </a:t>
            </a:r>
            <a:r>
              <a:rPr lang="en-US" sz="2000" b="0" i="0" dirty="0" err="1">
                <a:effectLst/>
                <a:latin typeface="Tahoma" panose="020B0604030504040204" pitchFamily="34" charset="0"/>
                <a:ea typeface="Tahoma" panose="020B0604030504040204" pitchFamily="34" charset="0"/>
                <a:cs typeface="Tahoma" panose="020B0604030504040204" pitchFamily="34" charset="0"/>
              </a:rPr>
              <a:t>Weiler</a:t>
            </a:r>
            <a:r>
              <a:rPr lang="en-US" sz="2000" b="0" i="0" dirty="0">
                <a:effectLst/>
                <a:latin typeface="Tahoma" panose="020B0604030504040204" pitchFamily="34" charset="0"/>
                <a:ea typeface="Tahoma" panose="020B0604030504040204" pitchFamily="34" charset="0"/>
                <a:cs typeface="Tahoma" panose="020B0604030504040204" pitchFamily="34" charset="0"/>
              </a:rPr>
              <a:t> Reynolds</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DE71927-CC92-4505-A5E1-57CD83F53F61}"/>
              </a:ext>
            </a:extLst>
          </p:cNvPr>
          <p:cNvSpPr txBox="1"/>
          <p:nvPr/>
        </p:nvSpPr>
        <p:spPr>
          <a:xfrm rot="843330">
            <a:off x="7545901" y="553447"/>
            <a:ext cx="3416033" cy="954107"/>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Investigation Form</a:t>
            </a:r>
          </a:p>
        </p:txBody>
      </p:sp>
      <p:sp>
        <p:nvSpPr>
          <p:cNvPr id="7" name="TextBox 6">
            <a:extLst>
              <a:ext uri="{FF2B5EF4-FFF2-40B4-BE49-F238E27FC236}">
                <a16:creationId xmlns:a16="http://schemas.microsoft.com/office/drawing/2014/main" id="{F271EEBC-8D03-424A-B641-D4E17C41249C}"/>
              </a:ext>
            </a:extLst>
          </p:cNvPr>
          <p:cNvSpPr txBox="1"/>
          <p:nvPr/>
        </p:nvSpPr>
        <p:spPr>
          <a:xfrm rot="21007812">
            <a:off x="3991065" y="5463410"/>
            <a:ext cx="3009207" cy="523220"/>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Email Reply</a:t>
            </a:r>
          </a:p>
        </p:txBody>
      </p:sp>
      <p:sp>
        <p:nvSpPr>
          <p:cNvPr id="8" name="TextBox 7">
            <a:extLst>
              <a:ext uri="{FF2B5EF4-FFF2-40B4-BE49-F238E27FC236}">
                <a16:creationId xmlns:a16="http://schemas.microsoft.com/office/drawing/2014/main" id="{170A2D58-4466-4A45-9C47-F8573DFDFDED}"/>
              </a:ext>
            </a:extLst>
          </p:cNvPr>
          <p:cNvSpPr txBox="1"/>
          <p:nvPr/>
        </p:nvSpPr>
        <p:spPr>
          <a:xfrm rot="21007812">
            <a:off x="3987787" y="871452"/>
            <a:ext cx="3009207" cy="523220"/>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Website Links</a:t>
            </a:r>
          </a:p>
        </p:txBody>
      </p:sp>
    </p:spTree>
    <p:extLst>
      <p:ext uri="{BB962C8B-B14F-4D97-AF65-F5344CB8AC3E}">
        <p14:creationId xmlns:p14="http://schemas.microsoft.com/office/powerpoint/2010/main" val="412933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4A51-A0ED-48D1-AD27-59084C162150}"/>
              </a:ext>
            </a:extLst>
          </p:cNvPr>
          <p:cNvSpPr>
            <a:spLocks noGrp="1"/>
          </p:cNvSpPr>
          <p:nvPr>
            <p:ph type="title"/>
          </p:nvPr>
        </p:nvSpPr>
        <p:spPr/>
        <p:txBody>
          <a:bodyPr/>
          <a:lstStyle/>
          <a:p>
            <a:pPr algn="ctr">
              <a:lnSpc>
                <a:spcPct val="150000"/>
              </a:lnSpc>
            </a:pPr>
            <a:r>
              <a:rPr lang="en-US" b="1" dirty="0">
                <a:latin typeface="Tahoma" panose="020B0604030504040204" pitchFamily="34" charset="0"/>
                <a:ea typeface="Tahoma" panose="020B0604030504040204" pitchFamily="34" charset="0"/>
                <a:cs typeface="Tahoma" panose="020B0604030504040204" pitchFamily="34" charset="0"/>
              </a:rPr>
              <a:t>Money</a:t>
            </a:r>
            <a:r>
              <a:rPr lang="en-US" sz="3600" b="1" dirty="0">
                <a:latin typeface="Tahoma" panose="020B0604030504040204" pitchFamily="34" charset="0"/>
                <a:ea typeface="Tahoma" panose="020B0604030504040204" pitchFamily="34" charset="0"/>
                <a:cs typeface="Tahoma" panose="020B0604030504040204" pitchFamily="34" charset="0"/>
              </a:rPr>
              <a:t> Scams</a:t>
            </a:r>
            <a:endParaRPr lang="en-US" dirty="0"/>
          </a:p>
        </p:txBody>
      </p:sp>
      <p:pic>
        <p:nvPicPr>
          <p:cNvPr id="2050" name="Picture 2" descr="WorldFirst cares: COVID-19 scams - WorldFirst UK Blog">
            <a:extLst>
              <a:ext uri="{FF2B5EF4-FFF2-40B4-BE49-F238E27FC236}">
                <a16:creationId xmlns:a16="http://schemas.microsoft.com/office/drawing/2014/main" id="{80CB6949-428B-4700-B0F0-C9F2FCD547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57011" y="1123837"/>
            <a:ext cx="7315200" cy="48036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C42E9B-F241-4407-9C82-A35E62BAFD4A}"/>
              </a:ext>
            </a:extLst>
          </p:cNvPr>
          <p:cNvSpPr txBox="1"/>
          <p:nvPr/>
        </p:nvSpPr>
        <p:spPr>
          <a:xfrm>
            <a:off x="8563553" y="5966753"/>
            <a:ext cx="2620385"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Jason Kaye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78F48FF-16F8-4804-8449-EC87463DBA76}"/>
              </a:ext>
            </a:extLst>
          </p:cNvPr>
          <p:cNvSpPr txBox="1"/>
          <p:nvPr/>
        </p:nvSpPr>
        <p:spPr>
          <a:xfrm rot="21007812">
            <a:off x="4386987" y="5214204"/>
            <a:ext cx="2918699" cy="954107"/>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Fake Fee Payment </a:t>
            </a:r>
          </a:p>
        </p:txBody>
      </p:sp>
      <p:sp>
        <p:nvSpPr>
          <p:cNvPr id="13" name="TextBox 12">
            <a:extLst>
              <a:ext uri="{FF2B5EF4-FFF2-40B4-BE49-F238E27FC236}">
                <a16:creationId xmlns:a16="http://schemas.microsoft.com/office/drawing/2014/main" id="{D28B79D6-FE2E-4674-A563-2A02A51C9C0E}"/>
              </a:ext>
            </a:extLst>
          </p:cNvPr>
          <p:cNvSpPr txBox="1"/>
          <p:nvPr/>
        </p:nvSpPr>
        <p:spPr>
          <a:xfrm rot="21057157">
            <a:off x="4015219" y="821151"/>
            <a:ext cx="4161559" cy="523220"/>
          </a:xfrm>
          <a:prstGeom prst="rect">
            <a:avLst/>
          </a:prstGeom>
          <a:noFill/>
        </p:spPr>
        <p:txBody>
          <a:bodyPr wrap="square">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Letter of Credit Fraud</a:t>
            </a:r>
          </a:p>
        </p:txBody>
      </p:sp>
      <p:sp>
        <p:nvSpPr>
          <p:cNvPr id="15" name="TextBox 14">
            <a:extLst>
              <a:ext uri="{FF2B5EF4-FFF2-40B4-BE49-F238E27FC236}">
                <a16:creationId xmlns:a16="http://schemas.microsoft.com/office/drawing/2014/main" id="{E2876EEC-826C-41FB-96AA-BA6372B28DAA}"/>
              </a:ext>
            </a:extLst>
          </p:cNvPr>
          <p:cNvSpPr txBox="1"/>
          <p:nvPr/>
        </p:nvSpPr>
        <p:spPr>
          <a:xfrm>
            <a:off x="7305847" y="5040101"/>
            <a:ext cx="3442509" cy="523220"/>
          </a:xfrm>
          <a:prstGeom prst="rect">
            <a:avLst/>
          </a:prstGeom>
          <a:noFill/>
        </p:spPr>
        <p:txBody>
          <a:bodyPr wrap="square">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Investment Fraud</a:t>
            </a:r>
          </a:p>
        </p:txBody>
      </p:sp>
      <p:sp>
        <p:nvSpPr>
          <p:cNvPr id="17" name="TextBox 16">
            <a:extLst>
              <a:ext uri="{FF2B5EF4-FFF2-40B4-BE49-F238E27FC236}">
                <a16:creationId xmlns:a16="http://schemas.microsoft.com/office/drawing/2014/main" id="{096A5405-43D9-42E6-8CBB-D5178F176A45}"/>
              </a:ext>
            </a:extLst>
          </p:cNvPr>
          <p:cNvSpPr txBox="1"/>
          <p:nvPr/>
        </p:nvSpPr>
        <p:spPr>
          <a:xfrm>
            <a:off x="8295929" y="498063"/>
            <a:ext cx="2472382" cy="523220"/>
          </a:xfrm>
          <a:prstGeom prst="rect">
            <a:avLst/>
          </a:prstGeom>
          <a:noFill/>
        </p:spPr>
        <p:txBody>
          <a:bodyPr wrap="square">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Online Loan</a:t>
            </a:r>
          </a:p>
        </p:txBody>
      </p:sp>
    </p:spTree>
    <p:extLst>
      <p:ext uri="{BB962C8B-B14F-4D97-AF65-F5344CB8AC3E}">
        <p14:creationId xmlns:p14="http://schemas.microsoft.com/office/powerpoint/2010/main" val="3911359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49C4-563B-4CC1-B6C6-CB63434373D2}"/>
              </a:ext>
            </a:extLst>
          </p:cNvPr>
          <p:cNvSpPr>
            <a:spLocks noGrp="1"/>
          </p:cNvSpPr>
          <p:nvPr>
            <p:ph type="title"/>
          </p:nvPr>
        </p:nvSpPr>
        <p:spPr/>
        <p:txBody>
          <a:bodyPr/>
          <a:lstStyle/>
          <a:p>
            <a:pPr algn="ctr">
              <a:lnSpc>
                <a:spcPct val="150000"/>
              </a:lnSpc>
            </a:pPr>
            <a:r>
              <a:rPr lang="en-US" sz="3600" b="1" dirty="0">
                <a:latin typeface="Tahoma" panose="020B0604030504040204" pitchFamily="34" charset="0"/>
                <a:ea typeface="Tahoma" panose="020B0604030504040204" pitchFamily="34" charset="0"/>
                <a:cs typeface="Tahoma" panose="020B0604030504040204" pitchFamily="34" charset="0"/>
              </a:rPr>
              <a:t>Social Scams</a:t>
            </a:r>
            <a:endParaRPr lang="en-US" dirty="0"/>
          </a:p>
        </p:txBody>
      </p:sp>
      <p:pic>
        <p:nvPicPr>
          <p:cNvPr id="3074" name="Picture 2" descr="Romance scams dupe lonely Hong Kong women of millions of dollars — Quartz">
            <a:extLst>
              <a:ext uri="{FF2B5EF4-FFF2-40B4-BE49-F238E27FC236}">
                <a16:creationId xmlns:a16="http://schemas.microsoft.com/office/drawing/2014/main" id="{F01E3F67-5DDD-476F-B94A-95FD0A1D6C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0200" y="1738312"/>
            <a:ext cx="677227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C13592-3751-4467-85B7-BE672C20A9DE}"/>
              </a:ext>
            </a:extLst>
          </p:cNvPr>
          <p:cNvSpPr txBox="1"/>
          <p:nvPr/>
        </p:nvSpPr>
        <p:spPr>
          <a:xfrm>
            <a:off x="7456516" y="5324910"/>
            <a:ext cx="3455959"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Hong Kong Police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CF7DB97-97B2-4C7B-BAD6-5D70A12138E1}"/>
              </a:ext>
            </a:extLst>
          </p:cNvPr>
          <p:cNvSpPr txBox="1"/>
          <p:nvPr/>
        </p:nvSpPr>
        <p:spPr>
          <a:xfrm rot="20957952">
            <a:off x="4488873" y="697391"/>
            <a:ext cx="2701636" cy="523220"/>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Social Media</a:t>
            </a:r>
          </a:p>
        </p:txBody>
      </p:sp>
      <p:sp>
        <p:nvSpPr>
          <p:cNvPr id="6" name="TextBox 5">
            <a:extLst>
              <a:ext uri="{FF2B5EF4-FFF2-40B4-BE49-F238E27FC236}">
                <a16:creationId xmlns:a16="http://schemas.microsoft.com/office/drawing/2014/main" id="{352D6D9A-7754-4801-B3BF-0E9228E2F038}"/>
              </a:ext>
            </a:extLst>
          </p:cNvPr>
          <p:cNvSpPr txBox="1"/>
          <p:nvPr/>
        </p:nvSpPr>
        <p:spPr>
          <a:xfrm rot="20957952">
            <a:off x="4611332" y="5454217"/>
            <a:ext cx="2002240" cy="954107"/>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Online Friends</a:t>
            </a:r>
          </a:p>
        </p:txBody>
      </p:sp>
      <p:sp>
        <p:nvSpPr>
          <p:cNvPr id="7" name="TextBox 6">
            <a:extLst>
              <a:ext uri="{FF2B5EF4-FFF2-40B4-BE49-F238E27FC236}">
                <a16:creationId xmlns:a16="http://schemas.microsoft.com/office/drawing/2014/main" id="{F09043CA-9AF3-49A5-9E91-629565ECCEC2}"/>
              </a:ext>
            </a:extLst>
          </p:cNvPr>
          <p:cNvSpPr txBox="1"/>
          <p:nvPr/>
        </p:nvSpPr>
        <p:spPr>
          <a:xfrm>
            <a:off x="8020397" y="1048630"/>
            <a:ext cx="2701636" cy="523220"/>
          </a:xfrm>
          <a:prstGeom prst="rect">
            <a:avLst/>
          </a:prstGeom>
          <a:noFill/>
        </p:spPr>
        <p:txBody>
          <a:bodyPr wrap="square" rtlCol="0">
            <a:sp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Online Dating</a:t>
            </a:r>
          </a:p>
        </p:txBody>
      </p:sp>
    </p:spTree>
    <p:extLst>
      <p:ext uri="{BB962C8B-B14F-4D97-AF65-F5344CB8AC3E}">
        <p14:creationId xmlns:p14="http://schemas.microsoft.com/office/powerpoint/2010/main" val="394930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035A-7FC4-4F98-92B3-2CFE33D13D2E}"/>
              </a:ext>
            </a:extLst>
          </p:cNvPr>
          <p:cNvSpPr>
            <a:spLocks noGrp="1"/>
          </p:cNvSpPr>
          <p:nvPr>
            <p:ph type="title"/>
          </p:nvPr>
        </p:nvSpPr>
        <p:spPr/>
        <p:txBody>
          <a:bodyPr/>
          <a:lstStyle/>
          <a:p>
            <a:pPr algn="ctr">
              <a:lnSpc>
                <a:spcPct val="150000"/>
              </a:lnSpc>
            </a:pPr>
            <a:r>
              <a:rPr lang="en-US" sz="3600" b="1" dirty="0">
                <a:latin typeface="Tahoma" panose="020B0604030504040204" pitchFamily="34" charset="0"/>
                <a:ea typeface="Tahoma" panose="020B0604030504040204" pitchFamily="34" charset="0"/>
                <a:cs typeface="Tahoma" panose="020B0604030504040204" pitchFamily="34" charset="0"/>
              </a:rPr>
              <a:t>Telephone Scams</a:t>
            </a:r>
            <a:endParaRPr lang="en-US" dirty="0"/>
          </a:p>
        </p:txBody>
      </p:sp>
      <p:pic>
        <p:nvPicPr>
          <p:cNvPr id="5122" name="Picture 2" descr="Centrelink impersonation scam calls">
            <a:extLst>
              <a:ext uri="{FF2B5EF4-FFF2-40B4-BE49-F238E27FC236}">
                <a16:creationId xmlns:a16="http://schemas.microsoft.com/office/drawing/2014/main" id="{7B9D6AF8-5BB2-42AB-880A-45F633E174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987361"/>
            <a:ext cx="7315200" cy="48737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55C150-AEAE-4EF0-9C38-35C4652088A8}"/>
              </a:ext>
            </a:extLst>
          </p:cNvPr>
          <p:cNvSpPr txBox="1"/>
          <p:nvPr/>
        </p:nvSpPr>
        <p:spPr>
          <a:xfrm>
            <a:off x="7327895" y="6016372"/>
            <a:ext cx="3856043"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Australia Government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91E95A12-F212-4918-BF86-13C55F9C0827}"/>
              </a:ext>
            </a:extLst>
          </p:cNvPr>
          <p:cNvSpPr txBox="1"/>
          <p:nvPr/>
        </p:nvSpPr>
        <p:spPr>
          <a:xfrm>
            <a:off x="5123960" y="78734"/>
            <a:ext cx="4689214" cy="830997"/>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In 2021, HK have 180 Cases (Higher than Others)</a:t>
            </a:r>
          </a:p>
        </p:txBody>
      </p:sp>
    </p:spTree>
    <p:extLst>
      <p:ext uri="{BB962C8B-B14F-4D97-AF65-F5344CB8AC3E}">
        <p14:creationId xmlns:p14="http://schemas.microsoft.com/office/powerpoint/2010/main" val="1769310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87BBCA-7950-405D-85B6-379E6E9AA68E}"/>
              </a:ext>
            </a:extLst>
          </p:cNvPr>
          <p:cNvSpPr>
            <a:spLocks noGrp="1"/>
          </p:cNvSpPr>
          <p:nvPr>
            <p:ph type="title"/>
          </p:nvPr>
        </p:nvSpPr>
        <p:spPr>
          <a:xfrm>
            <a:off x="3722622" y="1298448"/>
            <a:ext cx="7187529" cy="2951819"/>
          </a:xfrm>
        </p:spPr>
        <p:txBody>
          <a:bodyPr vert="horz" lIns="91440" tIns="45720" rIns="91440" bIns="45720" rtlCol="0" anchor="b">
            <a:normAutofit/>
          </a:bodyPr>
          <a:lstStyle/>
          <a:p>
            <a:r>
              <a:rPr lang="en-US" sz="5800" b="1" dirty="0">
                <a:solidFill>
                  <a:srgbClr val="FFFFFF"/>
                </a:solidFill>
              </a:rPr>
              <a:t>Influence by Scams</a:t>
            </a:r>
            <a:br>
              <a:rPr lang="en-US" sz="5800" b="1" dirty="0">
                <a:solidFill>
                  <a:srgbClr val="FFFFFF"/>
                </a:solidFill>
              </a:rPr>
            </a:br>
            <a:endParaRPr lang="en-US" sz="5800" dirty="0">
              <a:solidFill>
                <a:srgbClr val="FFFFFF"/>
              </a:solidFill>
            </a:endParaRPr>
          </a:p>
        </p:txBody>
      </p:sp>
      <p:sp>
        <p:nvSpPr>
          <p:cNvPr id="4" name="Rectangle 16">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323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882B-D097-4AFA-8A61-33F5DFAFE7BC}"/>
              </a:ext>
            </a:extLst>
          </p:cNvPr>
          <p:cNvSpPr>
            <a:spLocks noGrp="1"/>
          </p:cNvSpPr>
          <p:nvPr>
            <p:ph type="title"/>
          </p:nvPr>
        </p:nvSpPr>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Money Loss</a:t>
            </a:r>
          </a:p>
        </p:txBody>
      </p:sp>
      <p:pic>
        <p:nvPicPr>
          <p:cNvPr id="3074" name="Picture 2" descr="How You Are Voluntarily Losing Your Hard-Earned Money - A Life of Affluence">
            <a:extLst>
              <a:ext uri="{FF2B5EF4-FFF2-40B4-BE49-F238E27FC236}">
                <a16:creationId xmlns:a16="http://schemas.microsoft.com/office/drawing/2014/main" id="{A7471545-F31D-403E-B880-962F733856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595437"/>
            <a:ext cx="7315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DF6EBA-EA0F-47BA-95E8-5C513731377B}"/>
              </a:ext>
            </a:extLst>
          </p:cNvPr>
          <p:cNvSpPr txBox="1"/>
          <p:nvPr/>
        </p:nvSpPr>
        <p:spPr>
          <a:xfrm>
            <a:off x="3778134" y="5324910"/>
            <a:ext cx="3386600" cy="400110"/>
          </a:xfrm>
          <a:prstGeom prst="rect">
            <a:avLst/>
          </a:prstGeom>
          <a:noFill/>
        </p:spPr>
        <p:txBody>
          <a:bodyPr wrap="square">
            <a:spAutoFit/>
          </a:bodyPr>
          <a:lstStyle/>
          <a:p>
            <a:r>
              <a:rPr lang="en-US" sz="2000" b="0" i="0" dirty="0">
                <a:effectLst/>
                <a:latin typeface="Tahoma" panose="020B0604030504040204" pitchFamily="34" charset="0"/>
                <a:ea typeface="Tahoma" panose="020B0604030504040204" pitchFamily="34" charset="0"/>
                <a:cs typeface="Tahoma" panose="020B0604030504040204" pitchFamily="34" charset="0"/>
              </a:rPr>
              <a:t>Image by </a:t>
            </a:r>
            <a:r>
              <a:rPr lang="en-US" sz="2000" dirty="0">
                <a:latin typeface="Tahoma" panose="020B0604030504040204" pitchFamily="34" charset="0"/>
                <a:ea typeface="Tahoma" panose="020B0604030504040204" pitchFamily="34" charset="0"/>
                <a:cs typeface="Tahoma" panose="020B0604030504040204" pitchFamily="34" charset="0"/>
              </a:rPr>
              <a:t>Y</a:t>
            </a:r>
            <a:r>
              <a:rPr lang="en-US" sz="2000" b="0" i="0" dirty="0">
                <a:effectLst/>
                <a:latin typeface="Tahoma" panose="020B0604030504040204" pitchFamily="34" charset="0"/>
                <a:ea typeface="Tahoma" panose="020B0604030504040204" pitchFamily="34" charset="0"/>
                <a:cs typeface="Tahoma" panose="020B0604030504040204" pitchFamily="34" charset="0"/>
              </a:rPr>
              <a:t>ouck from iStock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FC0E2D34-C6F7-4CA0-B79F-1E33A71A0F66}"/>
              </a:ext>
            </a:extLst>
          </p:cNvPr>
          <p:cNvSpPr txBox="1"/>
          <p:nvPr/>
        </p:nvSpPr>
        <p:spPr>
          <a:xfrm rot="21312828">
            <a:off x="3607768" y="808212"/>
            <a:ext cx="6100140" cy="461665"/>
          </a:xfrm>
          <a:prstGeom prst="rect">
            <a:avLst/>
          </a:prstGeom>
          <a:noFill/>
        </p:spPr>
        <p:txBody>
          <a:bodyPr wrap="square">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More than S</a:t>
            </a:r>
            <a:r>
              <a:rPr lang="en-US" sz="2400" b="1" dirty="0">
                <a:effectLst/>
                <a:latin typeface="Tahoma" panose="020B0604030504040204" pitchFamily="34" charset="0"/>
                <a:ea typeface="Tahoma" panose="020B0604030504040204" pitchFamily="34" charset="0"/>
                <a:cs typeface="Tahoma" panose="020B0604030504040204" pitchFamily="34" charset="0"/>
              </a:rPr>
              <a:t>eventy-two </a:t>
            </a:r>
            <a:r>
              <a:rPr lang="en-US" sz="2400" b="1" dirty="0">
                <a:latin typeface="Tahoma" panose="020B0604030504040204" pitchFamily="34" charset="0"/>
                <a:ea typeface="Tahoma" panose="020B0604030504040204" pitchFamily="34" charset="0"/>
                <a:cs typeface="Tahoma" panose="020B0604030504040204" pitchFamily="34" charset="0"/>
              </a:rPr>
              <a:t>M</a:t>
            </a:r>
            <a:r>
              <a:rPr lang="en-US" sz="2400" b="1" dirty="0">
                <a:effectLst/>
                <a:latin typeface="Tahoma" panose="020B0604030504040204" pitchFamily="34" charset="0"/>
                <a:ea typeface="Tahoma" panose="020B0604030504040204" pitchFamily="34" charset="0"/>
                <a:cs typeface="Tahoma" panose="020B0604030504040204" pitchFamily="34" charset="0"/>
              </a:rPr>
              <a:t>illion in AU</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93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Char"/>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3690</TotalTime>
  <Words>940</Words>
  <Application>Microsoft Office PowerPoint</Application>
  <PresentationFormat>Widescreen</PresentationFormat>
  <Paragraphs>71</Paragraphs>
  <Slides>17</Slides>
  <Notes>10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Corbel</vt:lpstr>
      <vt:lpstr>Tahoma</vt:lpstr>
      <vt:lpstr>Times New Roman</vt:lpstr>
      <vt:lpstr>Wingdings 2</vt:lpstr>
      <vt:lpstr>Frame</vt:lpstr>
      <vt:lpstr>HOW ARE PEOPLE AFFECTED BY SCAMS AND HOW TO SOLVE IT?</vt:lpstr>
      <vt:lpstr>Parts</vt:lpstr>
      <vt:lpstr>Types of Scams </vt:lpstr>
      <vt:lpstr>Information Scams</vt:lpstr>
      <vt:lpstr>Money Scams</vt:lpstr>
      <vt:lpstr>Social Scams</vt:lpstr>
      <vt:lpstr>Telephone Scams</vt:lpstr>
      <vt:lpstr>Influence by Scams </vt:lpstr>
      <vt:lpstr>Money Loss</vt:lpstr>
      <vt:lpstr>Mental Health Problem</vt:lpstr>
      <vt:lpstr>Lost Trust Between People and People</vt:lpstr>
      <vt:lpstr>Solving Method </vt:lpstr>
      <vt:lpstr>Government</vt:lpstr>
      <vt:lpstr>Community Publicity</vt:lpstr>
      <vt:lpstr>Technology Company</vt:lpstr>
      <vt:lpstr>PowerPoint Presentation</vt:lpstr>
      <vt:lpstr>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ARE PEOPLE AFFECTED BY SCAMS AND HOW TO SOLVE IT?</dc:title>
  <dc:creator>David Jiang</dc:creator>
  <cp:lastModifiedBy>David Jiang</cp:lastModifiedBy>
  <cp:revision>1</cp:revision>
  <dcterms:created xsi:type="dcterms:W3CDTF">2022-04-06T14:09:40Z</dcterms:created>
  <dcterms:modified xsi:type="dcterms:W3CDTF">2022-04-12T06:52:18Z</dcterms:modified>
</cp:coreProperties>
</file>