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309" r:id="rId3"/>
    <p:sldId id="311" r:id="rId4"/>
    <p:sldId id="324" r:id="rId5"/>
    <p:sldId id="325" r:id="rId6"/>
    <p:sldId id="312" r:id="rId7"/>
    <p:sldId id="326" r:id="rId8"/>
    <p:sldId id="327" r:id="rId9"/>
    <p:sldId id="328" r:id="rId10"/>
    <p:sldId id="329" r:id="rId11"/>
    <p:sldId id="330" r:id="rId12"/>
    <p:sldId id="333" r:id="rId13"/>
    <p:sldId id="336" r:id="rId14"/>
    <p:sldId id="337" r:id="rId15"/>
    <p:sldId id="33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xx" initials="wx" lastIdx="1" clrIdx="0">
    <p:extLst>
      <p:ext uri="{19B8F6BF-5375-455C-9EA6-DF929625EA0E}">
        <p15:presenceInfo xmlns:p15="http://schemas.microsoft.com/office/powerpoint/2012/main" userId="77dee6fe8894cb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FF99"/>
    <a:srgbClr val="FFFF99"/>
    <a:srgbClr val="CFD9E0"/>
    <a:srgbClr val="869FB2"/>
    <a:srgbClr val="93E878"/>
    <a:srgbClr val="93BBFB"/>
    <a:srgbClr val="A7BFE7"/>
    <a:srgbClr val="BED6F2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7E50E-1316-4F63-869B-D8A25C867746}">
  <a:tblStyle styleId="{ACB7E50E-1316-4F63-869B-D8A25C8677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 showGuides="1">
      <p:cViewPr>
        <p:scale>
          <a:sx n="75" d="100"/>
          <a:sy n="75" d="100"/>
        </p:scale>
        <p:origin x="312" y="6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64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74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4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81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552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60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在这里说一下程序亮点？？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我咋找不出来了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59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112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4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83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0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79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04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22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9" r:id="rId2"/>
    <p:sldLayoutId id="214748367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B447AB-4E51-99D7-BEFE-199108B2A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5"/>
          <a:stretch/>
        </p:blipFill>
        <p:spPr>
          <a:xfrm>
            <a:off x="4981074" y="931862"/>
            <a:ext cx="4107222" cy="192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Left"/>
            <a:lightRig rig="threePt" dir="t"/>
          </a:scene3d>
        </p:spPr>
      </p:pic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245885" y="1255913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00"/>
                </a:solidFill>
              </a:rPr>
              <a:t>T</a:t>
            </a:r>
            <a:r>
              <a:rPr lang="en-US" altLang="zh-CN" sz="3200" dirty="0" err="1">
                <a:solidFill>
                  <a:srgbClr val="FFFF00"/>
                </a:solidFill>
              </a:rPr>
              <a:t>ieBa</a:t>
            </a:r>
            <a:r>
              <a:rPr lang="en" sz="3200" dirty="0">
                <a:solidFill>
                  <a:srgbClr val="FFFF00"/>
                </a:solidFill>
              </a:rPr>
              <a:t>A</a:t>
            </a:r>
            <a:r>
              <a:rPr lang="en-US" altLang="zh-CN" sz="3200" dirty="0" err="1">
                <a:solidFill>
                  <a:srgbClr val="FFFF00"/>
                </a:solidFill>
              </a:rPr>
              <a:t>nalyse</a:t>
            </a:r>
            <a:r>
              <a:rPr lang="en" sz="3200" dirty="0">
                <a:solidFill>
                  <a:srgbClr val="FFFF00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51984" y="2562353"/>
            <a:ext cx="4984095" cy="1378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/**</a:t>
            </a:r>
            <a:b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</a:b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 * 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@</a:t>
            </a:r>
            <a:r>
              <a:rPr kumimoji="0" lang="en-US" altLang="zh-CN" sz="180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 </a:t>
            </a:r>
            <a:r>
              <a:rPr lang="zh-CN" altLang="en-US" dirty="0">
                <a:solidFill>
                  <a:srgbClr val="629755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吴祥曦</a:t>
            </a:r>
            <a:endParaRPr lang="en-US" altLang="zh-CN" dirty="0">
              <a:solidFill>
                <a:srgbClr val="629755"/>
              </a:solidFill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@TeamMate </a:t>
            </a:r>
            <a:r>
              <a:rPr kumimoji="0" lang="zh-CN" altLang="en-US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李天依 常兴阳 罗星悦 王可宣</a:t>
            </a:r>
            <a:b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</a:b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 * 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@Time </a:t>
            </a: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2022-1</a:t>
            </a:r>
            <a:r>
              <a:rPr kumimoji="0" lang="en-US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1</a:t>
            </a: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-</a:t>
            </a:r>
            <a:r>
              <a:rPr lang="en-US" altLang="zh-CN" dirty="0">
                <a:solidFill>
                  <a:srgbClr val="629755"/>
                </a:solidFill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30</a:t>
            </a:r>
            <a:b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</a:b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ea typeface="JetBrains Mono"/>
                <a:cs typeface="Fira Code" panose="020B0809050000020004" pitchFamily="49" charset="0"/>
              </a:rPr>
              <a:t>*/</a:t>
            </a:r>
            <a:endParaRPr kumimoji="0" lang="zh-CN" altLang="zh-CN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92314" y="1972746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zh-CN" altLang="en-US" sz="2800" dirty="0">
                <a:solidFill>
                  <a:srgbClr val="FFC66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  <a:sym typeface="Arial"/>
              </a:rPr>
              <a:t>贴吧数据分析平台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24588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400" dirty="0">
                <a:solidFill>
                  <a:schemeClr val="accent6"/>
                </a:solidFill>
              </a:rPr>
              <a:t>T</a:t>
            </a:r>
            <a:r>
              <a:rPr lang="en-US" altLang="zh-CN" sz="1400" dirty="0" err="1">
                <a:solidFill>
                  <a:schemeClr val="accent6"/>
                </a:solidFill>
              </a:rPr>
              <a:t>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  <a:endParaRPr sz="1400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accent3"/>
                </a:solidFill>
              </a:rPr>
              <a:t>开篇简介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贴子回复统计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38098" y="588776"/>
            <a:ext cx="36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贴子回复日期与时间统计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FD21F55-9F06-FE04-FB00-38700EAD168A}"/>
              </a:ext>
            </a:extLst>
          </p:cNvPr>
          <p:cNvSpPr txBox="1"/>
          <p:nvPr/>
        </p:nvSpPr>
        <p:spPr>
          <a:xfrm>
            <a:off x="6511280" y="1641470"/>
            <a:ext cx="120196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关键代码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27C789-DDE2-13F9-3C7D-B045577498E7}"/>
              </a:ext>
            </a:extLst>
          </p:cNvPr>
          <p:cNvSpPr txBox="1"/>
          <p:nvPr/>
        </p:nvSpPr>
        <p:spPr>
          <a:xfrm>
            <a:off x="1666921" y="4133050"/>
            <a:ext cx="2951508" cy="421674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贴子回复日期与时间统计图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D3ADE6-56F3-D2A8-AC09-E4A97024E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435" y="2132565"/>
            <a:ext cx="3335655" cy="2323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10B78D-56FC-171F-74D8-9FA16A9444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4" r="5920"/>
          <a:stretch/>
        </p:blipFill>
        <p:spPr>
          <a:xfrm>
            <a:off x="1193258" y="1223079"/>
            <a:ext cx="3727330" cy="2845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27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语句相似度分析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38098" y="588776"/>
            <a:ext cx="2471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语句相似度分析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01A2C97-8B34-A2C5-A19E-26874DD62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5"/>
          <a:stretch/>
        </p:blipFill>
        <p:spPr>
          <a:xfrm>
            <a:off x="1379634" y="1119346"/>
            <a:ext cx="6890606" cy="3506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6EED4C-E9FB-127F-1575-165884DA0B60}"/>
              </a:ext>
            </a:extLst>
          </p:cNvPr>
          <p:cNvSpPr txBox="1"/>
          <p:nvPr/>
        </p:nvSpPr>
        <p:spPr>
          <a:xfrm>
            <a:off x="5575225" y="3337349"/>
            <a:ext cx="1424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相似度计算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957E9B-46EE-C2C9-38E7-29945C8076AD}"/>
              </a:ext>
            </a:extLst>
          </p:cNvPr>
          <p:cNvSpPr txBox="1"/>
          <p:nvPr/>
        </p:nvSpPr>
        <p:spPr>
          <a:xfrm>
            <a:off x="1799203" y="1985718"/>
            <a:ext cx="67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分词</a:t>
            </a:r>
            <a:endParaRPr lang="en-US" altLang="zh-CN" dirty="0"/>
          </a:p>
        </p:txBody>
      </p:sp>
      <p:sp>
        <p:nvSpPr>
          <p:cNvPr id="16" name="标注: 弯曲线形(无边框) 15">
            <a:extLst>
              <a:ext uri="{FF2B5EF4-FFF2-40B4-BE49-F238E27FC236}">
                <a16:creationId xmlns:a16="http://schemas.microsoft.com/office/drawing/2014/main" id="{E0BC7FC3-7264-A24D-D068-722582AC487A}"/>
              </a:ext>
            </a:extLst>
          </p:cNvPr>
          <p:cNvSpPr/>
          <p:nvPr/>
        </p:nvSpPr>
        <p:spPr>
          <a:xfrm>
            <a:off x="4572000" y="460811"/>
            <a:ext cx="4322372" cy="717593"/>
          </a:xfrm>
          <a:prstGeom prst="callout2">
            <a:avLst>
              <a:gd name="adj1" fmla="val 72906"/>
              <a:gd name="adj2" fmla="val 56543"/>
              <a:gd name="adj3" fmla="val 152547"/>
              <a:gd name="adj4" fmla="val 45917"/>
              <a:gd name="adj5" fmla="val 160922"/>
              <a:gd name="adj6" fmla="val 32806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5">
                    <a:lumMod val="75000"/>
                    <a:lumOff val="2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D9E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/>
                <a:sym typeface="Arial"/>
              </a:rPr>
              <a:t>基于文本集创建词典，获取词典特征数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CFD9E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9E35D39-8DD6-ACE3-017B-A166C9A50DBE}"/>
              </a:ext>
            </a:extLst>
          </p:cNvPr>
          <p:cNvSpPr/>
          <p:nvPr/>
        </p:nvSpPr>
        <p:spPr>
          <a:xfrm>
            <a:off x="2659305" y="1911986"/>
            <a:ext cx="1650082" cy="562990"/>
          </a:xfrm>
          <a:prstGeom prst="ellipse">
            <a:avLst/>
          </a:prstGeom>
          <a:noFill/>
          <a:ln w="635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284A0D-D948-A743-E343-9ED3EEC9D541}"/>
              </a:ext>
            </a:extLst>
          </p:cNvPr>
          <p:cNvSpPr/>
          <p:nvPr/>
        </p:nvSpPr>
        <p:spPr>
          <a:xfrm>
            <a:off x="3568776" y="2990401"/>
            <a:ext cx="1734744" cy="756538"/>
          </a:xfrm>
          <a:prstGeom prst="ellipse">
            <a:avLst/>
          </a:prstGeom>
          <a:noFill/>
          <a:ln w="635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EDB5FE2-98CD-FC9A-4A51-7227885E599E}"/>
              </a:ext>
            </a:extLst>
          </p:cNvPr>
          <p:cNvSpPr/>
          <p:nvPr/>
        </p:nvSpPr>
        <p:spPr>
          <a:xfrm>
            <a:off x="4444081" y="1185262"/>
            <a:ext cx="1937318" cy="756538"/>
          </a:xfrm>
          <a:prstGeom prst="ellipse">
            <a:avLst/>
          </a:prstGeom>
          <a:noFill/>
          <a:ln w="635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F62CB40-8215-9B92-9C2D-FAE2767935F2}"/>
              </a:ext>
            </a:extLst>
          </p:cNvPr>
          <p:cNvSpPr/>
          <p:nvPr/>
        </p:nvSpPr>
        <p:spPr>
          <a:xfrm>
            <a:off x="2026920" y="1226820"/>
            <a:ext cx="890840" cy="756538"/>
          </a:xfrm>
          <a:prstGeom prst="ellipse">
            <a:avLst/>
          </a:prstGeom>
          <a:noFill/>
          <a:ln w="635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6D1F460-F832-B1AC-88D0-3FBE0A8C547E}"/>
              </a:ext>
            </a:extLst>
          </p:cNvPr>
          <p:cNvSpPr/>
          <p:nvPr/>
        </p:nvSpPr>
        <p:spPr>
          <a:xfrm>
            <a:off x="5920740" y="3667242"/>
            <a:ext cx="2423159" cy="499008"/>
          </a:xfrm>
          <a:prstGeom prst="ellipse">
            <a:avLst/>
          </a:prstGeom>
          <a:noFill/>
          <a:ln w="635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F639F1B-7173-BD44-DE50-E369F294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979023"/>
            <a:ext cx="8737600" cy="1384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61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数据可视化设计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38098" y="588776"/>
            <a:ext cx="36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数据可视化设计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932308-4CE8-99E8-4D1A-E9D73991AD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"/>
          <a:stretch/>
        </p:blipFill>
        <p:spPr>
          <a:xfrm>
            <a:off x="759101" y="1259840"/>
            <a:ext cx="7625798" cy="333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67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使用现有数据分析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38098" y="588776"/>
            <a:ext cx="36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使用现有数据分析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6887;p75">
            <a:extLst>
              <a:ext uri="{FF2B5EF4-FFF2-40B4-BE49-F238E27FC236}">
                <a16:creationId xmlns:a16="http://schemas.microsoft.com/office/drawing/2014/main" id="{87FFBE0D-534D-6E09-DBD6-CA88F5B25B24}"/>
              </a:ext>
            </a:extLst>
          </p:cNvPr>
          <p:cNvGrpSpPr/>
          <p:nvPr/>
        </p:nvGrpSpPr>
        <p:grpSpPr>
          <a:xfrm>
            <a:off x="5848451" y="1827121"/>
            <a:ext cx="656118" cy="564398"/>
            <a:chOff x="975800" y="4197050"/>
            <a:chExt cx="363400" cy="312600"/>
          </a:xfrm>
          <a:solidFill>
            <a:srgbClr val="66FF99"/>
          </a:solidFill>
        </p:grpSpPr>
        <p:sp>
          <p:nvSpPr>
            <p:cNvPr id="11" name="Google Shape;16888;p75">
              <a:extLst>
                <a:ext uri="{FF2B5EF4-FFF2-40B4-BE49-F238E27FC236}">
                  <a16:creationId xmlns:a16="http://schemas.microsoft.com/office/drawing/2014/main" id="{8D3016C1-B84F-95CC-B6B8-26A1CD316ADB}"/>
                </a:ext>
              </a:extLst>
            </p:cNvPr>
            <p:cNvSpPr/>
            <p:nvPr/>
          </p:nvSpPr>
          <p:spPr>
            <a:xfrm>
              <a:off x="1169450" y="4282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410" y="1"/>
                  </a:moveTo>
                  <a:cubicBezTo>
                    <a:pt x="397" y="1"/>
                    <a:pt x="384" y="2"/>
                    <a:pt x="371" y="5"/>
                  </a:cubicBezTo>
                  <a:cubicBezTo>
                    <a:pt x="124" y="5"/>
                    <a:pt x="0" y="313"/>
                    <a:pt x="186" y="468"/>
                  </a:cubicBezTo>
                  <a:cubicBezTo>
                    <a:pt x="237" y="529"/>
                    <a:pt x="306" y="557"/>
                    <a:pt x="374" y="557"/>
                  </a:cubicBezTo>
                  <a:cubicBezTo>
                    <a:pt x="511" y="557"/>
                    <a:pt x="648" y="447"/>
                    <a:pt x="648" y="282"/>
                  </a:cubicBezTo>
                  <a:cubicBezTo>
                    <a:pt x="648" y="142"/>
                    <a:pt x="546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89;p75">
              <a:extLst>
                <a:ext uri="{FF2B5EF4-FFF2-40B4-BE49-F238E27FC236}">
                  <a16:creationId xmlns:a16="http://schemas.microsoft.com/office/drawing/2014/main" id="{4B3901B1-25CB-8DE9-FD83-81E92FB5ED8D}"/>
                </a:ext>
              </a:extLst>
            </p:cNvPr>
            <p:cNvSpPr/>
            <p:nvPr/>
          </p:nvSpPr>
          <p:spPr>
            <a:xfrm>
              <a:off x="1169450" y="4325125"/>
              <a:ext cx="16225" cy="13825"/>
            </a:xfrm>
            <a:custGeom>
              <a:avLst/>
              <a:gdLst/>
              <a:ahLst/>
              <a:cxnLst/>
              <a:rect l="l" t="t" r="r" b="b"/>
              <a:pathLst>
                <a:path w="649" h="553" extrusionOk="0">
                  <a:moveTo>
                    <a:pt x="371" y="0"/>
                  </a:moveTo>
                  <a:cubicBezTo>
                    <a:pt x="124" y="0"/>
                    <a:pt x="0" y="309"/>
                    <a:pt x="155" y="463"/>
                  </a:cubicBezTo>
                  <a:cubicBezTo>
                    <a:pt x="216" y="525"/>
                    <a:pt x="292" y="552"/>
                    <a:pt x="365" y="552"/>
                  </a:cubicBezTo>
                  <a:cubicBezTo>
                    <a:pt x="511" y="552"/>
                    <a:pt x="648" y="442"/>
                    <a:pt x="648" y="278"/>
                  </a:cubicBezTo>
                  <a:cubicBezTo>
                    <a:pt x="648" y="124"/>
                    <a:pt x="525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890;p75">
              <a:extLst>
                <a:ext uri="{FF2B5EF4-FFF2-40B4-BE49-F238E27FC236}">
                  <a16:creationId xmlns:a16="http://schemas.microsoft.com/office/drawing/2014/main" id="{28A8F44E-5E2A-94F9-E6B0-60A4D45A7873}"/>
                </a:ext>
              </a:extLst>
            </p:cNvPr>
            <p:cNvSpPr/>
            <p:nvPr/>
          </p:nvSpPr>
          <p:spPr>
            <a:xfrm>
              <a:off x="1169450" y="4367550"/>
              <a:ext cx="16225" cy="14075"/>
            </a:xfrm>
            <a:custGeom>
              <a:avLst/>
              <a:gdLst/>
              <a:ahLst/>
              <a:cxnLst/>
              <a:rect l="l" t="t" r="r" b="b"/>
              <a:pathLst>
                <a:path w="649" h="563" extrusionOk="0">
                  <a:moveTo>
                    <a:pt x="371" y="0"/>
                  </a:moveTo>
                  <a:cubicBezTo>
                    <a:pt x="124" y="0"/>
                    <a:pt x="0" y="309"/>
                    <a:pt x="155" y="494"/>
                  </a:cubicBezTo>
                  <a:cubicBezTo>
                    <a:pt x="211" y="541"/>
                    <a:pt x="278" y="562"/>
                    <a:pt x="345" y="562"/>
                  </a:cubicBezTo>
                  <a:cubicBezTo>
                    <a:pt x="499" y="562"/>
                    <a:pt x="648" y="450"/>
                    <a:pt x="648" y="278"/>
                  </a:cubicBezTo>
                  <a:cubicBezTo>
                    <a:pt x="648" y="124"/>
                    <a:pt x="525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891;p75">
              <a:extLst>
                <a:ext uri="{FF2B5EF4-FFF2-40B4-BE49-F238E27FC236}">
                  <a16:creationId xmlns:a16="http://schemas.microsoft.com/office/drawing/2014/main" id="{000159E8-4C22-12D7-AAAC-B0EBA6DEBA68}"/>
                </a:ext>
              </a:extLst>
            </p:cNvPr>
            <p:cNvSpPr/>
            <p:nvPr/>
          </p:nvSpPr>
          <p:spPr>
            <a:xfrm>
              <a:off x="1021300" y="4282675"/>
              <a:ext cx="187525" cy="184425"/>
            </a:xfrm>
            <a:custGeom>
              <a:avLst/>
              <a:gdLst/>
              <a:ahLst/>
              <a:cxnLst/>
              <a:rect l="l" t="t" r="r" b="b"/>
              <a:pathLst>
                <a:path w="7501" h="7377" extrusionOk="0">
                  <a:moveTo>
                    <a:pt x="2655" y="3118"/>
                  </a:moveTo>
                  <a:lnTo>
                    <a:pt x="2655" y="6790"/>
                  </a:lnTo>
                  <a:lnTo>
                    <a:pt x="1482" y="6790"/>
                  </a:lnTo>
                  <a:lnTo>
                    <a:pt x="1482" y="3118"/>
                  </a:lnTo>
                  <a:close/>
                  <a:moveTo>
                    <a:pt x="4322" y="556"/>
                  </a:moveTo>
                  <a:lnTo>
                    <a:pt x="4322" y="6790"/>
                  </a:lnTo>
                  <a:lnTo>
                    <a:pt x="3210" y="6790"/>
                  </a:lnTo>
                  <a:lnTo>
                    <a:pt x="3210" y="556"/>
                  </a:lnTo>
                  <a:close/>
                  <a:moveTo>
                    <a:pt x="6019" y="5648"/>
                  </a:moveTo>
                  <a:lnTo>
                    <a:pt x="6019" y="6790"/>
                  </a:lnTo>
                  <a:lnTo>
                    <a:pt x="4877" y="6790"/>
                  </a:lnTo>
                  <a:lnTo>
                    <a:pt x="4877" y="5648"/>
                  </a:lnTo>
                  <a:close/>
                  <a:moveTo>
                    <a:pt x="2902" y="1"/>
                  </a:moveTo>
                  <a:cubicBezTo>
                    <a:pt x="2748" y="1"/>
                    <a:pt x="2624" y="124"/>
                    <a:pt x="2624" y="278"/>
                  </a:cubicBezTo>
                  <a:lnTo>
                    <a:pt x="2624" y="2531"/>
                  </a:lnTo>
                  <a:lnTo>
                    <a:pt x="1204" y="2531"/>
                  </a:lnTo>
                  <a:cubicBezTo>
                    <a:pt x="1019" y="2531"/>
                    <a:pt x="896" y="2655"/>
                    <a:pt x="896" y="2809"/>
                  </a:cubicBezTo>
                  <a:lnTo>
                    <a:pt x="896" y="6790"/>
                  </a:lnTo>
                  <a:lnTo>
                    <a:pt x="340" y="6790"/>
                  </a:lnTo>
                  <a:cubicBezTo>
                    <a:pt x="1" y="6821"/>
                    <a:pt x="1" y="7315"/>
                    <a:pt x="340" y="7377"/>
                  </a:cubicBezTo>
                  <a:lnTo>
                    <a:pt x="7161" y="7377"/>
                  </a:lnTo>
                  <a:cubicBezTo>
                    <a:pt x="7500" y="7315"/>
                    <a:pt x="7500" y="6821"/>
                    <a:pt x="7161" y="6790"/>
                  </a:cubicBezTo>
                  <a:lnTo>
                    <a:pt x="6574" y="6790"/>
                  </a:lnTo>
                  <a:lnTo>
                    <a:pt x="6574" y="5371"/>
                  </a:lnTo>
                  <a:cubicBezTo>
                    <a:pt x="6574" y="5216"/>
                    <a:pt x="6451" y="5093"/>
                    <a:pt x="6297" y="5093"/>
                  </a:cubicBezTo>
                  <a:lnTo>
                    <a:pt x="4877" y="5093"/>
                  </a:lnTo>
                  <a:lnTo>
                    <a:pt x="4877" y="278"/>
                  </a:lnTo>
                  <a:cubicBezTo>
                    <a:pt x="4877" y="124"/>
                    <a:pt x="4754" y="1"/>
                    <a:pt x="45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892;p75">
              <a:extLst>
                <a:ext uri="{FF2B5EF4-FFF2-40B4-BE49-F238E27FC236}">
                  <a16:creationId xmlns:a16="http://schemas.microsoft.com/office/drawing/2014/main" id="{3B1E01DA-E411-6287-736F-947F232A965A}"/>
                </a:ext>
              </a:extLst>
            </p:cNvPr>
            <p:cNvSpPr/>
            <p:nvPr/>
          </p:nvSpPr>
          <p:spPr>
            <a:xfrm>
              <a:off x="1212650" y="4282675"/>
              <a:ext cx="84900" cy="13925"/>
            </a:xfrm>
            <a:custGeom>
              <a:avLst/>
              <a:gdLst/>
              <a:ahLst/>
              <a:cxnLst/>
              <a:rect l="l" t="t" r="r" b="b"/>
              <a:pathLst>
                <a:path w="3396" h="557" extrusionOk="0">
                  <a:moveTo>
                    <a:pt x="340" y="1"/>
                  </a:moveTo>
                  <a:cubicBezTo>
                    <a:pt x="1" y="32"/>
                    <a:pt x="1" y="525"/>
                    <a:pt x="340" y="556"/>
                  </a:cubicBezTo>
                  <a:lnTo>
                    <a:pt x="3056" y="556"/>
                  </a:lnTo>
                  <a:cubicBezTo>
                    <a:pt x="3395" y="525"/>
                    <a:pt x="3395" y="32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893;p75">
              <a:extLst>
                <a:ext uri="{FF2B5EF4-FFF2-40B4-BE49-F238E27FC236}">
                  <a16:creationId xmlns:a16="http://schemas.microsoft.com/office/drawing/2014/main" id="{6FCB6EE3-2263-9818-C2FC-B836E431FDA6}"/>
                </a:ext>
              </a:extLst>
            </p:cNvPr>
            <p:cNvSpPr/>
            <p:nvPr/>
          </p:nvSpPr>
          <p:spPr>
            <a:xfrm>
              <a:off x="1212650" y="4325125"/>
              <a:ext cx="84900" cy="13900"/>
            </a:xfrm>
            <a:custGeom>
              <a:avLst/>
              <a:gdLst/>
              <a:ahLst/>
              <a:cxnLst/>
              <a:rect l="l" t="t" r="r" b="b"/>
              <a:pathLst>
                <a:path w="3396" h="556" extrusionOk="0">
                  <a:moveTo>
                    <a:pt x="340" y="0"/>
                  </a:moveTo>
                  <a:cubicBezTo>
                    <a:pt x="1" y="31"/>
                    <a:pt x="1" y="525"/>
                    <a:pt x="340" y="556"/>
                  </a:cubicBezTo>
                  <a:lnTo>
                    <a:pt x="3056" y="556"/>
                  </a:lnTo>
                  <a:cubicBezTo>
                    <a:pt x="3395" y="525"/>
                    <a:pt x="3395" y="31"/>
                    <a:pt x="3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894;p75">
              <a:extLst>
                <a:ext uri="{FF2B5EF4-FFF2-40B4-BE49-F238E27FC236}">
                  <a16:creationId xmlns:a16="http://schemas.microsoft.com/office/drawing/2014/main" id="{9168AFEA-2FDC-7D23-B890-FDAA976DA3FA}"/>
                </a:ext>
              </a:extLst>
            </p:cNvPr>
            <p:cNvSpPr/>
            <p:nvPr/>
          </p:nvSpPr>
          <p:spPr>
            <a:xfrm>
              <a:off x="1211875" y="4367550"/>
              <a:ext cx="87225" cy="13900"/>
            </a:xfrm>
            <a:custGeom>
              <a:avLst/>
              <a:gdLst/>
              <a:ahLst/>
              <a:cxnLst/>
              <a:rect l="l" t="t" r="r" b="b"/>
              <a:pathLst>
                <a:path w="3489" h="556" extrusionOk="0">
                  <a:moveTo>
                    <a:pt x="371" y="0"/>
                  </a:moveTo>
                  <a:cubicBezTo>
                    <a:pt x="1" y="0"/>
                    <a:pt x="1" y="556"/>
                    <a:pt x="371" y="556"/>
                  </a:cubicBezTo>
                  <a:lnTo>
                    <a:pt x="3087" y="556"/>
                  </a:lnTo>
                  <a:cubicBezTo>
                    <a:pt x="3488" y="556"/>
                    <a:pt x="3488" y="0"/>
                    <a:pt x="3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895;p75">
              <a:extLst>
                <a:ext uri="{FF2B5EF4-FFF2-40B4-BE49-F238E27FC236}">
                  <a16:creationId xmlns:a16="http://schemas.microsoft.com/office/drawing/2014/main" id="{28AB6C98-6235-08AD-7A3D-3AEB4D627755}"/>
                </a:ext>
              </a:extLst>
            </p:cNvPr>
            <p:cNvSpPr/>
            <p:nvPr/>
          </p:nvSpPr>
          <p:spPr>
            <a:xfrm>
              <a:off x="1147850" y="44948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37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24"/>
                    <a:pt x="525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896;p75">
              <a:extLst>
                <a:ext uri="{FF2B5EF4-FFF2-40B4-BE49-F238E27FC236}">
                  <a16:creationId xmlns:a16="http://schemas.microsoft.com/office/drawing/2014/main" id="{FDFDBDC6-F817-BAC7-5E15-2FB4D0F1D6D4}"/>
                </a:ext>
              </a:extLst>
            </p:cNvPr>
            <p:cNvSpPr/>
            <p:nvPr/>
          </p:nvSpPr>
          <p:spPr>
            <a:xfrm>
              <a:off x="975800" y="4197050"/>
              <a:ext cx="363400" cy="312600"/>
            </a:xfrm>
            <a:custGeom>
              <a:avLst/>
              <a:gdLst/>
              <a:ahLst/>
              <a:cxnLst/>
              <a:rect l="l" t="t" r="r" b="b"/>
              <a:pathLst>
                <a:path w="14536" h="12504" extrusionOk="0">
                  <a:moveTo>
                    <a:pt x="10400" y="586"/>
                  </a:moveTo>
                  <a:lnTo>
                    <a:pt x="10400" y="1697"/>
                  </a:lnTo>
                  <a:lnTo>
                    <a:pt x="556" y="1697"/>
                  </a:lnTo>
                  <a:lnTo>
                    <a:pt x="556" y="864"/>
                  </a:lnTo>
                  <a:cubicBezTo>
                    <a:pt x="556" y="710"/>
                    <a:pt x="679" y="586"/>
                    <a:pt x="864" y="586"/>
                  </a:cubicBezTo>
                  <a:close/>
                  <a:moveTo>
                    <a:pt x="13672" y="556"/>
                  </a:moveTo>
                  <a:cubicBezTo>
                    <a:pt x="13826" y="556"/>
                    <a:pt x="13980" y="679"/>
                    <a:pt x="13980" y="864"/>
                  </a:cubicBezTo>
                  <a:lnTo>
                    <a:pt x="13980" y="1697"/>
                  </a:lnTo>
                  <a:lnTo>
                    <a:pt x="10956" y="1697"/>
                  </a:lnTo>
                  <a:lnTo>
                    <a:pt x="10956" y="556"/>
                  </a:lnTo>
                  <a:close/>
                  <a:moveTo>
                    <a:pt x="864" y="0"/>
                  </a:moveTo>
                  <a:cubicBezTo>
                    <a:pt x="370" y="0"/>
                    <a:pt x="0" y="370"/>
                    <a:pt x="0" y="864"/>
                  </a:cubicBezTo>
                  <a:lnTo>
                    <a:pt x="0" y="11635"/>
                  </a:lnTo>
                  <a:cubicBezTo>
                    <a:pt x="0" y="12098"/>
                    <a:pt x="370" y="12499"/>
                    <a:pt x="864" y="12499"/>
                  </a:cubicBezTo>
                  <a:lnTo>
                    <a:pt x="5987" y="12499"/>
                  </a:lnTo>
                  <a:cubicBezTo>
                    <a:pt x="6006" y="12502"/>
                    <a:pt x="6024" y="12503"/>
                    <a:pt x="6041" y="12503"/>
                  </a:cubicBezTo>
                  <a:cubicBezTo>
                    <a:pt x="6401" y="12503"/>
                    <a:pt x="6401" y="11940"/>
                    <a:pt x="6041" y="11940"/>
                  </a:cubicBezTo>
                  <a:cubicBezTo>
                    <a:pt x="6024" y="11940"/>
                    <a:pt x="6006" y="11941"/>
                    <a:pt x="5987" y="11944"/>
                  </a:cubicBezTo>
                  <a:lnTo>
                    <a:pt x="864" y="11944"/>
                  </a:lnTo>
                  <a:cubicBezTo>
                    <a:pt x="710" y="11944"/>
                    <a:pt x="556" y="11789"/>
                    <a:pt x="556" y="11635"/>
                  </a:cubicBezTo>
                  <a:lnTo>
                    <a:pt x="556" y="2284"/>
                  </a:lnTo>
                  <a:lnTo>
                    <a:pt x="13980" y="2284"/>
                  </a:lnTo>
                  <a:lnTo>
                    <a:pt x="13980" y="11635"/>
                  </a:lnTo>
                  <a:cubicBezTo>
                    <a:pt x="13980" y="11789"/>
                    <a:pt x="13826" y="11913"/>
                    <a:pt x="13672" y="11913"/>
                  </a:cubicBezTo>
                  <a:lnTo>
                    <a:pt x="8549" y="11913"/>
                  </a:lnTo>
                  <a:cubicBezTo>
                    <a:pt x="8209" y="11974"/>
                    <a:pt x="8209" y="12437"/>
                    <a:pt x="8549" y="12499"/>
                  </a:cubicBezTo>
                  <a:lnTo>
                    <a:pt x="13672" y="12499"/>
                  </a:lnTo>
                  <a:cubicBezTo>
                    <a:pt x="14166" y="12499"/>
                    <a:pt x="14536" y="12098"/>
                    <a:pt x="14536" y="11635"/>
                  </a:cubicBezTo>
                  <a:lnTo>
                    <a:pt x="14536" y="864"/>
                  </a:lnTo>
                  <a:cubicBezTo>
                    <a:pt x="14536" y="370"/>
                    <a:pt x="14166" y="0"/>
                    <a:pt x="136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6988;p75">
            <a:extLst>
              <a:ext uri="{FF2B5EF4-FFF2-40B4-BE49-F238E27FC236}">
                <a16:creationId xmlns:a16="http://schemas.microsoft.com/office/drawing/2014/main" id="{43A674F4-46B1-7FE2-48FB-EC4F6C28CA30}"/>
              </a:ext>
            </a:extLst>
          </p:cNvPr>
          <p:cNvGrpSpPr/>
          <p:nvPr/>
        </p:nvGrpSpPr>
        <p:grpSpPr>
          <a:xfrm>
            <a:off x="3639345" y="2804244"/>
            <a:ext cx="529858" cy="617692"/>
            <a:chOff x="7749975" y="3052825"/>
            <a:chExt cx="311725" cy="363400"/>
          </a:xfrm>
          <a:solidFill>
            <a:srgbClr val="66FF99"/>
          </a:solidFill>
        </p:grpSpPr>
        <p:sp>
          <p:nvSpPr>
            <p:cNvPr id="28" name="Google Shape;16989;p75">
              <a:extLst>
                <a:ext uri="{FF2B5EF4-FFF2-40B4-BE49-F238E27FC236}">
                  <a16:creationId xmlns:a16="http://schemas.microsoft.com/office/drawing/2014/main" id="{E979CCE5-D1E5-5F19-BE5C-E5B60CB591EA}"/>
                </a:ext>
              </a:extLst>
            </p:cNvPr>
            <p:cNvSpPr/>
            <p:nvPr/>
          </p:nvSpPr>
          <p:spPr>
            <a:xfrm>
              <a:off x="7868025" y="3295875"/>
              <a:ext cx="66375" cy="56550"/>
            </a:xfrm>
            <a:custGeom>
              <a:avLst/>
              <a:gdLst/>
              <a:ahLst/>
              <a:cxnLst/>
              <a:rect l="l" t="t" r="r" b="b"/>
              <a:pathLst>
                <a:path w="2655" h="2262" extrusionOk="0">
                  <a:moveTo>
                    <a:pt x="1522" y="553"/>
                  </a:moveTo>
                  <a:cubicBezTo>
                    <a:pt x="1812" y="553"/>
                    <a:pt x="2099" y="775"/>
                    <a:pt x="2099" y="1111"/>
                  </a:cubicBezTo>
                  <a:cubicBezTo>
                    <a:pt x="2099" y="1451"/>
                    <a:pt x="1852" y="1698"/>
                    <a:pt x="1512" y="1698"/>
                  </a:cubicBezTo>
                  <a:cubicBezTo>
                    <a:pt x="1018" y="1698"/>
                    <a:pt x="772" y="1081"/>
                    <a:pt x="1142" y="710"/>
                  </a:cubicBezTo>
                  <a:cubicBezTo>
                    <a:pt x="1250" y="602"/>
                    <a:pt x="1387" y="553"/>
                    <a:pt x="1522" y="553"/>
                  </a:cubicBezTo>
                  <a:close/>
                  <a:moveTo>
                    <a:pt x="1512" y="0"/>
                  </a:moveTo>
                  <a:cubicBezTo>
                    <a:pt x="525" y="0"/>
                    <a:pt x="0" y="1204"/>
                    <a:pt x="710" y="1914"/>
                  </a:cubicBezTo>
                  <a:cubicBezTo>
                    <a:pt x="950" y="2154"/>
                    <a:pt x="1240" y="2262"/>
                    <a:pt x="1521" y="2262"/>
                  </a:cubicBezTo>
                  <a:cubicBezTo>
                    <a:pt x="2106" y="2262"/>
                    <a:pt x="2654" y="1799"/>
                    <a:pt x="2654" y="1111"/>
                  </a:cubicBezTo>
                  <a:cubicBezTo>
                    <a:pt x="2654" y="494"/>
                    <a:pt x="2160" y="0"/>
                    <a:pt x="15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90;p75">
              <a:extLst>
                <a:ext uri="{FF2B5EF4-FFF2-40B4-BE49-F238E27FC236}">
                  <a16:creationId xmlns:a16="http://schemas.microsoft.com/office/drawing/2014/main" id="{FE76139B-C1B9-655B-081B-4C29F3C319E1}"/>
                </a:ext>
              </a:extLst>
            </p:cNvPr>
            <p:cNvSpPr/>
            <p:nvPr/>
          </p:nvSpPr>
          <p:spPr>
            <a:xfrm>
              <a:off x="7749975" y="3052825"/>
              <a:ext cx="311725" cy="363400"/>
            </a:xfrm>
            <a:custGeom>
              <a:avLst/>
              <a:gdLst/>
              <a:ahLst/>
              <a:cxnLst/>
              <a:rect l="l" t="t" r="r" b="b"/>
              <a:pathLst>
                <a:path w="12469" h="14536" extrusionOk="0">
                  <a:moveTo>
                    <a:pt x="9382" y="587"/>
                  </a:moveTo>
                  <a:lnTo>
                    <a:pt x="9382" y="1729"/>
                  </a:lnTo>
                  <a:lnTo>
                    <a:pt x="587" y="1729"/>
                  </a:lnTo>
                  <a:lnTo>
                    <a:pt x="587" y="865"/>
                  </a:lnTo>
                  <a:cubicBezTo>
                    <a:pt x="556" y="711"/>
                    <a:pt x="710" y="587"/>
                    <a:pt x="864" y="587"/>
                  </a:cubicBezTo>
                  <a:close/>
                  <a:moveTo>
                    <a:pt x="11635" y="587"/>
                  </a:moveTo>
                  <a:cubicBezTo>
                    <a:pt x="11789" y="587"/>
                    <a:pt x="11913" y="711"/>
                    <a:pt x="11913" y="865"/>
                  </a:cubicBezTo>
                  <a:lnTo>
                    <a:pt x="11913" y="1729"/>
                  </a:lnTo>
                  <a:lnTo>
                    <a:pt x="9938" y="1729"/>
                  </a:lnTo>
                  <a:lnTo>
                    <a:pt x="9938" y="587"/>
                  </a:lnTo>
                  <a:close/>
                  <a:moveTo>
                    <a:pt x="11944" y="2285"/>
                  </a:moveTo>
                  <a:lnTo>
                    <a:pt x="11944" y="10278"/>
                  </a:lnTo>
                  <a:cubicBezTo>
                    <a:pt x="11944" y="10432"/>
                    <a:pt x="11820" y="10556"/>
                    <a:pt x="11666" y="10556"/>
                  </a:cubicBezTo>
                  <a:lnTo>
                    <a:pt x="11635" y="10587"/>
                  </a:lnTo>
                  <a:lnTo>
                    <a:pt x="9938" y="10587"/>
                  </a:lnTo>
                  <a:lnTo>
                    <a:pt x="9938" y="10000"/>
                  </a:lnTo>
                  <a:cubicBezTo>
                    <a:pt x="9938" y="9846"/>
                    <a:pt x="9814" y="9722"/>
                    <a:pt x="9660" y="9722"/>
                  </a:cubicBezTo>
                  <a:lnTo>
                    <a:pt x="8827" y="9722"/>
                  </a:lnTo>
                  <a:cubicBezTo>
                    <a:pt x="8765" y="9537"/>
                    <a:pt x="8642" y="9352"/>
                    <a:pt x="8518" y="9198"/>
                  </a:cubicBezTo>
                  <a:lnTo>
                    <a:pt x="8950" y="8488"/>
                  </a:lnTo>
                  <a:cubicBezTo>
                    <a:pt x="9012" y="8334"/>
                    <a:pt x="8981" y="8179"/>
                    <a:pt x="8827" y="8087"/>
                  </a:cubicBezTo>
                  <a:lnTo>
                    <a:pt x="7345" y="7223"/>
                  </a:lnTo>
                  <a:cubicBezTo>
                    <a:pt x="7312" y="7206"/>
                    <a:pt x="7275" y="7198"/>
                    <a:pt x="7236" y="7198"/>
                  </a:cubicBezTo>
                  <a:cubicBezTo>
                    <a:pt x="7131" y="7198"/>
                    <a:pt x="7020" y="7256"/>
                    <a:pt x="6975" y="7346"/>
                  </a:cubicBezTo>
                  <a:lnTo>
                    <a:pt x="6574" y="8025"/>
                  </a:lnTo>
                  <a:lnTo>
                    <a:pt x="5926" y="8025"/>
                  </a:lnTo>
                  <a:lnTo>
                    <a:pt x="5555" y="7346"/>
                  </a:lnTo>
                  <a:cubicBezTo>
                    <a:pt x="5488" y="7256"/>
                    <a:pt x="5387" y="7198"/>
                    <a:pt x="5277" y="7198"/>
                  </a:cubicBezTo>
                  <a:cubicBezTo>
                    <a:pt x="5237" y="7198"/>
                    <a:pt x="5195" y="7206"/>
                    <a:pt x="5154" y="7223"/>
                  </a:cubicBezTo>
                  <a:lnTo>
                    <a:pt x="3704" y="8087"/>
                  </a:lnTo>
                  <a:cubicBezTo>
                    <a:pt x="3642" y="8118"/>
                    <a:pt x="3580" y="8179"/>
                    <a:pt x="3549" y="8272"/>
                  </a:cubicBezTo>
                  <a:cubicBezTo>
                    <a:pt x="3549" y="8334"/>
                    <a:pt x="3549" y="8426"/>
                    <a:pt x="3580" y="8488"/>
                  </a:cubicBezTo>
                  <a:lnTo>
                    <a:pt x="4012" y="9198"/>
                  </a:lnTo>
                  <a:cubicBezTo>
                    <a:pt x="3889" y="9352"/>
                    <a:pt x="3765" y="9537"/>
                    <a:pt x="3673" y="9722"/>
                  </a:cubicBezTo>
                  <a:lnTo>
                    <a:pt x="2870" y="9722"/>
                  </a:lnTo>
                  <a:cubicBezTo>
                    <a:pt x="2716" y="9722"/>
                    <a:pt x="2593" y="9846"/>
                    <a:pt x="2593" y="10000"/>
                  </a:cubicBezTo>
                  <a:lnTo>
                    <a:pt x="2593" y="10587"/>
                  </a:lnTo>
                  <a:lnTo>
                    <a:pt x="895" y="10587"/>
                  </a:lnTo>
                  <a:cubicBezTo>
                    <a:pt x="710" y="10587"/>
                    <a:pt x="587" y="10463"/>
                    <a:pt x="587" y="10278"/>
                  </a:cubicBezTo>
                  <a:lnTo>
                    <a:pt x="587" y="2285"/>
                  </a:lnTo>
                  <a:close/>
                  <a:moveTo>
                    <a:pt x="7314" y="7871"/>
                  </a:moveTo>
                  <a:lnTo>
                    <a:pt x="8271" y="8426"/>
                  </a:lnTo>
                  <a:lnTo>
                    <a:pt x="7901" y="9043"/>
                  </a:lnTo>
                  <a:cubicBezTo>
                    <a:pt x="7870" y="9167"/>
                    <a:pt x="7870" y="9290"/>
                    <a:pt x="7932" y="9383"/>
                  </a:cubicBezTo>
                  <a:cubicBezTo>
                    <a:pt x="8117" y="9599"/>
                    <a:pt x="8271" y="9815"/>
                    <a:pt x="8364" y="10093"/>
                  </a:cubicBezTo>
                  <a:cubicBezTo>
                    <a:pt x="8395" y="10216"/>
                    <a:pt x="8518" y="10278"/>
                    <a:pt x="8642" y="10278"/>
                  </a:cubicBezTo>
                  <a:lnTo>
                    <a:pt x="9351" y="10278"/>
                  </a:lnTo>
                  <a:lnTo>
                    <a:pt x="9382" y="11420"/>
                  </a:lnTo>
                  <a:lnTo>
                    <a:pt x="8642" y="11420"/>
                  </a:lnTo>
                  <a:cubicBezTo>
                    <a:pt x="8518" y="11420"/>
                    <a:pt x="8425" y="11512"/>
                    <a:pt x="8395" y="11605"/>
                  </a:cubicBezTo>
                  <a:cubicBezTo>
                    <a:pt x="8302" y="11883"/>
                    <a:pt x="8148" y="12130"/>
                    <a:pt x="7963" y="12346"/>
                  </a:cubicBezTo>
                  <a:cubicBezTo>
                    <a:pt x="7901" y="12438"/>
                    <a:pt x="7870" y="12562"/>
                    <a:pt x="7932" y="12685"/>
                  </a:cubicBezTo>
                  <a:lnTo>
                    <a:pt x="8302" y="13302"/>
                  </a:lnTo>
                  <a:lnTo>
                    <a:pt x="7314" y="13889"/>
                  </a:lnTo>
                  <a:lnTo>
                    <a:pt x="6975" y="13241"/>
                  </a:lnTo>
                  <a:cubicBezTo>
                    <a:pt x="6924" y="13164"/>
                    <a:pt x="6832" y="13109"/>
                    <a:pt x="6732" y="13109"/>
                  </a:cubicBezTo>
                  <a:cubicBezTo>
                    <a:pt x="6710" y="13109"/>
                    <a:pt x="6688" y="13112"/>
                    <a:pt x="6666" y="13117"/>
                  </a:cubicBezTo>
                  <a:cubicBezTo>
                    <a:pt x="6527" y="13148"/>
                    <a:pt x="6389" y="13164"/>
                    <a:pt x="6250" y="13164"/>
                  </a:cubicBezTo>
                  <a:cubicBezTo>
                    <a:pt x="6111" y="13164"/>
                    <a:pt x="5972" y="13148"/>
                    <a:pt x="5833" y="13117"/>
                  </a:cubicBezTo>
                  <a:cubicBezTo>
                    <a:pt x="5811" y="13112"/>
                    <a:pt x="5789" y="13109"/>
                    <a:pt x="5768" y="13109"/>
                  </a:cubicBezTo>
                  <a:cubicBezTo>
                    <a:pt x="5668" y="13109"/>
                    <a:pt x="5575" y="13164"/>
                    <a:pt x="5524" y="13241"/>
                  </a:cubicBezTo>
                  <a:lnTo>
                    <a:pt x="5185" y="13889"/>
                  </a:lnTo>
                  <a:lnTo>
                    <a:pt x="4197" y="13302"/>
                  </a:lnTo>
                  <a:lnTo>
                    <a:pt x="4568" y="12685"/>
                  </a:lnTo>
                  <a:cubicBezTo>
                    <a:pt x="4629" y="12562"/>
                    <a:pt x="4629" y="12438"/>
                    <a:pt x="4537" y="12346"/>
                  </a:cubicBezTo>
                  <a:cubicBezTo>
                    <a:pt x="4383" y="12130"/>
                    <a:pt x="4228" y="11883"/>
                    <a:pt x="4136" y="11605"/>
                  </a:cubicBezTo>
                  <a:cubicBezTo>
                    <a:pt x="4105" y="11512"/>
                    <a:pt x="3981" y="11420"/>
                    <a:pt x="3858" y="11420"/>
                  </a:cubicBezTo>
                  <a:lnTo>
                    <a:pt x="3117" y="11420"/>
                  </a:lnTo>
                  <a:lnTo>
                    <a:pt x="3117" y="10278"/>
                  </a:lnTo>
                  <a:lnTo>
                    <a:pt x="3858" y="10278"/>
                  </a:lnTo>
                  <a:cubicBezTo>
                    <a:pt x="3981" y="10278"/>
                    <a:pt x="4074" y="10216"/>
                    <a:pt x="4105" y="10093"/>
                  </a:cubicBezTo>
                  <a:cubicBezTo>
                    <a:pt x="4197" y="9815"/>
                    <a:pt x="4352" y="9599"/>
                    <a:pt x="4537" y="9383"/>
                  </a:cubicBezTo>
                  <a:cubicBezTo>
                    <a:pt x="4599" y="9290"/>
                    <a:pt x="4629" y="9167"/>
                    <a:pt x="4568" y="9043"/>
                  </a:cubicBezTo>
                  <a:lnTo>
                    <a:pt x="4167" y="8426"/>
                  </a:lnTo>
                  <a:lnTo>
                    <a:pt x="5154" y="7871"/>
                  </a:lnTo>
                  <a:lnTo>
                    <a:pt x="5524" y="8488"/>
                  </a:lnTo>
                  <a:cubicBezTo>
                    <a:pt x="5575" y="8564"/>
                    <a:pt x="5668" y="8619"/>
                    <a:pt x="5751" y="8619"/>
                  </a:cubicBezTo>
                  <a:cubicBezTo>
                    <a:pt x="5768" y="8619"/>
                    <a:pt x="5786" y="8617"/>
                    <a:pt x="5802" y="8611"/>
                  </a:cubicBezTo>
                  <a:cubicBezTo>
                    <a:pt x="5941" y="8581"/>
                    <a:pt x="6080" y="8565"/>
                    <a:pt x="6219" y="8565"/>
                  </a:cubicBezTo>
                  <a:cubicBezTo>
                    <a:pt x="6358" y="8565"/>
                    <a:pt x="6497" y="8581"/>
                    <a:pt x="6635" y="8611"/>
                  </a:cubicBezTo>
                  <a:cubicBezTo>
                    <a:pt x="6657" y="8617"/>
                    <a:pt x="6679" y="8619"/>
                    <a:pt x="6701" y="8619"/>
                  </a:cubicBezTo>
                  <a:cubicBezTo>
                    <a:pt x="6801" y="8619"/>
                    <a:pt x="6893" y="8564"/>
                    <a:pt x="6944" y="8488"/>
                  </a:cubicBezTo>
                  <a:lnTo>
                    <a:pt x="7314" y="7871"/>
                  </a:lnTo>
                  <a:close/>
                  <a:moveTo>
                    <a:pt x="11604" y="1"/>
                  </a:moveTo>
                  <a:lnTo>
                    <a:pt x="11635" y="32"/>
                  </a:lnTo>
                  <a:lnTo>
                    <a:pt x="833" y="32"/>
                  </a:lnTo>
                  <a:cubicBezTo>
                    <a:pt x="371" y="32"/>
                    <a:pt x="0" y="402"/>
                    <a:pt x="0" y="865"/>
                  </a:cubicBezTo>
                  <a:lnTo>
                    <a:pt x="0" y="10278"/>
                  </a:lnTo>
                  <a:cubicBezTo>
                    <a:pt x="0" y="10741"/>
                    <a:pt x="371" y="11111"/>
                    <a:pt x="833" y="11111"/>
                  </a:cubicBezTo>
                  <a:lnTo>
                    <a:pt x="2562" y="11111"/>
                  </a:lnTo>
                  <a:lnTo>
                    <a:pt x="2562" y="11698"/>
                  </a:lnTo>
                  <a:cubicBezTo>
                    <a:pt x="2562" y="11852"/>
                    <a:pt x="2685" y="11975"/>
                    <a:pt x="2839" y="11975"/>
                  </a:cubicBezTo>
                  <a:lnTo>
                    <a:pt x="3642" y="11975"/>
                  </a:lnTo>
                  <a:cubicBezTo>
                    <a:pt x="3734" y="12191"/>
                    <a:pt x="3827" y="12377"/>
                    <a:pt x="3951" y="12531"/>
                  </a:cubicBezTo>
                  <a:lnTo>
                    <a:pt x="3549" y="13272"/>
                  </a:lnTo>
                  <a:cubicBezTo>
                    <a:pt x="3518" y="13333"/>
                    <a:pt x="3488" y="13395"/>
                    <a:pt x="3518" y="13457"/>
                  </a:cubicBezTo>
                  <a:cubicBezTo>
                    <a:pt x="3549" y="13549"/>
                    <a:pt x="3580" y="13611"/>
                    <a:pt x="3642" y="13642"/>
                  </a:cubicBezTo>
                  <a:lnTo>
                    <a:pt x="5123" y="14506"/>
                  </a:lnTo>
                  <a:cubicBezTo>
                    <a:pt x="5172" y="14526"/>
                    <a:pt x="5221" y="14536"/>
                    <a:pt x="5268" y="14536"/>
                  </a:cubicBezTo>
                  <a:cubicBezTo>
                    <a:pt x="5369" y="14536"/>
                    <a:pt x="5461" y="14488"/>
                    <a:pt x="5524" y="14383"/>
                  </a:cubicBezTo>
                  <a:lnTo>
                    <a:pt x="5895" y="13704"/>
                  </a:lnTo>
                  <a:lnTo>
                    <a:pt x="6543" y="13704"/>
                  </a:lnTo>
                  <a:lnTo>
                    <a:pt x="6944" y="14383"/>
                  </a:lnTo>
                  <a:cubicBezTo>
                    <a:pt x="6986" y="14488"/>
                    <a:pt x="7086" y="14536"/>
                    <a:pt x="7184" y="14536"/>
                  </a:cubicBezTo>
                  <a:cubicBezTo>
                    <a:pt x="7230" y="14536"/>
                    <a:pt x="7275" y="14526"/>
                    <a:pt x="7314" y="14506"/>
                  </a:cubicBezTo>
                  <a:lnTo>
                    <a:pt x="8796" y="13642"/>
                  </a:lnTo>
                  <a:cubicBezTo>
                    <a:pt x="8919" y="13549"/>
                    <a:pt x="8981" y="13395"/>
                    <a:pt x="8888" y="13272"/>
                  </a:cubicBezTo>
                  <a:lnTo>
                    <a:pt x="8487" y="12531"/>
                  </a:lnTo>
                  <a:cubicBezTo>
                    <a:pt x="8611" y="12377"/>
                    <a:pt x="8703" y="12191"/>
                    <a:pt x="8796" y="11975"/>
                  </a:cubicBezTo>
                  <a:lnTo>
                    <a:pt x="9629" y="11975"/>
                  </a:lnTo>
                  <a:cubicBezTo>
                    <a:pt x="9783" y="11975"/>
                    <a:pt x="9907" y="11852"/>
                    <a:pt x="9907" y="11698"/>
                  </a:cubicBezTo>
                  <a:lnTo>
                    <a:pt x="9907" y="11142"/>
                  </a:lnTo>
                  <a:lnTo>
                    <a:pt x="11604" y="11142"/>
                  </a:lnTo>
                  <a:cubicBezTo>
                    <a:pt x="12067" y="11111"/>
                    <a:pt x="12438" y="10741"/>
                    <a:pt x="12468" y="10278"/>
                  </a:cubicBezTo>
                  <a:lnTo>
                    <a:pt x="12468" y="865"/>
                  </a:lnTo>
                  <a:cubicBezTo>
                    <a:pt x="12468" y="371"/>
                    <a:pt x="12067" y="1"/>
                    <a:pt x="116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91;p75">
              <a:extLst>
                <a:ext uri="{FF2B5EF4-FFF2-40B4-BE49-F238E27FC236}">
                  <a16:creationId xmlns:a16="http://schemas.microsoft.com/office/drawing/2014/main" id="{4480794B-6385-7AE2-774E-D1572EE4D7A2}"/>
                </a:ext>
              </a:extLst>
            </p:cNvPr>
            <p:cNvSpPr/>
            <p:nvPr/>
          </p:nvSpPr>
          <p:spPr>
            <a:xfrm>
              <a:off x="7814000" y="3184775"/>
              <a:ext cx="184425" cy="14675"/>
            </a:xfrm>
            <a:custGeom>
              <a:avLst/>
              <a:gdLst/>
              <a:ahLst/>
              <a:cxnLst/>
              <a:rect l="l" t="t" r="r" b="b"/>
              <a:pathLst>
                <a:path w="7377" h="587" extrusionOk="0">
                  <a:moveTo>
                    <a:pt x="278" y="0"/>
                  </a:moveTo>
                  <a:cubicBezTo>
                    <a:pt x="124" y="0"/>
                    <a:pt x="1" y="124"/>
                    <a:pt x="1" y="278"/>
                  </a:cubicBezTo>
                  <a:cubicBezTo>
                    <a:pt x="1" y="432"/>
                    <a:pt x="124" y="587"/>
                    <a:pt x="278" y="587"/>
                  </a:cubicBezTo>
                  <a:lnTo>
                    <a:pt x="7099" y="587"/>
                  </a:lnTo>
                  <a:cubicBezTo>
                    <a:pt x="7253" y="587"/>
                    <a:pt x="7377" y="432"/>
                    <a:pt x="7377" y="278"/>
                  </a:cubicBezTo>
                  <a:cubicBezTo>
                    <a:pt x="7377" y="124"/>
                    <a:pt x="7253" y="0"/>
                    <a:pt x="7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992;p75">
              <a:extLst>
                <a:ext uri="{FF2B5EF4-FFF2-40B4-BE49-F238E27FC236}">
                  <a16:creationId xmlns:a16="http://schemas.microsoft.com/office/drawing/2014/main" id="{94A58104-78B1-FCAB-99AC-754E5F4F4145}"/>
                </a:ext>
              </a:extLst>
            </p:cNvPr>
            <p:cNvSpPr/>
            <p:nvPr/>
          </p:nvSpPr>
          <p:spPr>
            <a:xfrm>
              <a:off x="7898875" y="3142175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304" y="1"/>
                  </a:moveTo>
                  <a:cubicBezTo>
                    <a:pt x="150" y="1"/>
                    <a:pt x="1" y="113"/>
                    <a:pt x="1" y="285"/>
                  </a:cubicBezTo>
                  <a:cubicBezTo>
                    <a:pt x="1" y="439"/>
                    <a:pt x="124" y="562"/>
                    <a:pt x="278" y="562"/>
                  </a:cubicBezTo>
                  <a:cubicBezTo>
                    <a:pt x="556" y="562"/>
                    <a:pt x="679" y="254"/>
                    <a:pt x="494" y="69"/>
                  </a:cubicBezTo>
                  <a:cubicBezTo>
                    <a:pt x="438" y="22"/>
                    <a:pt x="371" y="1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993;p75">
              <a:extLst>
                <a:ext uri="{FF2B5EF4-FFF2-40B4-BE49-F238E27FC236}">
                  <a16:creationId xmlns:a16="http://schemas.microsoft.com/office/drawing/2014/main" id="{6F813FDA-4CC4-BA02-4CA1-F7F96AA214AA}"/>
                </a:ext>
              </a:extLst>
            </p:cNvPr>
            <p:cNvSpPr/>
            <p:nvPr/>
          </p:nvSpPr>
          <p:spPr>
            <a:xfrm>
              <a:off x="7788800" y="3142300"/>
              <a:ext cx="92350" cy="14750"/>
            </a:xfrm>
            <a:custGeom>
              <a:avLst/>
              <a:gdLst/>
              <a:ahLst/>
              <a:cxnLst/>
              <a:rect l="l" t="t" r="r" b="b"/>
              <a:pathLst>
                <a:path w="3694" h="590" extrusionOk="0">
                  <a:moveTo>
                    <a:pt x="393" y="1"/>
                  </a:moveTo>
                  <a:cubicBezTo>
                    <a:pt x="0" y="1"/>
                    <a:pt x="0" y="589"/>
                    <a:pt x="393" y="589"/>
                  </a:cubicBezTo>
                  <a:cubicBezTo>
                    <a:pt x="402" y="589"/>
                    <a:pt x="412" y="589"/>
                    <a:pt x="422" y="588"/>
                  </a:cubicBezTo>
                  <a:lnTo>
                    <a:pt x="3416" y="588"/>
                  </a:lnTo>
                  <a:cubicBezTo>
                    <a:pt x="3570" y="588"/>
                    <a:pt x="3694" y="465"/>
                    <a:pt x="3694" y="311"/>
                  </a:cubicBezTo>
                  <a:cubicBezTo>
                    <a:pt x="3694" y="125"/>
                    <a:pt x="3570" y="2"/>
                    <a:pt x="3416" y="2"/>
                  </a:cubicBezTo>
                  <a:lnTo>
                    <a:pt x="422" y="2"/>
                  </a:lnTo>
                  <a:cubicBezTo>
                    <a:pt x="412" y="1"/>
                    <a:pt x="402" y="1"/>
                    <a:pt x="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994;p75">
              <a:extLst>
                <a:ext uri="{FF2B5EF4-FFF2-40B4-BE49-F238E27FC236}">
                  <a16:creationId xmlns:a16="http://schemas.microsoft.com/office/drawing/2014/main" id="{4EA91F00-3F84-20CE-C233-6D330355E8D1}"/>
                </a:ext>
              </a:extLst>
            </p:cNvPr>
            <p:cNvSpPr/>
            <p:nvPr/>
          </p:nvSpPr>
          <p:spPr>
            <a:xfrm>
              <a:off x="7927875" y="3142225"/>
              <a:ext cx="94800" cy="14125"/>
            </a:xfrm>
            <a:custGeom>
              <a:avLst/>
              <a:gdLst/>
              <a:ahLst/>
              <a:cxnLst/>
              <a:rect l="l" t="t" r="r" b="b"/>
              <a:pathLst>
                <a:path w="3792" h="565" extrusionOk="0">
                  <a:moveTo>
                    <a:pt x="360" y="1"/>
                  </a:moveTo>
                  <a:cubicBezTo>
                    <a:pt x="0" y="1"/>
                    <a:pt x="0" y="564"/>
                    <a:pt x="360" y="564"/>
                  </a:cubicBezTo>
                  <a:cubicBezTo>
                    <a:pt x="378" y="564"/>
                    <a:pt x="396" y="563"/>
                    <a:pt x="414" y="560"/>
                  </a:cubicBezTo>
                  <a:lnTo>
                    <a:pt x="3377" y="560"/>
                  </a:lnTo>
                  <a:cubicBezTo>
                    <a:pt x="3396" y="563"/>
                    <a:pt x="3414" y="564"/>
                    <a:pt x="3431" y="564"/>
                  </a:cubicBezTo>
                  <a:cubicBezTo>
                    <a:pt x="3791" y="564"/>
                    <a:pt x="3791" y="1"/>
                    <a:pt x="3431" y="1"/>
                  </a:cubicBezTo>
                  <a:cubicBezTo>
                    <a:pt x="3414" y="1"/>
                    <a:pt x="3396" y="2"/>
                    <a:pt x="3377" y="5"/>
                  </a:cubicBezTo>
                  <a:lnTo>
                    <a:pt x="414" y="5"/>
                  </a:lnTo>
                  <a:cubicBezTo>
                    <a:pt x="396" y="2"/>
                    <a:pt x="378" y="1"/>
                    <a:pt x="3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91C3765-9090-EF9D-9B5A-FEEDCC71CCDF}"/>
              </a:ext>
            </a:extLst>
          </p:cNvPr>
          <p:cNvGrpSpPr/>
          <p:nvPr/>
        </p:nvGrpSpPr>
        <p:grpSpPr>
          <a:xfrm>
            <a:off x="3315080" y="1438468"/>
            <a:ext cx="1201964" cy="1006950"/>
            <a:chOff x="2411603" y="1693898"/>
            <a:chExt cx="1201964" cy="1006950"/>
          </a:xfrm>
        </p:grpSpPr>
        <p:grpSp>
          <p:nvGrpSpPr>
            <p:cNvPr id="4" name="Google Shape;16741;p75">
              <a:extLst>
                <a:ext uri="{FF2B5EF4-FFF2-40B4-BE49-F238E27FC236}">
                  <a16:creationId xmlns:a16="http://schemas.microsoft.com/office/drawing/2014/main" id="{3A633031-9FC1-6D18-53A4-BD894563A5D7}"/>
                </a:ext>
              </a:extLst>
            </p:cNvPr>
            <p:cNvGrpSpPr/>
            <p:nvPr/>
          </p:nvGrpSpPr>
          <p:grpSpPr>
            <a:xfrm>
              <a:off x="2706146" y="1693898"/>
              <a:ext cx="614188" cy="612921"/>
              <a:chOff x="1734225" y="3053575"/>
              <a:chExt cx="363425" cy="362675"/>
            </a:xfrm>
            <a:solidFill>
              <a:srgbClr val="FFFF99"/>
            </a:solidFill>
          </p:grpSpPr>
          <p:sp>
            <p:nvSpPr>
              <p:cNvPr id="5" name="Google Shape;16742;p75">
                <a:extLst>
                  <a:ext uri="{FF2B5EF4-FFF2-40B4-BE49-F238E27FC236}">
                    <a16:creationId xmlns:a16="http://schemas.microsoft.com/office/drawing/2014/main" id="{D2660F07-9A38-6311-9BD2-712C5CA7840D}"/>
                  </a:ext>
                </a:extLst>
              </p:cNvPr>
              <p:cNvSpPr/>
              <p:nvPr/>
            </p:nvSpPr>
            <p:spPr>
              <a:xfrm>
                <a:off x="1734225" y="3053575"/>
                <a:ext cx="363425" cy="362675"/>
              </a:xfrm>
              <a:custGeom>
                <a:avLst/>
                <a:gdLst/>
                <a:ahLst/>
                <a:cxnLst/>
                <a:rect l="l" t="t" r="r" b="b"/>
                <a:pathLst>
                  <a:path w="14537" h="14507" extrusionOk="0">
                    <a:moveTo>
                      <a:pt x="13672" y="526"/>
                    </a:moveTo>
                    <a:cubicBezTo>
                      <a:pt x="13826" y="526"/>
                      <a:pt x="13950" y="681"/>
                      <a:pt x="13950" y="835"/>
                    </a:cubicBezTo>
                    <a:lnTo>
                      <a:pt x="13950" y="10371"/>
                    </a:lnTo>
                    <a:lnTo>
                      <a:pt x="8549" y="10371"/>
                    </a:lnTo>
                    <a:cubicBezTo>
                      <a:pt x="8209" y="10402"/>
                      <a:pt x="8209" y="10896"/>
                      <a:pt x="8549" y="10927"/>
                    </a:cubicBezTo>
                    <a:lnTo>
                      <a:pt x="13950" y="10927"/>
                    </a:lnTo>
                    <a:lnTo>
                      <a:pt x="13950" y="11760"/>
                    </a:lnTo>
                    <a:cubicBezTo>
                      <a:pt x="13950" y="11945"/>
                      <a:pt x="13826" y="12069"/>
                      <a:pt x="13672" y="12069"/>
                    </a:cubicBezTo>
                    <a:lnTo>
                      <a:pt x="864" y="12069"/>
                    </a:lnTo>
                    <a:cubicBezTo>
                      <a:pt x="710" y="12069"/>
                      <a:pt x="556" y="11945"/>
                      <a:pt x="556" y="11791"/>
                    </a:cubicBezTo>
                    <a:lnTo>
                      <a:pt x="556" y="10927"/>
                    </a:lnTo>
                    <a:lnTo>
                      <a:pt x="5957" y="10927"/>
                    </a:lnTo>
                    <a:cubicBezTo>
                      <a:pt x="5976" y="10930"/>
                      <a:pt x="5995" y="10931"/>
                      <a:pt x="6013" y="10931"/>
                    </a:cubicBezTo>
                    <a:cubicBezTo>
                      <a:pt x="6379" y="10931"/>
                      <a:pt x="6370" y="10370"/>
                      <a:pt x="5986" y="10370"/>
                    </a:cubicBezTo>
                    <a:cubicBezTo>
                      <a:pt x="5976" y="10370"/>
                      <a:pt x="5967" y="10371"/>
                      <a:pt x="5957" y="10371"/>
                    </a:cubicBezTo>
                    <a:lnTo>
                      <a:pt x="556" y="10371"/>
                    </a:lnTo>
                    <a:lnTo>
                      <a:pt x="556" y="835"/>
                    </a:lnTo>
                    <a:cubicBezTo>
                      <a:pt x="556" y="681"/>
                      <a:pt x="710" y="526"/>
                      <a:pt x="864" y="526"/>
                    </a:cubicBezTo>
                    <a:close/>
                    <a:moveTo>
                      <a:pt x="8672" y="12655"/>
                    </a:moveTo>
                    <a:lnTo>
                      <a:pt x="8672" y="13951"/>
                    </a:lnTo>
                    <a:lnTo>
                      <a:pt x="5833" y="13951"/>
                    </a:lnTo>
                    <a:lnTo>
                      <a:pt x="5833" y="12655"/>
                    </a:lnTo>
                    <a:close/>
                    <a:moveTo>
                      <a:pt x="13722" y="0"/>
                    </a:moveTo>
                    <a:cubicBezTo>
                      <a:pt x="13706" y="0"/>
                      <a:pt x="13689" y="1"/>
                      <a:pt x="13672" y="2"/>
                    </a:cubicBezTo>
                    <a:lnTo>
                      <a:pt x="864" y="2"/>
                    </a:lnTo>
                    <a:cubicBezTo>
                      <a:pt x="371" y="2"/>
                      <a:pt x="0" y="372"/>
                      <a:pt x="0" y="835"/>
                    </a:cubicBezTo>
                    <a:lnTo>
                      <a:pt x="0" y="11791"/>
                    </a:lnTo>
                    <a:cubicBezTo>
                      <a:pt x="0" y="12254"/>
                      <a:pt x="371" y="12655"/>
                      <a:pt x="864" y="12655"/>
                    </a:cubicBezTo>
                    <a:lnTo>
                      <a:pt x="5278" y="12655"/>
                    </a:lnTo>
                    <a:lnTo>
                      <a:pt x="5278" y="13951"/>
                    </a:lnTo>
                    <a:lnTo>
                      <a:pt x="3858" y="13951"/>
                    </a:lnTo>
                    <a:cubicBezTo>
                      <a:pt x="3704" y="13951"/>
                      <a:pt x="3580" y="14075"/>
                      <a:pt x="3580" y="14229"/>
                    </a:cubicBezTo>
                    <a:cubicBezTo>
                      <a:pt x="3580" y="14383"/>
                      <a:pt x="3704" y="14507"/>
                      <a:pt x="3858" y="14507"/>
                    </a:cubicBezTo>
                    <a:lnTo>
                      <a:pt x="10678" y="14507"/>
                    </a:lnTo>
                    <a:cubicBezTo>
                      <a:pt x="10833" y="14507"/>
                      <a:pt x="10956" y="14383"/>
                      <a:pt x="10956" y="14229"/>
                    </a:cubicBezTo>
                    <a:cubicBezTo>
                      <a:pt x="10956" y="14075"/>
                      <a:pt x="10833" y="13951"/>
                      <a:pt x="10678" y="13951"/>
                    </a:cubicBezTo>
                    <a:lnTo>
                      <a:pt x="9259" y="13951"/>
                    </a:lnTo>
                    <a:lnTo>
                      <a:pt x="9259" y="12655"/>
                    </a:lnTo>
                    <a:lnTo>
                      <a:pt x="13672" y="12655"/>
                    </a:lnTo>
                    <a:cubicBezTo>
                      <a:pt x="14166" y="12655"/>
                      <a:pt x="14536" y="12254"/>
                      <a:pt x="14536" y="11791"/>
                    </a:cubicBezTo>
                    <a:lnTo>
                      <a:pt x="14536" y="835"/>
                    </a:lnTo>
                    <a:cubicBezTo>
                      <a:pt x="14536" y="389"/>
                      <a:pt x="14164" y="0"/>
                      <a:pt x="137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Google Shape;16743;p75">
                <a:extLst>
                  <a:ext uri="{FF2B5EF4-FFF2-40B4-BE49-F238E27FC236}">
                    <a16:creationId xmlns:a16="http://schemas.microsoft.com/office/drawing/2014/main" id="{82271F62-ED47-7C42-C862-B171DE713BEC}"/>
                  </a:ext>
                </a:extLst>
              </p:cNvPr>
              <p:cNvSpPr/>
              <p:nvPr/>
            </p:nvSpPr>
            <p:spPr>
              <a:xfrm>
                <a:off x="1789000" y="3097575"/>
                <a:ext cx="2531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124" h="3118" extrusionOk="0">
                    <a:moveTo>
                      <a:pt x="8055" y="587"/>
                    </a:moveTo>
                    <a:cubicBezTo>
                      <a:pt x="8611" y="587"/>
                      <a:pt x="9043" y="1019"/>
                      <a:pt x="9043" y="1575"/>
                    </a:cubicBezTo>
                    <a:cubicBezTo>
                      <a:pt x="9043" y="2130"/>
                      <a:pt x="8611" y="2562"/>
                      <a:pt x="8055" y="2562"/>
                    </a:cubicBezTo>
                    <a:lnTo>
                      <a:pt x="3303" y="2562"/>
                    </a:lnTo>
                    <a:cubicBezTo>
                      <a:pt x="3766" y="2007"/>
                      <a:pt x="3766" y="1174"/>
                      <a:pt x="3303" y="587"/>
                    </a:cubicBezTo>
                    <a:close/>
                    <a:moveTo>
                      <a:pt x="2099" y="587"/>
                    </a:moveTo>
                    <a:cubicBezTo>
                      <a:pt x="2994" y="587"/>
                      <a:pt x="3426" y="1667"/>
                      <a:pt x="2809" y="2285"/>
                    </a:cubicBezTo>
                    <a:cubicBezTo>
                      <a:pt x="2599" y="2484"/>
                      <a:pt x="2348" y="2574"/>
                      <a:pt x="2103" y="2574"/>
                    </a:cubicBezTo>
                    <a:cubicBezTo>
                      <a:pt x="1592" y="2574"/>
                      <a:pt x="1111" y="2181"/>
                      <a:pt x="1111" y="1575"/>
                    </a:cubicBezTo>
                    <a:cubicBezTo>
                      <a:pt x="1111" y="1019"/>
                      <a:pt x="1543" y="587"/>
                      <a:pt x="2099" y="587"/>
                    </a:cubicBezTo>
                    <a:close/>
                    <a:moveTo>
                      <a:pt x="2099" y="1"/>
                    </a:moveTo>
                    <a:cubicBezTo>
                      <a:pt x="0" y="1"/>
                      <a:pt x="0" y="3118"/>
                      <a:pt x="2099" y="3118"/>
                    </a:cubicBezTo>
                    <a:lnTo>
                      <a:pt x="8055" y="3118"/>
                    </a:lnTo>
                    <a:cubicBezTo>
                      <a:pt x="10123" y="3118"/>
                      <a:pt x="10123" y="1"/>
                      <a:pt x="80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744;p75">
                <a:extLst>
                  <a:ext uri="{FF2B5EF4-FFF2-40B4-BE49-F238E27FC236}">
                    <a16:creationId xmlns:a16="http://schemas.microsoft.com/office/drawing/2014/main" id="{5DF6658F-81A1-0277-89E5-37891B7E4E66}"/>
                  </a:ext>
                </a:extLst>
              </p:cNvPr>
              <p:cNvSpPr/>
              <p:nvPr/>
            </p:nvSpPr>
            <p:spPr>
              <a:xfrm>
                <a:off x="1789000" y="3204050"/>
                <a:ext cx="2407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9630" h="3118" extrusionOk="0">
                    <a:moveTo>
                      <a:pt x="8055" y="556"/>
                    </a:moveTo>
                    <a:cubicBezTo>
                      <a:pt x="8611" y="556"/>
                      <a:pt x="9043" y="1019"/>
                      <a:pt x="9043" y="1575"/>
                    </a:cubicBezTo>
                    <a:cubicBezTo>
                      <a:pt x="9043" y="2158"/>
                      <a:pt x="8552" y="2558"/>
                      <a:pt x="8042" y="2558"/>
                    </a:cubicBezTo>
                    <a:cubicBezTo>
                      <a:pt x="7796" y="2558"/>
                      <a:pt x="7546" y="2465"/>
                      <a:pt x="7346" y="2254"/>
                    </a:cubicBezTo>
                    <a:cubicBezTo>
                      <a:pt x="6728" y="1637"/>
                      <a:pt x="7160" y="556"/>
                      <a:pt x="8055" y="556"/>
                    </a:cubicBezTo>
                    <a:close/>
                    <a:moveTo>
                      <a:pt x="6852" y="556"/>
                    </a:moveTo>
                    <a:cubicBezTo>
                      <a:pt x="6358" y="1143"/>
                      <a:pt x="6358" y="1976"/>
                      <a:pt x="6852" y="2562"/>
                    </a:cubicBezTo>
                    <a:lnTo>
                      <a:pt x="2099" y="2562"/>
                    </a:lnTo>
                    <a:cubicBezTo>
                      <a:pt x="1543" y="2562"/>
                      <a:pt x="1111" y="2099"/>
                      <a:pt x="1111" y="1575"/>
                    </a:cubicBezTo>
                    <a:cubicBezTo>
                      <a:pt x="1111" y="1019"/>
                      <a:pt x="1543" y="556"/>
                      <a:pt x="2099" y="556"/>
                    </a:cubicBezTo>
                    <a:close/>
                    <a:moveTo>
                      <a:pt x="2099" y="1"/>
                    </a:moveTo>
                    <a:cubicBezTo>
                      <a:pt x="0" y="1"/>
                      <a:pt x="0" y="3118"/>
                      <a:pt x="2099" y="3118"/>
                    </a:cubicBezTo>
                    <a:lnTo>
                      <a:pt x="8055" y="3118"/>
                    </a:lnTo>
                    <a:cubicBezTo>
                      <a:pt x="8919" y="3118"/>
                      <a:pt x="9598" y="2439"/>
                      <a:pt x="9598" y="1575"/>
                    </a:cubicBezTo>
                    <a:lnTo>
                      <a:pt x="9629" y="1575"/>
                    </a:lnTo>
                    <a:cubicBezTo>
                      <a:pt x="9629" y="711"/>
                      <a:pt x="8919" y="1"/>
                      <a:pt x="80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745;p75">
                <a:extLst>
                  <a:ext uri="{FF2B5EF4-FFF2-40B4-BE49-F238E27FC236}">
                    <a16:creationId xmlns:a16="http://schemas.microsoft.com/office/drawing/2014/main" id="{8E339C1F-2BC8-63D6-1813-DDAF7865783B}"/>
                  </a:ext>
                </a:extLst>
              </p:cNvPr>
              <p:cNvSpPr/>
              <p:nvPr/>
            </p:nvSpPr>
            <p:spPr>
              <a:xfrm>
                <a:off x="1908575" y="3312200"/>
                <a:ext cx="147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79" extrusionOk="0">
                    <a:moveTo>
                      <a:pt x="289" y="0"/>
                    </a:moveTo>
                    <a:cubicBezTo>
                      <a:pt x="141" y="0"/>
                      <a:pt x="1" y="117"/>
                      <a:pt x="1" y="304"/>
                    </a:cubicBezTo>
                    <a:cubicBezTo>
                      <a:pt x="1" y="469"/>
                      <a:pt x="138" y="578"/>
                      <a:pt x="284" y="578"/>
                    </a:cubicBezTo>
                    <a:cubicBezTo>
                      <a:pt x="358" y="578"/>
                      <a:pt x="433" y="551"/>
                      <a:pt x="495" y="489"/>
                    </a:cubicBezTo>
                    <a:cubicBezTo>
                      <a:pt x="587" y="366"/>
                      <a:pt x="587" y="212"/>
                      <a:pt x="495" y="88"/>
                    </a:cubicBezTo>
                    <a:cubicBezTo>
                      <a:pt x="434" y="28"/>
                      <a:pt x="361" y="0"/>
                      <a:pt x="2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51F941-0265-9267-98F9-31640676C1A7}"/>
                </a:ext>
              </a:extLst>
            </p:cNvPr>
            <p:cNvSpPr txBox="1"/>
            <p:nvPr/>
          </p:nvSpPr>
          <p:spPr>
            <a:xfrm>
              <a:off x="2411603" y="2331516"/>
              <a:ext cx="1201964" cy="369332"/>
            </a:xfrm>
            <a:prstGeom prst="rect">
              <a:avLst/>
            </a:prstGeom>
            <a:noFill/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800">
                  <a:solidFill>
                    <a:srgbClr val="CFD9E0"/>
                  </a:solidFill>
                  <a:latin typeface="Consolas" panose="020B0609020204030204" pitchFamily="49" charset="0"/>
                  <a:ea typeface="黑体" panose="02010609060101010101" pitchFamily="49" charset="-122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FFFF99"/>
                  </a:solidFill>
                </a:rPr>
                <a:t>交互页面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611F1FC8-3320-BF40-EBAD-ACF34797BEDE}"/>
              </a:ext>
            </a:extLst>
          </p:cNvPr>
          <p:cNvSpPr txBox="1"/>
          <p:nvPr/>
        </p:nvSpPr>
        <p:spPr>
          <a:xfrm>
            <a:off x="3228420" y="2409922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6FF99"/>
                </a:solidFill>
              </a:rPr>
              <a:t>主控制线程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C0EC7E-72F0-9BE2-9F9A-9CB9CE5C5A74}"/>
              </a:ext>
            </a:extLst>
          </p:cNvPr>
          <p:cNvSpPr txBox="1"/>
          <p:nvPr/>
        </p:nvSpPr>
        <p:spPr>
          <a:xfrm>
            <a:off x="5472852" y="1438468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6FF99"/>
                </a:solidFill>
              </a:rPr>
              <a:t>子分析线程</a:t>
            </a: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CBA3348-001C-036F-9CC3-A84A23A229D7}"/>
              </a:ext>
            </a:extLst>
          </p:cNvPr>
          <p:cNvSpPr/>
          <p:nvPr/>
        </p:nvSpPr>
        <p:spPr>
          <a:xfrm>
            <a:off x="2478458" y="1320800"/>
            <a:ext cx="1026160" cy="421640"/>
          </a:xfrm>
          <a:custGeom>
            <a:avLst/>
            <a:gdLst>
              <a:gd name="connsiteX0" fmla="*/ 0 w 1026160"/>
              <a:gd name="connsiteY0" fmla="*/ 0 h 421640"/>
              <a:gd name="connsiteX1" fmla="*/ 711200 w 1026160"/>
              <a:gd name="connsiteY1" fmla="*/ 76200 h 421640"/>
              <a:gd name="connsiteX2" fmla="*/ 1026160 w 1026160"/>
              <a:gd name="connsiteY2" fmla="*/ 421640 h 42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160" h="421640">
                <a:moveTo>
                  <a:pt x="0" y="0"/>
                </a:moveTo>
                <a:cubicBezTo>
                  <a:pt x="270086" y="2963"/>
                  <a:pt x="540173" y="5927"/>
                  <a:pt x="711200" y="76200"/>
                </a:cubicBezTo>
                <a:cubicBezTo>
                  <a:pt x="882227" y="146473"/>
                  <a:pt x="954193" y="284056"/>
                  <a:pt x="1026160" y="421640"/>
                </a:cubicBezTo>
              </a:path>
            </a:pathLst>
          </a:custGeom>
          <a:noFill/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4C8489-2CEB-599A-87A4-DA9CE35B8CC1}"/>
              </a:ext>
            </a:extLst>
          </p:cNvPr>
          <p:cNvSpPr txBox="1"/>
          <p:nvPr/>
        </p:nvSpPr>
        <p:spPr>
          <a:xfrm>
            <a:off x="1394122" y="1726417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点击事件</a:t>
            </a:r>
          </a:p>
        </p:txBody>
      </p:sp>
      <p:grpSp>
        <p:nvGrpSpPr>
          <p:cNvPr id="57" name="Google Shape;16759;p75">
            <a:extLst>
              <a:ext uri="{FF2B5EF4-FFF2-40B4-BE49-F238E27FC236}">
                <a16:creationId xmlns:a16="http://schemas.microsoft.com/office/drawing/2014/main" id="{041EF097-AC84-3858-1706-B3981D0581D9}"/>
              </a:ext>
            </a:extLst>
          </p:cNvPr>
          <p:cNvGrpSpPr/>
          <p:nvPr/>
        </p:nvGrpSpPr>
        <p:grpSpPr>
          <a:xfrm>
            <a:off x="1838098" y="1155151"/>
            <a:ext cx="563034" cy="563922"/>
            <a:chOff x="6979200" y="2485750"/>
            <a:chExt cx="363425" cy="364000"/>
          </a:xfrm>
          <a:solidFill>
            <a:schemeClr val="bg1">
              <a:lumMod val="60000"/>
              <a:lumOff val="40000"/>
            </a:schemeClr>
          </a:solidFill>
        </p:grpSpPr>
        <p:sp>
          <p:nvSpPr>
            <p:cNvPr id="58" name="Google Shape;16760;p75">
              <a:extLst>
                <a:ext uri="{FF2B5EF4-FFF2-40B4-BE49-F238E27FC236}">
                  <a16:creationId xmlns:a16="http://schemas.microsoft.com/office/drawing/2014/main" id="{4278A9AE-DFDA-8633-0F32-E666370D166E}"/>
                </a:ext>
              </a:extLst>
            </p:cNvPr>
            <p:cNvSpPr/>
            <p:nvPr/>
          </p:nvSpPr>
          <p:spPr>
            <a:xfrm>
              <a:off x="7221450" y="2835850"/>
              <a:ext cx="15475" cy="13900"/>
            </a:xfrm>
            <a:custGeom>
              <a:avLst/>
              <a:gdLst/>
              <a:ahLst/>
              <a:cxnLst/>
              <a:rect l="l" t="t" r="r" b="b"/>
              <a:pathLst>
                <a:path w="619" h="556" extrusionOk="0">
                  <a:moveTo>
                    <a:pt x="309" y="0"/>
                  </a:moveTo>
                  <a:cubicBezTo>
                    <a:pt x="178" y="0"/>
                    <a:pt x="47" y="85"/>
                    <a:pt x="32" y="255"/>
                  </a:cubicBezTo>
                  <a:cubicBezTo>
                    <a:pt x="1" y="455"/>
                    <a:pt x="155" y="556"/>
                    <a:pt x="309" y="556"/>
                  </a:cubicBezTo>
                  <a:cubicBezTo>
                    <a:pt x="464" y="556"/>
                    <a:pt x="618" y="455"/>
                    <a:pt x="587" y="255"/>
                  </a:cubicBezTo>
                  <a:cubicBezTo>
                    <a:pt x="572" y="85"/>
                    <a:pt x="441" y="0"/>
                    <a:pt x="3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761;p75">
              <a:extLst>
                <a:ext uri="{FF2B5EF4-FFF2-40B4-BE49-F238E27FC236}">
                  <a16:creationId xmlns:a16="http://schemas.microsoft.com/office/drawing/2014/main" id="{2599E516-D021-E809-A33F-413E3089B1C5}"/>
                </a:ext>
              </a:extLst>
            </p:cNvPr>
            <p:cNvSpPr/>
            <p:nvPr/>
          </p:nvSpPr>
          <p:spPr>
            <a:xfrm>
              <a:off x="6979200" y="2485750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420" y="556"/>
                  </a:moveTo>
                  <a:cubicBezTo>
                    <a:pt x="1574" y="556"/>
                    <a:pt x="1698" y="710"/>
                    <a:pt x="1698" y="865"/>
                  </a:cubicBezTo>
                  <a:lnTo>
                    <a:pt x="1698" y="3118"/>
                  </a:lnTo>
                  <a:cubicBezTo>
                    <a:pt x="1698" y="3272"/>
                    <a:pt x="1574" y="3395"/>
                    <a:pt x="1420" y="3395"/>
                  </a:cubicBezTo>
                  <a:lnTo>
                    <a:pt x="864" y="3395"/>
                  </a:lnTo>
                  <a:cubicBezTo>
                    <a:pt x="710" y="3395"/>
                    <a:pt x="587" y="3272"/>
                    <a:pt x="587" y="3118"/>
                  </a:cubicBezTo>
                  <a:lnTo>
                    <a:pt x="587" y="865"/>
                  </a:lnTo>
                  <a:cubicBezTo>
                    <a:pt x="587" y="710"/>
                    <a:pt x="710" y="556"/>
                    <a:pt x="864" y="556"/>
                  </a:cubicBezTo>
                  <a:close/>
                  <a:moveTo>
                    <a:pt x="10277" y="556"/>
                  </a:moveTo>
                  <a:cubicBezTo>
                    <a:pt x="10431" y="556"/>
                    <a:pt x="10555" y="710"/>
                    <a:pt x="10555" y="865"/>
                  </a:cubicBezTo>
                  <a:lnTo>
                    <a:pt x="10555" y="3118"/>
                  </a:lnTo>
                  <a:cubicBezTo>
                    <a:pt x="10555" y="3272"/>
                    <a:pt x="10431" y="3395"/>
                    <a:pt x="10277" y="3395"/>
                  </a:cubicBezTo>
                  <a:lnTo>
                    <a:pt x="9413" y="3395"/>
                  </a:lnTo>
                  <a:lnTo>
                    <a:pt x="9413" y="2840"/>
                  </a:lnTo>
                  <a:cubicBezTo>
                    <a:pt x="9413" y="2223"/>
                    <a:pt x="8919" y="1729"/>
                    <a:pt x="8302" y="1698"/>
                  </a:cubicBezTo>
                  <a:cubicBezTo>
                    <a:pt x="7685" y="1698"/>
                    <a:pt x="7160" y="2223"/>
                    <a:pt x="7160" y="2840"/>
                  </a:cubicBezTo>
                  <a:lnTo>
                    <a:pt x="7160" y="3426"/>
                  </a:lnTo>
                  <a:lnTo>
                    <a:pt x="6296" y="3426"/>
                  </a:lnTo>
                  <a:cubicBezTo>
                    <a:pt x="6142" y="3426"/>
                    <a:pt x="6018" y="3272"/>
                    <a:pt x="6018" y="3118"/>
                  </a:cubicBezTo>
                  <a:lnTo>
                    <a:pt x="6018" y="865"/>
                  </a:lnTo>
                  <a:cubicBezTo>
                    <a:pt x="6018" y="710"/>
                    <a:pt x="6142" y="556"/>
                    <a:pt x="6296" y="556"/>
                  </a:cubicBezTo>
                  <a:close/>
                  <a:moveTo>
                    <a:pt x="1420" y="5833"/>
                  </a:moveTo>
                  <a:cubicBezTo>
                    <a:pt x="1574" y="5833"/>
                    <a:pt x="1698" y="5988"/>
                    <a:pt x="1698" y="6142"/>
                  </a:cubicBezTo>
                  <a:lnTo>
                    <a:pt x="1698" y="8395"/>
                  </a:lnTo>
                  <a:cubicBezTo>
                    <a:pt x="1698" y="8549"/>
                    <a:pt x="1574" y="8673"/>
                    <a:pt x="1420" y="8673"/>
                  </a:cubicBezTo>
                  <a:lnTo>
                    <a:pt x="864" y="8673"/>
                  </a:lnTo>
                  <a:cubicBezTo>
                    <a:pt x="710" y="8673"/>
                    <a:pt x="587" y="8549"/>
                    <a:pt x="587" y="8395"/>
                  </a:cubicBezTo>
                  <a:lnTo>
                    <a:pt x="587" y="6142"/>
                  </a:lnTo>
                  <a:cubicBezTo>
                    <a:pt x="587" y="5988"/>
                    <a:pt x="710" y="5833"/>
                    <a:pt x="864" y="5833"/>
                  </a:cubicBezTo>
                  <a:close/>
                  <a:moveTo>
                    <a:pt x="1459" y="11138"/>
                  </a:moveTo>
                  <a:cubicBezTo>
                    <a:pt x="1595" y="11138"/>
                    <a:pt x="1698" y="11279"/>
                    <a:pt x="1698" y="11419"/>
                  </a:cubicBezTo>
                  <a:lnTo>
                    <a:pt x="1698" y="13672"/>
                  </a:lnTo>
                  <a:cubicBezTo>
                    <a:pt x="1698" y="13827"/>
                    <a:pt x="1574" y="13981"/>
                    <a:pt x="1420" y="13981"/>
                  </a:cubicBezTo>
                  <a:lnTo>
                    <a:pt x="864" y="13981"/>
                  </a:lnTo>
                  <a:cubicBezTo>
                    <a:pt x="710" y="13950"/>
                    <a:pt x="587" y="13827"/>
                    <a:pt x="587" y="13672"/>
                  </a:cubicBezTo>
                  <a:lnTo>
                    <a:pt x="587" y="11419"/>
                  </a:lnTo>
                  <a:cubicBezTo>
                    <a:pt x="587" y="11265"/>
                    <a:pt x="710" y="11142"/>
                    <a:pt x="864" y="11142"/>
                  </a:cubicBezTo>
                  <a:lnTo>
                    <a:pt x="1420" y="11142"/>
                  </a:lnTo>
                  <a:cubicBezTo>
                    <a:pt x="1433" y="11139"/>
                    <a:pt x="1446" y="11138"/>
                    <a:pt x="1459" y="11138"/>
                  </a:cubicBezTo>
                  <a:close/>
                  <a:moveTo>
                    <a:pt x="864" y="1"/>
                  </a:moveTo>
                  <a:cubicBezTo>
                    <a:pt x="401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401" y="3982"/>
                    <a:pt x="864" y="3982"/>
                  </a:cubicBezTo>
                  <a:lnTo>
                    <a:pt x="1420" y="3982"/>
                  </a:lnTo>
                  <a:cubicBezTo>
                    <a:pt x="1883" y="3982"/>
                    <a:pt x="2284" y="3581"/>
                    <a:pt x="2284" y="3118"/>
                  </a:cubicBezTo>
                  <a:lnTo>
                    <a:pt x="2284" y="2284"/>
                  </a:lnTo>
                  <a:lnTo>
                    <a:pt x="3580" y="2284"/>
                  </a:lnTo>
                  <a:lnTo>
                    <a:pt x="3580" y="6975"/>
                  </a:lnTo>
                  <a:lnTo>
                    <a:pt x="2284" y="6975"/>
                  </a:lnTo>
                  <a:lnTo>
                    <a:pt x="2284" y="6142"/>
                  </a:lnTo>
                  <a:cubicBezTo>
                    <a:pt x="2284" y="5648"/>
                    <a:pt x="1883" y="5278"/>
                    <a:pt x="1420" y="5278"/>
                  </a:cubicBezTo>
                  <a:lnTo>
                    <a:pt x="864" y="5278"/>
                  </a:lnTo>
                  <a:cubicBezTo>
                    <a:pt x="401" y="5278"/>
                    <a:pt x="0" y="5648"/>
                    <a:pt x="0" y="6142"/>
                  </a:cubicBezTo>
                  <a:lnTo>
                    <a:pt x="0" y="8395"/>
                  </a:lnTo>
                  <a:cubicBezTo>
                    <a:pt x="0" y="8858"/>
                    <a:pt x="401" y="9259"/>
                    <a:pt x="864" y="9259"/>
                  </a:cubicBezTo>
                  <a:lnTo>
                    <a:pt x="1420" y="9259"/>
                  </a:lnTo>
                  <a:cubicBezTo>
                    <a:pt x="1883" y="9259"/>
                    <a:pt x="2284" y="8858"/>
                    <a:pt x="2284" y="8395"/>
                  </a:cubicBezTo>
                  <a:lnTo>
                    <a:pt x="2284" y="7562"/>
                  </a:lnTo>
                  <a:lnTo>
                    <a:pt x="3580" y="7562"/>
                  </a:lnTo>
                  <a:lnTo>
                    <a:pt x="3580" y="12253"/>
                  </a:lnTo>
                  <a:lnTo>
                    <a:pt x="2284" y="12253"/>
                  </a:lnTo>
                  <a:lnTo>
                    <a:pt x="2284" y="11419"/>
                  </a:lnTo>
                  <a:cubicBezTo>
                    <a:pt x="2284" y="10926"/>
                    <a:pt x="1883" y="10555"/>
                    <a:pt x="1420" y="10555"/>
                  </a:cubicBezTo>
                  <a:lnTo>
                    <a:pt x="864" y="10555"/>
                  </a:lnTo>
                  <a:cubicBezTo>
                    <a:pt x="401" y="10555"/>
                    <a:pt x="0" y="10926"/>
                    <a:pt x="0" y="11419"/>
                  </a:cubicBezTo>
                  <a:lnTo>
                    <a:pt x="0" y="13672"/>
                  </a:lnTo>
                  <a:cubicBezTo>
                    <a:pt x="0" y="14135"/>
                    <a:pt x="401" y="14536"/>
                    <a:pt x="864" y="14536"/>
                  </a:cubicBezTo>
                  <a:lnTo>
                    <a:pt x="1420" y="14536"/>
                  </a:lnTo>
                  <a:cubicBezTo>
                    <a:pt x="1883" y="14536"/>
                    <a:pt x="2284" y="14166"/>
                    <a:pt x="2284" y="13672"/>
                  </a:cubicBezTo>
                  <a:lnTo>
                    <a:pt x="2284" y="12839"/>
                  </a:lnTo>
                  <a:lnTo>
                    <a:pt x="3858" y="12839"/>
                  </a:lnTo>
                  <a:cubicBezTo>
                    <a:pt x="4012" y="12839"/>
                    <a:pt x="4136" y="12716"/>
                    <a:pt x="4167" y="12561"/>
                  </a:cubicBezTo>
                  <a:lnTo>
                    <a:pt x="4167" y="2284"/>
                  </a:lnTo>
                  <a:lnTo>
                    <a:pt x="5463" y="2284"/>
                  </a:lnTo>
                  <a:lnTo>
                    <a:pt x="5463" y="3118"/>
                  </a:lnTo>
                  <a:cubicBezTo>
                    <a:pt x="5463" y="3581"/>
                    <a:pt x="5833" y="3982"/>
                    <a:pt x="6296" y="3982"/>
                  </a:cubicBezTo>
                  <a:lnTo>
                    <a:pt x="7160" y="3982"/>
                  </a:lnTo>
                  <a:lnTo>
                    <a:pt x="7160" y="7839"/>
                  </a:lnTo>
                  <a:lnTo>
                    <a:pt x="6574" y="7839"/>
                  </a:lnTo>
                  <a:cubicBezTo>
                    <a:pt x="5957" y="7839"/>
                    <a:pt x="5432" y="8364"/>
                    <a:pt x="5432" y="8981"/>
                  </a:cubicBezTo>
                  <a:lnTo>
                    <a:pt x="5432" y="10000"/>
                  </a:lnTo>
                  <a:cubicBezTo>
                    <a:pt x="5463" y="12006"/>
                    <a:pt x="6759" y="13734"/>
                    <a:pt x="8641" y="14320"/>
                  </a:cubicBezTo>
                  <a:cubicBezTo>
                    <a:pt x="8674" y="14334"/>
                    <a:pt x="8707" y="14340"/>
                    <a:pt x="8740" y="14340"/>
                  </a:cubicBezTo>
                  <a:cubicBezTo>
                    <a:pt x="8858" y="14340"/>
                    <a:pt x="8963" y="14257"/>
                    <a:pt x="9012" y="14135"/>
                  </a:cubicBezTo>
                  <a:cubicBezTo>
                    <a:pt x="9043" y="13981"/>
                    <a:pt x="8981" y="13827"/>
                    <a:pt x="8827" y="13796"/>
                  </a:cubicBezTo>
                  <a:cubicBezTo>
                    <a:pt x="7160" y="13271"/>
                    <a:pt x="6018" y="11728"/>
                    <a:pt x="6018" y="10000"/>
                  </a:cubicBezTo>
                  <a:lnTo>
                    <a:pt x="6018" y="8981"/>
                  </a:lnTo>
                  <a:cubicBezTo>
                    <a:pt x="6018" y="8642"/>
                    <a:pt x="6265" y="8395"/>
                    <a:pt x="6574" y="8395"/>
                  </a:cubicBezTo>
                  <a:lnTo>
                    <a:pt x="7160" y="8395"/>
                  </a:lnTo>
                  <a:lnTo>
                    <a:pt x="7160" y="10000"/>
                  </a:lnTo>
                  <a:cubicBezTo>
                    <a:pt x="7160" y="10154"/>
                    <a:pt x="7284" y="10278"/>
                    <a:pt x="7438" y="10278"/>
                  </a:cubicBezTo>
                  <a:cubicBezTo>
                    <a:pt x="7592" y="10278"/>
                    <a:pt x="7716" y="10154"/>
                    <a:pt x="7716" y="10000"/>
                  </a:cubicBezTo>
                  <a:lnTo>
                    <a:pt x="7716" y="2840"/>
                  </a:lnTo>
                  <a:cubicBezTo>
                    <a:pt x="7716" y="2469"/>
                    <a:pt x="8001" y="2284"/>
                    <a:pt x="8287" y="2284"/>
                  </a:cubicBezTo>
                  <a:cubicBezTo>
                    <a:pt x="8572" y="2284"/>
                    <a:pt x="8858" y="2469"/>
                    <a:pt x="8858" y="2840"/>
                  </a:cubicBezTo>
                  <a:lnTo>
                    <a:pt x="8858" y="8117"/>
                  </a:lnTo>
                  <a:cubicBezTo>
                    <a:pt x="8827" y="8333"/>
                    <a:pt x="8981" y="8441"/>
                    <a:pt x="9135" y="8441"/>
                  </a:cubicBezTo>
                  <a:cubicBezTo>
                    <a:pt x="9290" y="8441"/>
                    <a:pt x="9444" y="8333"/>
                    <a:pt x="9413" y="8117"/>
                  </a:cubicBezTo>
                  <a:lnTo>
                    <a:pt x="9413" y="6698"/>
                  </a:lnTo>
                  <a:cubicBezTo>
                    <a:pt x="9413" y="6327"/>
                    <a:pt x="9699" y="6142"/>
                    <a:pt x="9984" y="6142"/>
                  </a:cubicBezTo>
                  <a:cubicBezTo>
                    <a:pt x="10269" y="6142"/>
                    <a:pt x="10555" y="6327"/>
                    <a:pt x="10555" y="6698"/>
                  </a:cubicBezTo>
                  <a:lnTo>
                    <a:pt x="10555" y="8117"/>
                  </a:lnTo>
                  <a:cubicBezTo>
                    <a:pt x="10555" y="8272"/>
                    <a:pt x="10678" y="8395"/>
                    <a:pt x="10833" y="8395"/>
                  </a:cubicBezTo>
                  <a:cubicBezTo>
                    <a:pt x="10987" y="8395"/>
                    <a:pt x="11110" y="8272"/>
                    <a:pt x="11110" y="8117"/>
                  </a:cubicBezTo>
                  <a:lnTo>
                    <a:pt x="11110" y="7284"/>
                  </a:lnTo>
                  <a:cubicBezTo>
                    <a:pt x="11141" y="6929"/>
                    <a:pt x="11411" y="6752"/>
                    <a:pt x="11681" y="6752"/>
                  </a:cubicBezTo>
                  <a:cubicBezTo>
                    <a:pt x="11951" y="6752"/>
                    <a:pt x="12221" y="6929"/>
                    <a:pt x="12252" y="7284"/>
                  </a:cubicBezTo>
                  <a:lnTo>
                    <a:pt x="12252" y="8117"/>
                  </a:lnTo>
                  <a:cubicBezTo>
                    <a:pt x="12221" y="8333"/>
                    <a:pt x="12376" y="8441"/>
                    <a:pt x="12530" y="8441"/>
                  </a:cubicBezTo>
                  <a:cubicBezTo>
                    <a:pt x="12684" y="8441"/>
                    <a:pt x="12839" y="8333"/>
                    <a:pt x="12808" y="8117"/>
                  </a:cubicBezTo>
                  <a:lnTo>
                    <a:pt x="12808" y="7839"/>
                  </a:lnTo>
                  <a:cubicBezTo>
                    <a:pt x="12808" y="7454"/>
                    <a:pt x="13093" y="7261"/>
                    <a:pt x="13379" y="7261"/>
                  </a:cubicBezTo>
                  <a:cubicBezTo>
                    <a:pt x="13664" y="7261"/>
                    <a:pt x="13950" y="7454"/>
                    <a:pt x="13950" y="7839"/>
                  </a:cubicBezTo>
                  <a:lnTo>
                    <a:pt x="13950" y="10000"/>
                  </a:lnTo>
                  <a:cubicBezTo>
                    <a:pt x="13950" y="11728"/>
                    <a:pt x="12808" y="13271"/>
                    <a:pt x="11172" y="13796"/>
                  </a:cubicBezTo>
                  <a:cubicBezTo>
                    <a:pt x="10788" y="13851"/>
                    <a:pt x="10916" y="14345"/>
                    <a:pt x="11210" y="14345"/>
                  </a:cubicBezTo>
                  <a:cubicBezTo>
                    <a:pt x="11247" y="14345"/>
                    <a:pt x="11286" y="14337"/>
                    <a:pt x="11326" y="14320"/>
                  </a:cubicBezTo>
                  <a:cubicBezTo>
                    <a:pt x="13240" y="13734"/>
                    <a:pt x="14536" y="11975"/>
                    <a:pt x="14536" y="10000"/>
                  </a:cubicBezTo>
                  <a:lnTo>
                    <a:pt x="14536" y="7839"/>
                  </a:lnTo>
                  <a:cubicBezTo>
                    <a:pt x="14536" y="7191"/>
                    <a:pt x="14011" y="6698"/>
                    <a:pt x="13394" y="6698"/>
                  </a:cubicBezTo>
                  <a:cubicBezTo>
                    <a:pt x="13178" y="6698"/>
                    <a:pt x="12962" y="6759"/>
                    <a:pt x="12777" y="6883"/>
                  </a:cubicBezTo>
                  <a:cubicBezTo>
                    <a:pt x="12623" y="6420"/>
                    <a:pt x="12191" y="6111"/>
                    <a:pt x="11697" y="6111"/>
                  </a:cubicBezTo>
                  <a:cubicBezTo>
                    <a:pt x="11481" y="6111"/>
                    <a:pt x="11265" y="6173"/>
                    <a:pt x="11080" y="6327"/>
                  </a:cubicBezTo>
                  <a:cubicBezTo>
                    <a:pt x="10894" y="5864"/>
                    <a:pt x="10493" y="5556"/>
                    <a:pt x="9999" y="5556"/>
                  </a:cubicBezTo>
                  <a:cubicBezTo>
                    <a:pt x="9962" y="5550"/>
                    <a:pt x="9926" y="5548"/>
                    <a:pt x="9891" y="5548"/>
                  </a:cubicBezTo>
                  <a:cubicBezTo>
                    <a:pt x="9721" y="5548"/>
                    <a:pt x="9572" y="5608"/>
                    <a:pt x="9444" y="5710"/>
                  </a:cubicBezTo>
                  <a:lnTo>
                    <a:pt x="9444" y="3982"/>
                  </a:lnTo>
                  <a:lnTo>
                    <a:pt x="10277" y="3982"/>
                  </a:lnTo>
                  <a:cubicBezTo>
                    <a:pt x="10740" y="3982"/>
                    <a:pt x="11141" y="3581"/>
                    <a:pt x="11141" y="3118"/>
                  </a:cubicBezTo>
                  <a:lnTo>
                    <a:pt x="11141" y="865"/>
                  </a:lnTo>
                  <a:cubicBezTo>
                    <a:pt x="11141" y="371"/>
                    <a:pt x="10740" y="1"/>
                    <a:pt x="10277" y="1"/>
                  </a:cubicBezTo>
                  <a:lnTo>
                    <a:pt x="6296" y="1"/>
                  </a:lnTo>
                  <a:cubicBezTo>
                    <a:pt x="5833" y="1"/>
                    <a:pt x="5463" y="371"/>
                    <a:pt x="5463" y="865"/>
                  </a:cubicBezTo>
                  <a:lnTo>
                    <a:pt x="5463" y="1698"/>
                  </a:lnTo>
                  <a:lnTo>
                    <a:pt x="2284" y="1698"/>
                  </a:lnTo>
                  <a:lnTo>
                    <a:pt x="2284" y="865"/>
                  </a:lnTo>
                  <a:cubicBezTo>
                    <a:pt x="2284" y="371"/>
                    <a:pt x="1883" y="1"/>
                    <a:pt x="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913C904C-8398-991F-0252-016A0022E793}"/>
              </a:ext>
            </a:extLst>
          </p:cNvPr>
          <p:cNvSpPr txBox="1"/>
          <p:nvPr/>
        </p:nvSpPr>
        <p:spPr>
          <a:xfrm>
            <a:off x="3952825" y="3322354"/>
            <a:ext cx="1682300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B0F0"/>
                </a:solidFill>
              </a:rPr>
              <a:t>进度槽监听函数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681FC1E1-04EA-9C7A-182C-E8673244AF4B}"/>
              </a:ext>
            </a:extLst>
          </p:cNvPr>
          <p:cNvSpPr/>
          <p:nvPr/>
        </p:nvSpPr>
        <p:spPr>
          <a:xfrm rot="19810366">
            <a:off x="4358639" y="2696790"/>
            <a:ext cx="1634917" cy="461665"/>
          </a:xfrm>
          <a:custGeom>
            <a:avLst/>
            <a:gdLst>
              <a:gd name="connsiteX0" fmla="*/ 0 w 1549400"/>
              <a:gd name="connsiteY0" fmla="*/ 0 h 252695"/>
              <a:gd name="connsiteX1" fmla="*/ 939800 w 1549400"/>
              <a:gd name="connsiteY1" fmla="*/ 248920 h 252695"/>
              <a:gd name="connsiteX2" fmla="*/ 1549400 w 1549400"/>
              <a:gd name="connsiteY2" fmla="*/ 127000 h 25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400" h="252695">
                <a:moveTo>
                  <a:pt x="0" y="0"/>
                </a:moveTo>
                <a:cubicBezTo>
                  <a:pt x="340783" y="113876"/>
                  <a:pt x="681567" y="227753"/>
                  <a:pt x="939800" y="248920"/>
                </a:cubicBezTo>
                <a:cubicBezTo>
                  <a:pt x="1198033" y="270087"/>
                  <a:pt x="1373716" y="198543"/>
                  <a:pt x="1549400" y="127000"/>
                </a:cubicBezTo>
              </a:path>
            </a:pathLst>
          </a:custGeom>
          <a:noFill/>
          <a:ln>
            <a:solidFill>
              <a:srgbClr val="66FF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16EAEF35-7B6C-1C97-E964-55F93E84093D}"/>
              </a:ext>
            </a:extLst>
          </p:cNvPr>
          <p:cNvSpPr txBox="1"/>
          <p:nvPr/>
        </p:nvSpPr>
        <p:spPr>
          <a:xfrm>
            <a:off x="4454898" y="2823578"/>
            <a:ext cx="1083124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66FF99"/>
                </a:solidFill>
              </a:rPr>
              <a:t>&lt;&lt;Create&gt;&gt;</a:t>
            </a:r>
            <a:endParaRPr lang="zh-CN" altLang="en-US" sz="1200" dirty="0">
              <a:solidFill>
                <a:srgbClr val="66FF99"/>
              </a:solidFill>
            </a:endParaRPr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BE048323-64CB-FE0A-3E66-7CC86765C9BE}"/>
              </a:ext>
            </a:extLst>
          </p:cNvPr>
          <p:cNvSpPr txBox="1"/>
          <p:nvPr/>
        </p:nvSpPr>
        <p:spPr>
          <a:xfrm>
            <a:off x="6695726" y="1649266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启动线程锁</a:t>
            </a: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4B711DDA-A039-5390-842B-64D78B7E3473}"/>
              </a:ext>
            </a:extLst>
          </p:cNvPr>
          <p:cNvSpPr txBox="1"/>
          <p:nvPr/>
        </p:nvSpPr>
        <p:spPr>
          <a:xfrm>
            <a:off x="6695725" y="2008646"/>
            <a:ext cx="1569719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启动处理进程</a:t>
            </a:r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9AA02F33-49EE-F2F8-640A-AD03892CAC02}"/>
              </a:ext>
            </a:extLst>
          </p:cNvPr>
          <p:cNvSpPr txBox="1"/>
          <p:nvPr/>
        </p:nvSpPr>
        <p:spPr>
          <a:xfrm>
            <a:off x="6695725" y="2338487"/>
            <a:ext cx="1508333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读数据</a:t>
            </a:r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C36ED0FD-20E0-402F-93B5-F3FD4237EFF8}"/>
              </a:ext>
            </a:extLst>
          </p:cNvPr>
          <p:cNvSpPr txBox="1"/>
          <p:nvPr/>
        </p:nvSpPr>
        <p:spPr>
          <a:xfrm>
            <a:off x="6695726" y="2707819"/>
            <a:ext cx="1569720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词句拆分处理</a:t>
            </a:r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894FC114-EF93-3EF9-C4CA-962D54308781}"/>
              </a:ext>
            </a:extLst>
          </p:cNvPr>
          <p:cNvSpPr txBox="1"/>
          <p:nvPr/>
        </p:nvSpPr>
        <p:spPr>
          <a:xfrm>
            <a:off x="6695726" y="3095309"/>
            <a:ext cx="1569720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信息分析</a:t>
            </a:r>
          </a:p>
        </p:txBody>
      </p:sp>
      <p:sp>
        <p:nvSpPr>
          <p:cNvPr id="463" name="左中括号 462">
            <a:extLst>
              <a:ext uri="{FF2B5EF4-FFF2-40B4-BE49-F238E27FC236}">
                <a16:creationId xmlns:a16="http://schemas.microsoft.com/office/drawing/2014/main" id="{9473E0FC-CD24-A02C-C9A6-1A8E3A275FE4}"/>
              </a:ext>
            </a:extLst>
          </p:cNvPr>
          <p:cNvSpPr/>
          <p:nvPr/>
        </p:nvSpPr>
        <p:spPr>
          <a:xfrm>
            <a:off x="6648290" y="1847710"/>
            <a:ext cx="147828" cy="1451945"/>
          </a:xfrm>
          <a:prstGeom prst="leftBracket">
            <a:avLst/>
          </a:prstGeom>
          <a:noFill/>
          <a:ln>
            <a:solidFill>
              <a:srgbClr val="00B0F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C1EC84E6-8208-B959-FD64-9447F7C3AD06}"/>
              </a:ext>
            </a:extLst>
          </p:cNvPr>
          <p:cNvCxnSpPr>
            <a:cxnSpLocks/>
            <a:stCxn id="463" idx="1"/>
          </p:cNvCxnSpPr>
          <p:nvPr/>
        </p:nvCxnSpPr>
        <p:spPr>
          <a:xfrm flipH="1">
            <a:off x="5292898" y="2573683"/>
            <a:ext cx="1355392" cy="797350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3" name="文本框 472">
            <a:extLst>
              <a:ext uri="{FF2B5EF4-FFF2-40B4-BE49-F238E27FC236}">
                <a16:creationId xmlns:a16="http://schemas.microsoft.com/office/drawing/2014/main" id="{90DD8E6B-6763-DC5A-B91F-406D982E2F4C}"/>
              </a:ext>
            </a:extLst>
          </p:cNvPr>
          <p:cNvSpPr txBox="1"/>
          <p:nvPr/>
        </p:nvSpPr>
        <p:spPr>
          <a:xfrm>
            <a:off x="5388109" y="3154905"/>
            <a:ext cx="1164970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&lt;&lt;</a:t>
            </a:r>
            <a:r>
              <a:rPr lang="zh-CN" altLang="en-US" sz="1200" dirty="0">
                <a:solidFill>
                  <a:srgbClr val="00B0F0"/>
                </a:solidFill>
              </a:rPr>
              <a:t>信号传递</a:t>
            </a:r>
            <a:r>
              <a:rPr lang="en-US" altLang="zh-CN" sz="1200" dirty="0">
                <a:solidFill>
                  <a:srgbClr val="00B0F0"/>
                </a:solidFill>
              </a:rPr>
              <a:t>&gt;&gt;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E9EE3506-5B1D-C83C-056B-E2432EEA006A}"/>
              </a:ext>
            </a:extLst>
          </p:cNvPr>
          <p:cNvSpPr txBox="1"/>
          <p:nvPr/>
        </p:nvSpPr>
        <p:spPr>
          <a:xfrm>
            <a:off x="3969060" y="3657752"/>
            <a:ext cx="2054799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B0F0"/>
                </a:solidFill>
              </a:rPr>
              <a:t>处理完成槽监听函数</a:t>
            </a:r>
          </a:p>
        </p:txBody>
      </p:sp>
      <p:sp>
        <p:nvSpPr>
          <p:cNvPr id="477" name="任意多边形: 形状 476">
            <a:extLst>
              <a:ext uri="{FF2B5EF4-FFF2-40B4-BE49-F238E27FC236}">
                <a16:creationId xmlns:a16="http://schemas.microsoft.com/office/drawing/2014/main" id="{F7454A59-EE26-293A-F96B-D13D18461597}"/>
              </a:ext>
            </a:extLst>
          </p:cNvPr>
          <p:cNvSpPr/>
          <p:nvPr/>
        </p:nvSpPr>
        <p:spPr>
          <a:xfrm>
            <a:off x="3104523" y="2225040"/>
            <a:ext cx="923917" cy="1443085"/>
          </a:xfrm>
          <a:custGeom>
            <a:avLst/>
            <a:gdLst>
              <a:gd name="connsiteX0" fmla="*/ 923917 w 923917"/>
              <a:gd name="connsiteY0" fmla="*/ 1330960 h 1443085"/>
              <a:gd name="connsiteX1" fmla="*/ 756277 w 923917"/>
              <a:gd name="connsiteY1" fmla="*/ 1417320 h 1443085"/>
              <a:gd name="connsiteX2" fmla="*/ 644517 w 923917"/>
              <a:gd name="connsiteY2" fmla="*/ 1432560 h 1443085"/>
              <a:gd name="connsiteX3" fmla="*/ 385437 w 923917"/>
              <a:gd name="connsiteY3" fmla="*/ 1412240 h 1443085"/>
              <a:gd name="connsiteX4" fmla="*/ 100957 w 923917"/>
              <a:gd name="connsiteY4" fmla="*/ 1102360 h 1443085"/>
              <a:gd name="connsiteX5" fmla="*/ 9517 w 923917"/>
              <a:gd name="connsiteY5" fmla="*/ 426720 h 1443085"/>
              <a:gd name="connsiteX6" fmla="*/ 304157 w 923917"/>
              <a:gd name="connsiteY6" fmla="*/ 0 h 14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17" h="1443085">
                <a:moveTo>
                  <a:pt x="923917" y="1330960"/>
                </a:moveTo>
                <a:cubicBezTo>
                  <a:pt x="863380" y="1365673"/>
                  <a:pt x="802844" y="1400387"/>
                  <a:pt x="756277" y="1417320"/>
                </a:cubicBezTo>
                <a:cubicBezTo>
                  <a:pt x="709710" y="1434253"/>
                  <a:pt x="706324" y="1433407"/>
                  <a:pt x="644517" y="1432560"/>
                </a:cubicBezTo>
                <a:cubicBezTo>
                  <a:pt x="582710" y="1431713"/>
                  <a:pt x="476030" y="1467273"/>
                  <a:pt x="385437" y="1412240"/>
                </a:cubicBezTo>
                <a:cubicBezTo>
                  <a:pt x="294844" y="1357207"/>
                  <a:pt x="163610" y="1266613"/>
                  <a:pt x="100957" y="1102360"/>
                </a:cubicBezTo>
                <a:cubicBezTo>
                  <a:pt x="38304" y="938107"/>
                  <a:pt x="-24350" y="610447"/>
                  <a:pt x="9517" y="426720"/>
                </a:cubicBezTo>
                <a:cubicBezTo>
                  <a:pt x="43384" y="242993"/>
                  <a:pt x="173770" y="121496"/>
                  <a:pt x="304157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FBE4FA25-19D8-4E4A-9856-8619665FE0F4}"/>
              </a:ext>
            </a:extLst>
          </p:cNvPr>
          <p:cNvSpPr txBox="1"/>
          <p:nvPr/>
        </p:nvSpPr>
        <p:spPr>
          <a:xfrm>
            <a:off x="1802650" y="3214023"/>
            <a:ext cx="1484962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&lt;&lt;</a:t>
            </a:r>
            <a:r>
              <a:rPr lang="zh-CN" altLang="en-US" sz="1200" dirty="0">
                <a:solidFill>
                  <a:srgbClr val="00B0F0"/>
                </a:solidFill>
              </a:rPr>
              <a:t>进度信号更新</a:t>
            </a:r>
            <a:r>
              <a:rPr lang="en-US" altLang="zh-CN" sz="1200" dirty="0">
                <a:solidFill>
                  <a:srgbClr val="00B0F0"/>
                </a:solidFill>
              </a:rPr>
              <a:t>&gt;&gt;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483" name="任意多边形: 形状 482">
            <a:extLst>
              <a:ext uri="{FF2B5EF4-FFF2-40B4-BE49-F238E27FC236}">
                <a16:creationId xmlns:a16="http://schemas.microsoft.com/office/drawing/2014/main" id="{5DE4F669-407E-DCEA-9542-5C7437DE14BE}"/>
              </a:ext>
            </a:extLst>
          </p:cNvPr>
          <p:cNvSpPr/>
          <p:nvPr/>
        </p:nvSpPr>
        <p:spPr>
          <a:xfrm>
            <a:off x="3244215" y="3423285"/>
            <a:ext cx="762000" cy="456925"/>
          </a:xfrm>
          <a:custGeom>
            <a:avLst/>
            <a:gdLst>
              <a:gd name="connsiteX0" fmla="*/ 762000 w 762000"/>
              <a:gd name="connsiteY0" fmla="*/ 453390 h 456925"/>
              <a:gd name="connsiteX1" fmla="*/ 308610 w 762000"/>
              <a:gd name="connsiteY1" fmla="*/ 390525 h 456925"/>
              <a:gd name="connsiteX2" fmla="*/ 0 w 762000"/>
              <a:gd name="connsiteY2" fmla="*/ 0 h 45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456925">
                <a:moveTo>
                  <a:pt x="762000" y="453390"/>
                </a:moveTo>
                <a:cubicBezTo>
                  <a:pt x="598805" y="459740"/>
                  <a:pt x="435610" y="466090"/>
                  <a:pt x="308610" y="390525"/>
                </a:cubicBezTo>
                <a:cubicBezTo>
                  <a:pt x="181610" y="314960"/>
                  <a:pt x="90805" y="157480"/>
                  <a:pt x="0" y="0"/>
                </a:cubicBezTo>
              </a:path>
            </a:pathLst>
          </a:custGeom>
          <a:noFill/>
          <a:ln cap="rnd">
            <a:solidFill>
              <a:srgbClr val="00B0F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CDAE846B-F476-DD07-BDF7-297FDA90A916}"/>
              </a:ext>
            </a:extLst>
          </p:cNvPr>
          <p:cNvSpPr txBox="1"/>
          <p:nvPr/>
        </p:nvSpPr>
        <p:spPr>
          <a:xfrm>
            <a:off x="2119615" y="3686599"/>
            <a:ext cx="1484962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&lt;&lt;</a:t>
            </a:r>
            <a:r>
              <a:rPr lang="zh-CN" altLang="en-US" sz="1200" dirty="0">
                <a:solidFill>
                  <a:srgbClr val="00B0F0"/>
                </a:solidFill>
              </a:rPr>
              <a:t>分析结果加载</a:t>
            </a:r>
            <a:r>
              <a:rPr lang="en-US" altLang="zh-CN" sz="1200" dirty="0">
                <a:solidFill>
                  <a:srgbClr val="00B0F0"/>
                </a:solidFill>
              </a:rPr>
              <a:t>&gt;&gt;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pic>
        <p:nvPicPr>
          <p:cNvPr id="485" name="图片 484">
            <a:extLst>
              <a:ext uri="{FF2B5EF4-FFF2-40B4-BE49-F238E27FC236}">
                <a16:creationId xmlns:a16="http://schemas.microsoft.com/office/drawing/2014/main" id="{4EE4A2CA-EBCB-B617-E570-4A2CDB5C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58" y="1126041"/>
            <a:ext cx="7387200" cy="3425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77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实时爬取数据分析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38098" y="588776"/>
            <a:ext cx="36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实时爬取数据分析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6988;p75">
            <a:extLst>
              <a:ext uri="{FF2B5EF4-FFF2-40B4-BE49-F238E27FC236}">
                <a16:creationId xmlns:a16="http://schemas.microsoft.com/office/drawing/2014/main" id="{B54F2C11-FAD5-9262-6DD9-788A7C86B9C1}"/>
              </a:ext>
            </a:extLst>
          </p:cNvPr>
          <p:cNvGrpSpPr/>
          <p:nvPr/>
        </p:nvGrpSpPr>
        <p:grpSpPr>
          <a:xfrm>
            <a:off x="3639345" y="2804244"/>
            <a:ext cx="529858" cy="617692"/>
            <a:chOff x="7749975" y="3052825"/>
            <a:chExt cx="311725" cy="363400"/>
          </a:xfrm>
          <a:solidFill>
            <a:srgbClr val="66FF99"/>
          </a:solidFill>
        </p:grpSpPr>
        <p:sp>
          <p:nvSpPr>
            <p:cNvPr id="16" name="Google Shape;16989;p75">
              <a:extLst>
                <a:ext uri="{FF2B5EF4-FFF2-40B4-BE49-F238E27FC236}">
                  <a16:creationId xmlns:a16="http://schemas.microsoft.com/office/drawing/2014/main" id="{B90F5969-2C43-428E-98C5-45B8F7A58DA8}"/>
                </a:ext>
              </a:extLst>
            </p:cNvPr>
            <p:cNvSpPr/>
            <p:nvPr/>
          </p:nvSpPr>
          <p:spPr>
            <a:xfrm>
              <a:off x="7868025" y="3295875"/>
              <a:ext cx="66375" cy="56550"/>
            </a:xfrm>
            <a:custGeom>
              <a:avLst/>
              <a:gdLst/>
              <a:ahLst/>
              <a:cxnLst/>
              <a:rect l="l" t="t" r="r" b="b"/>
              <a:pathLst>
                <a:path w="2655" h="2262" extrusionOk="0">
                  <a:moveTo>
                    <a:pt x="1522" y="553"/>
                  </a:moveTo>
                  <a:cubicBezTo>
                    <a:pt x="1812" y="553"/>
                    <a:pt x="2099" y="775"/>
                    <a:pt x="2099" y="1111"/>
                  </a:cubicBezTo>
                  <a:cubicBezTo>
                    <a:pt x="2099" y="1451"/>
                    <a:pt x="1852" y="1698"/>
                    <a:pt x="1512" y="1698"/>
                  </a:cubicBezTo>
                  <a:cubicBezTo>
                    <a:pt x="1018" y="1698"/>
                    <a:pt x="772" y="1081"/>
                    <a:pt x="1142" y="710"/>
                  </a:cubicBezTo>
                  <a:cubicBezTo>
                    <a:pt x="1250" y="602"/>
                    <a:pt x="1387" y="553"/>
                    <a:pt x="1522" y="553"/>
                  </a:cubicBezTo>
                  <a:close/>
                  <a:moveTo>
                    <a:pt x="1512" y="0"/>
                  </a:moveTo>
                  <a:cubicBezTo>
                    <a:pt x="525" y="0"/>
                    <a:pt x="0" y="1204"/>
                    <a:pt x="710" y="1914"/>
                  </a:cubicBezTo>
                  <a:cubicBezTo>
                    <a:pt x="950" y="2154"/>
                    <a:pt x="1240" y="2262"/>
                    <a:pt x="1521" y="2262"/>
                  </a:cubicBezTo>
                  <a:cubicBezTo>
                    <a:pt x="2106" y="2262"/>
                    <a:pt x="2654" y="1799"/>
                    <a:pt x="2654" y="1111"/>
                  </a:cubicBezTo>
                  <a:cubicBezTo>
                    <a:pt x="2654" y="494"/>
                    <a:pt x="2160" y="0"/>
                    <a:pt x="15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990;p75">
              <a:extLst>
                <a:ext uri="{FF2B5EF4-FFF2-40B4-BE49-F238E27FC236}">
                  <a16:creationId xmlns:a16="http://schemas.microsoft.com/office/drawing/2014/main" id="{B1B6DE18-9859-7F39-A0B3-796C7461254E}"/>
                </a:ext>
              </a:extLst>
            </p:cNvPr>
            <p:cNvSpPr/>
            <p:nvPr/>
          </p:nvSpPr>
          <p:spPr>
            <a:xfrm>
              <a:off x="7749975" y="3052825"/>
              <a:ext cx="311725" cy="363400"/>
            </a:xfrm>
            <a:custGeom>
              <a:avLst/>
              <a:gdLst/>
              <a:ahLst/>
              <a:cxnLst/>
              <a:rect l="l" t="t" r="r" b="b"/>
              <a:pathLst>
                <a:path w="12469" h="14536" extrusionOk="0">
                  <a:moveTo>
                    <a:pt x="9382" y="587"/>
                  </a:moveTo>
                  <a:lnTo>
                    <a:pt x="9382" y="1729"/>
                  </a:lnTo>
                  <a:lnTo>
                    <a:pt x="587" y="1729"/>
                  </a:lnTo>
                  <a:lnTo>
                    <a:pt x="587" y="865"/>
                  </a:lnTo>
                  <a:cubicBezTo>
                    <a:pt x="556" y="711"/>
                    <a:pt x="710" y="587"/>
                    <a:pt x="864" y="587"/>
                  </a:cubicBezTo>
                  <a:close/>
                  <a:moveTo>
                    <a:pt x="11635" y="587"/>
                  </a:moveTo>
                  <a:cubicBezTo>
                    <a:pt x="11789" y="587"/>
                    <a:pt x="11913" y="711"/>
                    <a:pt x="11913" y="865"/>
                  </a:cubicBezTo>
                  <a:lnTo>
                    <a:pt x="11913" y="1729"/>
                  </a:lnTo>
                  <a:lnTo>
                    <a:pt x="9938" y="1729"/>
                  </a:lnTo>
                  <a:lnTo>
                    <a:pt x="9938" y="587"/>
                  </a:lnTo>
                  <a:close/>
                  <a:moveTo>
                    <a:pt x="11944" y="2285"/>
                  </a:moveTo>
                  <a:lnTo>
                    <a:pt x="11944" y="10278"/>
                  </a:lnTo>
                  <a:cubicBezTo>
                    <a:pt x="11944" y="10432"/>
                    <a:pt x="11820" y="10556"/>
                    <a:pt x="11666" y="10556"/>
                  </a:cubicBezTo>
                  <a:lnTo>
                    <a:pt x="11635" y="10587"/>
                  </a:lnTo>
                  <a:lnTo>
                    <a:pt x="9938" y="10587"/>
                  </a:lnTo>
                  <a:lnTo>
                    <a:pt x="9938" y="10000"/>
                  </a:lnTo>
                  <a:cubicBezTo>
                    <a:pt x="9938" y="9846"/>
                    <a:pt x="9814" y="9722"/>
                    <a:pt x="9660" y="9722"/>
                  </a:cubicBezTo>
                  <a:lnTo>
                    <a:pt x="8827" y="9722"/>
                  </a:lnTo>
                  <a:cubicBezTo>
                    <a:pt x="8765" y="9537"/>
                    <a:pt x="8642" y="9352"/>
                    <a:pt x="8518" y="9198"/>
                  </a:cubicBezTo>
                  <a:lnTo>
                    <a:pt x="8950" y="8488"/>
                  </a:lnTo>
                  <a:cubicBezTo>
                    <a:pt x="9012" y="8334"/>
                    <a:pt x="8981" y="8179"/>
                    <a:pt x="8827" y="8087"/>
                  </a:cubicBezTo>
                  <a:lnTo>
                    <a:pt x="7345" y="7223"/>
                  </a:lnTo>
                  <a:cubicBezTo>
                    <a:pt x="7312" y="7206"/>
                    <a:pt x="7275" y="7198"/>
                    <a:pt x="7236" y="7198"/>
                  </a:cubicBezTo>
                  <a:cubicBezTo>
                    <a:pt x="7131" y="7198"/>
                    <a:pt x="7020" y="7256"/>
                    <a:pt x="6975" y="7346"/>
                  </a:cubicBezTo>
                  <a:lnTo>
                    <a:pt x="6574" y="8025"/>
                  </a:lnTo>
                  <a:lnTo>
                    <a:pt x="5926" y="8025"/>
                  </a:lnTo>
                  <a:lnTo>
                    <a:pt x="5555" y="7346"/>
                  </a:lnTo>
                  <a:cubicBezTo>
                    <a:pt x="5488" y="7256"/>
                    <a:pt x="5387" y="7198"/>
                    <a:pt x="5277" y="7198"/>
                  </a:cubicBezTo>
                  <a:cubicBezTo>
                    <a:pt x="5237" y="7198"/>
                    <a:pt x="5195" y="7206"/>
                    <a:pt x="5154" y="7223"/>
                  </a:cubicBezTo>
                  <a:lnTo>
                    <a:pt x="3704" y="8087"/>
                  </a:lnTo>
                  <a:cubicBezTo>
                    <a:pt x="3642" y="8118"/>
                    <a:pt x="3580" y="8179"/>
                    <a:pt x="3549" y="8272"/>
                  </a:cubicBezTo>
                  <a:cubicBezTo>
                    <a:pt x="3549" y="8334"/>
                    <a:pt x="3549" y="8426"/>
                    <a:pt x="3580" y="8488"/>
                  </a:cubicBezTo>
                  <a:lnTo>
                    <a:pt x="4012" y="9198"/>
                  </a:lnTo>
                  <a:cubicBezTo>
                    <a:pt x="3889" y="9352"/>
                    <a:pt x="3765" y="9537"/>
                    <a:pt x="3673" y="9722"/>
                  </a:cubicBezTo>
                  <a:lnTo>
                    <a:pt x="2870" y="9722"/>
                  </a:lnTo>
                  <a:cubicBezTo>
                    <a:pt x="2716" y="9722"/>
                    <a:pt x="2593" y="9846"/>
                    <a:pt x="2593" y="10000"/>
                  </a:cubicBezTo>
                  <a:lnTo>
                    <a:pt x="2593" y="10587"/>
                  </a:lnTo>
                  <a:lnTo>
                    <a:pt x="895" y="10587"/>
                  </a:lnTo>
                  <a:cubicBezTo>
                    <a:pt x="710" y="10587"/>
                    <a:pt x="587" y="10463"/>
                    <a:pt x="587" y="10278"/>
                  </a:cubicBezTo>
                  <a:lnTo>
                    <a:pt x="587" y="2285"/>
                  </a:lnTo>
                  <a:close/>
                  <a:moveTo>
                    <a:pt x="7314" y="7871"/>
                  </a:moveTo>
                  <a:lnTo>
                    <a:pt x="8271" y="8426"/>
                  </a:lnTo>
                  <a:lnTo>
                    <a:pt x="7901" y="9043"/>
                  </a:lnTo>
                  <a:cubicBezTo>
                    <a:pt x="7870" y="9167"/>
                    <a:pt x="7870" y="9290"/>
                    <a:pt x="7932" y="9383"/>
                  </a:cubicBezTo>
                  <a:cubicBezTo>
                    <a:pt x="8117" y="9599"/>
                    <a:pt x="8271" y="9815"/>
                    <a:pt x="8364" y="10093"/>
                  </a:cubicBezTo>
                  <a:cubicBezTo>
                    <a:pt x="8395" y="10216"/>
                    <a:pt x="8518" y="10278"/>
                    <a:pt x="8642" y="10278"/>
                  </a:cubicBezTo>
                  <a:lnTo>
                    <a:pt x="9351" y="10278"/>
                  </a:lnTo>
                  <a:lnTo>
                    <a:pt x="9382" y="11420"/>
                  </a:lnTo>
                  <a:lnTo>
                    <a:pt x="8642" y="11420"/>
                  </a:lnTo>
                  <a:cubicBezTo>
                    <a:pt x="8518" y="11420"/>
                    <a:pt x="8425" y="11512"/>
                    <a:pt x="8395" y="11605"/>
                  </a:cubicBezTo>
                  <a:cubicBezTo>
                    <a:pt x="8302" y="11883"/>
                    <a:pt x="8148" y="12130"/>
                    <a:pt x="7963" y="12346"/>
                  </a:cubicBezTo>
                  <a:cubicBezTo>
                    <a:pt x="7901" y="12438"/>
                    <a:pt x="7870" y="12562"/>
                    <a:pt x="7932" y="12685"/>
                  </a:cubicBezTo>
                  <a:lnTo>
                    <a:pt x="8302" y="13302"/>
                  </a:lnTo>
                  <a:lnTo>
                    <a:pt x="7314" y="13889"/>
                  </a:lnTo>
                  <a:lnTo>
                    <a:pt x="6975" y="13241"/>
                  </a:lnTo>
                  <a:cubicBezTo>
                    <a:pt x="6924" y="13164"/>
                    <a:pt x="6832" y="13109"/>
                    <a:pt x="6732" y="13109"/>
                  </a:cubicBezTo>
                  <a:cubicBezTo>
                    <a:pt x="6710" y="13109"/>
                    <a:pt x="6688" y="13112"/>
                    <a:pt x="6666" y="13117"/>
                  </a:cubicBezTo>
                  <a:cubicBezTo>
                    <a:pt x="6527" y="13148"/>
                    <a:pt x="6389" y="13164"/>
                    <a:pt x="6250" y="13164"/>
                  </a:cubicBezTo>
                  <a:cubicBezTo>
                    <a:pt x="6111" y="13164"/>
                    <a:pt x="5972" y="13148"/>
                    <a:pt x="5833" y="13117"/>
                  </a:cubicBezTo>
                  <a:cubicBezTo>
                    <a:pt x="5811" y="13112"/>
                    <a:pt x="5789" y="13109"/>
                    <a:pt x="5768" y="13109"/>
                  </a:cubicBezTo>
                  <a:cubicBezTo>
                    <a:pt x="5668" y="13109"/>
                    <a:pt x="5575" y="13164"/>
                    <a:pt x="5524" y="13241"/>
                  </a:cubicBezTo>
                  <a:lnTo>
                    <a:pt x="5185" y="13889"/>
                  </a:lnTo>
                  <a:lnTo>
                    <a:pt x="4197" y="13302"/>
                  </a:lnTo>
                  <a:lnTo>
                    <a:pt x="4568" y="12685"/>
                  </a:lnTo>
                  <a:cubicBezTo>
                    <a:pt x="4629" y="12562"/>
                    <a:pt x="4629" y="12438"/>
                    <a:pt x="4537" y="12346"/>
                  </a:cubicBezTo>
                  <a:cubicBezTo>
                    <a:pt x="4383" y="12130"/>
                    <a:pt x="4228" y="11883"/>
                    <a:pt x="4136" y="11605"/>
                  </a:cubicBezTo>
                  <a:cubicBezTo>
                    <a:pt x="4105" y="11512"/>
                    <a:pt x="3981" y="11420"/>
                    <a:pt x="3858" y="11420"/>
                  </a:cubicBezTo>
                  <a:lnTo>
                    <a:pt x="3117" y="11420"/>
                  </a:lnTo>
                  <a:lnTo>
                    <a:pt x="3117" y="10278"/>
                  </a:lnTo>
                  <a:lnTo>
                    <a:pt x="3858" y="10278"/>
                  </a:lnTo>
                  <a:cubicBezTo>
                    <a:pt x="3981" y="10278"/>
                    <a:pt x="4074" y="10216"/>
                    <a:pt x="4105" y="10093"/>
                  </a:cubicBezTo>
                  <a:cubicBezTo>
                    <a:pt x="4197" y="9815"/>
                    <a:pt x="4352" y="9599"/>
                    <a:pt x="4537" y="9383"/>
                  </a:cubicBezTo>
                  <a:cubicBezTo>
                    <a:pt x="4599" y="9290"/>
                    <a:pt x="4629" y="9167"/>
                    <a:pt x="4568" y="9043"/>
                  </a:cubicBezTo>
                  <a:lnTo>
                    <a:pt x="4167" y="8426"/>
                  </a:lnTo>
                  <a:lnTo>
                    <a:pt x="5154" y="7871"/>
                  </a:lnTo>
                  <a:lnTo>
                    <a:pt x="5524" y="8488"/>
                  </a:lnTo>
                  <a:cubicBezTo>
                    <a:pt x="5575" y="8564"/>
                    <a:pt x="5668" y="8619"/>
                    <a:pt x="5751" y="8619"/>
                  </a:cubicBezTo>
                  <a:cubicBezTo>
                    <a:pt x="5768" y="8619"/>
                    <a:pt x="5786" y="8617"/>
                    <a:pt x="5802" y="8611"/>
                  </a:cubicBezTo>
                  <a:cubicBezTo>
                    <a:pt x="5941" y="8581"/>
                    <a:pt x="6080" y="8565"/>
                    <a:pt x="6219" y="8565"/>
                  </a:cubicBezTo>
                  <a:cubicBezTo>
                    <a:pt x="6358" y="8565"/>
                    <a:pt x="6497" y="8581"/>
                    <a:pt x="6635" y="8611"/>
                  </a:cubicBezTo>
                  <a:cubicBezTo>
                    <a:pt x="6657" y="8617"/>
                    <a:pt x="6679" y="8619"/>
                    <a:pt x="6701" y="8619"/>
                  </a:cubicBezTo>
                  <a:cubicBezTo>
                    <a:pt x="6801" y="8619"/>
                    <a:pt x="6893" y="8564"/>
                    <a:pt x="6944" y="8488"/>
                  </a:cubicBezTo>
                  <a:lnTo>
                    <a:pt x="7314" y="7871"/>
                  </a:lnTo>
                  <a:close/>
                  <a:moveTo>
                    <a:pt x="11604" y="1"/>
                  </a:moveTo>
                  <a:lnTo>
                    <a:pt x="11635" y="32"/>
                  </a:lnTo>
                  <a:lnTo>
                    <a:pt x="833" y="32"/>
                  </a:lnTo>
                  <a:cubicBezTo>
                    <a:pt x="371" y="32"/>
                    <a:pt x="0" y="402"/>
                    <a:pt x="0" y="865"/>
                  </a:cubicBezTo>
                  <a:lnTo>
                    <a:pt x="0" y="10278"/>
                  </a:lnTo>
                  <a:cubicBezTo>
                    <a:pt x="0" y="10741"/>
                    <a:pt x="371" y="11111"/>
                    <a:pt x="833" y="11111"/>
                  </a:cubicBezTo>
                  <a:lnTo>
                    <a:pt x="2562" y="11111"/>
                  </a:lnTo>
                  <a:lnTo>
                    <a:pt x="2562" y="11698"/>
                  </a:lnTo>
                  <a:cubicBezTo>
                    <a:pt x="2562" y="11852"/>
                    <a:pt x="2685" y="11975"/>
                    <a:pt x="2839" y="11975"/>
                  </a:cubicBezTo>
                  <a:lnTo>
                    <a:pt x="3642" y="11975"/>
                  </a:lnTo>
                  <a:cubicBezTo>
                    <a:pt x="3734" y="12191"/>
                    <a:pt x="3827" y="12377"/>
                    <a:pt x="3951" y="12531"/>
                  </a:cubicBezTo>
                  <a:lnTo>
                    <a:pt x="3549" y="13272"/>
                  </a:lnTo>
                  <a:cubicBezTo>
                    <a:pt x="3518" y="13333"/>
                    <a:pt x="3488" y="13395"/>
                    <a:pt x="3518" y="13457"/>
                  </a:cubicBezTo>
                  <a:cubicBezTo>
                    <a:pt x="3549" y="13549"/>
                    <a:pt x="3580" y="13611"/>
                    <a:pt x="3642" y="13642"/>
                  </a:cubicBezTo>
                  <a:lnTo>
                    <a:pt x="5123" y="14506"/>
                  </a:lnTo>
                  <a:cubicBezTo>
                    <a:pt x="5172" y="14526"/>
                    <a:pt x="5221" y="14536"/>
                    <a:pt x="5268" y="14536"/>
                  </a:cubicBezTo>
                  <a:cubicBezTo>
                    <a:pt x="5369" y="14536"/>
                    <a:pt x="5461" y="14488"/>
                    <a:pt x="5524" y="14383"/>
                  </a:cubicBezTo>
                  <a:lnTo>
                    <a:pt x="5895" y="13704"/>
                  </a:lnTo>
                  <a:lnTo>
                    <a:pt x="6543" y="13704"/>
                  </a:lnTo>
                  <a:lnTo>
                    <a:pt x="6944" y="14383"/>
                  </a:lnTo>
                  <a:cubicBezTo>
                    <a:pt x="6986" y="14488"/>
                    <a:pt x="7086" y="14536"/>
                    <a:pt x="7184" y="14536"/>
                  </a:cubicBezTo>
                  <a:cubicBezTo>
                    <a:pt x="7230" y="14536"/>
                    <a:pt x="7275" y="14526"/>
                    <a:pt x="7314" y="14506"/>
                  </a:cubicBezTo>
                  <a:lnTo>
                    <a:pt x="8796" y="13642"/>
                  </a:lnTo>
                  <a:cubicBezTo>
                    <a:pt x="8919" y="13549"/>
                    <a:pt x="8981" y="13395"/>
                    <a:pt x="8888" y="13272"/>
                  </a:cubicBezTo>
                  <a:lnTo>
                    <a:pt x="8487" y="12531"/>
                  </a:lnTo>
                  <a:cubicBezTo>
                    <a:pt x="8611" y="12377"/>
                    <a:pt x="8703" y="12191"/>
                    <a:pt x="8796" y="11975"/>
                  </a:cubicBezTo>
                  <a:lnTo>
                    <a:pt x="9629" y="11975"/>
                  </a:lnTo>
                  <a:cubicBezTo>
                    <a:pt x="9783" y="11975"/>
                    <a:pt x="9907" y="11852"/>
                    <a:pt x="9907" y="11698"/>
                  </a:cubicBezTo>
                  <a:lnTo>
                    <a:pt x="9907" y="11142"/>
                  </a:lnTo>
                  <a:lnTo>
                    <a:pt x="11604" y="11142"/>
                  </a:lnTo>
                  <a:cubicBezTo>
                    <a:pt x="12067" y="11111"/>
                    <a:pt x="12438" y="10741"/>
                    <a:pt x="12468" y="10278"/>
                  </a:cubicBezTo>
                  <a:lnTo>
                    <a:pt x="12468" y="865"/>
                  </a:lnTo>
                  <a:cubicBezTo>
                    <a:pt x="12468" y="371"/>
                    <a:pt x="12067" y="1"/>
                    <a:pt x="116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91;p75">
              <a:extLst>
                <a:ext uri="{FF2B5EF4-FFF2-40B4-BE49-F238E27FC236}">
                  <a16:creationId xmlns:a16="http://schemas.microsoft.com/office/drawing/2014/main" id="{A234F286-2F67-8618-8681-0CB0BCB5DB95}"/>
                </a:ext>
              </a:extLst>
            </p:cNvPr>
            <p:cNvSpPr/>
            <p:nvPr/>
          </p:nvSpPr>
          <p:spPr>
            <a:xfrm>
              <a:off x="7814000" y="3184775"/>
              <a:ext cx="184425" cy="14675"/>
            </a:xfrm>
            <a:custGeom>
              <a:avLst/>
              <a:gdLst/>
              <a:ahLst/>
              <a:cxnLst/>
              <a:rect l="l" t="t" r="r" b="b"/>
              <a:pathLst>
                <a:path w="7377" h="587" extrusionOk="0">
                  <a:moveTo>
                    <a:pt x="278" y="0"/>
                  </a:moveTo>
                  <a:cubicBezTo>
                    <a:pt x="124" y="0"/>
                    <a:pt x="1" y="124"/>
                    <a:pt x="1" y="278"/>
                  </a:cubicBezTo>
                  <a:cubicBezTo>
                    <a:pt x="1" y="432"/>
                    <a:pt x="124" y="587"/>
                    <a:pt x="278" y="587"/>
                  </a:cubicBezTo>
                  <a:lnTo>
                    <a:pt x="7099" y="587"/>
                  </a:lnTo>
                  <a:cubicBezTo>
                    <a:pt x="7253" y="587"/>
                    <a:pt x="7377" y="432"/>
                    <a:pt x="7377" y="278"/>
                  </a:cubicBezTo>
                  <a:cubicBezTo>
                    <a:pt x="7377" y="124"/>
                    <a:pt x="7253" y="0"/>
                    <a:pt x="7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992;p75">
              <a:extLst>
                <a:ext uri="{FF2B5EF4-FFF2-40B4-BE49-F238E27FC236}">
                  <a16:creationId xmlns:a16="http://schemas.microsoft.com/office/drawing/2014/main" id="{3A6DA5E9-0F82-C1E2-645E-B0E1CAC4A494}"/>
                </a:ext>
              </a:extLst>
            </p:cNvPr>
            <p:cNvSpPr/>
            <p:nvPr/>
          </p:nvSpPr>
          <p:spPr>
            <a:xfrm>
              <a:off x="7898875" y="3142175"/>
              <a:ext cx="17000" cy="14075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304" y="1"/>
                  </a:moveTo>
                  <a:cubicBezTo>
                    <a:pt x="150" y="1"/>
                    <a:pt x="1" y="113"/>
                    <a:pt x="1" y="285"/>
                  </a:cubicBezTo>
                  <a:cubicBezTo>
                    <a:pt x="1" y="439"/>
                    <a:pt x="124" y="562"/>
                    <a:pt x="278" y="562"/>
                  </a:cubicBezTo>
                  <a:cubicBezTo>
                    <a:pt x="556" y="562"/>
                    <a:pt x="679" y="254"/>
                    <a:pt x="494" y="69"/>
                  </a:cubicBezTo>
                  <a:cubicBezTo>
                    <a:pt x="438" y="22"/>
                    <a:pt x="371" y="1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93;p75">
              <a:extLst>
                <a:ext uri="{FF2B5EF4-FFF2-40B4-BE49-F238E27FC236}">
                  <a16:creationId xmlns:a16="http://schemas.microsoft.com/office/drawing/2014/main" id="{9C223F4D-41C0-C500-30EC-E6A85D684863}"/>
                </a:ext>
              </a:extLst>
            </p:cNvPr>
            <p:cNvSpPr/>
            <p:nvPr/>
          </p:nvSpPr>
          <p:spPr>
            <a:xfrm>
              <a:off x="7788800" y="3142300"/>
              <a:ext cx="92350" cy="14750"/>
            </a:xfrm>
            <a:custGeom>
              <a:avLst/>
              <a:gdLst/>
              <a:ahLst/>
              <a:cxnLst/>
              <a:rect l="l" t="t" r="r" b="b"/>
              <a:pathLst>
                <a:path w="3694" h="590" extrusionOk="0">
                  <a:moveTo>
                    <a:pt x="393" y="1"/>
                  </a:moveTo>
                  <a:cubicBezTo>
                    <a:pt x="0" y="1"/>
                    <a:pt x="0" y="589"/>
                    <a:pt x="393" y="589"/>
                  </a:cubicBezTo>
                  <a:cubicBezTo>
                    <a:pt x="402" y="589"/>
                    <a:pt x="412" y="589"/>
                    <a:pt x="422" y="588"/>
                  </a:cubicBezTo>
                  <a:lnTo>
                    <a:pt x="3416" y="588"/>
                  </a:lnTo>
                  <a:cubicBezTo>
                    <a:pt x="3570" y="588"/>
                    <a:pt x="3694" y="465"/>
                    <a:pt x="3694" y="311"/>
                  </a:cubicBezTo>
                  <a:cubicBezTo>
                    <a:pt x="3694" y="125"/>
                    <a:pt x="3570" y="2"/>
                    <a:pt x="3416" y="2"/>
                  </a:cubicBezTo>
                  <a:lnTo>
                    <a:pt x="422" y="2"/>
                  </a:lnTo>
                  <a:cubicBezTo>
                    <a:pt x="412" y="1"/>
                    <a:pt x="402" y="1"/>
                    <a:pt x="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94;p75">
              <a:extLst>
                <a:ext uri="{FF2B5EF4-FFF2-40B4-BE49-F238E27FC236}">
                  <a16:creationId xmlns:a16="http://schemas.microsoft.com/office/drawing/2014/main" id="{8886E33B-714B-A729-48BE-6419C6134C9A}"/>
                </a:ext>
              </a:extLst>
            </p:cNvPr>
            <p:cNvSpPr/>
            <p:nvPr/>
          </p:nvSpPr>
          <p:spPr>
            <a:xfrm>
              <a:off x="7927875" y="3142225"/>
              <a:ext cx="94800" cy="14125"/>
            </a:xfrm>
            <a:custGeom>
              <a:avLst/>
              <a:gdLst/>
              <a:ahLst/>
              <a:cxnLst/>
              <a:rect l="l" t="t" r="r" b="b"/>
              <a:pathLst>
                <a:path w="3792" h="565" extrusionOk="0">
                  <a:moveTo>
                    <a:pt x="360" y="1"/>
                  </a:moveTo>
                  <a:cubicBezTo>
                    <a:pt x="0" y="1"/>
                    <a:pt x="0" y="564"/>
                    <a:pt x="360" y="564"/>
                  </a:cubicBezTo>
                  <a:cubicBezTo>
                    <a:pt x="378" y="564"/>
                    <a:pt x="396" y="563"/>
                    <a:pt x="414" y="560"/>
                  </a:cubicBezTo>
                  <a:lnTo>
                    <a:pt x="3377" y="560"/>
                  </a:lnTo>
                  <a:cubicBezTo>
                    <a:pt x="3396" y="563"/>
                    <a:pt x="3414" y="564"/>
                    <a:pt x="3431" y="564"/>
                  </a:cubicBezTo>
                  <a:cubicBezTo>
                    <a:pt x="3791" y="564"/>
                    <a:pt x="3791" y="1"/>
                    <a:pt x="3431" y="1"/>
                  </a:cubicBezTo>
                  <a:cubicBezTo>
                    <a:pt x="3414" y="1"/>
                    <a:pt x="3396" y="2"/>
                    <a:pt x="3377" y="5"/>
                  </a:cubicBezTo>
                  <a:lnTo>
                    <a:pt x="414" y="5"/>
                  </a:lnTo>
                  <a:cubicBezTo>
                    <a:pt x="396" y="2"/>
                    <a:pt x="378" y="1"/>
                    <a:pt x="3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BF90C74-640E-81D1-4423-227DC98AA99C}"/>
              </a:ext>
            </a:extLst>
          </p:cNvPr>
          <p:cNvGrpSpPr/>
          <p:nvPr/>
        </p:nvGrpSpPr>
        <p:grpSpPr>
          <a:xfrm>
            <a:off x="3315080" y="1438468"/>
            <a:ext cx="1201964" cy="1006950"/>
            <a:chOff x="2411603" y="1693898"/>
            <a:chExt cx="1201964" cy="1006950"/>
          </a:xfrm>
        </p:grpSpPr>
        <p:grpSp>
          <p:nvGrpSpPr>
            <p:cNvPr id="24" name="Google Shape;16741;p75">
              <a:extLst>
                <a:ext uri="{FF2B5EF4-FFF2-40B4-BE49-F238E27FC236}">
                  <a16:creationId xmlns:a16="http://schemas.microsoft.com/office/drawing/2014/main" id="{BD4B64BB-497F-BB9B-CFD3-1A60D7A38E3E}"/>
                </a:ext>
              </a:extLst>
            </p:cNvPr>
            <p:cNvGrpSpPr/>
            <p:nvPr/>
          </p:nvGrpSpPr>
          <p:grpSpPr>
            <a:xfrm>
              <a:off x="2706146" y="1693898"/>
              <a:ext cx="614188" cy="612921"/>
              <a:chOff x="1734225" y="3053575"/>
              <a:chExt cx="363425" cy="362675"/>
            </a:xfrm>
            <a:solidFill>
              <a:srgbClr val="FFFF99"/>
            </a:solidFill>
          </p:grpSpPr>
          <p:sp>
            <p:nvSpPr>
              <p:cNvPr id="26" name="Google Shape;16742;p75">
                <a:extLst>
                  <a:ext uri="{FF2B5EF4-FFF2-40B4-BE49-F238E27FC236}">
                    <a16:creationId xmlns:a16="http://schemas.microsoft.com/office/drawing/2014/main" id="{D3778FF1-EAE5-16C3-D78F-F6058EEB02ED}"/>
                  </a:ext>
                </a:extLst>
              </p:cNvPr>
              <p:cNvSpPr/>
              <p:nvPr/>
            </p:nvSpPr>
            <p:spPr>
              <a:xfrm>
                <a:off x="1734225" y="3053575"/>
                <a:ext cx="363425" cy="362675"/>
              </a:xfrm>
              <a:custGeom>
                <a:avLst/>
                <a:gdLst/>
                <a:ahLst/>
                <a:cxnLst/>
                <a:rect l="l" t="t" r="r" b="b"/>
                <a:pathLst>
                  <a:path w="14537" h="14507" extrusionOk="0">
                    <a:moveTo>
                      <a:pt x="13672" y="526"/>
                    </a:moveTo>
                    <a:cubicBezTo>
                      <a:pt x="13826" y="526"/>
                      <a:pt x="13950" y="681"/>
                      <a:pt x="13950" y="835"/>
                    </a:cubicBezTo>
                    <a:lnTo>
                      <a:pt x="13950" y="10371"/>
                    </a:lnTo>
                    <a:lnTo>
                      <a:pt x="8549" y="10371"/>
                    </a:lnTo>
                    <a:cubicBezTo>
                      <a:pt x="8209" y="10402"/>
                      <a:pt x="8209" y="10896"/>
                      <a:pt x="8549" y="10927"/>
                    </a:cubicBezTo>
                    <a:lnTo>
                      <a:pt x="13950" y="10927"/>
                    </a:lnTo>
                    <a:lnTo>
                      <a:pt x="13950" y="11760"/>
                    </a:lnTo>
                    <a:cubicBezTo>
                      <a:pt x="13950" y="11945"/>
                      <a:pt x="13826" y="12069"/>
                      <a:pt x="13672" y="12069"/>
                    </a:cubicBezTo>
                    <a:lnTo>
                      <a:pt x="864" y="12069"/>
                    </a:lnTo>
                    <a:cubicBezTo>
                      <a:pt x="710" y="12069"/>
                      <a:pt x="556" y="11945"/>
                      <a:pt x="556" y="11791"/>
                    </a:cubicBezTo>
                    <a:lnTo>
                      <a:pt x="556" y="10927"/>
                    </a:lnTo>
                    <a:lnTo>
                      <a:pt x="5957" y="10927"/>
                    </a:lnTo>
                    <a:cubicBezTo>
                      <a:pt x="5976" y="10930"/>
                      <a:pt x="5995" y="10931"/>
                      <a:pt x="6013" y="10931"/>
                    </a:cubicBezTo>
                    <a:cubicBezTo>
                      <a:pt x="6379" y="10931"/>
                      <a:pt x="6370" y="10370"/>
                      <a:pt x="5986" y="10370"/>
                    </a:cubicBezTo>
                    <a:cubicBezTo>
                      <a:pt x="5976" y="10370"/>
                      <a:pt x="5967" y="10371"/>
                      <a:pt x="5957" y="10371"/>
                    </a:cubicBezTo>
                    <a:lnTo>
                      <a:pt x="556" y="10371"/>
                    </a:lnTo>
                    <a:lnTo>
                      <a:pt x="556" y="835"/>
                    </a:lnTo>
                    <a:cubicBezTo>
                      <a:pt x="556" y="681"/>
                      <a:pt x="710" y="526"/>
                      <a:pt x="864" y="526"/>
                    </a:cubicBezTo>
                    <a:close/>
                    <a:moveTo>
                      <a:pt x="8672" y="12655"/>
                    </a:moveTo>
                    <a:lnTo>
                      <a:pt x="8672" y="13951"/>
                    </a:lnTo>
                    <a:lnTo>
                      <a:pt x="5833" y="13951"/>
                    </a:lnTo>
                    <a:lnTo>
                      <a:pt x="5833" y="12655"/>
                    </a:lnTo>
                    <a:close/>
                    <a:moveTo>
                      <a:pt x="13722" y="0"/>
                    </a:moveTo>
                    <a:cubicBezTo>
                      <a:pt x="13706" y="0"/>
                      <a:pt x="13689" y="1"/>
                      <a:pt x="13672" y="2"/>
                    </a:cubicBezTo>
                    <a:lnTo>
                      <a:pt x="864" y="2"/>
                    </a:lnTo>
                    <a:cubicBezTo>
                      <a:pt x="371" y="2"/>
                      <a:pt x="0" y="372"/>
                      <a:pt x="0" y="835"/>
                    </a:cubicBezTo>
                    <a:lnTo>
                      <a:pt x="0" y="11791"/>
                    </a:lnTo>
                    <a:cubicBezTo>
                      <a:pt x="0" y="12254"/>
                      <a:pt x="371" y="12655"/>
                      <a:pt x="864" y="12655"/>
                    </a:cubicBezTo>
                    <a:lnTo>
                      <a:pt x="5278" y="12655"/>
                    </a:lnTo>
                    <a:lnTo>
                      <a:pt x="5278" y="13951"/>
                    </a:lnTo>
                    <a:lnTo>
                      <a:pt x="3858" y="13951"/>
                    </a:lnTo>
                    <a:cubicBezTo>
                      <a:pt x="3704" y="13951"/>
                      <a:pt x="3580" y="14075"/>
                      <a:pt x="3580" y="14229"/>
                    </a:cubicBezTo>
                    <a:cubicBezTo>
                      <a:pt x="3580" y="14383"/>
                      <a:pt x="3704" y="14507"/>
                      <a:pt x="3858" y="14507"/>
                    </a:cubicBezTo>
                    <a:lnTo>
                      <a:pt x="10678" y="14507"/>
                    </a:lnTo>
                    <a:cubicBezTo>
                      <a:pt x="10833" y="14507"/>
                      <a:pt x="10956" y="14383"/>
                      <a:pt x="10956" y="14229"/>
                    </a:cubicBezTo>
                    <a:cubicBezTo>
                      <a:pt x="10956" y="14075"/>
                      <a:pt x="10833" y="13951"/>
                      <a:pt x="10678" y="13951"/>
                    </a:cubicBezTo>
                    <a:lnTo>
                      <a:pt x="9259" y="13951"/>
                    </a:lnTo>
                    <a:lnTo>
                      <a:pt x="9259" y="12655"/>
                    </a:lnTo>
                    <a:lnTo>
                      <a:pt x="13672" y="12655"/>
                    </a:lnTo>
                    <a:cubicBezTo>
                      <a:pt x="14166" y="12655"/>
                      <a:pt x="14536" y="12254"/>
                      <a:pt x="14536" y="11791"/>
                    </a:cubicBezTo>
                    <a:lnTo>
                      <a:pt x="14536" y="835"/>
                    </a:lnTo>
                    <a:cubicBezTo>
                      <a:pt x="14536" y="389"/>
                      <a:pt x="14164" y="0"/>
                      <a:pt x="137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16743;p75">
                <a:extLst>
                  <a:ext uri="{FF2B5EF4-FFF2-40B4-BE49-F238E27FC236}">
                    <a16:creationId xmlns:a16="http://schemas.microsoft.com/office/drawing/2014/main" id="{6150E869-A0D5-BC23-6D9B-2B81F9FFF753}"/>
                  </a:ext>
                </a:extLst>
              </p:cNvPr>
              <p:cNvSpPr/>
              <p:nvPr/>
            </p:nvSpPr>
            <p:spPr>
              <a:xfrm>
                <a:off x="1789000" y="3097575"/>
                <a:ext cx="2531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124" h="3118" extrusionOk="0">
                    <a:moveTo>
                      <a:pt x="8055" y="587"/>
                    </a:moveTo>
                    <a:cubicBezTo>
                      <a:pt x="8611" y="587"/>
                      <a:pt x="9043" y="1019"/>
                      <a:pt x="9043" y="1575"/>
                    </a:cubicBezTo>
                    <a:cubicBezTo>
                      <a:pt x="9043" y="2130"/>
                      <a:pt x="8611" y="2562"/>
                      <a:pt x="8055" y="2562"/>
                    </a:cubicBezTo>
                    <a:lnTo>
                      <a:pt x="3303" y="2562"/>
                    </a:lnTo>
                    <a:cubicBezTo>
                      <a:pt x="3766" y="2007"/>
                      <a:pt x="3766" y="1174"/>
                      <a:pt x="3303" y="587"/>
                    </a:cubicBezTo>
                    <a:close/>
                    <a:moveTo>
                      <a:pt x="2099" y="587"/>
                    </a:moveTo>
                    <a:cubicBezTo>
                      <a:pt x="2994" y="587"/>
                      <a:pt x="3426" y="1667"/>
                      <a:pt x="2809" y="2285"/>
                    </a:cubicBezTo>
                    <a:cubicBezTo>
                      <a:pt x="2599" y="2484"/>
                      <a:pt x="2348" y="2574"/>
                      <a:pt x="2103" y="2574"/>
                    </a:cubicBezTo>
                    <a:cubicBezTo>
                      <a:pt x="1592" y="2574"/>
                      <a:pt x="1111" y="2181"/>
                      <a:pt x="1111" y="1575"/>
                    </a:cubicBezTo>
                    <a:cubicBezTo>
                      <a:pt x="1111" y="1019"/>
                      <a:pt x="1543" y="587"/>
                      <a:pt x="2099" y="587"/>
                    </a:cubicBezTo>
                    <a:close/>
                    <a:moveTo>
                      <a:pt x="2099" y="1"/>
                    </a:moveTo>
                    <a:cubicBezTo>
                      <a:pt x="0" y="1"/>
                      <a:pt x="0" y="3118"/>
                      <a:pt x="2099" y="3118"/>
                    </a:cubicBezTo>
                    <a:lnTo>
                      <a:pt x="8055" y="3118"/>
                    </a:lnTo>
                    <a:cubicBezTo>
                      <a:pt x="10123" y="3118"/>
                      <a:pt x="10123" y="1"/>
                      <a:pt x="80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744;p75">
                <a:extLst>
                  <a:ext uri="{FF2B5EF4-FFF2-40B4-BE49-F238E27FC236}">
                    <a16:creationId xmlns:a16="http://schemas.microsoft.com/office/drawing/2014/main" id="{2D184E6D-3B2B-E9EC-CC13-2809DF1746AF}"/>
                  </a:ext>
                </a:extLst>
              </p:cNvPr>
              <p:cNvSpPr/>
              <p:nvPr/>
            </p:nvSpPr>
            <p:spPr>
              <a:xfrm>
                <a:off x="1789000" y="3204050"/>
                <a:ext cx="2407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9630" h="3118" extrusionOk="0">
                    <a:moveTo>
                      <a:pt x="8055" y="556"/>
                    </a:moveTo>
                    <a:cubicBezTo>
                      <a:pt x="8611" y="556"/>
                      <a:pt x="9043" y="1019"/>
                      <a:pt x="9043" y="1575"/>
                    </a:cubicBezTo>
                    <a:cubicBezTo>
                      <a:pt x="9043" y="2158"/>
                      <a:pt x="8552" y="2558"/>
                      <a:pt x="8042" y="2558"/>
                    </a:cubicBezTo>
                    <a:cubicBezTo>
                      <a:pt x="7796" y="2558"/>
                      <a:pt x="7546" y="2465"/>
                      <a:pt x="7346" y="2254"/>
                    </a:cubicBezTo>
                    <a:cubicBezTo>
                      <a:pt x="6728" y="1637"/>
                      <a:pt x="7160" y="556"/>
                      <a:pt x="8055" y="556"/>
                    </a:cubicBezTo>
                    <a:close/>
                    <a:moveTo>
                      <a:pt x="6852" y="556"/>
                    </a:moveTo>
                    <a:cubicBezTo>
                      <a:pt x="6358" y="1143"/>
                      <a:pt x="6358" y="1976"/>
                      <a:pt x="6852" y="2562"/>
                    </a:cubicBezTo>
                    <a:lnTo>
                      <a:pt x="2099" y="2562"/>
                    </a:lnTo>
                    <a:cubicBezTo>
                      <a:pt x="1543" y="2562"/>
                      <a:pt x="1111" y="2099"/>
                      <a:pt x="1111" y="1575"/>
                    </a:cubicBezTo>
                    <a:cubicBezTo>
                      <a:pt x="1111" y="1019"/>
                      <a:pt x="1543" y="556"/>
                      <a:pt x="2099" y="556"/>
                    </a:cubicBezTo>
                    <a:close/>
                    <a:moveTo>
                      <a:pt x="2099" y="1"/>
                    </a:moveTo>
                    <a:cubicBezTo>
                      <a:pt x="0" y="1"/>
                      <a:pt x="0" y="3118"/>
                      <a:pt x="2099" y="3118"/>
                    </a:cubicBezTo>
                    <a:lnTo>
                      <a:pt x="8055" y="3118"/>
                    </a:lnTo>
                    <a:cubicBezTo>
                      <a:pt x="8919" y="3118"/>
                      <a:pt x="9598" y="2439"/>
                      <a:pt x="9598" y="1575"/>
                    </a:cubicBezTo>
                    <a:lnTo>
                      <a:pt x="9629" y="1575"/>
                    </a:lnTo>
                    <a:cubicBezTo>
                      <a:pt x="9629" y="711"/>
                      <a:pt x="8919" y="1"/>
                      <a:pt x="80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745;p75">
                <a:extLst>
                  <a:ext uri="{FF2B5EF4-FFF2-40B4-BE49-F238E27FC236}">
                    <a16:creationId xmlns:a16="http://schemas.microsoft.com/office/drawing/2014/main" id="{0598C5F2-DE10-DDFB-DFF0-7CA5098CB906}"/>
                  </a:ext>
                </a:extLst>
              </p:cNvPr>
              <p:cNvSpPr/>
              <p:nvPr/>
            </p:nvSpPr>
            <p:spPr>
              <a:xfrm>
                <a:off x="1908575" y="3312200"/>
                <a:ext cx="147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79" extrusionOk="0">
                    <a:moveTo>
                      <a:pt x="289" y="0"/>
                    </a:moveTo>
                    <a:cubicBezTo>
                      <a:pt x="141" y="0"/>
                      <a:pt x="1" y="117"/>
                      <a:pt x="1" y="304"/>
                    </a:cubicBezTo>
                    <a:cubicBezTo>
                      <a:pt x="1" y="469"/>
                      <a:pt x="138" y="578"/>
                      <a:pt x="284" y="578"/>
                    </a:cubicBezTo>
                    <a:cubicBezTo>
                      <a:pt x="358" y="578"/>
                      <a:pt x="433" y="551"/>
                      <a:pt x="495" y="489"/>
                    </a:cubicBezTo>
                    <a:cubicBezTo>
                      <a:pt x="587" y="366"/>
                      <a:pt x="587" y="212"/>
                      <a:pt x="495" y="88"/>
                    </a:cubicBezTo>
                    <a:cubicBezTo>
                      <a:pt x="434" y="28"/>
                      <a:pt x="361" y="0"/>
                      <a:pt x="2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3BE011B-84F2-6E10-AF76-50DF7EFECAD6}"/>
                </a:ext>
              </a:extLst>
            </p:cNvPr>
            <p:cNvSpPr txBox="1"/>
            <p:nvPr/>
          </p:nvSpPr>
          <p:spPr>
            <a:xfrm>
              <a:off x="2411603" y="2331516"/>
              <a:ext cx="1201964" cy="369332"/>
            </a:xfrm>
            <a:prstGeom prst="rect">
              <a:avLst/>
            </a:prstGeom>
            <a:noFill/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800">
                  <a:solidFill>
                    <a:srgbClr val="CFD9E0"/>
                  </a:solidFill>
                  <a:latin typeface="Consolas" panose="020B0609020204030204" pitchFamily="49" charset="0"/>
                  <a:ea typeface="黑体" panose="02010609060101010101" pitchFamily="49" charset="-122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FFFF99"/>
                  </a:solidFill>
                </a:rPr>
                <a:t>交互页面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14520021-F638-54A6-D7AC-05594F7533F7}"/>
              </a:ext>
            </a:extLst>
          </p:cNvPr>
          <p:cNvSpPr txBox="1"/>
          <p:nvPr/>
        </p:nvSpPr>
        <p:spPr>
          <a:xfrm>
            <a:off x="3228420" y="2409922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6FF99"/>
                </a:solidFill>
              </a:rPr>
              <a:t>主控制线程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70D119-93BD-2DAF-9AAF-1FE82DBD64C3}"/>
              </a:ext>
            </a:extLst>
          </p:cNvPr>
          <p:cNvSpPr txBox="1"/>
          <p:nvPr/>
        </p:nvSpPr>
        <p:spPr>
          <a:xfrm>
            <a:off x="5677460" y="615122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6FF99"/>
                </a:solidFill>
              </a:rPr>
              <a:t>子爬虫线程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F81196D8-BC96-2CEF-8ADE-FF3E3D1FD840}"/>
              </a:ext>
            </a:extLst>
          </p:cNvPr>
          <p:cNvSpPr/>
          <p:nvPr/>
        </p:nvSpPr>
        <p:spPr>
          <a:xfrm>
            <a:off x="2478458" y="1320800"/>
            <a:ext cx="1026160" cy="421640"/>
          </a:xfrm>
          <a:custGeom>
            <a:avLst/>
            <a:gdLst>
              <a:gd name="connsiteX0" fmla="*/ 0 w 1026160"/>
              <a:gd name="connsiteY0" fmla="*/ 0 h 421640"/>
              <a:gd name="connsiteX1" fmla="*/ 711200 w 1026160"/>
              <a:gd name="connsiteY1" fmla="*/ 76200 h 421640"/>
              <a:gd name="connsiteX2" fmla="*/ 1026160 w 1026160"/>
              <a:gd name="connsiteY2" fmla="*/ 421640 h 42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160" h="421640">
                <a:moveTo>
                  <a:pt x="0" y="0"/>
                </a:moveTo>
                <a:cubicBezTo>
                  <a:pt x="270086" y="2963"/>
                  <a:pt x="540173" y="5927"/>
                  <a:pt x="711200" y="76200"/>
                </a:cubicBezTo>
                <a:cubicBezTo>
                  <a:pt x="882227" y="146473"/>
                  <a:pt x="954193" y="284056"/>
                  <a:pt x="1026160" y="421640"/>
                </a:cubicBezTo>
              </a:path>
            </a:pathLst>
          </a:custGeom>
          <a:noFill/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1CFF5A-6152-52DC-2E7F-AFC4AF185BEC}"/>
              </a:ext>
            </a:extLst>
          </p:cNvPr>
          <p:cNvSpPr txBox="1"/>
          <p:nvPr/>
        </p:nvSpPr>
        <p:spPr>
          <a:xfrm>
            <a:off x="1394122" y="1726417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点击事件</a:t>
            </a:r>
          </a:p>
        </p:txBody>
      </p:sp>
      <p:grpSp>
        <p:nvGrpSpPr>
          <p:cNvPr id="34" name="Google Shape;16759;p75">
            <a:extLst>
              <a:ext uri="{FF2B5EF4-FFF2-40B4-BE49-F238E27FC236}">
                <a16:creationId xmlns:a16="http://schemas.microsoft.com/office/drawing/2014/main" id="{7ECFA5B1-60A4-DB77-49DE-EBDC8899BCFC}"/>
              </a:ext>
            </a:extLst>
          </p:cNvPr>
          <p:cNvGrpSpPr/>
          <p:nvPr/>
        </p:nvGrpSpPr>
        <p:grpSpPr>
          <a:xfrm>
            <a:off x="1838098" y="1155151"/>
            <a:ext cx="563034" cy="563922"/>
            <a:chOff x="6979200" y="2485750"/>
            <a:chExt cx="363425" cy="364000"/>
          </a:xfrm>
          <a:solidFill>
            <a:schemeClr val="bg1">
              <a:lumMod val="60000"/>
              <a:lumOff val="40000"/>
            </a:schemeClr>
          </a:solidFill>
        </p:grpSpPr>
        <p:sp>
          <p:nvSpPr>
            <p:cNvPr id="35" name="Google Shape;16760;p75">
              <a:extLst>
                <a:ext uri="{FF2B5EF4-FFF2-40B4-BE49-F238E27FC236}">
                  <a16:creationId xmlns:a16="http://schemas.microsoft.com/office/drawing/2014/main" id="{F38B8B36-3F17-C33A-F482-9FCCF4CA3CA5}"/>
                </a:ext>
              </a:extLst>
            </p:cNvPr>
            <p:cNvSpPr/>
            <p:nvPr/>
          </p:nvSpPr>
          <p:spPr>
            <a:xfrm>
              <a:off x="7221450" y="2835850"/>
              <a:ext cx="15475" cy="13900"/>
            </a:xfrm>
            <a:custGeom>
              <a:avLst/>
              <a:gdLst/>
              <a:ahLst/>
              <a:cxnLst/>
              <a:rect l="l" t="t" r="r" b="b"/>
              <a:pathLst>
                <a:path w="619" h="556" extrusionOk="0">
                  <a:moveTo>
                    <a:pt x="309" y="0"/>
                  </a:moveTo>
                  <a:cubicBezTo>
                    <a:pt x="178" y="0"/>
                    <a:pt x="47" y="85"/>
                    <a:pt x="32" y="255"/>
                  </a:cubicBezTo>
                  <a:cubicBezTo>
                    <a:pt x="1" y="455"/>
                    <a:pt x="155" y="556"/>
                    <a:pt x="309" y="556"/>
                  </a:cubicBezTo>
                  <a:cubicBezTo>
                    <a:pt x="464" y="556"/>
                    <a:pt x="618" y="455"/>
                    <a:pt x="587" y="255"/>
                  </a:cubicBezTo>
                  <a:cubicBezTo>
                    <a:pt x="572" y="85"/>
                    <a:pt x="441" y="0"/>
                    <a:pt x="3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761;p75">
              <a:extLst>
                <a:ext uri="{FF2B5EF4-FFF2-40B4-BE49-F238E27FC236}">
                  <a16:creationId xmlns:a16="http://schemas.microsoft.com/office/drawing/2014/main" id="{BAE87EFC-C051-C69D-7FB7-5C026041B946}"/>
                </a:ext>
              </a:extLst>
            </p:cNvPr>
            <p:cNvSpPr/>
            <p:nvPr/>
          </p:nvSpPr>
          <p:spPr>
            <a:xfrm>
              <a:off x="6979200" y="2485750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420" y="556"/>
                  </a:moveTo>
                  <a:cubicBezTo>
                    <a:pt x="1574" y="556"/>
                    <a:pt x="1698" y="710"/>
                    <a:pt x="1698" y="865"/>
                  </a:cubicBezTo>
                  <a:lnTo>
                    <a:pt x="1698" y="3118"/>
                  </a:lnTo>
                  <a:cubicBezTo>
                    <a:pt x="1698" y="3272"/>
                    <a:pt x="1574" y="3395"/>
                    <a:pt x="1420" y="3395"/>
                  </a:cubicBezTo>
                  <a:lnTo>
                    <a:pt x="864" y="3395"/>
                  </a:lnTo>
                  <a:cubicBezTo>
                    <a:pt x="710" y="3395"/>
                    <a:pt x="587" y="3272"/>
                    <a:pt x="587" y="3118"/>
                  </a:cubicBezTo>
                  <a:lnTo>
                    <a:pt x="587" y="865"/>
                  </a:lnTo>
                  <a:cubicBezTo>
                    <a:pt x="587" y="710"/>
                    <a:pt x="710" y="556"/>
                    <a:pt x="864" y="556"/>
                  </a:cubicBezTo>
                  <a:close/>
                  <a:moveTo>
                    <a:pt x="10277" y="556"/>
                  </a:moveTo>
                  <a:cubicBezTo>
                    <a:pt x="10431" y="556"/>
                    <a:pt x="10555" y="710"/>
                    <a:pt x="10555" y="865"/>
                  </a:cubicBezTo>
                  <a:lnTo>
                    <a:pt x="10555" y="3118"/>
                  </a:lnTo>
                  <a:cubicBezTo>
                    <a:pt x="10555" y="3272"/>
                    <a:pt x="10431" y="3395"/>
                    <a:pt x="10277" y="3395"/>
                  </a:cubicBezTo>
                  <a:lnTo>
                    <a:pt x="9413" y="3395"/>
                  </a:lnTo>
                  <a:lnTo>
                    <a:pt x="9413" y="2840"/>
                  </a:lnTo>
                  <a:cubicBezTo>
                    <a:pt x="9413" y="2223"/>
                    <a:pt x="8919" y="1729"/>
                    <a:pt x="8302" y="1698"/>
                  </a:cubicBezTo>
                  <a:cubicBezTo>
                    <a:pt x="7685" y="1698"/>
                    <a:pt x="7160" y="2223"/>
                    <a:pt x="7160" y="2840"/>
                  </a:cubicBezTo>
                  <a:lnTo>
                    <a:pt x="7160" y="3426"/>
                  </a:lnTo>
                  <a:lnTo>
                    <a:pt x="6296" y="3426"/>
                  </a:lnTo>
                  <a:cubicBezTo>
                    <a:pt x="6142" y="3426"/>
                    <a:pt x="6018" y="3272"/>
                    <a:pt x="6018" y="3118"/>
                  </a:cubicBezTo>
                  <a:lnTo>
                    <a:pt x="6018" y="865"/>
                  </a:lnTo>
                  <a:cubicBezTo>
                    <a:pt x="6018" y="710"/>
                    <a:pt x="6142" y="556"/>
                    <a:pt x="6296" y="556"/>
                  </a:cubicBezTo>
                  <a:close/>
                  <a:moveTo>
                    <a:pt x="1420" y="5833"/>
                  </a:moveTo>
                  <a:cubicBezTo>
                    <a:pt x="1574" y="5833"/>
                    <a:pt x="1698" y="5988"/>
                    <a:pt x="1698" y="6142"/>
                  </a:cubicBezTo>
                  <a:lnTo>
                    <a:pt x="1698" y="8395"/>
                  </a:lnTo>
                  <a:cubicBezTo>
                    <a:pt x="1698" y="8549"/>
                    <a:pt x="1574" y="8673"/>
                    <a:pt x="1420" y="8673"/>
                  </a:cubicBezTo>
                  <a:lnTo>
                    <a:pt x="864" y="8673"/>
                  </a:lnTo>
                  <a:cubicBezTo>
                    <a:pt x="710" y="8673"/>
                    <a:pt x="587" y="8549"/>
                    <a:pt x="587" y="8395"/>
                  </a:cubicBezTo>
                  <a:lnTo>
                    <a:pt x="587" y="6142"/>
                  </a:lnTo>
                  <a:cubicBezTo>
                    <a:pt x="587" y="5988"/>
                    <a:pt x="710" y="5833"/>
                    <a:pt x="864" y="5833"/>
                  </a:cubicBezTo>
                  <a:close/>
                  <a:moveTo>
                    <a:pt x="1459" y="11138"/>
                  </a:moveTo>
                  <a:cubicBezTo>
                    <a:pt x="1595" y="11138"/>
                    <a:pt x="1698" y="11279"/>
                    <a:pt x="1698" y="11419"/>
                  </a:cubicBezTo>
                  <a:lnTo>
                    <a:pt x="1698" y="13672"/>
                  </a:lnTo>
                  <a:cubicBezTo>
                    <a:pt x="1698" y="13827"/>
                    <a:pt x="1574" y="13981"/>
                    <a:pt x="1420" y="13981"/>
                  </a:cubicBezTo>
                  <a:lnTo>
                    <a:pt x="864" y="13981"/>
                  </a:lnTo>
                  <a:cubicBezTo>
                    <a:pt x="710" y="13950"/>
                    <a:pt x="587" y="13827"/>
                    <a:pt x="587" y="13672"/>
                  </a:cubicBezTo>
                  <a:lnTo>
                    <a:pt x="587" y="11419"/>
                  </a:lnTo>
                  <a:cubicBezTo>
                    <a:pt x="587" y="11265"/>
                    <a:pt x="710" y="11142"/>
                    <a:pt x="864" y="11142"/>
                  </a:cubicBezTo>
                  <a:lnTo>
                    <a:pt x="1420" y="11142"/>
                  </a:lnTo>
                  <a:cubicBezTo>
                    <a:pt x="1433" y="11139"/>
                    <a:pt x="1446" y="11138"/>
                    <a:pt x="1459" y="11138"/>
                  </a:cubicBezTo>
                  <a:close/>
                  <a:moveTo>
                    <a:pt x="864" y="1"/>
                  </a:moveTo>
                  <a:cubicBezTo>
                    <a:pt x="401" y="1"/>
                    <a:pt x="0" y="371"/>
                    <a:pt x="0" y="865"/>
                  </a:cubicBezTo>
                  <a:lnTo>
                    <a:pt x="0" y="3118"/>
                  </a:lnTo>
                  <a:cubicBezTo>
                    <a:pt x="0" y="3581"/>
                    <a:pt x="401" y="3982"/>
                    <a:pt x="864" y="3982"/>
                  </a:cubicBezTo>
                  <a:lnTo>
                    <a:pt x="1420" y="3982"/>
                  </a:lnTo>
                  <a:cubicBezTo>
                    <a:pt x="1883" y="3982"/>
                    <a:pt x="2284" y="3581"/>
                    <a:pt x="2284" y="3118"/>
                  </a:cubicBezTo>
                  <a:lnTo>
                    <a:pt x="2284" y="2284"/>
                  </a:lnTo>
                  <a:lnTo>
                    <a:pt x="3580" y="2284"/>
                  </a:lnTo>
                  <a:lnTo>
                    <a:pt x="3580" y="6975"/>
                  </a:lnTo>
                  <a:lnTo>
                    <a:pt x="2284" y="6975"/>
                  </a:lnTo>
                  <a:lnTo>
                    <a:pt x="2284" y="6142"/>
                  </a:lnTo>
                  <a:cubicBezTo>
                    <a:pt x="2284" y="5648"/>
                    <a:pt x="1883" y="5278"/>
                    <a:pt x="1420" y="5278"/>
                  </a:cubicBezTo>
                  <a:lnTo>
                    <a:pt x="864" y="5278"/>
                  </a:lnTo>
                  <a:cubicBezTo>
                    <a:pt x="401" y="5278"/>
                    <a:pt x="0" y="5648"/>
                    <a:pt x="0" y="6142"/>
                  </a:cubicBezTo>
                  <a:lnTo>
                    <a:pt x="0" y="8395"/>
                  </a:lnTo>
                  <a:cubicBezTo>
                    <a:pt x="0" y="8858"/>
                    <a:pt x="401" y="9259"/>
                    <a:pt x="864" y="9259"/>
                  </a:cubicBezTo>
                  <a:lnTo>
                    <a:pt x="1420" y="9259"/>
                  </a:lnTo>
                  <a:cubicBezTo>
                    <a:pt x="1883" y="9259"/>
                    <a:pt x="2284" y="8858"/>
                    <a:pt x="2284" y="8395"/>
                  </a:cubicBezTo>
                  <a:lnTo>
                    <a:pt x="2284" y="7562"/>
                  </a:lnTo>
                  <a:lnTo>
                    <a:pt x="3580" y="7562"/>
                  </a:lnTo>
                  <a:lnTo>
                    <a:pt x="3580" y="12253"/>
                  </a:lnTo>
                  <a:lnTo>
                    <a:pt x="2284" y="12253"/>
                  </a:lnTo>
                  <a:lnTo>
                    <a:pt x="2284" y="11419"/>
                  </a:lnTo>
                  <a:cubicBezTo>
                    <a:pt x="2284" y="10926"/>
                    <a:pt x="1883" y="10555"/>
                    <a:pt x="1420" y="10555"/>
                  </a:cubicBezTo>
                  <a:lnTo>
                    <a:pt x="864" y="10555"/>
                  </a:lnTo>
                  <a:cubicBezTo>
                    <a:pt x="401" y="10555"/>
                    <a:pt x="0" y="10926"/>
                    <a:pt x="0" y="11419"/>
                  </a:cubicBezTo>
                  <a:lnTo>
                    <a:pt x="0" y="13672"/>
                  </a:lnTo>
                  <a:cubicBezTo>
                    <a:pt x="0" y="14135"/>
                    <a:pt x="401" y="14536"/>
                    <a:pt x="864" y="14536"/>
                  </a:cubicBezTo>
                  <a:lnTo>
                    <a:pt x="1420" y="14536"/>
                  </a:lnTo>
                  <a:cubicBezTo>
                    <a:pt x="1883" y="14536"/>
                    <a:pt x="2284" y="14166"/>
                    <a:pt x="2284" y="13672"/>
                  </a:cubicBezTo>
                  <a:lnTo>
                    <a:pt x="2284" y="12839"/>
                  </a:lnTo>
                  <a:lnTo>
                    <a:pt x="3858" y="12839"/>
                  </a:lnTo>
                  <a:cubicBezTo>
                    <a:pt x="4012" y="12839"/>
                    <a:pt x="4136" y="12716"/>
                    <a:pt x="4167" y="12561"/>
                  </a:cubicBezTo>
                  <a:lnTo>
                    <a:pt x="4167" y="2284"/>
                  </a:lnTo>
                  <a:lnTo>
                    <a:pt x="5463" y="2284"/>
                  </a:lnTo>
                  <a:lnTo>
                    <a:pt x="5463" y="3118"/>
                  </a:lnTo>
                  <a:cubicBezTo>
                    <a:pt x="5463" y="3581"/>
                    <a:pt x="5833" y="3982"/>
                    <a:pt x="6296" y="3982"/>
                  </a:cubicBezTo>
                  <a:lnTo>
                    <a:pt x="7160" y="3982"/>
                  </a:lnTo>
                  <a:lnTo>
                    <a:pt x="7160" y="7839"/>
                  </a:lnTo>
                  <a:lnTo>
                    <a:pt x="6574" y="7839"/>
                  </a:lnTo>
                  <a:cubicBezTo>
                    <a:pt x="5957" y="7839"/>
                    <a:pt x="5432" y="8364"/>
                    <a:pt x="5432" y="8981"/>
                  </a:cubicBezTo>
                  <a:lnTo>
                    <a:pt x="5432" y="10000"/>
                  </a:lnTo>
                  <a:cubicBezTo>
                    <a:pt x="5463" y="12006"/>
                    <a:pt x="6759" y="13734"/>
                    <a:pt x="8641" y="14320"/>
                  </a:cubicBezTo>
                  <a:cubicBezTo>
                    <a:pt x="8674" y="14334"/>
                    <a:pt x="8707" y="14340"/>
                    <a:pt x="8740" y="14340"/>
                  </a:cubicBezTo>
                  <a:cubicBezTo>
                    <a:pt x="8858" y="14340"/>
                    <a:pt x="8963" y="14257"/>
                    <a:pt x="9012" y="14135"/>
                  </a:cubicBezTo>
                  <a:cubicBezTo>
                    <a:pt x="9043" y="13981"/>
                    <a:pt x="8981" y="13827"/>
                    <a:pt x="8827" y="13796"/>
                  </a:cubicBezTo>
                  <a:cubicBezTo>
                    <a:pt x="7160" y="13271"/>
                    <a:pt x="6018" y="11728"/>
                    <a:pt x="6018" y="10000"/>
                  </a:cubicBezTo>
                  <a:lnTo>
                    <a:pt x="6018" y="8981"/>
                  </a:lnTo>
                  <a:cubicBezTo>
                    <a:pt x="6018" y="8642"/>
                    <a:pt x="6265" y="8395"/>
                    <a:pt x="6574" y="8395"/>
                  </a:cubicBezTo>
                  <a:lnTo>
                    <a:pt x="7160" y="8395"/>
                  </a:lnTo>
                  <a:lnTo>
                    <a:pt x="7160" y="10000"/>
                  </a:lnTo>
                  <a:cubicBezTo>
                    <a:pt x="7160" y="10154"/>
                    <a:pt x="7284" y="10278"/>
                    <a:pt x="7438" y="10278"/>
                  </a:cubicBezTo>
                  <a:cubicBezTo>
                    <a:pt x="7592" y="10278"/>
                    <a:pt x="7716" y="10154"/>
                    <a:pt x="7716" y="10000"/>
                  </a:cubicBezTo>
                  <a:lnTo>
                    <a:pt x="7716" y="2840"/>
                  </a:lnTo>
                  <a:cubicBezTo>
                    <a:pt x="7716" y="2469"/>
                    <a:pt x="8001" y="2284"/>
                    <a:pt x="8287" y="2284"/>
                  </a:cubicBezTo>
                  <a:cubicBezTo>
                    <a:pt x="8572" y="2284"/>
                    <a:pt x="8858" y="2469"/>
                    <a:pt x="8858" y="2840"/>
                  </a:cubicBezTo>
                  <a:lnTo>
                    <a:pt x="8858" y="8117"/>
                  </a:lnTo>
                  <a:cubicBezTo>
                    <a:pt x="8827" y="8333"/>
                    <a:pt x="8981" y="8441"/>
                    <a:pt x="9135" y="8441"/>
                  </a:cubicBezTo>
                  <a:cubicBezTo>
                    <a:pt x="9290" y="8441"/>
                    <a:pt x="9444" y="8333"/>
                    <a:pt x="9413" y="8117"/>
                  </a:cubicBezTo>
                  <a:lnTo>
                    <a:pt x="9413" y="6698"/>
                  </a:lnTo>
                  <a:cubicBezTo>
                    <a:pt x="9413" y="6327"/>
                    <a:pt x="9699" y="6142"/>
                    <a:pt x="9984" y="6142"/>
                  </a:cubicBezTo>
                  <a:cubicBezTo>
                    <a:pt x="10269" y="6142"/>
                    <a:pt x="10555" y="6327"/>
                    <a:pt x="10555" y="6698"/>
                  </a:cubicBezTo>
                  <a:lnTo>
                    <a:pt x="10555" y="8117"/>
                  </a:lnTo>
                  <a:cubicBezTo>
                    <a:pt x="10555" y="8272"/>
                    <a:pt x="10678" y="8395"/>
                    <a:pt x="10833" y="8395"/>
                  </a:cubicBezTo>
                  <a:cubicBezTo>
                    <a:pt x="10987" y="8395"/>
                    <a:pt x="11110" y="8272"/>
                    <a:pt x="11110" y="8117"/>
                  </a:cubicBezTo>
                  <a:lnTo>
                    <a:pt x="11110" y="7284"/>
                  </a:lnTo>
                  <a:cubicBezTo>
                    <a:pt x="11141" y="6929"/>
                    <a:pt x="11411" y="6752"/>
                    <a:pt x="11681" y="6752"/>
                  </a:cubicBezTo>
                  <a:cubicBezTo>
                    <a:pt x="11951" y="6752"/>
                    <a:pt x="12221" y="6929"/>
                    <a:pt x="12252" y="7284"/>
                  </a:cubicBezTo>
                  <a:lnTo>
                    <a:pt x="12252" y="8117"/>
                  </a:lnTo>
                  <a:cubicBezTo>
                    <a:pt x="12221" y="8333"/>
                    <a:pt x="12376" y="8441"/>
                    <a:pt x="12530" y="8441"/>
                  </a:cubicBezTo>
                  <a:cubicBezTo>
                    <a:pt x="12684" y="8441"/>
                    <a:pt x="12839" y="8333"/>
                    <a:pt x="12808" y="8117"/>
                  </a:cubicBezTo>
                  <a:lnTo>
                    <a:pt x="12808" y="7839"/>
                  </a:lnTo>
                  <a:cubicBezTo>
                    <a:pt x="12808" y="7454"/>
                    <a:pt x="13093" y="7261"/>
                    <a:pt x="13379" y="7261"/>
                  </a:cubicBezTo>
                  <a:cubicBezTo>
                    <a:pt x="13664" y="7261"/>
                    <a:pt x="13950" y="7454"/>
                    <a:pt x="13950" y="7839"/>
                  </a:cubicBezTo>
                  <a:lnTo>
                    <a:pt x="13950" y="10000"/>
                  </a:lnTo>
                  <a:cubicBezTo>
                    <a:pt x="13950" y="11728"/>
                    <a:pt x="12808" y="13271"/>
                    <a:pt x="11172" y="13796"/>
                  </a:cubicBezTo>
                  <a:cubicBezTo>
                    <a:pt x="10788" y="13851"/>
                    <a:pt x="10916" y="14345"/>
                    <a:pt x="11210" y="14345"/>
                  </a:cubicBezTo>
                  <a:cubicBezTo>
                    <a:pt x="11247" y="14345"/>
                    <a:pt x="11286" y="14337"/>
                    <a:pt x="11326" y="14320"/>
                  </a:cubicBezTo>
                  <a:cubicBezTo>
                    <a:pt x="13240" y="13734"/>
                    <a:pt x="14536" y="11975"/>
                    <a:pt x="14536" y="10000"/>
                  </a:cubicBezTo>
                  <a:lnTo>
                    <a:pt x="14536" y="7839"/>
                  </a:lnTo>
                  <a:cubicBezTo>
                    <a:pt x="14536" y="7191"/>
                    <a:pt x="14011" y="6698"/>
                    <a:pt x="13394" y="6698"/>
                  </a:cubicBezTo>
                  <a:cubicBezTo>
                    <a:pt x="13178" y="6698"/>
                    <a:pt x="12962" y="6759"/>
                    <a:pt x="12777" y="6883"/>
                  </a:cubicBezTo>
                  <a:cubicBezTo>
                    <a:pt x="12623" y="6420"/>
                    <a:pt x="12191" y="6111"/>
                    <a:pt x="11697" y="6111"/>
                  </a:cubicBezTo>
                  <a:cubicBezTo>
                    <a:pt x="11481" y="6111"/>
                    <a:pt x="11265" y="6173"/>
                    <a:pt x="11080" y="6327"/>
                  </a:cubicBezTo>
                  <a:cubicBezTo>
                    <a:pt x="10894" y="5864"/>
                    <a:pt x="10493" y="5556"/>
                    <a:pt x="9999" y="5556"/>
                  </a:cubicBezTo>
                  <a:cubicBezTo>
                    <a:pt x="9962" y="5550"/>
                    <a:pt x="9926" y="5548"/>
                    <a:pt x="9891" y="5548"/>
                  </a:cubicBezTo>
                  <a:cubicBezTo>
                    <a:pt x="9721" y="5548"/>
                    <a:pt x="9572" y="5608"/>
                    <a:pt x="9444" y="5710"/>
                  </a:cubicBezTo>
                  <a:lnTo>
                    <a:pt x="9444" y="3982"/>
                  </a:lnTo>
                  <a:lnTo>
                    <a:pt x="10277" y="3982"/>
                  </a:lnTo>
                  <a:cubicBezTo>
                    <a:pt x="10740" y="3982"/>
                    <a:pt x="11141" y="3581"/>
                    <a:pt x="11141" y="3118"/>
                  </a:cubicBezTo>
                  <a:lnTo>
                    <a:pt x="11141" y="865"/>
                  </a:lnTo>
                  <a:cubicBezTo>
                    <a:pt x="11141" y="371"/>
                    <a:pt x="10740" y="1"/>
                    <a:pt x="10277" y="1"/>
                  </a:cubicBezTo>
                  <a:lnTo>
                    <a:pt x="6296" y="1"/>
                  </a:lnTo>
                  <a:cubicBezTo>
                    <a:pt x="5833" y="1"/>
                    <a:pt x="5463" y="371"/>
                    <a:pt x="5463" y="865"/>
                  </a:cubicBezTo>
                  <a:lnTo>
                    <a:pt x="5463" y="1698"/>
                  </a:lnTo>
                  <a:lnTo>
                    <a:pt x="2284" y="1698"/>
                  </a:lnTo>
                  <a:lnTo>
                    <a:pt x="2284" y="865"/>
                  </a:lnTo>
                  <a:cubicBezTo>
                    <a:pt x="2284" y="371"/>
                    <a:pt x="1883" y="1"/>
                    <a:pt x="14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490BD5D-79DA-4850-46CC-3427A4FB8C34}"/>
              </a:ext>
            </a:extLst>
          </p:cNvPr>
          <p:cNvSpPr txBox="1"/>
          <p:nvPr/>
        </p:nvSpPr>
        <p:spPr>
          <a:xfrm>
            <a:off x="3952825" y="3322354"/>
            <a:ext cx="1682300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B0F0"/>
                </a:solidFill>
              </a:rPr>
              <a:t>进度槽监听函数</a:t>
            </a: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F7440DE-A1E8-8920-2395-5511B21F062C}"/>
              </a:ext>
            </a:extLst>
          </p:cNvPr>
          <p:cNvSpPr/>
          <p:nvPr/>
        </p:nvSpPr>
        <p:spPr>
          <a:xfrm rot="19109063">
            <a:off x="4139153" y="2279937"/>
            <a:ext cx="2523487" cy="461665"/>
          </a:xfrm>
          <a:custGeom>
            <a:avLst/>
            <a:gdLst>
              <a:gd name="connsiteX0" fmla="*/ 0 w 1549400"/>
              <a:gd name="connsiteY0" fmla="*/ 0 h 252695"/>
              <a:gd name="connsiteX1" fmla="*/ 939800 w 1549400"/>
              <a:gd name="connsiteY1" fmla="*/ 248920 h 252695"/>
              <a:gd name="connsiteX2" fmla="*/ 1549400 w 1549400"/>
              <a:gd name="connsiteY2" fmla="*/ 127000 h 25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400" h="252695">
                <a:moveTo>
                  <a:pt x="0" y="0"/>
                </a:moveTo>
                <a:cubicBezTo>
                  <a:pt x="340783" y="113876"/>
                  <a:pt x="681567" y="227753"/>
                  <a:pt x="939800" y="248920"/>
                </a:cubicBezTo>
                <a:cubicBezTo>
                  <a:pt x="1198033" y="270087"/>
                  <a:pt x="1373716" y="198543"/>
                  <a:pt x="1549400" y="127000"/>
                </a:cubicBezTo>
              </a:path>
            </a:pathLst>
          </a:custGeom>
          <a:noFill/>
          <a:ln>
            <a:solidFill>
              <a:srgbClr val="66FF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501B286-5E60-C977-D4FD-EDE7AD0C8ADD}"/>
              </a:ext>
            </a:extLst>
          </p:cNvPr>
          <p:cNvSpPr txBox="1"/>
          <p:nvPr/>
        </p:nvSpPr>
        <p:spPr>
          <a:xfrm>
            <a:off x="4822915" y="2164687"/>
            <a:ext cx="1083124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66FF99"/>
                </a:solidFill>
              </a:rPr>
              <a:t>&lt;&lt;Create&gt;&gt;</a:t>
            </a:r>
            <a:endParaRPr lang="zh-CN" altLang="en-US" sz="1200" dirty="0">
              <a:solidFill>
                <a:srgbClr val="66FF99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95C4666-B3B4-5D5D-8CF8-B762D81CA07A}"/>
              </a:ext>
            </a:extLst>
          </p:cNvPr>
          <p:cNvSpPr txBox="1"/>
          <p:nvPr/>
        </p:nvSpPr>
        <p:spPr>
          <a:xfrm>
            <a:off x="6695726" y="1523409"/>
            <a:ext cx="1569718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网页爬取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0F3A939-B586-A2F8-E12C-D5B894DE911C}"/>
              </a:ext>
            </a:extLst>
          </p:cNvPr>
          <p:cNvSpPr txBox="1"/>
          <p:nvPr/>
        </p:nvSpPr>
        <p:spPr>
          <a:xfrm>
            <a:off x="6695725" y="1812904"/>
            <a:ext cx="1569719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数据预处理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833B97E-2C22-3F9A-770F-A055DD91A327}"/>
              </a:ext>
            </a:extLst>
          </p:cNvPr>
          <p:cNvSpPr txBox="1"/>
          <p:nvPr/>
        </p:nvSpPr>
        <p:spPr>
          <a:xfrm>
            <a:off x="6695726" y="2101792"/>
            <a:ext cx="1110726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数据保存</a:t>
            </a:r>
          </a:p>
        </p:txBody>
      </p: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057A5513-1523-A771-3D36-F4BA4706AB82}"/>
              </a:ext>
            </a:extLst>
          </p:cNvPr>
          <p:cNvSpPr/>
          <p:nvPr/>
        </p:nvSpPr>
        <p:spPr>
          <a:xfrm>
            <a:off x="6648290" y="1438468"/>
            <a:ext cx="147828" cy="885039"/>
          </a:xfrm>
          <a:prstGeom prst="leftBracket">
            <a:avLst/>
          </a:prstGeom>
          <a:noFill/>
          <a:ln>
            <a:solidFill>
              <a:srgbClr val="00B0F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8CAD588-842E-6268-5BF2-68EB3A1ED937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330313" y="1880988"/>
            <a:ext cx="1317977" cy="1441366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D656843-EAD8-C409-954B-618D942E19EC}"/>
              </a:ext>
            </a:extLst>
          </p:cNvPr>
          <p:cNvSpPr txBox="1"/>
          <p:nvPr/>
        </p:nvSpPr>
        <p:spPr>
          <a:xfrm>
            <a:off x="6146959" y="2428837"/>
            <a:ext cx="1164970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&lt;&lt;</a:t>
            </a:r>
            <a:r>
              <a:rPr lang="zh-CN" altLang="en-US" sz="1200" dirty="0">
                <a:solidFill>
                  <a:srgbClr val="00B0F0"/>
                </a:solidFill>
              </a:rPr>
              <a:t>信号传递</a:t>
            </a:r>
            <a:r>
              <a:rPr lang="en-US" altLang="zh-CN" sz="1200" dirty="0">
                <a:solidFill>
                  <a:srgbClr val="00B0F0"/>
                </a:solidFill>
              </a:rPr>
              <a:t>&gt;&gt;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0A32A8-AB61-936C-AFA5-8D6493DE23A4}"/>
              </a:ext>
            </a:extLst>
          </p:cNvPr>
          <p:cNvSpPr txBox="1"/>
          <p:nvPr/>
        </p:nvSpPr>
        <p:spPr>
          <a:xfrm>
            <a:off x="3969060" y="3657752"/>
            <a:ext cx="2054799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B0F0"/>
                </a:solidFill>
              </a:rPr>
              <a:t>处理完成槽监听函数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9D39FC4F-3310-2463-2A5B-84414F49C6CB}"/>
              </a:ext>
            </a:extLst>
          </p:cNvPr>
          <p:cNvSpPr/>
          <p:nvPr/>
        </p:nvSpPr>
        <p:spPr>
          <a:xfrm>
            <a:off x="3104523" y="2225040"/>
            <a:ext cx="923917" cy="1443085"/>
          </a:xfrm>
          <a:custGeom>
            <a:avLst/>
            <a:gdLst>
              <a:gd name="connsiteX0" fmla="*/ 923917 w 923917"/>
              <a:gd name="connsiteY0" fmla="*/ 1330960 h 1443085"/>
              <a:gd name="connsiteX1" fmla="*/ 756277 w 923917"/>
              <a:gd name="connsiteY1" fmla="*/ 1417320 h 1443085"/>
              <a:gd name="connsiteX2" fmla="*/ 644517 w 923917"/>
              <a:gd name="connsiteY2" fmla="*/ 1432560 h 1443085"/>
              <a:gd name="connsiteX3" fmla="*/ 385437 w 923917"/>
              <a:gd name="connsiteY3" fmla="*/ 1412240 h 1443085"/>
              <a:gd name="connsiteX4" fmla="*/ 100957 w 923917"/>
              <a:gd name="connsiteY4" fmla="*/ 1102360 h 1443085"/>
              <a:gd name="connsiteX5" fmla="*/ 9517 w 923917"/>
              <a:gd name="connsiteY5" fmla="*/ 426720 h 1443085"/>
              <a:gd name="connsiteX6" fmla="*/ 304157 w 923917"/>
              <a:gd name="connsiteY6" fmla="*/ 0 h 14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17" h="1443085">
                <a:moveTo>
                  <a:pt x="923917" y="1330960"/>
                </a:moveTo>
                <a:cubicBezTo>
                  <a:pt x="863380" y="1365673"/>
                  <a:pt x="802844" y="1400387"/>
                  <a:pt x="756277" y="1417320"/>
                </a:cubicBezTo>
                <a:cubicBezTo>
                  <a:pt x="709710" y="1434253"/>
                  <a:pt x="706324" y="1433407"/>
                  <a:pt x="644517" y="1432560"/>
                </a:cubicBezTo>
                <a:cubicBezTo>
                  <a:pt x="582710" y="1431713"/>
                  <a:pt x="476030" y="1467273"/>
                  <a:pt x="385437" y="1412240"/>
                </a:cubicBezTo>
                <a:cubicBezTo>
                  <a:pt x="294844" y="1357207"/>
                  <a:pt x="163610" y="1266613"/>
                  <a:pt x="100957" y="1102360"/>
                </a:cubicBezTo>
                <a:cubicBezTo>
                  <a:pt x="38304" y="938107"/>
                  <a:pt x="-24350" y="610447"/>
                  <a:pt x="9517" y="426720"/>
                </a:cubicBezTo>
                <a:cubicBezTo>
                  <a:pt x="43384" y="242993"/>
                  <a:pt x="173770" y="121496"/>
                  <a:pt x="304157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F82B671-13DB-843A-1FED-71275382C6BC}"/>
              </a:ext>
            </a:extLst>
          </p:cNvPr>
          <p:cNvSpPr txBox="1"/>
          <p:nvPr/>
        </p:nvSpPr>
        <p:spPr>
          <a:xfrm>
            <a:off x="1802650" y="3214023"/>
            <a:ext cx="1484962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&lt;&lt;</a:t>
            </a:r>
            <a:r>
              <a:rPr lang="zh-CN" altLang="en-US" sz="1200" dirty="0">
                <a:solidFill>
                  <a:srgbClr val="00B0F0"/>
                </a:solidFill>
              </a:rPr>
              <a:t>进度信号更新</a:t>
            </a:r>
            <a:r>
              <a:rPr lang="en-US" altLang="zh-CN" sz="1200" dirty="0">
                <a:solidFill>
                  <a:srgbClr val="00B0F0"/>
                </a:solidFill>
              </a:rPr>
              <a:t>&gt;&gt;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90735482-060C-7409-BBB6-3C5C0D511705}"/>
              </a:ext>
            </a:extLst>
          </p:cNvPr>
          <p:cNvSpPr/>
          <p:nvPr/>
        </p:nvSpPr>
        <p:spPr>
          <a:xfrm>
            <a:off x="3244215" y="3423285"/>
            <a:ext cx="762000" cy="456925"/>
          </a:xfrm>
          <a:custGeom>
            <a:avLst/>
            <a:gdLst>
              <a:gd name="connsiteX0" fmla="*/ 762000 w 762000"/>
              <a:gd name="connsiteY0" fmla="*/ 453390 h 456925"/>
              <a:gd name="connsiteX1" fmla="*/ 308610 w 762000"/>
              <a:gd name="connsiteY1" fmla="*/ 390525 h 456925"/>
              <a:gd name="connsiteX2" fmla="*/ 0 w 762000"/>
              <a:gd name="connsiteY2" fmla="*/ 0 h 45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456925">
                <a:moveTo>
                  <a:pt x="762000" y="453390"/>
                </a:moveTo>
                <a:cubicBezTo>
                  <a:pt x="598805" y="459740"/>
                  <a:pt x="435610" y="466090"/>
                  <a:pt x="308610" y="390525"/>
                </a:cubicBezTo>
                <a:cubicBezTo>
                  <a:pt x="181610" y="314960"/>
                  <a:pt x="90805" y="157480"/>
                  <a:pt x="0" y="0"/>
                </a:cubicBezTo>
              </a:path>
            </a:pathLst>
          </a:custGeom>
          <a:noFill/>
          <a:ln cap="rnd">
            <a:solidFill>
              <a:srgbClr val="00B0F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C15074-7D8B-0BE4-E89B-DB7CEE68C548}"/>
              </a:ext>
            </a:extLst>
          </p:cNvPr>
          <p:cNvSpPr txBox="1"/>
          <p:nvPr/>
        </p:nvSpPr>
        <p:spPr>
          <a:xfrm>
            <a:off x="2119615" y="3686599"/>
            <a:ext cx="1484962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&lt;&lt;</a:t>
            </a:r>
            <a:r>
              <a:rPr lang="zh-CN" altLang="en-US" sz="1200" dirty="0">
                <a:solidFill>
                  <a:srgbClr val="00B0F0"/>
                </a:solidFill>
              </a:rPr>
              <a:t>分析结果加载</a:t>
            </a:r>
            <a:r>
              <a:rPr lang="en-US" altLang="zh-CN" sz="1200" dirty="0">
                <a:solidFill>
                  <a:srgbClr val="00B0F0"/>
                </a:solidFill>
              </a:rPr>
              <a:t>&gt;&gt;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62" name="Google Shape;14497;p68">
            <a:extLst>
              <a:ext uri="{FF2B5EF4-FFF2-40B4-BE49-F238E27FC236}">
                <a16:creationId xmlns:a16="http://schemas.microsoft.com/office/drawing/2014/main" id="{8D5E3389-8EF2-77FF-75F1-27640A2B5BED}"/>
              </a:ext>
            </a:extLst>
          </p:cNvPr>
          <p:cNvSpPr/>
          <p:nvPr/>
        </p:nvSpPr>
        <p:spPr>
          <a:xfrm>
            <a:off x="5971008" y="1017143"/>
            <a:ext cx="619082" cy="615286"/>
          </a:xfrm>
          <a:custGeom>
            <a:avLst/>
            <a:gdLst/>
            <a:ahLst/>
            <a:cxnLst/>
            <a:rect l="l" t="t" r="r" b="b"/>
            <a:pathLst>
              <a:path w="11574" h="11503" extrusionOk="0">
                <a:moveTo>
                  <a:pt x="5799" y="4168"/>
                </a:moveTo>
                <a:cubicBezTo>
                  <a:pt x="6001" y="4168"/>
                  <a:pt x="6168" y="4335"/>
                  <a:pt x="6168" y="4537"/>
                </a:cubicBezTo>
                <a:cubicBezTo>
                  <a:pt x="6168" y="4632"/>
                  <a:pt x="6144" y="4704"/>
                  <a:pt x="6096" y="4775"/>
                </a:cubicBezTo>
                <a:cubicBezTo>
                  <a:pt x="6001" y="4751"/>
                  <a:pt x="5906" y="4740"/>
                  <a:pt x="5811" y="4740"/>
                </a:cubicBezTo>
                <a:cubicBezTo>
                  <a:pt x="5703" y="4740"/>
                  <a:pt x="5620" y="4751"/>
                  <a:pt x="5525" y="4775"/>
                </a:cubicBezTo>
                <a:cubicBezTo>
                  <a:pt x="5465" y="4716"/>
                  <a:pt x="5453" y="4632"/>
                  <a:pt x="5453" y="4537"/>
                </a:cubicBezTo>
                <a:cubicBezTo>
                  <a:pt x="5430" y="4347"/>
                  <a:pt x="5608" y="4168"/>
                  <a:pt x="5799" y="4168"/>
                </a:cubicBezTo>
                <a:close/>
                <a:moveTo>
                  <a:pt x="5822" y="5085"/>
                </a:moveTo>
                <a:cubicBezTo>
                  <a:pt x="6227" y="5085"/>
                  <a:pt x="6549" y="5418"/>
                  <a:pt x="6549" y="5823"/>
                </a:cubicBezTo>
                <a:cubicBezTo>
                  <a:pt x="6549" y="5942"/>
                  <a:pt x="6525" y="6037"/>
                  <a:pt x="6477" y="6144"/>
                </a:cubicBezTo>
                <a:cubicBezTo>
                  <a:pt x="6430" y="6168"/>
                  <a:pt x="6406" y="6192"/>
                  <a:pt x="6394" y="6240"/>
                </a:cubicBezTo>
                <a:cubicBezTo>
                  <a:pt x="6358" y="6323"/>
                  <a:pt x="6406" y="6418"/>
                  <a:pt x="6489" y="6466"/>
                </a:cubicBezTo>
                <a:cubicBezTo>
                  <a:pt x="6977" y="6645"/>
                  <a:pt x="7251" y="7026"/>
                  <a:pt x="7251" y="7549"/>
                </a:cubicBezTo>
                <a:cubicBezTo>
                  <a:pt x="7251" y="8323"/>
                  <a:pt x="6620" y="9228"/>
                  <a:pt x="5811" y="9228"/>
                </a:cubicBezTo>
                <a:cubicBezTo>
                  <a:pt x="5001" y="9228"/>
                  <a:pt x="4370" y="8323"/>
                  <a:pt x="4370" y="7549"/>
                </a:cubicBezTo>
                <a:cubicBezTo>
                  <a:pt x="4370" y="7168"/>
                  <a:pt x="4513" y="6859"/>
                  <a:pt x="4787" y="6656"/>
                </a:cubicBezTo>
                <a:cubicBezTo>
                  <a:pt x="5037" y="6442"/>
                  <a:pt x="5406" y="6323"/>
                  <a:pt x="5822" y="6323"/>
                </a:cubicBezTo>
                <a:cubicBezTo>
                  <a:pt x="5918" y="6323"/>
                  <a:pt x="5989" y="6252"/>
                  <a:pt x="5989" y="6156"/>
                </a:cubicBezTo>
                <a:cubicBezTo>
                  <a:pt x="5989" y="6073"/>
                  <a:pt x="5918" y="6002"/>
                  <a:pt x="5822" y="6002"/>
                </a:cubicBezTo>
                <a:cubicBezTo>
                  <a:pt x="5584" y="6002"/>
                  <a:pt x="5358" y="6025"/>
                  <a:pt x="5156" y="6097"/>
                </a:cubicBezTo>
                <a:cubicBezTo>
                  <a:pt x="5108" y="6013"/>
                  <a:pt x="5096" y="5906"/>
                  <a:pt x="5096" y="5823"/>
                </a:cubicBezTo>
                <a:cubicBezTo>
                  <a:pt x="5096" y="5418"/>
                  <a:pt x="5418" y="5085"/>
                  <a:pt x="5822" y="5085"/>
                </a:cubicBezTo>
                <a:close/>
                <a:moveTo>
                  <a:pt x="3798" y="1"/>
                </a:moveTo>
                <a:cubicBezTo>
                  <a:pt x="3715" y="1"/>
                  <a:pt x="3620" y="72"/>
                  <a:pt x="3620" y="168"/>
                </a:cubicBezTo>
                <a:lnTo>
                  <a:pt x="3620" y="2930"/>
                </a:lnTo>
                <a:cubicBezTo>
                  <a:pt x="3620" y="3037"/>
                  <a:pt x="3655" y="3120"/>
                  <a:pt x="3715" y="3216"/>
                </a:cubicBezTo>
                <a:lnTo>
                  <a:pt x="4918" y="5109"/>
                </a:lnTo>
                <a:cubicBezTo>
                  <a:pt x="4906" y="5121"/>
                  <a:pt x="4894" y="5132"/>
                  <a:pt x="4870" y="5168"/>
                </a:cubicBezTo>
                <a:lnTo>
                  <a:pt x="2536" y="3335"/>
                </a:lnTo>
                <a:cubicBezTo>
                  <a:pt x="2512" y="3323"/>
                  <a:pt x="2489" y="3287"/>
                  <a:pt x="2477" y="3263"/>
                </a:cubicBezTo>
                <a:lnTo>
                  <a:pt x="1620" y="1013"/>
                </a:lnTo>
                <a:cubicBezTo>
                  <a:pt x="1593" y="942"/>
                  <a:pt x="1527" y="904"/>
                  <a:pt x="1460" y="904"/>
                </a:cubicBezTo>
                <a:cubicBezTo>
                  <a:pt x="1437" y="904"/>
                  <a:pt x="1415" y="908"/>
                  <a:pt x="1393" y="918"/>
                </a:cubicBezTo>
                <a:cubicBezTo>
                  <a:pt x="1298" y="965"/>
                  <a:pt x="1262" y="1060"/>
                  <a:pt x="1298" y="1144"/>
                </a:cubicBezTo>
                <a:lnTo>
                  <a:pt x="2167" y="3394"/>
                </a:lnTo>
                <a:cubicBezTo>
                  <a:pt x="2191" y="3489"/>
                  <a:pt x="2251" y="3561"/>
                  <a:pt x="2334" y="3620"/>
                </a:cubicBezTo>
                <a:lnTo>
                  <a:pt x="4739" y="5513"/>
                </a:lnTo>
                <a:cubicBezTo>
                  <a:pt x="4739" y="5525"/>
                  <a:pt x="4727" y="5537"/>
                  <a:pt x="4727" y="5549"/>
                </a:cubicBezTo>
                <a:lnTo>
                  <a:pt x="3429" y="5275"/>
                </a:lnTo>
                <a:cubicBezTo>
                  <a:pt x="3384" y="5263"/>
                  <a:pt x="3339" y="5256"/>
                  <a:pt x="3294" y="5256"/>
                </a:cubicBezTo>
                <a:cubicBezTo>
                  <a:pt x="3209" y="5256"/>
                  <a:pt x="3126" y="5280"/>
                  <a:pt x="3048" y="5335"/>
                </a:cubicBezTo>
                <a:lnTo>
                  <a:pt x="1108" y="6466"/>
                </a:lnTo>
                <a:cubicBezTo>
                  <a:pt x="1000" y="6525"/>
                  <a:pt x="929" y="6609"/>
                  <a:pt x="881" y="6716"/>
                </a:cubicBezTo>
                <a:lnTo>
                  <a:pt x="36" y="8764"/>
                </a:lnTo>
                <a:cubicBezTo>
                  <a:pt x="0" y="8859"/>
                  <a:pt x="36" y="8942"/>
                  <a:pt x="131" y="8990"/>
                </a:cubicBezTo>
                <a:cubicBezTo>
                  <a:pt x="143" y="9002"/>
                  <a:pt x="167" y="9002"/>
                  <a:pt x="191" y="9002"/>
                </a:cubicBezTo>
                <a:cubicBezTo>
                  <a:pt x="250" y="9002"/>
                  <a:pt x="322" y="8966"/>
                  <a:pt x="334" y="8907"/>
                </a:cubicBezTo>
                <a:lnTo>
                  <a:pt x="1179" y="6847"/>
                </a:lnTo>
                <a:cubicBezTo>
                  <a:pt x="1203" y="6799"/>
                  <a:pt x="1227" y="6775"/>
                  <a:pt x="1262" y="6764"/>
                </a:cubicBezTo>
                <a:lnTo>
                  <a:pt x="3191" y="5632"/>
                </a:lnTo>
                <a:cubicBezTo>
                  <a:pt x="3221" y="5610"/>
                  <a:pt x="3252" y="5602"/>
                  <a:pt x="3279" y="5602"/>
                </a:cubicBezTo>
                <a:cubicBezTo>
                  <a:pt x="3294" y="5602"/>
                  <a:pt x="3309" y="5604"/>
                  <a:pt x="3322" y="5609"/>
                </a:cubicBezTo>
                <a:lnTo>
                  <a:pt x="4679" y="5906"/>
                </a:lnTo>
                <a:cubicBezTo>
                  <a:pt x="4679" y="5942"/>
                  <a:pt x="4691" y="5966"/>
                  <a:pt x="4691" y="6002"/>
                </a:cubicBezTo>
                <a:lnTo>
                  <a:pt x="3882" y="6264"/>
                </a:lnTo>
                <a:cubicBezTo>
                  <a:pt x="3727" y="6311"/>
                  <a:pt x="3596" y="6430"/>
                  <a:pt x="3548" y="6597"/>
                </a:cubicBezTo>
                <a:lnTo>
                  <a:pt x="2727" y="8871"/>
                </a:lnTo>
                <a:cubicBezTo>
                  <a:pt x="2703" y="8942"/>
                  <a:pt x="2703" y="9014"/>
                  <a:pt x="2703" y="9097"/>
                </a:cubicBezTo>
                <a:lnTo>
                  <a:pt x="2882" y="11359"/>
                </a:lnTo>
                <a:cubicBezTo>
                  <a:pt x="2882" y="11443"/>
                  <a:pt x="2953" y="11502"/>
                  <a:pt x="3048" y="11502"/>
                </a:cubicBezTo>
                <a:lnTo>
                  <a:pt x="3060" y="11502"/>
                </a:lnTo>
                <a:cubicBezTo>
                  <a:pt x="3144" y="11502"/>
                  <a:pt x="3227" y="11419"/>
                  <a:pt x="3203" y="11324"/>
                </a:cubicBezTo>
                <a:lnTo>
                  <a:pt x="3024" y="9061"/>
                </a:lnTo>
                <a:cubicBezTo>
                  <a:pt x="3024" y="9038"/>
                  <a:pt x="3024" y="9002"/>
                  <a:pt x="3048" y="8990"/>
                </a:cubicBezTo>
                <a:lnTo>
                  <a:pt x="3858" y="6716"/>
                </a:lnTo>
                <a:cubicBezTo>
                  <a:pt x="3882" y="6656"/>
                  <a:pt x="3917" y="6609"/>
                  <a:pt x="3977" y="6597"/>
                </a:cubicBezTo>
                <a:lnTo>
                  <a:pt x="4370" y="6466"/>
                </a:lnTo>
                <a:lnTo>
                  <a:pt x="4370" y="6466"/>
                </a:lnTo>
                <a:cubicBezTo>
                  <a:pt x="4096" y="6728"/>
                  <a:pt x="3953" y="7097"/>
                  <a:pt x="3953" y="7514"/>
                </a:cubicBezTo>
                <a:cubicBezTo>
                  <a:pt x="3953" y="7990"/>
                  <a:pt x="4144" y="8502"/>
                  <a:pt x="4453" y="8883"/>
                </a:cubicBezTo>
                <a:cubicBezTo>
                  <a:pt x="4810" y="9300"/>
                  <a:pt x="5263" y="9538"/>
                  <a:pt x="5739" y="9538"/>
                </a:cubicBezTo>
                <a:cubicBezTo>
                  <a:pt x="6215" y="9538"/>
                  <a:pt x="6656" y="9300"/>
                  <a:pt x="7013" y="8883"/>
                </a:cubicBezTo>
                <a:cubicBezTo>
                  <a:pt x="7346" y="8502"/>
                  <a:pt x="7525" y="7990"/>
                  <a:pt x="7525" y="7514"/>
                </a:cubicBezTo>
                <a:cubicBezTo>
                  <a:pt x="7525" y="7097"/>
                  <a:pt x="7370" y="6728"/>
                  <a:pt x="7108" y="6466"/>
                </a:cubicBezTo>
                <a:lnTo>
                  <a:pt x="7108" y="6466"/>
                </a:lnTo>
                <a:lnTo>
                  <a:pt x="7489" y="6597"/>
                </a:lnTo>
                <a:cubicBezTo>
                  <a:pt x="7549" y="6609"/>
                  <a:pt x="7596" y="6656"/>
                  <a:pt x="7608" y="6716"/>
                </a:cubicBezTo>
                <a:lnTo>
                  <a:pt x="8430" y="8990"/>
                </a:lnTo>
                <a:cubicBezTo>
                  <a:pt x="8442" y="9014"/>
                  <a:pt x="8442" y="9038"/>
                  <a:pt x="8442" y="9061"/>
                </a:cubicBezTo>
                <a:lnTo>
                  <a:pt x="8263" y="11324"/>
                </a:lnTo>
                <a:cubicBezTo>
                  <a:pt x="8263" y="11419"/>
                  <a:pt x="8323" y="11502"/>
                  <a:pt x="8418" y="11502"/>
                </a:cubicBezTo>
                <a:lnTo>
                  <a:pt x="8430" y="11502"/>
                </a:lnTo>
                <a:cubicBezTo>
                  <a:pt x="8513" y="11502"/>
                  <a:pt x="8597" y="11431"/>
                  <a:pt x="8597" y="11359"/>
                </a:cubicBezTo>
                <a:lnTo>
                  <a:pt x="8775" y="9097"/>
                </a:lnTo>
                <a:cubicBezTo>
                  <a:pt x="8775" y="9014"/>
                  <a:pt x="8775" y="8942"/>
                  <a:pt x="8739" y="8871"/>
                </a:cubicBezTo>
                <a:lnTo>
                  <a:pt x="7918" y="6597"/>
                </a:lnTo>
                <a:cubicBezTo>
                  <a:pt x="7858" y="6442"/>
                  <a:pt x="7739" y="6323"/>
                  <a:pt x="7596" y="6264"/>
                </a:cubicBezTo>
                <a:lnTo>
                  <a:pt x="6775" y="6002"/>
                </a:lnTo>
                <a:cubicBezTo>
                  <a:pt x="6775" y="5966"/>
                  <a:pt x="6787" y="5942"/>
                  <a:pt x="6787" y="5906"/>
                </a:cubicBezTo>
                <a:lnTo>
                  <a:pt x="8144" y="5609"/>
                </a:lnTo>
                <a:cubicBezTo>
                  <a:pt x="8157" y="5605"/>
                  <a:pt x="8170" y="5604"/>
                  <a:pt x="8182" y="5604"/>
                </a:cubicBezTo>
                <a:cubicBezTo>
                  <a:pt x="8216" y="5604"/>
                  <a:pt x="8249" y="5615"/>
                  <a:pt x="8275" y="5632"/>
                </a:cubicBezTo>
                <a:lnTo>
                  <a:pt x="10216" y="6764"/>
                </a:lnTo>
                <a:cubicBezTo>
                  <a:pt x="10240" y="6775"/>
                  <a:pt x="10275" y="6823"/>
                  <a:pt x="10287" y="6847"/>
                </a:cubicBezTo>
                <a:lnTo>
                  <a:pt x="11133" y="8907"/>
                </a:lnTo>
                <a:cubicBezTo>
                  <a:pt x="11168" y="8954"/>
                  <a:pt x="11228" y="9002"/>
                  <a:pt x="11287" y="9002"/>
                </a:cubicBezTo>
                <a:cubicBezTo>
                  <a:pt x="11299" y="9002"/>
                  <a:pt x="11335" y="9002"/>
                  <a:pt x="11347" y="8990"/>
                </a:cubicBezTo>
                <a:cubicBezTo>
                  <a:pt x="11526" y="8978"/>
                  <a:pt x="11573" y="8883"/>
                  <a:pt x="11526" y="8800"/>
                </a:cubicBezTo>
                <a:lnTo>
                  <a:pt x="10680" y="6740"/>
                </a:lnTo>
                <a:cubicBezTo>
                  <a:pt x="10633" y="6645"/>
                  <a:pt x="10561" y="6549"/>
                  <a:pt x="10454" y="6490"/>
                </a:cubicBezTo>
                <a:lnTo>
                  <a:pt x="8525" y="5359"/>
                </a:lnTo>
                <a:cubicBezTo>
                  <a:pt x="8442" y="5309"/>
                  <a:pt x="8348" y="5288"/>
                  <a:pt x="8253" y="5288"/>
                </a:cubicBezTo>
                <a:cubicBezTo>
                  <a:pt x="8213" y="5288"/>
                  <a:pt x="8172" y="5292"/>
                  <a:pt x="8132" y="5299"/>
                </a:cubicBezTo>
                <a:lnTo>
                  <a:pt x="6834" y="5585"/>
                </a:lnTo>
                <a:cubicBezTo>
                  <a:pt x="6834" y="5573"/>
                  <a:pt x="6834" y="5549"/>
                  <a:pt x="6823" y="5537"/>
                </a:cubicBezTo>
                <a:lnTo>
                  <a:pt x="9240" y="3644"/>
                </a:lnTo>
                <a:cubicBezTo>
                  <a:pt x="9311" y="3585"/>
                  <a:pt x="9370" y="3513"/>
                  <a:pt x="9394" y="3430"/>
                </a:cubicBezTo>
                <a:lnTo>
                  <a:pt x="10263" y="1180"/>
                </a:lnTo>
                <a:cubicBezTo>
                  <a:pt x="10287" y="1084"/>
                  <a:pt x="10252" y="1001"/>
                  <a:pt x="10168" y="953"/>
                </a:cubicBezTo>
                <a:cubicBezTo>
                  <a:pt x="10149" y="945"/>
                  <a:pt x="10129" y="941"/>
                  <a:pt x="10110" y="941"/>
                </a:cubicBezTo>
                <a:cubicBezTo>
                  <a:pt x="10044" y="941"/>
                  <a:pt x="9981" y="984"/>
                  <a:pt x="9954" y="1049"/>
                </a:cubicBezTo>
                <a:lnTo>
                  <a:pt x="9085" y="3287"/>
                </a:lnTo>
                <a:cubicBezTo>
                  <a:pt x="9073" y="3323"/>
                  <a:pt x="9061" y="3346"/>
                  <a:pt x="9025" y="3370"/>
                </a:cubicBezTo>
                <a:lnTo>
                  <a:pt x="6692" y="5192"/>
                </a:lnTo>
                <a:cubicBezTo>
                  <a:pt x="6680" y="5180"/>
                  <a:pt x="6656" y="5156"/>
                  <a:pt x="6644" y="5132"/>
                </a:cubicBezTo>
                <a:lnTo>
                  <a:pt x="7846" y="3251"/>
                </a:lnTo>
                <a:cubicBezTo>
                  <a:pt x="7906" y="3156"/>
                  <a:pt x="7942" y="3061"/>
                  <a:pt x="7942" y="2965"/>
                </a:cubicBezTo>
                <a:lnTo>
                  <a:pt x="7942" y="191"/>
                </a:lnTo>
                <a:cubicBezTo>
                  <a:pt x="7942" y="108"/>
                  <a:pt x="7858" y="13"/>
                  <a:pt x="7775" y="13"/>
                </a:cubicBezTo>
                <a:cubicBezTo>
                  <a:pt x="7692" y="13"/>
                  <a:pt x="7596" y="84"/>
                  <a:pt x="7596" y="179"/>
                </a:cubicBezTo>
                <a:lnTo>
                  <a:pt x="7596" y="2954"/>
                </a:lnTo>
                <a:cubicBezTo>
                  <a:pt x="7596" y="2977"/>
                  <a:pt x="7585" y="3025"/>
                  <a:pt x="7561" y="3049"/>
                </a:cubicBezTo>
                <a:lnTo>
                  <a:pt x="6406" y="4882"/>
                </a:lnTo>
                <a:lnTo>
                  <a:pt x="6394" y="4870"/>
                </a:lnTo>
                <a:cubicBezTo>
                  <a:pt x="6465" y="4751"/>
                  <a:pt x="6501" y="4632"/>
                  <a:pt x="6501" y="4489"/>
                </a:cubicBezTo>
                <a:lnTo>
                  <a:pt x="6501" y="3597"/>
                </a:lnTo>
                <a:cubicBezTo>
                  <a:pt x="6501" y="3466"/>
                  <a:pt x="6453" y="3346"/>
                  <a:pt x="6406" y="3275"/>
                </a:cubicBezTo>
                <a:cubicBezTo>
                  <a:pt x="6377" y="3223"/>
                  <a:pt x="6322" y="3196"/>
                  <a:pt x="6267" y="3196"/>
                </a:cubicBezTo>
                <a:cubicBezTo>
                  <a:pt x="6209" y="3196"/>
                  <a:pt x="6151" y="3226"/>
                  <a:pt x="6120" y="3287"/>
                </a:cubicBezTo>
                <a:cubicBezTo>
                  <a:pt x="6096" y="3335"/>
                  <a:pt x="6096" y="3406"/>
                  <a:pt x="6120" y="3454"/>
                </a:cubicBezTo>
                <a:cubicBezTo>
                  <a:pt x="6144" y="3489"/>
                  <a:pt x="6156" y="3525"/>
                  <a:pt x="6156" y="3597"/>
                </a:cubicBezTo>
                <a:lnTo>
                  <a:pt x="6156" y="3894"/>
                </a:lnTo>
                <a:cubicBezTo>
                  <a:pt x="6049" y="3847"/>
                  <a:pt x="5918" y="3799"/>
                  <a:pt x="5787" y="3799"/>
                </a:cubicBezTo>
                <a:cubicBezTo>
                  <a:pt x="5644" y="3799"/>
                  <a:pt x="5513" y="3835"/>
                  <a:pt x="5406" y="3894"/>
                </a:cubicBezTo>
                <a:lnTo>
                  <a:pt x="5406" y="3597"/>
                </a:lnTo>
                <a:cubicBezTo>
                  <a:pt x="5406" y="3525"/>
                  <a:pt x="5430" y="3489"/>
                  <a:pt x="5441" y="3454"/>
                </a:cubicBezTo>
                <a:cubicBezTo>
                  <a:pt x="5465" y="3406"/>
                  <a:pt x="5465" y="3346"/>
                  <a:pt x="5441" y="3287"/>
                </a:cubicBezTo>
                <a:cubicBezTo>
                  <a:pt x="5411" y="3226"/>
                  <a:pt x="5352" y="3196"/>
                  <a:pt x="5294" y="3196"/>
                </a:cubicBezTo>
                <a:cubicBezTo>
                  <a:pt x="5239" y="3196"/>
                  <a:pt x="5185" y="3223"/>
                  <a:pt x="5156" y="3275"/>
                </a:cubicBezTo>
                <a:cubicBezTo>
                  <a:pt x="5108" y="3358"/>
                  <a:pt x="5072" y="3466"/>
                  <a:pt x="5072" y="3597"/>
                </a:cubicBezTo>
                <a:lnTo>
                  <a:pt x="5072" y="4489"/>
                </a:lnTo>
                <a:cubicBezTo>
                  <a:pt x="5072" y="4632"/>
                  <a:pt x="5108" y="4763"/>
                  <a:pt x="5168" y="4870"/>
                </a:cubicBezTo>
                <a:lnTo>
                  <a:pt x="5156" y="4882"/>
                </a:lnTo>
                <a:lnTo>
                  <a:pt x="4001" y="3049"/>
                </a:lnTo>
                <a:cubicBezTo>
                  <a:pt x="3977" y="3025"/>
                  <a:pt x="3965" y="2989"/>
                  <a:pt x="3965" y="2954"/>
                </a:cubicBezTo>
                <a:lnTo>
                  <a:pt x="3965" y="179"/>
                </a:lnTo>
                <a:cubicBezTo>
                  <a:pt x="3965" y="84"/>
                  <a:pt x="3894" y="1"/>
                  <a:pt x="3798" y="1"/>
                </a:cubicBezTo>
                <a:close/>
              </a:path>
            </a:pathLst>
          </a:custGeom>
          <a:solidFill>
            <a:srgbClr val="66FF99"/>
          </a:solidFill>
          <a:ln>
            <a:solidFill>
              <a:srgbClr val="66FF9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16887;p75">
            <a:extLst>
              <a:ext uri="{FF2B5EF4-FFF2-40B4-BE49-F238E27FC236}">
                <a16:creationId xmlns:a16="http://schemas.microsoft.com/office/drawing/2014/main" id="{D9AB3B6D-2EAC-CD2D-E7B6-DFA1E50475E0}"/>
              </a:ext>
            </a:extLst>
          </p:cNvPr>
          <p:cNvGrpSpPr/>
          <p:nvPr/>
        </p:nvGrpSpPr>
        <p:grpSpPr>
          <a:xfrm>
            <a:off x="6211161" y="3112512"/>
            <a:ext cx="656118" cy="564398"/>
            <a:chOff x="975800" y="4197050"/>
            <a:chExt cx="363400" cy="312600"/>
          </a:xfrm>
          <a:solidFill>
            <a:srgbClr val="66FF99"/>
          </a:solidFill>
        </p:grpSpPr>
        <p:sp>
          <p:nvSpPr>
            <p:cNvPr id="449" name="Google Shape;16888;p75">
              <a:extLst>
                <a:ext uri="{FF2B5EF4-FFF2-40B4-BE49-F238E27FC236}">
                  <a16:creationId xmlns:a16="http://schemas.microsoft.com/office/drawing/2014/main" id="{147988CE-BD71-96A1-F94F-72E9720140A3}"/>
                </a:ext>
              </a:extLst>
            </p:cNvPr>
            <p:cNvSpPr/>
            <p:nvPr/>
          </p:nvSpPr>
          <p:spPr>
            <a:xfrm>
              <a:off x="1169450" y="4282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410" y="1"/>
                  </a:moveTo>
                  <a:cubicBezTo>
                    <a:pt x="397" y="1"/>
                    <a:pt x="384" y="2"/>
                    <a:pt x="371" y="5"/>
                  </a:cubicBezTo>
                  <a:cubicBezTo>
                    <a:pt x="124" y="5"/>
                    <a:pt x="0" y="313"/>
                    <a:pt x="186" y="468"/>
                  </a:cubicBezTo>
                  <a:cubicBezTo>
                    <a:pt x="237" y="529"/>
                    <a:pt x="306" y="557"/>
                    <a:pt x="374" y="557"/>
                  </a:cubicBezTo>
                  <a:cubicBezTo>
                    <a:pt x="511" y="557"/>
                    <a:pt x="648" y="447"/>
                    <a:pt x="648" y="282"/>
                  </a:cubicBezTo>
                  <a:cubicBezTo>
                    <a:pt x="648" y="142"/>
                    <a:pt x="546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6889;p75">
              <a:extLst>
                <a:ext uri="{FF2B5EF4-FFF2-40B4-BE49-F238E27FC236}">
                  <a16:creationId xmlns:a16="http://schemas.microsoft.com/office/drawing/2014/main" id="{5609E60C-02A6-5C38-EA68-A0F85ECEFB7A}"/>
                </a:ext>
              </a:extLst>
            </p:cNvPr>
            <p:cNvSpPr/>
            <p:nvPr/>
          </p:nvSpPr>
          <p:spPr>
            <a:xfrm>
              <a:off x="1169450" y="4325125"/>
              <a:ext cx="16225" cy="13825"/>
            </a:xfrm>
            <a:custGeom>
              <a:avLst/>
              <a:gdLst/>
              <a:ahLst/>
              <a:cxnLst/>
              <a:rect l="l" t="t" r="r" b="b"/>
              <a:pathLst>
                <a:path w="649" h="553" extrusionOk="0">
                  <a:moveTo>
                    <a:pt x="371" y="0"/>
                  </a:moveTo>
                  <a:cubicBezTo>
                    <a:pt x="124" y="0"/>
                    <a:pt x="0" y="309"/>
                    <a:pt x="155" y="463"/>
                  </a:cubicBezTo>
                  <a:cubicBezTo>
                    <a:pt x="216" y="525"/>
                    <a:pt x="292" y="552"/>
                    <a:pt x="365" y="552"/>
                  </a:cubicBezTo>
                  <a:cubicBezTo>
                    <a:pt x="511" y="552"/>
                    <a:pt x="648" y="442"/>
                    <a:pt x="648" y="278"/>
                  </a:cubicBezTo>
                  <a:cubicBezTo>
                    <a:pt x="648" y="124"/>
                    <a:pt x="525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6890;p75">
              <a:extLst>
                <a:ext uri="{FF2B5EF4-FFF2-40B4-BE49-F238E27FC236}">
                  <a16:creationId xmlns:a16="http://schemas.microsoft.com/office/drawing/2014/main" id="{A0143170-7F75-219F-56EF-2A7C4983BAF5}"/>
                </a:ext>
              </a:extLst>
            </p:cNvPr>
            <p:cNvSpPr/>
            <p:nvPr/>
          </p:nvSpPr>
          <p:spPr>
            <a:xfrm>
              <a:off x="1169450" y="4367550"/>
              <a:ext cx="16225" cy="14075"/>
            </a:xfrm>
            <a:custGeom>
              <a:avLst/>
              <a:gdLst/>
              <a:ahLst/>
              <a:cxnLst/>
              <a:rect l="l" t="t" r="r" b="b"/>
              <a:pathLst>
                <a:path w="649" h="563" extrusionOk="0">
                  <a:moveTo>
                    <a:pt x="371" y="0"/>
                  </a:moveTo>
                  <a:cubicBezTo>
                    <a:pt x="124" y="0"/>
                    <a:pt x="0" y="309"/>
                    <a:pt x="155" y="494"/>
                  </a:cubicBezTo>
                  <a:cubicBezTo>
                    <a:pt x="211" y="541"/>
                    <a:pt x="278" y="562"/>
                    <a:pt x="345" y="562"/>
                  </a:cubicBezTo>
                  <a:cubicBezTo>
                    <a:pt x="499" y="562"/>
                    <a:pt x="648" y="450"/>
                    <a:pt x="648" y="278"/>
                  </a:cubicBezTo>
                  <a:cubicBezTo>
                    <a:pt x="648" y="124"/>
                    <a:pt x="525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6891;p75">
              <a:extLst>
                <a:ext uri="{FF2B5EF4-FFF2-40B4-BE49-F238E27FC236}">
                  <a16:creationId xmlns:a16="http://schemas.microsoft.com/office/drawing/2014/main" id="{EAA48689-2CC7-3C1B-2799-1FAB4B3A4375}"/>
                </a:ext>
              </a:extLst>
            </p:cNvPr>
            <p:cNvSpPr/>
            <p:nvPr/>
          </p:nvSpPr>
          <p:spPr>
            <a:xfrm>
              <a:off x="1021300" y="4282675"/>
              <a:ext cx="187525" cy="184425"/>
            </a:xfrm>
            <a:custGeom>
              <a:avLst/>
              <a:gdLst/>
              <a:ahLst/>
              <a:cxnLst/>
              <a:rect l="l" t="t" r="r" b="b"/>
              <a:pathLst>
                <a:path w="7501" h="7377" extrusionOk="0">
                  <a:moveTo>
                    <a:pt x="2655" y="3118"/>
                  </a:moveTo>
                  <a:lnTo>
                    <a:pt x="2655" y="6790"/>
                  </a:lnTo>
                  <a:lnTo>
                    <a:pt x="1482" y="6790"/>
                  </a:lnTo>
                  <a:lnTo>
                    <a:pt x="1482" y="3118"/>
                  </a:lnTo>
                  <a:close/>
                  <a:moveTo>
                    <a:pt x="4322" y="556"/>
                  </a:moveTo>
                  <a:lnTo>
                    <a:pt x="4322" y="6790"/>
                  </a:lnTo>
                  <a:lnTo>
                    <a:pt x="3210" y="6790"/>
                  </a:lnTo>
                  <a:lnTo>
                    <a:pt x="3210" y="556"/>
                  </a:lnTo>
                  <a:close/>
                  <a:moveTo>
                    <a:pt x="6019" y="5648"/>
                  </a:moveTo>
                  <a:lnTo>
                    <a:pt x="6019" y="6790"/>
                  </a:lnTo>
                  <a:lnTo>
                    <a:pt x="4877" y="6790"/>
                  </a:lnTo>
                  <a:lnTo>
                    <a:pt x="4877" y="5648"/>
                  </a:lnTo>
                  <a:close/>
                  <a:moveTo>
                    <a:pt x="2902" y="1"/>
                  </a:moveTo>
                  <a:cubicBezTo>
                    <a:pt x="2748" y="1"/>
                    <a:pt x="2624" y="124"/>
                    <a:pt x="2624" y="278"/>
                  </a:cubicBezTo>
                  <a:lnTo>
                    <a:pt x="2624" y="2531"/>
                  </a:lnTo>
                  <a:lnTo>
                    <a:pt x="1204" y="2531"/>
                  </a:lnTo>
                  <a:cubicBezTo>
                    <a:pt x="1019" y="2531"/>
                    <a:pt x="896" y="2655"/>
                    <a:pt x="896" y="2809"/>
                  </a:cubicBezTo>
                  <a:lnTo>
                    <a:pt x="896" y="6790"/>
                  </a:lnTo>
                  <a:lnTo>
                    <a:pt x="340" y="6790"/>
                  </a:lnTo>
                  <a:cubicBezTo>
                    <a:pt x="1" y="6821"/>
                    <a:pt x="1" y="7315"/>
                    <a:pt x="340" y="7377"/>
                  </a:cubicBezTo>
                  <a:lnTo>
                    <a:pt x="7161" y="7377"/>
                  </a:lnTo>
                  <a:cubicBezTo>
                    <a:pt x="7500" y="7315"/>
                    <a:pt x="7500" y="6821"/>
                    <a:pt x="7161" y="6790"/>
                  </a:cubicBezTo>
                  <a:lnTo>
                    <a:pt x="6574" y="6790"/>
                  </a:lnTo>
                  <a:lnTo>
                    <a:pt x="6574" y="5371"/>
                  </a:lnTo>
                  <a:cubicBezTo>
                    <a:pt x="6574" y="5216"/>
                    <a:pt x="6451" y="5093"/>
                    <a:pt x="6297" y="5093"/>
                  </a:cubicBezTo>
                  <a:lnTo>
                    <a:pt x="4877" y="5093"/>
                  </a:lnTo>
                  <a:lnTo>
                    <a:pt x="4877" y="278"/>
                  </a:lnTo>
                  <a:cubicBezTo>
                    <a:pt x="4877" y="124"/>
                    <a:pt x="4754" y="1"/>
                    <a:pt x="45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6892;p75">
              <a:extLst>
                <a:ext uri="{FF2B5EF4-FFF2-40B4-BE49-F238E27FC236}">
                  <a16:creationId xmlns:a16="http://schemas.microsoft.com/office/drawing/2014/main" id="{1F22DA92-C9A5-AB2A-618A-5152D9952AB0}"/>
                </a:ext>
              </a:extLst>
            </p:cNvPr>
            <p:cNvSpPr/>
            <p:nvPr/>
          </p:nvSpPr>
          <p:spPr>
            <a:xfrm>
              <a:off x="1212650" y="4282675"/>
              <a:ext cx="84900" cy="13925"/>
            </a:xfrm>
            <a:custGeom>
              <a:avLst/>
              <a:gdLst/>
              <a:ahLst/>
              <a:cxnLst/>
              <a:rect l="l" t="t" r="r" b="b"/>
              <a:pathLst>
                <a:path w="3396" h="557" extrusionOk="0">
                  <a:moveTo>
                    <a:pt x="340" y="1"/>
                  </a:moveTo>
                  <a:cubicBezTo>
                    <a:pt x="1" y="32"/>
                    <a:pt x="1" y="525"/>
                    <a:pt x="340" y="556"/>
                  </a:cubicBezTo>
                  <a:lnTo>
                    <a:pt x="3056" y="556"/>
                  </a:lnTo>
                  <a:cubicBezTo>
                    <a:pt x="3395" y="525"/>
                    <a:pt x="3395" y="32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6893;p75">
              <a:extLst>
                <a:ext uri="{FF2B5EF4-FFF2-40B4-BE49-F238E27FC236}">
                  <a16:creationId xmlns:a16="http://schemas.microsoft.com/office/drawing/2014/main" id="{C08EE26C-5AE4-B3E7-0FE4-D619F5E34C2A}"/>
                </a:ext>
              </a:extLst>
            </p:cNvPr>
            <p:cNvSpPr/>
            <p:nvPr/>
          </p:nvSpPr>
          <p:spPr>
            <a:xfrm>
              <a:off x="1212650" y="4325125"/>
              <a:ext cx="84900" cy="13900"/>
            </a:xfrm>
            <a:custGeom>
              <a:avLst/>
              <a:gdLst/>
              <a:ahLst/>
              <a:cxnLst/>
              <a:rect l="l" t="t" r="r" b="b"/>
              <a:pathLst>
                <a:path w="3396" h="556" extrusionOk="0">
                  <a:moveTo>
                    <a:pt x="340" y="0"/>
                  </a:moveTo>
                  <a:cubicBezTo>
                    <a:pt x="1" y="31"/>
                    <a:pt x="1" y="525"/>
                    <a:pt x="340" y="556"/>
                  </a:cubicBezTo>
                  <a:lnTo>
                    <a:pt x="3056" y="556"/>
                  </a:lnTo>
                  <a:cubicBezTo>
                    <a:pt x="3395" y="525"/>
                    <a:pt x="3395" y="31"/>
                    <a:pt x="3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6894;p75">
              <a:extLst>
                <a:ext uri="{FF2B5EF4-FFF2-40B4-BE49-F238E27FC236}">
                  <a16:creationId xmlns:a16="http://schemas.microsoft.com/office/drawing/2014/main" id="{BE704727-461C-706A-9FBF-400F26CABFF6}"/>
                </a:ext>
              </a:extLst>
            </p:cNvPr>
            <p:cNvSpPr/>
            <p:nvPr/>
          </p:nvSpPr>
          <p:spPr>
            <a:xfrm>
              <a:off x="1211875" y="4367550"/>
              <a:ext cx="87225" cy="13900"/>
            </a:xfrm>
            <a:custGeom>
              <a:avLst/>
              <a:gdLst/>
              <a:ahLst/>
              <a:cxnLst/>
              <a:rect l="l" t="t" r="r" b="b"/>
              <a:pathLst>
                <a:path w="3489" h="556" extrusionOk="0">
                  <a:moveTo>
                    <a:pt x="371" y="0"/>
                  </a:moveTo>
                  <a:cubicBezTo>
                    <a:pt x="1" y="0"/>
                    <a:pt x="1" y="556"/>
                    <a:pt x="371" y="556"/>
                  </a:cubicBezTo>
                  <a:lnTo>
                    <a:pt x="3087" y="556"/>
                  </a:lnTo>
                  <a:cubicBezTo>
                    <a:pt x="3488" y="556"/>
                    <a:pt x="3488" y="0"/>
                    <a:pt x="3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6895;p75">
              <a:extLst>
                <a:ext uri="{FF2B5EF4-FFF2-40B4-BE49-F238E27FC236}">
                  <a16:creationId xmlns:a16="http://schemas.microsoft.com/office/drawing/2014/main" id="{CEFA3CFC-4B5B-258D-73EF-6EB6FD2FC81E}"/>
                </a:ext>
              </a:extLst>
            </p:cNvPr>
            <p:cNvSpPr/>
            <p:nvPr/>
          </p:nvSpPr>
          <p:spPr>
            <a:xfrm>
              <a:off x="1147850" y="44948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37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24"/>
                    <a:pt x="525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6896;p75">
              <a:extLst>
                <a:ext uri="{FF2B5EF4-FFF2-40B4-BE49-F238E27FC236}">
                  <a16:creationId xmlns:a16="http://schemas.microsoft.com/office/drawing/2014/main" id="{C6C7AD8D-5332-30BC-3D3E-AECD9EF3D66A}"/>
                </a:ext>
              </a:extLst>
            </p:cNvPr>
            <p:cNvSpPr/>
            <p:nvPr/>
          </p:nvSpPr>
          <p:spPr>
            <a:xfrm>
              <a:off x="975800" y="4197050"/>
              <a:ext cx="363400" cy="312600"/>
            </a:xfrm>
            <a:custGeom>
              <a:avLst/>
              <a:gdLst/>
              <a:ahLst/>
              <a:cxnLst/>
              <a:rect l="l" t="t" r="r" b="b"/>
              <a:pathLst>
                <a:path w="14536" h="12504" extrusionOk="0">
                  <a:moveTo>
                    <a:pt x="10400" y="586"/>
                  </a:moveTo>
                  <a:lnTo>
                    <a:pt x="10400" y="1697"/>
                  </a:lnTo>
                  <a:lnTo>
                    <a:pt x="556" y="1697"/>
                  </a:lnTo>
                  <a:lnTo>
                    <a:pt x="556" y="864"/>
                  </a:lnTo>
                  <a:cubicBezTo>
                    <a:pt x="556" y="710"/>
                    <a:pt x="679" y="586"/>
                    <a:pt x="864" y="586"/>
                  </a:cubicBezTo>
                  <a:close/>
                  <a:moveTo>
                    <a:pt x="13672" y="556"/>
                  </a:moveTo>
                  <a:cubicBezTo>
                    <a:pt x="13826" y="556"/>
                    <a:pt x="13980" y="679"/>
                    <a:pt x="13980" y="864"/>
                  </a:cubicBezTo>
                  <a:lnTo>
                    <a:pt x="13980" y="1697"/>
                  </a:lnTo>
                  <a:lnTo>
                    <a:pt x="10956" y="1697"/>
                  </a:lnTo>
                  <a:lnTo>
                    <a:pt x="10956" y="556"/>
                  </a:lnTo>
                  <a:close/>
                  <a:moveTo>
                    <a:pt x="864" y="0"/>
                  </a:moveTo>
                  <a:cubicBezTo>
                    <a:pt x="370" y="0"/>
                    <a:pt x="0" y="370"/>
                    <a:pt x="0" y="864"/>
                  </a:cubicBezTo>
                  <a:lnTo>
                    <a:pt x="0" y="11635"/>
                  </a:lnTo>
                  <a:cubicBezTo>
                    <a:pt x="0" y="12098"/>
                    <a:pt x="370" y="12499"/>
                    <a:pt x="864" y="12499"/>
                  </a:cubicBezTo>
                  <a:lnTo>
                    <a:pt x="5987" y="12499"/>
                  </a:lnTo>
                  <a:cubicBezTo>
                    <a:pt x="6006" y="12502"/>
                    <a:pt x="6024" y="12503"/>
                    <a:pt x="6041" y="12503"/>
                  </a:cubicBezTo>
                  <a:cubicBezTo>
                    <a:pt x="6401" y="12503"/>
                    <a:pt x="6401" y="11940"/>
                    <a:pt x="6041" y="11940"/>
                  </a:cubicBezTo>
                  <a:cubicBezTo>
                    <a:pt x="6024" y="11940"/>
                    <a:pt x="6006" y="11941"/>
                    <a:pt x="5987" y="11944"/>
                  </a:cubicBezTo>
                  <a:lnTo>
                    <a:pt x="864" y="11944"/>
                  </a:lnTo>
                  <a:cubicBezTo>
                    <a:pt x="710" y="11944"/>
                    <a:pt x="556" y="11789"/>
                    <a:pt x="556" y="11635"/>
                  </a:cubicBezTo>
                  <a:lnTo>
                    <a:pt x="556" y="2284"/>
                  </a:lnTo>
                  <a:lnTo>
                    <a:pt x="13980" y="2284"/>
                  </a:lnTo>
                  <a:lnTo>
                    <a:pt x="13980" y="11635"/>
                  </a:lnTo>
                  <a:cubicBezTo>
                    <a:pt x="13980" y="11789"/>
                    <a:pt x="13826" y="11913"/>
                    <a:pt x="13672" y="11913"/>
                  </a:cubicBezTo>
                  <a:lnTo>
                    <a:pt x="8549" y="11913"/>
                  </a:lnTo>
                  <a:cubicBezTo>
                    <a:pt x="8209" y="11974"/>
                    <a:pt x="8209" y="12437"/>
                    <a:pt x="8549" y="12499"/>
                  </a:cubicBezTo>
                  <a:lnTo>
                    <a:pt x="13672" y="12499"/>
                  </a:lnTo>
                  <a:cubicBezTo>
                    <a:pt x="14166" y="12499"/>
                    <a:pt x="14536" y="12098"/>
                    <a:pt x="14536" y="11635"/>
                  </a:cubicBezTo>
                  <a:lnTo>
                    <a:pt x="14536" y="864"/>
                  </a:lnTo>
                  <a:cubicBezTo>
                    <a:pt x="14536" y="370"/>
                    <a:pt x="14166" y="0"/>
                    <a:pt x="136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文本框 457">
            <a:extLst>
              <a:ext uri="{FF2B5EF4-FFF2-40B4-BE49-F238E27FC236}">
                <a16:creationId xmlns:a16="http://schemas.microsoft.com/office/drawing/2014/main" id="{A04CC3C7-ABE0-B627-FE48-1F7AC65D268B}"/>
              </a:ext>
            </a:extLst>
          </p:cNvPr>
          <p:cNvSpPr txBox="1"/>
          <p:nvPr/>
        </p:nvSpPr>
        <p:spPr>
          <a:xfrm>
            <a:off x="5835562" y="2723859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6FF99"/>
                </a:solidFill>
              </a:rPr>
              <a:t>子工作线程</a:t>
            </a:r>
          </a:p>
        </p:txBody>
      </p:sp>
      <p:sp>
        <p:nvSpPr>
          <p:cNvPr id="459" name="任意多边形: 形状 458">
            <a:extLst>
              <a:ext uri="{FF2B5EF4-FFF2-40B4-BE49-F238E27FC236}">
                <a16:creationId xmlns:a16="http://schemas.microsoft.com/office/drawing/2014/main" id="{B3EE3943-5439-4EFB-BE0E-2418EC77C4ED}"/>
              </a:ext>
            </a:extLst>
          </p:cNvPr>
          <p:cNvSpPr/>
          <p:nvPr/>
        </p:nvSpPr>
        <p:spPr>
          <a:xfrm flipV="1">
            <a:off x="4328358" y="3147389"/>
            <a:ext cx="1805181" cy="140537"/>
          </a:xfrm>
          <a:custGeom>
            <a:avLst/>
            <a:gdLst>
              <a:gd name="connsiteX0" fmla="*/ 0 w 1549400"/>
              <a:gd name="connsiteY0" fmla="*/ 0 h 252695"/>
              <a:gd name="connsiteX1" fmla="*/ 939800 w 1549400"/>
              <a:gd name="connsiteY1" fmla="*/ 248920 h 252695"/>
              <a:gd name="connsiteX2" fmla="*/ 1549400 w 1549400"/>
              <a:gd name="connsiteY2" fmla="*/ 127000 h 25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400" h="252695">
                <a:moveTo>
                  <a:pt x="0" y="0"/>
                </a:moveTo>
                <a:cubicBezTo>
                  <a:pt x="340783" y="113876"/>
                  <a:pt x="681567" y="227753"/>
                  <a:pt x="939800" y="248920"/>
                </a:cubicBezTo>
                <a:cubicBezTo>
                  <a:pt x="1198033" y="270087"/>
                  <a:pt x="1373716" y="198543"/>
                  <a:pt x="1549400" y="127000"/>
                </a:cubicBezTo>
              </a:path>
            </a:pathLst>
          </a:custGeom>
          <a:noFill/>
          <a:ln>
            <a:solidFill>
              <a:srgbClr val="66FF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BC419B4E-5013-6F11-FE77-56282E844332}"/>
              </a:ext>
            </a:extLst>
          </p:cNvPr>
          <p:cNvSpPr txBox="1"/>
          <p:nvPr/>
        </p:nvSpPr>
        <p:spPr>
          <a:xfrm>
            <a:off x="4803186" y="2884441"/>
            <a:ext cx="1083124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66FF99"/>
                </a:solidFill>
              </a:rPr>
              <a:t>&lt;&lt;Create&gt;&gt;</a:t>
            </a:r>
            <a:endParaRPr lang="zh-CN" altLang="en-US" sz="1200" dirty="0">
              <a:solidFill>
                <a:srgbClr val="66FF99"/>
              </a:solidFill>
            </a:endParaRPr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853C3E05-43A2-4ABD-5F57-5F2011EE126F}"/>
              </a:ext>
            </a:extLst>
          </p:cNvPr>
          <p:cNvSpPr txBox="1"/>
          <p:nvPr/>
        </p:nvSpPr>
        <p:spPr>
          <a:xfrm>
            <a:off x="6695725" y="1241965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启动线程锁</a:t>
            </a: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CC26AE42-1500-C796-A597-6708A95A75C2}"/>
              </a:ext>
            </a:extLst>
          </p:cNvPr>
          <p:cNvSpPr txBox="1"/>
          <p:nvPr/>
        </p:nvSpPr>
        <p:spPr>
          <a:xfrm>
            <a:off x="7058435" y="3294037"/>
            <a:ext cx="1569719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启动处理进程</a:t>
            </a: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CC906A93-DEE5-DFFD-FCE7-A6223C91CB02}"/>
              </a:ext>
            </a:extLst>
          </p:cNvPr>
          <p:cNvSpPr txBox="1"/>
          <p:nvPr/>
        </p:nvSpPr>
        <p:spPr>
          <a:xfrm>
            <a:off x="7058435" y="3623878"/>
            <a:ext cx="1508333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读数据</a:t>
            </a: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F0E7773C-A3F4-56B0-4487-1D0C4AA0869C}"/>
              </a:ext>
            </a:extLst>
          </p:cNvPr>
          <p:cNvSpPr txBox="1"/>
          <p:nvPr/>
        </p:nvSpPr>
        <p:spPr>
          <a:xfrm>
            <a:off x="7058436" y="3993210"/>
            <a:ext cx="1569720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词句拆分处理</a:t>
            </a:r>
          </a:p>
        </p:txBody>
      </p:sp>
      <p:sp>
        <p:nvSpPr>
          <p:cNvPr id="468" name="文本框 467">
            <a:extLst>
              <a:ext uri="{FF2B5EF4-FFF2-40B4-BE49-F238E27FC236}">
                <a16:creationId xmlns:a16="http://schemas.microsoft.com/office/drawing/2014/main" id="{7EF83E85-1634-B77D-32A6-10B53FDD9FA7}"/>
              </a:ext>
            </a:extLst>
          </p:cNvPr>
          <p:cNvSpPr txBox="1"/>
          <p:nvPr/>
        </p:nvSpPr>
        <p:spPr>
          <a:xfrm>
            <a:off x="7058436" y="4380700"/>
            <a:ext cx="1569720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信息分析</a:t>
            </a:r>
          </a:p>
        </p:txBody>
      </p:sp>
      <p:sp>
        <p:nvSpPr>
          <p:cNvPr id="469" name="左中括号 468">
            <a:extLst>
              <a:ext uri="{FF2B5EF4-FFF2-40B4-BE49-F238E27FC236}">
                <a16:creationId xmlns:a16="http://schemas.microsoft.com/office/drawing/2014/main" id="{6662E441-C5E6-450C-2183-5C1EC1EFC477}"/>
              </a:ext>
            </a:extLst>
          </p:cNvPr>
          <p:cNvSpPr/>
          <p:nvPr/>
        </p:nvSpPr>
        <p:spPr>
          <a:xfrm>
            <a:off x="7011000" y="3133101"/>
            <a:ext cx="147828" cy="1451945"/>
          </a:xfrm>
          <a:prstGeom prst="leftBracket">
            <a:avLst/>
          </a:prstGeom>
          <a:noFill/>
          <a:ln>
            <a:solidFill>
              <a:srgbClr val="00B0F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470" name="直接箭头连接符 469">
            <a:extLst>
              <a:ext uri="{FF2B5EF4-FFF2-40B4-BE49-F238E27FC236}">
                <a16:creationId xmlns:a16="http://schemas.microsoft.com/office/drawing/2014/main" id="{6C72C6C8-C858-8EE5-363D-CD54167ED018}"/>
              </a:ext>
            </a:extLst>
          </p:cNvPr>
          <p:cNvCxnSpPr>
            <a:cxnSpLocks/>
            <a:stCxn id="469" idx="1"/>
          </p:cNvCxnSpPr>
          <p:nvPr/>
        </p:nvCxnSpPr>
        <p:spPr>
          <a:xfrm flipH="1" flipV="1">
            <a:off x="5575225" y="3617789"/>
            <a:ext cx="1435775" cy="241285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1" name="文本框 470">
            <a:extLst>
              <a:ext uri="{FF2B5EF4-FFF2-40B4-BE49-F238E27FC236}">
                <a16:creationId xmlns:a16="http://schemas.microsoft.com/office/drawing/2014/main" id="{605A3C71-B8F5-9713-92C5-9FAE8552AB57}"/>
              </a:ext>
            </a:extLst>
          </p:cNvPr>
          <p:cNvSpPr txBox="1"/>
          <p:nvPr/>
        </p:nvSpPr>
        <p:spPr>
          <a:xfrm>
            <a:off x="5846030" y="3898984"/>
            <a:ext cx="1164970" cy="26858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&lt;&lt;</a:t>
            </a:r>
            <a:r>
              <a:rPr lang="zh-CN" altLang="en-US" sz="1200" dirty="0">
                <a:solidFill>
                  <a:srgbClr val="00B0F0"/>
                </a:solidFill>
              </a:rPr>
              <a:t>信号传递</a:t>
            </a:r>
            <a:r>
              <a:rPr lang="en-US" altLang="zh-CN" sz="1200" dirty="0">
                <a:solidFill>
                  <a:srgbClr val="00B0F0"/>
                </a:solidFill>
              </a:rPr>
              <a:t>&gt;&gt;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A8735A1F-369F-3412-BD5C-CC11EA3F4E9C}"/>
              </a:ext>
            </a:extLst>
          </p:cNvPr>
          <p:cNvSpPr txBox="1"/>
          <p:nvPr/>
        </p:nvSpPr>
        <p:spPr>
          <a:xfrm>
            <a:off x="7078524" y="2944020"/>
            <a:ext cx="1401394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00B0F0"/>
                </a:solidFill>
              </a:rPr>
              <a:t>·</a:t>
            </a:r>
            <a:r>
              <a:rPr lang="zh-CN" altLang="en-US" sz="1600" dirty="0">
                <a:solidFill>
                  <a:srgbClr val="00B0F0"/>
                </a:solidFill>
              </a:rPr>
              <a:t>启动线程锁</a:t>
            </a:r>
          </a:p>
        </p:txBody>
      </p:sp>
      <p:pic>
        <p:nvPicPr>
          <p:cNvPr id="476" name="图片 475">
            <a:extLst>
              <a:ext uri="{FF2B5EF4-FFF2-40B4-BE49-F238E27FC236}">
                <a16:creationId xmlns:a16="http://schemas.microsoft.com/office/drawing/2014/main" id="{D8C5559B-0C1B-E407-AB4C-CE09C9D4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56" y="1116384"/>
            <a:ext cx="7386888" cy="3433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0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尾声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38098" y="588776"/>
            <a:ext cx="36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实时爬取数据分析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8EC27ABD-A841-7975-C0E9-D52FAE8D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05" y="700044"/>
            <a:ext cx="6709344" cy="3565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C086D90-2D60-ADED-15CB-66CF4937178A}"/>
              </a:ext>
            </a:extLst>
          </p:cNvPr>
          <p:cNvGrpSpPr/>
          <p:nvPr/>
        </p:nvGrpSpPr>
        <p:grpSpPr>
          <a:xfrm>
            <a:off x="6537742" y="3036483"/>
            <a:ext cx="1760438" cy="1732152"/>
            <a:chOff x="4997148" y="1584960"/>
            <a:chExt cx="2152952" cy="21183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8807A10-C36D-7D15-A875-636BD8311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869" r="32473" b="13454"/>
            <a:stretch/>
          </p:blipFill>
          <p:spPr>
            <a:xfrm>
              <a:off x="4997148" y="1584960"/>
              <a:ext cx="2152952" cy="21183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D0A3A0-1D80-3DF5-AA3F-04B2505AA531}"/>
                </a:ext>
              </a:extLst>
            </p:cNvPr>
            <p:cNvSpPr/>
            <p:nvPr/>
          </p:nvSpPr>
          <p:spPr>
            <a:xfrm>
              <a:off x="6215380" y="3319780"/>
              <a:ext cx="718820" cy="210820"/>
            </a:xfrm>
            <a:prstGeom prst="rect">
              <a:avLst/>
            </a:prstGeom>
            <a:solidFill>
              <a:srgbClr val="FFFFFF"/>
            </a:solidFill>
            <a:ln>
              <a:noFill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BA057D73-211A-C43B-2897-DF92C74C3E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8"/>
          <a:stretch/>
        </p:blipFill>
        <p:spPr>
          <a:xfrm>
            <a:off x="413046" y="1686800"/>
            <a:ext cx="5878026" cy="2756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项目业务概览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018063" y="1174593"/>
            <a:ext cx="20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数据实时爬取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199823-283E-2E1C-61F5-08CA1D1424C4}"/>
              </a:ext>
            </a:extLst>
          </p:cNvPr>
          <p:cNvSpPr txBox="1"/>
          <p:nvPr/>
        </p:nvSpPr>
        <p:spPr>
          <a:xfrm>
            <a:off x="2358620" y="3500801"/>
            <a:ext cx="20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sym typeface="Fira Code"/>
              </a:rPr>
              <a:t>贴吧词云</a:t>
            </a:r>
          </a:p>
        </p:txBody>
      </p:sp>
      <p:grpSp>
        <p:nvGrpSpPr>
          <p:cNvPr id="19" name="Google Shape;10109;p59">
            <a:extLst>
              <a:ext uri="{FF2B5EF4-FFF2-40B4-BE49-F238E27FC236}">
                <a16:creationId xmlns:a16="http://schemas.microsoft.com/office/drawing/2014/main" id="{EC13D5F8-F29C-6CD1-FA9D-FD30596A463C}"/>
              </a:ext>
            </a:extLst>
          </p:cNvPr>
          <p:cNvGrpSpPr/>
          <p:nvPr/>
        </p:nvGrpSpPr>
        <p:grpSpPr>
          <a:xfrm>
            <a:off x="1076446" y="1704531"/>
            <a:ext cx="7405216" cy="1734488"/>
            <a:chOff x="1247650" y="2075423"/>
            <a:chExt cx="6648477" cy="1557238"/>
          </a:xfrm>
        </p:grpSpPr>
        <p:sp>
          <p:nvSpPr>
            <p:cNvPr id="20" name="Google Shape;10110;p59">
              <a:extLst>
                <a:ext uri="{FF2B5EF4-FFF2-40B4-BE49-F238E27FC236}">
                  <a16:creationId xmlns:a16="http://schemas.microsoft.com/office/drawing/2014/main" id="{9F0FD6B8-90D4-3FAF-6975-2B7F7B3F55F5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11;p59">
              <a:extLst>
                <a:ext uri="{FF2B5EF4-FFF2-40B4-BE49-F238E27FC236}">
                  <a16:creationId xmlns:a16="http://schemas.microsoft.com/office/drawing/2014/main" id="{65F2C827-3D52-4008-F78C-07C78C3F1DAB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12;p59">
              <a:extLst>
                <a:ext uri="{FF2B5EF4-FFF2-40B4-BE49-F238E27FC236}">
                  <a16:creationId xmlns:a16="http://schemas.microsoft.com/office/drawing/2014/main" id="{E2E721CE-39B6-82B4-A4FB-3E1BE492C8A8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0113;p59">
              <a:extLst>
                <a:ext uri="{FF2B5EF4-FFF2-40B4-BE49-F238E27FC236}">
                  <a16:creationId xmlns:a16="http://schemas.microsoft.com/office/drawing/2014/main" id="{C0EB36D3-CEA8-92EF-183C-A6A241E9D21F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14;p59">
              <a:extLst>
                <a:ext uri="{FF2B5EF4-FFF2-40B4-BE49-F238E27FC236}">
                  <a16:creationId xmlns:a16="http://schemas.microsoft.com/office/drawing/2014/main" id="{0F4D9771-3448-7476-37D8-B1B94C450243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15;p59">
              <a:extLst>
                <a:ext uri="{FF2B5EF4-FFF2-40B4-BE49-F238E27FC236}">
                  <a16:creationId xmlns:a16="http://schemas.microsoft.com/office/drawing/2014/main" id="{794E7939-7BE3-CE51-C7CA-C36C5F50F5FD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63500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464E36C-B088-B10C-1DBC-CF73C86900AB}"/>
              </a:ext>
            </a:extLst>
          </p:cNvPr>
          <p:cNvSpPr txBox="1"/>
          <p:nvPr/>
        </p:nvSpPr>
        <p:spPr>
          <a:xfrm>
            <a:off x="3159761" y="1189073"/>
            <a:ext cx="353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000" dirty="0">
                <a:solidFill>
                  <a:srgbClr val="FFFF99"/>
                </a:solidFill>
                <a:sym typeface="Fira Code"/>
              </a:rPr>
              <a:t>贴吧语句情感和相似度分析</a:t>
            </a:r>
            <a:endParaRPr lang="en-US" altLang="zh-CN" sz="2000" dirty="0">
              <a:solidFill>
                <a:srgbClr val="FFFF99"/>
              </a:solidFill>
              <a:sym typeface="Fira Code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0C4A8FC-BD3A-81A8-8194-559A18379B65}"/>
              </a:ext>
            </a:extLst>
          </p:cNvPr>
          <p:cNvSpPr txBox="1"/>
          <p:nvPr/>
        </p:nvSpPr>
        <p:spPr>
          <a:xfrm>
            <a:off x="5103765" y="3536985"/>
            <a:ext cx="263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sym typeface="Fira Code"/>
              </a:rPr>
              <a:t>贴吧回复信息统计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A91B53B-A3A6-78D3-87D9-AE970DB55ABD}"/>
              </a:ext>
            </a:extLst>
          </p:cNvPr>
          <p:cNvSpPr txBox="1"/>
          <p:nvPr/>
        </p:nvSpPr>
        <p:spPr>
          <a:xfrm>
            <a:off x="6635894" y="1194473"/>
            <a:ext cx="2359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000" dirty="0">
                <a:solidFill>
                  <a:srgbClr val="FFFF99"/>
                </a:solidFill>
                <a:sym typeface="Fira Code"/>
              </a:rPr>
              <a:t>数据统计可视化</a:t>
            </a:r>
          </a:p>
        </p:txBody>
      </p:sp>
      <p:grpSp>
        <p:nvGrpSpPr>
          <p:cNvPr id="57" name="Google Shape;15013;p69">
            <a:extLst>
              <a:ext uri="{FF2B5EF4-FFF2-40B4-BE49-F238E27FC236}">
                <a16:creationId xmlns:a16="http://schemas.microsoft.com/office/drawing/2014/main" id="{5D4C6629-6569-AB37-663A-625F2D57448F}"/>
              </a:ext>
            </a:extLst>
          </p:cNvPr>
          <p:cNvGrpSpPr/>
          <p:nvPr/>
        </p:nvGrpSpPr>
        <p:grpSpPr>
          <a:xfrm>
            <a:off x="7298127" y="1870526"/>
            <a:ext cx="626866" cy="627298"/>
            <a:chOff x="4206763" y="2450951"/>
            <a:chExt cx="322151" cy="322374"/>
          </a:xfrm>
          <a:solidFill>
            <a:srgbClr val="869FB2"/>
          </a:solidFill>
        </p:grpSpPr>
        <p:sp>
          <p:nvSpPr>
            <p:cNvPr id="58" name="Google Shape;15014;p69">
              <a:extLst>
                <a:ext uri="{FF2B5EF4-FFF2-40B4-BE49-F238E27FC236}">
                  <a16:creationId xmlns:a16="http://schemas.microsoft.com/office/drawing/2014/main" id="{B5D3FA86-3561-4FBA-FBC8-D58CC5D7F417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015;p69">
              <a:extLst>
                <a:ext uri="{FF2B5EF4-FFF2-40B4-BE49-F238E27FC236}">
                  <a16:creationId xmlns:a16="http://schemas.microsoft.com/office/drawing/2014/main" id="{7487D331-F9E4-D0DB-A6F0-6E44C4AC8EAC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497;p68">
            <a:extLst>
              <a:ext uri="{FF2B5EF4-FFF2-40B4-BE49-F238E27FC236}">
                <a16:creationId xmlns:a16="http://schemas.microsoft.com/office/drawing/2014/main" id="{94D355F2-09B2-6CE2-9431-2F1EABF39894}"/>
              </a:ext>
            </a:extLst>
          </p:cNvPr>
          <p:cNvSpPr/>
          <p:nvPr/>
        </p:nvSpPr>
        <p:spPr>
          <a:xfrm>
            <a:off x="1671198" y="1856570"/>
            <a:ext cx="660522" cy="656470"/>
          </a:xfrm>
          <a:custGeom>
            <a:avLst/>
            <a:gdLst/>
            <a:ahLst/>
            <a:cxnLst/>
            <a:rect l="l" t="t" r="r" b="b"/>
            <a:pathLst>
              <a:path w="11574" h="11503" extrusionOk="0">
                <a:moveTo>
                  <a:pt x="5799" y="4168"/>
                </a:moveTo>
                <a:cubicBezTo>
                  <a:pt x="6001" y="4168"/>
                  <a:pt x="6168" y="4335"/>
                  <a:pt x="6168" y="4537"/>
                </a:cubicBezTo>
                <a:cubicBezTo>
                  <a:pt x="6168" y="4632"/>
                  <a:pt x="6144" y="4704"/>
                  <a:pt x="6096" y="4775"/>
                </a:cubicBezTo>
                <a:cubicBezTo>
                  <a:pt x="6001" y="4751"/>
                  <a:pt x="5906" y="4740"/>
                  <a:pt x="5811" y="4740"/>
                </a:cubicBezTo>
                <a:cubicBezTo>
                  <a:pt x="5703" y="4740"/>
                  <a:pt x="5620" y="4751"/>
                  <a:pt x="5525" y="4775"/>
                </a:cubicBezTo>
                <a:cubicBezTo>
                  <a:pt x="5465" y="4716"/>
                  <a:pt x="5453" y="4632"/>
                  <a:pt x="5453" y="4537"/>
                </a:cubicBezTo>
                <a:cubicBezTo>
                  <a:pt x="5430" y="4347"/>
                  <a:pt x="5608" y="4168"/>
                  <a:pt x="5799" y="4168"/>
                </a:cubicBezTo>
                <a:close/>
                <a:moveTo>
                  <a:pt x="5822" y="5085"/>
                </a:moveTo>
                <a:cubicBezTo>
                  <a:pt x="6227" y="5085"/>
                  <a:pt x="6549" y="5418"/>
                  <a:pt x="6549" y="5823"/>
                </a:cubicBezTo>
                <a:cubicBezTo>
                  <a:pt x="6549" y="5942"/>
                  <a:pt x="6525" y="6037"/>
                  <a:pt x="6477" y="6144"/>
                </a:cubicBezTo>
                <a:cubicBezTo>
                  <a:pt x="6430" y="6168"/>
                  <a:pt x="6406" y="6192"/>
                  <a:pt x="6394" y="6240"/>
                </a:cubicBezTo>
                <a:cubicBezTo>
                  <a:pt x="6358" y="6323"/>
                  <a:pt x="6406" y="6418"/>
                  <a:pt x="6489" y="6466"/>
                </a:cubicBezTo>
                <a:cubicBezTo>
                  <a:pt x="6977" y="6645"/>
                  <a:pt x="7251" y="7026"/>
                  <a:pt x="7251" y="7549"/>
                </a:cubicBezTo>
                <a:cubicBezTo>
                  <a:pt x="7251" y="8323"/>
                  <a:pt x="6620" y="9228"/>
                  <a:pt x="5811" y="9228"/>
                </a:cubicBezTo>
                <a:cubicBezTo>
                  <a:pt x="5001" y="9228"/>
                  <a:pt x="4370" y="8323"/>
                  <a:pt x="4370" y="7549"/>
                </a:cubicBezTo>
                <a:cubicBezTo>
                  <a:pt x="4370" y="7168"/>
                  <a:pt x="4513" y="6859"/>
                  <a:pt x="4787" y="6656"/>
                </a:cubicBezTo>
                <a:cubicBezTo>
                  <a:pt x="5037" y="6442"/>
                  <a:pt x="5406" y="6323"/>
                  <a:pt x="5822" y="6323"/>
                </a:cubicBezTo>
                <a:cubicBezTo>
                  <a:pt x="5918" y="6323"/>
                  <a:pt x="5989" y="6252"/>
                  <a:pt x="5989" y="6156"/>
                </a:cubicBezTo>
                <a:cubicBezTo>
                  <a:pt x="5989" y="6073"/>
                  <a:pt x="5918" y="6002"/>
                  <a:pt x="5822" y="6002"/>
                </a:cubicBezTo>
                <a:cubicBezTo>
                  <a:pt x="5584" y="6002"/>
                  <a:pt x="5358" y="6025"/>
                  <a:pt x="5156" y="6097"/>
                </a:cubicBezTo>
                <a:cubicBezTo>
                  <a:pt x="5108" y="6013"/>
                  <a:pt x="5096" y="5906"/>
                  <a:pt x="5096" y="5823"/>
                </a:cubicBezTo>
                <a:cubicBezTo>
                  <a:pt x="5096" y="5418"/>
                  <a:pt x="5418" y="5085"/>
                  <a:pt x="5822" y="5085"/>
                </a:cubicBezTo>
                <a:close/>
                <a:moveTo>
                  <a:pt x="3798" y="1"/>
                </a:moveTo>
                <a:cubicBezTo>
                  <a:pt x="3715" y="1"/>
                  <a:pt x="3620" y="72"/>
                  <a:pt x="3620" y="168"/>
                </a:cubicBezTo>
                <a:lnTo>
                  <a:pt x="3620" y="2930"/>
                </a:lnTo>
                <a:cubicBezTo>
                  <a:pt x="3620" y="3037"/>
                  <a:pt x="3655" y="3120"/>
                  <a:pt x="3715" y="3216"/>
                </a:cubicBezTo>
                <a:lnTo>
                  <a:pt x="4918" y="5109"/>
                </a:lnTo>
                <a:cubicBezTo>
                  <a:pt x="4906" y="5121"/>
                  <a:pt x="4894" y="5132"/>
                  <a:pt x="4870" y="5168"/>
                </a:cubicBezTo>
                <a:lnTo>
                  <a:pt x="2536" y="3335"/>
                </a:lnTo>
                <a:cubicBezTo>
                  <a:pt x="2512" y="3323"/>
                  <a:pt x="2489" y="3287"/>
                  <a:pt x="2477" y="3263"/>
                </a:cubicBezTo>
                <a:lnTo>
                  <a:pt x="1620" y="1013"/>
                </a:lnTo>
                <a:cubicBezTo>
                  <a:pt x="1593" y="942"/>
                  <a:pt x="1527" y="904"/>
                  <a:pt x="1460" y="904"/>
                </a:cubicBezTo>
                <a:cubicBezTo>
                  <a:pt x="1437" y="904"/>
                  <a:pt x="1415" y="908"/>
                  <a:pt x="1393" y="918"/>
                </a:cubicBezTo>
                <a:cubicBezTo>
                  <a:pt x="1298" y="965"/>
                  <a:pt x="1262" y="1060"/>
                  <a:pt x="1298" y="1144"/>
                </a:cubicBezTo>
                <a:lnTo>
                  <a:pt x="2167" y="3394"/>
                </a:lnTo>
                <a:cubicBezTo>
                  <a:pt x="2191" y="3489"/>
                  <a:pt x="2251" y="3561"/>
                  <a:pt x="2334" y="3620"/>
                </a:cubicBezTo>
                <a:lnTo>
                  <a:pt x="4739" y="5513"/>
                </a:lnTo>
                <a:cubicBezTo>
                  <a:pt x="4739" y="5525"/>
                  <a:pt x="4727" y="5537"/>
                  <a:pt x="4727" y="5549"/>
                </a:cubicBezTo>
                <a:lnTo>
                  <a:pt x="3429" y="5275"/>
                </a:lnTo>
                <a:cubicBezTo>
                  <a:pt x="3384" y="5263"/>
                  <a:pt x="3339" y="5256"/>
                  <a:pt x="3294" y="5256"/>
                </a:cubicBezTo>
                <a:cubicBezTo>
                  <a:pt x="3209" y="5256"/>
                  <a:pt x="3126" y="5280"/>
                  <a:pt x="3048" y="5335"/>
                </a:cubicBezTo>
                <a:lnTo>
                  <a:pt x="1108" y="6466"/>
                </a:lnTo>
                <a:cubicBezTo>
                  <a:pt x="1000" y="6525"/>
                  <a:pt x="929" y="6609"/>
                  <a:pt x="881" y="6716"/>
                </a:cubicBezTo>
                <a:lnTo>
                  <a:pt x="36" y="8764"/>
                </a:lnTo>
                <a:cubicBezTo>
                  <a:pt x="0" y="8859"/>
                  <a:pt x="36" y="8942"/>
                  <a:pt x="131" y="8990"/>
                </a:cubicBezTo>
                <a:cubicBezTo>
                  <a:pt x="143" y="9002"/>
                  <a:pt x="167" y="9002"/>
                  <a:pt x="191" y="9002"/>
                </a:cubicBezTo>
                <a:cubicBezTo>
                  <a:pt x="250" y="9002"/>
                  <a:pt x="322" y="8966"/>
                  <a:pt x="334" y="8907"/>
                </a:cubicBezTo>
                <a:lnTo>
                  <a:pt x="1179" y="6847"/>
                </a:lnTo>
                <a:cubicBezTo>
                  <a:pt x="1203" y="6799"/>
                  <a:pt x="1227" y="6775"/>
                  <a:pt x="1262" y="6764"/>
                </a:cubicBezTo>
                <a:lnTo>
                  <a:pt x="3191" y="5632"/>
                </a:lnTo>
                <a:cubicBezTo>
                  <a:pt x="3221" y="5610"/>
                  <a:pt x="3252" y="5602"/>
                  <a:pt x="3279" y="5602"/>
                </a:cubicBezTo>
                <a:cubicBezTo>
                  <a:pt x="3294" y="5602"/>
                  <a:pt x="3309" y="5604"/>
                  <a:pt x="3322" y="5609"/>
                </a:cubicBezTo>
                <a:lnTo>
                  <a:pt x="4679" y="5906"/>
                </a:lnTo>
                <a:cubicBezTo>
                  <a:pt x="4679" y="5942"/>
                  <a:pt x="4691" y="5966"/>
                  <a:pt x="4691" y="6002"/>
                </a:cubicBezTo>
                <a:lnTo>
                  <a:pt x="3882" y="6264"/>
                </a:lnTo>
                <a:cubicBezTo>
                  <a:pt x="3727" y="6311"/>
                  <a:pt x="3596" y="6430"/>
                  <a:pt x="3548" y="6597"/>
                </a:cubicBezTo>
                <a:lnTo>
                  <a:pt x="2727" y="8871"/>
                </a:lnTo>
                <a:cubicBezTo>
                  <a:pt x="2703" y="8942"/>
                  <a:pt x="2703" y="9014"/>
                  <a:pt x="2703" y="9097"/>
                </a:cubicBezTo>
                <a:lnTo>
                  <a:pt x="2882" y="11359"/>
                </a:lnTo>
                <a:cubicBezTo>
                  <a:pt x="2882" y="11443"/>
                  <a:pt x="2953" y="11502"/>
                  <a:pt x="3048" y="11502"/>
                </a:cubicBezTo>
                <a:lnTo>
                  <a:pt x="3060" y="11502"/>
                </a:lnTo>
                <a:cubicBezTo>
                  <a:pt x="3144" y="11502"/>
                  <a:pt x="3227" y="11419"/>
                  <a:pt x="3203" y="11324"/>
                </a:cubicBezTo>
                <a:lnTo>
                  <a:pt x="3024" y="9061"/>
                </a:lnTo>
                <a:cubicBezTo>
                  <a:pt x="3024" y="9038"/>
                  <a:pt x="3024" y="9002"/>
                  <a:pt x="3048" y="8990"/>
                </a:cubicBezTo>
                <a:lnTo>
                  <a:pt x="3858" y="6716"/>
                </a:lnTo>
                <a:cubicBezTo>
                  <a:pt x="3882" y="6656"/>
                  <a:pt x="3917" y="6609"/>
                  <a:pt x="3977" y="6597"/>
                </a:cubicBezTo>
                <a:lnTo>
                  <a:pt x="4370" y="6466"/>
                </a:lnTo>
                <a:lnTo>
                  <a:pt x="4370" y="6466"/>
                </a:lnTo>
                <a:cubicBezTo>
                  <a:pt x="4096" y="6728"/>
                  <a:pt x="3953" y="7097"/>
                  <a:pt x="3953" y="7514"/>
                </a:cubicBezTo>
                <a:cubicBezTo>
                  <a:pt x="3953" y="7990"/>
                  <a:pt x="4144" y="8502"/>
                  <a:pt x="4453" y="8883"/>
                </a:cubicBezTo>
                <a:cubicBezTo>
                  <a:pt x="4810" y="9300"/>
                  <a:pt x="5263" y="9538"/>
                  <a:pt x="5739" y="9538"/>
                </a:cubicBezTo>
                <a:cubicBezTo>
                  <a:pt x="6215" y="9538"/>
                  <a:pt x="6656" y="9300"/>
                  <a:pt x="7013" y="8883"/>
                </a:cubicBezTo>
                <a:cubicBezTo>
                  <a:pt x="7346" y="8502"/>
                  <a:pt x="7525" y="7990"/>
                  <a:pt x="7525" y="7514"/>
                </a:cubicBezTo>
                <a:cubicBezTo>
                  <a:pt x="7525" y="7097"/>
                  <a:pt x="7370" y="6728"/>
                  <a:pt x="7108" y="6466"/>
                </a:cubicBezTo>
                <a:lnTo>
                  <a:pt x="7108" y="6466"/>
                </a:lnTo>
                <a:lnTo>
                  <a:pt x="7489" y="6597"/>
                </a:lnTo>
                <a:cubicBezTo>
                  <a:pt x="7549" y="6609"/>
                  <a:pt x="7596" y="6656"/>
                  <a:pt x="7608" y="6716"/>
                </a:cubicBezTo>
                <a:lnTo>
                  <a:pt x="8430" y="8990"/>
                </a:lnTo>
                <a:cubicBezTo>
                  <a:pt x="8442" y="9014"/>
                  <a:pt x="8442" y="9038"/>
                  <a:pt x="8442" y="9061"/>
                </a:cubicBezTo>
                <a:lnTo>
                  <a:pt x="8263" y="11324"/>
                </a:lnTo>
                <a:cubicBezTo>
                  <a:pt x="8263" y="11419"/>
                  <a:pt x="8323" y="11502"/>
                  <a:pt x="8418" y="11502"/>
                </a:cubicBezTo>
                <a:lnTo>
                  <a:pt x="8430" y="11502"/>
                </a:lnTo>
                <a:cubicBezTo>
                  <a:pt x="8513" y="11502"/>
                  <a:pt x="8597" y="11431"/>
                  <a:pt x="8597" y="11359"/>
                </a:cubicBezTo>
                <a:lnTo>
                  <a:pt x="8775" y="9097"/>
                </a:lnTo>
                <a:cubicBezTo>
                  <a:pt x="8775" y="9014"/>
                  <a:pt x="8775" y="8942"/>
                  <a:pt x="8739" y="8871"/>
                </a:cubicBezTo>
                <a:lnTo>
                  <a:pt x="7918" y="6597"/>
                </a:lnTo>
                <a:cubicBezTo>
                  <a:pt x="7858" y="6442"/>
                  <a:pt x="7739" y="6323"/>
                  <a:pt x="7596" y="6264"/>
                </a:cubicBezTo>
                <a:lnTo>
                  <a:pt x="6775" y="6002"/>
                </a:lnTo>
                <a:cubicBezTo>
                  <a:pt x="6775" y="5966"/>
                  <a:pt x="6787" y="5942"/>
                  <a:pt x="6787" y="5906"/>
                </a:cubicBezTo>
                <a:lnTo>
                  <a:pt x="8144" y="5609"/>
                </a:lnTo>
                <a:cubicBezTo>
                  <a:pt x="8157" y="5605"/>
                  <a:pt x="8170" y="5604"/>
                  <a:pt x="8182" y="5604"/>
                </a:cubicBezTo>
                <a:cubicBezTo>
                  <a:pt x="8216" y="5604"/>
                  <a:pt x="8249" y="5615"/>
                  <a:pt x="8275" y="5632"/>
                </a:cubicBezTo>
                <a:lnTo>
                  <a:pt x="10216" y="6764"/>
                </a:lnTo>
                <a:cubicBezTo>
                  <a:pt x="10240" y="6775"/>
                  <a:pt x="10275" y="6823"/>
                  <a:pt x="10287" y="6847"/>
                </a:cubicBezTo>
                <a:lnTo>
                  <a:pt x="11133" y="8907"/>
                </a:lnTo>
                <a:cubicBezTo>
                  <a:pt x="11168" y="8954"/>
                  <a:pt x="11228" y="9002"/>
                  <a:pt x="11287" y="9002"/>
                </a:cubicBezTo>
                <a:cubicBezTo>
                  <a:pt x="11299" y="9002"/>
                  <a:pt x="11335" y="9002"/>
                  <a:pt x="11347" y="8990"/>
                </a:cubicBezTo>
                <a:cubicBezTo>
                  <a:pt x="11526" y="8978"/>
                  <a:pt x="11573" y="8883"/>
                  <a:pt x="11526" y="8800"/>
                </a:cubicBezTo>
                <a:lnTo>
                  <a:pt x="10680" y="6740"/>
                </a:lnTo>
                <a:cubicBezTo>
                  <a:pt x="10633" y="6645"/>
                  <a:pt x="10561" y="6549"/>
                  <a:pt x="10454" y="6490"/>
                </a:cubicBezTo>
                <a:lnTo>
                  <a:pt x="8525" y="5359"/>
                </a:lnTo>
                <a:cubicBezTo>
                  <a:pt x="8442" y="5309"/>
                  <a:pt x="8348" y="5288"/>
                  <a:pt x="8253" y="5288"/>
                </a:cubicBezTo>
                <a:cubicBezTo>
                  <a:pt x="8213" y="5288"/>
                  <a:pt x="8172" y="5292"/>
                  <a:pt x="8132" y="5299"/>
                </a:cubicBezTo>
                <a:lnTo>
                  <a:pt x="6834" y="5585"/>
                </a:lnTo>
                <a:cubicBezTo>
                  <a:pt x="6834" y="5573"/>
                  <a:pt x="6834" y="5549"/>
                  <a:pt x="6823" y="5537"/>
                </a:cubicBezTo>
                <a:lnTo>
                  <a:pt x="9240" y="3644"/>
                </a:lnTo>
                <a:cubicBezTo>
                  <a:pt x="9311" y="3585"/>
                  <a:pt x="9370" y="3513"/>
                  <a:pt x="9394" y="3430"/>
                </a:cubicBezTo>
                <a:lnTo>
                  <a:pt x="10263" y="1180"/>
                </a:lnTo>
                <a:cubicBezTo>
                  <a:pt x="10287" y="1084"/>
                  <a:pt x="10252" y="1001"/>
                  <a:pt x="10168" y="953"/>
                </a:cubicBezTo>
                <a:cubicBezTo>
                  <a:pt x="10149" y="945"/>
                  <a:pt x="10129" y="941"/>
                  <a:pt x="10110" y="941"/>
                </a:cubicBezTo>
                <a:cubicBezTo>
                  <a:pt x="10044" y="941"/>
                  <a:pt x="9981" y="984"/>
                  <a:pt x="9954" y="1049"/>
                </a:cubicBezTo>
                <a:lnTo>
                  <a:pt x="9085" y="3287"/>
                </a:lnTo>
                <a:cubicBezTo>
                  <a:pt x="9073" y="3323"/>
                  <a:pt x="9061" y="3346"/>
                  <a:pt x="9025" y="3370"/>
                </a:cubicBezTo>
                <a:lnTo>
                  <a:pt x="6692" y="5192"/>
                </a:lnTo>
                <a:cubicBezTo>
                  <a:pt x="6680" y="5180"/>
                  <a:pt x="6656" y="5156"/>
                  <a:pt x="6644" y="5132"/>
                </a:cubicBezTo>
                <a:lnTo>
                  <a:pt x="7846" y="3251"/>
                </a:lnTo>
                <a:cubicBezTo>
                  <a:pt x="7906" y="3156"/>
                  <a:pt x="7942" y="3061"/>
                  <a:pt x="7942" y="2965"/>
                </a:cubicBezTo>
                <a:lnTo>
                  <a:pt x="7942" y="191"/>
                </a:lnTo>
                <a:cubicBezTo>
                  <a:pt x="7942" y="108"/>
                  <a:pt x="7858" y="13"/>
                  <a:pt x="7775" y="13"/>
                </a:cubicBezTo>
                <a:cubicBezTo>
                  <a:pt x="7692" y="13"/>
                  <a:pt x="7596" y="84"/>
                  <a:pt x="7596" y="179"/>
                </a:cubicBezTo>
                <a:lnTo>
                  <a:pt x="7596" y="2954"/>
                </a:lnTo>
                <a:cubicBezTo>
                  <a:pt x="7596" y="2977"/>
                  <a:pt x="7585" y="3025"/>
                  <a:pt x="7561" y="3049"/>
                </a:cubicBezTo>
                <a:lnTo>
                  <a:pt x="6406" y="4882"/>
                </a:lnTo>
                <a:lnTo>
                  <a:pt x="6394" y="4870"/>
                </a:lnTo>
                <a:cubicBezTo>
                  <a:pt x="6465" y="4751"/>
                  <a:pt x="6501" y="4632"/>
                  <a:pt x="6501" y="4489"/>
                </a:cubicBezTo>
                <a:lnTo>
                  <a:pt x="6501" y="3597"/>
                </a:lnTo>
                <a:cubicBezTo>
                  <a:pt x="6501" y="3466"/>
                  <a:pt x="6453" y="3346"/>
                  <a:pt x="6406" y="3275"/>
                </a:cubicBezTo>
                <a:cubicBezTo>
                  <a:pt x="6377" y="3223"/>
                  <a:pt x="6322" y="3196"/>
                  <a:pt x="6267" y="3196"/>
                </a:cubicBezTo>
                <a:cubicBezTo>
                  <a:pt x="6209" y="3196"/>
                  <a:pt x="6151" y="3226"/>
                  <a:pt x="6120" y="3287"/>
                </a:cubicBezTo>
                <a:cubicBezTo>
                  <a:pt x="6096" y="3335"/>
                  <a:pt x="6096" y="3406"/>
                  <a:pt x="6120" y="3454"/>
                </a:cubicBezTo>
                <a:cubicBezTo>
                  <a:pt x="6144" y="3489"/>
                  <a:pt x="6156" y="3525"/>
                  <a:pt x="6156" y="3597"/>
                </a:cubicBezTo>
                <a:lnTo>
                  <a:pt x="6156" y="3894"/>
                </a:lnTo>
                <a:cubicBezTo>
                  <a:pt x="6049" y="3847"/>
                  <a:pt x="5918" y="3799"/>
                  <a:pt x="5787" y="3799"/>
                </a:cubicBezTo>
                <a:cubicBezTo>
                  <a:pt x="5644" y="3799"/>
                  <a:pt x="5513" y="3835"/>
                  <a:pt x="5406" y="3894"/>
                </a:cubicBezTo>
                <a:lnTo>
                  <a:pt x="5406" y="3597"/>
                </a:lnTo>
                <a:cubicBezTo>
                  <a:pt x="5406" y="3525"/>
                  <a:pt x="5430" y="3489"/>
                  <a:pt x="5441" y="3454"/>
                </a:cubicBezTo>
                <a:cubicBezTo>
                  <a:pt x="5465" y="3406"/>
                  <a:pt x="5465" y="3346"/>
                  <a:pt x="5441" y="3287"/>
                </a:cubicBezTo>
                <a:cubicBezTo>
                  <a:pt x="5411" y="3226"/>
                  <a:pt x="5352" y="3196"/>
                  <a:pt x="5294" y="3196"/>
                </a:cubicBezTo>
                <a:cubicBezTo>
                  <a:pt x="5239" y="3196"/>
                  <a:pt x="5185" y="3223"/>
                  <a:pt x="5156" y="3275"/>
                </a:cubicBezTo>
                <a:cubicBezTo>
                  <a:pt x="5108" y="3358"/>
                  <a:pt x="5072" y="3466"/>
                  <a:pt x="5072" y="3597"/>
                </a:cubicBezTo>
                <a:lnTo>
                  <a:pt x="5072" y="4489"/>
                </a:lnTo>
                <a:cubicBezTo>
                  <a:pt x="5072" y="4632"/>
                  <a:pt x="5108" y="4763"/>
                  <a:pt x="5168" y="4870"/>
                </a:cubicBezTo>
                <a:lnTo>
                  <a:pt x="5156" y="4882"/>
                </a:lnTo>
                <a:lnTo>
                  <a:pt x="4001" y="3049"/>
                </a:lnTo>
                <a:cubicBezTo>
                  <a:pt x="3977" y="3025"/>
                  <a:pt x="3965" y="2989"/>
                  <a:pt x="3965" y="2954"/>
                </a:cubicBezTo>
                <a:lnTo>
                  <a:pt x="3965" y="179"/>
                </a:lnTo>
                <a:cubicBezTo>
                  <a:pt x="3965" y="84"/>
                  <a:pt x="3894" y="1"/>
                  <a:pt x="3798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rgbClr val="869F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925;p65">
            <a:extLst>
              <a:ext uri="{FF2B5EF4-FFF2-40B4-BE49-F238E27FC236}">
                <a16:creationId xmlns:a16="http://schemas.microsoft.com/office/drawing/2014/main" id="{9557E8DD-8165-EC85-CBC9-129FF06C5933}"/>
              </a:ext>
            </a:extLst>
          </p:cNvPr>
          <p:cNvSpPr/>
          <p:nvPr/>
        </p:nvSpPr>
        <p:spPr>
          <a:xfrm>
            <a:off x="5866101" y="2719796"/>
            <a:ext cx="641854" cy="586998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rgbClr val="869F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2900;p65">
            <a:extLst>
              <a:ext uri="{FF2B5EF4-FFF2-40B4-BE49-F238E27FC236}">
                <a16:creationId xmlns:a16="http://schemas.microsoft.com/office/drawing/2014/main" id="{E2F6D3ED-B4D9-8DB0-BD99-D8FBC3961143}"/>
              </a:ext>
            </a:extLst>
          </p:cNvPr>
          <p:cNvGrpSpPr/>
          <p:nvPr/>
        </p:nvGrpSpPr>
        <p:grpSpPr>
          <a:xfrm>
            <a:off x="4428085" y="1945663"/>
            <a:ext cx="701938" cy="547242"/>
            <a:chOff x="2611458" y="3816374"/>
            <a:chExt cx="426329" cy="332375"/>
          </a:xfrm>
          <a:solidFill>
            <a:srgbClr val="869FB2"/>
          </a:solidFill>
        </p:grpSpPr>
        <p:sp>
          <p:nvSpPr>
            <p:cNvPr id="16" name="Google Shape;12901;p65">
              <a:extLst>
                <a:ext uri="{FF2B5EF4-FFF2-40B4-BE49-F238E27FC236}">
                  <a16:creationId xmlns:a16="http://schemas.microsoft.com/office/drawing/2014/main" id="{A3FB23B3-3AC6-AAC1-0C22-3047CC5A620B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02;p65">
              <a:extLst>
                <a:ext uri="{FF2B5EF4-FFF2-40B4-BE49-F238E27FC236}">
                  <a16:creationId xmlns:a16="http://schemas.microsoft.com/office/drawing/2014/main" id="{15410677-72D5-3C71-B742-36D1EA4420BE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03;p65">
              <a:extLst>
                <a:ext uri="{FF2B5EF4-FFF2-40B4-BE49-F238E27FC236}">
                  <a16:creationId xmlns:a16="http://schemas.microsoft.com/office/drawing/2014/main" id="{BE8D67A1-C63E-47FC-83A5-BAEB1E6604E2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04;p65">
              <a:extLst>
                <a:ext uri="{FF2B5EF4-FFF2-40B4-BE49-F238E27FC236}">
                  <a16:creationId xmlns:a16="http://schemas.microsoft.com/office/drawing/2014/main" id="{AB849465-E22A-7E27-E6CC-FA103557A0A8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05;p65">
              <a:extLst>
                <a:ext uri="{FF2B5EF4-FFF2-40B4-BE49-F238E27FC236}">
                  <a16:creationId xmlns:a16="http://schemas.microsoft.com/office/drawing/2014/main" id="{B65EDA75-58F3-BFA4-4DD5-E8B6B0FAE0A2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06;p65">
              <a:extLst>
                <a:ext uri="{FF2B5EF4-FFF2-40B4-BE49-F238E27FC236}">
                  <a16:creationId xmlns:a16="http://schemas.microsoft.com/office/drawing/2014/main" id="{284598DC-80C2-C07A-3AF4-E75D857FDA41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07;p65">
              <a:extLst>
                <a:ext uri="{FF2B5EF4-FFF2-40B4-BE49-F238E27FC236}">
                  <a16:creationId xmlns:a16="http://schemas.microsoft.com/office/drawing/2014/main" id="{ABAED407-E62D-48A4-D802-2D664DEDFD55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08;p65">
              <a:extLst>
                <a:ext uri="{FF2B5EF4-FFF2-40B4-BE49-F238E27FC236}">
                  <a16:creationId xmlns:a16="http://schemas.microsoft.com/office/drawing/2014/main" id="{1D3BCD24-A188-0298-F523-827BFE52B131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909;p65">
              <a:extLst>
                <a:ext uri="{FF2B5EF4-FFF2-40B4-BE49-F238E27FC236}">
                  <a16:creationId xmlns:a16="http://schemas.microsoft.com/office/drawing/2014/main" id="{F7F0E17E-649D-46A3-4EED-CE361D911F1A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910;p65">
              <a:extLst>
                <a:ext uri="{FF2B5EF4-FFF2-40B4-BE49-F238E27FC236}">
                  <a16:creationId xmlns:a16="http://schemas.microsoft.com/office/drawing/2014/main" id="{799E385C-A5EB-2A4D-E68D-D1A49D716DE6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 w="6350">
              <a:solidFill>
                <a:srgbClr val="869F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11547;p63">
            <a:extLst>
              <a:ext uri="{FF2B5EF4-FFF2-40B4-BE49-F238E27FC236}">
                <a16:creationId xmlns:a16="http://schemas.microsoft.com/office/drawing/2014/main" id="{8EA9C987-B621-7295-8E04-6B1D6EBE9CF6}"/>
              </a:ext>
            </a:extLst>
          </p:cNvPr>
          <p:cNvSpPr/>
          <p:nvPr/>
        </p:nvSpPr>
        <p:spPr>
          <a:xfrm>
            <a:off x="3027946" y="2713533"/>
            <a:ext cx="672578" cy="537638"/>
          </a:xfrm>
          <a:custGeom>
            <a:avLst/>
            <a:gdLst/>
            <a:ahLst/>
            <a:cxnLst/>
            <a:rect l="l" t="t" r="r" b="b"/>
            <a:pathLst>
              <a:path w="11514" h="9204" extrusionOk="0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rgbClr val="869F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74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实时数据爬取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11483" y="555939"/>
            <a:ext cx="208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实时数据爬取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361CE1A-ABDD-2E89-69F4-CB8C69E6EA72}"/>
              </a:ext>
            </a:extLst>
          </p:cNvPr>
          <p:cNvSpPr txBox="1"/>
          <p:nvPr/>
        </p:nvSpPr>
        <p:spPr>
          <a:xfrm>
            <a:off x="2748737" y="3726642"/>
            <a:ext cx="6019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6">
                    <a:lumMod val="95000"/>
                  </a:schemeClr>
                </a:solidFill>
              </a:rPr>
              <a:t>爬虫部分利用了</a:t>
            </a:r>
            <a:r>
              <a:rPr lang="en-US" altLang="zh-CN" dirty="0">
                <a:solidFill>
                  <a:schemeClr val="accent6">
                    <a:lumMod val="95000"/>
                  </a:schemeClr>
                </a:solidFill>
              </a:rPr>
              <a:t>requests</a:t>
            </a:r>
            <a:r>
              <a:rPr lang="zh-CN" altLang="en-US" dirty="0">
                <a:solidFill>
                  <a:schemeClr val="accent6">
                    <a:lumMod val="95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accent6">
                    <a:lumMod val="95000"/>
                  </a:schemeClr>
                </a:solidFill>
              </a:rPr>
              <a:t>urllib</a:t>
            </a:r>
            <a:r>
              <a:rPr lang="zh-CN" altLang="en-US" dirty="0">
                <a:solidFill>
                  <a:schemeClr val="accent6">
                    <a:lumMod val="95000"/>
                  </a:schemeClr>
                </a:solidFill>
              </a:rPr>
              <a:t>等库，通过</a:t>
            </a:r>
            <a:r>
              <a:rPr lang="en-US" altLang="zh-CN" dirty="0">
                <a:solidFill>
                  <a:schemeClr val="accent6">
                    <a:lumMod val="95000"/>
                  </a:schemeClr>
                </a:solidFill>
              </a:rPr>
              <a:t>request</a:t>
            </a:r>
            <a:r>
              <a:rPr lang="zh-CN" altLang="en-US" dirty="0">
                <a:solidFill>
                  <a:schemeClr val="accent6">
                    <a:lumMod val="95000"/>
                  </a:schemeClr>
                </a:solidFill>
              </a:rPr>
              <a:t>直接向网页发起请求并通过</a:t>
            </a:r>
            <a:r>
              <a:rPr lang="en-US" altLang="zh-CN" dirty="0" err="1">
                <a:solidFill>
                  <a:schemeClr val="accent6">
                    <a:lumMod val="95000"/>
                  </a:schemeClr>
                </a:solidFill>
              </a:rPr>
              <a:t>urllib</a:t>
            </a:r>
            <a:r>
              <a:rPr lang="zh-CN" altLang="en-US" dirty="0">
                <a:solidFill>
                  <a:schemeClr val="accent6">
                    <a:lumMod val="95000"/>
                  </a:schemeClr>
                </a:solidFill>
              </a:rPr>
              <a:t>将其转换为</a:t>
            </a:r>
            <a:r>
              <a:rPr lang="en-US" altLang="zh-CN" dirty="0">
                <a:solidFill>
                  <a:schemeClr val="accent6">
                    <a:lumMod val="95000"/>
                  </a:schemeClr>
                </a:solidFill>
              </a:rPr>
              <a:t>.html</a:t>
            </a:r>
            <a:r>
              <a:rPr lang="zh-CN" altLang="en-US" dirty="0">
                <a:solidFill>
                  <a:schemeClr val="accent6">
                    <a:lumMod val="95000"/>
                  </a:schemeClr>
                </a:solidFill>
              </a:rPr>
              <a:t>文件读入程序内存（用于分析）并保存至本地并通过</a:t>
            </a:r>
            <a:r>
              <a:rPr lang="en-US" altLang="zh-CN" dirty="0">
                <a:solidFill>
                  <a:schemeClr val="accent6">
                    <a:lumMod val="95000"/>
                  </a:schemeClr>
                </a:solidFill>
              </a:rPr>
              <a:t>beautifulsoup4</a:t>
            </a:r>
            <a:r>
              <a:rPr lang="zh-CN" altLang="en-US" dirty="0">
                <a:solidFill>
                  <a:schemeClr val="accent6">
                    <a:lumMod val="95000"/>
                  </a:schemeClr>
                </a:solidFill>
              </a:rPr>
              <a:t>库对爬取下来的</a:t>
            </a:r>
            <a:r>
              <a:rPr lang="en-US" altLang="zh-CN" dirty="0">
                <a:solidFill>
                  <a:schemeClr val="accent6">
                    <a:lumMod val="95000"/>
                  </a:schemeClr>
                </a:solidFill>
              </a:rPr>
              <a:t>.html</a:t>
            </a:r>
            <a:r>
              <a:rPr lang="zh-CN" altLang="en-US" dirty="0">
                <a:solidFill>
                  <a:schemeClr val="accent6">
                    <a:lumMod val="95000"/>
                  </a:schemeClr>
                </a:solidFill>
              </a:rPr>
              <a:t>网页进行格式化，便于程序的调试。</a:t>
            </a:r>
          </a:p>
          <a:p>
            <a:pPr algn="r"/>
            <a:endParaRPr lang="zh-CN" altLang="en-US" dirty="0">
              <a:solidFill>
                <a:schemeClr val="accent6">
                  <a:lumMod val="95000"/>
                </a:schemeClr>
              </a:solidFill>
            </a:endParaRPr>
          </a:p>
        </p:txBody>
      </p:sp>
      <p:grpSp>
        <p:nvGrpSpPr>
          <p:cNvPr id="38" name="Google Shape;15589;p72">
            <a:extLst>
              <a:ext uri="{FF2B5EF4-FFF2-40B4-BE49-F238E27FC236}">
                <a16:creationId xmlns:a16="http://schemas.microsoft.com/office/drawing/2014/main" id="{78ED63A9-2C8A-BB38-BAC3-8AD0DD1F1375}"/>
              </a:ext>
            </a:extLst>
          </p:cNvPr>
          <p:cNvGrpSpPr/>
          <p:nvPr/>
        </p:nvGrpSpPr>
        <p:grpSpPr>
          <a:xfrm>
            <a:off x="7345995" y="1495171"/>
            <a:ext cx="716204" cy="717736"/>
            <a:chOff x="980425" y="3563425"/>
            <a:chExt cx="361875" cy="362650"/>
          </a:xfrm>
          <a:solidFill>
            <a:srgbClr val="FFFF99"/>
          </a:solidFill>
        </p:grpSpPr>
        <p:sp>
          <p:nvSpPr>
            <p:cNvPr id="39" name="Google Shape;15590;p72">
              <a:extLst>
                <a:ext uri="{FF2B5EF4-FFF2-40B4-BE49-F238E27FC236}">
                  <a16:creationId xmlns:a16="http://schemas.microsoft.com/office/drawing/2014/main" id="{2C676DF5-0AFE-4734-F1FA-1E50DC36C29F}"/>
                </a:ext>
              </a:extLst>
            </p:cNvPr>
            <p:cNvSpPr/>
            <p:nvPr/>
          </p:nvSpPr>
          <p:spPr>
            <a:xfrm>
              <a:off x="1009725" y="3856625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591;p72">
              <a:extLst>
                <a:ext uri="{FF2B5EF4-FFF2-40B4-BE49-F238E27FC236}">
                  <a16:creationId xmlns:a16="http://schemas.microsoft.com/office/drawing/2014/main" id="{8D640056-E039-5B02-4ED3-97A26A77D55B}"/>
                </a:ext>
              </a:extLst>
            </p:cNvPr>
            <p:cNvSpPr/>
            <p:nvPr/>
          </p:nvSpPr>
          <p:spPr>
            <a:xfrm>
              <a:off x="1009725" y="3880550"/>
              <a:ext cx="143550" cy="10050"/>
            </a:xfrm>
            <a:custGeom>
              <a:avLst/>
              <a:gdLst/>
              <a:ahLst/>
              <a:cxnLst/>
              <a:rect l="l" t="t" r="r" b="b"/>
              <a:pathLst>
                <a:path w="5742" h="402" extrusionOk="0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592;p72">
              <a:extLst>
                <a:ext uri="{FF2B5EF4-FFF2-40B4-BE49-F238E27FC236}">
                  <a16:creationId xmlns:a16="http://schemas.microsoft.com/office/drawing/2014/main" id="{4CC05E09-DE48-6C5C-1E0A-C8AFB4C68E09}"/>
                </a:ext>
              </a:extLst>
            </p:cNvPr>
            <p:cNvSpPr/>
            <p:nvPr/>
          </p:nvSpPr>
          <p:spPr>
            <a:xfrm>
              <a:off x="1009725" y="37270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593;p72">
              <a:extLst>
                <a:ext uri="{FF2B5EF4-FFF2-40B4-BE49-F238E27FC236}">
                  <a16:creationId xmlns:a16="http://schemas.microsoft.com/office/drawing/2014/main" id="{30EA9AED-6CEB-56EC-890D-50ED471457AD}"/>
                </a:ext>
              </a:extLst>
            </p:cNvPr>
            <p:cNvSpPr/>
            <p:nvPr/>
          </p:nvSpPr>
          <p:spPr>
            <a:xfrm>
              <a:off x="1009725" y="3750925"/>
              <a:ext cx="141225" cy="10825"/>
            </a:xfrm>
            <a:custGeom>
              <a:avLst/>
              <a:gdLst/>
              <a:ahLst/>
              <a:cxnLst/>
              <a:rect l="l" t="t" r="r" b="b"/>
              <a:pathLst>
                <a:path w="5649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594;p72">
              <a:extLst>
                <a:ext uri="{FF2B5EF4-FFF2-40B4-BE49-F238E27FC236}">
                  <a16:creationId xmlns:a16="http://schemas.microsoft.com/office/drawing/2014/main" id="{DD1C9AEF-F374-896A-8F97-90B74AFBEEC6}"/>
                </a:ext>
              </a:extLst>
            </p:cNvPr>
            <p:cNvSpPr/>
            <p:nvPr/>
          </p:nvSpPr>
          <p:spPr>
            <a:xfrm>
              <a:off x="1009725" y="3598125"/>
              <a:ext cx="143525" cy="10075"/>
            </a:xfrm>
            <a:custGeom>
              <a:avLst/>
              <a:gdLst/>
              <a:ahLst/>
              <a:cxnLst/>
              <a:rect l="l" t="t" r="r" b="b"/>
              <a:pathLst>
                <a:path w="5741" h="403" extrusionOk="0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595;p72">
              <a:extLst>
                <a:ext uri="{FF2B5EF4-FFF2-40B4-BE49-F238E27FC236}">
                  <a16:creationId xmlns:a16="http://schemas.microsoft.com/office/drawing/2014/main" id="{8E2412AF-0730-EB7B-0BB3-C9A6570536F3}"/>
                </a:ext>
              </a:extLst>
            </p:cNvPr>
            <p:cNvSpPr/>
            <p:nvPr/>
          </p:nvSpPr>
          <p:spPr>
            <a:xfrm>
              <a:off x="1009725" y="36213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596;p72">
              <a:extLst>
                <a:ext uri="{FF2B5EF4-FFF2-40B4-BE49-F238E27FC236}">
                  <a16:creationId xmlns:a16="http://schemas.microsoft.com/office/drawing/2014/main" id="{628DA808-0051-4988-C922-5EE083F4F752}"/>
                </a:ext>
              </a:extLst>
            </p:cNvPr>
            <p:cNvSpPr/>
            <p:nvPr/>
          </p:nvSpPr>
          <p:spPr>
            <a:xfrm>
              <a:off x="1208025" y="3598125"/>
              <a:ext cx="13900" cy="10075"/>
            </a:xfrm>
            <a:custGeom>
              <a:avLst/>
              <a:gdLst/>
              <a:ahLst/>
              <a:cxnLst/>
              <a:rect l="l" t="t" r="r" b="b"/>
              <a:pathLst>
                <a:path w="556" h="403" extrusionOk="0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597;p72">
              <a:extLst>
                <a:ext uri="{FF2B5EF4-FFF2-40B4-BE49-F238E27FC236}">
                  <a16:creationId xmlns:a16="http://schemas.microsoft.com/office/drawing/2014/main" id="{792D52C4-167F-B8E3-7E40-2541996A15BC}"/>
                </a:ext>
              </a:extLst>
            </p:cNvPr>
            <p:cNvSpPr/>
            <p:nvPr/>
          </p:nvSpPr>
          <p:spPr>
            <a:xfrm>
              <a:off x="1231175" y="3598125"/>
              <a:ext cx="14675" cy="10075"/>
            </a:xfrm>
            <a:custGeom>
              <a:avLst/>
              <a:gdLst/>
              <a:ahLst/>
              <a:cxnLst/>
              <a:rect l="l" t="t" r="r" b="b"/>
              <a:pathLst>
                <a:path w="587" h="403" extrusionOk="0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598;p72">
              <a:extLst>
                <a:ext uri="{FF2B5EF4-FFF2-40B4-BE49-F238E27FC236}">
                  <a16:creationId xmlns:a16="http://schemas.microsoft.com/office/drawing/2014/main" id="{F268B313-DD8B-7EDF-4F7B-74757CE5BAE8}"/>
                </a:ext>
              </a:extLst>
            </p:cNvPr>
            <p:cNvSpPr/>
            <p:nvPr/>
          </p:nvSpPr>
          <p:spPr>
            <a:xfrm>
              <a:off x="1255075" y="3598125"/>
              <a:ext cx="13925" cy="10075"/>
            </a:xfrm>
            <a:custGeom>
              <a:avLst/>
              <a:gdLst/>
              <a:ahLst/>
              <a:cxnLst/>
              <a:rect l="l" t="t" r="r" b="b"/>
              <a:pathLst>
                <a:path w="557" h="403" extrusionOk="0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99;p72">
              <a:extLst>
                <a:ext uri="{FF2B5EF4-FFF2-40B4-BE49-F238E27FC236}">
                  <a16:creationId xmlns:a16="http://schemas.microsoft.com/office/drawing/2014/main" id="{82377372-FFDA-8186-50D5-E490254F87DB}"/>
                </a:ext>
              </a:extLst>
            </p:cNvPr>
            <p:cNvSpPr/>
            <p:nvPr/>
          </p:nvSpPr>
          <p:spPr>
            <a:xfrm>
              <a:off x="1208025" y="3621300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600;p72">
              <a:extLst>
                <a:ext uri="{FF2B5EF4-FFF2-40B4-BE49-F238E27FC236}">
                  <a16:creationId xmlns:a16="http://schemas.microsoft.com/office/drawing/2014/main" id="{02E1911A-1F3D-4323-4E74-A75DF2FB9952}"/>
                </a:ext>
              </a:extLst>
            </p:cNvPr>
            <p:cNvSpPr/>
            <p:nvPr/>
          </p:nvSpPr>
          <p:spPr>
            <a:xfrm>
              <a:off x="1231175" y="36213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601;p72">
              <a:extLst>
                <a:ext uri="{FF2B5EF4-FFF2-40B4-BE49-F238E27FC236}">
                  <a16:creationId xmlns:a16="http://schemas.microsoft.com/office/drawing/2014/main" id="{69095AB5-48EE-E971-E306-B44912875E3C}"/>
                </a:ext>
              </a:extLst>
            </p:cNvPr>
            <p:cNvSpPr/>
            <p:nvPr/>
          </p:nvSpPr>
          <p:spPr>
            <a:xfrm>
              <a:off x="1255075" y="36213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602;p72">
              <a:extLst>
                <a:ext uri="{FF2B5EF4-FFF2-40B4-BE49-F238E27FC236}">
                  <a16:creationId xmlns:a16="http://schemas.microsoft.com/office/drawing/2014/main" id="{9A721709-6B39-907C-5DD7-3A76253BD69B}"/>
                </a:ext>
              </a:extLst>
            </p:cNvPr>
            <p:cNvSpPr/>
            <p:nvPr/>
          </p:nvSpPr>
          <p:spPr>
            <a:xfrm>
              <a:off x="1208025" y="3727725"/>
              <a:ext cx="13900" cy="10100"/>
            </a:xfrm>
            <a:custGeom>
              <a:avLst/>
              <a:gdLst/>
              <a:ahLst/>
              <a:cxnLst/>
              <a:rect l="l" t="t" r="r" b="b"/>
              <a:pathLst>
                <a:path w="556" h="404" extrusionOk="0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603;p72">
              <a:extLst>
                <a:ext uri="{FF2B5EF4-FFF2-40B4-BE49-F238E27FC236}">
                  <a16:creationId xmlns:a16="http://schemas.microsoft.com/office/drawing/2014/main" id="{85EBC8ED-319E-5DE5-F2AE-C110236CF90C}"/>
                </a:ext>
              </a:extLst>
            </p:cNvPr>
            <p:cNvSpPr/>
            <p:nvPr/>
          </p:nvSpPr>
          <p:spPr>
            <a:xfrm>
              <a:off x="1231175" y="37270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604;p72">
              <a:extLst>
                <a:ext uri="{FF2B5EF4-FFF2-40B4-BE49-F238E27FC236}">
                  <a16:creationId xmlns:a16="http://schemas.microsoft.com/office/drawing/2014/main" id="{C992DABD-1553-8E24-8D24-748730F74797}"/>
                </a:ext>
              </a:extLst>
            </p:cNvPr>
            <p:cNvSpPr/>
            <p:nvPr/>
          </p:nvSpPr>
          <p:spPr>
            <a:xfrm>
              <a:off x="1255075" y="37270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605;p72">
              <a:extLst>
                <a:ext uri="{FF2B5EF4-FFF2-40B4-BE49-F238E27FC236}">
                  <a16:creationId xmlns:a16="http://schemas.microsoft.com/office/drawing/2014/main" id="{389C2D24-D322-E61F-22B3-D14CFD8AAC56}"/>
                </a:ext>
              </a:extLst>
            </p:cNvPr>
            <p:cNvSpPr/>
            <p:nvPr/>
          </p:nvSpPr>
          <p:spPr>
            <a:xfrm>
              <a:off x="1208025" y="3750925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5606;p72">
              <a:extLst>
                <a:ext uri="{FF2B5EF4-FFF2-40B4-BE49-F238E27FC236}">
                  <a16:creationId xmlns:a16="http://schemas.microsoft.com/office/drawing/2014/main" id="{4B823CAF-D559-DB78-67B3-7AB1C51B2F90}"/>
                </a:ext>
              </a:extLst>
            </p:cNvPr>
            <p:cNvSpPr/>
            <p:nvPr/>
          </p:nvSpPr>
          <p:spPr>
            <a:xfrm>
              <a:off x="1231175" y="3750925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5607;p72">
              <a:extLst>
                <a:ext uri="{FF2B5EF4-FFF2-40B4-BE49-F238E27FC236}">
                  <a16:creationId xmlns:a16="http://schemas.microsoft.com/office/drawing/2014/main" id="{898B6F47-55DF-AD83-869C-0B4B2534D088}"/>
                </a:ext>
              </a:extLst>
            </p:cNvPr>
            <p:cNvSpPr/>
            <p:nvPr/>
          </p:nvSpPr>
          <p:spPr>
            <a:xfrm>
              <a:off x="1255075" y="3750925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5608;p72">
              <a:extLst>
                <a:ext uri="{FF2B5EF4-FFF2-40B4-BE49-F238E27FC236}">
                  <a16:creationId xmlns:a16="http://schemas.microsoft.com/office/drawing/2014/main" id="{CB425003-B328-684C-7E16-2076826CBBFC}"/>
                </a:ext>
              </a:extLst>
            </p:cNvPr>
            <p:cNvSpPr/>
            <p:nvPr/>
          </p:nvSpPr>
          <p:spPr>
            <a:xfrm>
              <a:off x="1208025" y="3856625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5609;p72">
              <a:extLst>
                <a:ext uri="{FF2B5EF4-FFF2-40B4-BE49-F238E27FC236}">
                  <a16:creationId xmlns:a16="http://schemas.microsoft.com/office/drawing/2014/main" id="{5B0D784F-34E6-7316-54E7-A6B6D34F5001}"/>
                </a:ext>
              </a:extLst>
            </p:cNvPr>
            <p:cNvSpPr/>
            <p:nvPr/>
          </p:nvSpPr>
          <p:spPr>
            <a:xfrm>
              <a:off x="1231175" y="38566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5610;p72">
              <a:extLst>
                <a:ext uri="{FF2B5EF4-FFF2-40B4-BE49-F238E27FC236}">
                  <a16:creationId xmlns:a16="http://schemas.microsoft.com/office/drawing/2014/main" id="{AEBB8D64-CC8C-B15C-0CE3-CFB5D96EAF47}"/>
                </a:ext>
              </a:extLst>
            </p:cNvPr>
            <p:cNvSpPr/>
            <p:nvPr/>
          </p:nvSpPr>
          <p:spPr>
            <a:xfrm>
              <a:off x="1255075" y="38566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5611;p72">
              <a:extLst>
                <a:ext uri="{FF2B5EF4-FFF2-40B4-BE49-F238E27FC236}">
                  <a16:creationId xmlns:a16="http://schemas.microsoft.com/office/drawing/2014/main" id="{8904B583-C57D-9E8F-1AEF-FF3AD7ECFBDD}"/>
                </a:ext>
              </a:extLst>
            </p:cNvPr>
            <p:cNvSpPr/>
            <p:nvPr/>
          </p:nvSpPr>
          <p:spPr>
            <a:xfrm>
              <a:off x="1208025" y="3880550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5612;p72">
              <a:extLst>
                <a:ext uri="{FF2B5EF4-FFF2-40B4-BE49-F238E27FC236}">
                  <a16:creationId xmlns:a16="http://schemas.microsoft.com/office/drawing/2014/main" id="{AE196521-C46B-3E19-626E-30C19B140154}"/>
                </a:ext>
              </a:extLst>
            </p:cNvPr>
            <p:cNvSpPr/>
            <p:nvPr/>
          </p:nvSpPr>
          <p:spPr>
            <a:xfrm>
              <a:off x="1231175" y="3880550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5613;p72">
              <a:extLst>
                <a:ext uri="{FF2B5EF4-FFF2-40B4-BE49-F238E27FC236}">
                  <a16:creationId xmlns:a16="http://schemas.microsoft.com/office/drawing/2014/main" id="{705920AC-8334-0442-D751-DAF92395FF08}"/>
                </a:ext>
              </a:extLst>
            </p:cNvPr>
            <p:cNvSpPr/>
            <p:nvPr/>
          </p:nvSpPr>
          <p:spPr>
            <a:xfrm>
              <a:off x="1255075" y="3880550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5614;p72">
              <a:extLst>
                <a:ext uri="{FF2B5EF4-FFF2-40B4-BE49-F238E27FC236}">
                  <a16:creationId xmlns:a16="http://schemas.microsoft.com/office/drawing/2014/main" id="{66E7BD98-9BDB-8893-DCBE-B4C17FE0F0BB}"/>
                </a:ext>
              </a:extLst>
            </p:cNvPr>
            <p:cNvSpPr/>
            <p:nvPr/>
          </p:nvSpPr>
          <p:spPr>
            <a:xfrm>
              <a:off x="980425" y="3563425"/>
              <a:ext cx="361875" cy="362650"/>
            </a:xfrm>
            <a:custGeom>
              <a:avLst/>
              <a:gdLst/>
              <a:ahLst/>
              <a:cxnLst/>
              <a:rect l="l" t="t" r="r" b="b"/>
              <a:pathLst>
                <a:path w="14475" h="14506" extrusionOk="0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grpFill/>
            <a:ln>
              <a:solidFill>
                <a:srgbClr val="FFFF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任意多边形: 形状 496">
            <a:extLst>
              <a:ext uri="{FF2B5EF4-FFF2-40B4-BE49-F238E27FC236}">
                <a16:creationId xmlns:a16="http://schemas.microsoft.com/office/drawing/2014/main" id="{8B8017F9-3CEB-BC4F-8AF8-97F7616DCBB0}"/>
              </a:ext>
            </a:extLst>
          </p:cNvPr>
          <p:cNvSpPr/>
          <p:nvPr/>
        </p:nvSpPr>
        <p:spPr>
          <a:xfrm flipV="1">
            <a:off x="2961813" y="1292531"/>
            <a:ext cx="4256326" cy="652403"/>
          </a:xfrm>
          <a:custGeom>
            <a:avLst/>
            <a:gdLst>
              <a:gd name="connsiteX0" fmla="*/ 0 w 4450080"/>
              <a:gd name="connsiteY0" fmla="*/ 0 h 826818"/>
              <a:gd name="connsiteX1" fmla="*/ 1638300 w 4450080"/>
              <a:gd name="connsiteY1" fmla="*/ 822960 h 826818"/>
              <a:gd name="connsiteX2" fmla="*/ 4450080 w 4450080"/>
              <a:gd name="connsiteY2" fmla="*/ 251460 h 82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0080" h="826818">
                <a:moveTo>
                  <a:pt x="0" y="0"/>
                </a:moveTo>
                <a:cubicBezTo>
                  <a:pt x="448310" y="390525"/>
                  <a:pt x="896620" y="781050"/>
                  <a:pt x="1638300" y="822960"/>
                </a:cubicBezTo>
                <a:cubicBezTo>
                  <a:pt x="2379980" y="864870"/>
                  <a:pt x="3415030" y="558165"/>
                  <a:pt x="4450080" y="251460"/>
                </a:cubicBezTo>
              </a:path>
            </a:pathLst>
          </a:custGeom>
          <a:noFill/>
          <a:ln w="38100">
            <a:solidFill>
              <a:srgbClr val="93E878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0" name="组合 499">
            <a:extLst>
              <a:ext uri="{FF2B5EF4-FFF2-40B4-BE49-F238E27FC236}">
                <a16:creationId xmlns:a16="http://schemas.microsoft.com/office/drawing/2014/main" id="{A51B46FD-6BD5-4D4A-FB0B-0E42BBF029AB}"/>
              </a:ext>
            </a:extLst>
          </p:cNvPr>
          <p:cNvGrpSpPr/>
          <p:nvPr/>
        </p:nvGrpSpPr>
        <p:grpSpPr>
          <a:xfrm>
            <a:off x="1119422" y="1292531"/>
            <a:ext cx="1761279" cy="779296"/>
            <a:chOff x="1119422" y="1292531"/>
            <a:chExt cx="1761279" cy="779296"/>
          </a:xfrm>
        </p:grpSpPr>
        <p:grpSp>
          <p:nvGrpSpPr>
            <p:cNvPr id="32" name="Google Shape;14272;p67">
              <a:extLst>
                <a:ext uri="{FF2B5EF4-FFF2-40B4-BE49-F238E27FC236}">
                  <a16:creationId xmlns:a16="http://schemas.microsoft.com/office/drawing/2014/main" id="{CD72FC54-E379-AB0B-D6B0-B0BCB98C05C3}"/>
                </a:ext>
              </a:extLst>
            </p:cNvPr>
            <p:cNvGrpSpPr/>
            <p:nvPr/>
          </p:nvGrpSpPr>
          <p:grpSpPr>
            <a:xfrm>
              <a:off x="2200489" y="1292531"/>
              <a:ext cx="680212" cy="779296"/>
              <a:chOff x="859262" y="3353920"/>
              <a:chExt cx="306759" cy="351445"/>
            </a:xfrm>
            <a:solidFill>
              <a:schemeClr val="accent6">
                <a:lumMod val="85000"/>
              </a:schemeClr>
            </a:solidFill>
          </p:grpSpPr>
          <p:sp>
            <p:nvSpPr>
              <p:cNvPr id="33" name="Google Shape;14273;p67">
                <a:extLst>
                  <a:ext uri="{FF2B5EF4-FFF2-40B4-BE49-F238E27FC236}">
                    <a16:creationId xmlns:a16="http://schemas.microsoft.com/office/drawing/2014/main" id="{240C6BD5-7017-504C-8B30-AA9E541CDF3E}"/>
                  </a:ext>
                </a:extLst>
              </p:cNvPr>
              <p:cNvSpPr/>
              <p:nvPr/>
            </p:nvSpPr>
            <p:spPr>
              <a:xfrm>
                <a:off x="859262" y="3415718"/>
                <a:ext cx="132563" cy="20593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6475" extrusionOk="0">
                    <a:moveTo>
                      <a:pt x="1444" y="0"/>
                    </a:moveTo>
                    <a:cubicBezTo>
                      <a:pt x="1418" y="0"/>
                      <a:pt x="1392" y="7"/>
                      <a:pt x="1369" y="22"/>
                    </a:cubicBezTo>
                    <a:lnTo>
                      <a:pt x="262" y="665"/>
                    </a:lnTo>
                    <a:cubicBezTo>
                      <a:pt x="0" y="808"/>
                      <a:pt x="0" y="1200"/>
                      <a:pt x="262" y="1367"/>
                    </a:cubicBezTo>
                    <a:lnTo>
                      <a:pt x="1143" y="1867"/>
                    </a:lnTo>
                    <a:lnTo>
                      <a:pt x="429" y="2284"/>
                    </a:lnTo>
                    <a:cubicBezTo>
                      <a:pt x="83" y="2474"/>
                      <a:pt x="83" y="2974"/>
                      <a:pt x="429" y="3165"/>
                    </a:cubicBezTo>
                    <a:lnTo>
                      <a:pt x="1167" y="3594"/>
                    </a:lnTo>
                    <a:lnTo>
                      <a:pt x="417" y="4022"/>
                    </a:lnTo>
                    <a:cubicBezTo>
                      <a:pt x="71" y="4225"/>
                      <a:pt x="71" y="4713"/>
                      <a:pt x="417" y="4903"/>
                    </a:cubicBezTo>
                    <a:lnTo>
                      <a:pt x="1155" y="5332"/>
                    </a:lnTo>
                    <a:lnTo>
                      <a:pt x="917" y="5463"/>
                    </a:lnTo>
                    <a:cubicBezTo>
                      <a:pt x="774" y="5558"/>
                      <a:pt x="833" y="5784"/>
                      <a:pt x="1012" y="5784"/>
                    </a:cubicBezTo>
                    <a:cubicBezTo>
                      <a:pt x="1084" y="5784"/>
                      <a:pt x="1095" y="5749"/>
                      <a:pt x="1488" y="5522"/>
                    </a:cubicBezTo>
                    <a:lnTo>
                      <a:pt x="3119" y="6463"/>
                    </a:lnTo>
                    <a:cubicBezTo>
                      <a:pt x="3155" y="6475"/>
                      <a:pt x="3179" y="6475"/>
                      <a:pt x="3191" y="6475"/>
                    </a:cubicBezTo>
                    <a:cubicBezTo>
                      <a:pt x="3250" y="6475"/>
                      <a:pt x="3310" y="6451"/>
                      <a:pt x="3346" y="6392"/>
                    </a:cubicBezTo>
                    <a:cubicBezTo>
                      <a:pt x="3393" y="6320"/>
                      <a:pt x="3358" y="6213"/>
                      <a:pt x="3286" y="6165"/>
                    </a:cubicBezTo>
                    <a:cubicBezTo>
                      <a:pt x="2643" y="5796"/>
                      <a:pt x="1226" y="4987"/>
                      <a:pt x="560" y="4618"/>
                    </a:cubicBezTo>
                    <a:cubicBezTo>
                      <a:pt x="441" y="4546"/>
                      <a:pt x="441" y="4368"/>
                      <a:pt x="560" y="4308"/>
                    </a:cubicBezTo>
                    <a:lnTo>
                      <a:pt x="1476" y="3772"/>
                    </a:lnTo>
                    <a:cubicBezTo>
                      <a:pt x="1498" y="3782"/>
                      <a:pt x="1520" y="3786"/>
                      <a:pt x="1541" y="3786"/>
                    </a:cubicBezTo>
                    <a:cubicBezTo>
                      <a:pt x="1627" y="3786"/>
                      <a:pt x="1705" y="3717"/>
                      <a:pt x="1715" y="3641"/>
                    </a:cubicBezTo>
                    <a:cubicBezTo>
                      <a:pt x="1715" y="3582"/>
                      <a:pt x="1691" y="3522"/>
                      <a:pt x="1631" y="3486"/>
                    </a:cubicBezTo>
                    <a:lnTo>
                      <a:pt x="1476" y="3403"/>
                    </a:lnTo>
                    <a:lnTo>
                      <a:pt x="560" y="2879"/>
                    </a:lnTo>
                    <a:cubicBezTo>
                      <a:pt x="441" y="2808"/>
                      <a:pt x="441" y="2629"/>
                      <a:pt x="560" y="2570"/>
                    </a:cubicBezTo>
                    <a:lnTo>
                      <a:pt x="1441" y="2058"/>
                    </a:lnTo>
                    <a:lnTo>
                      <a:pt x="3870" y="3439"/>
                    </a:lnTo>
                    <a:cubicBezTo>
                      <a:pt x="3893" y="3463"/>
                      <a:pt x="3929" y="3463"/>
                      <a:pt x="3941" y="3463"/>
                    </a:cubicBezTo>
                    <a:cubicBezTo>
                      <a:pt x="4001" y="3463"/>
                      <a:pt x="4060" y="3427"/>
                      <a:pt x="4084" y="3367"/>
                    </a:cubicBezTo>
                    <a:cubicBezTo>
                      <a:pt x="4167" y="3296"/>
                      <a:pt x="4132" y="3189"/>
                      <a:pt x="4060" y="3153"/>
                    </a:cubicBezTo>
                    <a:cubicBezTo>
                      <a:pt x="1262" y="1558"/>
                      <a:pt x="3215" y="2653"/>
                      <a:pt x="429" y="1069"/>
                    </a:cubicBezTo>
                    <a:cubicBezTo>
                      <a:pt x="381" y="1034"/>
                      <a:pt x="381" y="962"/>
                      <a:pt x="429" y="950"/>
                    </a:cubicBezTo>
                    <a:lnTo>
                      <a:pt x="1524" y="307"/>
                    </a:lnTo>
                    <a:cubicBezTo>
                      <a:pt x="1607" y="260"/>
                      <a:pt x="1631" y="153"/>
                      <a:pt x="1584" y="81"/>
                    </a:cubicBezTo>
                    <a:cubicBezTo>
                      <a:pt x="1559" y="32"/>
                      <a:pt x="1501" y="0"/>
                      <a:pt x="1444" y="0"/>
                    </a:cubicBezTo>
                    <a:close/>
                  </a:path>
                </a:pathLst>
              </a:custGeom>
              <a:grpFill/>
              <a:ln>
                <a:solidFill>
                  <a:srgbClr val="CFD9E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274;p67">
                <a:extLst>
                  <a:ext uri="{FF2B5EF4-FFF2-40B4-BE49-F238E27FC236}">
                    <a16:creationId xmlns:a16="http://schemas.microsoft.com/office/drawing/2014/main" id="{E28990EB-F7F1-EA69-63C6-1B6AEE71407B}"/>
                  </a:ext>
                </a:extLst>
              </p:cNvPr>
              <p:cNvSpPr/>
              <p:nvPr/>
            </p:nvSpPr>
            <p:spPr>
              <a:xfrm>
                <a:off x="916415" y="3353920"/>
                <a:ext cx="178013" cy="62147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954" extrusionOk="0">
                    <a:moveTo>
                      <a:pt x="3061" y="0"/>
                    </a:moveTo>
                    <a:cubicBezTo>
                      <a:pt x="2891" y="0"/>
                      <a:pt x="2929" y="33"/>
                      <a:pt x="144" y="1631"/>
                    </a:cubicBezTo>
                    <a:cubicBezTo>
                      <a:pt x="1" y="1727"/>
                      <a:pt x="60" y="1953"/>
                      <a:pt x="239" y="1953"/>
                    </a:cubicBezTo>
                    <a:cubicBezTo>
                      <a:pt x="245" y="1953"/>
                      <a:pt x="249" y="1953"/>
                      <a:pt x="254" y="1953"/>
                    </a:cubicBezTo>
                    <a:cubicBezTo>
                      <a:pt x="317" y="1953"/>
                      <a:pt x="372" y="1901"/>
                      <a:pt x="3049" y="357"/>
                    </a:cubicBezTo>
                    <a:cubicBezTo>
                      <a:pt x="3060" y="350"/>
                      <a:pt x="3067" y="344"/>
                      <a:pt x="3080" y="344"/>
                    </a:cubicBezTo>
                    <a:cubicBezTo>
                      <a:pt x="3151" y="344"/>
                      <a:pt x="3392" y="523"/>
                      <a:pt x="5347" y="1631"/>
                    </a:cubicBezTo>
                    <a:cubicBezTo>
                      <a:pt x="5372" y="1648"/>
                      <a:pt x="5402" y="1656"/>
                      <a:pt x="5431" y="1656"/>
                    </a:cubicBezTo>
                    <a:cubicBezTo>
                      <a:pt x="5485" y="1656"/>
                      <a:pt x="5538" y="1630"/>
                      <a:pt x="5561" y="1584"/>
                    </a:cubicBezTo>
                    <a:cubicBezTo>
                      <a:pt x="5597" y="1488"/>
                      <a:pt x="5561" y="1381"/>
                      <a:pt x="5490" y="1334"/>
                    </a:cubicBezTo>
                    <a:cubicBezTo>
                      <a:pt x="3216" y="48"/>
                      <a:pt x="3263" y="0"/>
                      <a:pt x="3085" y="0"/>
                    </a:cubicBezTo>
                    <a:cubicBezTo>
                      <a:pt x="3076" y="0"/>
                      <a:pt x="3069" y="0"/>
                      <a:pt x="3061" y="0"/>
                    </a:cubicBezTo>
                    <a:close/>
                  </a:path>
                </a:pathLst>
              </a:custGeom>
              <a:grpFill/>
              <a:ln>
                <a:solidFill>
                  <a:srgbClr val="CFD9E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275;p67">
                <a:extLst>
                  <a:ext uri="{FF2B5EF4-FFF2-40B4-BE49-F238E27FC236}">
                    <a16:creationId xmlns:a16="http://schemas.microsoft.com/office/drawing/2014/main" id="{B6289B3A-0C2B-CF13-1AFC-3ED4B848D174}"/>
                  </a:ext>
                </a:extLst>
              </p:cNvPr>
              <p:cNvSpPr/>
              <p:nvPr/>
            </p:nvSpPr>
            <p:spPr>
              <a:xfrm>
                <a:off x="920582" y="3405858"/>
                <a:ext cx="245439" cy="24381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666" extrusionOk="0">
                    <a:moveTo>
                      <a:pt x="6359" y="844"/>
                    </a:moveTo>
                    <a:lnTo>
                      <a:pt x="6359" y="1808"/>
                    </a:lnTo>
                    <a:lnTo>
                      <a:pt x="5359" y="1332"/>
                    </a:lnTo>
                    <a:lnTo>
                      <a:pt x="6359" y="844"/>
                    </a:lnTo>
                    <a:close/>
                    <a:moveTo>
                      <a:pt x="5820" y="0"/>
                    </a:moveTo>
                    <a:cubicBezTo>
                      <a:pt x="5762" y="0"/>
                      <a:pt x="5701" y="33"/>
                      <a:pt x="5668" y="82"/>
                    </a:cubicBezTo>
                    <a:cubicBezTo>
                      <a:pt x="5621" y="153"/>
                      <a:pt x="5656" y="260"/>
                      <a:pt x="5728" y="308"/>
                    </a:cubicBezTo>
                    <a:lnTo>
                      <a:pt x="6144" y="546"/>
                    </a:lnTo>
                    <a:lnTo>
                      <a:pt x="4882" y="1153"/>
                    </a:lnTo>
                    <a:cubicBezTo>
                      <a:pt x="4823" y="1177"/>
                      <a:pt x="4799" y="1237"/>
                      <a:pt x="4799" y="1296"/>
                    </a:cubicBezTo>
                    <a:cubicBezTo>
                      <a:pt x="4799" y="1356"/>
                      <a:pt x="4823" y="1415"/>
                      <a:pt x="4882" y="1451"/>
                    </a:cubicBezTo>
                    <a:lnTo>
                      <a:pt x="6144" y="2058"/>
                    </a:lnTo>
                    <a:cubicBezTo>
                      <a:pt x="5656" y="2344"/>
                      <a:pt x="3204" y="3737"/>
                      <a:pt x="2954" y="3892"/>
                    </a:cubicBezTo>
                    <a:cubicBezTo>
                      <a:pt x="2942" y="3898"/>
                      <a:pt x="2930" y="3901"/>
                      <a:pt x="2916" y="3901"/>
                    </a:cubicBezTo>
                    <a:cubicBezTo>
                      <a:pt x="2903" y="3901"/>
                      <a:pt x="2888" y="3898"/>
                      <a:pt x="2870" y="3892"/>
                    </a:cubicBezTo>
                    <a:lnTo>
                      <a:pt x="2668" y="3773"/>
                    </a:lnTo>
                    <a:cubicBezTo>
                      <a:pt x="2645" y="3758"/>
                      <a:pt x="2619" y="3751"/>
                      <a:pt x="2593" y="3751"/>
                    </a:cubicBezTo>
                    <a:cubicBezTo>
                      <a:pt x="2535" y="3751"/>
                      <a:pt x="2474" y="3783"/>
                      <a:pt x="2442" y="3832"/>
                    </a:cubicBezTo>
                    <a:cubicBezTo>
                      <a:pt x="2394" y="3904"/>
                      <a:pt x="2430" y="4011"/>
                      <a:pt x="2501" y="4058"/>
                    </a:cubicBezTo>
                    <a:lnTo>
                      <a:pt x="2715" y="4177"/>
                    </a:lnTo>
                    <a:cubicBezTo>
                      <a:pt x="2775" y="4201"/>
                      <a:pt x="2846" y="4237"/>
                      <a:pt x="2906" y="4237"/>
                    </a:cubicBezTo>
                    <a:cubicBezTo>
                      <a:pt x="2977" y="4237"/>
                      <a:pt x="3037" y="4213"/>
                      <a:pt x="3096" y="4177"/>
                    </a:cubicBezTo>
                    <a:lnTo>
                      <a:pt x="6299" y="2344"/>
                    </a:lnTo>
                    <a:lnTo>
                      <a:pt x="7180" y="2844"/>
                    </a:lnTo>
                    <a:cubicBezTo>
                      <a:pt x="7299" y="2927"/>
                      <a:pt x="7299" y="3106"/>
                      <a:pt x="7180" y="3165"/>
                    </a:cubicBezTo>
                    <a:cubicBezTo>
                      <a:pt x="4823" y="4499"/>
                      <a:pt x="5823" y="3939"/>
                      <a:pt x="2989" y="5559"/>
                    </a:cubicBezTo>
                    <a:cubicBezTo>
                      <a:pt x="2960" y="5570"/>
                      <a:pt x="2930" y="5576"/>
                      <a:pt x="2900" y="5576"/>
                    </a:cubicBezTo>
                    <a:cubicBezTo>
                      <a:pt x="2870" y="5576"/>
                      <a:pt x="2840" y="5570"/>
                      <a:pt x="2811" y="5559"/>
                    </a:cubicBezTo>
                    <a:lnTo>
                      <a:pt x="275" y="4094"/>
                    </a:lnTo>
                    <a:cubicBezTo>
                      <a:pt x="249" y="4083"/>
                      <a:pt x="222" y="4078"/>
                      <a:pt x="196" y="4078"/>
                    </a:cubicBezTo>
                    <a:cubicBezTo>
                      <a:pt x="137" y="4078"/>
                      <a:pt x="81" y="4104"/>
                      <a:pt x="48" y="4154"/>
                    </a:cubicBezTo>
                    <a:cubicBezTo>
                      <a:pt x="1" y="4237"/>
                      <a:pt x="37" y="4332"/>
                      <a:pt x="108" y="4380"/>
                    </a:cubicBezTo>
                    <a:lnTo>
                      <a:pt x="2656" y="5844"/>
                    </a:lnTo>
                    <a:cubicBezTo>
                      <a:pt x="2727" y="5880"/>
                      <a:pt x="2811" y="5916"/>
                      <a:pt x="2906" y="5916"/>
                    </a:cubicBezTo>
                    <a:cubicBezTo>
                      <a:pt x="2989" y="5916"/>
                      <a:pt x="3085" y="5880"/>
                      <a:pt x="3156" y="5844"/>
                    </a:cubicBezTo>
                    <a:lnTo>
                      <a:pt x="6264" y="4070"/>
                    </a:lnTo>
                    <a:lnTo>
                      <a:pt x="7192" y="4606"/>
                    </a:lnTo>
                    <a:cubicBezTo>
                      <a:pt x="7311" y="4678"/>
                      <a:pt x="7311" y="4856"/>
                      <a:pt x="7192" y="4916"/>
                    </a:cubicBezTo>
                    <a:cubicBezTo>
                      <a:pt x="7097" y="4963"/>
                      <a:pt x="7121" y="4963"/>
                      <a:pt x="3013" y="7309"/>
                    </a:cubicBezTo>
                    <a:cubicBezTo>
                      <a:pt x="2983" y="7327"/>
                      <a:pt x="2954" y="7336"/>
                      <a:pt x="2924" y="7336"/>
                    </a:cubicBezTo>
                    <a:cubicBezTo>
                      <a:pt x="2894" y="7336"/>
                      <a:pt x="2864" y="7327"/>
                      <a:pt x="2835" y="7309"/>
                    </a:cubicBezTo>
                    <a:lnTo>
                      <a:pt x="1942" y="6797"/>
                    </a:lnTo>
                    <a:cubicBezTo>
                      <a:pt x="1913" y="6780"/>
                      <a:pt x="1883" y="6773"/>
                      <a:pt x="1854" y="6773"/>
                    </a:cubicBezTo>
                    <a:cubicBezTo>
                      <a:pt x="1798" y="6773"/>
                      <a:pt x="1747" y="6802"/>
                      <a:pt x="1715" y="6856"/>
                    </a:cubicBezTo>
                    <a:cubicBezTo>
                      <a:pt x="1668" y="6928"/>
                      <a:pt x="1703" y="7035"/>
                      <a:pt x="1775" y="7071"/>
                    </a:cubicBezTo>
                    <a:lnTo>
                      <a:pt x="2668" y="7595"/>
                    </a:lnTo>
                    <a:cubicBezTo>
                      <a:pt x="2739" y="7642"/>
                      <a:pt x="2835" y="7666"/>
                      <a:pt x="2918" y="7666"/>
                    </a:cubicBezTo>
                    <a:cubicBezTo>
                      <a:pt x="3013" y="7666"/>
                      <a:pt x="3096" y="7642"/>
                      <a:pt x="3168" y="7595"/>
                    </a:cubicBezTo>
                    <a:lnTo>
                      <a:pt x="6287" y="5821"/>
                    </a:lnTo>
                    <a:lnTo>
                      <a:pt x="7204" y="6356"/>
                    </a:lnTo>
                    <a:cubicBezTo>
                      <a:pt x="7323" y="6440"/>
                      <a:pt x="7323" y="6618"/>
                      <a:pt x="7204" y="6678"/>
                    </a:cubicBezTo>
                    <a:lnTo>
                      <a:pt x="6430" y="7118"/>
                    </a:lnTo>
                    <a:cubicBezTo>
                      <a:pt x="6287" y="7214"/>
                      <a:pt x="6347" y="7428"/>
                      <a:pt x="6502" y="7428"/>
                    </a:cubicBezTo>
                    <a:cubicBezTo>
                      <a:pt x="6585" y="7428"/>
                      <a:pt x="6549" y="7416"/>
                      <a:pt x="7359" y="6975"/>
                    </a:cubicBezTo>
                    <a:cubicBezTo>
                      <a:pt x="7716" y="6761"/>
                      <a:pt x="7716" y="6273"/>
                      <a:pt x="7383" y="6082"/>
                    </a:cubicBezTo>
                    <a:lnTo>
                      <a:pt x="6621" y="5642"/>
                    </a:lnTo>
                    <a:lnTo>
                      <a:pt x="7371" y="5213"/>
                    </a:lnTo>
                    <a:cubicBezTo>
                      <a:pt x="7538" y="5130"/>
                      <a:pt x="7621" y="4963"/>
                      <a:pt x="7621" y="4773"/>
                    </a:cubicBezTo>
                    <a:cubicBezTo>
                      <a:pt x="7621" y="4594"/>
                      <a:pt x="7538" y="4427"/>
                      <a:pt x="7371" y="4320"/>
                    </a:cubicBezTo>
                    <a:lnTo>
                      <a:pt x="6609" y="3892"/>
                    </a:lnTo>
                    <a:lnTo>
                      <a:pt x="7359" y="3463"/>
                    </a:lnTo>
                    <a:cubicBezTo>
                      <a:pt x="7514" y="3368"/>
                      <a:pt x="7609" y="3201"/>
                      <a:pt x="7609" y="3011"/>
                    </a:cubicBezTo>
                    <a:cubicBezTo>
                      <a:pt x="7609" y="2832"/>
                      <a:pt x="7514" y="2665"/>
                      <a:pt x="7359" y="2570"/>
                    </a:cubicBezTo>
                    <a:lnTo>
                      <a:pt x="6668" y="2165"/>
                    </a:lnTo>
                    <a:cubicBezTo>
                      <a:pt x="6668" y="427"/>
                      <a:pt x="6680" y="510"/>
                      <a:pt x="6621" y="451"/>
                    </a:cubicBezTo>
                    <a:cubicBezTo>
                      <a:pt x="6597" y="403"/>
                      <a:pt x="6609" y="439"/>
                      <a:pt x="5894" y="22"/>
                    </a:cubicBezTo>
                    <a:cubicBezTo>
                      <a:pt x="5872" y="7"/>
                      <a:pt x="5846" y="0"/>
                      <a:pt x="5820" y="0"/>
                    </a:cubicBezTo>
                    <a:close/>
                  </a:path>
                </a:pathLst>
              </a:custGeom>
              <a:grpFill/>
              <a:ln>
                <a:solidFill>
                  <a:srgbClr val="CFD9E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276;p67">
                <a:extLst>
                  <a:ext uri="{FF2B5EF4-FFF2-40B4-BE49-F238E27FC236}">
                    <a16:creationId xmlns:a16="http://schemas.microsoft.com/office/drawing/2014/main" id="{9B1AFEAD-68F4-3285-4294-4264AE8252F3}"/>
                  </a:ext>
                </a:extLst>
              </p:cNvPr>
              <p:cNvSpPr/>
              <p:nvPr/>
            </p:nvSpPr>
            <p:spPr>
              <a:xfrm>
                <a:off x="986100" y="3642074"/>
                <a:ext cx="129923" cy="63292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1990" extrusionOk="0">
                    <a:moveTo>
                      <a:pt x="3892" y="0"/>
                    </a:moveTo>
                    <a:cubicBezTo>
                      <a:pt x="3864" y="0"/>
                      <a:pt x="3835" y="8"/>
                      <a:pt x="3811" y="25"/>
                    </a:cubicBezTo>
                    <a:lnTo>
                      <a:pt x="965" y="1644"/>
                    </a:lnTo>
                    <a:cubicBezTo>
                      <a:pt x="935" y="1656"/>
                      <a:pt x="906" y="1662"/>
                      <a:pt x="876" y="1662"/>
                    </a:cubicBezTo>
                    <a:cubicBezTo>
                      <a:pt x="846" y="1662"/>
                      <a:pt x="816" y="1656"/>
                      <a:pt x="786" y="1644"/>
                    </a:cubicBezTo>
                    <a:lnTo>
                      <a:pt x="263" y="1346"/>
                    </a:lnTo>
                    <a:cubicBezTo>
                      <a:pt x="240" y="1331"/>
                      <a:pt x="214" y="1325"/>
                      <a:pt x="188" y="1325"/>
                    </a:cubicBezTo>
                    <a:cubicBezTo>
                      <a:pt x="130" y="1325"/>
                      <a:pt x="69" y="1357"/>
                      <a:pt x="36" y="1406"/>
                    </a:cubicBezTo>
                    <a:cubicBezTo>
                      <a:pt x="1" y="1477"/>
                      <a:pt x="24" y="1584"/>
                      <a:pt x="96" y="1632"/>
                    </a:cubicBezTo>
                    <a:cubicBezTo>
                      <a:pt x="572" y="1882"/>
                      <a:pt x="655" y="1989"/>
                      <a:pt x="870" y="1989"/>
                    </a:cubicBezTo>
                    <a:cubicBezTo>
                      <a:pt x="1108" y="1989"/>
                      <a:pt x="965" y="1989"/>
                      <a:pt x="3965" y="287"/>
                    </a:cubicBezTo>
                    <a:cubicBezTo>
                      <a:pt x="4061" y="263"/>
                      <a:pt x="4084" y="156"/>
                      <a:pt x="4025" y="84"/>
                    </a:cubicBezTo>
                    <a:cubicBezTo>
                      <a:pt x="4001" y="29"/>
                      <a:pt x="3947" y="0"/>
                      <a:pt x="3892" y="0"/>
                    </a:cubicBezTo>
                    <a:close/>
                  </a:path>
                </a:pathLst>
              </a:custGeom>
              <a:grpFill/>
              <a:ln>
                <a:solidFill>
                  <a:srgbClr val="CFD9E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277;p67">
                <a:extLst>
                  <a:ext uri="{FF2B5EF4-FFF2-40B4-BE49-F238E27FC236}">
                    <a16:creationId xmlns:a16="http://schemas.microsoft.com/office/drawing/2014/main" id="{7E8135B1-F615-6DBC-B3DA-DFC8E2C84C75}"/>
                  </a:ext>
                </a:extLst>
              </p:cNvPr>
              <p:cNvSpPr/>
              <p:nvPr/>
            </p:nvSpPr>
            <p:spPr>
              <a:xfrm>
                <a:off x="862283" y="3599678"/>
                <a:ext cx="118696" cy="84156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2646" extrusionOk="0">
                    <a:moveTo>
                      <a:pt x="366" y="1"/>
                    </a:moveTo>
                    <a:cubicBezTo>
                      <a:pt x="332" y="1"/>
                      <a:pt x="299" y="9"/>
                      <a:pt x="274" y="24"/>
                    </a:cubicBezTo>
                    <a:cubicBezTo>
                      <a:pt x="0" y="250"/>
                      <a:pt x="36" y="679"/>
                      <a:pt x="346" y="858"/>
                    </a:cubicBezTo>
                    <a:cubicBezTo>
                      <a:pt x="3352" y="2574"/>
                      <a:pt x="3447" y="2644"/>
                      <a:pt x="3517" y="2644"/>
                    </a:cubicBezTo>
                    <a:cubicBezTo>
                      <a:pt x="3523" y="2644"/>
                      <a:pt x="3529" y="2644"/>
                      <a:pt x="3536" y="2644"/>
                    </a:cubicBezTo>
                    <a:cubicBezTo>
                      <a:pt x="3544" y="2645"/>
                      <a:pt x="3550" y="2645"/>
                      <a:pt x="3557" y="2645"/>
                    </a:cubicBezTo>
                    <a:cubicBezTo>
                      <a:pt x="3685" y="2645"/>
                      <a:pt x="3732" y="2436"/>
                      <a:pt x="3596" y="2346"/>
                    </a:cubicBezTo>
                    <a:lnTo>
                      <a:pt x="500" y="584"/>
                    </a:lnTo>
                    <a:cubicBezTo>
                      <a:pt x="381" y="524"/>
                      <a:pt x="381" y="358"/>
                      <a:pt x="465" y="286"/>
                    </a:cubicBezTo>
                    <a:cubicBezTo>
                      <a:pt x="536" y="227"/>
                      <a:pt x="536" y="119"/>
                      <a:pt x="500" y="60"/>
                    </a:cubicBezTo>
                    <a:cubicBezTo>
                      <a:pt x="465" y="18"/>
                      <a:pt x="414" y="1"/>
                      <a:pt x="366" y="1"/>
                    </a:cubicBezTo>
                    <a:close/>
                  </a:path>
                </a:pathLst>
              </a:custGeom>
              <a:grpFill/>
              <a:ln>
                <a:solidFill>
                  <a:srgbClr val="CFD9E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标注: 弯曲线形 456">
              <a:extLst>
                <a:ext uri="{FF2B5EF4-FFF2-40B4-BE49-F238E27FC236}">
                  <a16:creationId xmlns:a16="http://schemas.microsoft.com/office/drawing/2014/main" id="{7E28EF44-7C66-9D4B-04F2-E30D66541EDB}"/>
                </a:ext>
              </a:extLst>
            </p:cNvPr>
            <p:cNvSpPr/>
            <p:nvPr/>
          </p:nvSpPr>
          <p:spPr>
            <a:xfrm>
              <a:off x="1119422" y="1482743"/>
              <a:ext cx="1139952" cy="461665"/>
            </a:xfrm>
            <a:prstGeom prst="borderCallout2">
              <a:avLst>
                <a:gd name="adj1" fmla="val 97977"/>
                <a:gd name="adj2" fmla="val 50936"/>
                <a:gd name="adj3" fmla="val 165649"/>
                <a:gd name="adj4" fmla="val 92959"/>
                <a:gd name="adj5" fmla="val 145511"/>
                <a:gd name="adj6" fmla="val 138494"/>
              </a:avLst>
            </a:prstGeom>
            <a:noFill/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CFD9E0"/>
                  </a:solidFill>
                  <a:latin typeface="Consolas" panose="020B06090202040302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UA Pool</a:t>
              </a:r>
              <a:endPara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cs typeface="Fira Code" panose="020B0809050000020004" pitchFamily="49" charset="0"/>
              </a:endParaRPr>
            </a:p>
          </p:txBody>
        </p:sp>
      </p:grpSp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DD80C498-CFC9-A6C3-B079-145A5D384598}"/>
              </a:ext>
            </a:extLst>
          </p:cNvPr>
          <p:cNvGrpSpPr/>
          <p:nvPr/>
        </p:nvGrpSpPr>
        <p:grpSpPr>
          <a:xfrm>
            <a:off x="5124102" y="755065"/>
            <a:ext cx="1760041" cy="649140"/>
            <a:chOff x="4006162" y="611251"/>
            <a:chExt cx="1760041" cy="649140"/>
          </a:xfrm>
        </p:grpSpPr>
        <p:sp>
          <p:nvSpPr>
            <p:cNvPr id="472" name="Google Shape;12911;p65">
              <a:extLst>
                <a:ext uri="{FF2B5EF4-FFF2-40B4-BE49-F238E27FC236}">
                  <a16:creationId xmlns:a16="http://schemas.microsoft.com/office/drawing/2014/main" id="{EB137819-1734-ABC1-69AB-9F2895C21AD5}"/>
                </a:ext>
              </a:extLst>
            </p:cNvPr>
            <p:cNvSpPr/>
            <p:nvPr/>
          </p:nvSpPr>
          <p:spPr>
            <a:xfrm>
              <a:off x="4006162" y="611251"/>
              <a:ext cx="648450" cy="649140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rgbClr val="93B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标注: 弯曲线形 484">
              <a:extLst>
                <a:ext uri="{FF2B5EF4-FFF2-40B4-BE49-F238E27FC236}">
                  <a16:creationId xmlns:a16="http://schemas.microsoft.com/office/drawing/2014/main" id="{E155EF16-2DAA-B139-F118-2F845DC559E7}"/>
                </a:ext>
              </a:extLst>
            </p:cNvPr>
            <p:cNvSpPr/>
            <p:nvPr/>
          </p:nvSpPr>
          <p:spPr>
            <a:xfrm>
              <a:off x="4534251" y="754801"/>
              <a:ext cx="1231952" cy="461665"/>
            </a:xfrm>
            <a:prstGeom prst="borderCallout2">
              <a:avLst>
                <a:gd name="adj1" fmla="val 73768"/>
                <a:gd name="adj2" fmla="val -791"/>
                <a:gd name="adj3" fmla="val 107880"/>
                <a:gd name="adj4" fmla="val -18316"/>
                <a:gd name="adj5" fmla="val 95445"/>
                <a:gd name="adj6" fmla="val -31823"/>
              </a:avLst>
            </a:prstGeom>
            <a:noFill/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CFD9E0"/>
                  </a:solidFill>
                  <a:latin typeface="Consolas" panose="020B06090202040302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requests</a:t>
              </a:r>
              <a:endPara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498" name="任意多边形: 形状 497">
            <a:extLst>
              <a:ext uri="{FF2B5EF4-FFF2-40B4-BE49-F238E27FC236}">
                <a16:creationId xmlns:a16="http://schemas.microsoft.com/office/drawing/2014/main" id="{08B37628-7F37-FA9A-BEEA-99451F9DB6A7}"/>
              </a:ext>
            </a:extLst>
          </p:cNvPr>
          <p:cNvSpPr/>
          <p:nvPr/>
        </p:nvSpPr>
        <p:spPr>
          <a:xfrm rot="20933759" flipV="1">
            <a:off x="2915893" y="2417812"/>
            <a:ext cx="4297792" cy="307877"/>
          </a:xfrm>
          <a:custGeom>
            <a:avLst/>
            <a:gdLst>
              <a:gd name="connsiteX0" fmla="*/ 4411980 w 4411980"/>
              <a:gd name="connsiteY0" fmla="*/ 621256 h 1855696"/>
              <a:gd name="connsiteX1" fmla="*/ 2255520 w 4411980"/>
              <a:gd name="connsiteY1" fmla="*/ 57376 h 1855696"/>
              <a:gd name="connsiteX2" fmla="*/ 0 w 4411980"/>
              <a:gd name="connsiteY2" fmla="*/ 1855696 h 185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1980" h="1855696">
                <a:moveTo>
                  <a:pt x="4411980" y="621256"/>
                </a:moveTo>
                <a:cubicBezTo>
                  <a:pt x="3701415" y="236446"/>
                  <a:pt x="2990850" y="-148364"/>
                  <a:pt x="2255520" y="57376"/>
                </a:cubicBezTo>
                <a:cubicBezTo>
                  <a:pt x="1520190" y="263116"/>
                  <a:pt x="760095" y="1059406"/>
                  <a:pt x="0" y="1855696"/>
                </a:cubicBezTo>
              </a:path>
            </a:pathLst>
          </a:custGeom>
          <a:noFill/>
          <a:ln w="38100">
            <a:solidFill>
              <a:srgbClr val="93E878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01" name="组合 500">
            <a:extLst>
              <a:ext uri="{FF2B5EF4-FFF2-40B4-BE49-F238E27FC236}">
                <a16:creationId xmlns:a16="http://schemas.microsoft.com/office/drawing/2014/main" id="{F4011E21-5B8D-5AC0-9AE7-C23404584B07}"/>
              </a:ext>
            </a:extLst>
          </p:cNvPr>
          <p:cNvGrpSpPr/>
          <p:nvPr/>
        </p:nvGrpSpPr>
        <p:grpSpPr>
          <a:xfrm>
            <a:off x="4868701" y="1812050"/>
            <a:ext cx="1701652" cy="716096"/>
            <a:chOff x="3640520" y="674752"/>
            <a:chExt cx="1701652" cy="716096"/>
          </a:xfrm>
        </p:grpSpPr>
        <p:sp>
          <p:nvSpPr>
            <p:cNvPr id="502" name="Google Shape;12911;p65">
              <a:extLst>
                <a:ext uri="{FF2B5EF4-FFF2-40B4-BE49-F238E27FC236}">
                  <a16:creationId xmlns:a16="http://schemas.microsoft.com/office/drawing/2014/main" id="{58851A73-8ECF-5B4B-B7F1-FB5A6A8A1321}"/>
                </a:ext>
              </a:extLst>
            </p:cNvPr>
            <p:cNvSpPr/>
            <p:nvPr/>
          </p:nvSpPr>
          <p:spPr>
            <a:xfrm>
              <a:off x="4626838" y="674752"/>
              <a:ext cx="715334" cy="716096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rgbClr val="93B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标注: 弯曲线形 502">
              <a:extLst>
                <a:ext uri="{FF2B5EF4-FFF2-40B4-BE49-F238E27FC236}">
                  <a16:creationId xmlns:a16="http://schemas.microsoft.com/office/drawing/2014/main" id="{C00872F1-1EA2-EFB7-CC05-AAF055273945}"/>
                </a:ext>
              </a:extLst>
            </p:cNvPr>
            <p:cNvSpPr/>
            <p:nvPr/>
          </p:nvSpPr>
          <p:spPr>
            <a:xfrm>
              <a:off x="3640520" y="691129"/>
              <a:ext cx="1231952" cy="461665"/>
            </a:xfrm>
            <a:prstGeom prst="borderCallout2">
              <a:avLst>
                <a:gd name="adj1" fmla="val 42408"/>
                <a:gd name="adj2" fmla="val 100648"/>
                <a:gd name="adj3" fmla="val 78170"/>
                <a:gd name="adj4" fmla="val 115287"/>
                <a:gd name="adj5" fmla="val 50880"/>
                <a:gd name="adj6" fmla="val 145695"/>
              </a:avLst>
            </a:prstGeom>
            <a:noFill/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solidFill>
                    <a:srgbClr val="CFD9E0"/>
                  </a:solidFill>
                  <a:latin typeface="Consolas" panose="020B06090202040302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urllib</a:t>
              </a:r>
              <a:endPara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cs typeface="Fira Code" panose="020B0809050000020004" pitchFamily="49" charset="0"/>
              </a:endParaRPr>
            </a:p>
          </p:txBody>
        </p:sp>
      </p:grpSp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6DA7E9E6-E52A-CD17-C6F1-7FD36C94912D}"/>
              </a:ext>
            </a:extLst>
          </p:cNvPr>
          <p:cNvGrpSpPr/>
          <p:nvPr/>
        </p:nvGrpSpPr>
        <p:grpSpPr>
          <a:xfrm>
            <a:off x="4687370" y="2694678"/>
            <a:ext cx="2530769" cy="673534"/>
            <a:chOff x="4648097" y="696033"/>
            <a:chExt cx="2530769" cy="673534"/>
          </a:xfrm>
        </p:grpSpPr>
        <p:sp>
          <p:nvSpPr>
            <p:cNvPr id="505" name="Google Shape;12911;p65">
              <a:extLst>
                <a:ext uri="{FF2B5EF4-FFF2-40B4-BE49-F238E27FC236}">
                  <a16:creationId xmlns:a16="http://schemas.microsoft.com/office/drawing/2014/main" id="{CAE36CFE-9165-32C3-FDF3-17AFC644CE7C}"/>
                </a:ext>
              </a:extLst>
            </p:cNvPr>
            <p:cNvSpPr/>
            <p:nvPr/>
          </p:nvSpPr>
          <p:spPr>
            <a:xfrm>
              <a:off x="4648097" y="696033"/>
              <a:ext cx="672816" cy="67353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rgbClr val="93B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标注: 弯曲线形 505">
              <a:extLst>
                <a:ext uri="{FF2B5EF4-FFF2-40B4-BE49-F238E27FC236}">
                  <a16:creationId xmlns:a16="http://schemas.microsoft.com/office/drawing/2014/main" id="{2E35B259-DE93-F6A4-FD6F-24B97228A914}"/>
                </a:ext>
              </a:extLst>
            </p:cNvPr>
            <p:cNvSpPr/>
            <p:nvPr/>
          </p:nvSpPr>
          <p:spPr>
            <a:xfrm>
              <a:off x="5222144" y="907589"/>
              <a:ext cx="1956722" cy="461665"/>
            </a:xfrm>
            <a:prstGeom prst="borderCallout2">
              <a:avLst>
                <a:gd name="adj1" fmla="val 70467"/>
                <a:gd name="adj2" fmla="val 446"/>
                <a:gd name="adj3" fmla="val 117783"/>
                <a:gd name="adj4" fmla="val -17285"/>
                <a:gd name="adj5" fmla="val 108649"/>
                <a:gd name="adj6" fmla="val -30084"/>
              </a:avLst>
            </a:prstGeom>
            <a:noFill/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CFD9E0"/>
                  </a:solidFill>
                  <a:latin typeface="Consolas" panose="020B06090202040302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beautifulsoup4</a:t>
              </a:r>
              <a:endPara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cs typeface="Fira Code" panose="020B0809050000020004" pitchFamily="49" charset="0"/>
              </a:endParaRPr>
            </a:p>
          </p:txBody>
        </p:sp>
      </p:grpSp>
      <p:grpSp>
        <p:nvGrpSpPr>
          <p:cNvPr id="514" name="组合 513">
            <a:extLst>
              <a:ext uri="{FF2B5EF4-FFF2-40B4-BE49-F238E27FC236}">
                <a16:creationId xmlns:a16="http://schemas.microsoft.com/office/drawing/2014/main" id="{8AD541C6-6C27-7631-073E-DDAC060028BF}"/>
              </a:ext>
            </a:extLst>
          </p:cNvPr>
          <p:cNvGrpSpPr/>
          <p:nvPr/>
        </p:nvGrpSpPr>
        <p:grpSpPr>
          <a:xfrm>
            <a:off x="1379274" y="2450883"/>
            <a:ext cx="1808941" cy="1044212"/>
            <a:chOff x="1379274" y="2450883"/>
            <a:chExt cx="1808941" cy="1044212"/>
          </a:xfrm>
        </p:grpSpPr>
        <p:grpSp>
          <p:nvGrpSpPr>
            <p:cNvPr id="458" name="Google Shape;15799;p72">
              <a:extLst>
                <a:ext uri="{FF2B5EF4-FFF2-40B4-BE49-F238E27FC236}">
                  <a16:creationId xmlns:a16="http://schemas.microsoft.com/office/drawing/2014/main" id="{AB77BCA0-9532-BDCB-5FFC-F24641D78FB3}"/>
                </a:ext>
              </a:extLst>
            </p:cNvPr>
            <p:cNvGrpSpPr/>
            <p:nvPr/>
          </p:nvGrpSpPr>
          <p:grpSpPr>
            <a:xfrm>
              <a:off x="1885562" y="2450883"/>
              <a:ext cx="828576" cy="685782"/>
              <a:chOff x="1740375" y="4172175"/>
              <a:chExt cx="362675" cy="300175"/>
            </a:xfrm>
            <a:solidFill>
              <a:srgbClr val="FFFF99"/>
            </a:solidFill>
          </p:grpSpPr>
          <p:sp>
            <p:nvSpPr>
              <p:cNvPr id="459" name="Google Shape;15800;p72">
                <a:extLst>
                  <a:ext uri="{FF2B5EF4-FFF2-40B4-BE49-F238E27FC236}">
                    <a16:creationId xmlns:a16="http://schemas.microsoft.com/office/drawing/2014/main" id="{4182E6B0-31A2-B98F-5029-24E05AE1EF32}"/>
                  </a:ext>
                </a:extLst>
              </p:cNvPr>
              <p:cNvSpPr/>
              <p:nvPr/>
            </p:nvSpPr>
            <p:spPr>
              <a:xfrm>
                <a:off x="1740375" y="4172175"/>
                <a:ext cx="362675" cy="300175"/>
              </a:xfrm>
              <a:custGeom>
                <a:avLst/>
                <a:gdLst/>
                <a:ahLst/>
                <a:cxnLst/>
                <a:rect l="l" t="t" r="r" b="b"/>
                <a:pathLst>
                  <a:path w="14507" h="12007" extrusionOk="0">
                    <a:moveTo>
                      <a:pt x="13025" y="433"/>
                    </a:moveTo>
                    <a:cubicBezTo>
                      <a:pt x="13611" y="433"/>
                      <a:pt x="14105" y="927"/>
                      <a:pt x="14105" y="1513"/>
                    </a:cubicBezTo>
                    <a:lnTo>
                      <a:pt x="14105" y="2285"/>
                    </a:lnTo>
                    <a:lnTo>
                      <a:pt x="464" y="2285"/>
                    </a:lnTo>
                    <a:lnTo>
                      <a:pt x="464" y="1513"/>
                    </a:lnTo>
                    <a:cubicBezTo>
                      <a:pt x="464" y="927"/>
                      <a:pt x="927" y="433"/>
                      <a:pt x="1513" y="433"/>
                    </a:cubicBezTo>
                    <a:close/>
                    <a:moveTo>
                      <a:pt x="12531" y="9013"/>
                    </a:moveTo>
                    <a:lnTo>
                      <a:pt x="12531" y="11574"/>
                    </a:lnTo>
                    <a:lnTo>
                      <a:pt x="8025" y="11574"/>
                    </a:lnTo>
                    <a:lnTo>
                      <a:pt x="8025" y="9013"/>
                    </a:lnTo>
                    <a:close/>
                    <a:moveTo>
                      <a:pt x="1513" y="1"/>
                    </a:moveTo>
                    <a:cubicBezTo>
                      <a:pt x="680" y="1"/>
                      <a:pt x="1" y="680"/>
                      <a:pt x="32" y="1513"/>
                    </a:cubicBezTo>
                    <a:lnTo>
                      <a:pt x="32" y="8704"/>
                    </a:lnTo>
                    <a:cubicBezTo>
                      <a:pt x="32" y="8843"/>
                      <a:pt x="132" y="8912"/>
                      <a:pt x="232" y="8912"/>
                    </a:cubicBezTo>
                    <a:cubicBezTo>
                      <a:pt x="333" y="8912"/>
                      <a:pt x="433" y="8843"/>
                      <a:pt x="433" y="8704"/>
                    </a:cubicBezTo>
                    <a:lnTo>
                      <a:pt x="433" y="2655"/>
                    </a:lnTo>
                    <a:lnTo>
                      <a:pt x="14074" y="2655"/>
                    </a:lnTo>
                    <a:lnTo>
                      <a:pt x="14074" y="10494"/>
                    </a:lnTo>
                    <a:cubicBezTo>
                      <a:pt x="14074" y="11080"/>
                      <a:pt x="13611" y="11574"/>
                      <a:pt x="13025" y="11574"/>
                    </a:cubicBezTo>
                    <a:lnTo>
                      <a:pt x="12963" y="11574"/>
                    </a:lnTo>
                    <a:lnTo>
                      <a:pt x="12963" y="8796"/>
                    </a:lnTo>
                    <a:cubicBezTo>
                      <a:pt x="12963" y="8673"/>
                      <a:pt x="12870" y="8580"/>
                      <a:pt x="12747" y="8580"/>
                    </a:cubicBezTo>
                    <a:lnTo>
                      <a:pt x="7840" y="8580"/>
                    </a:lnTo>
                    <a:cubicBezTo>
                      <a:pt x="7716" y="8580"/>
                      <a:pt x="7624" y="8673"/>
                      <a:pt x="7624" y="8796"/>
                    </a:cubicBezTo>
                    <a:lnTo>
                      <a:pt x="7624" y="11574"/>
                    </a:lnTo>
                    <a:lnTo>
                      <a:pt x="1513" y="11574"/>
                    </a:lnTo>
                    <a:cubicBezTo>
                      <a:pt x="927" y="11543"/>
                      <a:pt x="464" y="11080"/>
                      <a:pt x="464" y="10525"/>
                    </a:cubicBezTo>
                    <a:lnTo>
                      <a:pt x="464" y="9815"/>
                    </a:lnTo>
                    <a:cubicBezTo>
                      <a:pt x="464" y="9676"/>
                      <a:pt x="356" y="9607"/>
                      <a:pt x="248" y="9607"/>
                    </a:cubicBezTo>
                    <a:cubicBezTo>
                      <a:pt x="140" y="9607"/>
                      <a:pt x="32" y="9676"/>
                      <a:pt x="32" y="9815"/>
                    </a:cubicBezTo>
                    <a:lnTo>
                      <a:pt x="32" y="10525"/>
                    </a:lnTo>
                    <a:cubicBezTo>
                      <a:pt x="32" y="11327"/>
                      <a:pt x="711" y="12006"/>
                      <a:pt x="1513" y="12006"/>
                    </a:cubicBezTo>
                    <a:lnTo>
                      <a:pt x="13025" y="12006"/>
                    </a:lnTo>
                    <a:cubicBezTo>
                      <a:pt x="13858" y="12006"/>
                      <a:pt x="14506" y="11327"/>
                      <a:pt x="14506" y="10525"/>
                    </a:cubicBezTo>
                    <a:lnTo>
                      <a:pt x="14506" y="1513"/>
                    </a:lnTo>
                    <a:cubicBezTo>
                      <a:pt x="14506" y="680"/>
                      <a:pt x="13858" y="1"/>
                      <a:pt x="13025" y="1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5801;p72">
                <a:extLst>
                  <a:ext uri="{FF2B5EF4-FFF2-40B4-BE49-F238E27FC236}">
                    <a16:creationId xmlns:a16="http://schemas.microsoft.com/office/drawing/2014/main" id="{12A886E2-D037-25BB-A932-2B9FF6AEA61D}"/>
                  </a:ext>
                </a:extLst>
              </p:cNvPr>
              <p:cNvSpPr/>
              <p:nvPr/>
            </p:nvSpPr>
            <p:spPr>
              <a:xfrm>
                <a:off x="1772025" y="4197650"/>
                <a:ext cx="224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62" extrusionOk="0">
                    <a:moveTo>
                      <a:pt x="525" y="347"/>
                    </a:moveTo>
                    <a:cubicBezTo>
                      <a:pt x="540" y="347"/>
                      <a:pt x="556" y="355"/>
                      <a:pt x="556" y="371"/>
                    </a:cubicBezTo>
                    <a:cubicBezTo>
                      <a:pt x="556" y="401"/>
                      <a:pt x="525" y="401"/>
                      <a:pt x="525" y="401"/>
                    </a:cubicBezTo>
                    <a:cubicBezTo>
                      <a:pt x="494" y="401"/>
                      <a:pt x="494" y="401"/>
                      <a:pt x="494" y="371"/>
                    </a:cubicBezTo>
                    <a:cubicBezTo>
                      <a:pt x="494" y="355"/>
                      <a:pt x="509" y="347"/>
                      <a:pt x="525" y="347"/>
                    </a:cubicBezTo>
                    <a:close/>
                    <a:moveTo>
                      <a:pt x="525" y="0"/>
                    </a:moveTo>
                    <a:cubicBezTo>
                      <a:pt x="185" y="0"/>
                      <a:pt x="0" y="401"/>
                      <a:pt x="247" y="648"/>
                    </a:cubicBezTo>
                    <a:cubicBezTo>
                      <a:pt x="326" y="727"/>
                      <a:pt x="420" y="762"/>
                      <a:pt x="512" y="762"/>
                    </a:cubicBezTo>
                    <a:cubicBezTo>
                      <a:pt x="709" y="762"/>
                      <a:pt x="895" y="602"/>
                      <a:pt x="895" y="371"/>
                    </a:cubicBezTo>
                    <a:cubicBezTo>
                      <a:pt x="895" y="155"/>
                      <a:pt x="741" y="0"/>
                      <a:pt x="525" y="0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5802;p72">
                <a:extLst>
                  <a:ext uri="{FF2B5EF4-FFF2-40B4-BE49-F238E27FC236}">
                    <a16:creationId xmlns:a16="http://schemas.microsoft.com/office/drawing/2014/main" id="{579CE375-0221-10C7-9AB2-9C40F866D3F8}"/>
                  </a:ext>
                </a:extLst>
              </p:cNvPr>
              <p:cNvSpPr/>
              <p:nvPr/>
            </p:nvSpPr>
            <p:spPr>
              <a:xfrm>
                <a:off x="1806750" y="4197650"/>
                <a:ext cx="224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62" extrusionOk="0">
                    <a:moveTo>
                      <a:pt x="509" y="347"/>
                    </a:moveTo>
                    <a:cubicBezTo>
                      <a:pt x="517" y="347"/>
                      <a:pt x="525" y="355"/>
                      <a:pt x="525" y="371"/>
                    </a:cubicBezTo>
                    <a:cubicBezTo>
                      <a:pt x="525" y="401"/>
                      <a:pt x="525" y="401"/>
                      <a:pt x="525" y="401"/>
                    </a:cubicBezTo>
                    <a:cubicBezTo>
                      <a:pt x="494" y="401"/>
                      <a:pt x="494" y="401"/>
                      <a:pt x="494" y="371"/>
                    </a:cubicBezTo>
                    <a:cubicBezTo>
                      <a:pt x="494" y="355"/>
                      <a:pt x="502" y="347"/>
                      <a:pt x="509" y="347"/>
                    </a:cubicBezTo>
                    <a:close/>
                    <a:moveTo>
                      <a:pt x="525" y="0"/>
                    </a:moveTo>
                    <a:cubicBezTo>
                      <a:pt x="154" y="0"/>
                      <a:pt x="0" y="401"/>
                      <a:pt x="247" y="648"/>
                    </a:cubicBezTo>
                    <a:cubicBezTo>
                      <a:pt x="326" y="727"/>
                      <a:pt x="420" y="762"/>
                      <a:pt x="512" y="762"/>
                    </a:cubicBezTo>
                    <a:cubicBezTo>
                      <a:pt x="709" y="762"/>
                      <a:pt x="895" y="602"/>
                      <a:pt x="895" y="371"/>
                    </a:cubicBezTo>
                    <a:cubicBezTo>
                      <a:pt x="895" y="155"/>
                      <a:pt x="710" y="0"/>
                      <a:pt x="525" y="0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5803;p72">
                <a:extLst>
                  <a:ext uri="{FF2B5EF4-FFF2-40B4-BE49-F238E27FC236}">
                    <a16:creationId xmlns:a16="http://schemas.microsoft.com/office/drawing/2014/main" id="{02BB825C-4DD4-B89C-639C-7E6153788FFF}"/>
                  </a:ext>
                </a:extLst>
              </p:cNvPr>
              <p:cNvSpPr/>
              <p:nvPr/>
            </p:nvSpPr>
            <p:spPr>
              <a:xfrm>
                <a:off x="1839925" y="4197650"/>
                <a:ext cx="224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62" extrusionOk="0">
                    <a:moveTo>
                      <a:pt x="525" y="347"/>
                    </a:moveTo>
                    <a:cubicBezTo>
                      <a:pt x="540" y="347"/>
                      <a:pt x="556" y="355"/>
                      <a:pt x="556" y="371"/>
                    </a:cubicBezTo>
                    <a:cubicBezTo>
                      <a:pt x="556" y="401"/>
                      <a:pt x="525" y="401"/>
                      <a:pt x="525" y="401"/>
                    </a:cubicBezTo>
                    <a:cubicBezTo>
                      <a:pt x="494" y="401"/>
                      <a:pt x="494" y="401"/>
                      <a:pt x="494" y="371"/>
                    </a:cubicBezTo>
                    <a:cubicBezTo>
                      <a:pt x="494" y="355"/>
                      <a:pt x="509" y="347"/>
                      <a:pt x="525" y="347"/>
                    </a:cubicBezTo>
                    <a:close/>
                    <a:moveTo>
                      <a:pt x="525" y="0"/>
                    </a:moveTo>
                    <a:cubicBezTo>
                      <a:pt x="185" y="0"/>
                      <a:pt x="0" y="401"/>
                      <a:pt x="247" y="648"/>
                    </a:cubicBezTo>
                    <a:cubicBezTo>
                      <a:pt x="326" y="727"/>
                      <a:pt x="420" y="762"/>
                      <a:pt x="512" y="762"/>
                    </a:cubicBezTo>
                    <a:cubicBezTo>
                      <a:pt x="709" y="762"/>
                      <a:pt x="895" y="602"/>
                      <a:pt x="895" y="371"/>
                    </a:cubicBezTo>
                    <a:cubicBezTo>
                      <a:pt x="895" y="155"/>
                      <a:pt x="741" y="0"/>
                      <a:pt x="525" y="0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5804;p72">
                <a:extLst>
                  <a:ext uri="{FF2B5EF4-FFF2-40B4-BE49-F238E27FC236}">
                    <a16:creationId xmlns:a16="http://schemas.microsoft.com/office/drawing/2014/main" id="{026CD579-CF4F-92E8-3A6B-F1AAD0119E43}"/>
                  </a:ext>
                </a:extLst>
              </p:cNvPr>
              <p:cNvSpPr/>
              <p:nvPr/>
            </p:nvSpPr>
            <p:spPr>
              <a:xfrm>
                <a:off x="1775875" y="4262450"/>
                <a:ext cx="29012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11605" h="4198" extrusionOk="0">
                    <a:moveTo>
                      <a:pt x="7932" y="433"/>
                    </a:moveTo>
                    <a:lnTo>
                      <a:pt x="4537" y="3797"/>
                    </a:lnTo>
                    <a:lnTo>
                      <a:pt x="402" y="3797"/>
                    </a:lnTo>
                    <a:lnTo>
                      <a:pt x="402" y="433"/>
                    </a:lnTo>
                    <a:close/>
                    <a:moveTo>
                      <a:pt x="217" y="1"/>
                    </a:moveTo>
                    <a:cubicBezTo>
                      <a:pt x="93" y="1"/>
                      <a:pt x="1" y="93"/>
                      <a:pt x="1" y="217"/>
                    </a:cubicBezTo>
                    <a:lnTo>
                      <a:pt x="1" y="3982"/>
                    </a:lnTo>
                    <a:cubicBezTo>
                      <a:pt x="1" y="4105"/>
                      <a:pt x="93" y="4198"/>
                      <a:pt x="217" y="4198"/>
                    </a:cubicBezTo>
                    <a:lnTo>
                      <a:pt x="11389" y="4198"/>
                    </a:lnTo>
                    <a:cubicBezTo>
                      <a:pt x="11512" y="4198"/>
                      <a:pt x="11605" y="4105"/>
                      <a:pt x="11605" y="3982"/>
                    </a:cubicBezTo>
                    <a:lnTo>
                      <a:pt x="11605" y="2254"/>
                    </a:lnTo>
                    <a:cubicBezTo>
                      <a:pt x="11605" y="2115"/>
                      <a:pt x="11497" y="2045"/>
                      <a:pt x="11389" y="2045"/>
                    </a:cubicBezTo>
                    <a:cubicBezTo>
                      <a:pt x="11281" y="2045"/>
                      <a:pt x="11173" y="2115"/>
                      <a:pt x="11173" y="2254"/>
                    </a:cubicBezTo>
                    <a:lnTo>
                      <a:pt x="11173" y="3797"/>
                    </a:lnTo>
                    <a:lnTo>
                      <a:pt x="5124" y="3797"/>
                    </a:lnTo>
                    <a:lnTo>
                      <a:pt x="8518" y="433"/>
                    </a:lnTo>
                    <a:lnTo>
                      <a:pt x="11142" y="433"/>
                    </a:lnTo>
                    <a:lnTo>
                      <a:pt x="11142" y="1112"/>
                    </a:lnTo>
                    <a:cubicBezTo>
                      <a:pt x="11142" y="1235"/>
                      <a:pt x="11234" y="1328"/>
                      <a:pt x="11358" y="1328"/>
                    </a:cubicBezTo>
                    <a:cubicBezTo>
                      <a:pt x="11481" y="1328"/>
                      <a:pt x="11574" y="1235"/>
                      <a:pt x="11574" y="1112"/>
                    </a:cubicBezTo>
                    <a:lnTo>
                      <a:pt x="11574" y="217"/>
                    </a:lnTo>
                    <a:cubicBezTo>
                      <a:pt x="11574" y="93"/>
                      <a:pt x="11481" y="1"/>
                      <a:pt x="11358" y="1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5805;p72">
                <a:extLst>
                  <a:ext uri="{FF2B5EF4-FFF2-40B4-BE49-F238E27FC236}">
                    <a16:creationId xmlns:a16="http://schemas.microsoft.com/office/drawing/2014/main" id="{E2411C89-6791-0F63-CACF-4247191E2133}"/>
                  </a:ext>
                </a:extLst>
              </p:cNvPr>
              <p:cNvSpPr/>
              <p:nvPr/>
            </p:nvSpPr>
            <p:spPr>
              <a:xfrm>
                <a:off x="1991900" y="4300250"/>
                <a:ext cx="447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3" extrusionOk="0">
                    <a:moveTo>
                      <a:pt x="310" y="1"/>
                    </a:moveTo>
                    <a:cubicBezTo>
                      <a:pt x="1" y="1"/>
                      <a:pt x="1" y="433"/>
                      <a:pt x="310" y="433"/>
                    </a:cubicBezTo>
                    <a:lnTo>
                      <a:pt x="1513" y="433"/>
                    </a:lnTo>
                    <a:cubicBezTo>
                      <a:pt x="1791" y="433"/>
                      <a:pt x="1791" y="1"/>
                      <a:pt x="1513" y="1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5806;p72">
                <a:extLst>
                  <a:ext uri="{FF2B5EF4-FFF2-40B4-BE49-F238E27FC236}">
                    <a16:creationId xmlns:a16="http://schemas.microsoft.com/office/drawing/2014/main" id="{8DA2C000-33BE-5924-8E64-A519634F7FC2}"/>
                  </a:ext>
                </a:extLst>
              </p:cNvPr>
              <p:cNvSpPr/>
              <p:nvPr/>
            </p:nvSpPr>
            <p:spPr>
              <a:xfrm>
                <a:off x="1964125" y="4324175"/>
                <a:ext cx="7255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02" extrusionOk="0">
                    <a:moveTo>
                      <a:pt x="279" y="1"/>
                    </a:moveTo>
                    <a:cubicBezTo>
                      <a:pt x="1" y="1"/>
                      <a:pt x="1" y="402"/>
                      <a:pt x="279" y="402"/>
                    </a:cubicBezTo>
                    <a:lnTo>
                      <a:pt x="2624" y="402"/>
                    </a:lnTo>
                    <a:cubicBezTo>
                      <a:pt x="2902" y="402"/>
                      <a:pt x="2902" y="1"/>
                      <a:pt x="2624" y="1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5807;p72">
                <a:extLst>
                  <a:ext uri="{FF2B5EF4-FFF2-40B4-BE49-F238E27FC236}">
                    <a16:creationId xmlns:a16="http://schemas.microsoft.com/office/drawing/2014/main" id="{5206865F-4B2B-90B2-2FFC-E5BDE4A8C995}"/>
                  </a:ext>
                </a:extLst>
              </p:cNvPr>
              <p:cNvSpPr/>
              <p:nvPr/>
            </p:nvSpPr>
            <p:spPr>
              <a:xfrm>
                <a:off x="1773550" y="4386675"/>
                <a:ext cx="1304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433" extrusionOk="0">
                    <a:moveTo>
                      <a:pt x="310" y="0"/>
                    </a:moveTo>
                    <a:cubicBezTo>
                      <a:pt x="1" y="0"/>
                      <a:pt x="1" y="433"/>
                      <a:pt x="310" y="433"/>
                    </a:cubicBezTo>
                    <a:lnTo>
                      <a:pt x="4939" y="433"/>
                    </a:lnTo>
                    <a:cubicBezTo>
                      <a:pt x="5217" y="433"/>
                      <a:pt x="5217" y="0"/>
                      <a:pt x="4939" y="0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5808;p72">
                <a:extLst>
                  <a:ext uri="{FF2B5EF4-FFF2-40B4-BE49-F238E27FC236}">
                    <a16:creationId xmlns:a16="http://schemas.microsoft.com/office/drawing/2014/main" id="{A27CC86D-C258-F888-8B09-414D14A5CC75}"/>
                  </a:ext>
                </a:extLst>
              </p:cNvPr>
              <p:cNvSpPr/>
              <p:nvPr/>
            </p:nvSpPr>
            <p:spPr>
              <a:xfrm>
                <a:off x="1773550" y="4411375"/>
                <a:ext cx="1304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433" extrusionOk="0">
                    <a:moveTo>
                      <a:pt x="310" y="0"/>
                    </a:moveTo>
                    <a:cubicBezTo>
                      <a:pt x="1" y="0"/>
                      <a:pt x="1" y="432"/>
                      <a:pt x="310" y="432"/>
                    </a:cubicBezTo>
                    <a:lnTo>
                      <a:pt x="4939" y="432"/>
                    </a:lnTo>
                    <a:cubicBezTo>
                      <a:pt x="5217" y="432"/>
                      <a:pt x="5217" y="0"/>
                      <a:pt x="4939" y="0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5809;p72">
                <a:extLst>
                  <a:ext uri="{FF2B5EF4-FFF2-40B4-BE49-F238E27FC236}">
                    <a16:creationId xmlns:a16="http://schemas.microsoft.com/office/drawing/2014/main" id="{DAFBA3EB-D01A-8CBB-CE2C-5D1ECEEE7052}"/>
                  </a:ext>
                </a:extLst>
              </p:cNvPr>
              <p:cNvSpPr/>
              <p:nvPr/>
            </p:nvSpPr>
            <p:spPr>
              <a:xfrm>
                <a:off x="1773550" y="4434500"/>
                <a:ext cx="1304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433" extrusionOk="0">
                    <a:moveTo>
                      <a:pt x="310" y="1"/>
                    </a:moveTo>
                    <a:cubicBezTo>
                      <a:pt x="1" y="1"/>
                      <a:pt x="1" y="433"/>
                      <a:pt x="310" y="433"/>
                    </a:cubicBezTo>
                    <a:lnTo>
                      <a:pt x="4939" y="433"/>
                    </a:lnTo>
                    <a:cubicBezTo>
                      <a:pt x="5217" y="433"/>
                      <a:pt x="5217" y="1"/>
                      <a:pt x="4939" y="1"/>
                    </a:cubicBezTo>
                    <a:close/>
                  </a:path>
                </a:pathLst>
              </a:custGeom>
              <a:grpFill/>
              <a:ln>
                <a:solidFill>
                  <a:srgbClr val="FFFF9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文本框 506">
              <a:extLst>
                <a:ext uri="{FF2B5EF4-FFF2-40B4-BE49-F238E27FC236}">
                  <a16:creationId xmlns:a16="http://schemas.microsoft.com/office/drawing/2014/main" id="{1F6B76F2-A23A-4E68-EADB-756168B8AA02}"/>
                </a:ext>
              </a:extLst>
            </p:cNvPr>
            <p:cNvSpPr txBox="1"/>
            <p:nvPr/>
          </p:nvSpPr>
          <p:spPr>
            <a:xfrm>
              <a:off x="1379274" y="3156541"/>
              <a:ext cx="1808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FD9E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格式化的网页信息</a:t>
              </a:r>
            </a:p>
          </p:txBody>
        </p:sp>
      </p:grpSp>
      <p:grpSp>
        <p:nvGrpSpPr>
          <p:cNvPr id="513" name="组合 512">
            <a:extLst>
              <a:ext uri="{FF2B5EF4-FFF2-40B4-BE49-F238E27FC236}">
                <a16:creationId xmlns:a16="http://schemas.microsoft.com/office/drawing/2014/main" id="{D86FE457-0230-D893-2D56-F638478E109F}"/>
              </a:ext>
            </a:extLst>
          </p:cNvPr>
          <p:cNvGrpSpPr/>
          <p:nvPr/>
        </p:nvGrpSpPr>
        <p:grpSpPr>
          <a:xfrm>
            <a:off x="3851652" y="1350460"/>
            <a:ext cx="1096028" cy="604896"/>
            <a:chOff x="3048204" y="1563847"/>
            <a:chExt cx="1096028" cy="604896"/>
          </a:xfrm>
        </p:grpSpPr>
        <p:grpSp>
          <p:nvGrpSpPr>
            <p:cNvPr id="508" name="Google Shape;12053;p64">
              <a:extLst>
                <a:ext uri="{FF2B5EF4-FFF2-40B4-BE49-F238E27FC236}">
                  <a16:creationId xmlns:a16="http://schemas.microsoft.com/office/drawing/2014/main" id="{E0961062-28A2-3B34-EDEC-E07C919A5AB2}"/>
                </a:ext>
              </a:extLst>
            </p:cNvPr>
            <p:cNvGrpSpPr/>
            <p:nvPr/>
          </p:nvGrpSpPr>
          <p:grpSpPr>
            <a:xfrm>
              <a:off x="3560824" y="1563847"/>
              <a:ext cx="583408" cy="604896"/>
              <a:chOff x="1297654" y="1504481"/>
              <a:chExt cx="349354" cy="362223"/>
            </a:xfrm>
            <a:solidFill>
              <a:srgbClr val="BED6F2"/>
            </a:solidFill>
          </p:grpSpPr>
          <p:sp>
            <p:nvSpPr>
              <p:cNvPr id="509" name="Google Shape;12054;p64">
                <a:extLst>
                  <a:ext uri="{FF2B5EF4-FFF2-40B4-BE49-F238E27FC236}">
                    <a16:creationId xmlns:a16="http://schemas.microsoft.com/office/drawing/2014/main" id="{9EA33DC2-F2AF-F23D-D936-A07859538FEE}"/>
                  </a:ext>
                </a:extLst>
              </p:cNvPr>
              <p:cNvSpPr/>
              <p:nvPr/>
            </p:nvSpPr>
            <p:spPr>
              <a:xfrm>
                <a:off x="1297654" y="1504481"/>
                <a:ext cx="349354" cy="362223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371" extrusionOk="0">
                    <a:moveTo>
                      <a:pt x="6252" y="381"/>
                    </a:moveTo>
                    <a:cubicBezTo>
                      <a:pt x="6799" y="381"/>
                      <a:pt x="7335" y="679"/>
                      <a:pt x="7621" y="1155"/>
                    </a:cubicBezTo>
                    <a:cubicBezTo>
                      <a:pt x="7704" y="1274"/>
                      <a:pt x="7811" y="1655"/>
                      <a:pt x="8240" y="1786"/>
                    </a:cubicBezTo>
                    <a:cubicBezTo>
                      <a:pt x="8157" y="1858"/>
                      <a:pt x="7978" y="2036"/>
                      <a:pt x="7919" y="2108"/>
                    </a:cubicBezTo>
                    <a:cubicBezTo>
                      <a:pt x="7454" y="1870"/>
                      <a:pt x="7335" y="1501"/>
                      <a:pt x="7252" y="1381"/>
                    </a:cubicBezTo>
                    <a:cubicBezTo>
                      <a:pt x="7037" y="1036"/>
                      <a:pt x="6656" y="822"/>
                      <a:pt x="6252" y="822"/>
                    </a:cubicBezTo>
                    <a:lnTo>
                      <a:pt x="4644" y="822"/>
                    </a:lnTo>
                    <a:cubicBezTo>
                      <a:pt x="4239" y="822"/>
                      <a:pt x="3847" y="1036"/>
                      <a:pt x="3644" y="1381"/>
                    </a:cubicBezTo>
                    <a:cubicBezTo>
                      <a:pt x="3537" y="1512"/>
                      <a:pt x="3442" y="1846"/>
                      <a:pt x="3049" y="2072"/>
                    </a:cubicBezTo>
                    <a:lnTo>
                      <a:pt x="3025" y="2036"/>
                    </a:lnTo>
                    <a:lnTo>
                      <a:pt x="2870" y="1893"/>
                    </a:lnTo>
                    <a:cubicBezTo>
                      <a:pt x="2823" y="1846"/>
                      <a:pt x="2763" y="1798"/>
                      <a:pt x="2704" y="1751"/>
                    </a:cubicBezTo>
                    <a:cubicBezTo>
                      <a:pt x="3085" y="1608"/>
                      <a:pt x="3168" y="1310"/>
                      <a:pt x="3275" y="1155"/>
                    </a:cubicBezTo>
                    <a:cubicBezTo>
                      <a:pt x="3549" y="679"/>
                      <a:pt x="4073" y="381"/>
                      <a:pt x="4644" y="381"/>
                    </a:cubicBezTo>
                    <a:close/>
                    <a:moveTo>
                      <a:pt x="2620" y="3703"/>
                    </a:moveTo>
                    <a:lnTo>
                      <a:pt x="2823" y="3894"/>
                    </a:lnTo>
                    <a:cubicBezTo>
                      <a:pt x="2727" y="3989"/>
                      <a:pt x="2632" y="4096"/>
                      <a:pt x="2549" y="4191"/>
                    </a:cubicBezTo>
                    <a:lnTo>
                      <a:pt x="2334" y="3989"/>
                    </a:lnTo>
                    <a:lnTo>
                      <a:pt x="2620" y="3703"/>
                    </a:lnTo>
                    <a:close/>
                    <a:moveTo>
                      <a:pt x="8383" y="3703"/>
                    </a:moveTo>
                    <a:lnTo>
                      <a:pt x="8657" y="3989"/>
                    </a:lnTo>
                    <a:lnTo>
                      <a:pt x="8454" y="4191"/>
                    </a:lnTo>
                    <a:cubicBezTo>
                      <a:pt x="8383" y="4120"/>
                      <a:pt x="8276" y="4001"/>
                      <a:pt x="8169" y="3894"/>
                    </a:cubicBezTo>
                    <a:lnTo>
                      <a:pt x="8383" y="3703"/>
                    </a:lnTo>
                    <a:close/>
                    <a:moveTo>
                      <a:pt x="1727" y="1774"/>
                    </a:moveTo>
                    <a:cubicBezTo>
                      <a:pt x="2394" y="1774"/>
                      <a:pt x="2704" y="2251"/>
                      <a:pt x="2763" y="2286"/>
                    </a:cubicBezTo>
                    <a:cubicBezTo>
                      <a:pt x="2930" y="2453"/>
                      <a:pt x="2977" y="2691"/>
                      <a:pt x="2882" y="2905"/>
                    </a:cubicBezTo>
                    <a:cubicBezTo>
                      <a:pt x="2846" y="3013"/>
                      <a:pt x="2882" y="2965"/>
                      <a:pt x="1763" y="4072"/>
                    </a:cubicBezTo>
                    <a:cubicBezTo>
                      <a:pt x="1656" y="4185"/>
                      <a:pt x="1516" y="4242"/>
                      <a:pt x="1375" y="4242"/>
                    </a:cubicBezTo>
                    <a:cubicBezTo>
                      <a:pt x="1233" y="4242"/>
                      <a:pt x="1090" y="4185"/>
                      <a:pt x="977" y="4072"/>
                    </a:cubicBezTo>
                    <a:lnTo>
                      <a:pt x="834" y="3929"/>
                    </a:lnTo>
                    <a:cubicBezTo>
                      <a:pt x="37" y="3144"/>
                      <a:pt x="572" y="1774"/>
                      <a:pt x="1727" y="1774"/>
                    </a:cubicBezTo>
                    <a:close/>
                    <a:moveTo>
                      <a:pt x="6228" y="1155"/>
                    </a:moveTo>
                    <a:cubicBezTo>
                      <a:pt x="6514" y="1155"/>
                      <a:pt x="6799" y="1310"/>
                      <a:pt x="6930" y="1560"/>
                    </a:cubicBezTo>
                    <a:cubicBezTo>
                      <a:pt x="7026" y="1679"/>
                      <a:pt x="7180" y="2143"/>
                      <a:pt x="7740" y="2429"/>
                    </a:cubicBezTo>
                    <a:cubicBezTo>
                      <a:pt x="7645" y="2727"/>
                      <a:pt x="7716" y="3060"/>
                      <a:pt x="7954" y="3298"/>
                    </a:cubicBezTo>
                    <a:lnTo>
                      <a:pt x="8109" y="3453"/>
                    </a:lnTo>
                    <a:lnTo>
                      <a:pt x="7883" y="3679"/>
                    </a:lnTo>
                    <a:cubicBezTo>
                      <a:pt x="7190" y="3137"/>
                      <a:pt x="6339" y="2857"/>
                      <a:pt x="5480" y="2857"/>
                    </a:cubicBezTo>
                    <a:cubicBezTo>
                      <a:pt x="4980" y="2857"/>
                      <a:pt x="4478" y="2951"/>
                      <a:pt x="4001" y="3144"/>
                    </a:cubicBezTo>
                    <a:cubicBezTo>
                      <a:pt x="3906" y="3167"/>
                      <a:pt x="3870" y="3275"/>
                      <a:pt x="3906" y="3358"/>
                    </a:cubicBezTo>
                    <a:cubicBezTo>
                      <a:pt x="3933" y="3429"/>
                      <a:pt x="3999" y="3467"/>
                      <a:pt x="4065" y="3467"/>
                    </a:cubicBezTo>
                    <a:cubicBezTo>
                      <a:pt x="4088" y="3467"/>
                      <a:pt x="4111" y="3462"/>
                      <a:pt x="4132" y="3453"/>
                    </a:cubicBezTo>
                    <a:cubicBezTo>
                      <a:pt x="4579" y="3277"/>
                      <a:pt x="5034" y="3195"/>
                      <a:pt x="5479" y="3195"/>
                    </a:cubicBezTo>
                    <a:cubicBezTo>
                      <a:pt x="7404" y="3195"/>
                      <a:pt x="9133" y="4736"/>
                      <a:pt x="9133" y="6835"/>
                    </a:cubicBezTo>
                    <a:cubicBezTo>
                      <a:pt x="9133" y="8925"/>
                      <a:pt x="7411" y="10462"/>
                      <a:pt x="5498" y="10462"/>
                    </a:cubicBezTo>
                    <a:cubicBezTo>
                      <a:pt x="5047" y="10462"/>
                      <a:pt x="4585" y="10376"/>
                      <a:pt x="4132" y="10192"/>
                    </a:cubicBezTo>
                    <a:cubicBezTo>
                      <a:pt x="1442" y="9097"/>
                      <a:pt x="1049" y="5346"/>
                      <a:pt x="3585" y="3763"/>
                    </a:cubicBezTo>
                    <a:cubicBezTo>
                      <a:pt x="3656" y="3715"/>
                      <a:pt x="3692" y="3620"/>
                      <a:pt x="3644" y="3525"/>
                    </a:cubicBezTo>
                    <a:cubicBezTo>
                      <a:pt x="3611" y="3476"/>
                      <a:pt x="3551" y="3443"/>
                      <a:pt x="3489" y="3443"/>
                    </a:cubicBezTo>
                    <a:cubicBezTo>
                      <a:pt x="3461" y="3443"/>
                      <a:pt x="3432" y="3450"/>
                      <a:pt x="3406" y="3465"/>
                    </a:cubicBezTo>
                    <a:cubicBezTo>
                      <a:pt x="3299" y="3536"/>
                      <a:pt x="3192" y="3596"/>
                      <a:pt x="3096" y="3691"/>
                    </a:cubicBezTo>
                    <a:lnTo>
                      <a:pt x="2870" y="3465"/>
                    </a:lnTo>
                    <a:cubicBezTo>
                      <a:pt x="2942" y="3382"/>
                      <a:pt x="3287" y="3167"/>
                      <a:pt x="3287" y="2679"/>
                    </a:cubicBezTo>
                    <a:cubicBezTo>
                      <a:pt x="3287" y="2572"/>
                      <a:pt x="3275" y="2465"/>
                      <a:pt x="3227" y="2370"/>
                    </a:cubicBezTo>
                    <a:cubicBezTo>
                      <a:pt x="3704" y="2084"/>
                      <a:pt x="3835" y="1691"/>
                      <a:pt x="3930" y="1560"/>
                    </a:cubicBezTo>
                    <a:cubicBezTo>
                      <a:pt x="4073" y="1310"/>
                      <a:pt x="4347" y="1155"/>
                      <a:pt x="4620" y="1155"/>
                    </a:cubicBezTo>
                    <a:close/>
                    <a:moveTo>
                      <a:pt x="2811" y="9752"/>
                    </a:moveTo>
                    <a:cubicBezTo>
                      <a:pt x="3037" y="9954"/>
                      <a:pt x="3287" y="10133"/>
                      <a:pt x="3549" y="10287"/>
                    </a:cubicBezTo>
                    <a:lnTo>
                      <a:pt x="2906" y="10942"/>
                    </a:lnTo>
                    <a:cubicBezTo>
                      <a:pt x="2817" y="11031"/>
                      <a:pt x="2701" y="11076"/>
                      <a:pt x="2585" y="11076"/>
                    </a:cubicBezTo>
                    <a:cubicBezTo>
                      <a:pt x="2468" y="11076"/>
                      <a:pt x="2352" y="11031"/>
                      <a:pt x="2263" y="10942"/>
                    </a:cubicBezTo>
                    <a:cubicBezTo>
                      <a:pt x="2084" y="10764"/>
                      <a:pt x="2084" y="10478"/>
                      <a:pt x="2263" y="10299"/>
                    </a:cubicBezTo>
                    <a:lnTo>
                      <a:pt x="2811" y="9752"/>
                    </a:lnTo>
                    <a:close/>
                    <a:moveTo>
                      <a:pt x="8204" y="9752"/>
                    </a:moveTo>
                    <a:lnTo>
                      <a:pt x="8752" y="10299"/>
                    </a:lnTo>
                    <a:cubicBezTo>
                      <a:pt x="8931" y="10478"/>
                      <a:pt x="8931" y="10764"/>
                      <a:pt x="8752" y="10942"/>
                    </a:cubicBezTo>
                    <a:cubicBezTo>
                      <a:pt x="8663" y="11031"/>
                      <a:pt x="8547" y="11076"/>
                      <a:pt x="8430" y="11076"/>
                    </a:cubicBezTo>
                    <a:cubicBezTo>
                      <a:pt x="8314" y="11076"/>
                      <a:pt x="8198" y="11031"/>
                      <a:pt x="8109" y="10942"/>
                    </a:cubicBezTo>
                    <a:lnTo>
                      <a:pt x="7454" y="10287"/>
                    </a:lnTo>
                    <a:cubicBezTo>
                      <a:pt x="7740" y="10121"/>
                      <a:pt x="7978" y="9954"/>
                      <a:pt x="8204" y="9752"/>
                    </a:cubicBezTo>
                    <a:close/>
                    <a:moveTo>
                      <a:pt x="4644" y="0"/>
                    </a:moveTo>
                    <a:cubicBezTo>
                      <a:pt x="3978" y="0"/>
                      <a:pt x="3335" y="358"/>
                      <a:pt x="2989" y="929"/>
                    </a:cubicBezTo>
                    <a:lnTo>
                      <a:pt x="2858" y="1167"/>
                    </a:lnTo>
                    <a:cubicBezTo>
                      <a:pt x="2693" y="1433"/>
                      <a:pt x="2436" y="1452"/>
                      <a:pt x="2316" y="1452"/>
                    </a:cubicBezTo>
                    <a:cubicBezTo>
                      <a:pt x="2296" y="1452"/>
                      <a:pt x="2280" y="1451"/>
                      <a:pt x="2269" y="1451"/>
                    </a:cubicBezTo>
                    <a:cubicBezTo>
                      <a:pt x="2260" y="1451"/>
                      <a:pt x="2254" y="1452"/>
                      <a:pt x="2251" y="1453"/>
                    </a:cubicBezTo>
                    <a:cubicBezTo>
                      <a:pt x="2091" y="1402"/>
                      <a:pt x="1925" y="1376"/>
                      <a:pt x="1760" y="1376"/>
                    </a:cubicBezTo>
                    <a:cubicBezTo>
                      <a:pt x="1350" y="1376"/>
                      <a:pt x="943" y="1535"/>
                      <a:pt x="620" y="1858"/>
                    </a:cubicBezTo>
                    <a:cubicBezTo>
                      <a:pt x="1" y="2477"/>
                      <a:pt x="1" y="3489"/>
                      <a:pt x="620" y="4132"/>
                    </a:cubicBezTo>
                    <a:cubicBezTo>
                      <a:pt x="715" y="4191"/>
                      <a:pt x="918" y="4537"/>
                      <a:pt x="1394" y="4537"/>
                    </a:cubicBezTo>
                    <a:cubicBezTo>
                      <a:pt x="1846" y="4537"/>
                      <a:pt x="2073" y="4227"/>
                      <a:pt x="2108" y="4191"/>
                    </a:cubicBezTo>
                    <a:lnTo>
                      <a:pt x="2334" y="4418"/>
                    </a:lnTo>
                    <a:cubicBezTo>
                      <a:pt x="1144" y="6025"/>
                      <a:pt x="1370" y="8192"/>
                      <a:pt x="2585" y="9466"/>
                    </a:cubicBezTo>
                    <a:lnTo>
                      <a:pt x="2037" y="10013"/>
                    </a:lnTo>
                    <a:cubicBezTo>
                      <a:pt x="1549" y="10502"/>
                      <a:pt x="1894" y="11371"/>
                      <a:pt x="2608" y="11371"/>
                    </a:cubicBezTo>
                    <a:cubicBezTo>
                      <a:pt x="2811" y="11371"/>
                      <a:pt x="3001" y="11287"/>
                      <a:pt x="3168" y="11133"/>
                    </a:cubicBezTo>
                    <a:lnTo>
                      <a:pt x="3894" y="10394"/>
                    </a:lnTo>
                    <a:cubicBezTo>
                      <a:pt x="4403" y="10628"/>
                      <a:pt x="4958" y="10747"/>
                      <a:pt x="5518" y="10747"/>
                    </a:cubicBezTo>
                    <a:cubicBezTo>
                      <a:pt x="6071" y="10747"/>
                      <a:pt x="6630" y="10631"/>
                      <a:pt x="7157" y="10394"/>
                    </a:cubicBezTo>
                    <a:lnTo>
                      <a:pt x="7883" y="11133"/>
                    </a:lnTo>
                    <a:cubicBezTo>
                      <a:pt x="8038" y="11276"/>
                      <a:pt x="8240" y="11371"/>
                      <a:pt x="8454" y="11371"/>
                    </a:cubicBezTo>
                    <a:cubicBezTo>
                      <a:pt x="9157" y="11371"/>
                      <a:pt x="9514" y="10514"/>
                      <a:pt x="9014" y="10013"/>
                    </a:cubicBezTo>
                    <a:lnTo>
                      <a:pt x="8466" y="9466"/>
                    </a:lnTo>
                    <a:cubicBezTo>
                      <a:pt x="9752" y="8061"/>
                      <a:pt x="9871" y="5953"/>
                      <a:pt x="8716" y="4418"/>
                    </a:cubicBezTo>
                    <a:lnTo>
                      <a:pt x="8942" y="4191"/>
                    </a:lnTo>
                    <a:cubicBezTo>
                      <a:pt x="8990" y="4239"/>
                      <a:pt x="9192" y="4537"/>
                      <a:pt x="9657" y="4537"/>
                    </a:cubicBezTo>
                    <a:cubicBezTo>
                      <a:pt x="9895" y="4537"/>
                      <a:pt x="10121" y="4441"/>
                      <a:pt x="10288" y="4287"/>
                    </a:cubicBezTo>
                    <a:cubicBezTo>
                      <a:pt x="10300" y="4251"/>
                      <a:pt x="10967" y="3775"/>
                      <a:pt x="10859" y="2858"/>
                    </a:cubicBezTo>
                    <a:cubicBezTo>
                      <a:pt x="10848" y="2770"/>
                      <a:pt x="10786" y="2702"/>
                      <a:pt x="10701" y="2702"/>
                    </a:cubicBezTo>
                    <a:cubicBezTo>
                      <a:pt x="10695" y="2702"/>
                      <a:pt x="10688" y="2702"/>
                      <a:pt x="10681" y="2703"/>
                    </a:cubicBezTo>
                    <a:cubicBezTo>
                      <a:pt x="10597" y="2727"/>
                      <a:pt x="10526" y="2798"/>
                      <a:pt x="10538" y="2882"/>
                    </a:cubicBezTo>
                    <a:cubicBezTo>
                      <a:pt x="10609" y="3632"/>
                      <a:pt x="10074" y="4001"/>
                      <a:pt x="10026" y="4060"/>
                    </a:cubicBezTo>
                    <a:cubicBezTo>
                      <a:pt x="9922" y="4164"/>
                      <a:pt x="9777" y="4221"/>
                      <a:pt x="9630" y="4221"/>
                    </a:cubicBezTo>
                    <a:cubicBezTo>
                      <a:pt x="9491" y="4221"/>
                      <a:pt x="9350" y="4170"/>
                      <a:pt x="9240" y="4060"/>
                    </a:cubicBezTo>
                    <a:lnTo>
                      <a:pt x="8228" y="3048"/>
                    </a:lnTo>
                    <a:cubicBezTo>
                      <a:pt x="8002" y="2822"/>
                      <a:pt x="8026" y="2477"/>
                      <a:pt x="8228" y="2263"/>
                    </a:cubicBezTo>
                    <a:cubicBezTo>
                      <a:pt x="8300" y="2203"/>
                      <a:pt x="8621" y="1739"/>
                      <a:pt x="9276" y="1739"/>
                    </a:cubicBezTo>
                    <a:cubicBezTo>
                      <a:pt x="9716" y="1739"/>
                      <a:pt x="10109" y="1965"/>
                      <a:pt x="10324" y="2298"/>
                    </a:cubicBezTo>
                    <a:cubicBezTo>
                      <a:pt x="10353" y="2350"/>
                      <a:pt x="10406" y="2379"/>
                      <a:pt x="10462" y="2379"/>
                    </a:cubicBezTo>
                    <a:cubicBezTo>
                      <a:pt x="10495" y="2379"/>
                      <a:pt x="10530" y="2368"/>
                      <a:pt x="10562" y="2346"/>
                    </a:cubicBezTo>
                    <a:cubicBezTo>
                      <a:pt x="10645" y="2298"/>
                      <a:pt x="10669" y="2203"/>
                      <a:pt x="10609" y="2108"/>
                    </a:cubicBezTo>
                    <a:cubicBezTo>
                      <a:pt x="10297" y="1640"/>
                      <a:pt x="9787" y="1384"/>
                      <a:pt x="9254" y="1384"/>
                    </a:cubicBezTo>
                    <a:cubicBezTo>
                      <a:pt x="9095" y="1384"/>
                      <a:pt x="8934" y="1406"/>
                      <a:pt x="8776" y="1453"/>
                    </a:cubicBezTo>
                    <a:lnTo>
                      <a:pt x="8526" y="1453"/>
                    </a:lnTo>
                    <a:cubicBezTo>
                      <a:pt x="8335" y="1453"/>
                      <a:pt x="8145" y="1358"/>
                      <a:pt x="8038" y="1167"/>
                    </a:cubicBezTo>
                    <a:lnTo>
                      <a:pt x="7907" y="929"/>
                    </a:lnTo>
                    <a:cubicBezTo>
                      <a:pt x="7561" y="358"/>
                      <a:pt x="6918" y="0"/>
                      <a:pt x="62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12055;p64">
                <a:extLst>
                  <a:ext uri="{FF2B5EF4-FFF2-40B4-BE49-F238E27FC236}">
                    <a16:creationId xmlns:a16="http://schemas.microsoft.com/office/drawing/2014/main" id="{39007109-DCBC-50B6-DEEC-AE6D5411BC5E}"/>
                  </a:ext>
                </a:extLst>
              </p:cNvPr>
              <p:cNvSpPr/>
              <p:nvPr/>
            </p:nvSpPr>
            <p:spPr>
              <a:xfrm>
                <a:off x="1354930" y="1618713"/>
                <a:ext cx="224960" cy="206516"/>
              </a:xfrm>
              <a:custGeom>
                <a:avLst/>
                <a:gdLst/>
                <a:ahLst/>
                <a:cxnLst/>
                <a:rect l="l" t="t" r="r" b="b"/>
                <a:pathLst>
                  <a:path w="7062" h="6483" extrusionOk="0">
                    <a:moveTo>
                      <a:pt x="3753" y="1"/>
                    </a:moveTo>
                    <a:cubicBezTo>
                      <a:pt x="2094" y="1"/>
                      <a:pt x="465" y="1260"/>
                      <a:pt x="465" y="3249"/>
                    </a:cubicBezTo>
                    <a:cubicBezTo>
                      <a:pt x="465" y="5198"/>
                      <a:pt x="2076" y="6483"/>
                      <a:pt x="3742" y="6483"/>
                    </a:cubicBezTo>
                    <a:cubicBezTo>
                      <a:pt x="4589" y="6483"/>
                      <a:pt x="5450" y="6150"/>
                      <a:pt x="6121" y="5404"/>
                    </a:cubicBezTo>
                    <a:cubicBezTo>
                      <a:pt x="6347" y="5165"/>
                      <a:pt x="6513" y="4880"/>
                      <a:pt x="6656" y="4582"/>
                    </a:cubicBezTo>
                    <a:cubicBezTo>
                      <a:pt x="6704" y="4487"/>
                      <a:pt x="6656" y="4403"/>
                      <a:pt x="6561" y="4356"/>
                    </a:cubicBezTo>
                    <a:cubicBezTo>
                      <a:pt x="6540" y="4347"/>
                      <a:pt x="6518" y="4342"/>
                      <a:pt x="6496" y="4342"/>
                    </a:cubicBezTo>
                    <a:cubicBezTo>
                      <a:pt x="6433" y="4342"/>
                      <a:pt x="6373" y="4380"/>
                      <a:pt x="6347" y="4451"/>
                    </a:cubicBezTo>
                    <a:cubicBezTo>
                      <a:pt x="5882" y="5463"/>
                      <a:pt x="4858" y="6142"/>
                      <a:pt x="3704" y="6142"/>
                    </a:cubicBezTo>
                    <a:cubicBezTo>
                      <a:pt x="1358" y="6142"/>
                      <a:pt x="1" y="3499"/>
                      <a:pt x="1322" y="1594"/>
                    </a:cubicBezTo>
                    <a:cubicBezTo>
                      <a:pt x="1903" y="762"/>
                      <a:pt x="2811" y="339"/>
                      <a:pt x="3721" y="339"/>
                    </a:cubicBezTo>
                    <a:cubicBezTo>
                      <a:pt x="4621" y="339"/>
                      <a:pt x="5522" y="753"/>
                      <a:pt x="6109" y="1594"/>
                    </a:cubicBezTo>
                    <a:cubicBezTo>
                      <a:pt x="6561" y="2260"/>
                      <a:pt x="6716" y="3082"/>
                      <a:pt x="6549" y="3844"/>
                    </a:cubicBezTo>
                    <a:cubicBezTo>
                      <a:pt x="6537" y="3927"/>
                      <a:pt x="6597" y="4022"/>
                      <a:pt x="6680" y="4034"/>
                    </a:cubicBezTo>
                    <a:cubicBezTo>
                      <a:pt x="6688" y="4035"/>
                      <a:pt x="6696" y="4036"/>
                      <a:pt x="6704" y="4036"/>
                    </a:cubicBezTo>
                    <a:cubicBezTo>
                      <a:pt x="6789" y="4036"/>
                      <a:pt x="6861" y="3980"/>
                      <a:pt x="6883" y="3903"/>
                    </a:cubicBezTo>
                    <a:cubicBezTo>
                      <a:pt x="7061" y="3046"/>
                      <a:pt x="6894" y="2141"/>
                      <a:pt x="6359" y="1379"/>
                    </a:cubicBezTo>
                    <a:cubicBezTo>
                      <a:pt x="5689" y="426"/>
                      <a:pt x="4716" y="1"/>
                      <a:pt x="375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2056;p64">
                <a:extLst>
                  <a:ext uri="{FF2B5EF4-FFF2-40B4-BE49-F238E27FC236}">
                    <a16:creationId xmlns:a16="http://schemas.microsoft.com/office/drawing/2014/main" id="{75F45ED9-94A8-A8CA-4A2E-BBCA759724A5}"/>
                  </a:ext>
                </a:extLst>
              </p:cNvPr>
              <p:cNvSpPr/>
              <p:nvPr/>
            </p:nvSpPr>
            <p:spPr>
              <a:xfrm>
                <a:off x="1453553" y="1643305"/>
                <a:ext cx="73235" cy="14143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4440" extrusionOk="0">
                    <a:moveTo>
                      <a:pt x="572" y="345"/>
                    </a:moveTo>
                    <a:cubicBezTo>
                      <a:pt x="703" y="345"/>
                      <a:pt x="810" y="441"/>
                      <a:pt x="810" y="583"/>
                    </a:cubicBezTo>
                    <a:lnTo>
                      <a:pt x="810" y="2191"/>
                    </a:lnTo>
                    <a:cubicBezTo>
                      <a:pt x="727" y="2155"/>
                      <a:pt x="640" y="2137"/>
                      <a:pt x="555" y="2137"/>
                    </a:cubicBezTo>
                    <a:cubicBezTo>
                      <a:pt x="471" y="2137"/>
                      <a:pt x="387" y="2155"/>
                      <a:pt x="310" y="2191"/>
                    </a:cubicBezTo>
                    <a:lnTo>
                      <a:pt x="310" y="583"/>
                    </a:lnTo>
                    <a:lnTo>
                      <a:pt x="334" y="583"/>
                    </a:lnTo>
                    <a:cubicBezTo>
                      <a:pt x="334" y="452"/>
                      <a:pt x="429" y="345"/>
                      <a:pt x="572" y="345"/>
                    </a:cubicBezTo>
                    <a:close/>
                    <a:moveTo>
                      <a:pt x="610" y="2488"/>
                    </a:moveTo>
                    <a:cubicBezTo>
                      <a:pt x="726" y="2488"/>
                      <a:pt x="736" y="2510"/>
                      <a:pt x="1905" y="3703"/>
                    </a:cubicBezTo>
                    <a:cubicBezTo>
                      <a:pt x="1977" y="3798"/>
                      <a:pt x="1977" y="3941"/>
                      <a:pt x="1893" y="4036"/>
                    </a:cubicBezTo>
                    <a:cubicBezTo>
                      <a:pt x="1846" y="4078"/>
                      <a:pt x="1783" y="4099"/>
                      <a:pt x="1721" y="4099"/>
                    </a:cubicBezTo>
                    <a:cubicBezTo>
                      <a:pt x="1658" y="4099"/>
                      <a:pt x="1596" y="4078"/>
                      <a:pt x="1548" y="4036"/>
                    </a:cubicBezTo>
                    <a:lnTo>
                      <a:pt x="417" y="2905"/>
                    </a:lnTo>
                    <a:cubicBezTo>
                      <a:pt x="274" y="2750"/>
                      <a:pt x="369" y="2488"/>
                      <a:pt x="596" y="2488"/>
                    </a:cubicBezTo>
                    <a:cubicBezTo>
                      <a:pt x="600" y="2488"/>
                      <a:pt x="605" y="2488"/>
                      <a:pt x="610" y="2488"/>
                    </a:cubicBezTo>
                    <a:close/>
                    <a:moveTo>
                      <a:pt x="584" y="0"/>
                    </a:moveTo>
                    <a:cubicBezTo>
                      <a:pt x="250" y="0"/>
                      <a:pt x="0" y="274"/>
                      <a:pt x="0" y="583"/>
                    </a:cubicBezTo>
                    <a:lnTo>
                      <a:pt x="0" y="2715"/>
                    </a:lnTo>
                    <a:cubicBezTo>
                      <a:pt x="0" y="2858"/>
                      <a:pt x="60" y="3024"/>
                      <a:pt x="167" y="3131"/>
                    </a:cubicBezTo>
                    <a:cubicBezTo>
                      <a:pt x="1322" y="4262"/>
                      <a:pt x="1310" y="4334"/>
                      <a:pt x="1524" y="4405"/>
                    </a:cubicBezTo>
                    <a:cubicBezTo>
                      <a:pt x="1589" y="4428"/>
                      <a:pt x="1655" y="4439"/>
                      <a:pt x="1720" y="4439"/>
                    </a:cubicBezTo>
                    <a:cubicBezTo>
                      <a:pt x="2023" y="4439"/>
                      <a:pt x="2298" y="4201"/>
                      <a:pt x="2298" y="3858"/>
                    </a:cubicBezTo>
                    <a:cubicBezTo>
                      <a:pt x="2298" y="3703"/>
                      <a:pt x="2227" y="3572"/>
                      <a:pt x="2132" y="3453"/>
                    </a:cubicBezTo>
                    <a:lnTo>
                      <a:pt x="1167" y="2488"/>
                    </a:lnTo>
                    <a:lnTo>
                      <a:pt x="1167" y="583"/>
                    </a:lnTo>
                    <a:cubicBezTo>
                      <a:pt x="1167" y="250"/>
                      <a:pt x="893" y="0"/>
                      <a:pt x="5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文本框 511">
              <a:extLst>
                <a:ext uri="{FF2B5EF4-FFF2-40B4-BE49-F238E27FC236}">
                  <a16:creationId xmlns:a16="http://schemas.microsoft.com/office/drawing/2014/main" id="{7B47ED1A-D09E-972E-A8B1-6621BCD4FC39}"/>
                </a:ext>
              </a:extLst>
            </p:cNvPr>
            <p:cNvSpPr txBox="1"/>
            <p:nvPr/>
          </p:nvSpPr>
          <p:spPr>
            <a:xfrm>
              <a:off x="3048204" y="1642800"/>
              <a:ext cx="519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CFD9E0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gap</a:t>
              </a:r>
              <a:endParaRPr lang="zh-CN" altLang="en-US" sz="1600" dirty="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15" name="Google Shape;13089;p66">
            <a:extLst>
              <a:ext uri="{FF2B5EF4-FFF2-40B4-BE49-F238E27FC236}">
                <a16:creationId xmlns:a16="http://schemas.microsoft.com/office/drawing/2014/main" id="{BE691D80-899F-2CB0-8393-CE9A1D230E04}"/>
              </a:ext>
            </a:extLst>
          </p:cNvPr>
          <p:cNvGrpSpPr/>
          <p:nvPr/>
        </p:nvGrpSpPr>
        <p:grpSpPr>
          <a:xfrm>
            <a:off x="3486510" y="2087730"/>
            <a:ext cx="539284" cy="655754"/>
            <a:chOff x="1767069" y="3360146"/>
            <a:chExt cx="286324" cy="348163"/>
          </a:xfrm>
          <a:solidFill>
            <a:srgbClr val="CFD9E0"/>
          </a:solidFill>
        </p:grpSpPr>
        <p:sp>
          <p:nvSpPr>
            <p:cNvPr id="516" name="Google Shape;13090;p66">
              <a:extLst>
                <a:ext uri="{FF2B5EF4-FFF2-40B4-BE49-F238E27FC236}">
                  <a16:creationId xmlns:a16="http://schemas.microsoft.com/office/drawing/2014/main" id="{C091B76C-A3D7-24CA-940B-DD077CDE4A3A}"/>
                </a:ext>
              </a:extLst>
            </p:cNvPr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3091;p66">
              <a:extLst>
                <a:ext uri="{FF2B5EF4-FFF2-40B4-BE49-F238E27FC236}">
                  <a16:creationId xmlns:a16="http://schemas.microsoft.com/office/drawing/2014/main" id="{93098E30-D213-C19A-9849-10A059E27FE3}"/>
                </a:ext>
              </a:extLst>
            </p:cNvPr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3092;p66">
              <a:extLst>
                <a:ext uri="{FF2B5EF4-FFF2-40B4-BE49-F238E27FC236}">
                  <a16:creationId xmlns:a16="http://schemas.microsoft.com/office/drawing/2014/main" id="{A2C5F76E-8999-55AF-9ED4-8D804777A561}"/>
                </a:ext>
              </a:extLst>
            </p:cNvPr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3093;p66">
              <a:extLst>
                <a:ext uri="{FF2B5EF4-FFF2-40B4-BE49-F238E27FC236}">
                  <a16:creationId xmlns:a16="http://schemas.microsoft.com/office/drawing/2014/main" id="{D1F52986-97C4-10FC-322B-995A9878359A}"/>
                </a:ext>
              </a:extLst>
            </p:cNvPr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3094;p66">
              <a:extLst>
                <a:ext uri="{FF2B5EF4-FFF2-40B4-BE49-F238E27FC236}">
                  <a16:creationId xmlns:a16="http://schemas.microsoft.com/office/drawing/2014/main" id="{8CCFC6D7-D338-3433-5D2A-8F01AC99089D}"/>
                </a:ext>
              </a:extLst>
            </p:cNvPr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3095;p66">
              <a:extLst>
                <a:ext uri="{FF2B5EF4-FFF2-40B4-BE49-F238E27FC236}">
                  <a16:creationId xmlns:a16="http://schemas.microsoft.com/office/drawing/2014/main" id="{0EEA7D7E-BC55-0193-B4B0-A0D4AA8F4BE7}"/>
                </a:ext>
              </a:extLst>
            </p:cNvPr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3096;p66">
              <a:extLst>
                <a:ext uri="{FF2B5EF4-FFF2-40B4-BE49-F238E27FC236}">
                  <a16:creationId xmlns:a16="http://schemas.microsoft.com/office/drawing/2014/main" id="{3A733A5B-288E-1036-BCBC-10FB48D4A609}"/>
                </a:ext>
              </a:extLst>
            </p:cNvPr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solidFill>
                <a:srgbClr val="CFD9E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文本框 522">
            <a:extLst>
              <a:ext uri="{FF2B5EF4-FFF2-40B4-BE49-F238E27FC236}">
                <a16:creationId xmlns:a16="http://schemas.microsoft.com/office/drawing/2014/main" id="{F531AF9C-7CB7-CFA0-276A-42FFBE5C6988}"/>
              </a:ext>
            </a:extLst>
          </p:cNvPr>
          <p:cNvSpPr txBox="1"/>
          <p:nvPr/>
        </p:nvSpPr>
        <p:spPr>
          <a:xfrm>
            <a:off x="3916362" y="2365116"/>
            <a:ext cx="859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regexp</a:t>
            </a:r>
            <a:endParaRPr lang="zh-CN" altLang="en-US" sz="1600" dirty="0">
              <a:solidFill>
                <a:srgbClr val="CFD9E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68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11482" y="555939"/>
            <a:ext cx="225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数据预处理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C09392C-2502-241F-8C75-6516B98C5B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39"/>
          <a:stretch/>
        </p:blipFill>
        <p:spPr>
          <a:xfrm>
            <a:off x="3303991" y="1073224"/>
            <a:ext cx="2404945" cy="2361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599536-802B-8668-BA0B-1C40C9838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258" y="1347708"/>
            <a:ext cx="3660578" cy="2624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34F861-B5E8-6A5E-BD96-2D5E7EE0345C}"/>
              </a:ext>
            </a:extLst>
          </p:cNvPr>
          <p:cNvSpPr txBox="1"/>
          <p:nvPr/>
        </p:nvSpPr>
        <p:spPr>
          <a:xfrm>
            <a:off x="5480258" y="4043963"/>
            <a:ext cx="322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特殊符号去除，中文文本获取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FA8EF9-8F45-859E-EC57-9A612728FECC}"/>
              </a:ext>
            </a:extLst>
          </p:cNvPr>
          <p:cNvSpPr txBox="1"/>
          <p:nvPr/>
        </p:nvSpPr>
        <p:spPr>
          <a:xfrm>
            <a:off x="998815" y="1518471"/>
            <a:ext cx="22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爬取数据保存及展示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7F4BBBD-5A51-15C2-D9A8-98F7C4A92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258" y="1992681"/>
            <a:ext cx="3157620" cy="2584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50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分词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11482" y="555939"/>
            <a:ext cx="225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分词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81B6F74-2B3A-884C-DB70-39961FCD2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33"/>
          <a:stretch/>
        </p:blipFill>
        <p:spPr>
          <a:xfrm>
            <a:off x="708794" y="1730897"/>
            <a:ext cx="6405778" cy="1069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EB07655-A2F3-44C6-435C-9B6958294AC5}"/>
              </a:ext>
            </a:extLst>
          </p:cNvPr>
          <p:cNvSpPr txBox="1"/>
          <p:nvPr/>
        </p:nvSpPr>
        <p:spPr>
          <a:xfrm>
            <a:off x="741973" y="2877788"/>
            <a:ext cx="40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词云分词：分词并返回分词结果权重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6D83CB5-1EDB-69DF-2463-93228C0C2C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971" b="7167"/>
          <a:stretch/>
        </p:blipFill>
        <p:spPr>
          <a:xfrm>
            <a:off x="3138422" y="833531"/>
            <a:ext cx="3748025" cy="692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2FCA9B1-F0C7-A245-0111-7B6452C037F4}"/>
              </a:ext>
            </a:extLst>
          </p:cNvPr>
          <p:cNvSpPr txBox="1"/>
          <p:nvPr/>
        </p:nvSpPr>
        <p:spPr>
          <a:xfrm>
            <a:off x="7033260" y="969718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语句相似度分词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FE5067-ED51-9D97-B01D-2CD28618095E}"/>
              </a:ext>
            </a:extLst>
          </p:cNvPr>
          <p:cNvSpPr txBox="1"/>
          <p:nvPr/>
        </p:nvSpPr>
        <p:spPr>
          <a:xfrm>
            <a:off x="2576446" y="4063008"/>
            <a:ext cx="22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部分分词结果展示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687BF2B-715E-B992-23EA-3874B004B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853" y="2313297"/>
            <a:ext cx="4122293" cy="2119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47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词云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11483" y="555939"/>
            <a:ext cx="208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词云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7A1F351-0241-76B2-2C74-2132FE69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5" y="2652868"/>
            <a:ext cx="5453442" cy="1849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9DB90E-BD22-60A9-71B8-2CA94DE6E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4217" y="1709378"/>
            <a:ext cx="2852353" cy="2852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3E6E55-5729-86C2-197F-4A32E53B29E1}"/>
              </a:ext>
            </a:extLst>
          </p:cNvPr>
          <p:cNvSpPr txBox="1"/>
          <p:nvPr/>
        </p:nvSpPr>
        <p:spPr>
          <a:xfrm>
            <a:off x="3142675" y="2180045"/>
            <a:ext cx="258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输入轮廓、色盘、字体</a:t>
            </a:r>
          </a:p>
        </p:txBody>
      </p:sp>
      <p:grpSp>
        <p:nvGrpSpPr>
          <p:cNvPr id="13" name="Google Shape;14272;p67">
            <a:extLst>
              <a:ext uri="{FF2B5EF4-FFF2-40B4-BE49-F238E27FC236}">
                <a16:creationId xmlns:a16="http://schemas.microsoft.com/office/drawing/2014/main" id="{34408C5B-EE50-AC64-E797-73517C5B74A5}"/>
              </a:ext>
            </a:extLst>
          </p:cNvPr>
          <p:cNvGrpSpPr/>
          <p:nvPr/>
        </p:nvGrpSpPr>
        <p:grpSpPr>
          <a:xfrm>
            <a:off x="2034805" y="1026096"/>
            <a:ext cx="680212" cy="779296"/>
            <a:chOff x="859262" y="3353920"/>
            <a:chExt cx="306759" cy="351445"/>
          </a:xfrm>
          <a:solidFill>
            <a:srgbClr val="93E878"/>
          </a:solidFill>
        </p:grpSpPr>
        <p:sp>
          <p:nvSpPr>
            <p:cNvPr id="15" name="Google Shape;14273;p67">
              <a:extLst>
                <a:ext uri="{FF2B5EF4-FFF2-40B4-BE49-F238E27FC236}">
                  <a16:creationId xmlns:a16="http://schemas.microsoft.com/office/drawing/2014/main" id="{621383AF-4120-0051-5774-14E059F894A5}"/>
                </a:ext>
              </a:extLst>
            </p:cNvPr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274;p67">
              <a:extLst>
                <a:ext uri="{FF2B5EF4-FFF2-40B4-BE49-F238E27FC236}">
                  <a16:creationId xmlns:a16="http://schemas.microsoft.com/office/drawing/2014/main" id="{D74D6E47-9F0C-8AEC-D8D6-D5DE225B8B67}"/>
                </a:ext>
              </a:extLst>
            </p:cNvPr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275;p67">
              <a:extLst>
                <a:ext uri="{FF2B5EF4-FFF2-40B4-BE49-F238E27FC236}">
                  <a16:creationId xmlns:a16="http://schemas.microsoft.com/office/drawing/2014/main" id="{ACAB3566-EB28-16DF-8A01-28179E06A664}"/>
                </a:ext>
              </a:extLst>
            </p:cNvPr>
            <p:cNvSpPr/>
            <p:nvPr/>
          </p:nvSpPr>
          <p:spPr>
            <a:xfrm>
              <a:off x="920582" y="3405858"/>
              <a:ext cx="245439" cy="243817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276;p67">
              <a:extLst>
                <a:ext uri="{FF2B5EF4-FFF2-40B4-BE49-F238E27FC236}">
                  <a16:creationId xmlns:a16="http://schemas.microsoft.com/office/drawing/2014/main" id="{394D4E0C-AA68-238C-4EF9-2201CD50385E}"/>
                </a:ext>
              </a:extLst>
            </p:cNvPr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277;p67">
              <a:extLst>
                <a:ext uri="{FF2B5EF4-FFF2-40B4-BE49-F238E27FC236}">
                  <a16:creationId xmlns:a16="http://schemas.microsoft.com/office/drawing/2014/main" id="{6E184EAF-169C-4165-3A06-87EF45102D37}"/>
                </a:ext>
              </a:extLst>
            </p:cNvPr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5A3C0017-942F-7E7A-3114-8C7CF69BC8D4}"/>
              </a:ext>
            </a:extLst>
          </p:cNvPr>
          <p:cNvSpPr/>
          <p:nvPr/>
        </p:nvSpPr>
        <p:spPr>
          <a:xfrm>
            <a:off x="1084825" y="1790571"/>
            <a:ext cx="2255828" cy="461665"/>
          </a:xfrm>
          <a:prstGeom prst="borderCallout2">
            <a:avLst>
              <a:gd name="adj1" fmla="val 97977"/>
              <a:gd name="adj2" fmla="val 50936"/>
              <a:gd name="adj3" fmla="val 165649"/>
              <a:gd name="adj4" fmla="val 92959"/>
              <a:gd name="adj5" fmla="val 145511"/>
              <a:gd name="adj6" fmla="val 138494"/>
            </a:avLst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输入</a:t>
            </a:r>
            <a:r>
              <a:rPr lang="en-US" altLang="zh-CN" sz="1800" dirty="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词</a:t>
            </a:r>
            <a:r>
              <a:rPr lang="en-US" altLang="zh-CN" sz="1800" dirty="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</a:t>
            </a:r>
            <a:r>
              <a: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词频</a:t>
            </a:r>
            <a:r>
              <a:rPr lang="en-US" altLang="zh-CN" sz="1800" dirty="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r>
              <a: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</a:t>
            </a:r>
          </a:p>
        </p:txBody>
      </p:sp>
      <p:grpSp>
        <p:nvGrpSpPr>
          <p:cNvPr id="21" name="Google Shape;14090;p67">
            <a:extLst>
              <a:ext uri="{FF2B5EF4-FFF2-40B4-BE49-F238E27FC236}">
                <a16:creationId xmlns:a16="http://schemas.microsoft.com/office/drawing/2014/main" id="{1E019C7A-3D69-B16A-A744-2F251981F828}"/>
              </a:ext>
            </a:extLst>
          </p:cNvPr>
          <p:cNvGrpSpPr/>
          <p:nvPr/>
        </p:nvGrpSpPr>
        <p:grpSpPr>
          <a:xfrm>
            <a:off x="4209280" y="1289082"/>
            <a:ext cx="695062" cy="674418"/>
            <a:chOff x="853950" y="2894720"/>
            <a:chExt cx="364104" cy="353290"/>
          </a:xfrm>
          <a:solidFill>
            <a:srgbClr val="FFFF99"/>
          </a:solidFill>
        </p:grpSpPr>
        <p:sp>
          <p:nvSpPr>
            <p:cNvPr id="22" name="Google Shape;14091;p67">
              <a:extLst>
                <a:ext uri="{FF2B5EF4-FFF2-40B4-BE49-F238E27FC236}">
                  <a16:creationId xmlns:a16="http://schemas.microsoft.com/office/drawing/2014/main" id="{E703D6CF-FA10-C0CD-1DC1-5A02F5070A44}"/>
                </a:ext>
              </a:extLst>
            </p:cNvPr>
            <p:cNvSpPr/>
            <p:nvPr/>
          </p:nvSpPr>
          <p:spPr>
            <a:xfrm>
              <a:off x="1056167" y="3155298"/>
              <a:ext cx="57472" cy="57662"/>
            </a:xfrm>
            <a:custGeom>
              <a:avLst/>
              <a:gdLst/>
              <a:ahLst/>
              <a:cxnLst/>
              <a:rect l="l" t="t" r="r" b="b"/>
              <a:pathLst>
                <a:path w="1807" h="1813" extrusionOk="0">
                  <a:moveTo>
                    <a:pt x="907" y="0"/>
                  </a:moveTo>
                  <a:cubicBezTo>
                    <a:pt x="686" y="0"/>
                    <a:pt x="459" y="83"/>
                    <a:pt x="274" y="268"/>
                  </a:cubicBezTo>
                  <a:cubicBezTo>
                    <a:pt x="215" y="328"/>
                    <a:pt x="215" y="423"/>
                    <a:pt x="274" y="506"/>
                  </a:cubicBezTo>
                  <a:cubicBezTo>
                    <a:pt x="304" y="536"/>
                    <a:pt x="346" y="551"/>
                    <a:pt x="389" y="551"/>
                  </a:cubicBezTo>
                  <a:cubicBezTo>
                    <a:pt x="432" y="551"/>
                    <a:pt x="477" y="536"/>
                    <a:pt x="512" y="506"/>
                  </a:cubicBezTo>
                  <a:cubicBezTo>
                    <a:pt x="625" y="394"/>
                    <a:pt x="767" y="336"/>
                    <a:pt x="908" y="336"/>
                  </a:cubicBezTo>
                  <a:cubicBezTo>
                    <a:pt x="1020" y="336"/>
                    <a:pt x="1132" y="373"/>
                    <a:pt x="1227" y="447"/>
                  </a:cubicBezTo>
                  <a:cubicBezTo>
                    <a:pt x="1489" y="625"/>
                    <a:pt x="1560" y="983"/>
                    <a:pt x="1381" y="1233"/>
                  </a:cubicBezTo>
                  <a:cubicBezTo>
                    <a:pt x="1265" y="1401"/>
                    <a:pt x="1087" y="1477"/>
                    <a:pt x="911" y="1477"/>
                  </a:cubicBezTo>
                  <a:cubicBezTo>
                    <a:pt x="639" y="1477"/>
                    <a:pt x="370" y="1294"/>
                    <a:pt x="334" y="983"/>
                  </a:cubicBezTo>
                  <a:cubicBezTo>
                    <a:pt x="323" y="894"/>
                    <a:pt x="260" y="827"/>
                    <a:pt x="176" y="827"/>
                  </a:cubicBezTo>
                  <a:cubicBezTo>
                    <a:pt x="169" y="827"/>
                    <a:pt x="162" y="827"/>
                    <a:pt x="155" y="828"/>
                  </a:cubicBezTo>
                  <a:cubicBezTo>
                    <a:pt x="72" y="840"/>
                    <a:pt x="0" y="923"/>
                    <a:pt x="12" y="1006"/>
                  </a:cubicBezTo>
                  <a:cubicBezTo>
                    <a:pt x="63" y="1513"/>
                    <a:pt x="487" y="1812"/>
                    <a:pt x="913" y="1812"/>
                  </a:cubicBezTo>
                  <a:cubicBezTo>
                    <a:pt x="1189" y="1812"/>
                    <a:pt x="1466" y="1687"/>
                    <a:pt x="1643" y="1411"/>
                  </a:cubicBezTo>
                  <a:cubicBezTo>
                    <a:pt x="1751" y="1256"/>
                    <a:pt x="1798" y="1078"/>
                    <a:pt x="1798" y="899"/>
                  </a:cubicBezTo>
                  <a:cubicBezTo>
                    <a:pt x="1806" y="360"/>
                    <a:pt x="1368" y="0"/>
                    <a:pt x="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92;p67">
              <a:extLst>
                <a:ext uri="{FF2B5EF4-FFF2-40B4-BE49-F238E27FC236}">
                  <a16:creationId xmlns:a16="http://schemas.microsoft.com/office/drawing/2014/main" id="{F0537459-2F16-2E95-972B-4F4439F1DDFA}"/>
                </a:ext>
              </a:extLst>
            </p:cNvPr>
            <p:cNvSpPr/>
            <p:nvPr/>
          </p:nvSpPr>
          <p:spPr>
            <a:xfrm>
              <a:off x="868326" y="2975027"/>
              <a:ext cx="192802" cy="82025"/>
            </a:xfrm>
            <a:custGeom>
              <a:avLst/>
              <a:gdLst/>
              <a:ahLst/>
              <a:cxnLst/>
              <a:rect l="l" t="t" r="r" b="b"/>
              <a:pathLst>
                <a:path w="6062" h="2579" extrusionOk="0">
                  <a:moveTo>
                    <a:pt x="3619" y="1"/>
                  </a:moveTo>
                  <a:cubicBezTo>
                    <a:pt x="2165" y="1"/>
                    <a:pt x="686" y="811"/>
                    <a:pt x="48" y="2364"/>
                  </a:cubicBezTo>
                  <a:cubicBezTo>
                    <a:pt x="1" y="2460"/>
                    <a:pt x="84" y="2579"/>
                    <a:pt x="203" y="2579"/>
                  </a:cubicBezTo>
                  <a:cubicBezTo>
                    <a:pt x="263" y="2579"/>
                    <a:pt x="334" y="2543"/>
                    <a:pt x="346" y="2483"/>
                  </a:cubicBezTo>
                  <a:cubicBezTo>
                    <a:pt x="909" y="1104"/>
                    <a:pt x="2222" y="332"/>
                    <a:pt x="3567" y="332"/>
                  </a:cubicBezTo>
                  <a:cubicBezTo>
                    <a:pt x="4242" y="332"/>
                    <a:pt x="4925" y="526"/>
                    <a:pt x="5525" y="936"/>
                  </a:cubicBezTo>
                  <a:cubicBezTo>
                    <a:pt x="5609" y="995"/>
                    <a:pt x="5680" y="1031"/>
                    <a:pt x="5752" y="1114"/>
                  </a:cubicBezTo>
                  <a:cubicBezTo>
                    <a:pt x="5784" y="1142"/>
                    <a:pt x="5824" y="1156"/>
                    <a:pt x="5864" y="1156"/>
                  </a:cubicBezTo>
                  <a:cubicBezTo>
                    <a:pt x="5911" y="1156"/>
                    <a:pt x="5957" y="1136"/>
                    <a:pt x="5990" y="1090"/>
                  </a:cubicBezTo>
                  <a:cubicBezTo>
                    <a:pt x="6061" y="1019"/>
                    <a:pt x="6049" y="912"/>
                    <a:pt x="5978" y="852"/>
                  </a:cubicBezTo>
                  <a:cubicBezTo>
                    <a:pt x="5317" y="280"/>
                    <a:pt x="4473" y="1"/>
                    <a:pt x="36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93;p67">
              <a:extLst>
                <a:ext uri="{FF2B5EF4-FFF2-40B4-BE49-F238E27FC236}">
                  <a16:creationId xmlns:a16="http://schemas.microsoft.com/office/drawing/2014/main" id="{9216933F-201B-9412-6121-8CCE41854609}"/>
                </a:ext>
              </a:extLst>
            </p:cNvPr>
            <p:cNvSpPr/>
            <p:nvPr/>
          </p:nvSpPr>
          <p:spPr>
            <a:xfrm>
              <a:off x="853950" y="3067580"/>
              <a:ext cx="137875" cy="168598"/>
            </a:xfrm>
            <a:custGeom>
              <a:avLst/>
              <a:gdLst/>
              <a:ahLst/>
              <a:cxnLst/>
              <a:rect l="l" t="t" r="r" b="b"/>
              <a:pathLst>
                <a:path w="4335" h="5301" extrusionOk="0">
                  <a:moveTo>
                    <a:pt x="479" y="1"/>
                  </a:moveTo>
                  <a:cubicBezTo>
                    <a:pt x="401" y="1"/>
                    <a:pt x="321" y="57"/>
                    <a:pt x="310" y="133"/>
                  </a:cubicBezTo>
                  <a:cubicBezTo>
                    <a:pt x="0" y="1633"/>
                    <a:pt x="608" y="3217"/>
                    <a:pt x="1893" y="4074"/>
                  </a:cubicBezTo>
                  <a:cubicBezTo>
                    <a:pt x="1965" y="4134"/>
                    <a:pt x="2858" y="4788"/>
                    <a:pt x="4072" y="5288"/>
                  </a:cubicBezTo>
                  <a:cubicBezTo>
                    <a:pt x="4084" y="5300"/>
                    <a:pt x="4120" y="5300"/>
                    <a:pt x="4132" y="5300"/>
                  </a:cubicBezTo>
                  <a:cubicBezTo>
                    <a:pt x="4191" y="5300"/>
                    <a:pt x="4275" y="5253"/>
                    <a:pt x="4287" y="5193"/>
                  </a:cubicBezTo>
                  <a:cubicBezTo>
                    <a:pt x="4334" y="5074"/>
                    <a:pt x="4287" y="4979"/>
                    <a:pt x="4191" y="4955"/>
                  </a:cubicBezTo>
                  <a:cubicBezTo>
                    <a:pt x="2989" y="4479"/>
                    <a:pt x="2084" y="3800"/>
                    <a:pt x="2084" y="3800"/>
                  </a:cubicBezTo>
                  <a:cubicBezTo>
                    <a:pt x="905" y="3002"/>
                    <a:pt x="346" y="1562"/>
                    <a:pt x="643" y="193"/>
                  </a:cubicBezTo>
                  <a:cubicBezTo>
                    <a:pt x="655" y="109"/>
                    <a:pt x="596" y="14"/>
                    <a:pt x="500" y="2"/>
                  </a:cubicBezTo>
                  <a:cubicBezTo>
                    <a:pt x="493" y="1"/>
                    <a:pt x="486" y="1"/>
                    <a:pt x="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94;p67">
              <a:extLst>
                <a:ext uri="{FF2B5EF4-FFF2-40B4-BE49-F238E27FC236}">
                  <a16:creationId xmlns:a16="http://schemas.microsoft.com/office/drawing/2014/main" id="{96F624D9-B0CC-366C-A825-331A759F96BE}"/>
                </a:ext>
              </a:extLst>
            </p:cNvPr>
            <p:cNvSpPr/>
            <p:nvPr/>
          </p:nvSpPr>
          <p:spPr>
            <a:xfrm>
              <a:off x="937248" y="3014975"/>
              <a:ext cx="87877" cy="57217"/>
            </a:xfrm>
            <a:custGeom>
              <a:avLst/>
              <a:gdLst/>
              <a:ahLst/>
              <a:cxnLst/>
              <a:rect l="l" t="t" r="r" b="b"/>
              <a:pathLst>
                <a:path w="2763" h="1799" extrusionOk="0">
                  <a:moveTo>
                    <a:pt x="2225" y="1"/>
                  </a:moveTo>
                  <a:cubicBezTo>
                    <a:pt x="2218" y="1"/>
                    <a:pt x="2211" y="1"/>
                    <a:pt x="2203" y="1"/>
                  </a:cubicBezTo>
                  <a:lnTo>
                    <a:pt x="941" y="61"/>
                  </a:lnTo>
                  <a:cubicBezTo>
                    <a:pt x="584" y="73"/>
                    <a:pt x="346" y="430"/>
                    <a:pt x="477" y="763"/>
                  </a:cubicBezTo>
                  <a:cubicBezTo>
                    <a:pt x="203" y="787"/>
                    <a:pt x="1" y="1025"/>
                    <a:pt x="13" y="1311"/>
                  </a:cubicBezTo>
                  <a:cubicBezTo>
                    <a:pt x="25" y="1597"/>
                    <a:pt x="263" y="1799"/>
                    <a:pt x="537" y="1799"/>
                  </a:cubicBezTo>
                  <a:cubicBezTo>
                    <a:pt x="560" y="1799"/>
                    <a:pt x="548" y="1799"/>
                    <a:pt x="953" y="1787"/>
                  </a:cubicBezTo>
                  <a:cubicBezTo>
                    <a:pt x="1037" y="1787"/>
                    <a:pt x="1120" y="1704"/>
                    <a:pt x="1120" y="1608"/>
                  </a:cubicBezTo>
                  <a:cubicBezTo>
                    <a:pt x="1120" y="1525"/>
                    <a:pt x="1025" y="1442"/>
                    <a:pt x="941" y="1442"/>
                  </a:cubicBezTo>
                  <a:lnTo>
                    <a:pt x="548" y="1466"/>
                  </a:lnTo>
                  <a:cubicBezTo>
                    <a:pt x="441" y="1466"/>
                    <a:pt x="346" y="1370"/>
                    <a:pt x="346" y="1263"/>
                  </a:cubicBezTo>
                  <a:cubicBezTo>
                    <a:pt x="346" y="1168"/>
                    <a:pt x="429" y="1073"/>
                    <a:pt x="537" y="1073"/>
                  </a:cubicBezTo>
                  <a:lnTo>
                    <a:pt x="667" y="1073"/>
                  </a:lnTo>
                  <a:cubicBezTo>
                    <a:pt x="858" y="1061"/>
                    <a:pt x="953" y="835"/>
                    <a:pt x="834" y="704"/>
                  </a:cubicBezTo>
                  <a:cubicBezTo>
                    <a:pt x="727" y="585"/>
                    <a:pt x="798" y="394"/>
                    <a:pt x="965" y="370"/>
                  </a:cubicBezTo>
                  <a:lnTo>
                    <a:pt x="2227" y="311"/>
                  </a:lnTo>
                  <a:cubicBezTo>
                    <a:pt x="2334" y="311"/>
                    <a:pt x="2442" y="406"/>
                    <a:pt x="2442" y="513"/>
                  </a:cubicBezTo>
                  <a:cubicBezTo>
                    <a:pt x="2442" y="608"/>
                    <a:pt x="2346" y="704"/>
                    <a:pt x="2263" y="704"/>
                  </a:cubicBezTo>
                  <a:lnTo>
                    <a:pt x="2144" y="704"/>
                  </a:lnTo>
                  <a:cubicBezTo>
                    <a:pt x="1953" y="716"/>
                    <a:pt x="1858" y="942"/>
                    <a:pt x="1977" y="1085"/>
                  </a:cubicBezTo>
                  <a:cubicBezTo>
                    <a:pt x="2084" y="1204"/>
                    <a:pt x="1989" y="1406"/>
                    <a:pt x="1834" y="1406"/>
                  </a:cubicBezTo>
                  <a:lnTo>
                    <a:pt x="1620" y="1418"/>
                  </a:lnTo>
                  <a:cubicBezTo>
                    <a:pt x="1537" y="1418"/>
                    <a:pt x="1453" y="1501"/>
                    <a:pt x="1453" y="1597"/>
                  </a:cubicBezTo>
                  <a:cubicBezTo>
                    <a:pt x="1453" y="1680"/>
                    <a:pt x="1549" y="1763"/>
                    <a:pt x="1632" y="1763"/>
                  </a:cubicBezTo>
                  <a:lnTo>
                    <a:pt x="1846" y="1739"/>
                  </a:lnTo>
                  <a:cubicBezTo>
                    <a:pt x="2203" y="1728"/>
                    <a:pt x="2442" y="1370"/>
                    <a:pt x="2322" y="1049"/>
                  </a:cubicBezTo>
                  <a:cubicBezTo>
                    <a:pt x="2561" y="1013"/>
                    <a:pt x="2763" y="775"/>
                    <a:pt x="2751" y="489"/>
                  </a:cubicBezTo>
                  <a:cubicBezTo>
                    <a:pt x="2739" y="222"/>
                    <a:pt x="2502" y="1"/>
                    <a:pt x="2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95;p67">
              <a:extLst>
                <a:ext uri="{FF2B5EF4-FFF2-40B4-BE49-F238E27FC236}">
                  <a16:creationId xmlns:a16="http://schemas.microsoft.com/office/drawing/2014/main" id="{3063A9A1-421E-0C65-7518-441EABA4D90C}"/>
                </a:ext>
              </a:extLst>
            </p:cNvPr>
            <p:cNvSpPr/>
            <p:nvPr/>
          </p:nvSpPr>
          <p:spPr>
            <a:xfrm>
              <a:off x="978912" y="3095664"/>
              <a:ext cx="78399" cy="79290"/>
            </a:xfrm>
            <a:custGeom>
              <a:avLst/>
              <a:gdLst/>
              <a:ahLst/>
              <a:cxnLst/>
              <a:rect l="l" t="t" r="r" b="b"/>
              <a:pathLst>
                <a:path w="2465" h="2493" extrusionOk="0">
                  <a:moveTo>
                    <a:pt x="1751" y="0"/>
                  </a:moveTo>
                  <a:cubicBezTo>
                    <a:pt x="1513" y="0"/>
                    <a:pt x="1477" y="95"/>
                    <a:pt x="381" y="691"/>
                  </a:cubicBezTo>
                  <a:cubicBezTo>
                    <a:pt x="72" y="869"/>
                    <a:pt x="24" y="1286"/>
                    <a:pt x="286" y="1524"/>
                  </a:cubicBezTo>
                  <a:cubicBezTo>
                    <a:pt x="84" y="1667"/>
                    <a:pt x="0" y="1929"/>
                    <a:pt x="72" y="2155"/>
                  </a:cubicBezTo>
                  <a:cubicBezTo>
                    <a:pt x="154" y="2370"/>
                    <a:pt x="351" y="2493"/>
                    <a:pt x="555" y="2493"/>
                  </a:cubicBezTo>
                  <a:cubicBezTo>
                    <a:pt x="646" y="2493"/>
                    <a:pt x="738" y="2468"/>
                    <a:pt x="822" y="2417"/>
                  </a:cubicBezTo>
                  <a:lnTo>
                    <a:pt x="1096" y="2262"/>
                  </a:lnTo>
                  <a:cubicBezTo>
                    <a:pt x="1179" y="2215"/>
                    <a:pt x="1203" y="2108"/>
                    <a:pt x="1155" y="2036"/>
                  </a:cubicBezTo>
                  <a:cubicBezTo>
                    <a:pt x="1131" y="1987"/>
                    <a:pt x="1073" y="1955"/>
                    <a:pt x="1016" y="1955"/>
                  </a:cubicBezTo>
                  <a:cubicBezTo>
                    <a:pt x="989" y="1955"/>
                    <a:pt x="963" y="1962"/>
                    <a:pt x="941" y="1977"/>
                  </a:cubicBezTo>
                  <a:lnTo>
                    <a:pt x="655" y="2143"/>
                  </a:lnTo>
                  <a:cubicBezTo>
                    <a:pt x="624" y="2161"/>
                    <a:pt x="591" y="2169"/>
                    <a:pt x="558" y="2169"/>
                  </a:cubicBezTo>
                  <a:cubicBezTo>
                    <a:pt x="479" y="2169"/>
                    <a:pt x="403" y="2120"/>
                    <a:pt x="370" y="2036"/>
                  </a:cubicBezTo>
                  <a:cubicBezTo>
                    <a:pt x="346" y="1965"/>
                    <a:pt x="381" y="1846"/>
                    <a:pt x="465" y="1798"/>
                  </a:cubicBezTo>
                  <a:cubicBezTo>
                    <a:pt x="643" y="1691"/>
                    <a:pt x="667" y="1441"/>
                    <a:pt x="489" y="1310"/>
                  </a:cubicBezTo>
                  <a:cubicBezTo>
                    <a:pt x="381" y="1215"/>
                    <a:pt x="405" y="1048"/>
                    <a:pt x="512" y="976"/>
                  </a:cubicBezTo>
                  <a:cubicBezTo>
                    <a:pt x="1691" y="322"/>
                    <a:pt x="1632" y="322"/>
                    <a:pt x="1727" y="322"/>
                  </a:cubicBezTo>
                  <a:cubicBezTo>
                    <a:pt x="1822" y="322"/>
                    <a:pt x="1917" y="417"/>
                    <a:pt x="1917" y="512"/>
                  </a:cubicBezTo>
                  <a:cubicBezTo>
                    <a:pt x="1917" y="679"/>
                    <a:pt x="1751" y="715"/>
                    <a:pt x="1691" y="750"/>
                  </a:cubicBezTo>
                  <a:cubicBezTo>
                    <a:pt x="1536" y="846"/>
                    <a:pt x="1548" y="1084"/>
                    <a:pt x="1727" y="1155"/>
                  </a:cubicBezTo>
                  <a:cubicBezTo>
                    <a:pt x="1882" y="1215"/>
                    <a:pt x="1882" y="1429"/>
                    <a:pt x="1739" y="1512"/>
                  </a:cubicBezTo>
                  <a:lnTo>
                    <a:pt x="1501" y="1643"/>
                  </a:lnTo>
                  <a:cubicBezTo>
                    <a:pt x="1429" y="1691"/>
                    <a:pt x="1393" y="1798"/>
                    <a:pt x="1441" y="1869"/>
                  </a:cubicBezTo>
                  <a:cubicBezTo>
                    <a:pt x="1474" y="1918"/>
                    <a:pt x="1529" y="1951"/>
                    <a:pt x="1587" y="1951"/>
                  </a:cubicBezTo>
                  <a:cubicBezTo>
                    <a:pt x="1614" y="1951"/>
                    <a:pt x="1641" y="1944"/>
                    <a:pt x="1667" y="1929"/>
                  </a:cubicBezTo>
                  <a:lnTo>
                    <a:pt x="1905" y="1798"/>
                  </a:lnTo>
                  <a:cubicBezTo>
                    <a:pt x="2215" y="1619"/>
                    <a:pt x="2275" y="1203"/>
                    <a:pt x="2001" y="953"/>
                  </a:cubicBezTo>
                  <a:cubicBezTo>
                    <a:pt x="2465" y="679"/>
                    <a:pt x="2275" y="0"/>
                    <a:pt x="17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96;p67">
              <a:extLst>
                <a:ext uri="{FF2B5EF4-FFF2-40B4-BE49-F238E27FC236}">
                  <a16:creationId xmlns:a16="http://schemas.microsoft.com/office/drawing/2014/main" id="{C813D8B5-56CD-7D5B-EF94-2EC8BD6AD5EF}"/>
                </a:ext>
              </a:extLst>
            </p:cNvPr>
            <p:cNvSpPr/>
            <p:nvPr/>
          </p:nvSpPr>
          <p:spPr>
            <a:xfrm>
              <a:off x="891067" y="3070697"/>
              <a:ext cx="74615" cy="77477"/>
            </a:xfrm>
            <a:custGeom>
              <a:avLst/>
              <a:gdLst/>
              <a:ahLst/>
              <a:cxnLst/>
              <a:rect l="l" t="t" r="r" b="b"/>
              <a:pathLst>
                <a:path w="2346" h="2436" extrusionOk="0">
                  <a:moveTo>
                    <a:pt x="534" y="1"/>
                  </a:moveTo>
                  <a:cubicBezTo>
                    <a:pt x="499" y="1"/>
                    <a:pt x="464" y="4"/>
                    <a:pt x="429" y="11"/>
                  </a:cubicBezTo>
                  <a:cubicBezTo>
                    <a:pt x="191" y="71"/>
                    <a:pt x="0" y="273"/>
                    <a:pt x="0" y="523"/>
                  </a:cubicBezTo>
                  <a:cubicBezTo>
                    <a:pt x="0" y="690"/>
                    <a:pt x="72" y="749"/>
                    <a:pt x="203" y="1107"/>
                  </a:cubicBezTo>
                  <a:cubicBezTo>
                    <a:pt x="220" y="1178"/>
                    <a:pt x="284" y="1215"/>
                    <a:pt x="345" y="1215"/>
                  </a:cubicBezTo>
                  <a:cubicBezTo>
                    <a:pt x="366" y="1215"/>
                    <a:pt x="387" y="1211"/>
                    <a:pt x="405" y="1202"/>
                  </a:cubicBezTo>
                  <a:cubicBezTo>
                    <a:pt x="500" y="1166"/>
                    <a:pt x="548" y="1059"/>
                    <a:pt x="500" y="988"/>
                  </a:cubicBezTo>
                  <a:cubicBezTo>
                    <a:pt x="345" y="583"/>
                    <a:pt x="334" y="583"/>
                    <a:pt x="334" y="523"/>
                  </a:cubicBezTo>
                  <a:cubicBezTo>
                    <a:pt x="334" y="416"/>
                    <a:pt x="429" y="333"/>
                    <a:pt x="512" y="333"/>
                  </a:cubicBezTo>
                  <a:cubicBezTo>
                    <a:pt x="584" y="333"/>
                    <a:pt x="679" y="392"/>
                    <a:pt x="703" y="464"/>
                  </a:cubicBezTo>
                  <a:cubicBezTo>
                    <a:pt x="738" y="511"/>
                    <a:pt x="750" y="738"/>
                    <a:pt x="965" y="738"/>
                  </a:cubicBezTo>
                  <a:cubicBezTo>
                    <a:pt x="1036" y="738"/>
                    <a:pt x="1107" y="690"/>
                    <a:pt x="1155" y="618"/>
                  </a:cubicBezTo>
                  <a:cubicBezTo>
                    <a:pt x="1188" y="557"/>
                    <a:pt x="1253" y="527"/>
                    <a:pt x="1318" y="527"/>
                  </a:cubicBezTo>
                  <a:cubicBezTo>
                    <a:pt x="1393" y="527"/>
                    <a:pt x="1469" y="566"/>
                    <a:pt x="1500" y="642"/>
                  </a:cubicBezTo>
                  <a:cubicBezTo>
                    <a:pt x="1977" y="1881"/>
                    <a:pt x="1977" y="1833"/>
                    <a:pt x="1977" y="1892"/>
                  </a:cubicBezTo>
                  <a:cubicBezTo>
                    <a:pt x="1977" y="2018"/>
                    <a:pt x="1874" y="2091"/>
                    <a:pt x="1773" y="2091"/>
                  </a:cubicBezTo>
                  <a:cubicBezTo>
                    <a:pt x="1701" y="2091"/>
                    <a:pt x="1630" y="2055"/>
                    <a:pt x="1596" y="1976"/>
                  </a:cubicBezTo>
                  <a:lnTo>
                    <a:pt x="1536" y="1833"/>
                  </a:lnTo>
                  <a:cubicBezTo>
                    <a:pt x="1498" y="1739"/>
                    <a:pt x="1415" y="1691"/>
                    <a:pt x="1332" y="1691"/>
                  </a:cubicBezTo>
                  <a:cubicBezTo>
                    <a:pt x="1257" y="1691"/>
                    <a:pt x="1183" y="1730"/>
                    <a:pt x="1143" y="1809"/>
                  </a:cubicBezTo>
                  <a:cubicBezTo>
                    <a:pt x="1105" y="1875"/>
                    <a:pt x="1041" y="1908"/>
                    <a:pt x="976" y="1908"/>
                  </a:cubicBezTo>
                  <a:cubicBezTo>
                    <a:pt x="901" y="1908"/>
                    <a:pt x="824" y="1863"/>
                    <a:pt x="786" y="1773"/>
                  </a:cubicBezTo>
                  <a:lnTo>
                    <a:pt x="726" y="1607"/>
                  </a:lnTo>
                  <a:cubicBezTo>
                    <a:pt x="700" y="1546"/>
                    <a:pt x="637" y="1504"/>
                    <a:pt x="577" y="1504"/>
                  </a:cubicBezTo>
                  <a:cubicBezTo>
                    <a:pt x="554" y="1504"/>
                    <a:pt x="532" y="1510"/>
                    <a:pt x="512" y="1523"/>
                  </a:cubicBezTo>
                  <a:cubicBezTo>
                    <a:pt x="429" y="1559"/>
                    <a:pt x="381" y="1654"/>
                    <a:pt x="429" y="1726"/>
                  </a:cubicBezTo>
                  <a:lnTo>
                    <a:pt x="488" y="1892"/>
                  </a:lnTo>
                  <a:cubicBezTo>
                    <a:pt x="574" y="2112"/>
                    <a:pt x="779" y="2244"/>
                    <a:pt x="987" y="2244"/>
                  </a:cubicBezTo>
                  <a:cubicBezTo>
                    <a:pt x="1095" y="2244"/>
                    <a:pt x="1204" y="2208"/>
                    <a:pt x="1298" y="2131"/>
                  </a:cubicBezTo>
                  <a:cubicBezTo>
                    <a:pt x="1390" y="2315"/>
                    <a:pt x="1583" y="2436"/>
                    <a:pt x="1793" y="2436"/>
                  </a:cubicBezTo>
                  <a:cubicBezTo>
                    <a:pt x="1853" y="2436"/>
                    <a:pt x="1915" y="2426"/>
                    <a:pt x="1977" y="2404"/>
                  </a:cubicBezTo>
                  <a:cubicBezTo>
                    <a:pt x="2179" y="2321"/>
                    <a:pt x="2310" y="2119"/>
                    <a:pt x="2310" y="1904"/>
                  </a:cubicBezTo>
                  <a:cubicBezTo>
                    <a:pt x="2346" y="1738"/>
                    <a:pt x="2298" y="1738"/>
                    <a:pt x="1834" y="523"/>
                  </a:cubicBezTo>
                  <a:cubicBezTo>
                    <a:pt x="1757" y="315"/>
                    <a:pt x="1555" y="192"/>
                    <a:pt x="1349" y="192"/>
                  </a:cubicBezTo>
                  <a:cubicBezTo>
                    <a:pt x="1236" y="192"/>
                    <a:pt x="1121" y="229"/>
                    <a:pt x="1024" y="309"/>
                  </a:cubicBezTo>
                  <a:cubicBezTo>
                    <a:pt x="933" y="116"/>
                    <a:pt x="737" y="1"/>
                    <a:pt x="5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97;p67">
              <a:extLst>
                <a:ext uri="{FF2B5EF4-FFF2-40B4-BE49-F238E27FC236}">
                  <a16:creationId xmlns:a16="http://schemas.microsoft.com/office/drawing/2014/main" id="{A1E878AE-53A1-1602-D164-4DDA5211BE77}"/>
                </a:ext>
              </a:extLst>
            </p:cNvPr>
            <p:cNvSpPr/>
            <p:nvPr/>
          </p:nvSpPr>
          <p:spPr>
            <a:xfrm>
              <a:off x="999745" y="2894720"/>
              <a:ext cx="218310" cy="353290"/>
            </a:xfrm>
            <a:custGeom>
              <a:avLst/>
              <a:gdLst/>
              <a:ahLst/>
              <a:cxnLst/>
              <a:rect l="l" t="t" r="r" b="b"/>
              <a:pathLst>
                <a:path w="6864" h="11108" extrusionOk="0">
                  <a:moveTo>
                    <a:pt x="6633" y="1"/>
                  </a:moveTo>
                  <a:cubicBezTo>
                    <a:pt x="6605" y="1"/>
                    <a:pt x="6577" y="7"/>
                    <a:pt x="6549" y="20"/>
                  </a:cubicBezTo>
                  <a:cubicBezTo>
                    <a:pt x="5918" y="282"/>
                    <a:pt x="5299" y="698"/>
                    <a:pt x="4703" y="1246"/>
                  </a:cubicBezTo>
                  <a:cubicBezTo>
                    <a:pt x="4644" y="1306"/>
                    <a:pt x="4620" y="1413"/>
                    <a:pt x="4703" y="1484"/>
                  </a:cubicBezTo>
                  <a:cubicBezTo>
                    <a:pt x="4735" y="1516"/>
                    <a:pt x="4778" y="1538"/>
                    <a:pt x="4824" y="1538"/>
                  </a:cubicBezTo>
                  <a:cubicBezTo>
                    <a:pt x="4862" y="1538"/>
                    <a:pt x="4903" y="1523"/>
                    <a:pt x="4941" y="1484"/>
                  </a:cubicBezTo>
                  <a:cubicBezTo>
                    <a:pt x="5430" y="1032"/>
                    <a:pt x="5918" y="675"/>
                    <a:pt x="6442" y="413"/>
                  </a:cubicBezTo>
                  <a:lnTo>
                    <a:pt x="6442" y="413"/>
                  </a:lnTo>
                  <a:cubicBezTo>
                    <a:pt x="6084" y="1579"/>
                    <a:pt x="5299" y="2603"/>
                    <a:pt x="4429" y="3449"/>
                  </a:cubicBezTo>
                  <a:cubicBezTo>
                    <a:pt x="4413" y="3444"/>
                    <a:pt x="4397" y="3442"/>
                    <a:pt x="4382" y="3442"/>
                  </a:cubicBezTo>
                  <a:cubicBezTo>
                    <a:pt x="4269" y="3442"/>
                    <a:pt x="4172" y="3548"/>
                    <a:pt x="4203" y="3663"/>
                  </a:cubicBezTo>
                  <a:cubicBezTo>
                    <a:pt x="4108" y="3746"/>
                    <a:pt x="4013" y="3842"/>
                    <a:pt x="3929" y="3913"/>
                  </a:cubicBezTo>
                  <a:cubicBezTo>
                    <a:pt x="3786" y="3711"/>
                    <a:pt x="3572" y="3508"/>
                    <a:pt x="3358" y="3425"/>
                  </a:cubicBezTo>
                  <a:cubicBezTo>
                    <a:pt x="3417" y="3330"/>
                    <a:pt x="3489" y="3234"/>
                    <a:pt x="3548" y="3115"/>
                  </a:cubicBezTo>
                  <a:cubicBezTo>
                    <a:pt x="3727" y="3258"/>
                    <a:pt x="3763" y="3318"/>
                    <a:pt x="3870" y="3318"/>
                  </a:cubicBezTo>
                  <a:cubicBezTo>
                    <a:pt x="4013" y="3318"/>
                    <a:pt x="4084" y="3127"/>
                    <a:pt x="3965" y="3020"/>
                  </a:cubicBezTo>
                  <a:lnTo>
                    <a:pt x="3751" y="2830"/>
                  </a:lnTo>
                  <a:cubicBezTo>
                    <a:pt x="3786" y="2758"/>
                    <a:pt x="3775" y="2782"/>
                    <a:pt x="3810" y="2734"/>
                  </a:cubicBezTo>
                  <a:cubicBezTo>
                    <a:pt x="3810" y="2734"/>
                    <a:pt x="3941" y="2544"/>
                    <a:pt x="3953" y="2544"/>
                  </a:cubicBezTo>
                  <a:lnTo>
                    <a:pt x="4358" y="2889"/>
                  </a:lnTo>
                  <a:cubicBezTo>
                    <a:pt x="4390" y="2916"/>
                    <a:pt x="4430" y="2928"/>
                    <a:pt x="4469" y="2928"/>
                  </a:cubicBezTo>
                  <a:cubicBezTo>
                    <a:pt x="4516" y="2928"/>
                    <a:pt x="4563" y="2910"/>
                    <a:pt x="4596" y="2877"/>
                  </a:cubicBezTo>
                  <a:cubicBezTo>
                    <a:pt x="4656" y="2794"/>
                    <a:pt x="4644" y="2699"/>
                    <a:pt x="4584" y="2639"/>
                  </a:cubicBezTo>
                  <a:lnTo>
                    <a:pt x="4167" y="2282"/>
                  </a:lnTo>
                  <a:cubicBezTo>
                    <a:pt x="4263" y="2139"/>
                    <a:pt x="4370" y="2020"/>
                    <a:pt x="4489" y="1901"/>
                  </a:cubicBezTo>
                  <a:cubicBezTo>
                    <a:pt x="4548" y="1830"/>
                    <a:pt x="4548" y="1722"/>
                    <a:pt x="4477" y="1663"/>
                  </a:cubicBezTo>
                  <a:cubicBezTo>
                    <a:pt x="4444" y="1636"/>
                    <a:pt x="4404" y="1621"/>
                    <a:pt x="4364" y="1621"/>
                  </a:cubicBezTo>
                  <a:cubicBezTo>
                    <a:pt x="4317" y="1621"/>
                    <a:pt x="4271" y="1641"/>
                    <a:pt x="4239" y="1687"/>
                  </a:cubicBezTo>
                  <a:cubicBezTo>
                    <a:pt x="4001" y="1937"/>
                    <a:pt x="3775" y="2222"/>
                    <a:pt x="3536" y="2532"/>
                  </a:cubicBezTo>
                  <a:cubicBezTo>
                    <a:pt x="3536" y="2532"/>
                    <a:pt x="3310" y="2830"/>
                    <a:pt x="3013" y="3306"/>
                  </a:cubicBezTo>
                  <a:cubicBezTo>
                    <a:pt x="2985" y="3304"/>
                    <a:pt x="2957" y="3303"/>
                    <a:pt x="2929" y="3303"/>
                  </a:cubicBezTo>
                  <a:cubicBezTo>
                    <a:pt x="2484" y="3303"/>
                    <a:pt x="2071" y="3569"/>
                    <a:pt x="1858" y="3973"/>
                  </a:cubicBezTo>
                  <a:cubicBezTo>
                    <a:pt x="1762" y="4151"/>
                    <a:pt x="1750" y="4330"/>
                    <a:pt x="1679" y="4449"/>
                  </a:cubicBezTo>
                  <a:cubicBezTo>
                    <a:pt x="1608" y="4568"/>
                    <a:pt x="1500" y="4687"/>
                    <a:pt x="1346" y="4770"/>
                  </a:cubicBezTo>
                  <a:cubicBezTo>
                    <a:pt x="1191" y="4866"/>
                    <a:pt x="1024" y="4913"/>
                    <a:pt x="846" y="4961"/>
                  </a:cubicBezTo>
                  <a:cubicBezTo>
                    <a:pt x="786" y="4973"/>
                    <a:pt x="679" y="5008"/>
                    <a:pt x="572" y="5020"/>
                  </a:cubicBezTo>
                  <a:cubicBezTo>
                    <a:pt x="369" y="5056"/>
                    <a:pt x="274" y="5330"/>
                    <a:pt x="441" y="5485"/>
                  </a:cubicBezTo>
                  <a:cubicBezTo>
                    <a:pt x="560" y="5580"/>
                    <a:pt x="679" y="5687"/>
                    <a:pt x="810" y="5759"/>
                  </a:cubicBezTo>
                  <a:cubicBezTo>
                    <a:pt x="838" y="5775"/>
                    <a:pt x="868" y="5783"/>
                    <a:pt x="897" y="5783"/>
                  </a:cubicBezTo>
                  <a:cubicBezTo>
                    <a:pt x="953" y="5783"/>
                    <a:pt x="1005" y="5754"/>
                    <a:pt x="1036" y="5699"/>
                  </a:cubicBezTo>
                  <a:cubicBezTo>
                    <a:pt x="1084" y="5628"/>
                    <a:pt x="1048" y="5520"/>
                    <a:pt x="977" y="5485"/>
                  </a:cubicBezTo>
                  <a:cubicBezTo>
                    <a:pt x="905" y="5437"/>
                    <a:pt x="834" y="5378"/>
                    <a:pt x="750" y="5318"/>
                  </a:cubicBezTo>
                  <a:cubicBezTo>
                    <a:pt x="1250" y="5199"/>
                    <a:pt x="1679" y="5044"/>
                    <a:pt x="1941" y="4616"/>
                  </a:cubicBezTo>
                  <a:cubicBezTo>
                    <a:pt x="2048" y="4437"/>
                    <a:pt x="2084" y="4246"/>
                    <a:pt x="2143" y="4116"/>
                  </a:cubicBezTo>
                  <a:cubicBezTo>
                    <a:pt x="2278" y="3831"/>
                    <a:pt x="2583" y="3626"/>
                    <a:pt x="2911" y="3626"/>
                  </a:cubicBezTo>
                  <a:cubicBezTo>
                    <a:pt x="3105" y="3626"/>
                    <a:pt x="3308" y="3698"/>
                    <a:pt x="3489" y="3865"/>
                  </a:cubicBezTo>
                  <a:cubicBezTo>
                    <a:pt x="3929" y="4270"/>
                    <a:pt x="3786" y="4985"/>
                    <a:pt x="3239" y="5330"/>
                  </a:cubicBezTo>
                  <a:cubicBezTo>
                    <a:pt x="2867" y="5559"/>
                    <a:pt x="2374" y="5719"/>
                    <a:pt x="1899" y="5719"/>
                  </a:cubicBezTo>
                  <a:cubicBezTo>
                    <a:pt x="1780" y="5719"/>
                    <a:pt x="1662" y="5709"/>
                    <a:pt x="1548" y="5687"/>
                  </a:cubicBezTo>
                  <a:cubicBezTo>
                    <a:pt x="1540" y="5686"/>
                    <a:pt x="1532" y="5686"/>
                    <a:pt x="1524" y="5686"/>
                  </a:cubicBezTo>
                  <a:cubicBezTo>
                    <a:pt x="1439" y="5686"/>
                    <a:pt x="1367" y="5742"/>
                    <a:pt x="1346" y="5818"/>
                  </a:cubicBezTo>
                  <a:cubicBezTo>
                    <a:pt x="1334" y="5913"/>
                    <a:pt x="1393" y="5997"/>
                    <a:pt x="1489" y="6009"/>
                  </a:cubicBezTo>
                  <a:cubicBezTo>
                    <a:pt x="1628" y="6035"/>
                    <a:pt x="1767" y="6048"/>
                    <a:pt x="1907" y="6048"/>
                  </a:cubicBezTo>
                  <a:cubicBezTo>
                    <a:pt x="2077" y="6048"/>
                    <a:pt x="2247" y="6029"/>
                    <a:pt x="2417" y="5997"/>
                  </a:cubicBezTo>
                  <a:cubicBezTo>
                    <a:pt x="2465" y="6937"/>
                    <a:pt x="3096" y="7675"/>
                    <a:pt x="3906" y="8033"/>
                  </a:cubicBezTo>
                  <a:cubicBezTo>
                    <a:pt x="4298" y="8199"/>
                    <a:pt x="4548" y="8592"/>
                    <a:pt x="4548" y="9009"/>
                  </a:cubicBezTo>
                  <a:cubicBezTo>
                    <a:pt x="4548" y="9342"/>
                    <a:pt x="4370" y="9580"/>
                    <a:pt x="4370" y="9580"/>
                  </a:cubicBezTo>
                  <a:cubicBezTo>
                    <a:pt x="3673" y="10434"/>
                    <a:pt x="2786" y="10777"/>
                    <a:pt x="1813" y="10777"/>
                  </a:cubicBezTo>
                  <a:cubicBezTo>
                    <a:pt x="1307" y="10777"/>
                    <a:pt x="777" y="10684"/>
                    <a:pt x="238" y="10521"/>
                  </a:cubicBezTo>
                  <a:cubicBezTo>
                    <a:pt x="224" y="10517"/>
                    <a:pt x="210" y="10516"/>
                    <a:pt x="196" y="10516"/>
                  </a:cubicBezTo>
                  <a:cubicBezTo>
                    <a:pt x="119" y="10516"/>
                    <a:pt x="54" y="10568"/>
                    <a:pt x="24" y="10628"/>
                  </a:cubicBezTo>
                  <a:cubicBezTo>
                    <a:pt x="0" y="10712"/>
                    <a:pt x="60" y="10807"/>
                    <a:pt x="131" y="10831"/>
                  </a:cubicBezTo>
                  <a:cubicBezTo>
                    <a:pt x="707" y="11009"/>
                    <a:pt x="1272" y="11107"/>
                    <a:pt x="1811" y="11107"/>
                  </a:cubicBezTo>
                  <a:cubicBezTo>
                    <a:pt x="2890" y="11107"/>
                    <a:pt x="3866" y="10716"/>
                    <a:pt x="4620" y="9795"/>
                  </a:cubicBezTo>
                  <a:cubicBezTo>
                    <a:pt x="4620" y="9783"/>
                    <a:pt x="4644" y="9783"/>
                    <a:pt x="4644" y="9759"/>
                  </a:cubicBezTo>
                  <a:cubicBezTo>
                    <a:pt x="5120" y="9045"/>
                    <a:pt x="4834" y="8068"/>
                    <a:pt x="4048" y="7723"/>
                  </a:cubicBezTo>
                  <a:cubicBezTo>
                    <a:pt x="3310" y="7414"/>
                    <a:pt x="2763" y="6747"/>
                    <a:pt x="2751" y="5913"/>
                  </a:cubicBezTo>
                  <a:cubicBezTo>
                    <a:pt x="3132" y="5794"/>
                    <a:pt x="3405" y="5628"/>
                    <a:pt x="3417" y="5616"/>
                  </a:cubicBezTo>
                  <a:cubicBezTo>
                    <a:pt x="3953" y="5282"/>
                    <a:pt x="4179" y="4687"/>
                    <a:pt x="4060" y="4187"/>
                  </a:cubicBezTo>
                  <a:cubicBezTo>
                    <a:pt x="5251" y="3234"/>
                    <a:pt x="6430" y="1818"/>
                    <a:pt x="6834" y="258"/>
                  </a:cubicBezTo>
                  <a:cubicBezTo>
                    <a:pt x="6864" y="121"/>
                    <a:pt x="6757" y="1"/>
                    <a:pt x="66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165C0DC-7C8D-E99C-E094-8420E546547B}"/>
              </a:ext>
            </a:extLst>
          </p:cNvPr>
          <p:cNvGrpSpPr/>
          <p:nvPr/>
        </p:nvGrpSpPr>
        <p:grpSpPr>
          <a:xfrm>
            <a:off x="5881145" y="577226"/>
            <a:ext cx="1205997" cy="688572"/>
            <a:chOff x="4648097" y="696033"/>
            <a:chExt cx="1205997" cy="688572"/>
          </a:xfrm>
        </p:grpSpPr>
        <p:sp>
          <p:nvSpPr>
            <p:cNvPr id="30" name="Google Shape;12911;p65">
              <a:extLst>
                <a:ext uri="{FF2B5EF4-FFF2-40B4-BE49-F238E27FC236}">
                  <a16:creationId xmlns:a16="http://schemas.microsoft.com/office/drawing/2014/main" id="{01C39D00-4012-EACF-E06A-49CA6298058D}"/>
                </a:ext>
              </a:extLst>
            </p:cNvPr>
            <p:cNvSpPr/>
            <p:nvPr/>
          </p:nvSpPr>
          <p:spPr>
            <a:xfrm>
              <a:off x="4648097" y="696033"/>
              <a:ext cx="672816" cy="67353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rgbClr val="93B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标注: 弯曲线形 30">
              <a:extLst>
                <a:ext uri="{FF2B5EF4-FFF2-40B4-BE49-F238E27FC236}">
                  <a16:creationId xmlns:a16="http://schemas.microsoft.com/office/drawing/2014/main" id="{346FDBAC-7ABA-8842-2232-04E4D0DC22B2}"/>
                </a:ext>
              </a:extLst>
            </p:cNvPr>
            <p:cNvSpPr/>
            <p:nvPr/>
          </p:nvSpPr>
          <p:spPr>
            <a:xfrm>
              <a:off x="5301210" y="922940"/>
              <a:ext cx="552884" cy="461665"/>
            </a:xfrm>
            <a:prstGeom prst="borderCallout2">
              <a:avLst>
                <a:gd name="adj1" fmla="val 70467"/>
                <a:gd name="adj2" fmla="val 446"/>
                <a:gd name="adj3" fmla="val 117783"/>
                <a:gd name="adj4" fmla="val -17285"/>
                <a:gd name="adj5" fmla="val 108649"/>
                <a:gd name="adj6" fmla="val -30084"/>
              </a:avLst>
            </a:prstGeom>
            <a:noFill/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solidFill>
                    <a:srgbClr val="CFD9E0"/>
                  </a:solidFill>
                  <a:latin typeface="Consolas" panose="020B06090202040302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wc</a:t>
              </a:r>
              <a:endParaRPr lang="zh-CN" altLang="en-US" sz="1800" dirty="0">
                <a:solidFill>
                  <a:srgbClr val="CFD9E0"/>
                </a:solidFill>
                <a:latin typeface="Consolas" panose="020B06090202040302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379644A5-F55C-38DD-955B-12F193C8FB6C}"/>
              </a:ext>
            </a:extLst>
          </p:cNvPr>
          <p:cNvSpPr/>
          <p:nvPr/>
        </p:nvSpPr>
        <p:spPr>
          <a:xfrm flipV="1">
            <a:off x="2896113" y="1314691"/>
            <a:ext cx="4011718" cy="868217"/>
          </a:xfrm>
          <a:custGeom>
            <a:avLst/>
            <a:gdLst>
              <a:gd name="connsiteX0" fmla="*/ 0 w 3787140"/>
              <a:gd name="connsiteY0" fmla="*/ 670578 h 673098"/>
              <a:gd name="connsiteX1" fmla="*/ 1402080 w 3787140"/>
              <a:gd name="connsiteY1" fmla="*/ 18 h 673098"/>
              <a:gd name="connsiteX2" fmla="*/ 2941320 w 3787140"/>
              <a:gd name="connsiteY2" fmla="*/ 647718 h 673098"/>
              <a:gd name="connsiteX3" fmla="*/ 3787140 w 3787140"/>
              <a:gd name="connsiteY3" fmla="*/ 480078 h 67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7140" h="673098">
                <a:moveTo>
                  <a:pt x="0" y="670578"/>
                </a:moveTo>
                <a:cubicBezTo>
                  <a:pt x="455930" y="337203"/>
                  <a:pt x="911860" y="3828"/>
                  <a:pt x="1402080" y="18"/>
                </a:cubicBezTo>
                <a:cubicBezTo>
                  <a:pt x="1892300" y="-3792"/>
                  <a:pt x="2543810" y="567708"/>
                  <a:pt x="2941320" y="647718"/>
                </a:cubicBezTo>
                <a:cubicBezTo>
                  <a:pt x="3338830" y="727728"/>
                  <a:pt x="3562985" y="603903"/>
                  <a:pt x="3787140" y="480078"/>
                </a:cubicBezTo>
              </a:path>
            </a:pathLst>
          </a:custGeom>
          <a:noFill/>
          <a:ln w="38100">
            <a:solidFill>
              <a:srgbClr val="CFD9E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2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语句情感偏向分析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11483" y="555939"/>
            <a:ext cx="208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情感偏向分析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FD21F55-9F06-FE04-FB00-38700EAD168A}"/>
              </a:ext>
            </a:extLst>
          </p:cNvPr>
          <p:cNvSpPr txBox="1"/>
          <p:nvPr/>
        </p:nvSpPr>
        <p:spPr>
          <a:xfrm>
            <a:off x="1193258" y="1416025"/>
            <a:ext cx="2257013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关键代码及处理结果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27C789-DDE2-13F9-3C7D-B045577498E7}"/>
              </a:ext>
            </a:extLst>
          </p:cNvPr>
          <p:cNvSpPr txBox="1"/>
          <p:nvPr/>
        </p:nvSpPr>
        <p:spPr>
          <a:xfrm>
            <a:off x="6570842" y="3405977"/>
            <a:ext cx="1981200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情感占比分布图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72C5B7-1F92-80C1-DA54-BD661367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94" y="1968543"/>
            <a:ext cx="3718128" cy="2479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56EB24-D65E-C324-A41E-2AAA910653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72" r="13086" b="8060"/>
          <a:stretch/>
        </p:blipFill>
        <p:spPr>
          <a:xfrm>
            <a:off x="6206647" y="838823"/>
            <a:ext cx="2278798" cy="2272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5B2199-B3EE-E038-54B9-8B25D65E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858" y="3723641"/>
            <a:ext cx="3492578" cy="59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A538D6-3B79-DBDA-4D71-A4D581C2D2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72" r="13086" b="8060"/>
          <a:stretch/>
        </p:blipFill>
        <p:spPr>
          <a:xfrm>
            <a:off x="6138487" y="688516"/>
            <a:ext cx="2662380" cy="2655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语句情感波动分析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11482" y="555939"/>
            <a:ext cx="266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语句情感波动分析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FD21F55-9F06-FE04-FB00-38700EAD168A}"/>
              </a:ext>
            </a:extLst>
          </p:cNvPr>
          <p:cNvSpPr txBox="1"/>
          <p:nvPr/>
        </p:nvSpPr>
        <p:spPr>
          <a:xfrm>
            <a:off x="2501316" y="2202443"/>
            <a:ext cx="1288078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关键代码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27C789-DDE2-13F9-3C7D-B045577498E7}"/>
              </a:ext>
            </a:extLst>
          </p:cNvPr>
          <p:cNvSpPr txBox="1"/>
          <p:nvPr/>
        </p:nvSpPr>
        <p:spPr>
          <a:xfrm>
            <a:off x="6225540" y="4125303"/>
            <a:ext cx="1981200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情感波动图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577EC-D8A4-2C39-D8D4-02FB3486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94" y="2676323"/>
            <a:ext cx="4092898" cy="1633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F6CFE5-173D-C79A-9A52-8B9B7EC83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0" t="5330" r="5809" b="4144"/>
          <a:stretch/>
        </p:blipFill>
        <p:spPr>
          <a:xfrm>
            <a:off x="4763066" y="888589"/>
            <a:ext cx="4189868" cy="3204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84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 of </a:t>
            </a:r>
            <a:r>
              <a:rPr lang="en-US" sz="1400" dirty="0" err="1">
                <a:solidFill>
                  <a:schemeClr val="accent3"/>
                </a:solidFill>
              </a:rPr>
              <a:t>BigData</a:t>
            </a:r>
            <a:r>
              <a:rPr lang="en-US" sz="1400" dirty="0">
                <a:solidFill>
                  <a:schemeClr val="accent3"/>
                </a:solidFill>
              </a:rPr>
              <a:t> Technology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87915" y="91525"/>
            <a:ext cx="553212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solidFill>
                  <a:schemeClr val="accent6"/>
                </a:solidFill>
              </a:rPr>
              <a:t>TieBaAnalyse</a:t>
            </a:r>
            <a:r>
              <a:rPr lang="en-US" altLang="zh-CN" sz="1400" dirty="0">
                <a:solidFill>
                  <a:schemeClr val="accent6"/>
                </a:solidFill>
              </a:rPr>
              <a:t>·</a:t>
            </a:r>
            <a:r>
              <a:rPr lang="zh-CN" altLang="en-US" sz="14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贴吧数据分析平台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项目业务细节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贴子回复统计</a:t>
            </a:r>
            <a:endParaRPr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64CA6-9FFD-2E63-2C6B-1D3C07DA123A}"/>
              </a:ext>
            </a:extLst>
          </p:cNvPr>
          <p:cNvSpPr txBox="1"/>
          <p:nvPr/>
        </p:nvSpPr>
        <p:spPr>
          <a:xfrm>
            <a:off x="1811483" y="555939"/>
            <a:ext cx="208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FD9E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Fira Code"/>
              </a:rPr>
              <a:t>贴子回复统计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04902A-C7D2-8D18-C279-42D428691E87}"/>
              </a:ext>
            </a:extLst>
          </p:cNvPr>
          <p:cNvGrpSpPr/>
          <p:nvPr/>
        </p:nvGrpSpPr>
        <p:grpSpPr>
          <a:xfrm>
            <a:off x="1193258" y="538843"/>
            <a:ext cx="590672" cy="511598"/>
            <a:chOff x="1759915" y="1704533"/>
            <a:chExt cx="1061824" cy="919679"/>
          </a:xfrm>
        </p:grpSpPr>
        <p:grpSp>
          <p:nvGrpSpPr>
            <p:cNvPr id="48" name="Google Shape;15345;p69">
              <a:extLst>
                <a:ext uri="{FF2B5EF4-FFF2-40B4-BE49-F238E27FC236}">
                  <a16:creationId xmlns:a16="http://schemas.microsoft.com/office/drawing/2014/main" id="{686993F4-25E7-66F0-3797-90C86F0005C0}"/>
                </a:ext>
              </a:extLst>
            </p:cNvPr>
            <p:cNvGrpSpPr/>
            <p:nvPr/>
          </p:nvGrpSpPr>
          <p:grpSpPr>
            <a:xfrm>
              <a:off x="1834583" y="1919237"/>
              <a:ext cx="912507" cy="557396"/>
              <a:chOff x="6967702" y="1516359"/>
              <a:chExt cx="608842" cy="371906"/>
            </a:xfrm>
            <a:solidFill>
              <a:srgbClr val="869FB2"/>
            </a:solidFill>
          </p:grpSpPr>
          <p:sp>
            <p:nvSpPr>
              <p:cNvPr id="49" name="Google Shape;15346;p69">
                <a:extLst>
                  <a:ext uri="{FF2B5EF4-FFF2-40B4-BE49-F238E27FC236}">
                    <a16:creationId xmlns:a16="http://schemas.microsoft.com/office/drawing/2014/main" id="{8C1B9AC4-35C5-0E72-9816-F96EF7241CD8}"/>
                  </a:ext>
                </a:extLst>
              </p:cNvPr>
              <p:cNvSpPr/>
              <p:nvPr/>
            </p:nvSpPr>
            <p:spPr>
              <a:xfrm>
                <a:off x="6967702" y="1516359"/>
                <a:ext cx="608842" cy="371906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47;p69">
                <a:extLst>
                  <a:ext uri="{FF2B5EF4-FFF2-40B4-BE49-F238E27FC236}">
                    <a16:creationId xmlns:a16="http://schemas.microsoft.com/office/drawing/2014/main" id="{B5ABE15C-1651-9F06-A883-37329E0AC4A3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348;p69">
                <a:extLst>
                  <a:ext uri="{FF2B5EF4-FFF2-40B4-BE49-F238E27FC236}">
                    <a16:creationId xmlns:a16="http://schemas.microsoft.com/office/drawing/2014/main" id="{D4E8D04B-2055-332C-0A37-F38E7B089438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349;p69">
                <a:extLst>
                  <a:ext uri="{FF2B5EF4-FFF2-40B4-BE49-F238E27FC236}">
                    <a16:creationId xmlns:a16="http://schemas.microsoft.com/office/drawing/2014/main" id="{75EA4117-5ADF-488D-2FCB-9F5157D0CE44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350;p69">
                <a:extLst>
                  <a:ext uri="{FF2B5EF4-FFF2-40B4-BE49-F238E27FC236}">
                    <a16:creationId xmlns:a16="http://schemas.microsoft.com/office/drawing/2014/main" id="{C8E199F7-BFE8-8671-0A04-6FCB64964783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351;p69">
                <a:extLst>
                  <a:ext uri="{FF2B5EF4-FFF2-40B4-BE49-F238E27FC236}">
                    <a16:creationId xmlns:a16="http://schemas.microsoft.com/office/drawing/2014/main" id="{B39FD357-9708-727A-3B8C-BF19803CB970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352;p69">
                <a:extLst>
                  <a:ext uri="{FF2B5EF4-FFF2-40B4-BE49-F238E27FC236}">
                    <a16:creationId xmlns:a16="http://schemas.microsoft.com/office/drawing/2014/main" id="{BF820A19-015E-8F67-082A-5BC10BF1B0AC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53;p69">
                <a:extLst>
                  <a:ext uri="{FF2B5EF4-FFF2-40B4-BE49-F238E27FC236}">
                    <a16:creationId xmlns:a16="http://schemas.microsoft.com/office/drawing/2014/main" id="{3EA1E293-E51B-669D-D038-0B50CFF63D9D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Google Shape;10112;p59">
              <a:extLst>
                <a:ext uri="{FF2B5EF4-FFF2-40B4-BE49-F238E27FC236}">
                  <a16:creationId xmlns:a16="http://schemas.microsoft.com/office/drawing/2014/main" id="{EA8DA0B8-078A-5107-0CD4-4C1F441F4226}"/>
                </a:ext>
              </a:extLst>
            </p:cNvPr>
            <p:cNvSpPr/>
            <p:nvPr/>
          </p:nvSpPr>
          <p:spPr>
            <a:xfrm>
              <a:off x="1759915" y="1704533"/>
              <a:ext cx="1061824" cy="919679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635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FD21F55-9F06-FE04-FB00-38700EAD168A}"/>
              </a:ext>
            </a:extLst>
          </p:cNvPr>
          <p:cNvSpPr txBox="1"/>
          <p:nvPr/>
        </p:nvSpPr>
        <p:spPr>
          <a:xfrm>
            <a:off x="2478145" y="2090916"/>
            <a:ext cx="1140616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关键代码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27C789-DDE2-13F9-3C7D-B045577498E7}"/>
              </a:ext>
            </a:extLst>
          </p:cNvPr>
          <p:cNvSpPr txBox="1"/>
          <p:nvPr/>
        </p:nvSpPr>
        <p:spPr>
          <a:xfrm>
            <a:off x="5867400" y="3548341"/>
            <a:ext cx="1981200" cy="369332"/>
          </a:xfrm>
          <a:prstGeom prst="rect">
            <a:avLst/>
          </a:prstGeom>
          <a:noFill/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CFD9E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贴子回复统计图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23081D-0A20-59C2-22E8-9474F2D49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58" y="2629045"/>
            <a:ext cx="4433176" cy="1780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FDCA51-1F37-FFDC-A49D-8FA564B890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6" t="6918" r="6177"/>
          <a:stretch/>
        </p:blipFill>
        <p:spPr>
          <a:xfrm>
            <a:off x="4452464" y="825331"/>
            <a:ext cx="4472540" cy="2531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76143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66FF99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648</Words>
  <Application>Microsoft Office PowerPoint</Application>
  <PresentationFormat>全屏显示(16:9)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黑体</vt:lpstr>
      <vt:lpstr>Arial</vt:lpstr>
      <vt:lpstr>Consolas</vt:lpstr>
      <vt:lpstr>Fira Code</vt:lpstr>
      <vt:lpstr>Programming Language Workshop for Beginners by Slidesgo</vt:lpstr>
      <vt:lpstr>TieBaAnalyse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BJUT OnlineJudge {</dc:title>
  <dc:creator>David205x</dc:creator>
  <cp:lastModifiedBy>常David205x</cp:lastModifiedBy>
  <cp:revision>13</cp:revision>
  <dcterms:modified xsi:type="dcterms:W3CDTF">2022-11-28T15:19:47Z</dcterms:modified>
</cp:coreProperties>
</file>