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sldIdLst>
    <p:sldId id="256" r:id="rId3"/>
    <p:sldId id="258" r:id="rId4"/>
    <p:sldId id="259" r:id="rId5"/>
    <p:sldId id="260" r:id="rId6"/>
    <p:sldId id="261" r:id="rId7"/>
    <p:sldId id="269" r:id="rId8"/>
    <p:sldId id="262" r:id="rId9"/>
    <p:sldId id="257" r:id="rId10"/>
    <p:sldId id="264" r:id="rId11"/>
    <p:sldId id="263" r:id="rId12"/>
    <p:sldId id="265" r:id="rId13"/>
    <p:sldId id="266" r:id="rId14"/>
    <p:sldId id="267" r:id="rId15"/>
    <p:sldId id="268" r:id="rId16"/>
    <p:sldId id="270" r:id="rId17"/>
    <p:sldId id="272" r:id="rId18"/>
    <p:sldId id="271" r:id="rId19"/>
    <p:sldId id="273" r:id="rId20"/>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8">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336" y="298"/>
      </p:cViewPr>
      <p:guideLst>
        <p:guide orient="horz" pos="216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image" Target="../media/image1.jpeg"/><Relationship Id="rId4"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ags" Target="../tags/tag70.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2.xml"/><Relationship Id="rId1" Type="http://schemas.openxmlformats.org/officeDocument/2006/relationships/tags" Target="../tags/tag71.xml"/><Relationship Id="rId4" Type="http://schemas.openxmlformats.org/officeDocument/2006/relationships/image" Target="../media/image3.jpe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ags" Target="../tags/tag7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ags" Target="../tags/tag74.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2.xml"/><Relationship Id="rId1" Type="http://schemas.openxmlformats.org/officeDocument/2006/relationships/tags" Target="../tags/tag7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ags" Target="../tags/tag76.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ags" Target="../tags/tag77.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ags" Target="../tags/tag78.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 Id="rId5" Type="http://schemas.openxmlformats.org/officeDocument/2006/relationships/image" Target="../media/image5.jpeg"/><Relationship Id="rId4"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84.xml"/><Relationship Id="rId7" Type="http://schemas.openxmlformats.org/officeDocument/2006/relationships/image" Target="../media/image2.jpeg"/><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slideMaster" Target="../slideMasters/slideMaster2.xml"/><Relationship Id="rId5" Type="http://schemas.openxmlformats.org/officeDocument/2006/relationships/tags" Target="../tags/tag86.xml"/><Relationship Id="rId4" Type="http://schemas.openxmlformats.org/officeDocument/2006/relationships/tags" Target="../tags/tag85.xml"/></Relationships>
</file>

<file path=ppt/slideLayouts/_rels/slideLayout24.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89.xml"/><Relationship Id="rId7" Type="http://schemas.openxmlformats.org/officeDocument/2006/relationships/tags" Target="../tags/tag93.xml"/><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tags" Target="../tags/tag92.xml"/><Relationship Id="rId5" Type="http://schemas.openxmlformats.org/officeDocument/2006/relationships/tags" Target="../tags/tag91.xml"/><Relationship Id="rId4" Type="http://schemas.openxmlformats.org/officeDocument/2006/relationships/tags" Target="../tags/tag90.xml"/><Relationship Id="rId9" Type="http://schemas.openxmlformats.org/officeDocument/2006/relationships/image" Target="../media/image2.jpeg"/></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101.xml"/><Relationship Id="rId3" Type="http://schemas.openxmlformats.org/officeDocument/2006/relationships/tags" Target="../tags/tag96.xml"/><Relationship Id="rId7" Type="http://schemas.openxmlformats.org/officeDocument/2006/relationships/tags" Target="../tags/tag100.xml"/><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tags" Target="../tags/tag99.xml"/><Relationship Id="rId5" Type="http://schemas.openxmlformats.org/officeDocument/2006/relationships/tags" Target="../tags/tag98.xml"/><Relationship Id="rId10" Type="http://schemas.openxmlformats.org/officeDocument/2006/relationships/image" Target="../media/image2.jpeg"/><Relationship Id="rId4" Type="http://schemas.openxmlformats.org/officeDocument/2006/relationships/tags" Target="../tags/tag97.xml"/><Relationship Id="rId9"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109.xml"/><Relationship Id="rId3" Type="http://schemas.openxmlformats.org/officeDocument/2006/relationships/tags" Target="../tags/tag104.xml"/><Relationship Id="rId7" Type="http://schemas.openxmlformats.org/officeDocument/2006/relationships/tags" Target="../tags/tag108.xml"/><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tags" Target="../tags/tag107.xml"/><Relationship Id="rId5" Type="http://schemas.openxmlformats.org/officeDocument/2006/relationships/tags" Target="../tags/tag106.xml"/><Relationship Id="rId10" Type="http://schemas.openxmlformats.org/officeDocument/2006/relationships/image" Target="../media/image2.jpeg"/><Relationship Id="rId4" Type="http://schemas.openxmlformats.org/officeDocument/2006/relationships/tags" Target="../tags/tag105.xml"/><Relationship Id="rId9"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117.xml"/><Relationship Id="rId3" Type="http://schemas.openxmlformats.org/officeDocument/2006/relationships/tags" Target="../tags/tag112.xml"/><Relationship Id="rId7" Type="http://schemas.openxmlformats.org/officeDocument/2006/relationships/tags" Target="../tags/tag116.xml"/><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tags" Target="../tags/tag115.xml"/><Relationship Id="rId5" Type="http://schemas.openxmlformats.org/officeDocument/2006/relationships/tags" Target="../tags/tag114.xml"/><Relationship Id="rId10" Type="http://schemas.openxmlformats.org/officeDocument/2006/relationships/image" Target="../media/image2.jpeg"/><Relationship Id="rId4" Type="http://schemas.openxmlformats.org/officeDocument/2006/relationships/tags" Target="../tags/tag113.xml"/><Relationship Id="rId9"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125.xml"/><Relationship Id="rId3" Type="http://schemas.openxmlformats.org/officeDocument/2006/relationships/tags" Target="../tags/tag120.xml"/><Relationship Id="rId7" Type="http://schemas.openxmlformats.org/officeDocument/2006/relationships/tags" Target="../tags/tag124.xml"/><Relationship Id="rId12" Type="http://schemas.openxmlformats.org/officeDocument/2006/relationships/image" Target="../media/image2.jpeg"/><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tags" Target="../tags/tag123.xml"/><Relationship Id="rId11" Type="http://schemas.openxmlformats.org/officeDocument/2006/relationships/slideMaster" Target="../slideMasters/slideMaster2.xml"/><Relationship Id="rId5" Type="http://schemas.openxmlformats.org/officeDocument/2006/relationships/tags" Target="../tags/tag122.xml"/><Relationship Id="rId10" Type="http://schemas.openxmlformats.org/officeDocument/2006/relationships/tags" Target="../tags/tag127.xml"/><Relationship Id="rId4" Type="http://schemas.openxmlformats.org/officeDocument/2006/relationships/tags" Target="../tags/tag121.xml"/><Relationship Id="rId9" Type="http://schemas.openxmlformats.org/officeDocument/2006/relationships/tags" Target="../tags/tag126.xml"/></Relationships>
</file>

<file path=ppt/slideLayouts/_rels/slideLayout2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30.xml"/><Relationship Id="rId7" Type="http://schemas.openxmlformats.org/officeDocument/2006/relationships/tags" Target="../tags/tag134.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 Id="rId9"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Master" Target="../slideMasters/slideMaster1.xml"/><Relationship Id="rId5" Type="http://schemas.openxmlformats.org/officeDocument/2006/relationships/tags" Target="../tags/tag54.xml"/><Relationship Id="rId4" Type="http://schemas.openxmlformats.org/officeDocument/2006/relationships/tags" Target="../tags/tag5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2022/11/30</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2022/11/30</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2022/11/30</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3" name="图片 2" descr="背景图案&#10;&#10;描述已自动生成"/>
          <p:cNvPicPr>
            <a:picLocks noChangeAspect="1"/>
          </p:cNvPicPr>
          <p:nvPr>
            <p:custDataLst>
              <p:tags r:id="rId1"/>
            </p:custDataLst>
          </p:nvPr>
        </p:nvPicPr>
        <p:blipFill>
          <a:blip r:embed="rId5"/>
          <a:stretch>
            <a:fillRect/>
          </a:stretch>
        </p:blipFill>
        <p:spPr>
          <a:xfrm>
            <a:off x="-37" y="0"/>
            <a:ext cx="12192075" cy="6858000"/>
          </a:xfrm>
          <a:prstGeom prst="rect">
            <a:avLst/>
          </a:prstGeom>
        </p:spPr>
      </p:pic>
      <p:sp>
        <p:nvSpPr>
          <p:cNvPr id="16" name="日期占位符 15"/>
          <p:cNvSpPr>
            <a:spLocks noGrp="1"/>
          </p:cNvSpPr>
          <p:nvPr>
            <p:ph type="dt" sz="half" idx="10"/>
          </p:nvPr>
        </p:nvSpPr>
        <p:spPr/>
        <p:txBody>
          <a:bodyPr/>
          <a:lstStyle>
            <a:lvl1pPr>
              <a:defRPr>
                <a:latin typeface="Arial" panose="020B0604020202020204" pitchFamily="34" charset="0"/>
                <a:ea typeface="汉仪粗简黑简" charset="0"/>
                <a:cs typeface="汉仪粗简黑简" charset="0"/>
              </a:defRPr>
            </a:lvl1pPr>
          </a:lstStyle>
          <a:p>
            <a:fld id="{760FBDFE-C587-4B4C-A407-44438C67B59E}" type="datetimeFigureOut">
              <a:rPr lang="zh-CN" altLang="en-US" smtClean="0"/>
              <a:t>2022/11/30</a:t>
            </a:fld>
            <a:endParaRPr lang="zh-CN" altLang="en-US"/>
          </a:p>
        </p:txBody>
      </p:sp>
      <p:sp>
        <p:nvSpPr>
          <p:cNvPr id="17" name="页脚占位符 16"/>
          <p:cNvSpPr>
            <a:spLocks noGrp="1"/>
          </p:cNvSpPr>
          <p:nvPr>
            <p:ph type="ftr" sz="quarter" idx="11"/>
          </p:nvPr>
        </p:nvSpPr>
        <p:spPr/>
        <p:txBody>
          <a:bodyPr/>
          <a:lstStyle>
            <a:lvl1pPr>
              <a:defRPr>
                <a:latin typeface="Arial" panose="020B0604020202020204" pitchFamily="34" charset="0"/>
                <a:ea typeface="汉仪粗简黑简" charset="0"/>
                <a:cs typeface="汉仪粗简黑简" charset="0"/>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Arial" panose="020B0604020202020204" pitchFamily="34" charset="0"/>
                <a:ea typeface="汉仪粗简黑简" charset="0"/>
                <a:cs typeface="汉仪粗简黑简" charset="0"/>
              </a:defRPr>
            </a:lvl1pPr>
          </a:lstStyle>
          <a:p>
            <a:fld id="{49AE70B2-8BF9-45C0-BB95-33D1B9D3A854}" type="slidenum">
              <a:rPr lang="zh-CN" altLang="en-US" smtClean="0"/>
              <a:t>‹#›</a:t>
            </a:fld>
            <a:endParaRPr lang="zh-CN" altLang="en-US" dirty="0"/>
          </a:p>
        </p:txBody>
      </p:sp>
      <p:sp>
        <p:nvSpPr>
          <p:cNvPr id="2" name="标题 2"/>
          <p:cNvSpPr>
            <a:spLocks noGrp="1"/>
          </p:cNvSpPr>
          <p:nvPr>
            <p:ph type="ctrTitle" idx="1" hasCustomPrompt="1"/>
            <p:custDataLst>
              <p:tags r:id="rId2"/>
            </p:custDataLst>
          </p:nvPr>
        </p:nvSpPr>
        <p:spPr>
          <a:xfrm>
            <a:off x="2153285" y="2343451"/>
            <a:ext cx="7885836" cy="1626893"/>
          </a:xfrm>
          <a:noFill/>
        </p:spPr>
        <p:txBody>
          <a:bodyPr vert="horz" wrap="square" lIns="0" tIns="0" rIns="0" bIns="0" rtlCol="0" anchor="ctr" anchorCtr="0">
            <a:normAutofit/>
          </a:bodyPr>
          <a:lstStyle>
            <a:lvl1pPr marL="0" marR="0" algn="ctr" defTabSz="914400" rtl="0" eaLnBrk="1" fontAlgn="auto" latinLnBrk="0" hangingPunct="0">
              <a:lnSpc>
                <a:spcPct val="100000"/>
              </a:lnSpc>
              <a:spcBef>
                <a:spcPts val="0"/>
              </a:spcBef>
              <a:spcAft>
                <a:spcPts val="0"/>
              </a:spcAft>
              <a:buClrTx/>
              <a:buSzTx/>
              <a:buFontTx/>
              <a:buNone/>
              <a:defRPr kumimoji="0" lang="zh-CN" altLang="en-US" sz="9800" b="0" i="0" u="none" strike="noStrike" kern="0" cap="none" spc="0" normalizeH="0" baseline="0" noProof="1" dirty="0">
                <a:ln>
                  <a:noFill/>
                </a:ln>
                <a:solidFill>
                  <a:srgbClr val="000000"/>
                </a:solidFill>
                <a:effectLst/>
                <a:uFillTx/>
                <a:latin typeface="Arial" panose="020B0604020202020204" pitchFamily="34" charset="0"/>
                <a:ea typeface="汉仪粗黑 简" charset="0"/>
                <a:cs typeface="+mj-cs"/>
              </a:defRPr>
            </a:lvl1pPr>
          </a:lstStyle>
          <a:p>
            <a:pPr lvl="0"/>
            <a:r>
              <a:rPr>
                <a:sym typeface="+mn-ea"/>
              </a:rPr>
              <a:t>编辑标题</a:t>
            </a:r>
          </a:p>
        </p:txBody>
      </p:sp>
      <p:sp>
        <p:nvSpPr>
          <p:cNvPr id="4" name="副标题 3"/>
          <p:cNvSpPr>
            <a:spLocks noGrp="1"/>
          </p:cNvSpPr>
          <p:nvPr>
            <p:ph type="subTitle" idx="2" hasCustomPrompt="1"/>
            <p:custDataLst>
              <p:tags r:id="rId3"/>
            </p:custDataLst>
          </p:nvPr>
        </p:nvSpPr>
        <p:spPr>
          <a:xfrm>
            <a:off x="7181131" y="3994323"/>
            <a:ext cx="2222121" cy="489613"/>
          </a:xfrm>
          <a:noFill/>
        </p:spPr>
        <p:txBody>
          <a:bodyPr vert="horz" wrap="square" lIns="0" tIns="0" rIns="0" bIns="0" rtlCol="0" anchor="ctr">
            <a:normAutofit/>
          </a:bodyPr>
          <a:lstStyle>
            <a:lvl1pPr marL="0" marR="0" indent="-228600" algn="ctr" defTabSz="914400" rtl="0" eaLnBrk="1" fontAlgn="auto" latinLnBrk="0" hangingPunct="0">
              <a:lnSpc>
                <a:spcPct val="100000"/>
              </a:lnSpc>
              <a:spcBef>
                <a:spcPts val="0"/>
              </a:spcBef>
              <a:spcAft>
                <a:spcPts val="0"/>
              </a:spcAft>
              <a:buClrTx/>
              <a:buSzTx/>
              <a:buFontTx/>
              <a:buNone/>
              <a:defRPr kumimoji="0" lang="zh-CN" altLang="en-US" sz="3100" b="0" i="0" u="none" strike="noStrike" kern="0" cap="none" spc="300" normalizeH="0" baseline="0" noProof="1" dirty="0">
                <a:ln>
                  <a:noFill/>
                </a:ln>
                <a:solidFill>
                  <a:schemeClr val="dk1">
                    <a:lumMod val="85000"/>
                    <a:lumOff val="15000"/>
                  </a:schemeClr>
                </a:solidFill>
                <a:effectLst/>
                <a:uFillTx/>
                <a:latin typeface="Arial" panose="020B0604020202020204" pitchFamily="34" charset="0"/>
                <a:ea typeface="汉仪粗简黑简" charset="0"/>
                <a:cs typeface="+mj-cs"/>
                <a:sym typeface="+mn-ea"/>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a:sym typeface="+mn-ea"/>
              </a:rPr>
              <a:t>单击此处编辑副标题</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descr="图形用户界面, 文本, 应用程序&#10;&#10;描述已自动生成"/>
          <p:cNvPicPr>
            <a:picLocks noChangeAspect="1"/>
          </p:cNvPicPr>
          <p:nvPr>
            <p:custDataLst>
              <p:tags r:id="rId1"/>
            </p:custDataLst>
          </p:nvPr>
        </p:nvPicPr>
        <p:blipFill>
          <a:blip r:embed="rId3"/>
          <a:stretch>
            <a:fillRect/>
          </a:stretch>
        </p:blipFill>
        <p:spPr>
          <a:xfrm>
            <a:off x="-37" y="0"/>
            <a:ext cx="12192075" cy="685800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粗简黑简" charset="0"/>
                <a:cs typeface="+mj-cs"/>
                <a:sym typeface="+mn-ea"/>
              </a:defRPr>
            </a:lvl1pPr>
          </a:lstStyle>
          <a:p>
            <a:pPr lvl="0"/>
            <a:r>
              <a:rPr dirty="0">
                <a:sym typeface="+mn-ea"/>
              </a:rPr>
              <a:t>单击此处编辑母版标题样式</a:t>
            </a:r>
          </a:p>
        </p:txBody>
      </p:sp>
      <p:sp>
        <p:nvSpPr>
          <p:cNvPr id="3" name="内容占位符 2"/>
          <p:cNvSpPr>
            <a:spLocks noGrp="1"/>
          </p:cNvSpPr>
          <p:nvPr>
            <p:ph idx="1"/>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charset="0"/>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charset="0"/>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charset="0"/>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charset="0"/>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charset="0"/>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nvPr>
        </p:nvSpPr>
        <p:spPr/>
        <p:txBody>
          <a:bodyPr/>
          <a:lstStyle>
            <a:lvl1pPr>
              <a:defRPr>
                <a:latin typeface="Arial" panose="020B0604020202020204" pitchFamily="34" charset="0"/>
                <a:ea typeface="汉仪粗简黑简" charset="0"/>
                <a:cs typeface="汉仪粗简黑简" charset="0"/>
              </a:defRPr>
            </a:lvl1pPr>
          </a:lstStyle>
          <a:p>
            <a:fld id="{760FBDFE-C587-4B4C-A407-44438C67B59E}" type="datetimeFigureOut">
              <a:rPr lang="zh-CN" altLang="en-US" smtClean="0"/>
              <a:t>2022/11/30</a:t>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汉仪粗简黑简" charset="0"/>
                <a:cs typeface="汉仪粗简黑简" charset="0"/>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汉仪粗简黑简" charset="0"/>
                <a:cs typeface="汉仪粗简黑简" charset="0"/>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3" name="图片 2" descr="图形用户界面, 文本, 应用程序, 聊天或短信&#10;&#10;描述已自动生成"/>
          <p:cNvPicPr>
            <a:picLocks noChangeAspect="1"/>
          </p:cNvPicPr>
          <p:nvPr>
            <p:custDataLst>
              <p:tags r:id="rId1"/>
            </p:custDataLst>
          </p:nvPr>
        </p:nvPicPr>
        <p:blipFill>
          <a:blip r:embed="rId4"/>
          <a:stretch>
            <a:fillRect/>
          </a:stretch>
        </p:blipFill>
        <p:spPr>
          <a:xfrm>
            <a:off x="-37" y="0"/>
            <a:ext cx="12192075" cy="6858000"/>
          </a:xfrm>
          <a:prstGeom prst="rect">
            <a:avLst/>
          </a:prstGeom>
        </p:spPr>
      </p:pic>
      <p:sp>
        <p:nvSpPr>
          <p:cNvPr id="4" name="日期占位符 3"/>
          <p:cNvSpPr>
            <a:spLocks noGrp="1"/>
          </p:cNvSpPr>
          <p:nvPr>
            <p:ph type="dt" sz="half" idx="10"/>
          </p:nvPr>
        </p:nvSpPr>
        <p:spPr/>
        <p:txBody>
          <a:bodyPr/>
          <a:lstStyle>
            <a:lvl1pPr>
              <a:defRPr>
                <a:latin typeface="Arial" panose="020B0604020202020204" pitchFamily="34" charset="0"/>
                <a:ea typeface="汉仪粗简黑简" charset="0"/>
                <a:cs typeface="汉仪粗简黑简" charset="0"/>
              </a:defRPr>
            </a:lvl1pPr>
          </a:lstStyle>
          <a:p>
            <a:fld id="{760FBDFE-C587-4B4C-A407-44438C67B59E}" type="datetimeFigureOut">
              <a:rPr lang="zh-CN" altLang="en-US" smtClean="0"/>
              <a:t>2022/11/30</a:t>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汉仪粗简黑简" charset="0"/>
                <a:cs typeface="汉仪粗简黑简" charset="0"/>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汉仪粗简黑简" charset="0"/>
                <a:cs typeface="汉仪粗简黑简" charset="0"/>
              </a:defRPr>
            </a:lvl1pPr>
          </a:lstStyle>
          <a:p>
            <a:fld id="{49AE70B2-8BF9-45C0-BB95-33D1B9D3A854}" type="slidenum">
              <a:rPr lang="zh-CN" altLang="en-US" smtClean="0"/>
              <a:t>‹#›</a:t>
            </a:fld>
            <a:endParaRPr lang="zh-CN" altLang="en-US"/>
          </a:p>
        </p:txBody>
      </p:sp>
      <p:sp>
        <p:nvSpPr>
          <p:cNvPr id="2" name="标题 1"/>
          <p:cNvSpPr>
            <a:spLocks noGrp="1"/>
          </p:cNvSpPr>
          <p:nvPr>
            <p:ph type="ctrTitle" idx="1" hasCustomPrompt="1"/>
            <p:custDataLst>
              <p:tags r:id="rId2"/>
            </p:custDataLst>
          </p:nvPr>
        </p:nvSpPr>
        <p:spPr>
          <a:xfrm>
            <a:off x="4845585" y="2717106"/>
            <a:ext cx="3898366" cy="836235"/>
          </a:xfrm>
          <a:noFill/>
        </p:spPr>
        <p:txBody>
          <a:bodyPr vert="horz" wrap="square" lIns="101600" tIns="38100" rIns="76200" bIns="38100" rtlCol="0" anchor="b" anchorCtr="0">
            <a:normAutofit/>
          </a:bodyPr>
          <a:lstStyle>
            <a:lvl1pPr marL="0" marR="0" algn="l" defTabSz="914400" rtl="0" eaLnBrk="1" fontAlgn="auto" latinLnBrk="0" hangingPunct="1">
              <a:lnSpc>
                <a:spcPct val="100000"/>
              </a:lnSpc>
              <a:spcBef>
                <a:spcPct val="0"/>
              </a:spcBef>
              <a:buClrTx/>
              <a:buSzTx/>
              <a:buFontTx/>
              <a:buNone/>
              <a:defRPr kumimoji="0" lang="zh-CN" altLang="en-US" sz="4400" b="1" i="0" u="none" strike="noStrike" kern="1200" cap="none" spc="0" normalizeH="0" baseline="0" noProof="1" dirty="0">
                <a:solidFill>
                  <a:schemeClr val="dk1"/>
                </a:solidFill>
                <a:uFillTx/>
                <a:latin typeface="Arial" panose="020B0604020202020204" pitchFamily="34" charset="0"/>
                <a:ea typeface="汉仪粗黑 简" charset="0"/>
                <a:cs typeface="+mn-cs"/>
              </a:defRPr>
            </a:lvl1pPr>
          </a:lstStyle>
          <a:p>
            <a:pPr lvl="0"/>
            <a:r>
              <a:rPr>
                <a:sym typeface="+mn-ea"/>
              </a:rPr>
              <a:t>编辑标题</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图片 7" descr="图形用户界面, 文本, 应用程序&#10;&#10;描述已自动生成"/>
          <p:cNvPicPr>
            <a:picLocks noChangeAspect="1"/>
          </p:cNvPicPr>
          <p:nvPr>
            <p:custDataLst>
              <p:tags r:id="rId1"/>
            </p:custDataLst>
          </p:nvPr>
        </p:nvPicPr>
        <p:blipFill>
          <a:blip r:embed="rId3"/>
          <a:stretch>
            <a:fillRect/>
          </a:stretch>
        </p:blipFill>
        <p:spPr>
          <a:xfrm>
            <a:off x="-37" y="0"/>
            <a:ext cx="12192075" cy="685800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粗简黑简" charset="0"/>
                <a:cs typeface="+mj-cs"/>
                <a:sym typeface="+mn-ea"/>
              </a:defRPr>
            </a:lvl1pPr>
          </a:lstStyle>
          <a:p>
            <a:pPr lvl="0"/>
            <a:r>
              <a:rPr>
                <a:sym typeface="+mn-ea"/>
              </a:rPr>
              <a:t>单击此处编辑母版标题样式</a:t>
            </a:r>
          </a:p>
        </p:txBody>
      </p:sp>
      <p:sp>
        <p:nvSpPr>
          <p:cNvPr id="3" name="内容占位符 2"/>
          <p:cNvSpPr>
            <a:spLocks noGrp="1"/>
          </p:cNvSpPr>
          <p:nvPr>
            <p:ph sz="half" idx="1"/>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charset="0"/>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charset="0"/>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charset="0"/>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charset="0"/>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charset="0"/>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汉仪粗简黑简" charset="0"/>
              </a:defRPr>
            </a:lvl1pPr>
            <a:lvl2pPr eaLnBrk="1" fontAlgn="auto" latinLnBrk="0" hangingPunct="1">
              <a:defRPr sz="1600">
                <a:solidFill>
                  <a:schemeClr val="tx1"/>
                </a:solidFill>
                <a:latin typeface="Arial" panose="020B0604020202020204" pitchFamily="34" charset="0"/>
                <a:ea typeface="汉仪粗简黑简" charset="0"/>
              </a:defRPr>
            </a:lvl2pPr>
            <a:lvl3pPr eaLnBrk="1" fontAlgn="auto" latinLnBrk="0" hangingPunct="1">
              <a:defRPr sz="1600">
                <a:solidFill>
                  <a:schemeClr val="tx1"/>
                </a:solidFill>
                <a:latin typeface="Arial" panose="020B0604020202020204" pitchFamily="34" charset="0"/>
                <a:ea typeface="汉仪粗简黑简" charset="0"/>
              </a:defRPr>
            </a:lvl3pPr>
            <a:lvl4pPr eaLnBrk="1" fontAlgn="auto" latinLnBrk="0" hangingPunct="1">
              <a:defRPr sz="1600">
                <a:solidFill>
                  <a:schemeClr val="tx1"/>
                </a:solidFill>
                <a:latin typeface="Arial" panose="020B0604020202020204" pitchFamily="34" charset="0"/>
                <a:ea typeface="汉仪粗简黑简" charset="0"/>
              </a:defRPr>
            </a:lvl4pPr>
            <a:lvl5pPr eaLnBrk="1" fontAlgn="auto" latinLnBrk="0" hangingPunct="1">
              <a:defRPr sz="1600">
                <a:solidFill>
                  <a:schemeClr val="tx1"/>
                </a:solidFill>
                <a:latin typeface="Arial" panose="020B0604020202020204" pitchFamily="34" charset="0"/>
                <a:ea typeface="汉仪粗简黑简"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lvl1pPr>
              <a:defRPr>
                <a:latin typeface="Arial" panose="020B0604020202020204" pitchFamily="34" charset="0"/>
                <a:ea typeface="汉仪粗简黑简" charset="0"/>
                <a:cs typeface="汉仪粗简黑简" charset="0"/>
              </a:defRPr>
            </a:lvl1pPr>
          </a:lstStyle>
          <a:p>
            <a:fld id="{760FBDFE-C587-4B4C-A407-44438C67B59E}" type="datetimeFigureOut">
              <a:rPr lang="zh-CN" altLang="en-US" smtClean="0"/>
              <a:t>2022/11/30</a:t>
            </a:fld>
            <a:endParaRPr lang="zh-CN" altLang="en-US"/>
          </a:p>
        </p:txBody>
      </p:sp>
      <p:sp>
        <p:nvSpPr>
          <p:cNvPr id="6" name="页脚占位符 5"/>
          <p:cNvSpPr>
            <a:spLocks noGrp="1"/>
          </p:cNvSpPr>
          <p:nvPr>
            <p:ph type="ftr" sz="quarter" idx="11"/>
          </p:nvPr>
        </p:nvSpPr>
        <p:spPr/>
        <p:txBody>
          <a:bodyPr/>
          <a:lstStyle>
            <a:lvl1pPr>
              <a:defRPr>
                <a:latin typeface="Arial" panose="020B0604020202020204" pitchFamily="34" charset="0"/>
                <a:ea typeface="汉仪粗简黑简" charset="0"/>
                <a:cs typeface="汉仪粗简黑简" charset="0"/>
              </a:defRPr>
            </a:lvl1pPr>
          </a:lstStyle>
          <a:p>
            <a:endParaRPr lang="zh-CN" altLang="en-US"/>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汉仪粗简黑简" charset="0"/>
                <a:cs typeface="汉仪粗简黑简" charset="0"/>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图片 9" descr="图形用户界面, 文本, 应用程序&#10;&#10;描述已自动生成"/>
          <p:cNvPicPr>
            <a:picLocks noChangeAspect="1"/>
          </p:cNvPicPr>
          <p:nvPr>
            <p:custDataLst>
              <p:tags r:id="rId1"/>
            </p:custDataLst>
          </p:nvPr>
        </p:nvPicPr>
        <p:blipFill>
          <a:blip r:embed="rId3"/>
          <a:stretch>
            <a:fillRect/>
          </a:stretch>
        </p:blipFill>
        <p:spPr>
          <a:xfrm>
            <a:off x="-37" y="0"/>
            <a:ext cx="12192075" cy="685800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粗简黑简" charset="0"/>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汉仪粗简黑简"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charset="0"/>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charset="0"/>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charset="0"/>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charset="0"/>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charset="0"/>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汉仪粗简黑简" charset="0"/>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charset="0"/>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charset="0"/>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charset="0"/>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charset="0"/>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charset="0"/>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nvPr>
        </p:nvSpPr>
        <p:spPr/>
        <p:txBody>
          <a:bodyPr/>
          <a:lstStyle>
            <a:lvl1pPr>
              <a:defRPr>
                <a:latin typeface="Arial" panose="020B0604020202020204" pitchFamily="34" charset="0"/>
                <a:ea typeface="汉仪粗简黑简" charset="0"/>
                <a:cs typeface="汉仪粗简黑简" charset="0"/>
              </a:defRPr>
            </a:lvl1pPr>
          </a:lstStyle>
          <a:p>
            <a:fld id="{760FBDFE-C587-4B4C-A407-44438C67B59E}" type="datetimeFigureOut">
              <a:rPr lang="zh-CN" altLang="en-US" smtClean="0"/>
              <a:t>2022/11/30</a:t>
            </a:fld>
            <a:endParaRPr lang="zh-CN" altLang="en-US"/>
          </a:p>
        </p:txBody>
      </p:sp>
      <p:sp>
        <p:nvSpPr>
          <p:cNvPr id="8" name="页脚占位符 7"/>
          <p:cNvSpPr>
            <a:spLocks noGrp="1"/>
          </p:cNvSpPr>
          <p:nvPr>
            <p:ph type="ftr" sz="quarter" idx="11"/>
          </p:nvPr>
        </p:nvSpPr>
        <p:spPr/>
        <p:txBody>
          <a:bodyPr/>
          <a:lstStyle>
            <a:lvl1pPr>
              <a:defRPr>
                <a:latin typeface="Arial" panose="020B0604020202020204" pitchFamily="34" charset="0"/>
                <a:ea typeface="汉仪粗简黑简" charset="0"/>
                <a:cs typeface="汉仪粗简黑简" charset="0"/>
              </a:defRPr>
            </a:lvl1pPr>
          </a:lstStyle>
          <a:p>
            <a:endParaRPr lang="zh-CN" altLang="en-US"/>
          </a:p>
        </p:txBody>
      </p:sp>
      <p:sp>
        <p:nvSpPr>
          <p:cNvPr id="9" name="灯片编号占位符 8"/>
          <p:cNvSpPr>
            <a:spLocks noGrp="1"/>
          </p:cNvSpPr>
          <p:nvPr>
            <p:ph type="sldNum" sz="quarter" idx="12"/>
          </p:nvPr>
        </p:nvSpPr>
        <p:spPr/>
        <p:txBody>
          <a:bodyPr/>
          <a:lstStyle>
            <a:lvl1pPr>
              <a:defRPr>
                <a:latin typeface="Arial" panose="020B0604020202020204" pitchFamily="34" charset="0"/>
                <a:ea typeface="汉仪粗简黑简" charset="0"/>
                <a:cs typeface="汉仪粗简黑简" charset="0"/>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图片 5" descr="图表&#10;&#10;描述已自动生成"/>
          <p:cNvPicPr>
            <a:picLocks noChangeAspect="1"/>
          </p:cNvPicPr>
          <p:nvPr>
            <p:custDataLst>
              <p:tags r:id="rId1"/>
            </p:custDataLst>
          </p:nvPr>
        </p:nvPicPr>
        <p:blipFill>
          <a:blip r:embed="rId3"/>
          <a:stretch>
            <a:fillRect/>
          </a:stretch>
        </p:blipFill>
        <p:spPr>
          <a:xfrm>
            <a:off x="-37" y="0"/>
            <a:ext cx="12192075" cy="6858000"/>
          </a:xfrm>
          <a:prstGeom prst="rect">
            <a:avLst/>
          </a:prstGeom>
        </p:spPr>
      </p:pic>
      <p:sp>
        <p:nvSpPr>
          <p:cNvPr id="2" name="标题 1"/>
          <p:cNvSpPr>
            <a:spLocks noGrp="1"/>
          </p:cNvSpPr>
          <p:nvPr>
            <p:ph type="title"/>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粗简黑简" charset="0"/>
                <a:cs typeface="+mj-cs"/>
                <a:sym typeface="+mn-ea"/>
              </a:defRPr>
            </a:lvl1pPr>
          </a:lstStyle>
          <a:p>
            <a:pPr lvl="0"/>
            <a:r>
              <a:rPr>
                <a:sym typeface="+mn-ea"/>
              </a:rPr>
              <a:t>单击此处编辑母版标题样式</a:t>
            </a:r>
          </a:p>
        </p:txBody>
      </p:sp>
      <p:sp>
        <p:nvSpPr>
          <p:cNvPr id="3" name="日期占位符 2"/>
          <p:cNvSpPr>
            <a:spLocks noGrp="1"/>
          </p:cNvSpPr>
          <p:nvPr>
            <p:ph type="dt" sz="half" idx="10"/>
          </p:nvPr>
        </p:nvSpPr>
        <p:spPr/>
        <p:txBody>
          <a:bodyPr/>
          <a:lstStyle>
            <a:lvl1pPr>
              <a:defRPr>
                <a:latin typeface="Arial" panose="020B0604020202020204" pitchFamily="34" charset="0"/>
                <a:ea typeface="汉仪粗简黑简" charset="0"/>
                <a:cs typeface="汉仪粗简黑简" charset="0"/>
              </a:defRPr>
            </a:lvl1pPr>
          </a:lstStyle>
          <a:p>
            <a:fld id="{760FBDFE-C587-4B4C-A407-44438C67B59E}" type="datetimeFigureOut">
              <a:rPr lang="zh-CN" altLang="en-US" smtClean="0"/>
              <a:t>2022/11/30</a:t>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汉仪粗简黑简" charset="0"/>
                <a:cs typeface="汉仪粗简黑简" charset="0"/>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汉仪粗简黑简" charset="0"/>
                <a:cs typeface="汉仪粗简黑简" charset="0"/>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atin typeface="Arial" panose="020B0604020202020204" pitchFamily="34" charset="0"/>
                <a:ea typeface="汉仪粗简黑简" charset="0"/>
                <a:cs typeface="汉仪粗简黑简" charset="0"/>
              </a:defRPr>
            </a:lvl1pPr>
          </a:lstStyle>
          <a:p>
            <a:fld id="{760FBDFE-C587-4B4C-A407-44438C67B59E}" type="datetimeFigureOut">
              <a:rPr lang="zh-CN" altLang="en-US" smtClean="0"/>
              <a:t>2022/11/30</a:t>
            </a:fld>
            <a:endParaRPr lang="zh-CN" altLang="en-US"/>
          </a:p>
        </p:txBody>
      </p:sp>
      <p:sp>
        <p:nvSpPr>
          <p:cNvPr id="3" name="页脚占位符 2"/>
          <p:cNvSpPr>
            <a:spLocks noGrp="1"/>
          </p:cNvSpPr>
          <p:nvPr>
            <p:ph type="ftr" sz="quarter" idx="11"/>
          </p:nvPr>
        </p:nvSpPr>
        <p:spPr/>
        <p:txBody>
          <a:bodyPr/>
          <a:lstStyle>
            <a:lvl1pPr>
              <a:defRPr>
                <a:latin typeface="Arial" panose="020B0604020202020204" pitchFamily="34" charset="0"/>
                <a:ea typeface="汉仪粗简黑简" charset="0"/>
                <a:cs typeface="汉仪粗简黑简" charset="0"/>
              </a:defRPr>
            </a:lvl1pPr>
          </a:lstStyle>
          <a:p>
            <a:endParaRPr lang="zh-CN" altLang="en-US"/>
          </a:p>
        </p:txBody>
      </p:sp>
      <p:sp>
        <p:nvSpPr>
          <p:cNvPr id="4" name="灯片编号占位符 3"/>
          <p:cNvSpPr>
            <a:spLocks noGrp="1"/>
          </p:cNvSpPr>
          <p:nvPr>
            <p:ph type="sldNum" sz="quarter" idx="12"/>
          </p:nvPr>
        </p:nvSpPr>
        <p:spPr/>
        <p:txBody>
          <a:bodyPr/>
          <a:lstStyle>
            <a:lvl1pPr>
              <a:defRPr>
                <a:latin typeface="Arial" panose="020B0604020202020204" pitchFamily="34" charset="0"/>
                <a:ea typeface="汉仪粗简黑简" charset="0"/>
                <a:cs typeface="汉仪粗简黑简" charset="0"/>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8" name="图片 7" descr="图形用户界面, 文本, 应用程序&#10;&#10;描述已自动生成"/>
          <p:cNvPicPr>
            <a:picLocks noChangeAspect="1"/>
          </p:cNvPicPr>
          <p:nvPr>
            <p:custDataLst>
              <p:tags r:id="rId1"/>
            </p:custDataLst>
          </p:nvPr>
        </p:nvPicPr>
        <p:blipFill>
          <a:blip r:embed="rId3"/>
          <a:stretch>
            <a:fillRect/>
          </a:stretch>
        </p:blipFill>
        <p:spPr>
          <a:xfrm>
            <a:off x="-37" y="0"/>
            <a:ext cx="12192075" cy="6858000"/>
          </a:xfrm>
          <a:prstGeom prst="rect">
            <a:avLst/>
          </a:prstGeom>
        </p:spPr>
      </p:pic>
      <p:sp>
        <p:nvSpPr>
          <p:cNvPr id="2" name="标题 1"/>
          <p:cNvSpPr>
            <a:spLocks noGrp="1"/>
          </p:cNvSpPr>
          <p:nvPr>
            <p:ph type="title"/>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粗简黑简" charset="0"/>
                <a:cs typeface="+mj-cs"/>
                <a:sym typeface="+mn-ea"/>
              </a:defRPr>
            </a:lvl1pPr>
          </a:lstStyle>
          <a:p>
            <a:pPr lvl="0"/>
            <a:r>
              <a:rPr dirty="0">
                <a:sym typeface="+mn-ea"/>
              </a:rPr>
              <a:t>单击此处编辑母版标题样式</a:t>
            </a:r>
          </a:p>
        </p:txBody>
      </p:sp>
      <p:sp>
        <p:nvSpPr>
          <p:cNvPr id="3" name="图片占位符 2"/>
          <p:cNvSpPr>
            <a:spLocks noGrp="1"/>
          </p:cNvSpPr>
          <p:nvPr>
            <p:ph type="pic" idx="1"/>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charset="0"/>
                <a:cs typeface="汉仪粗简黑简" charset="0"/>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charset="0"/>
                <a:cs typeface="+mn-cs"/>
                <a:sym typeface="+mn-ea"/>
              </a:defRPr>
            </a:lvl1pPr>
          </a:lstStyle>
          <a:p>
            <a:pPr lvl="0"/>
            <a:r>
              <a:rPr>
                <a:sym typeface="+mn-ea"/>
              </a:rPr>
              <a:t>单击此处编辑母版文本样式</a:t>
            </a:r>
          </a:p>
        </p:txBody>
      </p:sp>
      <p:sp>
        <p:nvSpPr>
          <p:cNvPr id="5" name="日期占位符 4"/>
          <p:cNvSpPr>
            <a:spLocks noGrp="1"/>
          </p:cNvSpPr>
          <p:nvPr>
            <p:ph type="dt" sz="half" idx="10"/>
          </p:nvPr>
        </p:nvSpPr>
        <p:spPr/>
        <p:txBody>
          <a:bodyPr/>
          <a:lstStyle>
            <a:lvl1pPr>
              <a:defRPr>
                <a:latin typeface="Arial" panose="020B0604020202020204" pitchFamily="34" charset="0"/>
                <a:ea typeface="汉仪粗简黑简" charset="0"/>
                <a:cs typeface="汉仪粗简黑简" charset="0"/>
              </a:defRPr>
            </a:lvl1pPr>
          </a:lstStyle>
          <a:p>
            <a:fld id="{9EFD9D74-47D9-4702-A33C-335B63B48DBF}" type="datetimeFigureOut">
              <a:rPr lang="zh-CN" altLang="en-US" smtClean="0"/>
              <a:t>2022/11/30</a:t>
            </a:fld>
            <a:endParaRPr lang="zh-CN" altLang="en-US" dirty="0"/>
          </a:p>
        </p:txBody>
      </p:sp>
      <p:sp>
        <p:nvSpPr>
          <p:cNvPr id="6" name="页脚占位符 5"/>
          <p:cNvSpPr>
            <a:spLocks noGrp="1"/>
          </p:cNvSpPr>
          <p:nvPr>
            <p:ph type="ftr" sz="quarter" idx="11"/>
          </p:nvPr>
        </p:nvSpPr>
        <p:spPr/>
        <p:txBody>
          <a:bodyPr/>
          <a:lstStyle>
            <a:lvl1pPr>
              <a:defRPr>
                <a:latin typeface="Arial" panose="020B0604020202020204" pitchFamily="34" charset="0"/>
                <a:ea typeface="汉仪粗简黑简" charset="0"/>
                <a:cs typeface="汉仪粗简黑简" charset="0"/>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汉仪粗简黑简" charset="0"/>
                <a:cs typeface="汉仪粗简黑简" charset="0"/>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2022/11/30</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图片 6" descr="图形用户界面, 文本, 应用程序&#10;&#10;描述已自动生成"/>
          <p:cNvPicPr>
            <a:picLocks noChangeAspect="1"/>
          </p:cNvPicPr>
          <p:nvPr>
            <p:custDataLst>
              <p:tags r:id="rId1"/>
            </p:custDataLst>
          </p:nvPr>
        </p:nvPicPr>
        <p:blipFill>
          <a:blip r:embed="rId3"/>
          <a:stretch>
            <a:fillRect/>
          </a:stretch>
        </p:blipFill>
        <p:spPr>
          <a:xfrm>
            <a:off x="-37" y="0"/>
            <a:ext cx="12192075" cy="6858000"/>
          </a:xfrm>
          <a:prstGeom prst="rect">
            <a:avLst/>
          </a:prstGeom>
        </p:spPr>
      </p:pic>
      <p:sp>
        <p:nvSpPr>
          <p:cNvPr id="2" name="竖排标题 1"/>
          <p:cNvSpPr>
            <a:spLocks noGrp="1"/>
          </p:cNvSpPr>
          <p:nvPr>
            <p:ph type="title" orient="ver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粗简黑简" charset="0"/>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汉仪粗简黑简" charset="0"/>
              </a:defRPr>
            </a:lvl1pPr>
            <a:lvl2pPr indent="0" eaLnBrk="1" fontAlgn="auto" latinLnBrk="0" hangingPunct="1">
              <a:defRPr>
                <a:solidFill>
                  <a:schemeClr val="tx1"/>
                </a:solidFill>
                <a:latin typeface="Arial" panose="020B0604020202020204" pitchFamily="34" charset="0"/>
                <a:ea typeface="汉仪粗简黑简" charset="0"/>
              </a:defRPr>
            </a:lvl2pPr>
            <a:lvl3pPr indent="0" eaLnBrk="1" fontAlgn="auto" latinLnBrk="0" hangingPunct="1">
              <a:defRPr>
                <a:solidFill>
                  <a:schemeClr val="tx1"/>
                </a:solidFill>
                <a:latin typeface="Arial" panose="020B0604020202020204" pitchFamily="34" charset="0"/>
                <a:ea typeface="汉仪粗简黑简" charset="0"/>
              </a:defRPr>
            </a:lvl3pPr>
            <a:lvl4pPr indent="0" eaLnBrk="1" fontAlgn="auto" latinLnBrk="0" hangingPunct="1">
              <a:defRPr>
                <a:solidFill>
                  <a:schemeClr val="tx1"/>
                </a:solidFill>
                <a:latin typeface="Arial" panose="020B0604020202020204" pitchFamily="34" charset="0"/>
                <a:ea typeface="汉仪粗简黑简" charset="0"/>
              </a:defRPr>
            </a:lvl4pPr>
            <a:lvl5pPr indent="0" eaLnBrk="1" fontAlgn="auto" latinLnBrk="0" hangingPunct="1">
              <a:defRPr>
                <a:solidFill>
                  <a:schemeClr val="tx1"/>
                </a:solidFill>
                <a:latin typeface="Arial" panose="020B0604020202020204" pitchFamily="34" charset="0"/>
                <a:ea typeface="汉仪粗简黑简"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atin typeface="Arial" panose="020B0604020202020204" pitchFamily="34" charset="0"/>
                <a:ea typeface="汉仪粗简黑简" charset="0"/>
                <a:cs typeface="汉仪粗简黑简" charset="0"/>
              </a:defRPr>
            </a:lvl1pPr>
          </a:lstStyle>
          <a:p>
            <a:fld id="{760FBDFE-C587-4B4C-A407-44438C67B59E}" type="datetimeFigureOut">
              <a:rPr lang="zh-CN" altLang="en-US" smtClean="0"/>
              <a:t>2022/11/30</a:t>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汉仪粗简黑简" charset="0"/>
                <a:cs typeface="汉仪粗简黑简" charset="0"/>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汉仪粗简黑简" charset="0"/>
                <a:cs typeface="汉仪粗简黑简" charset="0"/>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2" name="图片 1" descr="图形用户界面, 文本, 应用程序&#10;&#10;描述已自动生成"/>
          <p:cNvPicPr>
            <a:picLocks noChangeAspect="1"/>
          </p:cNvPicPr>
          <p:nvPr>
            <p:custDataLst>
              <p:tags r:id="rId1"/>
            </p:custDataLst>
          </p:nvPr>
        </p:nvPicPr>
        <p:blipFill>
          <a:blip r:embed="rId3"/>
          <a:stretch>
            <a:fillRect/>
          </a:stretch>
        </p:blipFill>
        <p:spPr>
          <a:xfrm>
            <a:off x="-37" y="0"/>
            <a:ext cx="12192075" cy="685800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汉仪粗简黑简" charset="0"/>
                <a:cs typeface="汉仪粗简黑简" charset="0"/>
              </a:defRPr>
            </a:lvl1pPr>
          </a:lstStyle>
          <a:p>
            <a:fld id="{760FBDFE-C587-4B4C-A407-44438C67B59E}" type="datetimeFigureOut">
              <a:rPr lang="zh-CN" altLang="en-US" smtClean="0"/>
              <a:t>2022/11/30</a:t>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汉仪粗简黑简" charset="0"/>
                <a:cs typeface="汉仪粗简黑简" charset="0"/>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汉仪粗简黑简" charset="0"/>
                <a:cs typeface="汉仪粗简黑简" charset="0"/>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669930" y="952508"/>
            <a:ext cx="10852237" cy="5388907"/>
          </a:xfrm>
        </p:spPr>
        <p:txBody>
          <a:bodyPr/>
          <a:lstStyle>
            <a:lvl1pPr>
              <a:defRPr>
                <a:solidFill>
                  <a:schemeClr val="tx1"/>
                </a:solidFill>
                <a:latin typeface="Arial" panose="020B0604020202020204" pitchFamily="34" charset="0"/>
                <a:ea typeface="汉仪粗简黑简" charset="0"/>
              </a:defRPr>
            </a:lvl1pPr>
            <a:lvl2pPr>
              <a:defRPr>
                <a:solidFill>
                  <a:schemeClr val="tx1"/>
                </a:solidFill>
                <a:latin typeface="Arial" panose="020B0604020202020204" pitchFamily="34" charset="0"/>
                <a:ea typeface="汉仪粗简黑简" charset="0"/>
              </a:defRPr>
            </a:lvl2pPr>
            <a:lvl3pPr>
              <a:defRPr>
                <a:solidFill>
                  <a:schemeClr val="tx1"/>
                </a:solidFill>
                <a:latin typeface="Arial" panose="020B0604020202020204" pitchFamily="34" charset="0"/>
                <a:ea typeface="汉仪粗简黑简" charset="0"/>
              </a:defRPr>
            </a:lvl3pPr>
            <a:lvl4pPr>
              <a:defRPr>
                <a:solidFill>
                  <a:schemeClr val="tx1"/>
                </a:solidFill>
                <a:latin typeface="Arial" panose="020B0604020202020204" pitchFamily="34" charset="0"/>
                <a:ea typeface="汉仪粗简黑简" charset="0"/>
              </a:defRPr>
            </a:lvl4pPr>
            <a:lvl5pPr>
              <a:defRPr>
                <a:solidFill>
                  <a:schemeClr val="tx1"/>
                </a:solidFill>
                <a:latin typeface="Arial" panose="020B0604020202020204" pitchFamily="34" charset="0"/>
                <a:ea typeface="汉仪粗简黑简"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2" name="图片 1" descr="背景图案&#10;&#10;描述已自动生成"/>
          <p:cNvPicPr>
            <a:picLocks noChangeAspect="1"/>
          </p:cNvPicPr>
          <p:nvPr>
            <p:custDataLst>
              <p:tags r:id="rId1"/>
            </p:custDataLst>
          </p:nvPr>
        </p:nvPicPr>
        <p:blipFill>
          <a:blip r:embed="rId5"/>
          <a:stretch>
            <a:fillRect/>
          </a:stretch>
        </p:blipFill>
        <p:spPr>
          <a:xfrm>
            <a:off x="-37" y="0"/>
            <a:ext cx="12192075" cy="685800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汉仪粗简黑简" charset="0"/>
                <a:cs typeface="汉仪粗简黑简" charset="0"/>
              </a:defRPr>
            </a:lvl1pPr>
          </a:lstStyle>
          <a:p>
            <a:fld id="{760FBDFE-C587-4B4C-A407-44438C67B59E}" type="datetimeFigureOut">
              <a:rPr lang="zh-CN" altLang="en-US" smtClean="0"/>
              <a:t>2022/11/30</a:t>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汉仪粗简黑简" charset="0"/>
                <a:cs typeface="汉仪粗简黑简" charset="0"/>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汉仪粗简黑简" charset="0"/>
                <a:cs typeface="汉仪粗简黑简" charset="0"/>
              </a:defRPr>
            </a:lvl1pPr>
          </a:lstStyle>
          <a:p>
            <a:fld id="{49AE70B2-8BF9-45C0-BB95-33D1B9D3A854}" type="slidenum">
              <a:rPr lang="zh-CN" altLang="en-US" smtClean="0"/>
              <a:t>‹#›</a:t>
            </a:fld>
            <a:endParaRPr lang="zh-CN" altLang="en-US"/>
          </a:p>
        </p:txBody>
      </p:sp>
      <p:sp>
        <p:nvSpPr>
          <p:cNvPr id="6" name="标题 2"/>
          <p:cNvSpPr>
            <a:spLocks noGrp="1"/>
          </p:cNvSpPr>
          <p:nvPr>
            <p:ph type="title" idx="1" hasCustomPrompt="1"/>
            <p:custDataLst>
              <p:tags r:id="rId2"/>
            </p:custDataLst>
          </p:nvPr>
        </p:nvSpPr>
        <p:spPr>
          <a:xfrm>
            <a:off x="2153285" y="2343451"/>
            <a:ext cx="7885836" cy="1626893"/>
          </a:xfrm>
          <a:noFill/>
        </p:spPr>
        <p:txBody>
          <a:bodyPr vert="horz" wrap="square" lIns="0" tIns="0" rIns="0" bIns="0" rtlCol="0" anchor="ctr" anchorCtr="0">
            <a:normAutofit/>
          </a:bodyPr>
          <a:lstStyle>
            <a:lvl1pPr marL="0" marR="0" algn="ctr" defTabSz="914400" rtl="0" eaLnBrk="1" fontAlgn="auto" latinLnBrk="0" hangingPunct="0">
              <a:lnSpc>
                <a:spcPct val="100000"/>
              </a:lnSpc>
              <a:spcBef>
                <a:spcPts val="0"/>
              </a:spcBef>
              <a:spcAft>
                <a:spcPts val="0"/>
              </a:spcAft>
              <a:buClrTx/>
              <a:buSzTx/>
              <a:buFontTx/>
              <a:buNone/>
              <a:defRPr kumimoji="0" lang="zh-CN" altLang="en-US" sz="9800" b="0" i="0" u="none" strike="noStrike" kern="0" cap="none" spc="0" normalizeH="0" baseline="0" noProof="1" dirty="0">
                <a:ln>
                  <a:noFill/>
                </a:ln>
                <a:solidFill>
                  <a:srgbClr val="000000"/>
                </a:solidFill>
                <a:effectLst/>
                <a:uFillTx/>
                <a:latin typeface="Arial" panose="020B0604020202020204" pitchFamily="34" charset="0"/>
                <a:ea typeface="汉仪粗黑 简" charset="0"/>
                <a:cs typeface="汉仪粗黑 简" charset="0"/>
              </a:defRPr>
            </a:lvl1pPr>
          </a:lstStyle>
          <a:p>
            <a:pPr lvl="0"/>
            <a:r>
              <a:rPr>
                <a:sym typeface="+mn-ea"/>
              </a:rPr>
              <a:t>编辑标题</a:t>
            </a:r>
          </a:p>
        </p:txBody>
      </p:sp>
      <p:sp>
        <p:nvSpPr>
          <p:cNvPr id="7" name="文本占位符 3"/>
          <p:cNvSpPr>
            <a:spLocks noGrp="1"/>
          </p:cNvSpPr>
          <p:nvPr>
            <p:ph type="body" idx="2" hasCustomPrompt="1"/>
            <p:custDataLst>
              <p:tags r:id="rId3"/>
            </p:custDataLst>
          </p:nvPr>
        </p:nvSpPr>
        <p:spPr>
          <a:xfrm>
            <a:off x="7181131" y="3994323"/>
            <a:ext cx="2222121" cy="489613"/>
          </a:xfrm>
          <a:noFill/>
        </p:spPr>
        <p:txBody>
          <a:bodyPr vert="horz" wrap="square" lIns="0" tIns="0" rIns="0" bIns="0" rtlCol="0" anchor="ctr">
            <a:normAutofit/>
          </a:bodyPr>
          <a:lstStyle>
            <a:lvl1pPr marL="0" marR="0" indent="-228600" algn="ctr" defTabSz="914400" rtl="0" eaLnBrk="1" fontAlgn="auto" latinLnBrk="0" hangingPunct="0">
              <a:lnSpc>
                <a:spcPct val="100000"/>
              </a:lnSpc>
              <a:spcBef>
                <a:spcPts val="0"/>
              </a:spcBef>
              <a:spcAft>
                <a:spcPts val="0"/>
              </a:spcAft>
              <a:buClrTx/>
              <a:buSzTx/>
              <a:buFontTx/>
              <a:buNone/>
              <a:defRPr kumimoji="0" lang="zh-CN" altLang="en-US" sz="3100" b="0" i="0" u="none" strike="noStrike" kern="0" cap="none" spc="300" normalizeH="0" baseline="0" noProof="1" dirty="0">
                <a:ln>
                  <a:noFill/>
                </a:ln>
                <a:solidFill>
                  <a:schemeClr val="dk1">
                    <a:lumMod val="85000"/>
                    <a:lumOff val="15000"/>
                  </a:schemeClr>
                </a:solidFill>
                <a:effectLst/>
                <a:uFillTx/>
                <a:latin typeface="Arial" panose="020B0604020202020204" pitchFamily="34" charset="0"/>
                <a:ea typeface="汉仪粗简黑简" charset="0"/>
                <a:cs typeface="+mj-cs"/>
                <a:sym typeface="+mn-ea"/>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a:sym typeface="+mn-ea"/>
              </a:rPr>
              <a:t>单击此处编辑副标题</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6" name="图片 5" descr="图形用户界面, 文本, 应用程序&#10;&#10;描述已自动生成"/>
          <p:cNvPicPr>
            <a:picLocks noChangeAspect="1"/>
          </p:cNvPicPr>
          <p:nvPr>
            <p:custDataLst>
              <p:tags r:id="rId1"/>
            </p:custDataLst>
          </p:nvPr>
        </p:nvPicPr>
        <p:blipFill>
          <a:blip r:embed="rId7"/>
          <a:stretch>
            <a:fillRect/>
          </a:stretch>
        </p:blipFill>
        <p:spPr>
          <a:xfrm>
            <a:off x="-37" y="0"/>
            <a:ext cx="12192075" cy="6858000"/>
          </a:xfrm>
          <a:prstGeom prst="rect">
            <a:avLst/>
          </a:prstGeom>
        </p:spPr>
      </p:pic>
      <p:sp>
        <p:nvSpPr>
          <p:cNvPr id="2" name="标题 1"/>
          <p:cNvSpPr>
            <a:spLocks noGrp="1"/>
          </p:cNvSpPr>
          <p:nvPr>
            <p:ph type="title"/>
            <p:custDataLst>
              <p:tags r:id="rId2"/>
            </p:custDataLst>
          </p:nvPr>
        </p:nvSpPr>
        <p:spPr/>
        <p:txBody>
          <a:bodyPr/>
          <a:lstStyle>
            <a:lvl1pPr>
              <a:defRPr baseline="0">
                <a:solidFill>
                  <a:schemeClr val="tx1"/>
                </a:solidFill>
                <a:latin typeface="Arial" panose="020B0604020202020204" pitchFamily="34" charset="0"/>
                <a:ea typeface="汉仪粗简黑简" charset="0"/>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p:txBody>
          <a:bodyPr/>
          <a:lstStyle>
            <a:lvl1pPr>
              <a:defRPr>
                <a:latin typeface="Arial" panose="020B0604020202020204" pitchFamily="34" charset="0"/>
                <a:ea typeface="汉仪粗简黑简" charset="0"/>
                <a:cs typeface="汉仪粗简黑简" charset="0"/>
              </a:defRPr>
            </a:lvl1pPr>
          </a:lstStyle>
          <a:p>
            <a:fld id="{760FBDFE-C587-4B4C-A407-44438C67B59E}" type="datetimeFigureOut">
              <a:rPr lang="zh-CN" altLang="en-US" smtClean="0"/>
              <a:t>2022/11/30</a:t>
            </a:fld>
            <a:endParaRPr lang="zh-CN" altLang="en-US"/>
          </a:p>
        </p:txBody>
      </p:sp>
      <p:sp>
        <p:nvSpPr>
          <p:cNvPr id="4" name="页脚占位符 3"/>
          <p:cNvSpPr>
            <a:spLocks noGrp="1"/>
          </p:cNvSpPr>
          <p:nvPr>
            <p:ph type="ftr" sz="quarter" idx="11"/>
            <p:custDataLst>
              <p:tags r:id="rId4"/>
            </p:custDataLst>
          </p:nvPr>
        </p:nvSpPr>
        <p:spPr/>
        <p:txBody>
          <a:bodyPr/>
          <a:lstStyle>
            <a:lvl1pPr>
              <a:defRPr>
                <a:latin typeface="Arial" panose="020B0604020202020204" pitchFamily="34" charset="0"/>
                <a:ea typeface="汉仪粗简黑简" charset="0"/>
                <a:cs typeface="汉仪粗简黑简" charset="0"/>
              </a:defRPr>
            </a:lvl1p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lvl1pPr>
              <a:defRPr>
                <a:latin typeface="Arial" panose="020B0604020202020204" pitchFamily="34" charset="0"/>
                <a:ea typeface="汉仪粗简黑简" charset="0"/>
                <a:cs typeface="汉仪粗简黑简" charset="0"/>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pic>
        <p:nvPicPr>
          <p:cNvPr id="8" name="图片 7" descr="图形用户界面, 文本, 应用程序&#10;&#10;描述已自动生成"/>
          <p:cNvPicPr>
            <a:picLocks noChangeAspect="1"/>
          </p:cNvPicPr>
          <p:nvPr>
            <p:custDataLst>
              <p:tags r:id="rId1"/>
            </p:custDataLst>
          </p:nvPr>
        </p:nvPicPr>
        <p:blipFill>
          <a:blip r:embed="rId9"/>
          <a:stretch>
            <a:fillRect/>
          </a:stretch>
        </p:blipFill>
        <p:spPr>
          <a:xfrm>
            <a:off x="-37" y="0"/>
            <a:ext cx="12192075" cy="6858000"/>
          </a:xfrm>
          <a:prstGeom prst="rect">
            <a:avLst/>
          </a:prstGeom>
        </p:spPr>
      </p:pic>
      <p:sp>
        <p:nvSpPr>
          <p:cNvPr id="6" name="矩形 5"/>
          <p:cNvSpPr/>
          <p:nvPr>
            <p:custDataLst>
              <p:tags r:id="rId2"/>
            </p:custDataLst>
          </p:nvPr>
        </p:nvSpPr>
        <p:spPr>
          <a:xfrm>
            <a:off x="292800" y="304200"/>
            <a:ext cx="11606400" cy="624960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 name="标题 1"/>
          <p:cNvSpPr>
            <a:spLocks noGrp="1"/>
          </p:cNvSpPr>
          <p:nvPr>
            <p:ph type="title" hasCustomPrompt="1"/>
            <p:custDataLst>
              <p:tags r:id="rId3"/>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汉仪粗简黑简" charset="0"/>
              </a:defRPr>
            </a:lvl1pPr>
          </a:lstStyle>
          <a:p>
            <a:r>
              <a:rPr lang="zh-CN" altLang="en-US" dirty="0"/>
              <a:t>单击此处编辑标题</a:t>
            </a:r>
          </a:p>
        </p:txBody>
      </p:sp>
      <p:sp>
        <p:nvSpPr>
          <p:cNvPr id="7" name="内容占位符 6"/>
          <p:cNvSpPr>
            <a:spLocks noGrp="1"/>
          </p:cNvSpPr>
          <p:nvPr>
            <p:ph sz="quarter" idx="13"/>
            <p:custDataLst>
              <p:tags r:id="rId4"/>
            </p:custDataLst>
          </p:nvPr>
        </p:nvSpPr>
        <p:spPr>
          <a:xfrm>
            <a:off x="1281113" y="2163600"/>
            <a:ext cx="9626600" cy="3445200"/>
          </a:xfrm>
        </p:spPr>
        <p:txBody>
          <a:bodyPr/>
          <a:lstStyle>
            <a:lvl1pPr>
              <a:defRPr baseline="0">
                <a:solidFill>
                  <a:schemeClr val="tx1"/>
                </a:solidFill>
                <a:latin typeface="Arial" panose="020B0604020202020204" pitchFamily="34" charset="0"/>
                <a:ea typeface="汉仪粗简黑简" charset="0"/>
              </a:defRPr>
            </a:lvl1pPr>
            <a:lvl2pPr>
              <a:defRPr baseline="0">
                <a:solidFill>
                  <a:schemeClr val="tx1"/>
                </a:solidFill>
                <a:latin typeface="Arial" panose="020B0604020202020204" pitchFamily="34" charset="0"/>
                <a:ea typeface="汉仪粗简黑简" charset="0"/>
              </a:defRPr>
            </a:lvl2pPr>
            <a:lvl3pPr>
              <a:defRPr baseline="0">
                <a:solidFill>
                  <a:schemeClr val="tx1"/>
                </a:solidFill>
                <a:latin typeface="Arial" panose="020B0604020202020204" pitchFamily="34" charset="0"/>
                <a:ea typeface="汉仪粗简黑简" charset="0"/>
              </a:defRPr>
            </a:lvl3pPr>
            <a:lvl4pPr>
              <a:defRPr baseline="0">
                <a:solidFill>
                  <a:schemeClr val="tx1"/>
                </a:solidFill>
                <a:latin typeface="Arial" panose="020B0604020202020204" pitchFamily="34" charset="0"/>
                <a:ea typeface="汉仪粗简黑简" charset="0"/>
              </a:defRPr>
            </a:lvl4pPr>
            <a:lvl5pPr>
              <a:defRPr baseline="0">
                <a:solidFill>
                  <a:schemeClr val="tx1"/>
                </a:solidFill>
                <a:latin typeface="Arial" panose="020B0604020202020204" pitchFamily="34" charset="0"/>
                <a:ea typeface="汉仪粗简黑简"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汉仪粗简黑简" charset="0"/>
                <a:cs typeface="汉仪粗简黑简" charset="0"/>
              </a:defRPr>
            </a:lvl1pPr>
          </a:lstStyle>
          <a:p>
            <a:fld id="{760FBDFE-C587-4B4C-A407-44438C67B59E}" type="datetimeFigureOut">
              <a:rPr lang="zh-CN" altLang="en-US" smtClean="0"/>
              <a:t>2022/11/30</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汉仪粗简黑简" charset="0"/>
                <a:cs typeface="汉仪粗简黑简" charset="0"/>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汉仪粗简黑简" charset="0"/>
                <a:cs typeface="汉仪粗简黑简" charset="0"/>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pic>
        <p:nvPicPr>
          <p:cNvPr id="8" name="图片 7" descr="图形用户界面, 文本, 应用程序&#10;&#10;描述已自动生成"/>
          <p:cNvPicPr>
            <a:picLocks noChangeAspect="1"/>
          </p:cNvPicPr>
          <p:nvPr>
            <p:custDataLst>
              <p:tags r:id="rId1"/>
            </p:custDataLst>
          </p:nvPr>
        </p:nvPicPr>
        <p:blipFill>
          <a:blip r:embed="rId10"/>
          <a:stretch>
            <a:fillRect/>
          </a:stretch>
        </p:blipFill>
        <p:spPr>
          <a:xfrm>
            <a:off x="-37" y="0"/>
            <a:ext cx="12192075" cy="6858000"/>
          </a:xfrm>
          <a:prstGeom prst="rect">
            <a:avLst/>
          </a:prstGeom>
        </p:spPr>
      </p:pic>
      <p:sp>
        <p:nvSpPr>
          <p:cNvPr id="6" name="矩形 5"/>
          <p:cNvSpPr/>
          <p:nvPr>
            <p:custDataLst>
              <p:tags r:id="rId2"/>
            </p:custDataLst>
          </p:nvPr>
        </p:nvSpPr>
        <p:spPr>
          <a:xfrm>
            <a:off x="0" y="0"/>
            <a:ext cx="4823460" cy="6866255"/>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olidFill>
                <a:schemeClr val="lt1"/>
              </a:solidFill>
              <a:sym typeface="+mn-ea"/>
            </a:endParaRPr>
          </a:p>
        </p:txBody>
      </p:sp>
      <p:sp>
        <p:nvSpPr>
          <p:cNvPr id="2" name="标题 1"/>
          <p:cNvSpPr>
            <a:spLocks noGrp="1"/>
          </p:cNvSpPr>
          <p:nvPr>
            <p:ph type="title" hasCustomPrompt="1"/>
            <p:custDataLst>
              <p:tags r:id="rId3"/>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汉仪粗简黑简" charset="0"/>
              </a:defRPr>
            </a:lvl1pPr>
          </a:lstStyle>
          <a:p>
            <a:r>
              <a:rPr lang="zh-CN" altLang="en-US" dirty="0"/>
              <a:t>单击编辑标题</a:t>
            </a:r>
          </a:p>
        </p:txBody>
      </p:sp>
      <p:sp>
        <p:nvSpPr>
          <p:cNvPr id="3" name="日期占位符 2"/>
          <p:cNvSpPr>
            <a:spLocks noGrp="1"/>
          </p:cNvSpPr>
          <p:nvPr>
            <p:ph type="dt" sz="half" idx="10"/>
            <p:custDataLst>
              <p:tags r:id="rId4"/>
            </p:custDataLst>
          </p:nvPr>
        </p:nvSpPr>
        <p:spPr/>
        <p:txBody>
          <a:bodyPr/>
          <a:lstStyle>
            <a:lvl1pPr>
              <a:defRPr>
                <a:latin typeface="Arial" panose="020B0604020202020204" pitchFamily="34" charset="0"/>
                <a:ea typeface="汉仪粗简黑简" charset="0"/>
                <a:cs typeface="汉仪粗简黑简" charset="0"/>
              </a:defRPr>
            </a:lvl1pPr>
          </a:lstStyle>
          <a:p>
            <a:fld id="{760FBDFE-C587-4B4C-A407-44438C67B59E}" type="datetimeFigureOut">
              <a:rPr lang="zh-CN" altLang="en-US" smtClean="0"/>
              <a:t>2022/11/30</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Arial" panose="020B0604020202020204" pitchFamily="34" charset="0"/>
                <a:ea typeface="汉仪粗简黑简" charset="0"/>
                <a:cs typeface="汉仪粗简黑简" charset="0"/>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latin typeface="Arial" panose="020B0604020202020204" pitchFamily="34" charset="0"/>
                <a:ea typeface="汉仪粗简黑简" charset="0"/>
                <a:cs typeface="汉仪粗简黑简" charset="0"/>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a:lstStyle>
            <a:lvl1pPr>
              <a:defRPr baseline="0">
                <a:solidFill>
                  <a:schemeClr val="tx1"/>
                </a:solidFill>
                <a:latin typeface="Arial" panose="020B0604020202020204" pitchFamily="34" charset="0"/>
                <a:ea typeface="汉仪粗简黑简" charset="0"/>
              </a:defRPr>
            </a:lvl1pPr>
            <a:lvl2pPr>
              <a:defRPr baseline="0">
                <a:solidFill>
                  <a:schemeClr val="tx1"/>
                </a:solidFill>
                <a:latin typeface="Arial" panose="020B0604020202020204" pitchFamily="34" charset="0"/>
                <a:ea typeface="汉仪粗简黑简" charset="0"/>
              </a:defRPr>
            </a:lvl2pPr>
            <a:lvl3pPr>
              <a:defRPr baseline="0">
                <a:solidFill>
                  <a:schemeClr val="tx1"/>
                </a:solidFill>
                <a:latin typeface="Arial" panose="020B0604020202020204" pitchFamily="34" charset="0"/>
                <a:ea typeface="汉仪粗简黑简" charset="0"/>
              </a:defRPr>
            </a:lvl3pPr>
            <a:lvl4pPr>
              <a:defRPr baseline="0">
                <a:solidFill>
                  <a:schemeClr val="tx1"/>
                </a:solidFill>
                <a:latin typeface="Arial" panose="020B0604020202020204" pitchFamily="34" charset="0"/>
                <a:ea typeface="汉仪粗简黑简" charset="0"/>
              </a:defRPr>
            </a:lvl4pPr>
            <a:lvl5pPr>
              <a:defRPr baseline="0">
                <a:solidFill>
                  <a:schemeClr val="tx1"/>
                </a:solidFill>
                <a:latin typeface="Arial" panose="020B0604020202020204" pitchFamily="34" charset="0"/>
                <a:ea typeface="汉仪粗简黑简"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5101200" y="769938"/>
            <a:ext cx="6480000" cy="5087937"/>
          </a:xfrm>
        </p:spPr>
        <p:txBody>
          <a:bodyPr/>
          <a:lstStyle>
            <a:lvl1pPr>
              <a:defRPr baseline="0">
                <a:solidFill>
                  <a:schemeClr val="tx1"/>
                </a:solidFill>
                <a:latin typeface="Arial" panose="020B0604020202020204" pitchFamily="34" charset="0"/>
                <a:ea typeface="汉仪粗简黑简" charset="0"/>
              </a:defRPr>
            </a:lvl1pPr>
            <a:lvl2pPr>
              <a:defRPr baseline="0">
                <a:solidFill>
                  <a:schemeClr val="tx1"/>
                </a:solidFill>
                <a:latin typeface="Arial" panose="020B0604020202020204" pitchFamily="34" charset="0"/>
                <a:ea typeface="汉仪粗简黑简" charset="0"/>
              </a:defRPr>
            </a:lvl2pPr>
            <a:lvl3pPr>
              <a:defRPr baseline="0">
                <a:solidFill>
                  <a:schemeClr val="tx1"/>
                </a:solidFill>
                <a:latin typeface="Arial" panose="020B0604020202020204" pitchFamily="34" charset="0"/>
                <a:ea typeface="汉仪粗简黑简" charset="0"/>
              </a:defRPr>
            </a:lvl3pPr>
            <a:lvl4pPr>
              <a:defRPr baseline="0">
                <a:solidFill>
                  <a:schemeClr val="tx1"/>
                </a:solidFill>
                <a:latin typeface="Arial" panose="020B0604020202020204" pitchFamily="34" charset="0"/>
                <a:ea typeface="汉仪粗简黑简" charset="0"/>
              </a:defRPr>
            </a:lvl4pPr>
            <a:lvl5pPr>
              <a:defRPr baseline="0">
                <a:solidFill>
                  <a:schemeClr val="tx1"/>
                </a:solidFill>
                <a:latin typeface="Arial" panose="020B0604020202020204" pitchFamily="34" charset="0"/>
                <a:ea typeface="汉仪粗简黑简"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pic>
        <p:nvPicPr>
          <p:cNvPr id="8" name="图片 7" descr="图形用户界面, 文本, 应用程序&#10;&#10;描述已自动生成"/>
          <p:cNvPicPr>
            <a:picLocks noChangeAspect="1"/>
          </p:cNvPicPr>
          <p:nvPr>
            <p:custDataLst>
              <p:tags r:id="rId1"/>
            </p:custDataLst>
          </p:nvPr>
        </p:nvPicPr>
        <p:blipFill>
          <a:blip r:embed="rId10"/>
          <a:stretch>
            <a:fillRect/>
          </a:stretch>
        </p:blipFill>
        <p:spPr>
          <a:xfrm>
            <a:off x="-37" y="0"/>
            <a:ext cx="12192075" cy="6858000"/>
          </a:xfrm>
          <a:prstGeom prst="rect">
            <a:avLst/>
          </a:prstGeom>
        </p:spPr>
      </p:pic>
      <p:sp>
        <p:nvSpPr>
          <p:cNvPr id="6" name="矩形 5"/>
          <p:cNvSpPr/>
          <p:nvPr>
            <p:custDataLst>
              <p:tags r:id="rId2"/>
            </p:custDataLst>
          </p:nvPr>
        </p:nvSpPr>
        <p:spPr>
          <a:xfrm>
            <a:off x="0" y="0"/>
            <a:ext cx="12192000" cy="2664000"/>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lt1"/>
              </a:solidFill>
              <a:sym typeface="+mn-ea"/>
            </a:endParaRPr>
          </a:p>
        </p:txBody>
      </p:sp>
      <p:sp>
        <p:nvSpPr>
          <p:cNvPr id="2" name="标题 1"/>
          <p:cNvSpPr>
            <a:spLocks noGrp="1"/>
          </p:cNvSpPr>
          <p:nvPr>
            <p:ph type="title"/>
            <p:custDataLst>
              <p:tags r:id="rId3"/>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汉仪粗简黑简" charset="0"/>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lvl1pPr>
              <a:defRPr>
                <a:latin typeface="Arial" panose="020B0604020202020204" pitchFamily="34" charset="0"/>
                <a:ea typeface="汉仪粗简黑简" charset="0"/>
                <a:cs typeface="汉仪粗简黑简" charset="0"/>
              </a:defRPr>
            </a:lvl1pPr>
          </a:lstStyle>
          <a:p>
            <a:fld id="{760FBDFE-C587-4B4C-A407-44438C67B59E}" type="datetimeFigureOut">
              <a:rPr lang="zh-CN" altLang="en-US" smtClean="0"/>
              <a:t>2022/11/30</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Arial" panose="020B0604020202020204" pitchFamily="34" charset="0"/>
                <a:ea typeface="汉仪粗简黑简" charset="0"/>
                <a:cs typeface="汉仪粗简黑简" charset="0"/>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latin typeface="Arial" panose="020B0604020202020204" pitchFamily="34" charset="0"/>
                <a:ea typeface="汉仪粗简黑简" charset="0"/>
                <a:cs typeface="汉仪粗简黑简" charset="0"/>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汉仪粗简黑简" charset="0"/>
              </a:defRPr>
            </a:lvl1pPr>
          </a:lstStyle>
          <a:p>
            <a:pPr lvl="0"/>
            <a:r>
              <a:rPr lang="zh-CN" altLang="en-US" dirty="0"/>
              <a:t>单击此处编辑母版文本样式</a:t>
            </a:r>
          </a:p>
        </p:txBody>
      </p:sp>
      <p:sp>
        <p:nvSpPr>
          <p:cNvPr id="9" name="内容占位符 8"/>
          <p:cNvSpPr>
            <a:spLocks noGrp="1"/>
          </p:cNvSpPr>
          <p:nvPr>
            <p:ph sz="quarter" idx="14"/>
            <p:custDataLst>
              <p:tags r:id="rId8"/>
            </p:custDataLst>
          </p:nvPr>
        </p:nvSpPr>
        <p:spPr>
          <a:xfrm>
            <a:off x="612775" y="2808000"/>
            <a:ext cx="10965600" cy="3430800"/>
          </a:xfrm>
        </p:spPr>
        <p:txBody>
          <a:bodyPr/>
          <a:lstStyle>
            <a:lvl1pPr>
              <a:defRPr baseline="0">
                <a:solidFill>
                  <a:schemeClr val="tx1"/>
                </a:solidFill>
                <a:latin typeface="Arial" panose="020B0604020202020204" pitchFamily="34" charset="0"/>
                <a:ea typeface="汉仪粗简黑简" charset="0"/>
              </a:defRPr>
            </a:lvl1pPr>
            <a:lvl2pPr>
              <a:defRPr baseline="0">
                <a:solidFill>
                  <a:schemeClr val="tx1"/>
                </a:solidFill>
                <a:latin typeface="Arial" panose="020B0604020202020204" pitchFamily="34" charset="0"/>
                <a:ea typeface="汉仪粗简黑简" charset="0"/>
              </a:defRPr>
            </a:lvl2pPr>
            <a:lvl3pPr>
              <a:defRPr baseline="0">
                <a:solidFill>
                  <a:schemeClr val="tx1"/>
                </a:solidFill>
                <a:latin typeface="Arial" panose="020B0604020202020204" pitchFamily="34" charset="0"/>
                <a:ea typeface="汉仪粗简黑简" charset="0"/>
              </a:defRPr>
            </a:lvl3pPr>
            <a:lvl4pPr>
              <a:defRPr baseline="0">
                <a:solidFill>
                  <a:schemeClr val="tx1"/>
                </a:solidFill>
                <a:latin typeface="Arial" panose="020B0604020202020204" pitchFamily="34" charset="0"/>
                <a:ea typeface="汉仪粗简黑简" charset="0"/>
              </a:defRPr>
            </a:lvl4pPr>
            <a:lvl5pPr>
              <a:defRPr baseline="0">
                <a:solidFill>
                  <a:schemeClr val="tx1"/>
                </a:solidFill>
                <a:latin typeface="Arial" panose="020B0604020202020204" pitchFamily="34" charset="0"/>
                <a:ea typeface="汉仪粗简黑简"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pic>
        <p:nvPicPr>
          <p:cNvPr id="8" name="图片 7" descr="图形用户界面, 文本, 应用程序&#10;&#10;描述已自动生成"/>
          <p:cNvPicPr>
            <a:picLocks noChangeAspect="1"/>
          </p:cNvPicPr>
          <p:nvPr>
            <p:custDataLst>
              <p:tags r:id="rId1"/>
            </p:custDataLst>
          </p:nvPr>
        </p:nvPicPr>
        <p:blipFill>
          <a:blip r:embed="rId10"/>
          <a:stretch>
            <a:fillRect/>
          </a:stretch>
        </p:blipFill>
        <p:spPr>
          <a:xfrm>
            <a:off x="-37" y="0"/>
            <a:ext cx="12192075" cy="6858000"/>
          </a:xfrm>
          <a:prstGeom prst="rect">
            <a:avLst/>
          </a:prstGeom>
        </p:spPr>
      </p:pic>
      <p:sp>
        <p:nvSpPr>
          <p:cNvPr id="6" name="矩形 5"/>
          <p:cNvSpPr/>
          <p:nvPr>
            <p:custDataLst>
              <p:tags r:id="rId2"/>
            </p:custDataLst>
          </p:nvPr>
        </p:nvSpPr>
        <p:spPr>
          <a:xfrm>
            <a:off x="0" y="5029201"/>
            <a:ext cx="12192000" cy="1828799"/>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lt1"/>
              </a:solidFill>
              <a:sym typeface="+mn-ea"/>
            </a:endParaRPr>
          </a:p>
        </p:txBody>
      </p:sp>
      <p:sp>
        <p:nvSpPr>
          <p:cNvPr id="2" name="标题 1"/>
          <p:cNvSpPr>
            <a:spLocks noGrp="1"/>
          </p:cNvSpPr>
          <p:nvPr>
            <p:ph type="title"/>
            <p:custDataLst>
              <p:tags r:id="rId3"/>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汉仪粗简黑简" charset="0"/>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lvl1pPr>
              <a:defRPr>
                <a:latin typeface="Arial" panose="020B0604020202020204" pitchFamily="34" charset="0"/>
                <a:ea typeface="汉仪粗简黑简" charset="0"/>
                <a:cs typeface="汉仪粗简黑简" charset="0"/>
              </a:defRPr>
            </a:lvl1pPr>
          </a:lstStyle>
          <a:p>
            <a:fld id="{760FBDFE-C587-4B4C-A407-44438C67B59E}" type="datetimeFigureOut">
              <a:rPr lang="zh-CN" altLang="en-US" smtClean="0"/>
              <a:t>2022/11/30</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Arial" panose="020B0604020202020204" pitchFamily="34" charset="0"/>
                <a:ea typeface="汉仪粗简黑简" charset="0"/>
                <a:cs typeface="汉仪粗简黑简" charset="0"/>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latin typeface="Arial" panose="020B0604020202020204" pitchFamily="34" charset="0"/>
                <a:ea typeface="汉仪粗简黑简" charset="0"/>
                <a:cs typeface="汉仪粗简黑简" charset="0"/>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604837" y="1681200"/>
            <a:ext cx="10990800" cy="3211200"/>
          </a:xfrm>
        </p:spPr>
        <p:txBody>
          <a:bodyPr/>
          <a:lstStyle>
            <a:lvl1pPr>
              <a:defRPr baseline="0">
                <a:solidFill>
                  <a:schemeClr val="tx1"/>
                </a:solidFill>
                <a:latin typeface="Arial" panose="020B0604020202020204" pitchFamily="34" charset="0"/>
                <a:ea typeface="汉仪粗简黑简" charset="0"/>
              </a:defRPr>
            </a:lvl1pPr>
            <a:lvl2pPr>
              <a:defRPr baseline="0">
                <a:solidFill>
                  <a:schemeClr val="tx1"/>
                </a:solidFill>
                <a:latin typeface="Arial" panose="020B0604020202020204" pitchFamily="34" charset="0"/>
                <a:ea typeface="汉仪粗简黑简" charset="0"/>
              </a:defRPr>
            </a:lvl2pPr>
            <a:lvl3pPr>
              <a:defRPr baseline="0">
                <a:solidFill>
                  <a:schemeClr val="tx1"/>
                </a:solidFill>
                <a:latin typeface="Arial" panose="020B0604020202020204" pitchFamily="34" charset="0"/>
                <a:ea typeface="汉仪粗简黑简" charset="0"/>
              </a:defRPr>
            </a:lvl3pPr>
            <a:lvl4pPr>
              <a:defRPr baseline="0">
                <a:solidFill>
                  <a:schemeClr val="tx1"/>
                </a:solidFill>
                <a:latin typeface="Arial" panose="020B0604020202020204" pitchFamily="34" charset="0"/>
                <a:ea typeface="汉仪粗简黑简" charset="0"/>
              </a:defRPr>
            </a:lvl4pPr>
            <a:lvl5pPr>
              <a:defRPr baseline="0">
                <a:solidFill>
                  <a:schemeClr val="tx1"/>
                </a:solidFill>
                <a:latin typeface="Arial" panose="020B0604020202020204" pitchFamily="34" charset="0"/>
                <a:ea typeface="汉仪粗简黑简"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8"/>
            </p:custDataLst>
          </p:nvPr>
        </p:nvSpPr>
        <p:spPr>
          <a:xfrm>
            <a:off x="594000" y="5180400"/>
            <a:ext cx="11001600" cy="1011600"/>
          </a:xfrm>
        </p:spPr>
        <p:txBody>
          <a:bodyPr/>
          <a:lstStyle>
            <a:lvl1pPr>
              <a:defRPr baseline="0">
                <a:solidFill>
                  <a:schemeClr val="tx1"/>
                </a:solidFill>
                <a:latin typeface="Arial" panose="020B0604020202020204" pitchFamily="34" charset="0"/>
                <a:ea typeface="汉仪粗简黑简" charset="0"/>
              </a:defRPr>
            </a:lvl1pPr>
          </a:lstStyle>
          <a:p>
            <a:pPr lvl="0"/>
            <a:r>
              <a:rPr lang="zh-CN" altLang="en-US" dirty="0"/>
              <a:t>单击此处编辑母版文本样式</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pic>
        <p:nvPicPr>
          <p:cNvPr id="8" name="图片 7" descr="图形用户界面, 文本, 应用程序&#10;&#10;描述已自动生成"/>
          <p:cNvPicPr>
            <a:picLocks noChangeAspect="1"/>
          </p:cNvPicPr>
          <p:nvPr>
            <p:custDataLst>
              <p:tags r:id="rId1"/>
            </p:custDataLst>
          </p:nvPr>
        </p:nvPicPr>
        <p:blipFill>
          <a:blip r:embed="rId12"/>
          <a:stretch>
            <a:fillRect/>
          </a:stretch>
        </p:blipFill>
        <p:spPr>
          <a:xfrm>
            <a:off x="-37" y="0"/>
            <a:ext cx="12192075" cy="6858000"/>
          </a:xfrm>
          <a:prstGeom prst="rect">
            <a:avLst/>
          </a:prstGeom>
        </p:spPr>
      </p:pic>
      <p:sp>
        <p:nvSpPr>
          <p:cNvPr id="6" name="矩形 5"/>
          <p:cNvSpPr/>
          <p:nvPr>
            <p:custDataLst>
              <p:tags r:id="rId2"/>
            </p:custDataLst>
          </p:nvPr>
        </p:nvSpPr>
        <p:spPr>
          <a:xfrm>
            <a:off x="0" y="0"/>
            <a:ext cx="12192000" cy="914400"/>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lt1"/>
              </a:solidFill>
              <a:sym typeface="+mn-ea"/>
            </a:endParaRPr>
          </a:p>
        </p:txBody>
      </p:sp>
      <p:sp>
        <p:nvSpPr>
          <p:cNvPr id="2" name="标题 1"/>
          <p:cNvSpPr>
            <a:spLocks noGrp="1"/>
          </p:cNvSpPr>
          <p:nvPr>
            <p:ph type="title"/>
            <p:custDataLst>
              <p:tags r:id="rId3"/>
            </p:custDataLst>
          </p:nvPr>
        </p:nvSpPr>
        <p:spPr>
          <a:xfrm>
            <a:off x="579600" y="237600"/>
            <a:ext cx="11037600" cy="441964"/>
          </a:xfrm>
        </p:spPr>
        <p:txBody>
          <a:bodyPr/>
          <a:lstStyle>
            <a:lvl1pPr>
              <a:defRPr baseline="0">
                <a:solidFill>
                  <a:schemeClr val="tx1"/>
                </a:solidFill>
                <a:latin typeface="Arial" panose="020B0604020202020204" pitchFamily="34" charset="0"/>
                <a:ea typeface="汉仪粗简黑简" charset="0"/>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lvl1pPr>
              <a:defRPr>
                <a:latin typeface="Arial" panose="020B0604020202020204" pitchFamily="34" charset="0"/>
                <a:ea typeface="汉仪粗简黑简" charset="0"/>
                <a:cs typeface="汉仪粗简黑简" charset="0"/>
              </a:defRPr>
            </a:lvl1pPr>
          </a:lstStyle>
          <a:p>
            <a:fld id="{760FBDFE-C587-4B4C-A407-44438C67B59E}" type="datetimeFigureOut">
              <a:rPr lang="zh-CN" altLang="en-US" smtClean="0"/>
              <a:t>2022/11/30</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Arial" panose="020B0604020202020204" pitchFamily="34" charset="0"/>
                <a:ea typeface="汉仪粗简黑简" charset="0"/>
                <a:cs typeface="汉仪粗简黑简" charset="0"/>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latin typeface="Arial" panose="020B0604020202020204" pitchFamily="34" charset="0"/>
                <a:ea typeface="汉仪粗简黑简" charset="0"/>
                <a:cs typeface="汉仪粗简黑简" charset="0"/>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solidFill>
                  <a:schemeClr val="tx1"/>
                </a:solidFill>
                <a:latin typeface="Arial" panose="020B0604020202020204" pitchFamily="34" charset="0"/>
                <a:ea typeface="汉仪粗简黑简" charset="0"/>
              </a:defRPr>
            </a:lvl1pPr>
            <a:lvl2pPr>
              <a:defRPr baseline="0">
                <a:solidFill>
                  <a:schemeClr val="tx1"/>
                </a:solidFill>
                <a:latin typeface="Arial" panose="020B0604020202020204" pitchFamily="34" charset="0"/>
                <a:ea typeface="汉仪粗简黑简" charset="0"/>
              </a:defRPr>
            </a:lvl2pPr>
            <a:lvl3pPr>
              <a:defRPr baseline="0">
                <a:solidFill>
                  <a:schemeClr val="tx1"/>
                </a:solidFill>
                <a:latin typeface="Arial" panose="020B0604020202020204" pitchFamily="34" charset="0"/>
                <a:ea typeface="汉仪粗简黑简" charset="0"/>
              </a:defRPr>
            </a:lvl3pPr>
            <a:lvl4pPr>
              <a:defRPr baseline="0">
                <a:solidFill>
                  <a:schemeClr val="tx1"/>
                </a:solidFill>
                <a:latin typeface="Arial" panose="020B0604020202020204" pitchFamily="34" charset="0"/>
                <a:ea typeface="汉仪粗简黑简" charset="0"/>
              </a:defRPr>
            </a:lvl4pPr>
            <a:lvl5pPr>
              <a:defRPr baseline="0">
                <a:solidFill>
                  <a:schemeClr val="tx1"/>
                </a:solidFill>
                <a:latin typeface="Arial" panose="020B0604020202020204" pitchFamily="34" charset="0"/>
                <a:ea typeface="汉仪粗简黑简"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solidFill>
                  <a:schemeClr val="tx1"/>
                </a:solidFill>
                <a:latin typeface="Arial" panose="020B0604020202020204" pitchFamily="34" charset="0"/>
                <a:ea typeface="汉仪粗简黑简" charset="0"/>
              </a:defRPr>
            </a:lvl1pPr>
            <a:lvl2pPr>
              <a:defRPr baseline="0">
                <a:solidFill>
                  <a:schemeClr val="tx1"/>
                </a:solidFill>
                <a:latin typeface="Arial" panose="020B0604020202020204" pitchFamily="34" charset="0"/>
                <a:ea typeface="汉仪粗简黑简" charset="0"/>
              </a:defRPr>
            </a:lvl2pPr>
            <a:lvl3pPr>
              <a:defRPr baseline="0">
                <a:solidFill>
                  <a:schemeClr val="tx1"/>
                </a:solidFill>
                <a:latin typeface="Arial" panose="020B0604020202020204" pitchFamily="34" charset="0"/>
                <a:ea typeface="汉仪粗简黑简" charset="0"/>
              </a:defRPr>
            </a:lvl3pPr>
            <a:lvl4pPr>
              <a:defRPr baseline="0">
                <a:solidFill>
                  <a:schemeClr val="tx1"/>
                </a:solidFill>
                <a:latin typeface="Arial" panose="020B0604020202020204" pitchFamily="34" charset="0"/>
                <a:ea typeface="汉仪粗简黑简" charset="0"/>
              </a:defRPr>
            </a:lvl4pPr>
            <a:lvl5pPr>
              <a:defRPr baseline="0">
                <a:solidFill>
                  <a:schemeClr val="tx1"/>
                </a:solidFill>
                <a:latin typeface="Arial" panose="020B0604020202020204" pitchFamily="34" charset="0"/>
                <a:ea typeface="汉仪粗简黑简"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solidFill>
                  <a:schemeClr val="tx1"/>
                </a:solidFill>
                <a:latin typeface="Arial" panose="020B0604020202020204" pitchFamily="34" charset="0"/>
                <a:ea typeface="汉仪粗简黑简" charset="0"/>
              </a:defRPr>
            </a:lvl1pPr>
          </a:lstStyle>
          <a:p>
            <a:pPr lvl="0"/>
            <a:r>
              <a:rPr lang="zh-CN" altLang="en-US" dirty="0"/>
              <a:t>单击此处编辑母版文本样式</a:t>
            </a:r>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solidFill>
                  <a:schemeClr val="tx1"/>
                </a:solidFill>
                <a:latin typeface="Arial" panose="020B0604020202020204" pitchFamily="34" charset="0"/>
                <a:ea typeface="汉仪粗简黑简" charset="0"/>
              </a:defRPr>
            </a:lvl1pPr>
          </a:lstStyle>
          <a:p>
            <a:pPr lvl="0"/>
            <a:r>
              <a:rPr lang="zh-CN" altLang="en-US" dirty="0"/>
              <a:t>单击此处编辑母版文本样式</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pic>
        <p:nvPicPr>
          <p:cNvPr id="8" name="图片 7" descr="图形用户界面, 文本, 应用程序&#10;&#10;描述已自动生成"/>
          <p:cNvPicPr>
            <a:picLocks noChangeAspect="1"/>
          </p:cNvPicPr>
          <p:nvPr>
            <p:custDataLst>
              <p:tags r:id="rId1"/>
            </p:custDataLst>
          </p:nvPr>
        </p:nvPicPr>
        <p:blipFill>
          <a:blip r:embed="rId9"/>
          <a:stretch>
            <a:fillRect/>
          </a:stretch>
        </p:blipFill>
        <p:spPr>
          <a:xfrm>
            <a:off x="-37" y="0"/>
            <a:ext cx="12192075" cy="6858000"/>
          </a:xfrm>
          <a:prstGeom prst="rect">
            <a:avLst/>
          </a:prstGeom>
        </p:spPr>
      </p:pic>
      <p:sp>
        <p:nvSpPr>
          <p:cNvPr id="6" name="矩形 5"/>
          <p:cNvSpPr/>
          <p:nvPr>
            <p:custDataLst>
              <p:tags r:id="rId2"/>
            </p:custDataLst>
          </p:nvPr>
        </p:nvSpPr>
        <p:spPr>
          <a:xfrm>
            <a:off x="0" y="959224"/>
            <a:ext cx="12192000" cy="4939553"/>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lt1"/>
              </a:solidFill>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汉仪粗简黑简" charset="0"/>
              </a:defRPr>
            </a:lvl1pPr>
          </a:lstStyle>
          <a:p>
            <a:r>
              <a:rPr lang="zh-CN" altLang="en-US" dirty="0"/>
              <a:t>单击此处编辑标题</a:t>
            </a:r>
          </a:p>
        </p:txBody>
      </p:sp>
      <p:sp>
        <p:nvSpPr>
          <p:cNvPr id="3" name="日期占位符 2"/>
          <p:cNvSpPr>
            <a:spLocks noGrp="1"/>
          </p:cNvSpPr>
          <p:nvPr>
            <p:ph type="dt" sz="half" idx="10"/>
            <p:custDataLst>
              <p:tags r:id="rId4"/>
            </p:custDataLst>
          </p:nvPr>
        </p:nvSpPr>
        <p:spPr/>
        <p:txBody>
          <a:bodyPr/>
          <a:lstStyle>
            <a:lvl1pPr>
              <a:defRPr>
                <a:latin typeface="Arial" panose="020B0604020202020204" pitchFamily="34" charset="0"/>
                <a:ea typeface="汉仪粗简黑简" charset="0"/>
                <a:cs typeface="汉仪粗简黑简" charset="0"/>
              </a:defRPr>
            </a:lvl1pPr>
          </a:lstStyle>
          <a:p>
            <a:fld id="{760FBDFE-C587-4B4C-A407-44438C67B59E}" type="datetimeFigureOut">
              <a:rPr lang="zh-CN" altLang="en-US" smtClean="0"/>
              <a:t>2022/11/30</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Arial" panose="020B0604020202020204" pitchFamily="34" charset="0"/>
                <a:ea typeface="汉仪粗简黑简" charset="0"/>
                <a:cs typeface="汉仪粗简黑简" charset="0"/>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latin typeface="Arial" panose="020B0604020202020204" pitchFamily="34" charset="0"/>
                <a:ea typeface="汉仪粗简黑简" charset="0"/>
                <a:cs typeface="汉仪粗简黑简" charset="0"/>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汉仪粗简黑简" charset="0"/>
              </a:defRPr>
            </a:lvl1pPr>
          </a:lstStyle>
          <a:p>
            <a:pPr lvl="0"/>
            <a:r>
              <a:rPr lang="zh-CN" altLang="en-US" dirty="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2022/11/30</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2022/11/30</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2022/11/30</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2022/11/30</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2022/11/30</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2022/11/30</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2022/11/30</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ags" Target="../tags/tag65.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ags" Target="../tags/tag64.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ags" Target="../tags/tag6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2022/11/30</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汉仪粗简黑简" charset="0"/>
                <a:cs typeface="汉仪粗简黑简" charset="0"/>
              </a:defRPr>
            </a:lvl1pPr>
          </a:lstStyle>
          <a:p>
            <a:fld id="{760FBDFE-C587-4B4C-A407-44438C67B59E}" type="datetimeFigureOut">
              <a:rPr lang="zh-CN" altLang="en-US" smtClean="0"/>
              <a:t>2022/11/30</a:t>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汉仪粗简黑简" charset="0"/>
                <a:cs typeface="汉仪粗简黑简" charset="0"/>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汉仪粗简黑简" charset="0"/>
                <a:cs typeface="汉仪粗简黑简" charset="0"/>
              </a:defRPr>
            </a:lvl1pPr>
          </a:lstStyle>
          <a:p>
            <a:fld id="{49AE70B2-8BF9-45C0-BB95-33D1B9D3A854}" type="slidenum">
              <a:rPr lang="zh-CN" altLang="en-US" smtClean="0"/>
              <a:t>‹#›</a:t>
            </a:fld>
            <a:endParaRPr lang="zh-CN" altLang="en-US" dirty="0"/>
          </a:p>
        </p:txBody>
      </p:sp>
      <p:sp>
        <p:nvSpPr>
          <p:cNvPr id="8" name="KSO_TEMPLATE" hidden="1"/>
          <p:cNvSpPr/>
          <p:nvPr userDrawn="1">
            <p:custDataLst>
              <p:tags r:id="rId2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汉仪粗简黑简" charset="0"/>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粗简黑简" charset="0"/>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汉仪粗简黑简" charset="0"/>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粗简黑简" charset="0"/>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粗简黑简" charset="0"/>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粗简黑简"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 Id="rId6" Type="http://schemas.openxmlformats.org/officeDocument/2006/relationships/image" Target="../media/image6.png"/><Relationship Id="rId5" Type="http://schemas.openxmlformats.org/officeDocument/2006/relationships/slideLayout" Target="../slideLayouts/slideLayout1.xml"/><Relationship Id="rId4" Type="http://schemas.openxmlformats.org/officeDocument/2006/relationships/tags" Target="../tags/tag138.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7.xml"/><Relationship Id="rId1" Type="http://schemas.openxmlformats.org/officeDocument/2006/relationships/tags" Target="../tags/tag156.xml"/><Relationship Id="rId5" Type="http://schemas.openxmlformats.org/officeDocument/2006/relationships/image" Target="../media/image15.png"/><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9.xml"/><Relationship Id="rId1" Type="http://schemas.openxmlformats.org/officeDocument/2006/relationships/tags" Target="../tags/tag158.xml"/><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1.xml"/><Relationship Id="rId1" Type="http://schemas.openxmlformats.org/officeDocument/2006/relationships/tags" Target="../tags/tag160.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3.xml"/><Relationship Id="rId1" Type="http://schemas.openxmlformats.org/officeDocument/2006/relationships/tags" Target="../tags/tag16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5.xml"/><Relationship Id="rId1" Type="http://schemas.openxmlformats.org/officeDocument/2006/relationships/tags" Target="../tags/tag16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7.xml"/><Relationship Id="rId1" Type="http://schemas.openxmlformats.org/officeDocument/2006/relationships/tags" Target="../tags/tag166.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9.xml"/><Relationship Id="rId1" Type="http://schemas.openxmlformats.org/officeDocument/2006/relationships/tags" Target="../tags/tag168.xml"/><Relationship Id="rId4" Type="http://schemas.openxmlformats.org/officeDocument/2006/relationships/image" Target="../media/image19.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1.xml"/><Relationship Id="rId1" Type="http://schemas.openxmlformats.org/officeDocument/2006/relationships/tags" Target="../tags/tag170.xml"/><Relationship Id="rId5" Type="http://schemas.openxmlformats.org/officeDocument/2006/relationships/image" Target="../media/image21.jpeg"/><Relationship Id="rId4" Type="http://schemas.openxmlformats.org/officeDocument/2006/relationships/image" Target="../media/image20.jpeg"/></Relationships>
</file>

<file path=ppt/slides/_rels/slide18.xml.rels><?xml version="1.0" encoding="UTF-8" standalone="yes"?>
<Relationships xmlns="http://schemas.openxmlformats.org/package/2006/relationships"><Relationship Id="rId3" Type="http://schemas.openxmlformats.org/officeDocument/2006/relationships/tags" Target="../tags/tag174.xml"/><Relationship Id="rId2" Type="http://schemas.openxmlformats.org/officeDocument/2006/relationships/tags" Target="../tags/tag173.xml"/><Relationship Id="rId1" Type="http://schemas.openxmlformats.org/officeDocument/2006/relationships/tags" Target="../tags/tag172.xml"/><Relationship Id="rId5" Type="http://schemas.openxmlformats.org/officeDocument/2006/relationships/slideLayout" Target="../slideLayouts/slideLayout22.xml"/><Relationship Id="rId4" Type="http://schemas.openxmlformats.org/officeDocument/2006/relationships/tags" Target="../tags/tag175.xml"/></Relationships>
</file>

<file path=ppt/slides/_rels/slide2.xml.rels><?xml version="1.0" encoding="UTF-8" standalone="yes"?>
<Relationships xmlns="http://schemas.openxmlformats.org/package/2006/relationships"><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tags" Target="../tags/tag139.xml"/><Relationship Id="rId5" Type="http://schemas.openxmlformats.org/officeDocument/2006/relationships/image" Target="../media/image7.png"/><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3.xml"/><Relationship Id="rId1" Type="http://schemas.openxmlformats.org/officeDocument/2006/relationships/tags" Target="../tags/tag142.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5.xml"/><Relationship Id="rId1" Type="http://schemas.openxmlformats.org/officeDocument/2006/relationships/tags" Target="../tags/tag144.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7.xml"/><Relationship Id="rId1" Type="http://schemas.openxmlformats.org/officeDocument/2006/relationships/tags" Target="../tags/tag146.xml"/><Relationship Id="rId5" Type="http://schemas.microsoft.com/office/2007/relationships/hdphoto" Target="../media/hdphoto1.wdp"/><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9.xml"/><Relationship Id="rId1" Type="http://schemas.openxmlformats.org/officeDocument/2006/relationships/tags" Target="../tags/tag148.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1.xml"/><Relationship Id="rId1" Type="http://schemas.openxmlformats.org/officeDocument/2006/relationships/tags" Target="../tags/tag150.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3.xml"/><Relationship Id="rId1" Type="http://schemas.openxmlformats.org/officeDocument/2006/relationships/tags" Target="../tags/tag152.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5.xml"/><Relationship Id="rId1" Type="http://schemas.openxmlformats.org/officeDocument/2006/relationships/tags" Target="../tags/tag154.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irtual Power Plants: Implications for an Active Efficiency Future">
            <a:extLst>
              <a:ext uri="{FF2B5EF4-FFF2-40B4-BE49-F238E27FC236}">
                <a16:creationId xmlns:a16="http://schemas.microsoft.com/office/drawing/2014/main" id="{BB135FC4-34FF-8308-7A25-650D2F1319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2498" y="1771298"/>
            <a:ext cx="8927742" cy="4463872"/>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ctrTitle"/>
            <p:custDataLst>
              <p:tags r:id="rId2"/>
            </p:custDataLst>
          </p:nvPr>
        </p:nvSpPr>
        <p:spPr>
          <a:xfrm>
            <a:off x="1198720" y="622830"/>
            <a:ext cx="3454560" cy="1208960"/>
          </a:xfrm>
        </p:spPr>
        <p:txBody>
          <a:bodyPr/>
          <a:lstStyle/>
          <a:p>
            <a:r>
              <a:rPr lang="zh-CN" altLang="en-US" dirty="0"/>
              <a:t>虚拟电厂</a:t>
            </a:r>
          </a:p>
        </p:txBody>
      </p:sp>
      <p:sp>
        <p:nvSpPr>
          <p:cNvPr id="3" name="副标题 2"/>
          <p:cNvSpPr>
            <a:spLocks noGrp="1"/>
          </p:cNvSpPr>
          <p:nvPr>
            <p:ph type="subTitle" idx="1"/>
            <p:custDataLst>
              <p:tags r:id="rId3"/>
            </p:custDataLst>
          </p:nvPr>
        </p:nvSpPr>
        <p:spPr>
          <a:xfrm>
            <a:off x="1217739" y="1831790"/>
            <a:ext cx="5903040" cy="591840"/>
          </a:xfrm>
        </p:spPr>
        <p:txBody>
          <a:bodyPr/>
          <a:lstStyle/>
          <a:p>
            <a:pPr algn="l"/>
            <a:r>
              <a:rPr lang="zh-CN" altLang="en-US" dirty="0"/>
              <a:t>电力信息化大背景下的前沿领域</a:t>
            </a:r>
          </a:p>
        </p:txBody>
      </p:sp>
      <p:sp>
        <p:nvSpPr>
          <p:cNvPr id="4" name="文本框 3"/>
          <p:cNvSpPr txBox="1"/>
          <p:nvPr/>
        </p:nvSpPr>
        <p:spPr>
          <a:xfrm>
            <a:off x="9681339" y="4311901"/>
            <a:ext cx="1793660" cy="1704954"/>
          </a:xfrm>
          <a:prstGeom prst="rect">
            <a:avLst/>
          </a:prstGeom>
          <a:noFill/>
        </p:spPr>
        <p:txBody>
          <a:bodyPr wrap="square" rtlCol="0">
            <a:spAutoFit/>
          </a:bodyPr>
          <a:lstStyle/>
          <a:p>
            <a:pPr algn="ctr">
              <a:lnSpc>
                <a:spcPct val="150000"/>
              </a:lnSpc>
            </a:pPr>
            <a:r>
              <a:rPr lang="zh-CN" altLang="en-US" b="1" dirty="0"/>
              <a:t>小组成员</a:t>
            </a:r>
            <a:endParaRPr lang="en-US" altLang="zh-CN" b="1" dirty="0"/>
          </a:p>
          <a:p>
            <a:pPr>
              <a:lnSpc>
                <a:spcPct val="150000"/>
              </a:lnSpc>
            </a:pPr>
            <a:r>
              <a:rPr lang="zh-CN" altLang="en-US" dirty="0"/>
              <a:t>王嘉怡</a:t>
            </a:r>
            <a:r>
              <a:rPr lang="en-US" altLang="zh-CN" dirty="0"/>
              <a:t>  </a:t>
            </a:r>
            <a:r>
              <a:rPr lang="zh-CN" altLang="en-US" dirty="0"/>
              <a:t>黄元柳</a:t>
            </a:r>
            <a:endParaRPr lang="en-US" altLang="zh-CN" dirty="0"/>
          </a:p>
          <a:p>
            <a:pPr>
              <a:lnSpc>
                <a:spcPct val="150000"/>
              </a:lnSpc>
            </a:pPr>
            <a:r>
              <a:rPr lang="zh-CN" altLang="en-US" dirty="0"/>
              <a:t>常兴阳  刘翰俊</a:t>
            </a:r>
            <a:endParaRPr lang="en-US" altLang="zh-CN" dirty="0"/>
          </a:p>
          <a:p>
            <a:pPr>
              <a:lnSpc>
                <a:spcPct val="150000"/>
              </a:lnSpc>
            </a:pPr>
            <a:r>
              <a:rPr lang="zh-CN" altLang="en-US" dirty="0"/>
              <a:t>王城皓  翟子健</a:t>
            </a:r>
          </a:p>
        </p:txBody>
      </p:sp>
      <p:sp>
        <p:nvSpPr>
          <p:cNvPr id="5" name="副标题 2">
            <a:extLst>
              <a:ext uri="{FF2B5EF4-FFF2-40B4-BE49-F238E27FC236}">
                <a16:creationId xmlns:a16="http://schemas.microsoft.com/office/drawing/2014/main" id="{4B7B1EFD-37DB-0B50-5F0B-59175B5F6AC9}"/>
              </a:ext>
            </a:extLst>
          </p:cNvPr>
          <p:cNvSpPr txBox="1">
            <a:spLocks/>
          </p:cNvSpPr>
          <p:nvPr>
            <p:custDataLst>
              <p:tags r:id="rId4"/>
            </p:custDataLst>
          </p:nvPr>
        </p:nvSpPr>
        <p:spPr>
          <a:xfrm>
            <a:off x="8873916" y="6115881"/>
            <a:ext cx="3003124" cy="458459"/>
          </a:xfrm>
          <a:prstGeom prst="rect">
            <a:avLst/>
          </a:prstGeom>
          <a:noFill/>
        </p:spPr>
        <p:txBody>
          <a:bodyPr wrap="square" rtlCol="0">
            <a:spAutoFit/>
          </a:bodyPr>
          <a:lstStyle>
            <a:defPPr>
              <a:defRPr lang="zh-CN"/>
            </a:defPPr>
            <a:lvl1pPr>
              <a:lnSpc>
                <a:spcPct val="150000"/>
              </a:lnSpc>
            </a:lvl1pPr>
            <a:lvl2pPr marL="457200" indent="0" algn="ctr"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u="none" strike="noStrike" kern="1200" cap="none" spc="150" normalizeH="0" baseline="0">
                <a:solidFill>
                  <a:schemeClr val="tx1">
                    <a:lumMod val="65000"/>
                    <a:lumOff val="35000"/>
                  </a:schemeClr>
                </a:solidFill>
                <a:uFillTx/>
                <a:latin typeface="+mn-lt"/>
                <a:ea typeface="+mn-ea"/>
                <a:cs typeface="+mn-cs"/>
              </a:defRPr>
            </a:lvl2pPr>
            <a:lvl3pPr marL="914400" indent="0" algn="ctr"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lumMod val="65000"/>
                    <a:lumOff val="35000"/>
                  </a:schemeClr>
                </a:solidFill>
                <a:uFillTx/>
                <a:latin typeface="+mn-lt"/>
                <a:ea typeface="+mn-ea"/>
                <a:cs typeface="+mn-cs"/>
              </a:defRPr>
            </a:lvl3pPr>
            <a:lvl4pPr marL="1371600" indent="0" algn="ctr"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lumMod val="65000"/>
                    <a:lumOff val="35000"/>
                  </a:schemeClr>
                </a:solidFill>
                <a:uFillTx/>
                <a:latin typeface="+mn-lt"/>
                <a:ea typeface="+mn-ea"/>
                <a:cs typeface="+mn-cs"/>
              </a:defRPr>
            </a:lvl4pPr>
            <a:lvl5pPr marL="1828800" indent="0" algn="ctr"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zh-CN" altLang="en-US" dirty="0"/>
              <a:t>学术前沿课程 </a:t>
            </a:r>
            <a:r>
              <a:rPr lang="en-US" altLang="zh-CN" dirty="0"/>
              <a:t>· 2022.12.02</a:t>
            </a:r>
            <a:endParaRPr lang="zh-CN" altLang="en-US" dirty="0"/>
          </a:p>
        </p:txBody>
      </p:sp>
      <p:sp>
        <p:nvSpPr>
          <p:cNvPr id="9" name="文本框 8">
            <a:extLst>
              <a:ext uri="{FF2B5EF4-FFF2-40B4-BE49-F238E27FC236}">
                <a16:creationId xmlns:a16="http://schemas.microsoft.com/office/drawing/2014/main" id="{6BD170CD-E051-9726-08EE-5946FB78C68E}"/>
              </a:ext>
            </a:extLst>
          </p:cNvPr>
          <p:cNvSpPr txBox="1"/>
          <p:nvPr/>
        </p:nvSpPr>
        <p:spPr>
          <a:xfrm>
            <a:off x="1217739" y="2423630"/>
            <a:ext cx="2958021" cy="369332"/>
          </a:xfrm>
          <a:prstGeom prst="rect">
            <a:avLst/>
          </a:prstGeom>
          <a:noFill/>
        </p:spPr>
        <p:txBody>
          <a:bodyPr wrap="square">
            <a:spAutoFit/>
          </a:bodyPr>
          <a:lstStyle/>
          <a:p>
            <a:r>
              <a:rPr lang="zh-CN" altLang="en-US" dirty="0"/>
              <a:t>第</a:t>
            </a:r>
            <a:r>
              <a:rPr lang="en-US" altLang="zh-CN" dirty="0"/>
              <a:t>11</a:t>
            </a:r>
            <a:r>
              <a:rPr lang="zh-CN" altLang="en-US" dirty="0"/>
              <a:t>组</a:t>
            </a:r>
            <a:r>
              <a:rPr lang="en-US" altLang="zh-CN" dirty="0"/>
              <a:t>	20080307 </a:t>
            </a:r>
            <a:r>
              <a:rPr lang="zh-CN" altLang="en-US" dirty="0"/>
              <a:t>王嘉怡</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探索</a:t>
            </a:r>
          </a:p>
        </p:txBody>
      </p:sp>
      <p:sp>
        <p:nvSpPr>
          <p:cNvPr id="3" name="内容占位符 2"/>
          <p:cNvSpPr>
            <a:spLocks noGrp="1"/>
          </p:cNvSpPr>
          <p:nvPr>
            <p:ph idx="1"/>
          </p:nvPr>
        </p:nvSpPr>
        <p:spPr/>
        <p:txBody>
          <a:bodyPr/>
          <a:lstStyle/>
          <a:p>
            <a:pPr marL="0" indent="0">
              <a:buNone/>
            </a:pPr>
            <a:endParaRPr lang="zh-CN" altLang="en-US"/>
          </a:p>
          <a:p>
            <a:endParaRPr lang="zh-CN" altLang="en-US"/>
          </a:p>
          <a:p>
            <a:endParaRPr lang="zh-CN" altLang="en-US"/>
          </a:p>
        </p:txBody>
      </p:sp>
      <p:sp>
        <p:nvSpPr>
          <p:cNvPr id="4" name="文本框 3"/>
          <p:cNvSpPr txBox="1"/>
          <p:nvPr/>
        </p:nvSpPr>
        <p:spPr>
          <a:xfrm>
            <a:off x="3272155" y="2594610"/>
            <a:ext cx="4064000" cy="368300"/>
          </a:xfrm>
          <a:prstGeom prst="rect">
            <a:avLst/>
          </a:prstGeom>
          <a:noFill/>
        </p:spPr>
        <p:txBody>
          <a:bodyPr wrap="square" rtlCol="0">
            <a:spAutoFit/>
          </a:bodyPr>
          <a:lstStyle/>
          <a:p>
            <a:endParaRPr lang="zh-CN" altLang="en-US"/>
          </a:p>
        </p:txBody>
      </p:sp>
      <p:sp>
        <p:nvSpPr>
          <p:cNvPr id="5" name="内容占位符 2"/>
          <p:cNvSpPr>
            <a:spLocks noGrp="1"/>
          </p:cNvSpPr>
          <p:nvPr/>
        </p:nvSpPr>
        <p:spPr>
          <a:xfrm>
            <a:off x="735400" y="1617400"/>
            <a:ext cx="10969200" cy="4759200"/>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a:p>
        </p:txBody>
      </p:sp>
      <p:sp>
        <p:nvSpPr>
          <p:cNvPr id="6" name="内容占位符 2"/>
          <p:cNvSpPr>
            <a:spLocks noGrp="1"/>
          </p:cNvSpPr>
          <p:nvPr/>
        </p:nvSpPr>
        <p:spPr>
          <a:xfrm>
            <a:off x="862400" y="1744400"/>
            <a:ext cx="10969200" cy="4759200"/>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Next Karftwerke（德国一家大型的虚拟电厂运营商，欧洲最大的虚拟电厂）</a:t>
            </a:r>
          </a:p>
          <a:p>
            <a:r>
              <a:rPr lang="zh-CN" altLang="en-US"/>
              <a:t>致力于将可再生能源平稳整合到电力系统中。该公司将可再生能源与商业和工业电力用户以及储能系统汇集在一起。自主开发了 NEMOCS，一个</a:t>
            </a:r>
            <a:r>
              <a:rPr lang="zh-CN" altLang="en-US">
                <a:solidFill>
                  <a:srgbClr val="FF0000"/>
                </a:solidFill>
              </a:rPr>
              <a:t>基于SAAS的模块化设计的软件</a:t>
            </a:r>
            <a:r>
              <a:rPr lang="zh-CN" altLang="en-US"/>
              <a:t>，使VPP能够连接、监控和控制DER（分布式能源）、用户和存储系统，以高频率和最精确的方式显示和记录当前输入和资产状态的实时信息。</a:t>
            </a:r>
          </a:p>
          <a:p>
            <a:pPr marL="0" indent="0">
              <a:buNone/>
            </a:pPr>
            <a:endParaRPr lang="zh-CN" altLang="en-US"/>
          </a:p>
        </p:txBody>
      </p:sp>
      <p:pic>
        <p:nvPicPr>
          <p:cNvPr id="1073741831" name="officeArt object" descr="图像"/>
          <p:cNvPicPr>
            <a:picLocks noChangeAspect="1"/>
          </p:cNvPicPr>
          <p:nvPr/>
        </p:nvPicPr>
        <p:blipFill>
          <a:blip r:embed="rId4"/>
          <a:stretch>
            <a:fillRect/>
          </a:stretch>
        </p:blipFill>
        <p:spPr>
          <a:xfrm>
            <a:off x="1137285" y="4445635"/>
            <a:ext cx="4763135" cy="1508125"/>
          </a:xfrm>
          <a:prstGeom prst="rect">
            <a:avLst/>
          </a:prstGeom>
          <a:ln w="12700" cap="flat">
            <a:noFill/>
            <a:miter lim="400000"/>
            <a:headEnd/>
            <a:tailEnd/>
          </a:ln>
          <a:effectLst/>
        </p:spPr>
      </p:pic>
      <p:pic>
        <p:nvPicPr>
          <p:cNvPr id="7" name="图片 6"/>
          <p:cNvPicPr>
            <a:picLocks noChangeAspect="1"/>
          </p:cNvPicPr>
          <p:nvPr/>
        </p:nvPicPr>
        <p:blipFill>
          <a:blip r:embed="rId5"/>
          <a:stretch>
            <a:fillRect/>
          </a:stretch>
        </p:blipFill>
        <p:spPr>
          <a:xfrm>
            <a:off x="6329045" y="4105275"/>
            <a:ext cx="5186680" cy="2144395"/>
          </a:xfrm>
          <a:prstGeom prst="rect">
            <a:avLst/>
          </a:prstGeom>
        </p:spPr>
      </p:pic>
      <p:sp>
        <p:nvSpPr>
          <p:cNvPr id="8" name="副标题 2">
            <a:extLst>
              <a:ext uri="{FF2B5EF4-FFF2-40B4-BE49-F238E27FC236}">
                <a16:creationId xmlns:a16="http://schemas.microsoft.com/office/drawing/2014/main" id="{7A3AAADC-0855-FF02-DEC4-CB9BFBB813ED}"/>
              </a:ext>
            </a:extLst>
          </p:cNvPr>
          <p:cNvSpPr txBox="1">
            <a:spLocks/>
          </p:cNvSpPr>
          <p:nvPr>
            <p:custDataLst>
              <p:tags r:id="rId2"/>
            </p:custDataLst>
          </p:nvPr>
        </p:nvSpPr>
        <p:spPr>
          <a:xfrm>
            <a:off x="7066446" y="390318"/>
            <a:ext cx="5026028" cy="436164"/>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虚拟电厂</a:t>
            </a:r>
            <a:r>
              <a:rPr lang="en-US" altLang="zh-CN" dirty="0"/>
              <a:t>· </a:t>
            </a:r>
            <a:r>
              <a:rPr lang="zh-CN" altLang="en-US" dirty="0"/>
              <a:t>电力信息化大背景下的前沿领域</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What Is a Solar Virtual Power Plant?">
            <a:extLst>
              <a:ext uri="{FF2B5EF4-FFF2-40B4-BE49-F238E27FC236}">
                <a16:creationId xmlns:a16="http://schemas.microsoft.com/office/drawing/2014/main" id="{B665575C-E501-32E2-D754-8518E1BFC0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89138" y="3861165"/>
            <a:ext cx="3503336" cy="301287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zh-CN" altLang="en-US"/>
              <a:t>探索</a:t>
            </a:r>
          </a:p>
        </p:txBody>
      </p:sp>
      <p:sp>
        <p:nvSpPr>
          <p:cNvPr id="3" name="内容占位符 2"/>
          <p:cNvSpPr>
            <a:spLocks noGrp="1"/>
          </p:cNvSpPr>
          <p:nvPr>
            <p:ph idx="1"/>
          </p:nvPr>
        </p:nvSpPr>
        <p:spPr/>
        <p:txBody>
          <a:bodyPr/>
          <a:lstStyle/>
          <a:p>
            <a:pPr marL="0" indent="0">
              <a:buNone/>
            </a:pPr>
            <a:endParaRPr lang="zh-CN" altLang="en-US"/>
          </a:p>
          <a:p>
            <a:endParaRPr lang="zh-CN" altLang="en-US"/>
          </a:p>
          <a:p>
            <a:endParaRPr lang="zh-CN" altLang="en-US"/>
          </a:p>
        </p:txBody>
      </p:sp>
      <p:sp>
        <p:nvSpPr>
          <p:cNvPr id="4" name="文本框 3"/>
          <p:cNvSpPr txBox="1"/>
          <p:nvPr/>
        </p:nvSpPr>
        <p:spPr>
          <a:xfrm>
            <a:off x="3272155" y="2594610"/>
            <a:ext cx="4064000" cy="368300"/>
          </a:xfrm>
          <a:prstGeom prst="rect">
            <a:avLst/>
          </a:prstGeom>
          <a:noFill/>
        </p:spPr>
        <p:txBody>
          <a:bodyPr wrap="square" rtlCol="0">
            <a:spAutoFit/>
          </a:bodyPr>
          <a:lstStyle/>
          <a:p>
            <a:endParaRPr lang="zh-CN" altLang="en-US"/>
          </a:p>
        </p:txBody>
      </p:sp>
      <p:sp>
        <p:nvSpPr>
          <p:cNvPr id="5" name="内容占位符 2"/>
          <p:cNvSpPr>
            <a:spLocks noGrp="1"/>
          </p:cNvSpPr>
          <p:nvPr/>
        </p:nvSpPr>
        <p:spPr>
          <a:xfrm>
            <a:off x="735400" y="1617400"/>
            <a:ext cx="10969200" cy="4759200"/>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a:p>
        </p:txBody>
      </p:sp>
      <p:sp>
        <p:nvSpPr>
          <p:cNvPr id="6" name="内容占位符 2"/>
          <p:cNvSpPr>
            <a:spLocks noGrp="1"/>
          </p:cNvSpPr>
          <p:nvPr/>
        </p:nvSpPr>
        <p:spPr>
          <a:xfrm>
            <a:off x="862400" y="1744400"/>
            <a:ext cx="10969200" cy="4759200"/>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2020年，特斯拉发布了全新产品AutoBidder，</a:t>
            </a:r>
            <a:r>
              <a:rPr lang="zh-CN" altLang="en-US" dirty="0">
                <a:sym typeface="+mn-ea"/>
              </a:rPr>
              <a:t>在全球范围统一部署分布式管理</a:t>
            </a:r>
            <a:r>
              <a:rPr lang="zh-CN" altLang="en-US" dirty="0"/>
              <a:t>。</a:t>
            </a:r>
          </a:p>
          <a:p>
            <a:r>
              <a:rPr lang="zh-CN" altLang="en-US" dirty="0"/>
              <a:t>Autobidder：一套</a:t>
            </a:r>
            <a:r>
              <a:rPr lang="zh-CN" altLang="en-US" dirty="0">
                <a:solidFill>
                  <a:srgbClr val="FF0000"/>
                </a:solidFill>
              </a:rPr>
              <a:t>能源资产实时交易和控制平台</a:t>
            </a:r>
            <a:r>
              <a:rPr lang="zh-CN" altLang="en-US" dirty="0"/>
              <a:t>，能够向用户提供虚拟电厂服务，聚合负荷资源参与能量交互响应，该产品具备价格预测、负荷预测、发电量预测、智能竞价及优化调度等功能。</a:t>
            </a:r>
          </a:p>
          <a:p>
            <a:r>
              <a:rPr lang="zh-CN" altLang="en-US" dirty="0"/>
              <a:t>特斯拉以优质的分布式资源作为切入点，依托自家的大型储能系统（Megapack、Powerpack）、家庭光储一体（Powerwall、Solar Roof）、电动汽车充电网络等优势。同时，特斯拉高度垂直整合软硬件产品、支持软硬件的远程升级功能，提高了产品的功能性、兼容性和一致性。随着接入特斯拉软件的用户越来越多，规模效应逐步显现，</a:t>
            </a:r>
            <a:r>
              <a:rPr lang="zh-CN" altLang="en-US" dirty="0">
                <a:solidFill>
                  <a:srgbClr val="FF0000"/>
                </a:solidFill>
              </a:rPr>
              <a:t>通过一站式服务                                   采集用户的用能数据，可以借助海量数据对用户行为画像，从而实现                                   分布式能源应用场景的效益最大化</a:t>
            </a:r>
            <a:r>
              <a:rPr lang="zh-CN" altLang="en-US" dirty="0"/>
              <a:t>。</a:t>
            </a:r>
          </a:p>
          <a:p>
            <a:r>
              <a:rPr lang="zh-CN" altLang="en-US" dirty="0"/>
              <a:t>Autobidder</a:t>
            </a:r>
            <a:r>
              <a:rPr lang="zh-CN" altLang="en-US" dirty="0">
                <a:solidFill>
                  <a:srgbClr val="FF0000"/>
                </a:solidFill>
              </a:rPr>
              <a:t>采用开源协议架构</a:t>
            </a:r>
            <a:r>
              <a:rPr lang="zh-CN" altLang="en-US" dirty="0"/>
              <a:t>，而不是传统电力系统的IEC协议或者工                                业自动化协议，降低了准入门槛和成本，能够吸引更多市场主体参                                      与分布式能源。</a:t>
            </a:r>
          </a:p>
        </p:txBody>
      </p:sp>
      <p:sp>
        <p:nvSpPr>
          <p:cNvPr id="7" name="副标题 2">
            <a:extLst>
              <a:ext uri="{FF2B5EF4-FFF2-40B4-BE49-F238E27FC236}">
                <a16:creationId xmlns:a16="http://schemas.microsoft.com/office/drawing/2014/main" id="{CAE3EEBB-7BA4-242F-5B93-AE29159B969D}"/>
              </a:ext>
            </a:extLst>
          </p:cNvPr>
          <p:cNvSpPr txBox="1">
            <a:spLocks/>
          </p:cNvSpPr>
          <p:nvPr>
            <p:custDataLst>
              <p:tags r:id="rId2"/>
            </p:custDataLst>
          </p:nvPr>
        </p:nvSpPr>
        <p:spPr>
          <a:xfrm>
            <a:off x="7066446" y="390318"/>
            <a:ext cx="5026028" cy="436164"/>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虚拟电厂</a:t>
            </a:r>
            <a:r>
              <a:rPr lang="en-US" altLang="zh-CN" dirty="0"/>
              <a:t>· </a:t>
            </a:r>
            <a:r>
              <a:rPr lang="zh-CN" altLang="en-US" dirty="0"/>
              <a:t>电力信息化大背景下的前沿领域</a:t>
            </a: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探索</a:t>
            </a:r>
          </a:p>
        </p:txBody>
      </p:sp>
      <p:pic>
        <p:nvPicPr>
          <p:cNvPr id="4" name="图片 3"/>
          <p:cNvPicPr>
            <a:picLocks noChangeAspect="1"/>
          </p:cNvPicPr>
          <p:nvPr/>
        </p:nvPicPr>
        <p:blipFill>
          <a:blip r:embed="rId4"/>
          <a:stretch>
            <a:fillRect/>
          </a:stretch>
        </p:blipFill>
        <p:spPr>
          <a:xfrm>
            <a:off x="3701415" y="608330"/>
            <a:ext cx="7934325" cy="5038725"/>
          </a:xfrm>
          <a:prstGeom prst="rect">
            <a:avLst/>
          </a:prstGeom>
        </p:spPr>
      </p:pic>
      <p:pic>
        <p:nvPicPr>
          <p:cNvPr id="1073741833" name="officeArt object" descr="图像"/>
          <p:cNvPicPr>
            <a:picLocks noGrp="1" noChangeAspect="1"/>
          </p:cNvPicPr>
          <p:nvPr>
            <p:ph idx="1"/>
          </p:nvPr>
        </p:nvPicPr>
        <p:blipFill>
          <a:blip r:embed="rId5"/>
          <a:stretch>
            <a:fillRect/>
          </a:stretch>
        </p:blipFill>
        <p:spPr>
          <a:xfrm>
            <a:off x="525145" y="3315335"/>
            <a:ext cx="5994400" cy="3013710"/>
          </a:xfrm>
          <a:prstGeom prst="rect">
            <a:avLst/>
          </a:prstGeom>
          <a:ln w="12700" cap="flat">
            <a:noFill/>
            <a:miter lim="400000"/>
            <a:headEnd/>
            <a:tailEnd/>
          </a:ln>
          <a:effectLst/>
        </p:spPr>
      </p:pic>
      <p:sp>
        <p:nvSpPr>
          <p:cNvPr id="3" name="副标题 2">
            <a:extLst>
              <a:ext uri="{FF2B5EF4-FFF2-40B4-BE49-F238E27FC236}">
                <a16:creationId xmlns:a16="http://schemas.microsoft.com/office/drawing/2014/main" id="{72C8149A-75C2-58A5-B151-C8D14FE3D929}"/>
              </a:ext>
            </a:extLst>
          </p:cNvPr>
          <p:cNvSpPr txBox="1">
            <a:spLocks/>
          </p:cNvSpPr>
          <p:nvPr>
            <p:custDataLst>
              <p:tags r:id="rId2"/>
            </p:custDataLst>
          </p:nvPr>
        </p:nvSpPr>
        <p:spPr>
          <a:xfrm>
            <a:off x="7066446" y="390318"/>
            <a:ext cx="5026028" cy="436164"/>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虚拟电厂</a:t>
            </a:r>
            <a:r>
              <a:rPr lang="en-US" altLang="zh-CN" dirty="0"/>
              <a:t>· </a:t>
            </a:r>
            <a:r>
              <a:rPr lang="zh-CN" altLang="en-US" dirty="0"/>
              <a:t>电力信息化大背景下的前沿领域</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73741833"/>
                                        </p:tgtEl>
                                        <p:attrNameLst>
                                          <p:attrName>style.visibility</p:attrName>
                                        </p:attrNameLst>
                                      </p:cBhvr>
                                      <p:to>
                                        <p:strVal val="visible"/>
                                      </p:to>
                                    </p:set>
                                    <p:animEffect transition="in" filter="blinds(horizontal)">
                                      <p:cBhvr>
                                        <p:cTn id="7" dur="500"/>
                                        <p:tgtEl>
                                          <p:spTgt spid="10737418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不足</a:t>
            </a:r>
          </a:p>
        </p:txBody>
      </p:sp>
      <p:sp>
        <p:nvSpPr>
          <p:cNvPr id="3" name="内容占位符 2"/>
          <p:cNvSpPr>
            <a:spLocks noGrp="1"/>
          </p:cNvSpPr>
          <p:nvPr>
            <p:ph idx="1"/>
          </p:nvPr>
        </p:nvSpPr>
        <p:spPr/>
        <p:txBody>
          <a:bodyPr>
            <a:normAutofit fontScale="90000"/>
          </a:bodyPr>
          <a:lstStyle/>
          <a:p>
            <a:r>
              <a:rPr lang="zh-CN" altLang="en-US" dirty="0"/>
              <a:t>与传统电厂相比，虚拟电厂的构成资源更多样化，更具有环保性，在电力市场中也更具竞争力，促进了电力行业的转型以及整个电力系统的发展。虚拟电厂在其自身发展中也遇到一些问题，例如</a:t>
            </a:r>
            <a:r>
              <a:rPr lang="zh-CN" altLang="en-US" dirty="0">
                <a:solidFill>
                  <a:srgbClr val="FF0000"/>
                </a:solidFill>
              </a:rPr>
              <a:t>如何确保不同DER（分布式电源distributed energy resource）协调调度的准确性和有效性，如何确保在交易过程中公开可信和成本低廉的平台，如何确保身份认证与设备标识的唯一性</a:t>
            </a:r>
            <a:r>
              <a:rPr lang="zh-CN" altLang="en-US" dirty="0"/>
              <a:t>。</a:t>
            </a:r>
          </a:p>
          <a:p>
            <a:r>
              <a:rPr lang="zh-CN" altLang="en-US" dirty="0">
                <a:sym typeface="+mn-ea"/>
              </a:rPr>
              <a:t>需要指出的是，无论是类似于Next-Kraftwerk的欧洲模式，还是</a:t>
            </a:r>
            <a:r>
              <a:rPr lang="en-US" altLang="zh-CN" dirty="0" err="1">
                <a:sym typeface="+mn-ea"/>
              </a:rPr>
              <a:t>Autobidder</a:t>
            </a:r>
            <a:r>
              <a:rPr lang="zh-CN" altLang="en-US" dirty="0">
                <a:sym typeface="+mn-ea"/>
              </a:rPr>
              <a:t>所代表的美国模式，本质上都采用了一种</a:t>
            </a:r>
            <a:r>
              <a:rPr lang="zh-CN" altLang="en-US" dirty="0">
                <a:solidFill>
                  <a:srgbClr val="FF0000"/>
                </a:solidFill>
                <a:sym typeface="+mn-ea"/>
              </a:rPr>
              <a:t>中心化的运作模式</a:t>
            </a:r>
            <a:r>
              <a:rPr lang="zh-CN" altLang="en-US" dirty="0">
                <a:sym typeface="+mn-ea"/>
              </a:rPr>
              <a:t>。在这种运作模式下，中心化的控制平台需要不断搜集供需两方面的信息，并根据相关数据进行及时匹配，完成精准调度。很显然，这会存在很多局限之处：其一，</a:t>
            </a:r>
            <a:r>
              <a:rPr lang="zh-CN" altLang="en-US" dirty="0">
                <a:solidFill>
                  <a:srgbClr val="FF0000"/>
                </a:solidFill>
                <a:sym typeface="+mn-ea"/>
              </a:rPr>
              <a:t>中心化的运作会给管理平台带来非常大的负担</a:t>
            </a:r>
            <a:r>
              <a:rPr lang="zh-CN" altLang="en-US" dirty="0">
                <a:sym typeface="+mn-ea"/>
              </a:rPr>
              <a:t>。随着交易量的扩大，这种负担会迅速提升，由此会产生非常高的成本，并对电力的配置效率产生严重的影响。其二，中心化的平台</a:t>
            </a:r>
            <a:r>
              <a:rPr lang="zh-CN" altLang="en-US" dirty="0">
                <a:solidFill>
                  <a:srgbClr val="FF0000"/>
                </a:solidFill>
                <a:sym typeface="+mn-ea"/>
              </a:rPr>
              <a:t>很难针对供求的变化造成精准的调控</a:t>
            </a:r>
            <a:r>
              <a:rPr lang="zh-CN" altLang="en-US" dirty="0">
                <a:sym typeface="+mn-ea"/>
              </a:rPr>
              <a:t>。其三，中心化的处理模式势必</a:t>
            </a:r>
            <a:r>
              <a:rPr lang="zh-CN" altLang="en-US" dirty="0">
                <a:solidFill>
                  <a:srgbClr val="FF0000"/>
                </a:solidFill>
                <a:sym typeface="+mn-ea"/>
              </a:rPr>
              <a:t>让运作平台掌握大量的用户数据，因而会面对数据泄露等风险</a:t>
            </a:r>
            <a:r>
              <a:rPr lang="zh-CN" altLang="en-US" dirty="0">
                <a:sym typeface="+mn-ea"/>
              </a:rPr>
              <a:t>。</a:t>
            </a:r>
            <a:endParaRPr lang="zh-CN" altLang="en-US" dirty="0"/>
          </a:p>
          <a:p>
            <a:r>
              <a:rPr lang="zh-CN" altLang="en-US" dirty="0"/>
              <a:t>作为一种新兴技术，区块链技术能够改善集中式模式存在的可靠性低、安全性差、效率低和成本高的问题。让更多的人们开始关注利用区块链解决现实问题的能力，区块链的研究和应用呈指数级增加的趋势。</a:t>
            </a:r>
            <a:r>
              <a:rPr lang="zh-CN" altLang="en-US" dirty="0">
                <a:solidFill>
                  <a:srgbClr val="FF0000"/>
                </a:solidFill>
              </a:rPr>
              <a:t>区块链在虚拟电厂的应用已经开始了初步的探索。</a:t>
            </a:r>
          </a:p>
          <a:p>
            <a:pPr marL="0" indent="0">
              <a:buNone/>
            </a:pPr>
            <a:endParaRPr lang="zh-CN" altLang="en-US" dirty="0">
              <a:solidFill>
                <a:srgbClr val="FF0000"/>
              </a:solidFill>
            </a:endParaRPr>
          </a:p>
        </p:txBody>
      </p:sp>
      <p:sp>
        <p:nvSpPr>
          <p:cNvPr id="4" name="副标题 2">
            <a:extLst>
              <a:ext uri="{FF2B5EF4-FFF2-40B4-BE49-F238E27FC236}">
                <a16:creationId xmlns:a16="http://schemas.microsoft.com/office/drawing/2014/main" id="{775278C0-AE91-9123-09F9-A1984753617A}"/>
              </a:ext>
            </a:extLst>
          </p:cNvPr>
          <p:cNvSpPr txBox="1">
            <a:spLocks/>
          </p:cNvSpPr>
          <p:nvPr>
            <p:custDataLst>
              <p:tags r:id="rId2"/>
            </p:custDataLst>
          </p:nvPr>
        </p:nvSpPr>
        <p:spPr>
          <a:xfrm>
            <a:off x="7066446" y="390318"/>
            <a:ext cx="5026028" cy="436164"/>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虚拟电厂</a:t>
            </a:r>
            <a:r>
              <a:rPr lang="en-US" altLang="zh-CN" dirty="0"/>
              <a:t>· </a:t>
            </a:r>
            <a:r>
              <a:rPr lang="zh-CN" altLang="en-US" dirty="0"/>
              <a:t>电力信息化大背景下的前沿领域</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改进</a:t>
            </a:r>
          </a:p>
        </p:txBody>
      </p:sp>
      <p:sp>
        <p:nvSpPr>
          <p:cNvPr id="3" name="内容占位符 2"/>
          <p:cNvSpPr>
            <a:spLocks noGrp="1"/>
          </p:cNvSpPr>
          <p:nvPr>
            <p:ph idx="1"/>
          </p:nvPr>
        </p:nvSpPr>
        <p:spPr/>
        <p:txBody>
          <a:bodyPr>
            <a:normAutofit fontScale="97500" lnSpcReduction="10000"/>
          </a:bodyPr>
          <a:lstStyle/>
          <a:p>
            <a:r>
              <a:rPr lang="zh-CN" altLang="en-US" dirty="0"/>
              <a:t>针对这种情况，现在已经有不少专家开始讨论一种</a:t>
            </a:r>
            <a:r>
              <a:rPr lang="zh-CN" altLang="en-US" dirty="0">
                <a:solidFill>
                  <a:srgbClr val="FF0000"/>
                </a:solidFill>
              </a:rPr>
              <a:t>去中心化</a:t>
            </a:r>
            <a:r>
              <a:rPr lang="zh-CN" altLang="en-US" dirty="0"/>
              <a:t>的虚拟电厂模式，而近年来</a:t>
            </a:r>
            <a:r>
              <a:rPr lang="zh-CN" altLang="en-US" dirty="0">
                <a:solidFill>
                  <a:srgbClr val="FF0000"/>
                </a:solidFill>
              </a:rPr>
              <a:t>区块链</a:t>
            </a:r>
            <a:r>
              <a:rPr lang="zh-CN" altLang="en-US" dirty="0"/>
              <a:t>技术的成熟，就为实现这种模式提供了技术上的基础。具体来说，可以考虑将电力供应单位和用电单位统一上链，</a:t>
            </a:r>
            <a:r>
              <a:rPr lang="zh-CN" altLang="en-US" dirty="0">
                <a:solidFill>
                  <a:srgbClr val="FF0000"/>
                </a:solidFill>
              </a:rPr>
              <a:t>通过智能合约，设定相关的交易机制</a:t>
            </a:r>
            <a:r>
              <a:rPr lang="zh-CN" altLang="en-US" dirty="0"/>
              <a:t>。这样，电力的供求双方就</a:t>
            </a:r>
            <a:r>
              <a:rPr lang="zh-CN" altLang="en-US" dirty="0">
                <a:solidFill>
                  <a:srgbClr val="FF0000"/>
                </a:solidFill>
              </a:rPr>
              <a:t>不再需要依赖于中心化的交易平台</a:t>
            </a:r>
            <a:r>
              <a:rPr lang="zh-CN" altLang="en-US" dirty="0"/>
              <a:t>，而可以在区块链上直接实现点对点的交易。这种分散式的点对点交易模式不仅可以</a:t>
            </a:r>
            <a:r>
              <a:rPr lang="zh-CN" altLang="en-US" dirty="0">
                <a:solidFill>
                  <a:srgbClr val="FF0000"/>
                </a:solidFill>
              </a:rPr>
              <a:t>缓解中心化拥挤所造成的效率低下以及安全隐患</a:t>
            </a:r>
            <a:r>
              <a:rPr lang="zh-CN" altLang="en-US" dirty="0"/>
              <a:t>，还可以通过</a:t>
            </a:r>
            <a:r>
              <a:rPr lang="zh-CN" altLang="en-US" dirty="0">
                <a:solidFill>
                  <a:srgbClr val="FF0000"/>
                </a:solidFill>
              </a:rPr>
              <a:t>更为灵活的价格调节，更好地实现供需匹配</a:t>
            </a:r>
            <a:r>
              <a:rPr lang="zh-CN" altLang="en-US" dirty="0"/>
              <a:t>。</a:t>
            </a:r>
          </a:p>
          <a:p>
            <a:r>
              <a:rPr lang="zh-CN" altLang="en-US" dirty="0"/>
              <a:t>在虚拟电厂的管理上，可以</a:t>
            </a:r>
            <a:r>
              <a:rPr lang="zh-CN" altLang="en-US" dirty="0">
                <a:solidFill>
                  <a:srgbClr val="FF0000"/>
                </a:solidFill>
              </a:rPr>
              <a:t>参考Web3.0领域流行的DAO（Decentralized Autonomous Organization，即“去中心化组织”）</a:t>
            </a:r>
            <a:r>
              <a:rPr lang="zh-CN" altLang="en-US" dirty="0"/>
              <a:t>模式，参与交易的供需方都可以成为DAO的参与者。它们对这个DAO的所有贡献都可以获得对应的通证（token）回报。凭借通证，它们不仅可以参与DAO的治理，还可以享受到对应的经济利益（例如交易中的价格补贴）。</a:t>
            </a:r>
          </a:p>
          <a:p>
            <a:r>
              <a:rPr lang="zh-CN" altLang="en-US" dirty="0"/>
              <a:t>目前以上这种基于区块链的虚拟电厂模式还存在着一些技术上的瓶颈。例如，目前区块链交易所依赖的共识机制效率普遍还比较低下，要验证一笔交易不仅需要较高的成本，还需要很长的时间，这</a:t>
            </a:r>
            <a:r>
              <a:rPr lang="zh-CN" altLang="en-US" dirty="0">
                <a:solidFill>
                  <a:srgbClr val="FF0000"/>
                </a:solidFill>
              </a:rPr>
              <a:t>对于时效性很强的电力交易而言是非常致命的</a:t>
            </a:r>
            <a:r>
              <a:rPr lang="zh-CN" altLang="en-US" dirty="0"/>
              <a:t>。</a:t>
            </a:r>
          </a:p>
          <a:p>
            <a:endParaRPr lang="zh-CN" altLang="en-US" dirty="0"/>
          </a:p>
        </p:txBody>
      </p:sp>
      <p:sp>
        <p:nvSpPr>
          <p:cNvPr id="4" name="副标题 2">
            <a:extLst>
              <a:ext uri="{FF2B5EF4-FFF2-40B4-BE49-F238E27FC236}">
                <a16:creationId xmlns:a16="http://schemas.microsoft.com/office/drawing/2014/main" id="{E1423077-3F6F-65A6-7552-833544AC8B59}"/>
              </a:ext>
            </a:extLst>
          </p:cNvPr>
          <p:cNvSpPr txBox="1">
            <a:spLocks/>
          </p:cNvSpPr>
          <p:nvPr>
            <p:custDataLst>
              <p:tags r:id="rId2"/>
            </p:custDataLst>
          </p:nvPr>
        </p:nvSpPr>
        <p:spPr>
          <a:xfrm>
            <a:off x="7066446" y="390318"/>
            <a:ext cx="5026028" cy="436164"/>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虚拟电厂</a:t>
            </a:r>
            <a:r>
              <a:rPr lang="en-US" altLang="zh-CN" dirty="0"/>
              <a:t>· </a:t>
            </a:r>
            <a:r>
              <a:rPr lang="zh-CN" altLang="en-US" dirty="0"/>
              <a:t>电力信息化大背景下的前沿领域</a:t>
            </a: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解决</a:t>
            </a:r>
          </a:p>
        </p:txBody>
      </p:sp>
      <p:sp>
        <p:nvSpPr>
          <p:cNvPr id="3" name="内容占位符 2"/>
          <p:cNvSpPr>
            <a:spLocks noGrp="1"/>
          </p:cNvSpPr>
          <p:nvPr>
            <p:ph idx="1"/>
          </p:nvPr>
        </p:nvSpPr>
        <p:spPr/>
        <p:txBody>
          <a:bodyPr>
            <a:normAutofit fontScale="90000" lnSpcReduction="20000"/>
          </a:bodyPr>
          <a:lstStyle/>
          <a:p>
            <a:r>
              <a:rPr lang="zh-CN" altLang="en-US" dirty="0"/>
              <a:t>从区块链技术与虚拟电厂的特性出发，二者存在很多相似之处，这为二者的合作打下一个好的基础。同时，区块链技术在虚拟电厂中的应用为虚拟电厂在发展过程中遇到的挑战提出了较好的解决办法。</a:t>
            </a:r>
          </a:p>
          <a:p>
            <a:r>
              <a:rPr lang="zh-CN" altLang="en-US" dirty="0"/>
              <a:t>两者都是</a:t>
            </a:r>
            <a:r>
              <a:rPr lang="zh-CN" altLang="en-US" dirty="0">
                <a:solidFill>
                  <a:srgbClr val="FF0000"/>
                </a:solidFill>
              </a:rPr>
              <a:t>建立在智能终端物联网的基础上</a:t>
            </a:r>
            <a:r>
              <a:rPr lang="zh-CN" altLang="en-US" dirty="0"/>
              <a:t>。区块链具有</a:t>
            </a:r>
            <a:r>
              <a:rPr lang="zh-CN" altLang="en-US" dirty="0">
                <a:solidFill>
                  <a:srgbClr val="FF0000"/>
                </a:solidFill>
              </a:rPr>
              <a:t>分布式、交易透明、难篡改以及可追溯</a:t>
            </a:r>
            <a:r>
              <a:rPr lang="zh-CN" altLang="en-US" dirty="0"/>
              <a:t>的特点，这与虚拟电厂</a:t>
            </a:r>
            <a:r>
              <a:rPr lang="zh-CN" altLang="en-US" dirty="0">
                <a:solidFill>
                  <a:srgbClr val="FF0000"/>
                </a:solidFill>
              </a:rPr>
              <a:t>地域分散性、市场化、自治性</a:t>
            </a:r>
            <a:r>
              <a:rPr lang="zh-CN" altLang="en-US" dirty="0"/>
              <a:t>的特点相契合。虚拟电厂与区块链主要有如下契合点：</a:t>
            </a:r>
          </a:p>
          <a:p>
            <a:r>
              <a:rPr lang="zh-CN" altLang="en-US" dirty="0"/>
              <a:t>① 分布共享：随着泛在电力物联网发展，数以亿计的数据和资产需要进行在线记录和交易，利用区块链技术能构建一种信任机制，促进点对点交易和信息共享存储；</a:t>
            </a:r>
          </a:p>
          <a:p>
            <a:r>
              <a:rPr lang="zh-CN" altLang="en-US" dirty="0"/>
              <a:t>② 智能合约：通过智能合约保证交易合规性、合法性和有效性，并对交易过程中的每个合同实现全生命周期管理，实现权益与价值的自动转移；</a:t>
            </a:r>
          </a:p>
          <a:p>
            <a:r>
              <a:rPr lang="zh-CN" altLang="en-US" dirty="0"/>
              <a:t>③ 辅助管理：区块链能帮助实现精准化管理，清晰记录每笔电的输、发、配、送，为每度电构建其数字映射，为大数据和人工智能进行分析提供可信服务；</a:t>
            </a:r>
          </a:p>
          <a:p>
            <a:r>
              <a:rPr lang="zh-CN" altLang="en-US" dirty="0"/>
              <a:t>④ 认证授信：目前电力数据所有权为电网公司，且只能参与电力购买行为。通过区块链赋能电力数据和资产的所有权为个人认证用户，人们可将其用于个人信贷和金融资产交易；</a:t>
            </a:r>
          </a:p>
          <a:p>
            <a:r>
              <a:rPr lang="zh-CN" altLang="en-US" dirty="0"/>
              <a:t>⑤ 安全交易：区块链本身具有金融属性，能够有效参与电网各环节的清结算活动，降低远距离传输线路损耗，促进分布式能源就近消纳，从而鼓励市场化交易行为，提升行业数据共享能力。</a:t>
            </a:r>
          </a:p>
        </p:txBody>
      </p:sp>
      <p:sp>
        <p:nvSpPr>
          <p:cNvPr id="4" name="副标题 2">
            <a:extLst>
              <a:ext uri="{FF2B5EF4-FFF2-40B4-BE49-F238E27FC236}">
                <a16:creationId xmlns:a16="http://schemas.microsoft.com/office/drawing/2014/main" id="{97EDCC73-D004-AB75-5365-B5ED5AB81504}"/>
              </a:ext>
            </a:extLst>
          </p:cNvPr>
          <p:cNvSpPr txBox="1">
            <a:spLocks/>
          </p:cNvSpPr>
          <p:nvPr>
            <p:custDataLst>
              <p:tags r:id="rId2"/>
            </p:custDataLst>
          </p:nvPr>
        </p:nvSpPr>
        <p:spPr>
          <a:xfrm>
            <a:off x="7066446" y="390318"/>
            <a:ext cx="5026028" cy="436164"/>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虚拟电厂</a:t>
            </a:r>
            <a:r>
              <a:rPr lang="en-US" altLang="zh-CN" dirty="0"/>
              <a:t>· </a:t>
            </a:r>
            <a:r>
              <a:rPr lang="zh-CN" altLang="en-US" dirty="0"/>
              <a:t>电力信息化大背景下的前沿领域</a:t>
            </a: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模型</a:t>
            </a:r>
          </a:p>
        </p:txBody>
      </p:sp>
      <p:pic>
        <p:nvPicPr>
          <p:cNvPr id="3" name="内容占位符 -2147482596" descr="v2-9f671969f4b8b21d08761ec5fd75b414_r"/>
          <p:cNvPicPr>
            <a:picLocks noGrp="1" noChangeAspect="1"/>
          </p:cNvPicPr>
          <p:nvPr>
            <p:ph idx="1"/>
          </p:nvPr>
        </p:nvPicPr>
        <p:blipFill>
          <a:blip r:embed="rId4"/>
          <a:stretch>
            <a:fillRect/>
          </a:stretch>
        </p:blipFill>
        <p:spPr>
          <a:xfrm>
            <a:off x="2044957" y="851001"/>
            <a:ext cx="8094466" cy="5601848"/>
          </a:xfrm>
          <a:prstGeom prst="rect">
            <a:avLst/>
          </a:prstGeom>
          <a:noFill/>
          <a:ln w="9525">
            <a:noFill/>
          </a:ln>
        </p:spPr>
      </p:pic>
      <p:sp>
        <p:nvSpPr>
          <p:cNvPr id="4" name="副标题 2">
            <a:extLst>
              <a:ext uri="{FF2B5EF4-FFF2-40B4-BE49-F238E27FC236}">
                <a16:creationId xmlns:a16="http://schemas.microsoft.com/office/drawing/2014/main" id="{0AAC9A3D-1D8F-7A1A-4A5A-28DEE9FEDBE7}"/>
              </a:ext>
            </a:extLst>
          </p:cNvPr>
          <p:cNvSpPr txBox="1">
            <a:spLocks/>
          </p:cNvSpPr>
          <p:nvPr>
            <p:custDataLst>
              <p:tags r:id="rId2"/>
            </p:custDataLst>
          </p:nvPr>
        </p:nvSpPr>
        <p:spPr>
          <a:xfrm>
            <a:off x="7066446" y="390318"/>
            <a:ext cx="5026028" cy="436164"/>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虚拟电厂</a:t>
            </a:r>
            <a:r>
              <a:rPr lang="en-US" altLang="zh-CN" dirty="0"/>
              <a:t>· </a:t>
            </a:r>
            <a:r>
              <a:rPr lang="zh-CN" altLang="en-US" dirty="0"/>
              <a:t>电力信息化大背景下的前沿领域</a:t>
            </a: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2147482598" descr="v2-cae58f157523a65360045a6473827519_r"/>
          <p:cNvPicPr>
            <a:picLocks noChangeAspect="1"/>
          </p:cNvPicPr>
          <p:nvPr/>
        </p:nvPicPr>
        <p:blipFill>
          <a:blip r:embed="rId4"/>
          <a:stretch>
            <a:fillRect/>
          </a:stretch>
        </p:blipFill>
        <p:spPr>
          <a:xfrm>
            <a:off x="823278" y="3702685"/>
            <a:ext cx="5271135" cy="2973070"/>
          </a:xfrm>
          <a:prstGeom prst="rect">
            <a:avLst/>
          </a:prstGeom>
          <a:noFill/>
          <a:ln w="9525">
            <a:noFill/>
          </a:ln>
        </p:spPr>
      </p:pic>
      <p:sp>
        <p:nvSpPr>
          <p:cNvPr id="2" name="标题 1"/>
          <p:cNvSpPr>
            <a:spLocks noGrp="1"/>
          </p:cNvSpPr>
          <p:nvPr>
            <p:ph type="title"/>
          </p:nvPr>
        </p:nvSpPr>
        <p:spPr/>
        <p:txBody>
          <a:bodyPr/>
          <a:lstStyle/>
          <a:p>
            <a:r>
              <a:rPr lang="zh-CN" altLang="en-US"/>
              <a:t>案例</a:t>
            </a:r>
          </a:p>
        </p:txBody>
      </p:sp>
      <p:sp>
        <p:nvSpPr>
          <p:cNvPr id="3" name="内容占位符 2"/>
          <p:cNvSpPr>
            <a:spLocks noGrp="1"/>
          </p:cNvSpPr>
          <p:nvPr>
            <p:ph idx="1"/>
          </p:nvPr>
        </p:nvSpPr>
        <p:spPr/>
        <p:txBody>
          <a:bodyPr/>
          <a:lstStyle/>
          <a:p>
            <a:r>
              <a:rPr lang="zh-CN" altLang="en-US" dirty="0">
                <a:sym typeface="+mn-ea"/>
              </a:rPr>
              <a:t>比利时</a:t>
            </a:r>
            <a:r>
              <a:rPr lang="zh-CN" altLang="en-US" dirty="0"/>
              <a:t>NRGcoin：基于智能电网的物理结构和信息模型，比利时的区块链专家Mike Mihaylov在提出去中心化方式来促进点对点交易模式的同时，进一步提出了利用NRGcoin货币进行微电网的电力交易。</a:t>
            </a:r>
          </a:p>
          <a:p>
            <a:r>
              <a:rPr lang="zh-CN" altLang="en-US" dirty="0"/>
              <a:t>美国的Tansactive项目：世界上较早将区块链技术应用的能源系统的典型案例，该项目由美国能源公司LO3 Energy与比特币开发公司Consensus Systems合作完成，该项目的示意图如图6所示。</a:t>
            </a:r>
          </a:p>
        </p:txBody>
      </p:sp>
      <p:pic>
        <p:nvPicPr>
          <p:cNvPr id="5" name="图片 -2147482597" descr="v2-1e44e5405d68f3b4cf4180b012389340_r"/>
          <p:cNvPicPr>
            <a:picLocks noChangeAspect="1"/>
          </p:cNvPicPr>
          <p:nvPr/>
        </p:nvPicPr>
        <p:blipFill>
          <a:blip r:embed="rId5"/>
          <a:stretch>
            <a:fillRect/>
          </a:stretch>
        </p:blipFill>
        <p:spPr>
          <a:xfrm>
            <a:off x="6247765" y="3935095"/>
            <a:ext cx="5604510" cy="2740660"/>
          </a:xfrm>
          <a:prstGeom prst="rect">
            <a:avLst/>
          </a:prstGeom>
          <a:noFill/>
          <a:ln w="9525">
            <a:noFill/>
          </a:ln>
        </p:spPr>
      </p:pic>
      <p:sp>
        <p:nvSpPr>
          <p:cNvPr id="6" name="副标题 2">
            <a:extLst>
              <a:ext uri="{FF2B5EF4-FFF2-40B4-BE49-F238E27FC236}">
                <a16:creationId xmlns:a16="http://schemas.microsoft.com/office/drawing/2014/main" id="{79938F11-5E27-AA5C-048F-FB56E13BA554}"/>
              </a:ext>
            </a:extLst>
          </p:cNvPr>
          <p:cNvSpPr txBox="1">
            <a:spLocks/>
          </p:cNvSpPr>
          <p:nvPr>
            <p:custDataLst>
              <p:tags r:id="rId2"/>
            </p:custDataLst>
          </p:nvPr>
        </p:nvSpPr>
        <p:spPr>
          <a:xfrm>
            <a:off x="7066446" y="390318"/>
            <a:ext cx="5026028" cy="436164"/>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虚拟电厂</a:t>
            </a:r>
            <a:r>
              <a:rPr lang="en-US" altLang="zh-CN" dirty="0"/>
              <a:t>· </a:t>
            </a:r>
            <a:r>
              <a:rPr lang="zh-CN" altLang="en-US" dirty="0"/>
              <a:t>电力信息化大背景下的前沿领域</a:t>
            </a: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idx="1"/>
            <p:custDataLst>
              <p:tags r:id="rId2"/>
            </p:custDataLst>
          </p:nvPr>
        </p:nvSpPr>
        <p:spPr/>
        <p:txBody>
          <a:bodyPr/>
          <a:lstStyle/>
          <a:p>
            <a:r>
              <a:rPr lang="zh-CN" altLang="en-US"/>
              <a:t>THANKS</a:t>
            </a:r>
          </a:p>
        </p:txBody>
      </p:sp>
      <p:sp>
        <p:nvSpPr>
          <p:cNvPr id="2" name="矩形 1"/>
          <p:cNvSpPr/>
          <p:nvPr>
            <p:custDataLst>
              <p:tags r:id="rId3"/>
            </p:custDataLst>
          </p:nvPr>
        </p:nvSpPr>
        <p:spPr>
          <a:xfrm>
            <a:off x="6990043" y="3970542"/>
            <a:ext cx="35787" cy="536017"/>
          </a:xfrm>
          <a:prstGeom prst="rect">
            <a:avLst/>
          </a:prstGeom>
          <a:solidFill>
            <a:schemeClr val="dk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汉仪粗简黑简" charset="0"/>
              <a:cs typeface="汉仪粗简黑简" charset="0"/>
            </a:endParaRPr>
          </a:p>
        </p:txBody>
      </p:sp>
      <p:sp>
        <p:nvSpPr>
          <p:cNvPr id="13" name="文本框 12"/>
          <p:cNvSpPr txBox="1"/>
          <p:nvPr>
            <p:custDataLst>
              <p:tags r:id="rId4"/>
            </p:custDataLst>
          </p:nvPr>
        </p:nvSpPr>
        <p:spPr>
          <a:xfrm>
            <a:off x="2387600" y="3970828"/>
            <a:ext cx="4821339" cy="520214"/>
          </a:xfrm>
          <a:prstGeom prst="rect">
            <a:avLst/>
          </a:prstGeom>
          <a:noFill/>
        </p:spPr>
        <p:txBody>
          <a:bodyPr wrap="square" rtlCol="0">
            <a:normAutofit/>
          </a:bodyPr>
          <a:lstStyle/>
          <a:p>
            <a:pPr algn="ctr"/>
            <a:r>
              <a:rPr lang="en-US" altLang="zh-CN" sz="2400" dirty="0">
                <a:solidFill>
                  <a:srgbClr val="333333"/>
                </a:solidFill>
                <a:latin typeface="Arial" panose="020B0604020202020204" pitchFamily="34" charset="0"/>
                <a:ea typeface="汉仪粗简黑简" charset="0"/>
                <a:cs typeface="汉仪粗简黑简" charset="0"/>
              </a:rPr>
              <a:t>P.S. </a:t>
            </a:r>
            <a:r>
              <a:rPr lang="zh-CN" altLang="en-US" sz="2400" dirty="0">
                <a:solidFill>
                  <a:srgbClr val="333333"/>
                </a:solidFill>
                <a:latin typeface="Arial" panose="020B0604020202020204" pitchFamily="34" charset="0"/>
                <a:ea typeface="汉仪粗简黑简" charset="0"/>
                <a:cs typeface="汉仪粗简黑简" charset="0"/>
              </a:rPr>
              <a:t>聪明的你，找到商机了吗？</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背景</a:t>
            </a:r>
          </a:p>
        </p:txBody>
      </p:sp>
      <p:sp>
        <p:nvSpPr>
          <p:cNvPr id="3" name="内容占位符 2"/>
          <p:cNvSpPr>
            <a:spLocks noGrp="1"/>
          </p:cNvSpPr>
          <p:nvPr>
            <p:ph idx="1"/>
          </p:nvPr>
        </p:nvSpPr>
        <p:spPr>
          <a:xfrm>
            <a:off x="449780" y="1708482"/>
            <a:ext cx="4075567" cy="4759200"/>
          </a:xfrm>
        </p:spPr>
        <p:txBody>
          <a:bodyPr/>
          <a:lstStyle/>
          <a:p>
            <a:pPr>
              <a:lnSpc>
                <a:spcPct val="150000"/>
              </a:lnSpc>
            </a:pPr>
            <a:r>
              <a:rPr lang="zh-CN" altLang="en-US" dirty="0"/>
              <a:t>据国家能源局数据，2022年7月份全社会用电量为8324亿千瓦时，2021年和2020年同期分别为7758亿千瓦时和6824亿千瓦时。</a:t>
            </a:r>
          </a:p>
          <a:p>
            <a:pPr>
              <a:lnSpc>
                <a:spcPct val="150000"/>
              </a:lnSpc>
            </a:pPr>
            <a:r>
              <a:rPr lang="zh-CN" altLang="en-US" dirty="0"/>
              <a:t>全社会用电量不断上升</a:t>
            </a:r>
          </a:p>
          <a:p>
            <a:pPr>
              <a:lnSpc>
                <a:spcPct val="150000"/>
              </a:lnSpc>
            </a:pPr>
            <a:r>
              <a:rPr lang="zh-CN" altLang="en-US" dirty="0"/>
              <a:t>全社会用电量不断增加的同时，电力</a:t>
            </a:r>
            <a:r>
              <a:rPr lang="zh-CN" altLang="en-US" dirty="0">
                <a:solidFill>
                  <a:srgbClr val="FF0000"/>
                </a:solidFill>
              </a:rPr>
              <a:t>供需峰谷差</a:t>
            </a:r>
            <a:r>
              <a:rPr lang="zh-CN" altLang="en-US" dirty="0"/>
              <a:t>不断扩大，同时煤电萎缩，新能源比例提高，进一步考验供电系统的稳定性。</a:t>
            </a:r>
          </a:p>
        </p:txBody>
      </p:sp>
      <p:pic>
        <p:nvPicPr>
          <p:cNvPr id="1073741825" name="officeArt object" descr="图像"/>
          <p:cNvPicPr>
            <a:picLocks noChangeAspect="1"/>
          </p:cNvPicPr>
          <p:nvPr>
            <p:custDataLst>
              <p:tags r:id="rId2"/>
            </p:custDataLst>
          </p:nvPr>
        </p:nvPicPr>
        <p:blipFill>
          <a:blip r:embed="rId5"/>
          <a:stretch>
            <a:fillRect/>
          </a:stretch>
        </p:blipFill>
        <p:spPr>
          <a:xfrm>
            <a:off x="4525347" y="2057622"/>
            <a:ext cx="7285716" cy="3638778"/>
          </a:xfrm>
          <a:prstGeom prst="rect">
            <a:avLst/>
          </a:prstGeom>
          <a:ln w="12700" cap="flat">
            <a:noFill/>
            <a:miter lim="400000"/>
            <a:headEnd/>
            <a:tailEnd/>
          </a:ln>
          <a:effectLst/>
        </p:spPr>
      </p:pic>
      <p:sp>
        <p:nvSpPr>
          <p:cNvPr id="10" name="副标题 2">
            <a:extLst>
              <a:ext uri="{FF2B5EF4-FFF2-40B4-BE49-F238E27FC236}">
                <a16:creationId xmlns:a16="http://schemas.microsoft.com/office/drawing/2014/main" id="{46B17838-16AC-868F-1DB9-ED494E2C0EC1}"/>
              </a:ext>
            </a:extLst>
          </p:cNvPr>
          <p:cNvSpPr txBox="1">
            <a:spLocks/>
          </p:cNvSpPr>
          <p:nvPr>
            <p:custDataLst>
              <p:tags r:id="rId3"/>
            </p:custDataLst>
          </p:nvPr>
        </p:nvSpPr>
        <p:spPr>
          <a:xfrm>
            <a:off x="7066446" y="390318"/>
            <a:ext cx="5026028" cy="436164"/>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虚拟电厂</a:t>
            </a:r>
            <a:r>
              <a:rPr lang="en-US" altLang="zh-CN" dirty="0"/>
              <a:t>· </a:t>
            </a:r>
            <a:r>
              <a:rPr lang="zh-CN" altLang="en-US" dirty="0"/>
              <a:t>电力信息化大背景下的前沿领域</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政策</a:t>
            </a:r>
          </a:p>
        </p:txBody>
      </p:sp>
      <p:sp>
        <p:nvSpPr>
          <p:cNvPr id="3" name="内容占位符 2"/>
          <p:cNvSpPr>
            <a:spLocks noGrp="1"/>
          </p:cNvSpPr>
          <p:nvPr>
            <p:ph idx="1"/>
          </p:nvPr>
        </p:nvSpPr>
        <p:spPr>
          <a:xfrm>
            <a:off x="608400" y="1490400"/>
            <a:ext cx="11065440" cy="1750640"/>
          </a:xfrm>
        </p:spPr>
        <p:txBody>
          <a:bodyPr>
            <a:normAutofit/>
          </a:bodyPr>
          <a:lstStyle/>
          <a:p>
            <a:r>
              <a:rPr lang="zh-CN" altLang="en-US" dirty="0"/>
              <a:t>2021.3发改委《国民经济和社会发展第十四个五年规划和2035年远景目标纲要》</a:t>
            </a:r>
          </a:p>
          <a:p>
            <a:r>
              <a:rPr lang="zh-CN" altLang="en-US" dirty="0"/>
              <a:t>推进能源革命，建设清洁低碳、安全高效的能源体系，提高能源供给保障能力。加快发展非化石能源，坚持集中式和分布式并举，大力提升风电、光伏发电规模，加快发展东中部分布式能源，有序发展海上风电，加快西南水电基地建设，</a:t>
            </a:r>
            <a:endParaRPr lang="zh-CN" altLang="en-US" dirty="0">
              <a:solidFill>
                <a:schemeClr val="tx1"/>
              </a:solidFill>
            </a:endParaRPr>
          </a:p>
        </p:txBody>
      </p:sp>
      <p:pic>
        <p:nvPicPr>
          <p:cNvPr id="17" name="图片 16" descr="IMG_257"/>
          <p:cNvPicPr>
            <a:picLocks noChangeAspect="1"/>
          </p:cNvPicPr>
          <p:nvPr/>
        </p:nvPicPr>
        <p:blipFill>
          <a:blip r:embed="rId4"/>
          <a:stretch>
            <a:fillRect/>
          </a:stretch>
        </p:blipFill>
        <p:spPr>
          <a:xfrm>
            <a:off x="5378878" y="2703880"/>
            <a:ext cx="6198722" cy="3630680"/>
          </a:xfrm>
          <a:prstGeom prst="rect">
            <a:avLst/>
          </a:prstGeom>
          <a:noFill/>
          <a:ln w="9525">
            <a:noFill/>
          </a:ln>
        </p:spPr>
      </p:pic>
      <p:sp>
        <p:nvSpPr>
          <p:cNvPr id="5" name="文本框 4">
            <a:extLst>
              <a:ext uri="{FF2B5EF4-FFF2-40B4-BE49-F238E27FC236}">
                <a16:creationId xmlns:a16="http://schemas.microsoft.com/office/drawing/2014/main" id="{47366FEF-68A0-6640-DFF5-2B9858252216}"/>
              </a:ext>
            </a:extLst>
          </p:cNvPr>
          <p:cNvSpPr txBox="1"/>
          <p:nvPr/>
        </p:nvSpPr>
        <p:spPr>
          <a:xfrm>
            <a:off x="608400" y="3090402"/>
            <a:ext cx="4520638" cy="3159198"/>
          </a:xfrm>
          <a:prstGeom prst="rect">
            <a:avLst/>
          </a:prstGeom>
          <a:noFill/>
        </p:spPr>
        <p:txBody>
          <a:bodyPr wrap="square">
            <a:spAutoFit/>
          </a:bodyPr>
          <a:lstStyle/>
          <a:p>
            <a:pPr>
              <a:lnSpc>
                <a:spcPct val="150000"/>
              </a:lnSpc>
            </a:pPr>
            <a:r>
              <a:rPr lang="en-US" altLang="zh-CN" spc="150" dirty="0">
                <a:solidFill>
                  <a:schemeClr val="tx1">
                    <a:lumMod val="65000"/>
                    <a:lumOff val="35000"/>
                  </a:schemeClr>
                </a:solidFill>
              </a:rPr>
              <a:t>   </a:t>
            </a:r>
            <a:r>
              <a:rPr lang="zh-CN" altLang="en-US" spc="150" dirty="0">
                <a:solidFill>
                  <a:schemeClr val="tx1">
                    <a:lumMod val="65000"/>
                    <a:lumOff val="35000"/>
                  </a:schemeClr>
                </a:solidFill>
              </a:rPr>
              <a:t>安全稳妥推动沿海核电建设。加快电</a:t>
            </a:r>
            <a:endParaRPr lang="en-US" altLang="zh-CN" spc="150" dirty="0">
              <a:solidFill>
                <a:schemeClr val="tx1">
                  <a:lumMod val="65000"/>
                  <a:lumOff val="35000"/>
                </a:schemeClr>
              </a:solidFill>
            </a:endParaRPr>
          </a:p>
          <a:p>
            <a:pPr>
              <a:lnSpc>
                <a:spcPct val="150000"/>
              </a:lnSpc>
            </a:pPr>
            <a:r>
              <a:rPr lang="en-US" altLang="zh-CN" spc="150" dirty="0">
                <a:solidFill>
                  <a:schemeClr val="tx1">
                    <a:lumMod val="65000"/>
                    <a:lumOff val="35000"/>
                  </a:schemeClr>
                </a:solidFill>
              </a:rPr>
              <a:t>   </a:t>
            </a:r>
            <a:r>
              <a:rPr lang="zh-CN" altLang="en-US" spc="150" dirty="0">
                <a:solidFill>
                  <a:schemeClr val="tx1">
                    <a:lumMod val="65000"/>
                    <a:lumOff val="35000"/>
                  </a:schemeClr>
                </a:solidFill>
              </a:rPr>
              <a:t>网基础设施智能化改造和智能微电网</a:t>
            </a:r>
            <a:endParaRPr lang="en-US" altLang="zh-CN" spc="150" dirty="0">
              <a:solidFill>
                <a:schemeClr val="tx1">
                  <a:lumMod val="65000"/>
                  <a:lumOff val="35000"/>
                </a:schemeClr>
              </a:solidFill>
            </a:endParaRPr>
          </a:p>
          <a:p>
            <a:pPr>
              <a:lnSpc>
                <a:spcPct val="150000"/>
              </a:lnSpc>
            </a:pPr>
            <a:r>
              <a:rPr lang="en-US" altLang="zh-CN" spc="150" dirty="0">
                <a:solidFill>
                  <a:schemeClr val="tx1">
                    <a:lumMod val="65000"/>
                    <a:lumOff val="35000"/>
                  </a:schemeClr>
                </a:solidFill>
              </a:rPr>
              <a:t>   </a:t>
            </a:r>
            <a:r>
              <a:rPr lang="zh-CN" altLang="en-US" spc="150" dirty="0">
                <a:solidFill>
                  <a:schemeClr val="tx1">
                    <a:lumMod val="65000"/>
                    <a:lumOff val="35000"/>
                  </a:schemeClr>
                </a:solidFill>
              </a:rPr>
              <a:t>建设，</a:t>
            </a:r>
            <a:r>
              <a:rPr lang="zh-CN" altLang="en-US" spc="150" dirty="0">
                <a:solidFill>
                  <a:srgbClr val="FF0000"/>
                </a:solidFill>
              </a:rPr>
              <a:t>提高电力系统互补互济和智能</a:t>
            </a:r>
            <a:endParaRPr lang="en-US" altLang="zh-CN" spc="150" dirty="0">
              <a:solidFill>
                <a:srgbClr val="FF0000"/>
              </a:solidFill>
            </a:endParaRPr>
          </a:p>
          <a:p>
            <a:pPr>
              <a:lnSpc>
                <a:spcPct val="150000"/>
              </a:lnSpc>
            </a:pPr>
            <a:r>
              <a:rPr lang="en-US" altLang="zh-CN" spc="150" dirty="0">
                <a:solidFill>
                  <a:srgbClr val="FF0000"/>
                </a:solidFill>
              </a:rPr>
              <a:t>   </a:t>
            </a:r>
            <a:r>
              <a:rPr lang="zh-CN" altLang="en-US" spc="150" dirty="0">
                <a:solidFill>
                  <a:srgbClr val="FF0000"/>
                </a:solidFill>
              </a:rPr>
              <a:t>调节能力，加强源网荷储衔接</a:t>
            </a:r>
            <a:r>
              <a:rPr lang="zh-CN" altLang="en-US" spc="150" dirty="0">
                <a:solidFill>
                  <a:schemeClr val="tx1">
                    <a:lumMod val="65000"/>
                    <a:lumOff val="35000"/>
                  </a:schemeClr>
                </a:solidFill>
              </a:rPr>
              <a:t>。</a:t>
            </a:r>
            <a:endParaRPr lang="en-US" altLang="zh-CN" spc="150" dirty="0">
              <a:solidFill>
                <a:schemeClr val="tx1">
                  <a:lumMod val="65000"/>
                  <a:lumOff val="35000"/>
                </a:schemeClr>
              </a:solidFill>
            </a:endParaRPr>
          </a:p>
          <a:p>
            <a:pPr marL="228600" indent="-228600">
              <a:lnSpc>
                <a:spcPct val="130000"/>
              </a:lnSpc>
              <a:spcAft>
                <a:spcPts val="1000"/>
              </a:spcAft>
              <a:buFont typeface="Arial" panose="020B0604020202020204" pitchFamily="34" charset="0"/>
              <a:buChar char="●"/>
              <a:defRPr/>
            </a:pPr>
            <a:r>
              <a:rPr lang="zh-CN" altLang="en-US" spc="150" dirty="0">
                <a:solidFill>
                  <a:schemeClr val="tx1">
                    <a:lumMod val="65000"/>
                    <a:lumOff val="35000"/>
                  </a:schemeClr>
                </a:solidFill>
              </a:rPr>
              <a:t>到2025年，</a:t>
            </a:r>
            <a:r>
              <a:rPr lang="zh-CN" altLang="en-US" spc="150" dirty="0">
                <a:solidFill>
                  <a:srgbClr val="FF0000"/>
                </a:solidFill>
              </a:rPr>
              <a:t>全国统一电力市场体系初步建成</a:t>
            </a:r>
            <a:r>
              <a:rPr lang="zh-CN" altLang="en-US" spc="150" dirty="0">
                <a:solidFill>
                  <a:schemeClr val="tx1">
                    <a:lumMod val="65000"/>
                    <a:lumOff val="35000"/>
                  </a:schemeClr>
                </a:solidFill>
              </a:rPr>
              <a:t>，到2030年，全国统一电力市场体系基本建成，适应新型电力系统要求。</a:t>
            </a:r>
          </a:p>
        </p:txBody>
      </p:sp>
      <p:sp>
        <p:nvSpPr>
          <p:cNvPr id="6" name="副标题 2">
            <a:extLst>
              <a:ext uri="{FF2B5EF4-FFF2-40B4-BE49-F238E27FC236}">
                <a16:creationId xmlns:a16="http://schemas.microsoft.com/office/drawing/2014/main" id="{B5784429-0831-0B30-E989-51DB7AD05CB5}"/>
              </a:ext>
            </a:extLst>
          </p:cNvPr>
          <p:cNvSpPr txBox="1">
            <a:spLocks/>
          </p:cNvSpPr>
          <p:nvPr>
            <p:custDataLst>
              <p:tags r:id="rId2"/>
            </p:custDataLst>
          </p:nvPr>
        </p:nvSpPr>
        <p:spPr>
          <a:xfrm>
            <a:off x="7066446" y="390318"/>
            <a:ext cx="5026028" cy="436164"/>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虚拟电厂</a:t>
            </a:r>
            <a:r>
              <a:rPr lang="en-US" altLang="zh-CN" dirty="0"/>
              <a:t>· </a:t>
            </a:r>
            <a:r>
              <a:rPr lang="zh-CN" altLang="en-US" dirty="0"/>
              <a:t>电力信息化大背景下的前沿领域</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entrica, AutoGrid, Generac top VPP platform providers in Guidehouse  Insights rankings | Solar Builder">
            <a:extLst>
              <a:ext uri="{FF2B5EF4-FFF2-40B4-BE49-F238E27FC236}">
                <a16:creationId xmlns:a16="http://schemas.microsoft.com/office/drawing/2014/main" id="{89FFED29-5BE0-05CA-FFB4-03CF4338AD7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973" t="17262" r="5612" b="21513"/>
          <a:stretch/>
        </p:blipFill>
        <p:spPr bwMode="auto">
          <a:xfrm>
            <a:off x="1825960" y="196350"/>
            <a:ext cx="3640120" cy="152970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zh-CN" altLang="en-US"/>
              <a:t>方向</a:t>
            </a:r>
          </a:p>
        </p:txBody>
      </p:sp>
      <p:sp>
        <p:nvSpPr>
          <p:cNvPr id="3" name="内容占位符 2"/>
          <p:cNvSpPr>
            <a:spLocks noGrp="1"/>
          </p:cNvSpPr>
          <p:nvPr>
            <p:ph idx="1"/>
          </p:nvPr>
        </p:nvSpPr>
        <p:spPr>
          <a:xfrm>
            <a:off x="608400" y="1756882"/>
            <a:ext cx="10969200" cy="4759200"/>
          </a:xfrm>
        </p:spPr>
        <p:txBody>
          <a:bodyPr>
            <a:normAutofit fontScale="85000" lnSpcReduction="20000"/>
          </a:bodyPr>
          <a:lstStyle/>
          <a:p>
            <a:r>
              <a:rPr lang="zh-CN" altLang="en-US" dirty="0"/>
              <a:t>2021.7国家电网《构建以新能源为主题的新型电力系统行动方案(2021-2030)》</a:t>
            </a:r>
          </a:p>
          <a:p>
            <a:r>
              <a:rPr lang="zh-CN" altLang="en-US" dirty="0"/>
              <a:t>“双碳”目标为强约束，自上而下推动</a:t>
            </a:r>
            <a:r>
              <a:rPr lang="zh-CN" altLang="en-US" dirty="0">
                <a:solidFill>
                  <a:srgbClr val="FF0000"/>
                </a:solidFill>
              </a:rPr>
              <a:t>电力信息化建设</a:t>
            </a:r>
            <a:r>
              <a:rPr lang="zh-CN" altLang="en-US" dirty="0"/>
              <a:t>。从国家电网近年来电力投资完成额情况来看，2017-2021年，国家电网投资金额呈现波动变化趋势。2021年国家电网进行投资4730亿元，相比2020年增加125亿元，行业保持稳定。电源结构由可控连续出力的煤电装机占主导，向强不确定性、弱可控出力的新能源发电装机占主导转变。推动新能源发电由以集中式开发为主，向集中式与分布式开发并举转变。负荷特性由传统的刚性、纯消费型，向柔性、生产与消费兼具型转变。电网形态由单向逐级输电为主的传统电网，向包括交直流混联大电网、微电网、局部直流电网和可调节负荷的能源互联网转变。</a:t>
            </a:r>
            <a:r>
              <a:rPr lang="zh-CN" altLang="en-US" dirty="0">
                <a:solidFill>
                  <a:srgbClr val="FF0000"/>
                </a:solidFill>
              </a:rPr>
              <a:t>推进电网数字化、透明化，满足新能源优先就地消纳和全国优化配置需要。</a:t>
            </a:r>
            <a:r>
              <a:rPr lang="zh-CN" altLang="en-US" dirty="0"/>
              <a:t>技术基础由同步发电机为主导的机械电磁系统，向由电力电子设备和同步机共同主导的混合系统转变。到2035年，基本建成新型电力系统，到2050年全面建成新型电力系统。</a:t>
            </a:r>
          </a:p>
          <a:p>
            <a:r>
              <a:rPr lang="zh-CN" altLang="en-US" dirty="0"/>
              <a:t>2021.11南方电网《南方电网“十四五”电网发展规划》</a:t>
            </a:r>
          </a:p>
          <a:p>
            <a:r>
              <a:rPr lang="zh-CN" altLang="en-US" dirty="0"/>
              <a:t>“十四五”期间，南方电网建设将规划投资约6700亿元(其中配电网的规划投资达到3200亿元，约占总投资额的48%)，以</a:t>
            </a:r>
            <a:r>
              <a:rPr lang="zh-CN" altLang="en-US" dirty="0">
                <a:solidFill>
                  <a:srgbClr val="FF0000"/>
                </a:solidFill>
              </a:rPr>
              <a:t>加快数字电网和现代化电网建设进程</a:t>
            </a:r>
            <a:r>
              <a:rPr lang="zh-CN" altLang="en-US" dirty="0"/>
              <a:t>，推动以新能源为主体的新型电力系统构建。公司围绕支撑绿色低碳的清洁发电、建设安全高效的智能输电、建设灵活可靠的智能配电、建设开放互动的智能用电等9大领域提出了38项重点任务。在智能输电建设方面，到2025年，35千伏及以上线路实现无人机智能巡检全覆盖;在智能用电方面，到2025年，获得电力指数广州、深圳达到国际领先，广东达到世界一流，海南核心区、西部省会达到国内一流;在发展智慧能源方面，到2025年，力争多站融合变电站达到100座，打造广州南沙、珠海横琴、东莞松山湖等一批智慧能源示范区。</a:t>
            </a:r>
          </a:p>
        </p:txBody>
      </p:sp>
      <p:sp>
        <p:nvSpPr>
          <p:cNvPr id="4" name="副标题 2">
            <a:extLst>
              <a:ext uri="{FF2B5EF4-FFF2-40B4-BE49-F238E27FC236}">
                <a16:creationId xmlns:a16="http://schemas.microsoft.com/office/drawing/2014/main" id="{8CA81553-5099-39B1-0541-AD6B34A53ABB}"/>
              </a:ext>
            </a:extLst>
          </p:cNvPr>
          <p:cNvSpPr txBox="1">
            <a:spLocks/>
          </p:cNvSpPr>
          <p:nvPr>
            <p:custDataLst>
              <p:tags r:id="rId2"/>
            </p:custDataLst>
          </p:nvPr>
        </p:nvSpPr>
        <p:spPr>
          <a:xfrm>
            <a:off x="7066446" y="390318"/>
            <a:ext cx="5026028" cy="436164"/>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虚拟电厂</a:t>
            </a:r>
            <a:r>
              <a:rPr lang="en-US" altLang="zh-CN" dirty="0"/>
              <a:t>· </a:t>
            </a:r>
            <a:r>
              <a:rPr lang="zh-CN" altLang="en-US" dirty="0"/>
              <a:t>电力信息化大背景下的前沿领域</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Virtual Power Plants explained – Members Energy">
            <a:extLst>
              <a:ext uri="{FF2B5EF4-FFF2-40B4-BE49-F238E27FC236}">
                <a16:creationId xmlns:a16="http://schemas.microsoft.com/office/drawing/2014/main" id="{EBA3076F-04AC-8365-1681-7C7E1A5BC6B5}"/>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val="0"/>
              </a:ext>
            </a:extLst>
          </a:blip>
          <a:srcRect r="6036"/>
          <a:stretch/>
        </p:blipFill>
        <p:spPr bwMode="auto">
          <a:xfrm>
            <a:off x="6608207" y="2509520"/>
            <a:ext cx="5583793" cy="407656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zh-CN" altLang="en-US"/>
              <a:t>解决</a:t>
            </a:r>
          </a:p>
        </p:txBody>
      </p:sp>
      <p:sp>
        <p:nvSpPr>
          <p:cNvPr id="3" name="内容占位符 2"/>
          <p:cNvSpPr>
            <a:spLocks noGrp="1"/>
          </p:cNvSpPr>
          <p:nvPr>
            <p:ph idx="1"/>
          </p:nvPr>
        </p:nvSpPr>
        <p:spPr>
          <a:xfrm>
            <a:off x="608400" y="1490400"/>
            <a:ext cx="11167040" cy="4759200"/>
          </a:xfrm>
        </p:spPr>
        <p:txBody>
          <a:bodyPr>
            <a:normAutofit/>
          </a:bodyPr>
          <a:lstStyle/>
          <a:p>
            <a:r>
              <a:rPr lang="zh-CN" altLang="en-US" dirty="0"/>
              <a:t>在此背景下，“</a:t>
            </a:r>
            <a:r>
              <a:rPr lang="zh-CN" altLang="en-US" dirty="0">
                <a:solidFill>
                  <a:srgbClr val="FF0000"/>
                </a:solidFill>
              </a:rPr>
              <a:t>虚拟电厂</a:t>
            </a:r>
            <a:r>
              <a:rPr lang="zh-CN" altLang="en-US" dirty="0"/>
              <a:t>”被寄予厚望，被看作是拯救电荒调节电力的新型模式，虽然还没有形成大规模应用，却已经在资本市场炒得火热。</a:t>
            </a:r>
          </a:p>
        </p:txBody>
      </p:sp>
      <p:sp>
        <p:nvSpPr>
          <p:cNvPr id="4" name="副标题 2">
            <a:extLst>
              <a:ext uri="{FF2B5EF4-FFF2-40B4-BE49-F238E27FC236}">
                <a16:creationId xmlns:a16="http://schemas.microsoft.com/office/drawing/2014/main" id="{9AE05DD4-22B7-0900-83E4-4284CE85B29A}"/>
              </a:ext>
            </a:extLst>
          </p:cNvPr>
          <p:cNvSpPr txBox="1">
            <a:spLocks/>
          </p:cNvSpPr>
          <p:nvPr>
            <p:custDataLst>
              <p:tags r:id="rId2"/>
            </p:custDataLst>
          </p:nvPr>
        </p:nvSpPr>
        <p:spPr>
          <a:xfrm>
            <a:off x="7066446" y="390318"/>
            <a:ext cx="5026028" cy="436164"/>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虚拟电厂</a:t>
            </a:r>
            <a:r>
              <a:rPr lang="en-US" altLang="zh-CN" dirty="0"/>
              <a:t>· </a:t>
            </a:r>
            <a:r>
              <a:rPr lang="zh-CN" altLang="en-US" dirty="0"/>
              <a:t>电力信息化大背景下的前沿领域</a:t>
            </a:r>
          </a:p>
        </p:txBody>
      </p:sp>
      <p:sp>
        <p:nvSpPr>
          <p:cNvPr id="8" name="文本框 7">
            <a:extLst>
              <a:ext uri="{FF2B5EF4-FFF2-40B4-BE49-F238E27FC236}">
                <a16:creationId xmlns:a16="http://schemas.microsoft.com/office/drawing/2014/main" id="{8E596920-6480-88A2-BD75-3D98FEE966EF}"/>
              </a:ext>
            </a:extLst>
          </p:cNvPr>
          <p:cNvSpPr txBox="1"/>
          <p:nvPr/>
        </p:nvSpPr>
        <p:spPr>
          <a:xfrm>
            <a:off x="608400" y="2235354"/>
            <a:ext cx="6381680" cy="4506234"/>
          </a:xfrm>
          <a:prstGeom prst="rect">
            <a:avLst/>
          </a:prstGeom>
          <a:noFill/>
        </p:spPr>
        <p:txBody>
          <a:bodyPr wrap="square">
            <a:spAutoFit/>
          </a:bodyPr>
          <a:lstStyle/>
          <a:p>
            <a: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tabLst/>
              <a:defRPr/>
            </a:pPr>
            <a:r>
              <a:rPr kumimoji="0" lang="zh-CN" altLang="en-US" sz="1800" b="0" i="0" u="none" strike="noStrike" kern="1200" cap="none" spc="150" normalizeH="0" baseline="0" noProof="0" dirty="0">
                <a:ln>
                  <a:noFill/>
                </a:ln>
                <a:solidFill>
                  <a:prstClr val="black">
                    <a:lumMod val="65000"/>
                    <a:lumOff val="35000"/>
                  </a:prstClr>
                </a:solidFill>
                <a:effectLst/>
                <a:uLnTx/>
                <a:uFillTx/>
                <a:latin typeface="Arial"/>
                <a:ea typeface="微软雅黑"/>
                <a:cs typeface="+mn-cs"/>
              </a:rPr>
              <a:t>虚拟电厂（Virtual power plant，VPP）是一种</a:t>
            </a:r>
            <a:r>
              <a:rPr kumimoji="0" lang="zh-CN" altLang="en-US" sz="1800" b="0" i="0" u="none" strike="noStrike" kern="1200" cap="none" spc="150" normalizeH="0" baseline="0" noProof="0" dirty="0">
                <a:ln>
                  <a:noFill/>
                </a:ln>
                <a:solidFill>
                  <a:srgbClr val="FF0000"/>
                </a:solidFill>
                <a:effectLst/>
                <a:uLnTx/>
                <a:uFillTx/>
                <a:latin typeface="Arial"/>
                <a:ea typeface="微软雅黑"/>
                <a:cs typeface="+mn-cs"/>
              </a:rPr>
              <a:t>通过信息技术和软件系统，实现分布式电源、储能、可调负荷等多种分布式资源的聚合和协同优化，作为一个特殊的电厂，参与电力市场和电网运行的协调管理系统</a:t>
            </a:r>
            <a:r>
              <a:rPr kumimoji="0" lang="zh-CN" altLang="en-US" sz="1800" b="0" i="0" u="none" strike="noStrike" kern="1200" cap="none" spc="150" normalizeH="0" baseline="0" noProof="0" dirty="0">
                <a:ln>
                  <a:noFill/>
                </a:ln>
                <a:solidFill>
                  <a:prstClr val="black">
                    <a:lumMod val="65000"/>
                    <a:lumOff val="35000"/>
                  </a:prstClr>
                </a:solidFill>
                <a:effectLst/>
                <a:uLnTx/>
                <a:uFillTx/>
                <a:latin typeface="Arial"/>
                <a:ea typeface="微软雅黑"/>
                <a:cs typeface="+mn-cs"/>
              </a:rPr>
              <a:t>。它既可以作为“正电厂”向系统供电调峰，又可作为“负电厂”加大负荷消纳配合系统填谷。在电网运行方式向源网荷储灵活互动转型和结构向清洁低碳转型的背景下，大力发展虚拟电厂对促进电网供需平衡，实现分布式能源低成本并网，充分消纳清洁能源发电量，推动绿色能源转型具有重大的现实意义。 </a:t>
            </a:r>
          </a:p>
          <a:p>
            <a: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tabLst/>
              <a:defRPr/>
            </a:pPr>
            <a:r>
              <a:rPr kumimoji="0" lang="zh-CN" altLang="en-US" sz="1800" b="0" i="0" u="none" strike="noStrike" kern="1200" cap="none" spc="150" normalizeH="0" baseline="0" noProof="0" dirty="0">
                <a:ln>
                  <a:noFill/>
                </a:ln>
                <a:solidFill>
                  <a:prstClr val="black">
                    <a:lumMod val="65000"/>
                    <a:lumOff val="35000"/>
                  </a:prstClr>
                </a:solidFill>
                <a:effectLst/>
                <a:uLnTx/>
                <a:uFillTx/>
                <a:latin typeface="Arial"/>
                <a:ea typeface="微软雅黑"/>
                <a:cs typeface="+mn-cs"/>
              </a:rPr>
              <a:t>作为电力搬运工（虚拟电厂</a:t>
            </a:r>
            <a:r>
              <a:rPr kumimoji="0" lang="zh-CN" altLang="en-US" sz="1800" b="0" i="0" u="none" strike="noStrike" kern="1200" cap="none" spc="150" normalizeH="0" baseline="0" noProof="0" dirty="0">
                <a:ln>
                  <a:noFill/>
                </a:ln>
                <a:solidFill>
                  <a:srgbClr val="FF0000"/>
                </a:solidFill>
                <a:effectLst/>
                <a:uLnTx/>
                <a:uFillTx/>
                <a:latin typeface="Arial"/>
                <a:ea typeface="微软雅黑"/>
                <a:cs typeface="+mn-cs"/>
              </a:rPr>
              <a:t>不生产电，只是电的搬运工</a:t>
            </a:r>
            <a:r>
              <a:rPr kumimoji="0" lang="zh-CN" altLang="en-US" sz="1800" b="0" i="0" u="none" strike="noStrike" kern="1200" cap="none" spc="150" normalizeH="0" baseline="0" noProof="0" dirty="0">
                <a:ln>
                  <a:noFill/>
                </a:ln>
                <a:solidFill>
                  <a:prstClr val="black">
                    <a:lumMod val="65000"/>
                    <a:lumOff val="35000"/>
                  </a:prstClr>
                </a:solidFill>
                <a:effectLst/>
                <a:uLnTx/>
                <a:uFillTx/>
                <a:latin typeface="Arial"/>
                <a:ea typeface="微软雅黑"/>
                <a:cs typeface="+mn-cs"/>
              </a:rPr>
              <a:t>）、能源领域的“网约车平台”</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Virtual Power Plants: Implications for an Active Efficiency Future">
            <a:extLst>
              <a:ext uri="{FF2B5EF4-FFF2-40B4-BE49-F238E27FC236}">
                <a16:creationId xmlns:a16="http://schemas.microsoft.com/office/drawing/2014/main" id="{7814DA1E-DA5A-432D-1A09-7D3BD5B584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1705" y="3333960"/>
            <a:ext cx="5831280" cy="291564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zh-CN" altLang="en-US"/>
              <a:t>发展</a:t>
            </a:r>
          </a:p>
        </p:txBody>
      </p:sp>
      <p:sp>
        <p:nvSpPr>
          <p:cNvPr id="3" name="内容占位符 2"/>
          <p:cNvSpPr>
            <a:spLocks noGrp="1"/>
          </p:cNvSpPr>
          <p:nvPr>
            <p:ph idx="1"/>
          </p:nvPr>
        </p:nvSpPr>
        <p:spPr>
          <a:xfrm>
            <a:off x="608400" y="1856160"/>
            <a:ext cx="11106080" cy="4759200"/>
          </a:xfrm>
        </p:spPr>
        <p:txBody>
          <a:bodyPr>
            <a:normAutofit/>
          </a:bodyPr>
          <a:lstStyle/>
          <a:p>
            <a:pPr marR="0" lvl="0" algn="l" defTabSz="914400" rtl="0" eaLnBrk="1" fontAlgn="auto" latinLnBrk="0" hangingPunct="1">
              <a:spcBef>
                <a:spcPts val="0"/>
              </a:spcBef>
              <a:spcAft>
                <a:spcPts val="1000"/>
              </a:spcAft>
              <a:buClrTx/>
              <a:buSzTx/>
              <a:tabLst/>
              <a:defRPr/>
            </a:pPr>
            <a:r>
              <a:rPr lang="zh-CN" altLang="en-US" dirty="0"/>
              <a:t>1997年由希蒙·阿韦布奇（Shimon Awerbuch）和阿利斯泰尔·普雷斯顿（Alistair Preston）就曾经联合主编的著作——《虚拟公共设施：新兴产业的核算、技术和竞争》（The Virtual Utility：Accounting，Technology &amp; Competitive Aspects of the Emerging Industry）。</a:t>
            </a:r>
            <a:r>
              <a:rPr kumimoji="0" lang="zh-CN" altLang="en-US" sz="1800" b="0" i="0" u="none" strike="noStrike" kern="1200" cap="none" spc="150" normalizeH="0" baseline="0" noProof="0" dirty="0">
                <a:ln>
                  <a:noFill/>
                </a:ln>
                <a:solidFill>
                  <a:prstClr val="black">
                    <a:lumMod val="65000"/>
                    <a:lumOff val="35000"/>
                  </a:prstClr>
                </a:solidFill>
                <a:effectLst/>
                <a:uLnTx/>
                <a:uFillTx/>
                <a:latin typeface="Arial"/>
                <a:ea typeface="微软雅黑"/>
                <a:cs typeface="+mn-cs"/>
              </a:rPr>
              <a:t> 在这部书中，就提出了一种</a:t>
            </a:r>
            <a:r>
              <a:rPr kumimoji="0" lang="zh-CN" altLang="en-US" sz="1800" b="0" i="0" u="none" strike="noStrike" kern="1200" cap="none" spc="150" normalizeH="0" baseline="0" noProof="0" dirty="0">
                <a:ln>
                  <a:noFill/>
                </a:ln>
                <a:solidFill>
                  <a:srgbClr val="FF0000"/>
                </a:solidFill>
                <a:effectLst/>
                <a:uLnTx/>
                <a:uFillTx/>
                <a:latin typeface="Arial"/>
                <a:ea typeface="微软雅黑"/>
                <a:cs typeface="+mn-cs"/>
              </a:rPr>
              <a:t>基于市场驱动，让不同的独立实体之间实现灵活合作，为消  费者提供高效电能服务，而不需要拥有对应的实体资产的“虚拟公共设施”模式</a:t>
            </a:r>
            <a:r>
              <a:rPr kumimoji="0" lang="zh-CN" altLang="en-US" sz="1800" b="0" i="0" u="none" strike="noStrike" kern="1200" cap="none" spc="150" normalizeH="0" baseline="0" noProof="0" dirty="0">
                <a:ln>
                  <a:noFill/>
                </a:ln>
                <a:solidFill>
                  <a:prstClr val="black">
                    <a:lumMod val="65000"/>
                    <a:lumOff val="35000"/>
                  </a:prstClr>
                </a:solidFill>
                <a:effectLst/>
                <a:uLnTx/>
                <a:uFillTx/>
                <a:latin typeface="Arial"/>
                <a:ea typeface="微软雅黑"/>
                <a:cs typeface="+mn-cs"/>
              </a:rPr>
              <a:t>。</a:t>
            </a:r>
            <a:endParaRPr lang="zh-CN" altLang="en-US" dirty="0"/>
          </a:p>
        </p:txBody>
      </p:sp>
      <p:sp>
        <p:nvSpPr>
          <p:cNvPr id="4" name="副标题 2">
            <a:extLst>
              <a:ext uri="{FF2B5EF4-FFF2-40B4-BE49-F238E27FC236}">
                <a16:creationId xmlns:a16="http://schemas.microsoft.com/office/drawing/2014/main" id="{323807A7-6DC2-75AC-5845-0D2D0539CBFB}"/>
              </a:ext>
            </a:extLst>
          </p:cNvPr>
          <p:cNvSpPr txBox="1">
            <a:spLocks/>
          </p:cNvSpPr>
          <p:nvPr>
            <p:custDataLst>
              <p:tags r:id="rId2"/>
            </p:custDataLst>
          </p:nvPr>
        </p:nvSpPr>
        <p:spPr>
          <a:xfrm>
            <a:off x="7066446" y="390318"/>
            <a:ext cx="5026028" cy="436164"/>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虚拟电厂</a:t>
            </a:r>
            <a:r>
              <a:rPr lang="en-US" altLang="zh-CN" dirty="0"/>
              <a:t>· </a:t>
            </a:r>
            <a:r>
              <a:rPr lang="zh-CN" altLang="en-US" dirty="0"/>
              <a:t>电力信息化大背景下的前沿领域</a:t>
            </a:r>
          </a:p>
        </p:txBody>
      </p:sp>
      <p:sp>
        <p:nvSpPr>
          <p:cNvPr id="8" name="文本框 7">
            <a:extLst>
              <a:ext uri="{FF2B5EF4-FFF2-40B4-BE49-F238E27FC236}">
                <a16:creationId xmlns:a16="http://schemas.microsoft.com/office/drawing/2014/main" id="{414E558A-6CFA-6D92-DDC0-BFBEE49176D8}"/>
              </a:ext>
            </a:extLst>
          </p:cNvPr>
          <p:cNvSpPr txBox="1"/>
          <p:nvPr/>
        </p:nvSpPr>
        <p:spPr>
          <a:xfrm>
            <a:off x="608400" y="3847256"/>
            <a:ext cx="5203120" cy="777008"/>
          </a:xfrm>
          <a:prstGeom prst="rect">
            <a:avLst/>
          </a:prstGeom>
          <a:noFill/>
        </p:spPr>
        <p:txBody>
          <a:bodyPr wrap="square">
            <a:spAutoFit/>
          </a:bodyPr>
          <a:lstStyle/>
          <a:p>
            <a: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tabLst/>
              <a:defRPr/>
            </a:pPr>
            <a:r>
              <a:rPr kumimoji="0" lang="zh-CN" altLang="en-US" sz="1800" b="0" i="0" u="none" strike="noStrike" kern="1200" cap="none" spc="150" normalizeH="0" baseline="0" noProof="0" dirty="0">
                <a:ln>
                  <a:noFill/>
                </a:ln>
                <a:solidFill>
                  <a:prstClr val="black">
                    <a:lumMod val="65000"/>
                    <a:lumOff val="35000"/>
                  </a:prstClr>
                </a:solidFill>
                <a:effectLst/>
                <a:uLnTx/>
                <a:uFillTx/>
                <a:latin typeface="Arial"/>
                <a:ea typeface="微软雅黑"/>
                <a:cs typeface="+mn-cs"/>
              </a:rPr>
              <a:t>2000年，欧洲5个国家的11家公司就联合推出了虚拟电厂项目VFCPP。</a:t>
            </a:r>
            <a:endParaRPr lang="zh-CN" altLang="en-US" dirty="0"/>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运作</a:t>
            </a:r>
          </a:p>
        </p:txBody>
      </p:sp>
      <p:pic>
        <p:nvPicPr>
          <p:cNvPr id="20" name="图片 15" descr="IMG_256"/>
          <p:cNvPicPr>
            <a:picLocks noGrp="1" noChangeAspect="1"/>
          </p:cNvPicPr>
          <p:nvPr>
            <p:ph idx="1"/>
          </p:nvPr>
        </p:nvPicPr>
        <p:blipFill>
          <a:blip r:embed="rId4"/>
          <a:stretch>
            <a:fillRect/>
          </a:stretch>
        </p:blipFill>
        <p:spPr>
          <a:xfrm>
            <a:off x="1672050" y="1044564"/>
            <a:ext cx="8515160" cy="5650888"/>
          </a:xfrm>
          <a:prstGeom prst="rect">
            <a:avLst/>
          </a:prstGeom>
          <a:noFill/>
          <a:ln w="9525">
            <a:noFill/>
          </a:ln>
        </p:spPr>
      </p:pic>
      <p:sp>
        <p:nvSpPr>
          <p:cNvPr id="3" name="副标题 2">
            <a:extLst>
              <a:ext uri="{FF2B5EF4-FFF2-40B4-BE49-F238E27FC236}">
                <a16:creationId xmlns:a16="http://schemas.microsoft.com/office/drawing/2014/main" id="{BFD9E56B-29B9-32AA-0354-5B6281579965}"/>
              </a:ext>
            </a:extLst>
          </p:cNvPr>
          <p:cNvSpPr txBox="1">
            <a:spLocks/>
          </p:cNvSpPr>
          <p:nvPr>
            <p:custDataLst>
              <p:tags r:id="rId2"/>
            </p:custDataLst>
          </p:nvPr>
        </p:nvSpPr>
        <p:spPr>
          <a:xfrm>
            <a:off x="7066446" y="390318"/>
            <a:ext cx="5026028" cy="436164"/>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虚拟电厂</a:t>
            </a:r>
            <a:r>
              <a:rPr lang="en-US" altLang="zh-CN" dirty="0"/>
              <a:t>· </a:t>
            </a:r>
            <a:r>
              <a:rPr lang="zh-CN" altLang="en-US" dirty="0"/>
              <a:t>电力信息化大背景下的前沿领域</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技术</a:t>
            </a:r>
          </a:p>
        </p:txBody>
      </p:sp>
      <p:sp>
        <p:nvSpPr>
          <p:cNvPr id="3" name="内容占位符 2"/>
          <p:cNvSpPr>
            <a:spLocks noGrp="1"/>
          </p:cNvSpPr>
          <p:nvPr>
            <p:ph idx="1"/>
          </p:nvPr>
        </p:nvSpPr>
        <p:spPr/>
        <p:txBody>
          <a:bodyPr/>
          <a:lstStyle/>
          <a:p>
            <a:pPr marL="0" indent="0">
              <a:buNone/>
            </a:pPr>
            <a:endParaRPr lang="zh-CN" altLang="en-US"/>
          </a:p>
          <a:p>
            <a:endParaRPr lang="zh-CN" altLang="en-US"/>
          </a:p>
          <a:p>
            <a:endParaRPr lang="zh-CN" altLang="en-US"/>
          </a:p>
        </p:txBody>
      </p:sp>
      <p:pic>
        <p:nvPicPr>
          <p:cNvPr id="15" name="图片 17" descr="IMG_258"/>
          <p:cNvPicPr>
            <a:picLocks noChangeAspect="1"/>
          </p:cNvPicPr>
          <p:nvPr/>
        </p:nvPicPr>
        <p:blipFill>
          <a:blip r:embed="rId4"/>
          <a:stretch>
            <a:fillRect/>
          </a:stretch>
        </p:blipFill>
        <p:spPr>
          <a:xfrm>
            <a:off x="2013166" y="1044564"/>
            <a:ext cx="9235644" cy="5484494"/>
          </a:xfrm>
          <a:prstGeom prst="rect">
            <a:avLst/>
          </a:prstGeom>
          <a:noFill/>
          <a:ln w="9525">
            <a:noFill/>
          </a:ln>
        </p:spPr>
      </p:pic>
      <p:sp>
        <p:nvSpPr>
          <p:cNvPr id="4" name="副标题 2">
            <a:extLst>
              <a:ext uri="{FF2B5EF4-FFF2-40B4-BE49-F238E27FC236}">
                <a16:creationId xmlns:a16="http://schemas.microsoft.com/office/drawing/2014/main" id="{00ED4DEE-7A8E-99AC-17F9-B64F4ED1C38C}"/>
              </a:ext>
            </a:extLst>
          </p:cNvPr>
          <p:cNvSpPr txBox="1">
            <a:spLocks/>
          </p:cNvSpPr>
          <p:nvPr>
            <p:custDataLst>
              <p:tags r:id="rId2"/>
            </p:custDataLst>
          </p:nvPr>
        </p:nvSpPr>
        <p:spPr>
          <a:xfrm>
            <a:off x="7066446" y="390318"/>
            <a:ext cx="5026028" cy="436164"/>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虚拟电厂</a:t>
            </a:r>
            <a:r>
              <a:rPr lang="en-US" altLang="zh-CN" dirty="0"/>
              <a:t>· </a:t>
            </a:r>
            <a:r>
              <a:rPr lang="zh-CN" altLang="en-US" dirty="0"/>
              <a:t>电力信息化大背景下的前沿领域</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tDM - Data Science &amp; AI Consulting">
            <a:extLst>
              <a:ext uri="{FF2B5EF4-FFF2-40B4-BE49-F238E27FC236}">
                <a16:creationId xmlns:a16="http://schemas.microsoft.com/office/drawing/2014/main" id="{824A713D-E65C-6D6B-4131-A47975813E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5200" y="1314000"/>
            <a:ext cx="5688466" cy="3441036"/>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zh-CN" altLang="en-US" dirty="0"/>
              <a:t>技术</a:t>
            </a:r>
          </a:p>
        </p:txBody>
      </p:sp>
      <p:sp>
        <p:nvSpPr>
          <p:cNvPr id="3" name="内容占位符 2"/>
          <p:cNvSpPr>
            <a:spLocks noGrp="1"/>
          </p:cNvSpPr>
          <p:nvPr>
            <p:ph idx="1"/>
          </p:nvPr>
        </p:nvSpPr>
        <p:spPr>
          <a:xfrm>
            <a:off x="608400" y="1638958"/>
            <a:ext cx="5688466" cy="4759200"/>
          </a:xfrm>
        </p:spPr>
        <p:txBody>
          <a:bodyPr>
            <a:normAutofit/>
          </a:bodyPr>
          <a:lstStyle/>
          <a:p>
            <a:r>
              <a:rPr lang="zh-CN" altLang="en-US" dirty="0"/>
              <a:t>精准决策技术。构建不同应用场景下以经济性、可靠性、低排放性的多目标调度</a:t>
            </a:r>
            <a:r>
              <a:rPr lang="zh-CN" altLang="en-US" dirty="0">
                <a:solidFill>
                  <a:srgbClr val="FF0000"/>
                </a:solidFill>
              </a:rPr>
              <a:t>决策优化模型</a:t>
            </a:r>
            <a:r>
              <a:rPr lang="zh-CN" altLang="en-US" dirty="0"/>
              <a:t>，采用</a:t>
            </a:r>
            <a:r>
              <a:rPr lang="zh-CN" altLang="en-US" dirty="0">
                <a:solidFill>
                  <a:srgbClr val="FF0000"/>
                </a:solidFill>
              </a:rPr>
              <a:t>遗传算法、模拟退火、神经网络等智能算法求解虚拟电厂不同时间尺度的运行调度策略</a:t>
            </a:r>
            <a:r>
              <a:rPr lang="zh-CN" altLang="en-US" dirty="0"/>
              <a:t>；</a:t>
            </a:r>
          </a:p>
          <a:p>
            <a:r>
              <a:rPr lang="zh-CN" altLang="en-US" dirty="0"/>
              <a:t>智能计量技术。实现虚拟电厂对可控负荷等分布式能源的实时监测和控制，</a:t>
            </a:r>
            <a:r>
              <a:rPr lang="zh-CN" altLang="en-US" dirty="0">
                <a:solidFill>
                  <a:srgbClr val="FF0000"/>
                </a:solidFill>
              </a:rPr>
              <a:t>远程测量实时用户信息，合理管理数据</a:t>
            </a:r>
            <a:r>
              <a:rPr lang="zh-CN" altLang="en-US" dirty="0"/>
              <a:t>，用户能直观看到消费或生产的电能以及相应费用等信息。</a:t>
            </a:r>
          </a:p>
        </p:txBody>
      </p:sp>
      <p:sp>
        <p:nvSpPr>
          <p:cNvPr id="4" name="副标题 2">
            <a:extLst>
              <a:ext uri="{FF2B5EF4-FFF2-40B4-BE49-F238E27FC236}">
                <a16:creationId xmlns:a16="http://schemas.microsoft.com/office/drawing/2014/main" id="{1EABB742-1337-1F9B-ED79-0B24EA542A5A}"/>
              </a:ext>
            </a:extLst>
          </p:cNvPr>
          <p:cNvSpPr txBox="1">
            <a:spLocks/>
          </p:cNvSpPr>
          <p:nvPr>
            <p:custDataLst>
              <p:tags r:id="rId2"/>
            </p:custDataLst>
          </p:nvPr>
        </p:nvSpPr>
        <p:spPr>
          <a:xfrm>
            <a:off x="7066446" y="390318"/>
            <a:ext cx="5026028" cy="436164"/>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虚拟电厂</a:t>
            </a:r>
            <a:r>
              <a:rPr lang="en-US" altLang="zh-CN" dirty="0"/>
              <a:t>· </a:t>
            </a:r>
            <a:r>
              <a:rPr lang="zh-CN" altLang="en-US" dirty="0"/>
              <a:t>电力信息化大背景下的前沿领域</a:t>
            </a:r>
          </a:p>
        </p:txBody>
      </p:sp>
      <p:sp>
        <p:nvSpPr>
          <p:cNvPr id="8" name="文本框 7">
            <a:extLst>
              <a:ext uri="{FF2B5EF4-FFF2-40B4-BE49-F238E27FC236}">
                <a16:creationId xmlns:a16="http://schemas.microsoft.com/office/drawing/2014/main" id="{0DE10F75-9A2F-06ED-4417-C67F485ECA8F}"/>
              </a:ext>
            </a:extLst>
          </p:cNvPr>
          <p:cNvSpPr txBox="1"/>
          <p:nvPr/>
        </p:nvSpPr>
        <p:spPr>
          <a:xfrm>
            <a:off x="608225" y="4947787"/>
            <a:ext cx="10969200" cy="1137106"/>
          </a:xfrm>
          <a:prstGeom prst="rect">
            <a:avLst/>
          </a:prstGeom>
          <a:noFill/>
        </p:spPr>
        <p:txBody>
          <a:bodyPr wrap="square">
            <a:spAutoFit/>
          </a:bodyPr>
          <a:lstStyle/>
          <a:p>
            <a: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tabLst/>
              <a:defRPr/>
            </a:pPr>
            <a:r>
              <a:rPr kumimoji="0" lang="zh-CN" altLang="en-US" sz="1800" b="0" i="0" u="none" strike="noStrike" kern="1200" cap="none" spc="150" normalizeH="0" baseline="0" noProof="0" dirty="0">
                <a:ln>
                  <a:noFill/>
                </a:ln>
                <a:solidFill>
                  <a:prstClr val="black">
                    <a:lumMod val="65000"/>
                    <a:lumOff val="35000"/>
                  </a:prstClr>
                </a:solidFill>
                <a:effectLst/>
                <a:uLnTx/>
                <a:uFillTx/>
                <a:latin typeface="Arial"/>
                <a:ea typeface="微软雅黑"/>
                <a:cs typeface="+mn-cs"/>
              </a:rPr>
              <a:t>系统指令自动分配技术。依据历史负荷特征和负荷预测量，</a:t>
            </a:r>
            <a:r>
              <a:rPr kumimoji="0" lang="zh-CN" altLang="en-US" sz="1800" b="0" i="0" u="none" strike="noStrike" kern="1200" cap="none" spc="150" normalizeH="0" baseline="0" noProof="0" dirty="0">
                <a:ln>
                  <a:noFill/>
                </a:ln>
                <a:solidFill>
                  <a:srgbClr val="FF0000"/>
                </a:solidFill>
                <a:effectLst/>
                <a:uLnTx/>
                <a:uFillTx/>
                <a:latin typeface="Arial"/>
                <a:ea typeface="微软雅黑"/>
                <a:cs typeface="+mn-cs"/>
              </a:rPr>
              <a:t>预测电网不同运行场景下多种资源响应的可信容量</a:t>
            </a:r>
            <a:r>
              <a:rPr kumimoji="0" lang="zh-CN" altLang="en-US" sz="1800" b="0" i="0" u="none" strike="noStrike" kern="1200" cap="none" spc="150" normalizeH="0" baseline="0" noProof="0" dirty="0">
                <a:ln>
                  <a:noFill/>
                </a:ln>
                <a:solidFill>
                  <a:prstClr val="black">
                    <a:lumMod val="65000"/>
                    <a:lumOff val="35000"/>
                  </a:prstClr>
                </a:solidFill>
                <a:effectLst/>
                <a:uLnTx/>
                <a:uFillTx/>
                <a:latin typeface="Arial"/>
                <a:ea typeface="微软雅黑"/>
                <a:cs typeface="+mn-cs"/>
              </a:rPr>
              <a:t>，针对电网的调控目标，基于多种资源的可信容量，自动分解为每种资源的调控指令。形成调控方案库，依据实际运行情况，自动生成调控指令。</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DFjZGYxZWFiYWQ2ZThhM2M5YzBkNjliYjgwZDYwYWYifQ=="/>
  <p:tag name="KSO_WPP_MARK_KEY" val="e0e47945-02c8-45b9-a03d-d68954711a73"/>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101.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102.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hip"/>
  <p:tag name="KSO_WM_TEMPLATE_INDEX" val="20220976"/>
  <p:tag name="KSO_WM_UNIT_TYPE" val="i"/>
  <p:tag name="KSO_WM_UNIT_INDEX" val="1"/>
  <p:tag name="KSO_WM_UNIT_ID" val="chip20220976_10*i*1"/>
  <p:tag name="KSO_WM_BEAUTIFY_FLAG" val="#wm#"/>
  <p:tag name="KSO_WM_TAG_VERSION" val="1.0"/>
  <p:tag name="KSO_WM_CHIP_GROUPID" val="618ddf349d7b144ec989f16d"/>
  <p:tag name="KSO_WM_CHIP_XID" val="618e0a8a5268663be886272e"/>
  <p:tag name="KSO_WM_UNIT_DEC_AREA_ID" val="007db961dfcd4242a4045471f991b0c8"/>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a83887a12814146b22bf3b8fd287c2c"/>
  <p:tag name="KSO_WM_SLIDE_BACKGROUND_TYPE" val="topBottom"/>
</p:tagLst>
</file>

<file path=ppt/tags/tag103.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bg20220286_4*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0286"/>
  <p:tag name="KSO_WM_CHIP_GROUPID" val="612f6a61c37455bdf62a9584"/>
  <p:tag name="KSO_WM_CHIP_XID" val="612f6a61c37455bdf62a9588"/>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04.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105.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106.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107.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108.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109.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hip"/>
  <p:tag name="KSO_WM_TEMPLATE_INDEX" val="20220976"/>
  <p:tag name="KSO_WM_UNIT_TYPE" val="i"/>
  <p:tag name="KSO_WM_UNIT_INDEX" val="1"/>
  <p:tag name="KSO_WM_UNIT_ID" val="chip20220976_10*i*1"/>
  <p:tag name="KSO_WM_BEAUTIFY_FLAG" val="#wm#"/>
  <p:tag name="KSO_WM_TAG_VERSION" val="1.0"/>
  <p:tag name="KSO_WM_CHIP_GROUPID" val="618ddf349d7b144ec989f16d"/>
  <p:tag name="KSO_WM_CHIP_XID" val="618e0a8a5268663be886272e"/>
  <p:tag name="KSO_WM_UNIT_DEC_AREA_ID" val="7368434fbe67438f89a9e78cc1ca5881"/>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d2e1df574bc34b5fb51e432ce3c4373b"/>
  <p:tag name="KSO_WM_SLIDE_BACKGROUND_TYPE" val="bottomTop"/>
</p:tagLst>
</file>

<file path=ppt/tags/tag111.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bg20220286_5*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0286"/>
  <p:tag name="KSO_WM_CHIP_GROUPID" val="612f6a61c37455bdf62a9584"/>
  <p:tag name="KSO_WM_CHIP_XID" val="612f6a61c37455bdf62a9589"/>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12.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113.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114.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115.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116.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117.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118.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hip"/>
  <p:tag name="KSO_WM_TEMPLATE_INDEX" val="20220976"/>
  <p:tag name="KSO_WM_UNIT_TYPE" val="i"/>
  <p:tag name="KSO_WM_UNIT_INDEX" val="1"/>
  <p:tag name="KSO_WM_UNIT_ID" val="chip20220976_10*i*1"/>
  <p:tag name="KSO_WM_BEAUTIFY_FLAG" val="#wm#"/>
  <p:tag name="KSO_WM_TAG_VERSION" val="1.0"/>
  <p:tag name="KSO_WM_CHIP_GROUPID" val="618ddf349d7b144ec989f16d"/>
  <p:tag name="KSO_WM_CHIP_XID" val="618e0a8a5268663be886272e"/>
  <p:tag name="KSO_WM_UNIT_DEC_AREA_ID" val="97ed20fbe6d643bd96b892ea0f4fa9b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41041d7cd2774f92a0f27d1e081f1964"/>
  <p:tag name="KSO_WM_SLIDE_BACKGROUND_TYPE" val="navigation"/>
</p:tagLst>
</file>

<file path=ppt/tags/tag11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bg20220286_6*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0286"/>
  <p:tag name="KSO_WM_CHIP_GROUPID" val="612f6a61c37455bdf62a9584"/>
  <p:tag name="KSO_WM_CHIP_XID" val="612f6a61c37455bdf62a958a"/>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121.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122.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123.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124.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125.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126.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127.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128.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hip"/>
  <p:tag name="KSO_WM_TEMPLATE_INDEX" val="20220976"/>
  <p:tag name="KSO_WM_UNIT_TYPE" val="i"/>
  <p:tag name="KSO_WM_UNIT_INDEX" val="1"/>
  <p:tag name="KSO_WM_UNIT_ID" val="chip20220976_10*i*1"/>
  <p:tag name="KSO_WM_BEAUTIFY_FLAG" val="#wm#"/>
  <p:tag name="KSO_WM_TAG_VERSION" val="1.0"/>
  <p:tag name="KSO_WM_CHIP_GROUPID" val="618ddf349d7b144ec989f16d"/>
  <p:tag name="KSO_WM_CHIP_XID" val="618e0a8a5268663be886272e"/>
  <p:tag name="KSO_WM_UNIT_DEC_AREA_ID" val="5204f60c3e7a4f8aa855587def23fc8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eae68a695aaa4a4d847d2f465c3d4f69"/>
  <p:tag name="KSO_WM_SLIDE_BACKGROUND_TYPE" val="belt"/>
</p:tagLst>
</file>

<file path=ppt/tags/tag129.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bg20220286_7*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0286"/>
  <p:tag name="KSO_WM_CHIP_GROUPID" val="612f6a61c37455bdf62a9584"/>
  <p:tag name="KSO_WM_CHIP_XID" val="612f6a61c37455bdf62a958b"/>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131.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132.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133.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134.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13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3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813,&quot;width&quot;:9637}"/>
</p:tagLst>
</file>

<file path=ppt/tags/tag14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4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4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4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4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4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4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5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5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5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5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5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5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5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5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6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6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6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6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6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6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6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6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6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7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7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20976"/>
  <p:tag name="KSO_WM_SLIDE_ID" val="custom20220976_23"/>
  <p:tag name="KSO_WM_TEMPLATE_SUBCATEGORY" val="21"/>
  <p:tag name="KSO_WM_TEMPLATE_MASTER_TYPE" val="1"/>
  <p:tag name="KSO_WM_TEMPLATE_COLOR_TYPE" val="1"/>
  <p:tag name="KSO_WM_SLIDE_ITEM_CNT" val="0"/>
  <p:tag name="KSO_WM_SLIDE_INDEX" val="23"/>
  <p:tag name="KSO_WM_TAG_VERSION" val="1.0"/>
  <p:tag name="KSO_WM_CHIP_INFOS" val="{&quot;type&quot;:0,&quot;layout_type&quot;:&quot;1_NF_C_2&quot;,&quot;layout_feature&quot;:1,&quot;aspect_ratio&quot;:&quot;16:9&quot;,&quot;same_font_size&quot;:false,&quot;diagram&quot;:{&quot;type&quot;:[],&quot;direction&quot;:0,&quot;isSupportDecBetweenItems&quot;:false},&quot;tags&quot;:{&quot;style&quot;:[&quot;全选&quot;,&quot;商务&quot;,&quot;简约&quot;,&quot;文艺清新&quot;,&quot;中国风&quot;,&quot;卡通&quot;,&quot;欧美风&quot;,&quot;黑板风&quot;,&quot;渐变风&quot;,&quot;党政风&quot;]},&quot;slide_type&quot;:[&quot;endPage&quot;],&quot;useType&quot;:[&quot;ppt&quot;]}"/>
  <p:tag name="KSO_WM_CHIP_FILLPROP" val="[[{&quot;text_align&quot;:&quot;lm&quot;,&quot;text_direction&quot;:&quot;horizontal&quot;,&quot;support_big_font&quot;:false,&quot;picture_toward&quot;:0,&quot;picture_dockside&quot;:[],&quot;fill_id&quot;:&quot;6a207adb2ada4173be4a5d0b23402037&quot;,&quot;fill_align&quot;:&quot;lm&quot;,&quot;chip_types&quot;:[&quot;header&quot;,&quot;wordpuzzle&quot;]}],[{&quot;text_align&quot;:&quot;cm&quot;,&quot;text_direction&quot;:&quot;horizontal&quot;,&quot;support_big_font&quot;:false,&quot;picture_toward&quot;:0,&quot;picture_dockside&quot;:[],&quot;fill_id&quot;:&quot;6a207adb2ada4173be4a5d0b23402037&quot;,&quot;fill_align&quot;:&quot;cm&quot;,&quot;chip_types&quot;:[&quot;header&quot;,&quot;wordpuzzle&quot;]}]]"/>
  <p:tag name="KSO_WM_CHIP_DECFILLPROP" val="[]"/>
  <p:tag name="KSO_WM_SLIDE_LAYOUT" val="a_b_f"/>
  <p:tag name="KSO_WM_SLIDE_LAYOUT_CNT" val="1_1_1"/>
  <p:tag name="KSO_WM_CHIP_XID" val="61309952c37455bdf62aa2f5"/>
  <p:tag name="KSO_WM_CHIP_GROUPID" val="61309952c37455bdf62aa2f4"/>
  <p:tag name="KSO_WM_SLIDE_LAYOUT_INFO" val="{&quot;id&quot;:&quot;2021-11-19T15:00:21&quot;,&quot;margin&quot;:{&quot;bottom&quot;:6.509620189666748,&quot;left&quot;:5.9813475608825684,&quot;right&quot;:5.9802207946777344,&quot;top&quot;:6.509584903717041},&quot;type&quot;:0}"/>
  <p:tag name="KSO_WM_SLIDE_BK_DARK_LIGHT" val="2"/>
  <p:tag name="KSO_WM_SLIDE_BACKGROUND_TYPE" val="general"/>
  <p:tag name="KSO_WM_SLIDE_SUPPORT_FEATURE_TYPE" val="0"/>
  <p:tag name="KSO_WM_SLIDE_TYPE" val="endPage"/>
  <p:tag name="KSO_WM_CHIP_COLORING" val="3"/>
  <p:tag name="KSO_WM_SLIDE_SUBTYPE" val="pureTxt"/>
  <p:tag name="KSO_WM_TEMPLATE_ASSEMBLE_XID" val="61974b7d78bf544979703f82"/>
  <p:tag name="KSO_WM_TEMPLATE_ASSEMBLE_GROUPID" val="618ddf349d7b144ec989f16d"/>
</p:tagLst>
</file>

<file path=ppt/tags/tag173.xml><?xml version="1.0" encoding="utf-8"?>
<p:tagLst xmlns:a="http://schemas.openxmlformats.org/drawingml/2006/main" xmlns:r="http://schemas.openxmlformats.org/officeDocument/2006/relationships" xmlns:p="http://schemas.openxmlformats.org/presentationml/2006/main">
  <p:tag name="KSO_WM_UNIT_DEFAULT_FONT" val="96;115;2"/>
  <p:tag name="KSO_WM_UNIT_BLOCK" val="0"/>
  <p:tag name="KSO_WM_UNIT_DEC_AREA_ID" val="3ed7c36fd18e47a3a4329426efd546df"/>
  <p:tag name="KSO_WM_UNIT_ISCONTENTSTITLE" val="0"/>
  <p:tag name="KSO_WM_UNIT_ISNUMDGMTITLE" val="0"/>
  <p:tag name="KSO_WM_UNIT_PRESET_TEXT" val="THANKS"/>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custom20220976_23*a*1"/>
  <p:tag name="KSO_WM_TEMPLATE_CATEGORY" val="custom"/>
  <p:tag name="KSO_WM_TEMPLATE_INDEX" val="20220976"/>
  <p:tag name="KSO_WM_UNIT_LAYERLEVEL" val="1"/>
  <p:tag name="KSO_WM_TAG_VERSION" val="1.0"/>
  <p:tag name="KSO_WM_BEAUTIFY_FLAG" val="#wm#"/>
  <p:tag name="KSO_WM_UNIT_VALUE" val="7"/>
  <p:tag name="KSO_WM_CHIP_GROUPID" val="6167d2a06603f1460a45585d"/>
  <p:tag name="KSO_WM_CHIP_XID" val="6167d2a06603f1460a45585a"/>
  <p:tag name="KSO_WM_CHIP_FILLAREA_FILL_RULE" val="{&quot;fill_align&quot;:&quot;lm&quot;,&quot;fill_mode&quot;:&quot;adaptive&quot;,&quot;sacle_strategy&quot;:&quot;smart&quot;}"/>
  <p:tag name="KSO_WM_ASSEMBLE_CHIP_INDEX" val="5a39035896644801aabb055ec3d70f4c"/>
</p:tagLst>
</file>

<file path=ppt/tags/tag17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
  <p:tag name="KSO_WM_UNIT_ID" val="custom20220976_23*i*2"/>
  <p:tag name="KSO_WM_TEMPLATE_CATEGORY" val="custom"/>
  <p:tag name="KSO_WM_TEMPLATE_INDEX" val="20220976"/>
  <p:tag name="KSO_WM_UNIT_LAYERLEVEL" val="1"/>
  <p:tag name="KSO_WM_TAG_VERSION" val="1.0"/>
  <p:tag name="KSO_WM_BEAUTIFY_FLAG" val="#wm#"/>
  <p:tag name="KSO_WM_UNIT_BLOCK" val="0"/>
  <p:tag name="KSO_WM_UNIT_SM_LIMIT_TYPE" val="0"/>
  <p:tag name="KSO_WM_UNIT_DEC_AREA_ID" val="83baa38bfb7d4b5f8b444f60b236f9b3"/>
  <p:tag name="KSO_WM_UNIT_DECORATE_INFO" val="{&quot;DecorateInfoH&quot;:{&quot;IsAbs&quot;:true},&quot;DecorateInfoW&quot;:{&quot;IsAbs&quot;:true},&quot;DecorateInfoX&quot;:{&quot;IsAbs&quot;:true,&quot;Pos&quot;:2},&quot;DecorateInfoY&quot;:{&quot;IsAbs&quot;:true,&quot;Pos&quot;:1},&quot;ReferentInfo&quot;:{&quot;Id&quot;:&quot;d56b4ff2f35f4bfc992f38a31030da29&quot;,&quot;X&quot;:{&quot;Pos&quot;:0},&quot;Y&quot;:{&quot;Pos&quot;:1}},&quot;whChangeMode&quot;:0}"/>
  <p:tag name="KSO_WM_CHIP_GROUPID" val="6167d2a06603f1460a45585d"/>
  <p:tag name="KSO_WM_CHIP_XID" val="6167d2a06603f1460a45585a"/>
  <p:tag name="KSO_WM_CHIP_FILLAREA_FILL_RULE" val="{&quot;fill_align&quot;:&quot;lm&quot;,&quot;fill_mode&quot;:&quot;adaptive&quot;,&quot;sacle_strategy&quot;:&quot;smart&quot;}"/>
  <p:tag name="KSO_WM_UNIT_DEC_SUPPORTCHANGEPIC" val="0"/>
  <p:tag name="KSO_WM_UNIT_DEC_CHANGEPICRESERVED" val="0"/>
  <p:tag name="KSO_WM_ASSEMBLE_CHIP_INDEX" val="5a39035896644801aabb055ec3d70f4c"/>
  <p:tag name="KSO_WM_UNIT_FILL_FORE_SCHEMECOLOR_INDEX_BRIGHTNESS" val="0"/>
  <p:tag name="KSO_WM_UNIT_FILL_FORE_SCHEMECOLOR_INDEX" val="13"/>
  <p:tag name="KSO_WM_UNIT_FILL_TYPE" val="1"/>
  <p:tag name="KSO_WM_UNIT_TEXT_FILL_FORE_SCHEMECOLOR_INDEX_BRIGHTNESS" val="0"/>
  <p:tag name="KSO_WM_UNIT_TEXT_FILL_FORE_SCHEMECOLOR_INDEX" val="2"/>
  <p:tag name="KSO_WM_UNIT_TEXT_FILL_TYPE" val="1"/>
  <p:tag name="KSO_WM_UNIT_VALUE" val="0"/>
</p:tagLst>
</file>

<file path=ppt/tags/tag175.xml><?xml version="1.0" encoding="utf-8"?>
<p:tagLst xmlns:a="http://schemas.openxmlformats.org/drawingml/2006/main" xmlns:r="http://schemas.openxmlformats.org/officeDocument/2006/relationships" xmlns:p="http://schemas.openxmlformats.org/presentationml/2006/main">
  <p:tag name="KSO_WM_UNIT_DEFAULT_FONT" val="12;14;2"/>
  <p:tag name="KSO_WM_UNIT_BLOCK" val="0"/>
  <p:tag name="KSO_WM_UNIT_DEC_AREA_ID" val="09412fa532d845fba5dace80c43524dd"/>
  <p:tag name="KSO_WM_UNIT_SUBTYPE" val="a"/>
  <p:tag name="KSO_WM_UNIT_PRESET_TEXT" val="CLICK HERE TO ADD TITLE"/>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20976_23*f*1"/>
  <p:tag name="KSO_WM_TEMPLATE_CATEGORY" val="custom"/>
  <p:tag name="KSO_WM_TEMPLATE_INDEX" val="20220976"/>
  <p:tag name="KSO_WM_UNIT_LAYERLEVEL" val="1"/>
  <p:tag name="KSO_WM_TAG_VERSION" val="1.0"/>
  <p:tag name="KSO_WM_BEAUTIFY_FLAG" val="#wm#"/>
  <p:tag name="KSO_WM_UNIT_VALUE" val="15"/>
  <p:tag name="KSO_WM_CHIP_GROUPID" val="6167d2a06603f1460a45585d"/>
  <p:tag name="KSO_WM_CHIP_XID" val="6167d2a06603f1460a45585a"/>
  <p:tag name="KSO_WM_CHIP_FILLAREA_FILL_RULE" val="{&quot;fill_align&quot;:&quot;lm&quot;,&quot;fill_mode&quot;:&quot;adaptive&quot;,&quot;sacle_strategy&quot;:&quot;smart&quot;}"/>
  <p:tag name="KSO_WM_ASSEMBLE_CHIP_INDEX" val="5a39035896644801aabb055ec3d70f4c"/>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20976"/>
</p:tagLst>
</file>

<file path=ppt/tags/tag6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20976"/>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TEMPLATE_CATEGORY" val="custom"/>
  <p:tag name="KSO_WM_TEMPLATE_INDEX" val="20220976"/>
  <p:tag name="KSO_WM_CHIP_COLORING" val="3"/>
</p:tagLst>
</file>

<file path=ppt/tags/tag67.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hip"/>
  <p:tag name="KSO_WM_TEMPLATE_INDEX" val="20220976"/>
  <p:tag name="KSO_WM_UNIT_TYPE" val="i"/>
  <p:tag name="KSO_WM_UNIT_INDEX" val="1"/>
  <p:tag name="KSO_WM_UNIT_ID" val="chip20220976_2*i*1"/>
  <p:tag name="KSO_WM_BEAUTIFY_FLAG" val="#wm#"/>
  <p:tag name="KSO_WM_TAG_VERSION" val="1.0"/>
  <p:tag name="KSO_WM_CHIP_GROUPID" val="618ddf349d7b144ec989f16d"/>
  <p:tag name="KSO_WM_CHIP_XID" val="618e0a8a5268663be886272f"/>
  <p:tag name="KSO_WM_UNIT_DEC_AREA_ID" val="cff9e974689741f99837ddeb0f1bc4ef"/>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5e01884e4fe4ed6be163493da3e0ec6"/>
</p:tagLst>
</file>

<file path=ppt/tags/tag68.xml><?xml version="1.0" encoding="utf-8"?>
<p:tagLst xmlns:a="http://schemas.openxmlformats.org/drawingml/2006/main" xmlns:r="http://schemas.openxmlformats.org/officeDocument/2006/relationships" xmlns:p="http://schemas.openxmlformats.org/presentationml/2006/main">
  <p:tag name="KSO_WM_UNIT_DEFAULT_FONT" val="96;115;2"/>
  <p:tag name="KSO_WM_UNIT_BLOCK" val="0"/>
  <p:tag name="KSO_WM_UNIT_DEC_AREA_ID" val="82349d52c26f4e668adc14352c969815"/>
  <p:tag name="KSO_WM_UNIT_ISCONTENTSTITLE" val="0"/>
  <p:tag name="KSO_WM_UNIT_ISNUMDGMTITLE" val="0"/>
  <p:tag name="KSO_WM_UNIT_PRESET_TEXT" val="工作总结汇报"/>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custom20220976_1*a*1"/>
  <p:tag name="KSO_WM_TEMPLATE_CATEGORY" val="custom"/>
  <p:tag name="KSO_WM_TEMPLATE_INDEX" val="20220976"/>
  <p:tag name="KSO_WM_UNIT_LAYERLEVEL" val="1"/>
  <p:tag name="KSO_WM_TAG_VERSION" val="1.0"/>
  <p:tag name="KSO_WM_BEAUTIFY_FLAG" val="#wm#"/>
  <p:tag name="KSO_WM_UNIT_VALUE" val="7"/>
  <p:tag name="KSO_WM_CHIP_GROUPID" val="6167d2a06603f1460a45585d"/>
  <p:tag name="KSO_WM_CHIP_XID" val="6167d2a06603f1460a45585a"/>
  <p:tag name="KSO_WM_CHIP_FILLAREA_FILL_RULE" val="{&quot;fill_align&quot;:&quot;lm&quot;,&quot;fill_mode&quot;:&quot;adaptive&quot;,&quot;sacle_strategy&quot;:&quot;smart&quot;}"/>
  <p:tag name="KSO_WM_ASSEMBLE_CHIP_INDEX" val="90e9af761bb14550bc92a7e5306b40a0"/>
  <p:tag name="KSO_WM_TEMPLATE_ASSEMBLE_XID" val="61974b81c75558f33bc3a755"/>
  <p:tag name="KSO_WM_TEMPLATE_ASSEMBLE_GROUPID" val="618ddf349d7b144ec989f16d"/>
</p:tagLst>
</file>

<file path=ppt/tags/tag69.xml><?xml version="1.0" encoding="utf-8"?>
<p:tagLst xmlns:a="http://schemas.openxmlformats.org/drawingml/2006/main" xmlns:r="http://schemas.openxmlformats.org/officeDocument/2006/relationships" xmlns:p="http://schemas.openxmlformats.org/presentationml/2006/main">
  <p:tag name="KSO_WM_UNIT_DEFAULT_FONT" val="24;32;2"/>
  <p:tag name="KSO_WM_UNIT_BLOCK" val="0"/>
  <p:tag name="KSO_WM_UNIT_DEC_AREA_ID" val="86eadf05607c4199b7e8ad016304e549"/>
  <p:tag name="KSO_WM_UNIT_ISCONTENTSTITLE" val="0"/>
  <p:tag name="KSO_WM_UNIT_ISNUMDGMTITLE" val="0"/>
  <p:tag name="KSO_WM_UNIT_PRESET_TEXT" val="添加副标题"/>
  <p:tag name="KSO_WM_UNIT_NOCLEAR" val="0"/>
  <p:tag name="KSO_WM_UNIT_VALUE" val="6"/>
  <p:tag name="KSO_WM_UNIT_HIGHLIGHT" val="0"/>
  <p:tag name="KSO_WM_UNIT_COMPATIBLE" val="0"/>
  <p:tag name="KSO_WM_UNIT_DIAGRAM_ISNUMVISUAL" val="0"/>
  <p:tag name="KSO_WM_UNIT_DIAGRAM_ISREFERUNIT" val="0"/>
  <p:tag name="KSO_WM_UNIT_TYPE" val="b"/>
  <p:tag name="KSO_WM_UNIT_INDEX" val="1"/>
  <p:tag name="KSO_WM_UNIT_ID" val="custom20220976_1*b*1"/>
  <p:tag name="KSO_WM_TEMPLATE_CATEGORY" val="custom"/>
  <p:tag name="KSO_WM_TEMPLATE_INDEX" val="20220976"/>
  <p:tag name="KSO_WM_UNIT_LAYERLEVEL" val="1"/>
  <p:tag name="KSO_WM_TAG_VERSION" val="1.0"/>
  <p:tag name="KSO_WM_BEAUTIFY_FLAG" val="#wm#"/>
  <p:tag name="KSO_WM_CHIP_GROUPID" val="6167d2a06603f1460a45585d"/>
  <p:tag name="KSO_WM_CHIP_XID" val="6167d2a06603f1460a45585a"/>
  <p:tag name="KSO_WM_CHIP_FILLAREA_FILL_RULE" val="{&quot;fill_align&quot;:&quot;lm&quot;,&quot;fill_mode&quot;:&quot;adaptive&quot;,&quot;sacle_strategy&quot;:&quot;smart&quot;}"/>
  <p:tag name="KSO_WM_ASSEMBLE_CHIP_INDEX" val="90e9af761bb14550bc92a7e5306b40a0"/>
  <p:tag name="KSO_WM_UNIT_TEXT_FILL_FORE_SCHEMECOLOR_INDEX_BRIGHTNESS" val="0.15"/>
  <p:tag name="KSO_WM_UNIT_TEXT_FILL_FORE_SCHEMECOLOR_INDEX" val="13"/>
  <p:tag name="KSO_WM_UNIT_TEXT_FILL_TYPE" val="1"/>
  <p:tag name="KSO_WM_TEMPLATE_ASSEMBLE_XID" val="61974b81c75558f33bc3a755"/>
  <p:tag name="KSO_WM_TEMPLATE_ASSEMBLE_GROUPID" val="618ddf349d7b144ec989f16d"/>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hip"/>
  <p:tag name="KSO_WM_TEMPLATE_INDEX" val="20220976"/>
  <p:tag name="KSO_WM_UNIT_TYPE" val="i"/>
  <p:tag name="KSO_WM_UNIT_INDEX" val="1"/>
  <p:tag name="KSO_WM_UNIT_ID" val="chip20220976_10*i*1"/>
  <p:tag name="KSO_WM_BEAUTIFY_FLAG" val="#wm#"/>
  <p:tag name="KSO_WM_TAG_VERSION" val="1.0"/>
  <p:tag name="KSO_WM_CHIP_GROUPID" val="618ddf349d7b144ec989f16d"/>
  <p:tag name="KSO_WM_CHIP_XID" val="618e0a8a5268663be886272e"/>
  <p:tag name="KSO_WM_UNIT_DEC_AREA_ID" val="d9eae15fe76b40e6984debcabf97c03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a0294ecdd6df492db45eee51a79bb287"/>
</p:tagLst>
</file>

<file path=ppt/tags/tag71.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hip"/>
  <p:tag name="KSO_WM_TEMPLATE_INDEX" val="20220976"/>
  <p:tag name="KSO_WM_UNIT_TYPE" val="i"/>
  <p:tag name="KSO_WM_UNIT_INDEX" val="1"/>
  <p:tag name="KSO_WM_UNIT_ID" val="chip20220976_8*i*1"/>
  <p:tag name="KSO_WM_BEAUTIFY_FLAG" val="#wm#"/>
  <p:tag name="KSO_WM_TAG_VERSION" val="1.0"/>
  <p:tag name="KSO_WM_CHIP_GROUPID" val="618ddf349d7b144ec989f16d"/>
  <p:tag name="KSO_WM_CHIP_XID" val="618e0a8a5268663be886272d"/>
  <p:tag name="KSO_WM_UNIT_DEC_AREA_ID" val="2850b00a92994cada9960f2f9453e23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8c77583e52184d24be6be1e6c99f150d"/>
</p:tagLst>
</file>

<file path=ppt/tags/tag7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添加标题"/>
  <p:tag name="KSO_WM_UNIT_NOCLEAR" val="0"/>
  <p:tag name="KSO_WM_UNIT_VALUE" val="7"/>
  <p:tag name="KSO_WM_UNIT_HIGHLIGHT" val="0"/>
  <p:tag name="KSO_WM_UNIT_COMPATIBLE" val="0"/>
  <p:tag name="KSO_WM_UNIT_DIAGRAM_ISNUMVISUAL" val="0"/>
  <p:tag name="KSO_WM_UNIT_DIAGRAM_ISREFERUNIT" val="0"/>
  <p:tag name="KSO_WM_UNIT_TYPE" val="a"/>
  <p:tag name="KSO_WM_UNIT_INDEX" val="1"/>
  <p:tag name="KSO_WM_UNIT_ID" val="custom20220976_1*a*1"/>
  <p:tag name="KSO_WM_TEMPLATE_CATEGORY" val="custom"/>
  <p:tag name="KSO_WM_TEMPLATE_INDEX" val="20220976"/>
  <p:tag name="KSO_WM_UNIT_LAYERLEVEL" val="1"/>
  <p:tag name="KSO_WM_TAG_VERSION" val="1.0"/>
  <p:tag name="KSO_WM_BEAUTIFY_FLAG" val="#wm#"/>
  <p:tag name="KSO_WM_UNIT_DEFAULT_FONT" val="36;44;2"/>
  <p:tag name="KSO_WM_UNIT_BLOCK" val="0"/>
  <p:tag name="KSO_WM_UNIT_DEC_AREA_ID" val="ad58175166bc4f63b70744db7376c287"/>
  <p:tag name="KSO_WM_CHIP_GROUPID" val="617275e954cda7cf43af418d"/>
  <p:tag name="KSO_WM_CHIP_XID" val="617275e954cda7cf43af418b"/>
  <p:tag name="KSO_WM_CHIP_FILLAREA_FILL_RULE" val="{&quot;fill_align&quot;:&quot;cm&quot;,&quot;fill_mode&quot;:&quot;adaptive&quot;,&quot;sacle_strategy&quot;:&quot;smart&quot;}"/>
  <p:tag name="KSO_WM_ASSEMBLE_CHIP_INDEX" val="fc45748d90fe4c90af8e23d583b1e882"/>
  <p:tag name="KSO_WM_UNIT_TEXT_FILL_FORE_SCHEMECOLOR_INDEX_BRIGHTNESS" val="0"/>
  <p:tag name="KSO_WM_UNIT_TEXT_FILL_FORE_SCHEMECOLOR_INDEX" val="14"/>
  <p:tag name="KSO_WM_UNIT_TEXT_FILL_TYPE" val="1"/>
  <p:tag name="KSO_WM_TEMPLATE_ASSEMBLE_XID" val="61974b7dc75558f33bc3a6e7"/>
  <p:tag name="KSO_WM_TEMPLATE_ASSEMBLE_GROUPID" val="618ddf349d7b144ec989f16d"/>
</p:tagLst>
</file>

<file path=ppt/tags/tag73.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hip"/>
  <p:tag name="KSO_WM_TEMPLATE_INDEX" val="20220976"/>
  <p:tag name="KSO_WM_UNIT_TYPE" val="i"/>
  <p:tag name="KSO_WM_UNIT_INDEX" val="1"/>
  <p:tag name="KSO_WM_UNIT_ID" val="chip20220976_10*i*1"/>
  <p:tag name="KSO_WM_BEAUTIFY_FLAG" val="#wm#"/>
  <p:tag name="KSO_WM_TAG_VERSION" val="1.0"/>
  <p:tag name="KSO_WM_CHIP_GROUPID" val="618ddf349d7b144ec989f16d"/>
  <p:tag name="KSO_WM_CHIP_XID" val="618e0a8a5268663be886272e"/>
  <p:tag name="KSO_WM_UNIT_DEC_AREA_ID" val="d9eae15fe76b40e6984debcabf97c03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a0294ecdd6df492db45eee51a79bb287"/>
</p:tagLst>
</file>

<file path=ppt/tags/tag74.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hip"/>
  <p:tag name="KSO_WM_TEMPLATE_INDEX" val="20220976"/>
  <p:tag name="KSO_WM_UNIT_TYPE" val="i"/>
  <p:tag name="KSO_WM_UNIT_INDEX" val="1"/>
  <p:tag name="KSO_WM_UNIT_ID" val="chip20220976_10*i*1"/>
  <p:tag name="KSO_WM_BEAUTIFY_FLAG" val="#wm#"/>
  <p:tag name="KSO_WM_TAG_VERSION" val="1.0"/>
  <p:tag name="KSO_WM_CHIP_GROUPID" val="618ddf349d7b144ec989f16d"/>
  <p:tag name="KSO_WM_CHIP_XID" val="618e0a8a5268663be886272e"/>
  <p:tag name="KSO_WM_UNIT_DEC_AREA_ID" val="d9eae15fe76b40e6984debcabf97c03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a0294ecdd6df492db45eee51a79bb287"/>
</p:tagLst>
</file>

<file path=ppt/tags/tag75.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hip"/>
  <p:tag name="KSO_WM_TEMPLATE_INDEX" val="20220976"/>
  <p:tag name="KSO_WM_UNIT_TYPE" val="i"/>
  <p:tag name="KSO_WM_UNIT_INDEX" val="1"/>
  <p:tag name="KSO_WM_UNIT_ID" val="chip20220976_4*i*1"/>
  <p:tag name="KSO_WM_BEAUTIFY_FLAG" val="#wm#"/>
  <p:tag name="KSO_WM_TAG_VERSION" val="1.0"/>
  <p:tag name="KSO_WM_CHIP_GROUPID" val="618ddf349d7b144ec989f16d"/>
  <p:tag name="KSO_WM_CHIP_XID" val="618e0a8a5268663be886272b"/>
  <p:tag name="KSO_WM_UNIT_DEC_AREA_ID" val="b416cad6b7b8407e99777828daa408b6"/>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b7836373fa634112980723e294d2d5ad"/>
</p:tagLst>
</file>

<file path=ppt/tags/tag76.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hip"/>
  <p:tag name="KSO_WM_TEMPLATE_INDEX" val="20220976"/>
  <p:tag name="KSO_WM_UNIT_TYPE" val="i"/>
  <p:tag name="KSO_WM_UNIT_INDEX" val="1"/>
  <p:tag name="KSO_WM_UNIT_ID" val="chip20220976_10*i*1"/>
  <p:tag name="KSO_WM_BEAUTIFY_FLAG" val="#wm#"/>
  <p:tag name="KSO_WM_TAG_VERSION" val="1.0"/>
  <p:tag name="KSO_WM_CHIP_GROUPID" val="618ddf349d7b144ec989f16d"/>
  <p:tag name="KSO_WM_CHIP_XID" val="618e0a8a5268663be886272e"/>
  <p:tag name="KSO_WM_UNIT_DEC_AREA_ID" val="d9eae15fe76b40e6984debcabf97c03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a0294ecdd6df492db45eee51a79bb287"/>
</p:tagLst>
</file>

<file path=ppt/tags/tag77.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hip"/>
  <p:tag name="KSO_WM_TEMPLATE_INDEX" val="20220976"/>
  <p:tag name="KSO_WM_UNIT_TYPE" val="i"/>
  <p:tag name="KSO_WM_UNIT_INDEX" val="1"/>
  <p:tag name="KSO_WM_UNIT_ID" val="chip20220976_10*i*1"/>
  <p:tag name="KSO_WM_BEAUTIFY_FLAG" val="#wm#"/>
  <p:tag name="KSO_WM_TAG_VERSION" val="1.0"/>
  <p:tag name="KSO_WM_CHIP_GROUPID" val="618ddf349d7b144ec989f16d"/>
  <p:tag name="KSO_WM_CHIP_XID" val="618e0a8a5268663be886272e"/>
  <p:tag name="KSO_WM_UNIT_DEC_AREA_ID" val="d9eae15fe76b40e6984debcabf97c03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a0294ecdd6df492db45eee51a79bb287"/>
</p:tagLst>
</file>

<file path=ppt/tags/tag78.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hip"/>
  <p:tag name="KSO_WM_TEMPLATE_INDEX" val="20220976"/>
  <p:tag name="KSO_WM_UNIT_TYPE" val="i"/>
  <p:tag name="KSO_WM_UNIT_INDEX" val="1"/>
  <p:tag name="KSO_WM_UNIT_ID" val="chip20220976_10*i*1"/>
  <p:tag name="KSO_WM_BEAUTIFY_FLAG" val="#wm#"/>
  <p:tag name="KSO_WM_TAG_VERSION" val="1.0"/>
  <p:tag name="KSO_WM_CHIP_GROUPID" val="618ddf349d7b144ec989f16d"/>
  <p:tag name="KSO_WM_CHIP_XID" val="618e0a8a5268663be886272e"/>
  <p:tag name="KSO_WM_UNIT_DEC_AREA_ID" val="d9eae15fe76b40e6984debcabf97c03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a0294ecdd6df492db45eee51a79bb287"/>
</p:tagLst>
</file>

<file path=ppt/tags/tag79.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hip"/>
  <p:tag name="KSO_WM_TEMPLATE_INDEX" val="20220976"/>
  <p:tag name="KSO_WM_UNIT_TYPE" val="i"/>
  <p:tag name="KSO_WM_UNIT_INDEX" val="1"/>
  <p:tag name="KSO_WM_UNIT_ID" val="chip20220976_6*i*1"/>
  <p:tag name="KSO_WM_BEAUTIFY_FLAG" val="#wm#"/>
  <p:tag name="KSO_WM_TAG_VERSION" val="1.0"/>
  <p:tag name="KSO_WM_CHIP_GROUPID" val="618ddf349d7b144ec989f16d"/>
  <p:tag name="KSO_WM_CHIP_XID" val="618e0a8a5268663be886272c"/>
  <p:tag name="KSO_WM_UNIT_DEC_AREA_ID" val="210b30472de0459c851f294778e0f8d6"/>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e3658d4bc30046209e6ca1cfb2bb9bc7"/>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DEFAULT_FONT" val="96;115;2"/>
  <p:tag name="KSO_WM_UNIT_BLOCK" val="0"/>
  <p:tag name="KSO_WM_UNIT_DEC_AREA_ID" val="3ed7c36fd18e47a3a4329426efd546df"/>
  <p:tag name="KSO_WM_UNIT_ISCONTENTSTITLE" val="0"/>
  <p:tag name="KSO_WM_UNIT_ISNUMDGMTITLE" val="0"/>
  <p:tag name="KSO_WM_UNIT_PRESET_TEXT" val="THANKS"/>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custom20220976_1*a*1"/>
  <p:tag name="KSO_WM_TEMPLATE_CATEGORY" val="custom"/>
  <p:tag name="KSO_WM_TEMPLATE_INDEX" val="20220976"/>
  <p:tag name="KSO_WM_UNIT_LAYERLEVEL" val="1"/>
  <p:tag name="KSO_WM_TAG_VERSION" val="1.0"/>
  <p:tag name="KSO_WM_BEAUTIFY_FLAG" val="#wm#"/>
  <p:tag name="KSO_WM_UNIT_VALUE" val="7"/>
  <p:tag name="KSO_WM_CHIP_GROUPID" val="6167d2a06603f1460a45585d"/>
  <p:tag name="KSO_WM_CHIP_XID" val="6167d2a06603f1460a45585a"/>
  <p:tag name="KSO_WM_CHIP_FILLAREA_FILL_RULE" val="{&quot;fill_align&quot;:&quot;lm&quot;,&quot;fill_mode&quot;:&quot;adaptive&quot;,&quot;sacle_strategy&quot;:&quot;smart&quot;}"/>
  <p:tag name="KSO_WM_ASSEMBLE_CHIP_INDEX" val="5a39035896644801aabb055ec3d70f4c"/>
  <p:tag name="KSO_WM_TEMPLATE_ASSEMBLE_XID" val="61974b7d78bf544979703f82"/>
  <p:tag name="KSO_WM_TEMPLATE_ASSEMBLE_GROUPID" val="618ddf349d7b144ec989f16d"/>
</p:tagLst>
</file>

<file path=ppt/tags/tag81.xml><?xml version="1.0" encoding="utf-8"?>
<p:tagLst xmlns:a="http://schemas.openxmlformats.org/drawingml/2006/main" xmlns:r="http://schemas.openxmlformats.org/officeDocument/2006/relationships" xmlns:p="http://schemas.openxmlformats.org/presentationml/2006/main">
  <p:tag name="KSO_WM_UNIT_DEFAULT_FONT" val="24;32;2"/>
  <p:tag name="KSO_WM_UNIT_BLOCK" val="0"/>
  <p:tag name="KSO_WM_UNIT_DEC_AREA_ID" val="d56b4ff2f35f4bfc992f38a31030da29"/>
  <p:tag name="KSO_WM_UNIT_ISCONTENTSTITLE" val="0"/>
  <p:tag name="KSO_WM_UNIT_ISNUMDGMTITLE" val="0"/>
  <p:tag name="KSO_WM_UNIT_PRESET_TEXT" val="添加副标题"/>
  <p:tag name="KSO_WM_UNIT_NOCLEAR" val="0"/>
  <p:tag name="KSO_WM_UNIT_VALUE" val="6"/>
  <p:tag name="KSO_WM_UNIT_HIGHLIGHT" val="0"/>
  <p:tag name="KSO_WM_UNIT_COMPATIBLE" val="0"/>
  <p:tag name="KSO_WM_UNIT_DIAGRAM_ISNUMVISUAL" val="0"/>
  <p:tag name="KSO_WM_UNIT_DIAGRAM_ISREFERUNIT" val="0"/>
  <p:tag name="KSO_WM_UNIT_TYPE" val="b"/>
  <p:tag name="KSO_WM_UNIT_INDEX" val="1"/>
  <p:tag name="KSO_WM_UNIT_ID" val="custom20220976_1*b*1"/>
  <p:tag name="KSO_WM_TEMPLATE_CATEGORY" val="custom"/>
  <p:tag name="KSO_WM_TEMPLATE_INDEX" val="20220976"/>
  <p:tag name="KSO_WM_UNIT_LAYERLEVEL" val="1"/>
  <p:tag name="KSO_WM_TAG_VERSION" val="1.0"/>
  <p:tag name="KSO_WM_BEAUTIFY_FLAG" val="#wm#"/>
  <p:tag name="KSO_WM_CHIP_GROUPID" val="6167d2a06603f1460a45585d"/>
  <p:tag name="KSO_WM_CHIP_XID" val="6167d2a06603f1460a45585a"/>
  <p:tag name="KSO_WM_CHIP_FILLAREA_FILL_RULE" val="{&quot;fill_align&quot;:&quot;lm&quot;,&quot;fill_mode&quot;:&quot;adaptive&quot;,&quot;sacle_strategy&quot;:&quot;smart&quot;}"/>
  <p:tag name="KSO_WM_ASSEMBLE_CHIP_INDEX" val="5a39035896644801aabb055ec3d70f4c"/>
  <p:tag name="KSO_WM_UNIT_TEXT_FILL_FORE_SCHEMECOLOR_INDEX_BRIGHTNESS" val="0.15"/>
  <p:tag name="KSO_WM_UNIT_TEXT_FILL_FORE_SCHEMECOLOR_INDEX" val="13"/>
  <p:tag name="KSO_WM_UNIT_TEXT_FILL_TYPE" val="1"/>
  <p:tag name="KSO_WM_TEMPLATE_ASSEMBLE_XID" val="61974b7d78bf544979703f82"/>
  <p:tag name="KSO_WM_TEMPLATE_ASSEMBLE_GROUPID" val="618ddf349d7b144ec989f16d"/>
</p:tagLst>
</file>

<file path=ppt/tags/tag82.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hip"/>
  <p:tag name="KSO_WM_TEMPLATE_INDEX" val="20220976"/>
  <p:tag name="KSO_WM_UNIT_TYPE" val="i"/>
  <p:tag name="KSO_WM_UNIT_INDEX" val="1"/>
  <p:tag name="KSO_WM_UNIT_ID" val="chip20220976_10*i*1"/>
  <p:tag name="KSO_WM_BEAUTIFY_FLAG" val="#wm#"/>
  <p:tag name="KSO_WM_TAG_VERSION" val="1.0"/>
  <p:tag name="KSO_WM_CHIP_GROUPID" val="618ddf349d7b144ec989f16d"/>
  <p:tag name="KSO_WM_CHIP_XID" val="618e0a8a5268663be886272e"/>
  <p:tag name="KSO_WM_UNIT_DEC_AREA_ID" val="d9eae15fe76b40e6984debcabf97c03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a0294ecdd6df492db45eee51a79bb287"/>
  <p:tag name="KSO_WM_SLIDE_BACKGROUND_TYPE" val="general"/>
</p:tagLst>
</file>

<file path=ppt/tags/tag83.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84.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85.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86.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87.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hip"/>
  <p:tag name="KSO_WM_TEMPLATE_INDEX" val="20220976"/>
  <p:tag name="KSO_WM_UNIT_TYPE" val="i"/>
  <p:tag name="KSO_WM_UNIT_INDEX" val="1"/>
  <p:tag name="KSO_WM_UNIT_ID" val="chip20220976_10*i*1"/>
  <p:tag name="KSO_WM_BEAUTIFY_FLAG" val="#wm#"/>
  <p:tag name="KSO_WM_TAG_VERSION" val="1.0"/>
  <p:tag name="KSO_WM_CHIP_GROUPID" val="618ddf349d7b144ec989f16d"/>
  <p:tag name="KSO_WM_CHIP_XID" val="618e0a8a5268663be886272e"/>
  <p:tag name="KSO_WM_UNIT_DEC_AREA_ID" val="76f8f10462254f6f8881797f3c492e2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dbcc8e6bbe1240f7b30dd5aa33163fb4"/>
  <p:tag name="KSO_WM_SLIDE_BACKGROUND_TYPE" val="frame"/>
</p:tagLst>
</file>

<file path=ppt/tags/tag88.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bg20220286_2*i*1"/>
  <p:tag name="KSO_WM_UNIT_LAYERLEVEL" val="1"/>
  <p:tag name="KSO_WM_TAG_VERSION" val="1.0"/>
  <p:tag name="KSO_WM_BEAUTIFY_FLAG" val="#wm#"/>
  <p:tag name="KSO_WM_UNIT_BK_DARK_LIGHT" val="2"/>
  <p:tag name="KSO_WM_UNIT_SUBTYPE" val="h"/>
  <p:tag name="KSO_WM_UNIT_TYPE" val="i"/>
  <p:tag name="KSO_WM_UNIT_INDEX" val="1"/>
  <p:tag name="KSO_WM_TEMPLATE_CATEGORY" val="bg"/>
  <p:tag name="KSO_WM_TEMPLATE_INDEX" val="20220286"/>
  <p:tag name="KSO_WM_CHIP_GROUPID" val="612f6a61c37455bdf62a9584"/>
  <p:tag name="KSO_WM_CHIP_XID" val="612f6a61c37455bdf62a9586"/>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89.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91.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92.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93.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94.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hip"/>
  <p:tag name="KSO_WM_TEMPLATE_INDEX" val="20220976"/>
  <p:tag name="KSO_WM_UNIT_TYPE" val="i"/>
  <p:tag name="KSO_WM_UNIT_INDEX" val="1"/>
  <p:tag name="KSO_WM_UNIT_ID" val="chip20220976_10*i*1"/>
  <p:tag name="KSO_WM_BEAUTIFY_FLAG" val="#wm#"/>
  <p:tag name="KSO_WM_TAG_VERSION" val="1.0"/>
  <p:tag name="KSO_WM_CHIP_GROUPID" val="618ddf349d7b144ec989f16d"/>
  <p:tag name="KSO_WM_CHIP_XID" val="618e0a8a5268663be886272e"/>
  <p:tag name="KSO_WM_UNIT_DEC_AREA_ID" val="963cb5ec94ab498e9f9e8337d5e84f0b"/>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b3c4a1e3b97447cf9b7152e6d5c5179c"/>
  <p:tag name="KSO_WM_SLIDE_BACKGROUND_TYPE" val="leftRight"/>
</p:tagLst>
</file>

<file path=ppt/tags/tag95.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bg20220286_3*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0286"/>
  <p:tag name="KSO_WM_CHIP_GROUPID" val="612f6a61c37455bdf62a9584"/>
  <p:tag name="KSO_WM_CHIP_XID" val="612f6a61c37455bdf62a9587"/>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96.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97.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98.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99.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Adjacency">
      <a:dk1>
        <a:srgbClr val="000000"/>
      </a:dk1>
      <a:lt1>
        <a:srgbClr val="FFFFFF"/>
      </a:lt1>
      <a:dk2>
        <a:srgbClr val="ECEEF3"/>
      </a:dk2>
      <a:lt2>
        <a:srgbClr val="FFFFFF"/>
      </a:lt2>
      <a:accent1>
        <a:srgbClr val="4674EB"/>
      </a:accent1>
      <a:accent2>
        <a:srgbClr val="8E66DB"/>
      </a:accent2>
      <a:accent3>
        <a:srgbClr val="B956C3"/>
      </a:accent3>
      <a:accent4>
        <a:srgbClr val="D647A6"/>
      </a:accent4>
      <a:accent5>
        <a:srgbClr val="E54086"/>
      </a:accent5>
      <a:accent6>
        <a:srgbClr val="EA4566"/>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TotalTime>
  <Words>2645</Words>
  <Application>Microsoft Office PowerPoint</Application>
  <PresentationFormat>宽屏</PresentationFormat>
  <Paragraphs>88</Paragraphs>
  <Slides>18</Slides>
  <Notes>0</Notes>
  <HiddenSlides>0</HiddenSlides>
  <MMClips>0</MMClips>
  <ScaleCrop>false</ScaleCrop>
  <HeadingPairs>
    <vt:vector size="6" baseType="variant">
      <vt:variant>
        <vt:lpstr>已用的字体</vt:lpstr>
      </vt:variant>
      <vt:variant>
        <vt:i4>3</vt:i4>
      </vt:variant>
      <vt:variant>
        <vt:lpstr>主题</vt:lpstr>
      </vt:variant>
      <vt:variant>
        <vt:i4>2</vt:i4>
      </vt:variant>
      <vt:variant>
        <vt:lpstr>幻灯片标题</vt:lpstr>
      </vt:variant>
      <vt:variant>
        <vt:i4>18</vt:i4>
      </vt:variant>
    </vt:vector>
  </HeadingPairs>
  <TitlesOfParts>
    <vt:vector size="23" baseType="lpstr">
      <vt:lpstr>微软雅黑</vt:lpstr>
      <vt:lpstr>Arial</vt:lpstr>
      <vt:lpstr>Wingdings</vt:lpstr>
      <vt:lpstr>Office 主题​​</vt:lpstr>
      <vt:lpstr>1_Office 主题​​</vt:lpstr>
      <vt:lpstr>虚拟电厂</vt:lpstr>
      <vt:lpstr>背景</vt:lpstr>
      <vt:lpstr>政策</vt:lpstr>
      <vt:lpstr>方向</vt:lpstr>
      <vt:lpstr>解决</vt:lpstr>
      <vt:lpstr>发展</vt:lpstr>
      <vt:lpstr>运作</vt:lpstr>
      <vt:lpstr>技术</vt:lpstr>
      <vt:lpstr>技术</vt:lpstr>
      <vt:lpstr>探索</vt:lpstr>
      <vt:lpstr>探索</vt:lpstr>
      <vt:lpstr>探索</vt:lpstr>
      <vt:lpstr>不足</vt:lpstr>
      <vt:lpstr>改进</vt:lpstr>
      <vt:lpstr>解决</vt:lpstr>
      <vt:lpstr>模型</vt:lpstr>
      <vt:lpstr>案例</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常David205x</cp:lastModifiedBy>
  <cp:revision>157</cp:revision>
  <dcterms:created xsi:type="dcterms:W3CDTF">2019-06-19T02:08:00Z</dcterms:created>
  <dcterms:modified xsi:type="dcterms:W3CDTF">2022-11-30T12:46:28Z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70EEF7C5070548C4B1E9A1C0CD6AA65C</vt:lpwstr>
  </property>
</Properties>
</file>