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9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176111"/>
            <a:ext cx="728769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Welcome to EventHub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Your one-stop solution for event management and seamless registration.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694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Creating an Event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10812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Easy event creation in just a few steps.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13434"/>
            <a:ext cx="5554980" cy="343316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7993" y="64242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Create Your Event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037993" y="690467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Customize and set up with ease.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5950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Login Process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73380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Seamless access to your EventHub account.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037993" y="4339114"/>
            <a:ext cx="10554414" cy="1295400"/>
          </a:xfrm>
          <a:prstGeom prst="roundRect">
            <a:avLst>
              <a:gd name="adj" fmla="val 771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7783" y="45689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Login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049322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Quick and secure access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391608"/>
            <a:ext cx="5600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Explore and Register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3032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and join upcoming events hassle-free.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3578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Event Details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271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Get comprehensive event information . Name of the Guest or Speaker.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43578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Registration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4927163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Register with just a few clicks.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9251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Signup to EventHub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06383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Effortless signup to access a world of events!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669149"/>
            <a:ext cx="3518059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48910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Admission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5371505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Gain access to exclusive events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669149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8222" y="48910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Easy Process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8222" y="5371505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Signup and get started swiftly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669149"/>
            <a:ext cx="351817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96400" y="48910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Event Selection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296400" y="5371505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Choose from a wide range of events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3444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Attending an Event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8317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Experience memorable events of your choice.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037993" y="42620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20278" y="430375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3383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Variety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4818817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Explore diverse event options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2620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783104" y="430375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3383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Engagement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4818817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Connect and interact with like-minded individuals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2620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372600" y="4303752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33839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Memorable Experiences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166003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lasting memories with amazing events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3138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Feedback Forum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5257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Share your thoughts and experiences.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4057888"/>
            <a:ext cx="444341" cy="4443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7993" y="47244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Engage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037993" y="5204817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Connect with other attendees.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4057888"/>
            <a:ext cx="444341" cy="4443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59881" y="47244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Provide Input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4759881" y="5204817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Help us improve future events.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4057888"/>
            <a:ext cx="444341" cy="4443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1768" y="47244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Community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7481768" y="5204817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Be part of our event ecosystem.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4057888"/>
            <a:ext cx="444341" cy="44434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203656" y="472440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Contribute</a:t>
            </a:r>
            <a:endParaRPr lang="en-US" sz="2187" dirty="0"/>
          </a:p>
        </p:txBody>
      </p:sp>
      <p:sp>
        <p:nvSpPr>
          <p:cNvPr id="17" name="Text 10"/>
          <p:cNvSpPr/>
          <p:nvPr/>
        </p:nvSpPr>
        <p:spPr>
          <a:xfrm>
            <a:off x="10203656" y="5204817"/>
            <a:ext cx="23887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Join the conversation and share ideas.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1018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EventHub Support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4052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team is here to assist you at every step.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037993" y="3845838"/>
            <a:ext cx="10554414" cy="2281952"/>
          </a:xfrm>
          <a:prstGeom prst="roundRect">
            <a:avLst>
              <a:gd name="adj" fmla="val 438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2045613" y="3853458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67783" y="399430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24/7 Assistance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99430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Reach out anytime for support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4490561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2267783" y="463141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FAQs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463141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Get quick answers to common queries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45613" y="5127665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2267783" y="526851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Helpful Resources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5268516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guides and tips for a seamless experience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Karan Raj</cp:lastModifiedBy>
  <cp:revision>2</cp:revision>
  <dcterms:created xsi:type="dcterms:W3CDTF">2024-03-22T19:39:17Z</dcterms:created>
  <dcterms:modified xsi:type="dcterms:W3CDTF">2024-03-22T19:46:52Z</dcterms:modified>
</cp:coreProperties>
</file>