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3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53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3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32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722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31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2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6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7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0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1163" y="498763"/>
            <a:ext cx="11277600" cy="280392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технологического узла полимеризации сэвилена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33539" y="4230942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Хабибрахманов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19443" y="1316182"/>
            <a:ext cx="10226193" cy="472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ШКАФА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5" y="166255"/>
            <a:ext cx="9476508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1487055"/>
            <a:ext cx="7287490" cy="51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7995" y="0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0" y="0"/>
            <a:ext cx="5022334" cy="6516942"/>
          </a:xfrm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328" y="-55418"/>
            <a:ext cx="1134687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0" y="1771154"/>
            <a:ext cx="8261015" cy="50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6108" y="277091"/>
            <a:ext cx="3602183" cy="1136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ШКАФА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54" y="277091"/>
            <a:ext cx="4475019" cy="6330661"/>
          </a:xfrm>
        </p:spPr>
      </p:pic>
      <p:pic>
        <p:nvPicPr>
          <p:cNvPr id="1026" name="Picture 2" descr="LevelMaster 16-00-02 ШУ для контроля уровня в емкостях (Панель 10&quot;, 16 вх.  (4...20 мА/0...10 В), 16 вх. (PNP/NPN/&quot;сухой контакт&quot;), 16 вых. (реле, НО, 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630156"/>
            <a:ext cx="6860029" cy="35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298" y="263236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54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Легкий дым</vt:lpstr>
      <vt:lpstr>Дипломный проект: автоматизация технологического узла полимеризации сэвилена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ШКАФА УПРАВЛЕНИЯ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9</cp:revision>
  <dcterms:created xsi:type="dcterms:W3CDTF">2023-04-23T09:49:35Z</dcterms:created>
  <dcterms:modified xsi:type="dcterms:W3CDTF">2023-05-14T08:20:22Z</dcterms:modified>
</cp:coreProperties>
</file>