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2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59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05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8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19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1246909"/>
            <a:ext cx="11277600" cy="280392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технологического узла полимеризации сэвилена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Павлов Р. И.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2644" y="1316182"/>
            <a:ext cx="6956520" cy="472518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ШКАФА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  <p:pic>
        <p:nvPicPr>
          <p:cNvPr id="1026" name="Picture 2" descr="На Иркутском заводе полимеров установили реактор полимеризации - ИН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10" y="1634837"/>
            <a:ext cx="5118725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48691"/>
            <a:ext cx="9060874" cy="5016790"/>
          </a:xfrm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20" y="137824"/>
            <a:ext cx="5008479" cy="6573162"/>
          </a:xfrm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66" y="1731818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277091"/>
            <a:ext cx="4890656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ШКАФА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0"/>
            <a:ext cx="4738254" cy="6703051"/>
          </a:xfrm>
        </p:spPr>
      </p:pic>
      <p:pic>
        <p:nvPicPr>
          <p:cNvPr id="2050" name="Picture 2" descr="Шкафы управления дренажными насосами. Цена от 40 000 руб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7" y="1324274"/>
            <a:ext cx="4627419" cy="54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4691"/>
            <a:ext cx="12192000" cy="8451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ТЕХ.ПРОЦЕССА</a:t>
            </a:r>
            <a:endParaRPr lang="ru-RU" dirty="0"/>
          </a:p>
        </p:txBody>
      </p:sp>
      <p:pic>
        <p:nvPicPr>
          <p:cNvPr id="1026" name="Picture 2" descr="Что такое экология – значение, определение и виды | SHARAUT: Что это такое?  | Дзе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3" y="969818"/>
            <a:ext cx="8759102" cy="58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1" y="180110"/>
            <a:ext cx="11014364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Основные экономические показатели для инвестора - СберБанк |  Инвестиции.Доходчив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2" y="1107643"/>
            <a:ext cx="8852549" cy="55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63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Аспект</vt:lpstr>
      <vt:lpstr>Дипломный проект: автоматизация технологического узла полимеризации сэвилена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ШКАФА УПРАВЛЕНИЯ</vt:lpstr>
      <vt:lpstr>БЕЗОПАСНОСТЬ И ЭКОЛОГИЧНОСТЬ ТЕХ.ПРОЦЕССА</vt:lpstr>
      <vt:lpstr>ТЕХНИКО-ЭКОНОМИЧЕСКИЕ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5</cp:revision>
  <dcterms:created xsi:type="dcterms:W3CDTF">2023-04-23T09:49:35Z</dcterms:created>
  <dcterms:modified xsi:type="dcterms:W3CDTF">2023-05-13T19:58:38Z</dcterms:modified>
</cp:coreProperties>
</file>