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2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17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58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506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359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762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137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85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9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7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2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55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44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36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76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412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964" y="872837"/>
            <a:ext cx="11277600" cy="3441236"/>
          </a:xfrm>
        </p:spPr>
        <p:txBody>
          <a:bodyPr/>
          <a:lstStyle/>
          <a:p>
            <a:pPr algn="l"/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проект:</a:t>
            </a:r>
            <a:b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втоматизация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узла ректификации пропан-пропиленовой фракции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колонне К-308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52740" y="4563451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Мустафин А. А.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Коткова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35527"/>
            <a:ext cx="8596668" cy="108065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552644" y="1316182"/>
            <a:ext cx="11639356" cy="472518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НАСТРОЕК РЕГУЛЯТОР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ЩИТА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ТЕХ.ПРОЦЕССА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22389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39558"/>
            <a:ext cx="12191999" cy="132080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ПРОЦЕССА</a:t>
            </a:r>
          </a:p>
        </p:txBody>
      </p:sp>
      <p:pic>
        <p:nvPicPr>
          <p:cNvPr id="1026" name="Picture 2" descr="https://lh3.googleusercontent.com/6akfsKPUOuqLSJzE4VYNyJVmVuyL8MfNXnPotWDYtkBIHnZIhblLUe67xTph9v4D_Tc5n1D_iU5sfTvB9JrwARp2RJk1LGQLg37qpWzEI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707" y="2071194"/>
            <a:ext cx="6790584" cy="466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116" y="249382"/>
            <a:ext cx="6714005" cy="3505200"/>
          </a:xfrm>
        </p:spPr>
        <p:txBody>
          <a:bodyPr>
            <a:normAutofit/>
          </a:bodyPr>
          <a:lstStyle/>
          <a:p>
            <a:r>
              <a:rPr lang="ru-RU" sz="4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Picture 2" descr="https://lh3.googleusercontent.com/n44YdKcOlniBxZgZ0VQl6UqJQJUksPIGh3Wgfj2kHQ-tJ8N9HI2TvsRZmQQmyDyxseENEHYWABvrZwpjNWh_TpdFyfVoA-3hbG0GkgUJ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387928"/>
            <a:ext cx="5577315" cy="582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0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547" y="498764"/>
            <a:ext cx="12053453" cy="163483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193" y="2133600"/>
            <a:ext cx="6115443" cy="37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2000"/>
            <a:ext cx="7273637" cy="113607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ЩИТА УПРАВЛЕНИЯ</a:t>
            </a:r>
            <a:endParaRPr lang="ru-RU" dirty="0"/>
          </a:p>
        </p:txBody>
      </p:sp>
      <p:pic>
        <p:nvPicPr>
          <p:cNvPr id="4" name="Picture 2" descr="https://lh3.googleusercontent.com/kX3RBxByLPVRl11PLmQRx_7-QACiFK7OOpH5C8beoayBWuHuvfpHEg3D9dQfotrsnEIlCKE7s9e9qYfA9P5YAEJZoyS_n7KY7VB2UTjxC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151" y="133927"/>
            <a:ext cx="4627830" cy="659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Шкаф управления Wilo 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9" y="2182091"/>
            <a:ext cx="5850647" cy="341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44" y="692727"/>
            <a:ext cx="11125075" cy="109451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ПРОЦЕССА</a:t>
            </a:r>
            <a:endParaRPr lang="ru-RU" dirty="0"/>
          </a:p>
        </p:txBody>
      </p:sp>
      <p:pic>
        <p:nvPicPr>
          <p:cNvPr id="4098" name="Picture 2" descr="Кстовское предприятие СИБУРа увеличило мощность и экологичность  производства этилена и бензол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04" y="2089172"/>
            <a:ext cx="6328354" cy="439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9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03564"/>
            <a:ext cx="11965709" cy="817418"/>
          </a:xfrm>
        </p:spPr>
        <p:txBody>
          <a:bodyPr/>
          <a:lstStyle/>
          <a:p>
            <a:pPr marL="285750" indent="-285750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 - ЭКОНОМИЧЕСКИЕ ПОКАЗАТЕЛИ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ЭКОНС: наглядная эконом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09" y="2114746"/>
            <a:ext cx="5007264" cy="42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СИБУР раскрыл сумму выгоды от цифровизации и трансформации процессов за  2021 год - Генвосток Меди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9" y="2367952"/>
            <a:ext cx="5193447" cy="25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79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443" y="637309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9005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74</TotalTime>
  <Words>67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Trebuchet MS</vt:lpstr>
      <vt:lpstr>Берлин</vt:lpstr>
      <vt:lpstr>Дипломный проект: автоматизация технологического узла ректификации пропан-пропиленовой фракции в колонне К-308</vt:lpstr>
      <vt:lpstr>Содержание</vt:lpstr>
      <vt:lpstr>ОПИСАНИЕ ТЕХНОЛОГИЧЕСКОГО ПРОЦЕССА</vt:lpstr>
      <vt:lpstr>АВТОМАТИЧЕСКАЯ СХЕМА РЕГУЛИРОВАНИЯ </vt:lpstr>
      <vt:lpstr>АНАЛИЗ УСТОЙЧИВОСТИ СИСТЕМЫ АВТОМАТИЧЕСКОГО РЕГУЛИРОВАНИЯ</vt:lpstr>
      <vt:lpstr>СХЕМА ЩИТА УПРАВЛЕНИЯ</vt:lpstr>
      <vt:lpstr>БЕЗОПАСНОСТЬ И ЭКОЛОГИЧНОСТЬ ТЕХ. ПРОЦЕССА</vt:lpstr>
      <vt:lpstr>ТЕХНИКО - ЭКОНОМИЧЕСКИЕ ПОКАЗАТЕЛИ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автоматизация технологического узла полимеризации сэвилена</dc:title>
  <dc:creator>гуля измаилова</dc:creator>
  <cp:lastModifiedBy>гуля измаилова</cp:lastModifiedBy>
  <cp:revision>11</cp:revision>
  <dcterms:created xsi:type="dcterms:W3CDTF">2023-04-23T09:49:35Z</dcterms:created>
  <dcterms:modified xsi:type="dcterms:W3CDTF">2023-05-19T15:23:01Z</dcterms:modified>
</cp:coreProperties>
</file>