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3.7576923076923077E-2"/>
          <c:y val="3.32414404365749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Себестоимость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13-4137-96AF-05A12E1A8D3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13-4137-96AF-05A12E1A8D3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13-4137-96AF-05A12E1A8D3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13-4137-96AF-05A12E1A8D3A}"/>
              </c:ext>
            </c:extLst>
          </c:dPt>
          <c:cat>
            <c:strRef>
              <c:f>Лист1!$A$2:$A$5</c:f>
              <c:strCache>
                <c:ptCount val="4"/>
                <c:pt idx="0">
                  <c:v>Шашлык из говядины</c:v>
                </c:pt>
                <c:pt idx="1">
                  <c:v>Шашлык из баранины</c:v>
                </c:pt>
                <c:pt idx="2">
                  <c:v>Шашлык из курицы</c:v>
                </c:pt>
                <c:pt idx="3">
                  <c:v>Шашлык из ягнёнка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73.3</c:v>
                </c:pt>
                <c:pt idx="1">
                  <c:v>54.7</c:v>
                </c:pt>
                <c:pt idx="2">
                  <c:v>249.8</c:v>
                </c:pt>
                <c:pt idx="3">
                  <c:v>91.9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0B-45DA-8ADC-5C45CBEF43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363264688067842"/>
          <c:y val="1.6755696170189523E-2"/>
          <c:w val="0.36457248132444986"/>
          <c:h val="0.92018647749868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1307E79-EC31-48CD-9E48-653B106E2268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69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8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889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6127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898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590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879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44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6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74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66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84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36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43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92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7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E79-EC31-48CD-9E48-653B106E2268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52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07E79-EC31-48CD-9E48-653B106E2268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0B5D9-B4B1-45E0-904E-3DE814E64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456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42109" y="928254"/>
            <a:ext cx="10792691" cy="267378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Дипломная работа: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chemeClr val="bg1"/>
                </a:solidFill>
              </a:rPr>
              <a:t>организация работы структурного подразделения специализированной закусочно-шашлычной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67914" y="4419457"/>
            <a:ext cx="8791575" cy="1655762"/>
          </a:xfrm>
        </p:spPr>
        <p:txBody>
          <a:bodyPr>
            <a:normAutofit/>
          </a:bodyPr>
          <a:lstStyle/>
          <a:p>
            <a:pPr algn="r"/>
            <a:r>
              <a:rPr lang="ru-RU" sz="3200" dirty="0" smtClean="0"/>
              <a:t>Выполнила: …</a:t>
            </a:r>
          </a:p>
          <a:p>
            <a:pPr algn="r"/>
            <a:r>
              <a:rPr lang="ru-RU" sz="3200" dirty="0" smtClean="0"/>
              <a:t>Проверила: …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5718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226" y="369136"/>
            <a:ext cx="10690369" cy="105788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ТЕХНОЛОГИЧЕСКИХ СХЕМ ПРИГОТОВЛЕНИЯ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Шашлыка из ягнёнка</a:t>
            </a:r>
            <a:endParaRPr lang="ru-RU" dirty="0"/>
          </a:p>
        </p:txBody>
      </p:sp>
      <p:pic>
        <p:nvPicPr>
          <p:cNvPr id="5" name="Объект 4" descr="ТЕХНОЛОГИЧЕСКАЯ КАРТА №7. Наименование блюда (изделия) Рыба запеченная с  помидорами, ТЕХНОЛОГИЧЕСКАЯ КАРТА №8. Наименование блюда (изделия)  Креветки, запеченные под молочным соусом - Организация работы рыбного  ресторана высшего класса в г. Саранске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88" y="1427018"/>
            <a:ext cx="9465044" cy="5320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171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429" y="1967346"/>
            <a:ext cx="11909571" cy="1681162"/>
          </a:xfrm>
        </p:spPr>
        <p:txBody>
          <a:bodyPr>
            <a:normAutofit/>
          </a:bodyPr>
          <a:lstStyle/>
          <a:p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ПРОСМОТР!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59030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94509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02" y="1094509"/>
            <a:ext cx="113969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РЕСТОРАНА «Урюк»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НОВЫЕ ВИДА ОБОРУДОВАНИЯ И ИХ ТЕХНИКА БЕЗОПАСНОСТИ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ОСНОВНЫХ БЛЮД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КАЛЬКУЛЯЦИИ БЛЮД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ТЕХНОЛОГИЧЕСКИХ СХЕМ ПРИГОТОВЛЕНИЯ БЛЮД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68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4100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Закусочная-шашлычная </a:t>
            </a:r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«Урюк</a:t>
            </a:r>
            <a:r>
              <a:rPr lang="ru-RU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4400" dirty="0"/>
          </a:p>
        </p:txBody>
      </p:sp>
      <p:pic>
        <p:nvPicPr>
          <p:cNvPr id="1026" name="Picture 2" descr="Ресторан Урюк в Казани по адресу улица Баумана 36: меню и телефон |  доставка еды (круглосуточно) в Казани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097088"/>
            <a:ext cx="5683831" cy="42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ryk.ru/img/logo-s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88" y="2922875"/>
            <a:ext cx="5363663" cy="119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14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63236"/>
            <a:ext cx="9905998" cy="151014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НОВЫЕ ВИДА ОБОРУДОВАНИЯ И ИХ ТЕХНИКА </a:t>
            </a:r>
            <a:r>
              <a:rPr lang="ru-RU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БЕЗОПАСНОСТИ</a:t>
            </a:r>
            <a:endParaRPr lang="ru-RU" sz="4000" dirty="0"/>
          </a:p>
        </p:txBody>
      </p:sp>
      <p:pic>
        <p:nvPicPr>
          <p:cNvPr id="2056" name="Picture 8" descr="Мясорубка электрическая Galatec M-1001ZL Чёрный купить недорого в каталоге  интернет магазина Домотехника Фото отзывы обзоры описание Владивосток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374" y="2263342"/>
            <a:ext cx="4252407" cy="425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 descr="Баку 150x150 см тандыр фото фото -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539" y="2263341"/>
            <a:ext cx="5036733" cy="42524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278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6154" y="299864"/>
            <a:ext cx="10676514" cy="1478570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ОСНОВНЫХ </a:t>
            </a:r>
            <a:r>
              <a:rPr lang="ru-RU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БЛЮД</a:t>
            </a:r>
            <a:endParaRPr lang="ru-RU" sz="4400" dirty="0"/>
          </a:p>
        </p:txBody>
      </p:sp>
      <p:pic>
        <p:nvPicPr>
          <p:cNvPr id="3074" name="Picture 2" descr="Беш кебаб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42" y="1778434"/>
            <a:ext cx="5501922" cy="3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Каре ягнёнка с цукин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58" y="1761028"/>
            <a:ext cx="5501922" cy="3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02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2042" y="88973"/>
            <a:ext cx="9905998" cy="1246341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КАЛЬКУЛЯЦИИ </a:t>
            </a:r>
            <a:r>
              <a:rPr lang="ru-RU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БЛЮД</a:t>
            </a:r>
            <a:endParaRPr lang="ru-RU" sz="44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9569"/>
              </p:ext>
            </p:extLst>
          </p:nvPr>
        </p:nvGraphicFramePr>
        <p:xfrm>
          <a:off x="1141411" y="1045028"/>
          <a:ext cx="9906000" cy="5675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245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226" y="369136"/>
            <a:ext cx="10690369" cy="147857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ТЕХНОЛОГИЧЕСКИХ СХЕМ ПРИГОТОВЛЕНИЯ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Шашлыка из говядины</a:t>
            </a:r>
            <a:endParaRPr lang="ru-RU" dirty="0"/>
          </a:p>
        </p:txBody>
      </p:sp>
      <p:pic>
        <p:nvPicPr>
          <p:cNvPr id="4" name="Объект 3" descr="https://studbooks.net/imag_/8/186615/image004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461" y="1847706"/>
            <a:ext cx="9614048" cy="4913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891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845" y="1432070"/>
            <a:ext cx="5554592" cy="180989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ТЕХНОЛОГИЧЕСКИХ СХЕМ ПРИГОТОВЛЕНИЯ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Шашлыка из баранины</a:t>
            </a:r>
            <a:endParaRPr lang="ru-RU" dirty="0"/>
          </a:p>
        </p:txBody>
      </p:sp>
      <p:pic>
        <p:nvPicPr>
          <p:cNvPr id="5" name="Объект 4" descr="Технологическая схема приготовления азу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563" y="0"/>
            <a:ext cx="7578437" cy="6747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027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226" y="369136"/>
            <a:ext cx="10690369" cy="131231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ТЕХНОЛОГИЧЕСКИХ СХЕМ ПРИГОТОВЛЕНИЯ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Шашлыка из курицы</a:t>
            </a:r>
            <a:endParaRPr lang="ru-RU" dirty="0"/>
          </a:p>
        </p:txBody>
      </p:sp>
      <p:pic>
        <p:nvPicPr>
          <p:cNvPr id="6" name="Объект 5" descr="Разработка технологических схем на блюда, приготавливаемые по  технико-технологическим картам, Разработка технологической схемы,  Аппаратурное оформление технологического процесса - Разработка  производственной программы закусочной на 30 посадочных мест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273" y="1681451"/>
            <a:ext cx="6262253" cy="5038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2246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134</TotalTime>
  <Words>78</Words>
  <Application>Microsoft Office PowerPoint</Application>
  <PresentationFormat>Широкоэкранный</PresentationFormat>
  <Paragraphs>19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Tw Cen MT</vt:lpstr>
      <vt:lpstr>Контур</vt:lpstr>
      <vt:lpstr>Дипломная работа: организация работы структурного подразделения специализированной закусочно-шашлычной</vt:lpstr>
      <vt:lpstr>Содержание</vt:lpstr>
      <vt:lpstr>Закусочная-шашлычная «Урюк»</vt:lpstr>
      <vt:lpstr>НОВЫЕ ВИДА ОБОРУДОВАНИЯ И ИХ ТЕХНИКА БЕЗОПАСНОСТИ</vt:lpstr>
      <vt:lpstr>ХАРАКТЕРИСТИКА ОСНОВНЫХ БЛЮД</vt:lpstr>
      <vt:lpstr>РАСЧЕТ КАЛЬКУЛЯЦИИ БЛЮД</vt:lpstr>
      <vt:lpstr>ТЕХНОЛОГИЧЕСКИХ СХЕМ ПРИГОТОВЛЕНИЯ Шашлыка из говядины</vt:lpstr>
      <vt:lpstr>ТЕХНОЛОГИЧЕСКИХ СХЕМ ПРИГОТОВЛЕНИЯ Шашлыка из баранины</vt:lpstr>
      <vt:lpstr>ТЕХНОЛОГИЧЕСКИХ СХЕМ ПРИГОТОВЛЕНИЯ Шашлыка из курицы</vt:lpstr>
      <vt:lpstr>ТЕХНОЛОГИЧЕСКИХ СХЕМ ПРИГОТОВЛЕНИЯ Шашлыка из ягнёнка</vt:lpstr>
      <vt:lpstr>СПАСИБО ЗА ПРОСМОТР!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проект: организация работы структурного подразделения специализированной закусочно-шашлычной</dc:title>
  <dc:creator>гуля измаилова</dc:creator>
  <cp:lastModifiedBy>гуля измаилова</cp:lastModifiedBy>
  <cp:revision>4</cp:revision>
  <dcterms:created xsi:type="dcterms:W3CDTF">2023-06-03T11:03:17Z</dcterms:created>
  <dcterms:modified xsi:type="dcterms:W3CDTF">2023-06-16T12:24:40Z</dcterms:modified>
</cp:coreProperties>
</file>