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layout>
        <c:manualLayout>
          <c:xMode val="edge"/>
          <c:yMode val="edge"/>
          <c:x val="3.7576923076923077E-2"/>
          <c:y val="3.32414404365749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Себестоимость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8D-4AE0-9B10-639C5D2174EA}"/>
              </c:ext>
            </c:extLst>
          </c:dPt>
          <c:dPt>
            <c:idx val="1"/>
            <c:bubble3D val="0"/>
            <c:spPr>
              <a:solidFill>
                <a:schemeClr val="accent5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8D-4AE0-9B10-639C5D2174EA}"/>
              </c:ext>
            </c:extLst>
          </c:dPt>
          <c:dPt>
            <c:idx val="2"/>
            <c:bubble3D val="0"/>
            <c:spPr>
              <a:solidFill>
                <a:schemeClr val="accent5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8D-4AE0-9B10-639C5D2174EA}"/>
              </c:ext>
            </c:extLst>
          </c:dPt>
          <c:dPt>
            <c:idx val="3"/>
            <c:bubble3D val="0"/>
            <c:spPr>
              <a:solidFill>
                <a:schemeClr val="accent5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8D-4AE0-9B10-639C5D2174EA}"/>
              </c:ext>
            </c:extLst>
          </c:dPt>
          <c:cat>
            <c:strRef>
              <c:f>Лист1!$A$2:$A$5</c:f>
              <c:strCache>
                <c:ptCount val="4"/>
                <c:pt idx="0">
                  <c:v>Пицца фокаччо</c:v>
                </c:pt>
                <c:pt idx="1">
                  <c:v>Пицца Маргарита</c:v>
                </c:pt>
                <c:pt idx="2">
                  <c:v>Пицца Пепперони</c:v>
                </c:pt>
                <c:pt idx="3">
                  <c:v>Пицца буррато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138.57</c:v>
                </c:pt>
                <c:pt idx="1">
                  <c:v>101.08</c:v>
                </c:pt>
                <c:pt idx="2">
                  <c:v>197.62</c:v>
                </c:pt>
                <c:pt idx="3">
                  <c:v>170.5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0B-45DA-8ADC-5C45CBEF43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>
        <c:manualLayout>
          <c:xMode val="edge"/>
          <c:yMode val="edge"/>
          <c:x val="0.62901726226529375"/>
          <c:y val="5.2561327275274294E-2"/>
          <c:w val="0.36457248132444986"/>
          <c:h val="0.92018647749868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11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93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4194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63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2351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2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775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76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95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36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5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5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23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56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85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15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7E79-EC31-48CD-9E48-653B106E2268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35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3237" y="595745"/>
            <a:ext cx="11471564" cy="3144981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Дипломный проект: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технология приготовления блюд для кафе </a:t>
            </a:r>
            <a:r>
              <a:rPr lang="ru-RU" dirty="0" smtClean="0">
                <a:solidFill>
                  <a:schemeClr val="tx1"/>
                </a:solidFill>
              </a:rPr>
              <a:t>пиццерии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67914" y="4419457"/>
            <a:ext cx="8791575" cy="1655762"/>
          </a:xfrm>
        </p:spPr>
        <p:txBody>
          <a:bodyPr>
            <a:normAutofit/>
          </a:bodyPr>
          <a:lstStyle/>
          <a:p>
            <a:pPr algn="r"/>
            <a:r>
              <a:rPr lang="ru-RU" sz="3200" dirty="0" smtClean="0">
                <a:solidFill>
                  <a:schemeClr val="tx1"/>
                </a:solidFill>
              </a:rPr>
              <a:t>Выполнила: …</a:t>
            </a:r>
          </a:p>
          <a:p>
            <a:pPr algn="r"/>
            <a:r>
              <a:rPr lang="ru-RU" sz="3200" dirty="0" smtClean="0">
                <a:solidFill>
                  <a:schemeClr val="tx1"/>
                </a:solidFill>
              </a:rPr>
              <a:t>Проверила: …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94509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02" y="1094509"/>
            <a:ext cx="113969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РЕСТОРАНА «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Sapori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Italia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НОВЫЕ ВИДА ОБОРУДОВАНИЯ И ИХ ТЕХНИКА БЕЗОПАСНОСТИ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ОСНОВНЫХ БЛЮД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КАЛЬКУЛЯЦИИ БЛЮД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ТЕХНОЛОГИЧЕСКИХ СХЕМ ПРИГОТОВЛЕНИЯ БЛЮД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8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41009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Ресторан «</a:t>
            </a:r>
            <a:r>
              <a:rPr lang="ru-RU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Sapori</a:t>
            </a: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Italia</a:t>
            </a: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Ресторан Sapori d'Italia на Итальянской (м. Гостиный двор): меню и цены,  отзывы, адрес и фото - официальная страница на сайте - ТоМесто СПб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018" y="1981199"/>
            <a:ext cx="6594764" cy="428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tatic.tildacdn.com/tild3537-6632-4830-a361-376430633239/DARK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81" y="2849886"/>
            <a:ext cx="5103737" cy="163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14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63236"/>
            <a:ext cx="9905998" cy="151014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НОВЫЕ ВИДА ОБОРУДОВАНИЯ И ИХ ТЕХНИКА 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БЕЗОПАСНОСТИ</a:t>
            </a:r>
            <a:endParaRPr lang="ru-RU" sz="4000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https://lh3.googleusercontent.com/ugDVG3oVLnlcmvGu6r9OWY7IcoHMGYLolbeab0EFaWMQo8nRFuNrcWVlGyHwNQUn_R3F2VoEP1SfYTSnzemviWDbN9qHoasc2PpzSy-J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59" y="1930832"/>
            <a:ext cx="3842731" cy="369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https://lh3.googleusercontent.com/5_0HtS8sJ0yWa_eRPtZkAXWOozB-txeUeh6CLYZWG-hsFavgGfnjscTXA1UzpXMtNXklsBg3pYzHdoA6xWNzAyqadVXHzC6OZFv1uKP5qQ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15" y="1773382"/>
            <a:ext cx="4440468" cy="3692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278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6154" y="299864"/>
            <a:ext cx="10676514" cy="988609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ОСНОВНЫХ </a:t>
            </a:r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БЛЮД</a:t>
            </a:r>
            <a:endParaRPr lang="ru-RU" sz="4400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lh3.googleusercontent.com/YImPpq575ulvsdkchCW0knf68xj5WlJl-prdUBInbmJ_L6ykuU635DrDJdYQLVVYYvvDojre7bjoooyhiBNefSvsACS7Z9EBDdVVDY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54" y="1288473"/>
            <a:ext cx="4228162" cy="525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S-CIIJUtPH80g6Apk6L_XQ-_7mz-yM13VIbyJGMNaENtcPfIzhBgTAx1ZMCxkZkrFaoBwY3Luw1pPhzzjq8tXdUMv42F4AgbyYRFUmY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284" y="1288473"/>
            <a:ext cx="4214794" cy="525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02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2042" y="88973"/>
            <a:ext cx="9905998" cy="1246341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КАЛЬКУЛЯЦИИ </a:t>
            </a:r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БЛЮД</a:t>
            </a:r>
            <a:endParaRPr lang="ru-RU" sz="4400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594348"/>
              </p:ext>
            </p:extLst>
          </p:nvPr>
        </p:nvGraphicFramePr>
        <p:xfrm>
          <a:off x="1141411" y="1045028"/>
          <a:ext cx="9906000" cy="5675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245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771" y="216736"/>
            <a:ext cx="11761429" cy="76693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ТЕХНОЛОГИЧЕСКИХ СХЕМ ПРИГОТОВЛЕНИЯ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БЛЮД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https://lh3.googleusercontent.com/zENhrvW7rtsLZeBncK5ICzKAkIDzPKY2CUqcbPFGHEtxwkOXv3Z4Ouy9oy_3iC27T2FfPPiwz6u5p7k4lXpUWplHlE-EqfTPCYQa2qNn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468" y="1149984"/>
            <a:ext cx="6264313" cy="5500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91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429" y="1967346"/>
            <a:ext cx="11909571" cy="1681162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ПРОСМОТР!</a:t>
            </a:r>
            <a:endParaRPr lang="ru-RU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30664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62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Аспект</vt:lpstr>
      <vt:lpstr>Дипломный проект: технология приготовления блюд для кафе пиццерии</vt:lpstr>
      <vt:lpstr>Содержание</vt:lpstr>
      <vt:lpstr>Ресторан «Sapori di Italia»</vt:lpstr>
      <vt:lpstr>НОВЫЕ ВИДА ОБОРУДОВАНИЯ И ИХ ТЕХНИКА БЕЗОПАСНОСТИ</vt:lpstr>
      <vt:lpstr>ХАРАКТЕРИСТИКА ОСНОВНЫХ БЛЮД</vt:lpstr>
      <vt:lpstr>РАСЧЕТ КАЛЬКУЛЯЦИИ БЛЮД</vt:lpstr>
      <vt:lpstr>ТЕХНОЛОГИЧЕСКИХ СХЕМ ПРИГОТОВЛЕНИЯ БЛЮД</vt:lpstr>
      <vt:lpstr>СПАСИБО ЗА ПРОСМОТР!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проект: организация работы структурного подразделения специализированной закусочно-шашлычной</dc:title>
  <dc:creator>гуля измаилова</dc:creator>
  <cp:lastModifiedBy>гуля измаилова</cp:lastModifiedBy>
  <cp:revision>6</cp:revision>
  <dcterms:created xsi:type="dcterms:W3CDTF">2023-06-03T11:03:17Z</dcterms:created>
  <dcterms:modified xsi:type="dcterms:W3CDTF">2023-06-04T10:03:53Z</dcterms:modified>
</cp:coreProperties>
</file>