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200" b="1" i="0" u="none" strike="noStrike" baseline="0" dirty="0" smtClean="0">
                <a:effectLst/>
              </a:rPr>
              <a:t>Финансовых результатов деятельности предприятия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837-45DA-8471-55C35457C22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837-45DA-8471-55C35457C220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837-45DA-8471-55C35457C22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4"/>
                <c:pt idx="0">
                  <c:v>Товарная продукция</c:v>
                </c:pt>
                <c:pt idx="1">
                  <c:v>Валовая продукция</c:v>
                </c:pt>
                <c:pt idx="2">
                  <c:v>Чистая продукция</c:v>
                </c:pt>
                <c:pt idx="3">
                  <c:v>Реализованная продукция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880983.5</c:v>
                </c:pt>
                <c:pt idx="1">
                  <c:v>1508331.4</c:v>
                </c:pt>
                <c:pt idx="2">
                  <c:v>859983.5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97-4114-A721-B9D0A89A34D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3542915900594"/>
          <c:y val="0.15133985197444469"/>
          <c:w val="0.32510151277222354"/>
          <c:h val="0.6911910160776516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00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358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4595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141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15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693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2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24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52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4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07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75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95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7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28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00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20104C-3C9D-4B62-9936-5C987D21D7C9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770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1673" y="748145"/>
            <a:ext cx="11277600" cy="3302691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проект:</a:t>
            </a:r>
            <a:b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втоматизация </a:t>
            </a:r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технологического узла получения пропилена из </a:t>
            </a:r>
            <a:r>
              <a:rPr lang="ru-RU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пропан-пропиленовой </a:t>
            </a:r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фракции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591160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Козин А. А.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Коткова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Н.А.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9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35527"/>
            <a:ext cx="8596668" cy="1080655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552644" y="1316182"/>
            <a:ext cx="11639356" cy="472518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НАСТРОЕК РЕГУЛЯТОР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ЩИТА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ТЕХ.ПРОЦЕССА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ТЕХНИКО-ЭКОНОМИЧЕСКИЕ ПОКАЗАТЕЛИ</a:t>
            </a:r>
          </a:p>
        </p:txBody>
      </p:sp>
    </p:spTree>
    <p:extLst>
      <p:ext uri="{BB962C8B-B14F-4D97-AF65-F5344CB8AC3E}">
        <p14:creationId xmlns:p14="http://schemas.microsoft.com/office/powerpoint/2010/main" val="22389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66255"/>
            <a:ext cx="12191999" cy="1320800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ПРОЦЕССА</a:t>
            </a:r>
          </a:p>
        </p:txBody>
      </p:sp>
      <p:pic>
        <p:nvPicPr>
          <p:cNvPr id="1026" name="Picture 2" descr="https://lh3.googleusercontent.com/6akfsKPUOuqLSJzE4VYNyJVmVuyL8MfNXnPotWDYtkBIHnZIhblLUe67xTph9v4D_Tc5n1D_iU5sfTvB9JrwARp2RJk1LGQLg37qpWzEI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298" y="1620982"/>
            <a:ext cx="7791696" cy="512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0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116" y="249382"/>
            <a:ext cx="6714005" cy="3505200"/>
          </a:xfrm>
        </p:spPr>
        <p:txBody>
          <a:bodyPr>
            <a:normAutofit/>
          </a:bodyPr>
          <a:lstStyle/>
          <a:p>
            <a:r>
              <a:rPr lang="ru-RU" sz="4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2050" name="Picture 2" descr="https://lh3.googleusercontent.com/vEsJwcgs6q5XUUkMgN93goEB1PWLAH26iCb3nLOoudEhlNJIEUimCR_wlVrtlzb0EPmDJCVVW0CmIf5d79wR7nQVFYPdbGz-s94JaG_v3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21" y="376238"/>
            <a:ext cx="4814515" cy="634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0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546" y="96982"/>
            <a:ext cx="12053453" cy="163483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66" y="1898073"/>
            <a:ext cx="7132411" cy="43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7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98" y="277091"/>
            <a:ext cx="3740729" cy="113607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ЩИТА УПРАВЛЕНИЯ</a:t>
            </a:r>
            <a:endParaRPr lang="ru-RU" dirty="0"/>
          </a:p>
        </p:txBody>
      </p:sp>
      <p:pic>
        <p:nvPicPr>
          <p:cNvPr id="3074" name="Picture 2" descr="https://lh3.googleusercontent.com/I3UmNTCilu3twN7PxP_2VozW9tqIwof7tTINI0w9o-_azzTzwNjk3mawXo09NJ9PN7NwoEGleP-OY5r_5qnFmSxDCVcjwJEcgSXYbRK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166255"/>
            <a:ext cx="5056910" cy="6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44" y="166255"/>
            <a:ext cx="11125075" cy="162098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ПРОЦЕССА</a:t>
            </a:r>
            <a:endParaRPr lang="ru-RU" dirty="0"/>
          </a:p>
        </p:txBody>
      </p:sp>
      <p:pic>
        <p:nvPicPr>
          <p:cNvPr id="1028" name="Picture 4" descr="Классификация взрывоопасных сред, выбор оборудования, стандарт ATEX |  АЛЬПИНДУСТРИЯ-ПР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321" y="2109354"/>
            <a:ext cx="3488170" cy="348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Знак 150х150мм &quot;Пожароопасность&quot; (10шт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717" y="2109354"/>
            <a:ext cx="3764865" cy="348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49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690" y="180110"/>
            <a:ext cx="11965709" cy="817418"/>
          </a:xfrm>
        </p:spPr>
        <p:txBody>
          <a:bodyPr/>
          <a:lstStyle/>
          <a:p>
            <a:pPr marL="285750" indent="-285750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 - ЭКОНОМИЧЕСКИЕ ПОКАЗАТЕЛИ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65684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779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3298" y="2632364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просмотр!</a:t>
            </a:r>
            <a:endParaRPr lang="ru-RU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90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71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Ион</vt:lpstr>
      <vt:lpstr>Дипломный проект: автоматизация технологического узла получения пропилена из пропан-пропиленовой фракции</vt:lpstr>
      <vt:lpstr>Содержание</vt:lpstr>
      <vt:lpstr>ОПИСАНИЕ ТЕХНОЛОГИЧЕСКОГО ПРОЦЕССА</vt:lpstr>
      <vt:lpstr>АВТОМАТИЧЕСКАЯ СХЕМА РЕГУЛИРОВАНИЯ </vt:lpstr>
      <vt:lpstr>АНАЛИЗ УСТОЙЧИВОСТИ СИСТЕМЫ АВТОМАТИЧЕСКОГО РЕГУЛИРОВАНИЯ</vt:lpstr>
      <vt:lpstr>СХЕМА ЩИТА УПРАВЛЕНИЯ</vt:lpstr>
      <vt:lpstr>БЕЗОПАСНОСТЬ И ЭКОЛОГИЧНОСТЬ ТЕХ. ПРОЦЕССА</vt:lpstr>
      <vt:lpstr>ТЕХНИКО - ЭКОНОМИЧЕСКИЕ ПОКАЗАТЕЛИ</vt:lpstr>
      <vt:lpstr>Спасибо за просмотр!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проект: автоматизация технологического узла полимеризации сэвилена</dc:title>
  <dc:creator>гуля измаилова</dc:creator>
  <cp:lastModifiedBy>гуля измаилова</cp:lastModifiedBy>
  <cp:revision>10</cp:revision>
  <dcterms:created xsi:type="dcterms:W3CDTF">2023-04-23T09:49:35Z</dcterms:created>
  <dcterms:modified xsi:type="dcterms:W3CDTF">2023-06-04T15:20:22Z</dcterms:modified>
</cp:coreProperties>
</file>