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200" b="1" i="0" u="none" strike="noStrike" baseline="0" dirty="0" smtClean="0">
                <a:effectLst/>
              </a:rPr>
              <a:t>Финансовых результатов деятельности предприятия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Товарная продукция</c:v>
                </c:pt>
                <c:pt idx="1">
                  <c:v>Валовая продукция</c:v>
                </c:pt>
                <c:pt idx="2">
                  <c:v>Чистая продукция</c:v>
                </c:pt>
                <c:pt idx="3">
                  <c:v>Реализованная продукция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880983.5</c:v>
                </c:pt>
                <c:pt idx="1">
                  <c:v>1508331.4</c:v>
                </c:pt>
                <c:pt idx="2">
                  <c:v>859983.5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7-4114-A721-B9D0A89A34D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3542915900594"/>
          <c:y val="0.15133985197444469"/>
          <c:w val="0.32510151277222354"/>
          <c:h val="0.6911910160776516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0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358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59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141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15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9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2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4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0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7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0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70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73" y="748145"/>
            <a:ext cx="11277600" cy="3302691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узла получения пропилена из </a:t>
            </a:r>
            <a:r>
              <a:rPr lang="ru-RU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пропан-пропиленовой </a:t>
            </a:r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4591160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Козин А. А.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52644" y="1316182"/>
            <a:ext cx="11639356" cy="47251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ЩИТА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6255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1026" name="Picture 2" descr="https://lh3.googleusercontent.com/6akfsKPUOuqLSJzE4VYNyJVmVuyL8MfNXnPotWDYtkBIHnZIhblLUe67xTph9v4D_Tc5n1D_iU5sfTvB9JrwARp2RJk1LGQLg37qpWzEI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298" y="1620982"/>
            <a:ext cx="7791696" cy="512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050" name="Picture 2" descr="https://lh3.googleusercontent.com/vEsJwcgs6q5XUUkMgN93goEB1PWLAH26iCb3nLOoudEhlNJIEUimCR_wlVrtlzb0EPmDJCVVW0CmIf5d79wR7nQVFYPdbGz-s94JaG_v3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21" y="376238"/>
            <a:ext cx="4814515" cy="63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6" y="96982"/>
            <a:ext cx="1205345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66" y="1898073"/>
            <a:ext cx="7132411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98" y="277091"/>
            <a:ext cx="3740729" cy="11360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УПРАВЛЕНИЯ</a:t>
            </a:r>
            <a:endParaRPr lang="ru-RU" dirty="0"/>
          </a:p>
        </p:txBody>
      </p:sp>
      <p:pic>
        <p:nvPicPr>
          <p:cNvPr id="3074" name="Picture 2" descr="https://lh3.googleusercontent.com/I3UmNTCilu3twN7PxP_2VozW9tqIwof7tTINI0w9o-_azzTzwNjk3mawXo09NJ9PN7NwoEGleP-OY5r_5qnFmSxDCVcjwJEcgSXYbRK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66255"/>
            <a:ext cx="5056910" cy="6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4" y="166255"/>
            <a:ext cx="11125075" cy="162098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92921"/>
              </p:ext>
            </p:extLst>
          </p:nvPr>
        </p:nvGraphicFramePr>
        <p:xfrm>
          <a:off x="1260764" y="1620981"/>
          <a:ext cx="10072254" cy="46551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93527">
                  <a:extLst>
                    <a:ext uri="{9D8B030D-6E8A-4147-A177-3AD203B41FA5}">
                      <a16:colId xmlns:a16="http://schemas.microsoft.com/office/drawing/2014/main" val="33841265"/>
                    </a:ext>
                  </a:extLst>
                </a:gridCol>
                <a:gridCol w="2978727">
                  <a:extLst>
                    <a:ext uri="{9D8B030D-6E8A-4147-A177-3AD203B41FA5}">
                      <a16:colId xmlns:a16="http://schemas.microsoft.com/office/drawing/2014/main" val="1625311254"/>
                    </a:ext>
                  </a:extLst>
                </a:gridCol>
              </a:tblGrid>
              <a:tr h="982275">
                <a:tc>
                  <a:txBody>
                    <a:bodyPr/>
                    <a:lstStyle/>
                    <a:p>
                      <a:r>
                        <a:rPr lang="ru-R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Площадь окон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18,81 м</a:t>
                      </a:r>
                      <a:r>
                        <a:rPr lang="ru-RU" sz="40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9438"/>
                  </a:ext>
                </a:extLst>
              </a:tr>
              <a:tr h="1836426">
                <a:tc>
                  <a:txBody>
                    <a:bodyPr/>
                    <a:lstStyle/>
                    <a:p>
                      <a:r>
                        <a:rPr lang="ru-R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Индекс помещения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000" dirty="0" smtClean="0"/>
                        <a:t>1,375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45775"/>
                  </a:ext>
                </a:extLst>
              </a:tr>
              <a:tr h="1836426">
                <a:tc>
                  <a:txBody>
                    <a:bodyPr/>
                    <a:lstStyle/>
                    <a:p>
                      <a:r>
                        <a:rPr lang="ru-R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светильников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 шт.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7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90" y="180110"/>
            <a:ext cx="11965709" cy="817418"/>
          </a:xfrm>
        </p:spPr>
        <p:txBody>
          <a:bodyPr/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 - 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65684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3298" y="263236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83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Дипломный проект: автоматизация технологического узла получения пропилена из пропан-пропиленовой фракции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ЩИТА УПРАВЛЕНИЯ</vt:lpstr>
      <vt:lpstr>БЕЗОПАСНОСТЬ И ЭКОЛОГИЧНОСТЬ ТЕХ. ПРОЦЕССА</vt:lpstr>
      <vt:lpstr>ТЕХНИКО - 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9</cp:revision>
  <dcterms:created xsi:type="dcterms:W3CDTF">2023-04-23T09:49:35Z</dcterms:created>
  <dcterms:modified xsi:type="dcterms:W3CDTF">2023-05-30T10:48:37Z</dcterms:modified>
</cp:coreProperties>
</file>