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42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62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639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9003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563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17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102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095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779C1C3-226D-4BAC-9434-14F4AC5D88D3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69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17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17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09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19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23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33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20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70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9C1C3-226D-4BAC-9434-14F4AC5D88D3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281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836" y="2410690"/>
            <a:ext cx="6982691" cy="1695018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проекта: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системы регулирования и контроля установки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нефтяных битумов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84763" y="762000"/>
            <a:ext cx="6289965" cy="429635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КНХК ИМЕНИ В. П. ЛУШНИКОВА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2146" y="4613565"/>
            <a:ext cx="5985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студент: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Биккенин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Л. Р.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проекта: Гарипова А.Т.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9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66255" y="2050906"/>
            <a:ext cx="112637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назначение и принцип работы технологического участка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электрическую принципиальную схему системы управления, структурную схему, алгоритм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алгоритм работы участка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интерфейс пользователя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программный модуль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1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836" y="786535"/>
            <a:ext cx="10252364" cy="81251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технологической установки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836" y="1934168"/>
            <a:ext cx="41979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Битумная установка предназначена для производства битума различных марок из гудрона, поступающего с установок АВТ</a:t>
            </a:r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763" y="2065731"/>
            <a:ext cx="7734300" cy="3919433"/>
          </a:xfrm>
        </p:spPr>
      </p:pic>
    </p:spTree>
    <p:extLst>
      <p:ext uri="{BB962C8B-B14F-4D97-AF65-F5344CB8AC3E}">
        <p14:creationId xmlns:p14="http://schemas.microsoft.com/office/powerpoint/2010/main" val="72495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382" y="750058"/>
            <a:ext cx="11104418" cy="812511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электрическая принципиальная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управления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57" y="1562569"/>
            <a:ext cx="5305425" cy="476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6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542" y="850035"/>
            <a:ext cx="2847109" cy="923348"/>
          </a:xfrm>
        </p:spPr>
        <p:txBody>
          <a:bodyPr>
            <a:no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работы</a:t>
            </a:r>
          </a:p>
        </p:txBody>
      </p:sp>
    </p:spTree>
    <p:extLst>
      <p:ext uri="{BB962C8B-B14F-4D97-AF65-F5344CB8AC3E}">
        <p14:creationId xmlns:p14="http://schemas.microsoft.com/office/powerpoint/2010/main" val="49945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8326" y="553502"/>
            <a:ext cx="10515600" cy="775854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19" y="1329356"/>
            <a:ext cx="7176653" cy="521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764" y="572943"/>
            <a:ext cx="4592782" cy="1325563"/>
          </a:xfrm>
        </p:spPr>
        <p:txBody>
          <a:bodyPr>
            <a:normAutofit fontScale="90000"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модуль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73" y="1898506"/>
            <a:ext cx="6048809" cy="215957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73" y="4058084"/>
            <a:ext cx="6048809" cy="256438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2" y="572944"/>
            <a:ext cx="5195454" cy="295996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2" y="3532910"/>
            <a:ext cx="5195454" cy="323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7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763" y="697200"/>
            <a:ext cx="5299363" cy="1325563"/>
          </a:xfrm>
        </p:spPr>
        <p:txBody>
          <a:bodyPr>
            <a:normAutofit fontScale="90000"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</a:t>
            </a: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продолжение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40" y="1572543"/>
            <a:ext cx="5960052" cy="28141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40" y="4386693"/>
            <a:ext cx="5960052" cy="101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2071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79</TotalTime>
  <Words>79</Words>
  <Application>Microsoft Office PowerPoint</Application>
  <PresentationFormat>Широкоэкранный</PresentationFormat>
  <Paragraphs>17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</vt:lpstr>
      <vt:lpstr>Берлин</vt:lpstr>
      <vt:lpstr>Тема проекта: Моделирование системы регулирования и контроля установки нефтяных битумов</vt:lpstr>
      <vt:lpstr>Задачи проекта</vt:lpstr>
      <vt:lpstr>Назначение технологической установки</vt:lpstr>
      <vt:lpstr>Схема электрическая принципиальная устройства управления</vt:lpstr>
      <vt:lpstr>Алгоритм работы</vt:lpstr>
      <vt:lpstr>Интерфейс пользователя</vt:lpstr>
      <vt:lpstr>Программный модуль</vt:lpstr>
      <vt:lpstr>Программный модуль продолжение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проекта: Моделирование системы регулирования и контроля установки адсорбционного извлечения парафинов</dc:title>
  <dc:creator>гуля измаилова</dc:creator>
  <cp:lastModifiedBy>гуля измаилова</cp:lastModifiedBy>
  <cp:revision>10</cp:revision>
  <dcterms:created xsi:type="dcterms:W3CDTF">2022-11-24T20:15:45Z</dcterms:created>
  <dcterms:modified xsi:type="dcterms:W3CDTF">2022-12-15T16:32:06Z</dcterms:modified>
</cp:coreProperties>
</file>