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3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53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3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32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72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315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2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6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7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1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30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8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1163" y="498763"/>
            <a:ext cx="11277600" cy="280392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технологического узла полимеризации сэвилена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33539" y="4230942"/>
            <a:ext cx="7766936" cy="1096899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Хабибрахманов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Коткова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Н.А.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3298" y="2632364"/>
            <a:ext cx="8596668" cy="1320800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19443" y="1316182"/>
            <a:ext cx="10226193" cy="472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ШКАФА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45" y="166255"/>
            <a:ext cx="9476508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45" y="1487055"/>
            <a:ext cx="7287490" cy="51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7995" y="0"/>
            <a:ext cx="6714005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0" y="0"/>
            <a:ext cx="5022334" cy="6516942"/>
          </a:xfrm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328" y="-55418"/>
            <a:ext cx="1134687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30" y="1771154"/>
            <a:ext cx="8261015" cy="50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8389" y="1500807"/>
            <a:ext cx="9935248" cy="46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6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6108" y="277091"/>
            <a:ext cx="3602183" cy="113607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ШКАФА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54" y="277091"/>
            <a:ext cx="4475019" cy="6330661"/>
          </a:xfrm>
        </p:spPr>
      </p:pic>
      <p:pic>
        <p:nvPicPr>
          <p:cNvPr id="1026" name="Picture 2" descr="LevelMaster 16-00-02 ШУ для контроля уровня в емкостях (Панель 10&quot;, 16 вх.  (4...20 мА/0...10 В), 16 вх. (PNP/NPN/&quot;сухой контакт&quot;), 16 вых. (реле, НО, 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630156"/>
            <a:ext cx="6860029" cy="35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4691"/>
            <a:ext cx="12192000" cy="84512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ТЕХ.ПРОЦЕССА</a:t>
            </a:r>
            <a:endParaRPr lang="ru-RU" dirty="0"/>
          </a:p>
        </p:txBody>
      </p:sp>
      <p:pic>
        <p:nvPicPr>
          <p:cNvPr id="2050" name="Picture 2" descr="Экология и природопользование, направленность «Экология» - Официальный сайт  НИМИ ДГА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7" y="1359478"/>
            <a:ext cx="10179916" cy="50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691" y="180110"/>
            <a:ext cx="11014364" cy="817418"/>
          </a:xfrm>
        </p:spPr>
        <p:txBody>
          <a:bodyPr/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Крадущаяся экономика, затаившиеся инвестиции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44" y="997528"/>
            <a:ext cx="8655458" cy="55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66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Легкий дым</vt:lpstr>
      <vt:lpstr>Дипломный проект: автоматизация технологического узла полимеризации сэвилена</vt:lpstr>
      <vt:lpstr>Содержание</vt:lpstr>
      <vt:lpstr>ОПИСАНИЕ ТЕХНОЛОГИЧЕСКОГО ПРОЦЕССА</vt:lpstr>
      <vt:lpstr>АВТОМАТИЧЕСКАЯ СХЕМА РЕГУЛИРОВАНИЯ </vt:lpstr>
      <vt:lpstr>АНАЛИЗ УСТОЙЧИВОСТИ СИСТЕМЫ АВТОМАТИЧЕСКОГО РЕГУЛИРОВАНИЯ</vt:lpstr>
      <vt:lpstr>РАСЧЕТ НАСТРОЕК РЕГУЛЯТОР</vt:lpstr>
      <vt:lpstr>СХЕМА ШКАФА УПРАВЛЕНИЯ</vt:lpstr>
      <vt:lpstr>БЕЗОПАСНОСТЬ И ЭКОЛОГИЧНОСТЬ ТЕХ.ПРОЦЕССА</vt:lpstr>
      <vt:lpstr>ТЕХНИКО-ЭКОНОМИЧЕСКИЕ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7</cp:revision>
  <dcterms:created xsi:type="dcterms:W3CDTF">2023-04-23T09:49:35Z</dcterms:created>
  <dcterms:modified xsi:type="dcterms:W3CDTF">2023-04-23T10:47:02Z</dcterms:modified>
</cp:coreProperties>
</file>