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3.7576923076923077E-2"/>
          <c:y val="3.3241440436574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Себестоимость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8D-4AE0-9B10-639C5D2174EA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8D-4AE0-9B10-639C5D2174EA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8D-4AE0-9B10-639C5D2174EA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8D-4AE0-9B10-639C5D2174EA}"/>
              </c:ext>
            </c:extLst>
          </c:dPt>
          <c:cat>
            <c:strRef>
              <c:f>Лист1!$A$2:$A$5</c:f>
              <c:strCache>
                <c:ptCount val="4"/>
                <c:pt idx="0">
                  <c:v>Пицца фокаччо</c:v>
                </c:pt>
                <c:pt idx="1">
                  <c:v>Пицца Маргарита</c:v>
                </c:pt>
                <c:pt idx="2">
                  <c:v>Пицца Пепперони</c:v>
                </c:pt>
                <c:pt idx="3">
                  <c:v>Пицца буррато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138.57</c:v>
                </c:pt>
                <c:pt idx="1">
                  <c:v>101.08</c:v>
                </c:pt>
                <c:pt idx="2">
                  <c:v>197.62</c:v>
                </c:pt>
                <c:pt idx="3">
                  <c:v>170.5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B-45DA-8ADC-5C45CBEF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62901726226529375"/>
          <c:y val="5.2561327275274294E-2"/>
          <c:w val="0.36457248132444986"/>
          <c:h val="0.92018647749868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19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35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2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7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6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3237" y="595745"/>
            <a:ext cx="11471564" cy="314498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Дипломный проект: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технология приготовления блюд для кафе </a:t>
            </a:r>
            <a:r>
              <a:rPr lang="ru-RU" dirty="0" smtClean="0">
                <a:solidFill>
                  <a:schemeClr val="tx1"/>
                </a:solidFill>
              </a:rPr>
              <a:t>пиццерии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7914" y="4419457"/>
            <a:ext cx="8791575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Выполнила: </a:t>
            </a:r>
            <a:r>
              <a:rPr lang="ru-RU" sz="3200" dirty="0">
                <a:solidFill>
                  <a:schemeClr val="tx1"/>
                </a:solidFill>
              </a:rPr>
              <a:t>Архипова Алина </a:t>
            </a:r>
            <a:r>
              <a:rPr lang="ru-RU" sz="3200" dirty="0" err="1">
                <a:solidFill>
                  <a:schemeClr val="tx1"/>
                </a:solidFill>
              </a:rPr>
              <a:t>Айратовна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Проверила: </a:t>
            </a:r>
            <a:r>
              <a:rPr lang="ru-RU" sz="3200" dirty="0" err="1">
                <a:solidFill>
                  <a:schemeClr val="tx1"/>
                </a:solidFill>
              </a:rPr>
              <a:t>Барышкова</a:t>
            </a:r>
            <a:r>
              <a:rPr lang="ru-RU" sz="3200" dirty="0">
                <a:solidFill>
                  <a:schemeClr val="tx1"/>
                </a:solidFill>
              </a:rPr>
              <a:t> Светлана </a:t>
            </a:r>
            <a:r>
              <a:rPr lang="ru-RU" sz="3200" dirty="0" err="1">
                <a:solidFill>
                  <a:schemeClr val="tx1"/>
                </a:solidFill>
              </a:rPr>
              <a:t>Загитовна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9450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02" y="1094509"/>
            <a:ext cx="11396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КАФЕ-ПИЦЦЕРИИ «Фиеста Пицца»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КАЛЬКУЛЯЦИИ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БЛЮД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517" y="405846"/>
            <a:ext cx="11698501" cy="114100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КАФЕ-ПИЦЦЕРИИ «Фиеста Пицца»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Ресторан Sapori d'Italia на Итальянской (м. Гостиный двор): меню и цены,  отзывы, адрес и фото - официальная страница на сайте - ТоМесто СПб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1981199"/>
            <a:ext cx="6594764" cy="42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arora.pro/r/upload/59a0412a-0361-41a3-af2c-92d9ea986bc9/file_manager/theme/logo-new.png?webp&amp;avif&amp;i=20230310&amp;version=P801.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7" y="2244436"/>
            <a:ext cx="4724400" cy="25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3236"/>
            <a:ext cx="9905998" cy="15101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https://lh3.googleusercontent.com/ugDVG3oVLnlcmvGu6r9OWY7IcoHMGYLolbeab0EFaWMQo8nRFuNrcWVlGyHwNQUn_R3F2VoEP1SfYTSnzemviWDbN9qHoasc2PpzSy-J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" y="1930832"/>
            <a:ext cx="2942186" cy="266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3.googleusercontent.com/5_0HtS8sJ0yWa_eRPtZkAXWOozB-txeUeh6CLYZWG-hsFavgGfnjscTXA1UzpXMtNXklsBg3pYzHdoA6xWNzAyqadVXHzC6OZFv1uKP5qQ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02" y="1773382"/>
            <a:ext cx="3207412" cy="282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www.russkayaferma.ru/upload/iblock/b76/w4rx4toz1n67ezgup8albifdwvw7fdiw/MC_500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00" y="1773382"/>
            <a:ext cx="3538825" cy="308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7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54" y="299864"/>
            <a:ext cx="10676514" cy="988609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ОСНОВНЫХ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3.googleusercontent.com/YImPpq575ulvsdkchCW0knf68xj5WlJl-prdUBInbmJ_L6ykuU635DrDJdYQLVVYYvvDojre7bjoooyhiBNefSvsACS7Z9EBDdVVDY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4" y="1288473"/>
            <a:ext cx="4228162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S-CIIJUtPH80g6Apk6L_XQ-_7mz-yM13VIbyJGMNaENtcPfIzhBgTAx1ZMCxkZkrFaoBwY3Luw1pPhzzjq8tXdUMv42F4AgbyYRFUm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84" y="1288473"/>
            <a:ext cx="4214794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2" y="88973"/>
            <a:ext cx="9905998" cy="124634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КАЛЬКУЛЯЦИИ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94348"/>
              </p:ext>
            </p:extLst>
          </p:nvPr>
        </p:nvGraphicFramePr>
        <p:xfrm>
          <a:off x="1141411" y="1045028"/>
          <a:ext cx="9906000" cy="567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71" y="216736"/>
            <a:ext cx="11761429" cy="76693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https://lh3.googleusercontent.com/zENhrvW7rtsLZeBncK5ICzKAkIDzPKY2CUqcbPFGHEtxwkOXv3Z4Ouy9oy_3iC27T2FfPPiwz6u5p7k4lXpUWplHlE-EqfTPCYQa2qNn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68" y="1149984"/>
            <a:ext cx="6264313" cy="5500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9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429" y="1967346"/>
            <a:ext cx="11909571" cy="168116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066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65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Дипломный проект: технология приготовления блюд для кафе пиццерии</vt:lpstr>
      <vt:lpstr>Содержание</vt:lpstr>
      <vt:lpstr>ОПИСАНИЕ КАФЕ-ПИЦЦЕРИИ «Фиеста Пицца»</vt:lpstr>
      <vt:lpstr>НОВЫЕ ВИДА ОБОРУДОВАНИЯ И ИХ ТЕХНИКА БЕЗОПАСНОСТИ</vt:lpstr>
      <vt:lpstr>ХАРАКТЕРИСТИКА ОСНОВНЫХ БЛЮД</vt:lpstr>
      <vt:lpstr>РАСЧЕТ КАЛЬКУЛЯЦИИ БЛЮД</vt:lpstr>
      <vt:lpstr>ТЕХНОЛОГИЧЕСКИХ СХЕМ ПРИГОТОВЛЕНИЯ БЛЮД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организация работы структурного подразделения специализированной закусочно-шашлычной</dc:title>
  <dc:creator>гуля измаилова</dc:creator>
  <cp:lastModifiedBy>гуля измаилова</cp:lastModifiedBy>
  <cp:revision>8</cp:revision>
  <dcterms:created xsi:type="dcterms:W3CDTF">2023-06-03T11:03:17Z</dcterms:created>
  <dcterms:modified xsi:type="dcterms:W3CDTF">2023-06-19T16:41:41Z</dcterms:modified>
</cp:coreProperties>
</file>