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8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8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20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71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6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57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6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6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7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1C3-226D-4BAC-9434-14F4AC5D88D3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3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32511" y="1874982"/>
            <a:ext cx="9656619" cy="20552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регулирования и контроля установки адсорбционного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жидких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парафинов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дистиллятов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нефти.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4763" y="762000"/>
            <a:ext cx="6289965" cy="4296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КНХК ИМЕНИ В. П. ЛУШНИКОВА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2146" y="4613565"/>
            <a:ext cx="59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Мустафин А.А.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Гарипова А.Т.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2050906"/>
            <a:ext cx="1126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назначение и принцип работы технологического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электрическую принципиальную схему системы управления, структурную схему, алгоритм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пользователя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модуль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836" y="786535"/>
            <a:ext cx="10252364" cy="8125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технологической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934168"/>
            <a:ext cx="4197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предназначена для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адсорбционного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жидких парафинов из дистиллятов нефти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49" y="1934168"/>
            <a:ext cx="7267575" cy="3975894"/>
          </a:xfrm>
        </p:spPr>
      </p:pic>
    </p:spTree>
    <p:extLst>
      <p:ext uri="{BB962C8B-B14F-4D97-AF65-F5344CB8AC3E}">
        <p14:creationId xmlns:p14="http://schemas.microsoft.com/office/powerpoint/2010/main" val="7249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750058"/>
            <a:ext cx="11104418" cy="81251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электрическая принципиальная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821006"/>
            <a:ext cx="5345689" cy="44551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071" y="2005914"/>
            <a:ext cx="6219825" cy="36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42" y="850035"/>
            <a:ext cx="2847109" cy="923348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70" y="329530"/>
            <a:ext cx="4533329" cy="64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326" y="553502"/>
            <a:ext cx="10515600" cy="775854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6" y="1329356"/>
            <a:ext cx="8682038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572943"/>
            <a:ext cx="4592782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16" y="380953"/>
            <a:ext cx="5227493" cy="61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39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89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Аспект</vt:lpstr>
      <vt:lpstr>Тема проекта: Моделирование системы регулирования и контроля установки адсорбционного извлечение жидких парафинов из дистиллятов нефти. </vt:lpstr>
      <vt:lpstr>Задачи проекта</vt:lpstr>
      <vt:lpstr>Назначение технологической установки</vt:lpstr>
      <vt:lpstr>Схема электрическая принципиальная устройства управления</vt:lpstr>
      <vt:lpstr>Алгоритм работы</vt:lpstr>
      <vt:lpstr>Интерфейс пользователя</vt:lpstr>
      <vt:lpstr>Программный модуль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Моделирование системы регулирования и контроля установки адсорбционного извлечения парафинов</dc:title>
  <dc:creator>гуля измаилова</dc:creator>
  <cp:lastModifiedBy>гуля измаилова</cp:lastModifiedBy>
  <cp:revision>8</cp:revision>
  <dcterms:created xsi:type="dcterms:W3CDTF">2022-11-24T20:15:45Z</dcterms:created>
  <dcterms:modified xsi:type="dcterms:W3CDTF">2022-11-25T20:43:39Z</dcterms:modified>
</cp:coreProperties>
</file>