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CA33-0D43-9E4E-B4F6-755DF7694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BE01A-EB9A-E34C-9C53-C2E3E27EF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F5ECD-5D9B-C742-8BF0-88CA5358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2A4BE-72D2-BE41-9D8A-823668CB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07CD9-D765-7C4C-AB07-F6DB2FB9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04907D-686C-2C44-B0CA-FE5242F11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4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D2D7-4DB9-834C-A8C0-BF3E25CD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0D757-CB7F-0B4C-A4D8-2F63FB310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36944-7380-7A42-B9F4-63174D42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5D2DC-EB18-3A4D-BD37-0E6E362B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EA4AD-FF4C-2443-B762-CCC760BA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3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624C0-8AF4-624C-8F8F-9CEDA5D95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F449A-3A70-3849-ADF7-9447B8226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6945-A373-8540-B260-08843B0E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3EFE0-C3CF-5644-819A-D505FE5C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79DD3-DEAB-5144-B2B5-F3D0B86B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92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B51A-99A1-EB48-9497-6A0BDFF1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E7EA3-1EEC-E545-91A6-378D7B1A4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2D166-141A-4A44-AA5C-5C1F08C8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65B5F-16F5-8B44-B97B-55DEC6A2C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2284-ABC4-054C-969F-B352269B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47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5CB1-EA70-764F-8CD6-9D6F0A9E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6AA93-094F-7049-B70E-7F317BA50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3BF3E-8AE5-A04B-BC8E-DAD929D7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4AFCE-E767-F547-B014-B3A1219E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A7801-85C1-C545-80E4-1B955DB3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74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7C72-C8F5-314A-91F1-0424B919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79C82-A422-344B-B0CF-D29AEF2AF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4FBAE-30E0-9245-A304-E64EB9A1E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FBCCC-2BF9-9043-9F3E-B6D8186E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AB3A0-A6F6-A543-86C9-9C5074E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DA53A-C9D0-D247-A3B5-3EDC21A7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28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B657-0A3D-5448-A61C-613A2411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311A6-43DF-0740-9C91-FDE0D4ADF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F2BCB-74A0-C043-A360-A5515300E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D86045-DF9D-0442-9D17-3B538B1A9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B4FFE-139D-8B48-9EDA-D7ADEF621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325DC7-5AFE-0B4E-86B1-3BBDEA6E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113EA-C759-554F-AFEE-E1D55036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D6372-A089-024A-B41D-00C184D1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18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3038-2CF3-944E-B78B-CE7BAF17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A8B1D-DD6F-1A49-AF6E-2804CFEC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B78C9-C987-8849-9A43-3389C939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71A8A-13FD-E542-B643-32B3CB96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81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661CF-A567-0F4F-BB65-39337E26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775BC-F842-C944-A645-B8C42BE9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CC051-1D65-6E4A-8807-52647DD4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31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84B3-74E6-9C4B-8B9C-721098C1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B47EE-867E-9A41-8BB8-E2EB2A9D6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7BAC9-5DF9-3643-BD64-3A16DD50F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80708-F252-614D-8F60-5998CEBB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AFE47-5D8C-1644-A131-0F4B4752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3213A-DAC8-6147-90F6-35D23969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16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7629-9BC8-5C4A-AE3F-14F3E5D8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65889-7493-A64E-B6A4-37527F619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442FA-3DF1-F440-8042-7DD143CB9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CDD8E-F8A7-5F46-89BB-2B1479C1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29CD4-3FC9-824B-A3B2-2BD6D621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09970-281C-1943-B9B5-19AC8C94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92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29CB9-2BED-2346-9C2A-819A00D7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EF42F-09AA-FF41-8DA5-C7FDE1D2C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A2793-5E87-B240-B0C1-F1FAF274B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9C1C3-226D-4BAC-9434-14F4AC5D88D3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C1CF6-7A07-D94D-94C6-AFA3A734A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11A70-38F1-214F-AA63-AF0724F45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B660F7-6B41-5D4C-8AC2-0C9C5D01AE3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0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468583"/>
            <a:ext cx="5029199" cy="24985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проекта: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системы регулирования и контроля установки адсорбционного извлечения парафинов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24944" y="595746"/>
            <a:ext cx="6289965" cy="429635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КНХК ИМЕНИ В. П. ЛУШНИКОВА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2146" y="4613565"/>
            <a:ext cx="5985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студент: Насыров Б. И.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проекта: Гарипова А.Т.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9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Задачи проекта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673" y="1690688"/>
            <a:ext cx="112637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назначение и принцип работы технологического участка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электрическую принципиальную схему системы управления, структурную схему, алгоритм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алгоритм работы участка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интерфейс пользователя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программный модуль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1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технологической установки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763" y="1676833"/>
            <a:ext cx="7763405" cy="4351338"/>
          </a:xfrm>
        </p:spPr>
      </p:pic>
      <p:sp>
        <p:nvSpPr>
          <p:cNvPr id="5" name="TextBox 4"/>
          <p:cNvSpPr txBox="1"/>
          <p:nvPr/>
        </p:nvSpPr>
        <p:spPr>
          <a:xfrm>
            <a:off x="110836" y="1177636"/>
            <a:ext cx="419792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предназначена для получение жидких парафинов С10 - С20 из дизельных фракций, основанное на способности пористых синтетических цеолитов поглощать вещества с определенными формами и размерами молекул.</a:t>
            </a: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95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382" y="365125"/>
            <a:ext cx="11104418" cy="812511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электрическая принципиальная</a:t>
            </a:r>
            <a:b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управления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84" y="1399309"/>
            <a:ext cx="7601816" cy="5264727"/>
          </a:xfr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96290"/>
            <a:ext cx="2842715" cy="507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6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542" y="1431926"/>
            <a:ext cx="2847109" cy="923348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работы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651" y="129598"/>
            <a:ext cx="4417114" cy="654799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798" y="129598"/>
            <a:ext cx="4248013" cy="654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5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1344" y="152401"/>
            <a:ext cx="10515600" cy="775854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ru-R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</a:t>
            </a:r>
            <a:endParaRPr lang="ru-RU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 descr="Булат Интерфей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44" y="1052946"/>
            <a:ext cx="10303019" cy="551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1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764" y="185016"/>
            <a:ext cx="4592782" cy="1325563"/>
          </a:xfrm>
        </p:spPr>
        <p:txBody>
          <a:bodyPr>
            <a:normAutofit fontScale="90000"/>
          </a:bodyPr>
          <a:lstStyle/>
          <a:p>
            <a:r>
              <a:rPr lang="ru-R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модуль</a:t>
            </a:r>
          </a:p>
        </p:txBody>
      </p:sp>
      <p:pic>
        <p:nvPicPr>
          <p:cNvPr id="2050" name="Picture 2" descr="Начал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10579"/>
            <a:ext cx="5583382" cy="501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Середин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165" y="185016"/>
            <a:ext cx="5659580" cy="6207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797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763" y="185016"/>
            <a:ext cx="5299363" cy="1325563"/>
          </a:xfrm>
        </p:spPr>
        <p:txBody>
          <a:bodyPr>
            <a:normAutofit fontScale="90000"/>
          </a:bodyPr>
          <a:lstStyle/>
          <a:p>
            <a:r>
              <a:rPr lang="ru-R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</a:t>
            </a:r>
            <a:r>
              <a:rPr lang="ru-R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продолжение</a:t>
            </a:r>
            <a:endParaRPr lang="ru-RU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Предконец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10579"/>
            <a:ext cx="5819775" cy="5037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{3F53F18D-328B-4705-AD58-63DDDC6A6854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538" y="185016"/>
            <a:ext cx="5917191" cy="636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82071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102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powerpointbase.com-1021</Template>
  <TotalTime>45</TotalTime>
  <Words>106</Words>
  <Application>Microsoft Office PowerPoint</Application>
  <PresentationFormat>Широкоэкранный</PresentationFormat>
  <Paragraphs>17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powerpointbase.com-1021</vt:lpstr>
      <vt:lpstr>Тема проекта: Моделирование системы регулирования и контроля установки адсорбционного извлечения парафинов</vt:lpstr>
      <vt:lpstr>Задачи проекта</vt:lpstr>
      <vt:lpstr>Назначение технологической установки</vt:lpstr>
      <vt:lpstr>Схема электрическая принципиальная устройства управления</vt:lpstr>
      <vt:lpstr>Алгоритм работы</vt:lpstr>
      <vt:lpstr>Интерфейс пользователя</vt:lpstr>
      <vt:lpstr>Программный модуль</vt:lpstr>
      <vt:lpstr>Программный модуль продолжение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проекта: Моделирование системы регулирования и контроля установки адсорбционного извлечения парафинов</dc:title>
  <dc:creator>гуля измаилова</dc:creator>
  <cp:lastModifiedBy>гуля измаилова</cp:lastModifiedBy>
  <cp:revision>4</cp:revision>
  <dcterms:created xsi:type="dcterms:W3CDTF">2022-11-24T20:15:45Z</dcterms:created>
  <dcterms:modified xsi:type="dcterms:W3CDTF">2022-11-24T21:01:20Z</dcterms:modified>
</cp:coreProperties>
</file>