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09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31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124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32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91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25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304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294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19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24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89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89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18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00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77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4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56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129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836" y="2410690"/>
            <a:ext cx="6982691" cy="1695018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проекта: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системы регулирования и контроля установки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экстракции аренов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84763" y="762000"/>
            <a:ext cx="6289965" cy="429635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КНХК ИМЕНИ В. П. ЛУШНИКОВА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2146" y="4613565"/>
            <a:ext cx="5985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студент: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Мотыгуллин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Н.Д.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 Гарипова А.Т.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9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6255" y="2050906"/>
            <a:ext cx="11263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назначение и принцип работы технологического участка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электрическую принципиальную схему системы управления, структурную схему, алгоритм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работы участка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интерфейс пользователя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модуль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1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836" y="786535"/>
            <a:ext cx="10252364" cy="81251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технологической установки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945" y="2308241"/>
            <a:ext cx="4946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предназначена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экстракции аренов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82" y="2150672"/>
            <a:ext cx="6650182" cy="3598863"/>
          </a:xfrm>
        </p:spPr>
      </p:pic>
    </p:spTree>
    <p:extLst>
      <p:ext uri="{BB962C8B-B14F-4D97-AF65-F5344CB8AC3E}">
        <p14:creationId xmlns:p14="http://schemas.microsoft.com/office/powerpoint/2010/main" val="72495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382" y="750058"/>
            <a:ext cx="11104418" cy="81251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электрическая принципиальная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управления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1922483"/>
            <a:ext cx="6858000" cy="485487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37" y="1330036"/>
            <a:ext cx="4663866" cy="459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6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542" y="850035"/>
            <a:ext cx="2847109" cy="923348"/>
          </a:xfrm>
        </p:spPr>
        <p:txBody>
          <a:bodyPr>
            <a:no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работы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12" y="1967344"/>
            <a:ext cx="4854878" cy="45858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34" y="360217"/>
            <a:ext cx="4854878" cy="61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5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8326" y="553502"/>
            <a:ext cx="10515600" cy="775854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75" y="1329356"/>
            <a:ext cx="878681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64" y="572943"/>
            <a:ext cx="4592782" cy="1325563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модуль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4" y="1898506"/>
            <a:ext cx="5762625" cy="46085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95" y="249093"/>
            <a:ext cx="55245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7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63" y="697200"/>
            <a:ext cx="5299363" cy="1325563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продолжение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" y="2216727"/>
            <a:ext cx="6153150" cy="42949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86" y="510453"/>
            <a:ext cx="5145232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2071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90</TotalTime>
  <Words>80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</vt:lpstr>
      <vt:lpstr>Берлин</vt:lpstr>
      <vt:lpstr>Тема проекта: Моделирование системы регулирования и контроля установки экстракции аренов</vt:lpstr>
      <vt:lpstr>Задачи проекта</vt:lpstr>
      <vt:lpstr>Назначение технологической установки</vt:lpstr>
      <vt:lpstr>Схема электрическая принципиальная устройства управления</vt:lpstr>
      <vt:lpstr>Алгоритм работы</vt:lpstr>
      <vt:lpstr>Интерфейс пользователя</vt:lpstr>
      <vt:lpstr>Программный модуль</vt:lpstr>
      <vt:lpstr>Программный модуль продолжение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проекта: Моделирование системы регулирования и контроля установки адсорбционного извлечения парафинов</dc:title>
  <dc:creator>гуля измаилова</dc:creator>
  <cp:lastModifiedBy>гуля измаилова</cp:lastModifiedBy>
  <cp:revision>10</cp:revision>
  <dcterms:created xsi:type="dcterms:W3CDTF">2022-11-24T20:15:45Z</dcterms:created>
  <dcterms:modified xsi:type="dcterms:W3CDTF">2022-11-25T19:29:54Z</dcterms:modified>
</cp:coreProperties>
</file>