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62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00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6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7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0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09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69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7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9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19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3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3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20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0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28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36" y="2410690"/>
            <a:ext cx="6982691" cy="169501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проекта: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системы регулирования и контроля установки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УПСК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4763" y="762000"/>
            <a:ext cx="6289965" cy="42963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КНХК ИМЕНИ В. П. ЛУШНИКОВА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2146" y="4613565"/>
            <a:ext cx="598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студент: Павлов Р. И.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Гарипова А.Т.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2050906"/>
            <a:ext cx="11263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назначение и принцип работы технологического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электрическую принципиальную схему системы управления, структурную схему, алгоритм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работы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пользователя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модуль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836" y="786535"/>
            <a:ext cx="10252364" cy="81251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технологической установки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" y="1934168"/>
            <a:ext cx="41979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поверочная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УПСК предназначена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передачи единицы размера счетной концентрации аэрозольных частиц в воздухе и неагрессивных газах.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4" y="2150672"/>
            <a:ext cx="7606146" cy="3815369"/>
          </a:xfrm>
        </p:spPr>
      </p:pic>
    </p:spTree>
    <p:extLst>
      <p:ext uri="{BB962C8B-B14F-4D97-AF65-F5344CB8AC3E}">
        <p14:creationId xmlns:p14="http://schemas.microsoft.com/office/powerpoint/2010/main" val="72495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382" y="750058"/>
            <a:ext cx="11104418" cy="81251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электрическая принципиальная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управления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85" y="1562569"/>
            <a:ext cx="2842715" cy="50707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9" y="1872565"/>
            <a:ext cx="7562850" cy="44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42" y="850035"/>
            <a:ext cx="2847109" cy="923348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33" y="193964"/>
            <a:ext cx="4550815" cy="62206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50" y="193964"/>
            <a:ext cx="4394784" cy="62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326" y="553502"/>
            <a:ext cx="10515600" cy="77585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1" y="1204665"/>
            <a:ext cx="9887384" cy="55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4" y="572943"/>
            <a:ext cx="4592782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3" y="2168405"/>
            <a:ext cx="4814455" cy="36227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39" y="1432130"/>
            <a:ext cx="6061907" cy="4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3" y="697200"/>
            <a:ext cx="5299363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продолжение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" y="2022763"/>
            <a:ext cx="5119051" cy="38595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18" y="2022764"/>
            <a:ext cx="5402091" cy="38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207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71</TotalTime>
  <Words>94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Берлин</vt:lpstr>
      <vt:lpstr>Тема проекта: Моделирование системы регулирования и контроля установки УПСК</vt:lpstr>
      <vt:lpstr>Задачи проекта</vt:lpstr>
      <vt:lpstr>Назначение технологической установки</vt:lpstr>
      <vt:lpstr>Схема электрическая принципиальная устройства управления</vt:lpstr>
      <vt:lpstr>Алгоритм работы</vt:lpstr>
      <vt:lpstr>Интерфейс пользователя</vt:lpstr>
      <vt:lpstr>Программный модуль</vt:lpstr>
      <vt:lpstr>Программный модуль продолжение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Моделирование системы регулирования и контроля установки адсорбционного извлечения парафинов</dc:title>
  <dc:creator>гуля измаилова</dc:creator>
  <cp:lastModifiedBy>гуля измаилова</cp:lastModifiedBy>
  <cp:revision>7</cp:revision>
  <dcterms:created xsi:type="dcterms:W3CDTF">2022-11-24T20:15:45Z</dcterms:created>
  <dcterms:modified xsi:type="dcterms:W3CDTF">2022-11-25T18:18:18Z</dcterms:modified>
</cp:coreProperties>
</file>