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24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17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558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5067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359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51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762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137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720104C-3C9D-4B62-9936-5C987D21D7C9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851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991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901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673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729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559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448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362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2766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0104C-3C9D-4B62-9936-5C987D21D7C9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4121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1673" y="665019"/>
            <a:ext cx="11277600" cy="3385818"/>
          </a:xfrm>
        </p:spPr>
        <p:txBody>
          <a:bodyPr/>
          <a:lstStyle/>
          <a:p>
            <a:pPr algn="l"/>
            <a:r>
              <a:rPr lang="ru-RU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Дипломный проект:</a:t>
            </a:r>
            <a:br>
              <a:rPr lang="ru-RU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5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втоматизация </a:t>
            </a:r>
            <a:r>
              <a:rPr lang="ru-RU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технологического узла получения пропилена из </a:t>
            </a:r>
            <a:r>
              <a:rPr lang="ru-RU" sz="5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пропан-пропиленовой </a:t>
            </a:r>
            <a:r>
              <a:rPr lang="ru-RU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фракции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52740" y="4563451"/>
            <a:ext cx="7766936" cy="1096899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Мустафин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А. А.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Проверила: </a:t>
            </a:r>
            <a:r>
              <a:rPr lang="ru-RU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Коткова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Н.А.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494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235527"/>
            <a:ext cx="8596668" cy="1080655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552644" y="1316182"/>
            <a:ext cx="11639356" cy="472518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ТЕХНОЛОГИЧЕСКОГО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АВТОМАТИЧЕСКАЯ СХЕМА РЕГУЛИРОВАНИЯ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УСТОЙЧИВОСТИ СИСТЕМЫ АВТОМАТИЧЕСКОГО РЕГУЛИРОВАНИЯ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НАСТРОЕК РЕГУЛЯТОР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 ЩИТА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 И ЭКОЛОГИЧНОСТЬ ТЕХ.ПРОЦЕССА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ТЕХНИКО-ЭКОНОМИЧЕСКИЕ ПОКАЗАТЕЛИ</a:t>
            </a:r>
          </a:p>
        </p:txBody>
      </p:sp>
    </p:spTree>
    <p:extLst>
      <p:ext uri="{BB962C8B-B14F-4D97-AF65-F5344CB8AC3E}">
        <p14:creationId xmlns:p14="http://schemas.microsoft.com/office/powerpoint/2010/main" val="2238964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03564"/>
            <a:ext cx="12191999" cy="1320800"/>
          </a:xfrm>
        </p:spPr>
        <p:txBody>
          <a:bodyPr>
            <a:noAutofit/>
          </a:bodyPr>
          <a:lstStyle/>
          <a:p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ТЕХНОЛОГИЧЕСКОГО ПРОЦЕССА</a:t>
            </a:r>
          </a:p>
        </p:txBody>
      </p:sp>
      <p:pic>
        <p:nvPicPr>
          <p:cNvPr id="1026" name="Picture 2" descr="https://lh3.googleusercontent.com/6akfsKPUOuqLSJzE4VYNyJVmVuyL8MfNXnPotWDYtkBIHnZIhblLUe67xTph9v4D_Tc5n1D_iU5sfTvB9JrwARp2RJk1LGQLg37qpWzEIQ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00707" y="2071194"/>
            <a:ext cx="6790584" cy="466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806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7116" y="249382"/>
            <a:ext cx="6714005" cy="3505200"/>
          </a:xfrm>
        </p:spPr>
        <p:txBody>
          <a:bodyPr>
            <a:normAutofit/>
          </a:bodyPr>
          <a:lstStyle/>
          <a:p>
            <a:r>
              <a:rPr lang="ru-RU" sz="4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АВТОМАТИЧЕСКАЯ СХЕМА РЕГУЛИРОВАНИЯ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4" name="Picture 2" descr="https://lh3.googleusercontent.com/n44YdKcOlniBxZgZ0VQl6UqJQJUksPIGh3Wgfj2kHQ-tJ8N9HI2TvsRZmQQmyDyxseENEHYWABvrZwpjNWh_TpdFyfVoA-3hbG0GkgUJh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927" y="387928"/>
            <a:ext cx="5577315" cy="5824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708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8547" y="498764"/>
            <a:ext cx="12053453" cy="1634836"/>
          </a:xfrm>
        </p:spPr>
        <p:txBody>
          <a:bodyPr>
            <a:noAutofit/>
          </a:bodyPr>
          <a:lstStyle/>
          <a:p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УСТОЙЧИВОСТИ СИСТЕМЫ АВТОМАТИЧЕСКОГО РЕГУЛИРОВАНИЯ</a:t>
            </a:r>
          </a:p>
        </p:txBody>
      </p:sp>
      <p:pic>
        <p:nvPicPr>
          <p:cNvPr id="6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193" y="2133600"/>
            <a:ext cx="6115443" cy="376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975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62000"/>
            <a:ext cx="7273637" cy="1136074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ЩИТА УПРАВЛЕНИЯ</a:t>
            </a:r>
            <a:endParaRPr lang="ru-RU" dirty="0"/>
          </a:p>
        </p:txBody>
      </p:sp>
      <p:pic>
        <p:nvPicPr>
          <p:cNvPr id="4" name="Picture 2" descr="https://lh3.googleusercontent.com/kX3RBxByLPVRl11PLmQRx_7-QACiFK7OOpH5C8beoayBWuHuvfpHEg3D9dQfotrsnEIlCKE7s9e9qYfA9P5YAEJZoyS_n7KY7VB2UTjxC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151" y="133927"/>
            <a:ext cx="4627830" cy="6599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Шкаф управления Wilo S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29" y="2182091"/>
            <a:ext cx="5850647" cy="341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80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44" y="692727"/>
            <a:ext cx="11125075" cy="109451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 И ЭКОЛОГИЧНОСТЬ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ПРОЦЕССА</a:t>
            </a:r>
            <a:endParaRPr lang="ru-RU" dirty="0"/>
          </a:p>
        </p:txBody>
      </p:sp>
      <p:pic>
        <p:nvPicPr>
          <p:cNvPr id="4098" name="Picture 2" descr="Кстовское предприятие СИБУРа увеличило мощность и экологичность  производства этилена и бензол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404" y="2089172"/>
            <a:ext cx="6328354" cy="4394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495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03564"/>
            <a:ext cx="11965709" cy="817418"/>
          </a:xfrm>
        </p:spPr>
        <p:txBody>
          <a:bodyPr/>
          <a:lstStyle/>
          <a:p>
            <a:pPr marL="285750" indent="-285750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ТЕХНИКО - ЭКОНОМИЧЕСКИЕ ПОКАЗАТЕЛИ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ЭКОНС: наглядная экономия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209" y="2114746"/>
            <a:ext cx="5007264" cy="428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СИБУР раскрыл сумму выгоды от цифровизации и трансформации процессов за  2021 год - Генвосток Меди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29" y="2367952"/>
            <a:ext cx="5193447" cy="256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799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7443" y="637309"/>
            <a:ext cx="8596668" cy="1320800"/>
          </a:xfrm>
        </p:spPr>
        <p:txBody>
          <a:bodyPr>
            <a:normAutofit/>
          </a:bodyPr>
          <a:lstStyle/>
          <a:p>
            <a:r>
              <a:rPr lang="ru-RU" sz="6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просмотр!</a:t>
            </a:r>
            <a:endParaRPr lang="ru-RU" sz="6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190050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Берлин</Template>
  <TotalTime>73</TotalTime>
  <Words>67</Words>
  <Application>Microsoft Office PowerPoint</Application>
  <PresentationFormat>Широкоэкранный</PresentationFormat>
  <Paragraphs>18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Times New Roman</vt:lpstr>
      <vt:lpstr>Trebuchet MS</vt:lpstr>
      <vt:lpstr>Берлин</vt:lpstr>
      <vt:lpstr>Дипломный проект: автоматизация технологического узла получения пропилена из пропан-пропиленовой фракции</vt:lpstr>
      <vt:lpstr>Содержание</vt:lpstr>
      <vt:lpstr>ОПИСАНИЕ ТЕХНОЛОГИЧЕСКОГО ПРОЦЕССА</vt:lpstr>
      <vt:lpstr>АВТОМАТИЧЕСКАЯ СХЕМА РЕГУЛИРОВАНИЯ </vt:lpstr>
      <vt:lpstr>АНАЛИЗ УСТОЙЧИВОСТИ СИСТЕМЫ АВТОМАТИЧЕСКОГО РЕГУЛИРОВАНИЯ</vt:lpstr>
      <vt:lpstr>СХЕМА ЩИТА УПРАВЛЕНИЯ</vt:lpstr>
      <vt:lpstr>БЕЗОПАСНОСТЬ И ЭКОЛОГИЧНОСТЬ ТЕХ. ПРОЦЕССА</vt:lpstr>
      <vt:lpstr>ТЕХНИКО - ЭКОНОМИЧЕСКИЕ ПОКАЗАТЕЛИ</vt:lpstr>
      <vt:lpstr>Спасибо за просмотр!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проект: автоматизация технологического узла полимеризации сэвилена</dc:title>
  <dc:creator>гуля измаилова</dc:creator>
  <cp:lastModifiedBy>гуля измаилова</cp:lastModifiedBy>
  <cp:revision>10</cp:revision>
  <dcterms:created xsi:type="dcterms:W3CDTF">2023-04-23T09:49:35Z</dcterms:created>
  <dcterms:modified xsi:type="dcterms:W3CDTF">2023-05-14T14:54:45Z</dcterms:modified>
</cp:coreProperties>
</file>