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5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9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1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9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2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7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748145"/>
            <a:ext cx="11277600" cy="3302691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получения пропилена из 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пропан-пропиленовой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Козин А. А.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98" y="1620982"/>
            <a:ext cx="7791696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vEsJwcgs6q5XUUkMgN93goEB1PWLAH26iCb3nLOoudEhlNJIEUimCR_wlVrtlzb0EPmDJCVVW0CmIf5d79wR7nQVFYPdbGz-s94JaG_v3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21" y="376238"/>
            <a:ext cx="4814515" cy="63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66" y="1898073"/>
            <a:ext cx="7132411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8" y="277091"/>
            <a:ext cx="7273637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3074" name="Picture 2" descr="https://lh3.googleusercontent.com/I3UmNTCilu3twN7PxP_2VozW9tqIwof7tTINI0w9o-_azzTzwNjk3mawXo09NJ9PN7NwoEGleP-OY5r_5qnFmSxDCVcjwJEcgSXYbRK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35" y="128500"/>
            <a:ext cx="4582175" cy="6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nomix.ru/wp-content/uploads/1/1/1/111b19827e8e22912fb3f3790d645de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561756"/>
            <a:ext cx="63817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166255"/>
            <a:ext cx="11125075" cy="162098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pic>
        <p:nvPicPr>
          <p:cNvPr id="4108" name="Picture 12" descr="https://lh3.googleusercontent.com/xqfDTKk5en7nvQTm51A9iJD1e5O0zSDPcgYrxIubbjd70dOEyelnJnsuaxplljoNAjnowVk-oAcEYLNrsP0MP3NCHEsjPL0SYBOYu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96" y="1787237"/>
            <a:ext cx="9606285" cy="44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0" y="180110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5.13 Расчет технико-экономических показателей работы цех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17" y="1143358"/>
            <a:ext cx="6933825" cy="51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67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Дипломный проект: автоматизация технологического узла получения пропилена из пропан-пропиленовой фракции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7</cp:revision>
  <dcterms:created xsi:type="dcterms:W3CDTF">2023-04-23T09:49:35Z</dcterms:created>
  <dcterms:modified xsi:type="dcterms:W3CDTF">2023-05-14T10:33:54Z</dcterms:modified>
</cp:coreProperties>
</file>