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8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22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02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3220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162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6590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562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405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58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64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19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44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71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54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9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4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5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0104C-3C9D-4B62-9936-5C987D21D7C9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4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1673" y="1246909"/>
            <a:ext cx="11277600" cy="2803927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проект:</a:t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технологического узла полимеризации сэвилена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591160"/>
            <a:ext cx="7766936" cy="1096899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Павлов Р. И.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Проверила: </a:t>
            </a:r>
            <a:r>
              <a:rPr lang="ru-RU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Коткова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Н.А.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9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235527"/>
            <a:ext cx="8596668" cy="1080655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52644" y="1316182"/>
            <a:ext cx="6956520" cy="472518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ТЕХНОЛОГИЧЕСКОГО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СХЕМА РЕГУЛИРОВАНИЯ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УСТОЙЧИВОСТИ СИСТЕМЫ АВТОМАТИЧЕСКОГО РЕГУЛИРОВАНИЯ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НАСТРОЕК РЕГУЛЯТОР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ШКАФА УПРАВЛЕНИЯ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И ЭКОЛОГИЧНОСТЬ ТЕХ.ПРОЦЕССА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ТЕХНИКО-ЭКОНОМИЧЕСКИЕ ПОКАЗАТЕЛИ</a:t>
            </a:r>
          </a:p>
        </p:txBody>
      </p:sp>
      <p:pic>
        <p:nvPicPr>
          <p:cNvPr id="1026" name="Picture 2" descr="На Иркутском заводе полимеров установили реактор полимеризации - ИН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910" y="1634837"/>
            <a:ext cx="5118725" cy="340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96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166255"/>
            <a:ext cx="12191999" cy="1320800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ТЕХНОЛОГИЧЕСКОГО ПРОЦЕССА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27" y="1648691"/>
            <a:ext cx="9060874" cy="5016790"/>
          </a:xfrm>
        </p:spPr>
      </p:pic>
    </p:spTree>
    <p:extLst>
      <p:ext uri="{BB962C8B-B14F-4D97-AF65-F5344CB8AC3E}">
        <p14:creationId xmlns:p14="http://schemas.microsoft.com/office/powerpoint/2010/main" val="418880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7116" y="249382"/>
            <a:ext cx="6714005" cy="3505200"/>
          </a:xfrm>
        </p:spPr>
        <p:txBody>
          <a:bodyPr>
            <a:normAutofit/>
          </a:bodyPr>
          <a:lstStyle/>
          <a:p>
            <a:r>
              <a:rPr lang="ru-RU" sz="4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СХЕМА РЕГУЛИРОВАНИЯ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120" y="137824"/>
            <a:ext cx="5008479" cy="6573162"/>
          </a:xfrm>
        </p:spPr>
      </p:pic>
    </p:spTree>
    <p:extLst>
      <p:ext uri="{BB962C8B-B14F-4D97-AF65-F5344CB8AC3E}">
        <p14:creationId xmlns:p14="http://schemas.microsoft.com/office/powerpoint/2010/main" val="159470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546" y="96982"/>
            <a:ext cx="11346873" cy="1634836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УСТОЙЧИВОСТИ СИСТЕМЫ АВТОМАТИЧЕСКОГО РЕГУЛИРОВАНИЯ</a:t>
            </a:r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766" y="1731818"/>
            <a:ext cx="8261015" cy="508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7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799" y="277091"/>
            <a:ext cx="4890656" cy="113607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ШКАФА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55" y="0"/>
            <a:ext cx="4738254" cy="6703051"/>
          </a:xfrm>
        </p:spPr>
      </p:pic>
      <p:pic>
        <p:nvPicPr>
          <p:cNvPr id="2050" name="Picture 2" descr="Шкафы управления дренажными насосами. Цена от 40 000 руб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17" y="1324274"/>
            <a:ext cx="4627419" cy="546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8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558702" cy="1320800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Датчик температуры SITRANS TF2</a:t>
            </a:r>
          </a:p>
        </p:txBody>
      </p:sp>
      <p:pic>
        <p:nvPicPr>
          <p:cNvPr id="4" name="Объект 3" descr="7NG3140-.....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308" y="2272145"/>
            <a:ext cx="5583383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9691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7552" y="526472"/>
            <a:ext cx="8596668" cy="1320800"/>
          </a:xfrm>
        </p:spPr>
        <p:txBody>
          <a:bodyPr>
            <a:noAutofit/>
          </a:bodyPr>
          <a:lstStyle/>
          <a:p>
            <a:r>
              <a:rPr lang="ru-RU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ПЛК SIMATIC </a:t>
            </a:r>
            <a:r>
              <a:rPr lang="ru-RU" sz="5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S7-400</a:t>
            </a:r>
            <a:endParaRPr lang="ru-RU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 descr="Микроконтроллеры Simatic серии S7-400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906" y="2185914"/>
            <a:ext cx="6587488" cy="3979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4503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3298" y="2632364"/>
            <a:ext cx="8596668" cy="1320800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просмотр!</a:t>
            </a:r>
            <a:endParaRPr lang="ru-RU"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19005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64</Words>
  <Application>Microsoft Office PowerPoint</Application>
  <PresentationFormat>Широкоэкранный</PresentationFormat>
  <Paragraphs>18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Аспект</vt:lpstr>
      <vt:lpstr>Дипломный проект: автоматизация технологического узла полимеризации сэвилена</vt:lpstr>
      <vt:lpstr>Содержание</vt:lpstr>
      <vt:lpstr>ОПИСАНИЕ ТЕХНОЛОГИЧЕСКОГО ПРОЦЕССА</vt:lpstr>
      <vt:lpstr>АВТОМАТИЧЕСКАЯ СХЕМА РЕГУЛИРОВАНИЯ </vt:lpstr>
      <vt:lpstr>АНАЛИЗ УСТОЙЧИВОСТИ СИСТЕМЫ АВТОМАТИЧЕСКОГО РЕГУЛИРОВАНИЯ</vt:lpstr>
      <vt:lpstr>СХЕМА ШКАФА УПРАВЛЕНИЯ</vt:lpstr>
      <vt:lpstr>Датчик температуры SITRANS TF2</vt:lpstr>
      <vt:lpstr>ПЛК SIMATIC S7-400</vt:lpstr>
      <vt:lpstr>Спасибо за просмотр!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проект: автоматизация технологического узла полимеризации сэвилена</dc:title>
  <dc:creator>гуля измаилова</dc:creator>
  <cp:lastModifiedBy>гуля измаилова</cp:lastModifiedBy>
  <cp:revision>6</cp:revision>
  <dcterms:created xsi:type="dcterms:W3CDTF">2023-04-23T09:49:35Z</dcterms:created>
  <dcterms:modified xsi:type="dcterms:W3CDTF">2023-06-01T20:45:09Z</dcterms:modified>
</cp:coreProperties>
</file>