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7576923076923077E-2"/>
          <c:y val="3.3241440436574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Себестоимость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Беш кебаб</c:v>
                </c:pt>
                <c:pt idx="1">
                  <c:v>Уч-панжа из баранины</c:v>
                </c:pt>
                <c:pt idx="2">
                  <c:v>Дорадо на углях</c:v>
                </c:pt>
                <c:pt idx="3">
                  <c:v>Каре ягнёнка с цуккини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73.3</c:v>
                </c:pt>
                <c:pt idx="1">
                  <c:v>54.7</c:v>
                </c:pt>
                <c:pt idx="2">
                  <c:v>249.8</c:v>
                </c:pt>
                <c:pt idx="3">
                  <c:v>91.9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B-45DA-8ADC-5C45CBEF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17110841913992"/>
          <c:y val="5.7037025224714669E-2"/>
          <c:w val="0.36457248132444986"/>
          <c:h val="0.92018647749868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8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12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9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9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7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44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6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3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2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E79-EC31-48CD-9E48-653B106E226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56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2109" y="928254"/>
            <a:ext cx="10792691" cy="26737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Дипломный проект: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</a:rPr>
              <a:t>организация работы структурного подразделения специализированной закусочно-шашлычной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7914" y="441945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/>
              <a:t>Выполнила: …</a:t>
            </a:r>
          </a:p>
          <a:p>
            <a:pPr algn="r"/>
            <a:r>
              <a:rPr lang="ru-RU" sz="3200" dirty="0" smtClean="0"/>
              <a:t>Проверила: 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9450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02" y="1094509"/>
            <a:ext cx="11396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«Урюк»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БЕЗОПАСНОСТИ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КАЛЬКУЛЯЦИИ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БЛЮД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1009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</a:t>
            </a: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«Урюк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dirty="0"/>
          </a:p>
        </p:txBody>
      </p:sp>
      <p:pic>
        <p:nvPicPr>
          <p:cNvPr id="1026" name="Picture 2" descr="Ресторан Урюк в Казани по адресу улица Баумана 36: меню и телефон |  доставка еды (круглосуточно) в Казан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97088"/>
            <a:ext cx="5683831" cy="4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ryk.ru/img/logo-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8" y="2922875"/>
            <a:ext cx="5363663" cy="11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3236"/>
            <a:ext cx="9905998" cy="15101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endParaRPr lang="ru-RU" sz="4000" dirty="0"/>
          </a:p>
        </p:txBody>
      </p:sp>
      <p:pic>
        <p:nvPicPr>
          <p:cNvPr id="2056" name="Picture 8" descr="Мясорубка электрическая Galatec M-1001ZL Чёрный купить недорого в каталоге  интернет магазина Домотехника Фото отзывы обзоры описание Владивосток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74" y="2263342"/>
            <a:ext cx="4252407" cy="42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Баку 150x150 см тандыр фото фото -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39" y="2263341"/>
            <a:ext cx="5036733" cy="4252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7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54" y="299864"/>
            <a:ext cx="10676514" cy="147857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ОСНОВНЫХ 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/>
          </a:p>
        </p:txBody>
      </p:sp>
      <p:pic>
        <p:nvPicPr>
          <p:cNvPr id="3074" name="Picture 2" descr="Беш кебаб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2" y="1778434"/>
            <a:ext cx="5501922" cy="3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е ягнёнка с цуки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8" y="1761028"/>
            <a:ext cx="5501922" cy="3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2" y="88973"/>
            <a:ext cx="9905998" cy="124634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КАЛЬКУЛЯЦИИ 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18294"/>
              </p:ext>
            </p:extLst>
          </p:nvPr>
        </p:nvGraphicFramePr>
        <p:xfrm>
          <a:off x="1141411" y="1045028"/>
          <a:ext cx="9906000" cy="567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26" y="369136"/>
            <a:ext cx="10690369" cy="147857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dirty="0"/>
          </a:p>
        </p:txBody>
      </p:sp>
      <p:pic>
        <p:nvPicPr>
          <p:cNvPr id="4" name="Объект 3" descr="https://studbooks.net/imag_/8/186615/image00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61" y="1847706"/>
            <a:ext cx="9614048" cy="491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9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429" y="1967346"/>
            <a:ext cx="11909571" cy="1681162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59030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24</TotalTime>
  <Words>58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Контур</vt:lpstr>
      <vt:lpstr>Дипломный проект: организация работы структурного подразделения специализированной закусочно-шашлычной</vt:lpstr>
      <vt:lpstr>Содержание</vt:lpstr>
      <vt:lpstr>Ресторан «Урюк»</vt:lpstr>
      <vt:lpstr>НОВЫЕ ВИДА ОБОРУДОВАНИЯ И ИХ ТЕХНИКА БЕЗОПАСНОСТИ</vt:lpstr>
      <vt:lpstr>ХАРАКТЕРИСТИКА ОСНОВНЫХ БЛЮД</vt:lpstr>
      <vt:lpstr>РАСЧЕТ КАЛЬКУЛЯЦИИ БЛЮД</vt:lpstr>
      <vt:lpstr>ТЕХНОЛОГИЧЕСКИХ СХЕМ ПРИГОТОВЛЕНИЯ БЛЮД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организация работы структурного подразделения специализированной закусочно-шашлычной</dc:title>
  <dc:creator>гуля измаилова</dc:creator>
  <cp:lastModifiedBy>гуля измаилова</cp:lastModifiedBy>
  <cp:revision>3</cp:revision>
  <dcterms:created xsi:type="dcterms:W3CDTF">2023-06-03T11:03:17Z</dcterms:created>
  <dcterms:modified xsi:type="dcterms:W3CDTF">2023-06-03T11:27:35Z</dcterms:modified>
</cp:coreProperties>
</file>