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D32DE-C587-4BB4-9B42-32225C347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D12480-FB57-4BCA-A790-D2B2AEEF9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BB22F7-7351-4C4D-B005-BB50E666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ABFF2-842F-4A25-8D99-C276BC18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D66BC8-FA4C-48CA-9AA0-29904D38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91F515-8D9E-419C-93B5-74E68B03B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29650F-7678-47E9-BB86-A00F53B29DA3}"/>
              </a:ext>
            </a:extLst>
          </p:cNvPr>
          <p:cNvSpPr/>
          <p:nvPr/>
        </p:nvSpPr>
        <p:spPr>
          <a:xfrm>
            <a:off x="3154218" y="750455"/>
            <a:ext cx="5883563" cy="5883563"/>
          </a:xfrm>
          <a:prstGeom prst="rect">
            <a:avLst/>
          </a:prstGeom>
          <a:noFill/>
          <a:ln w="133350">
            <a:gradFill>
              <a:gsLst>
                <a:gs pos="0">
                  <a:schemeClr val="bg1"/>
                </a:gs>
                <a:gs pos="78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48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7448-8AC8-44CB-B515-BD51F9D6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6EE015-3299-4A49-A6A8-89F483316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6C6F69-FFEF-4F4F-8B1F-8F14C132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5B796-3481-4B0A-94C0-C966CB7D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D5AB32-9AA4-4A13-B1E9-BE640783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7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712585-DD27-4ECC-82E9-2863E764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BAE36B-B81E-485C-BD98-0A279E735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24669-DECE-4697-80C5-4ED6DD43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36729-634D-4E92-A93F-19D13C14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35AAE-CDB0-4B8E-B084-5C330A5A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61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62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0A4D2-8051-4279-B3FB-3CA46B65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047F80-3377-4131-B810-B371A6B0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77A62C-0589-4BC1-8552-BD3212E2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B48A44-5C95-431D-BEDA-BD9C8A60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CCB6E-966F-47C8-AFA3-E0E638D1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14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4B482-1384-4406-AFFC-41A28583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3CC646-04DC-4234-ACA1-0FDBEC9E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4F49E7-0F31-41A5-92F5-6D1EF66B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6C669-F498-4F70-8799-78B6B614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7218D-6A0D-431E-9507-97FBBC30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7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540B3-AA7D-40E8-AC40-F28D4455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4298F-1A39-4DD6-8078-2463E1A47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488C0D-A046-484D-80CE-35D92C68E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114CB6-FE69-4889-8BC2-295B988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DCD0D8-059B-4C08-97BA-C2290915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5C1CDB-FB51-4630-9E69-ABBA2B0F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70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A69B0-6E56-4E78-9D32-8A48D7CD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AB1E5-E6F7-4706-B86D-F232A8B61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1864E6-FE23-4253-9E3B-9CC9AAF49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348572-57E4-44C4-B8B3-D5E205498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498460-A4F0-43F0-B3D3-CD6C481D0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D7C19C-65FC-4423-B609-B0968BBD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C048A3-6594-41EE-9CEE-9E5A5412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0F59FB-4CFF-4384-81D7-16DD88AF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79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F6F23-6B16-4016-BFFC-EB5EEB2C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EFE579-8671-4B1B-97CC-B38F0758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3084F0-A3B3-461E-A156-AF3FB426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BACD9A-17D3-4257-8B5C-6B6E0FE6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700938-41F7-4A99-B30D-1211D91E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BCE5EC-3D3D-45BC-AFBF-435FB904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0FC80C-9582-4D86-BF3F-C9A1CDD6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69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6034C-2C24-4049-8716-DBB876D2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3CEE1-6E77-4CBA-9894-D6054ABD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06D4CF-1640-4E1B-B213-5094D71E7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B731C1-BD35-4F9F-AB22-2778DF76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9477ED-B20D-4D8C-8E7D-5422230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FF1234-6BD0-4250-AAFD-3055D32F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48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45F51-73D6-4D87-9FC1-5A256AF7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D57D84-4943-4631-B328-19C99544D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F45D08-BF4D-4410-BFF5-E61C7C2F8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E70F6C-7D03-4CC6-B14D-DCF7B5ED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6DDE95-7BEF-4207-A9FC-A30F495D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E163FE-DBAE-43D3-A78C-0CF4A423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72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97D71-7D8A-4E46-84E1-18363C9F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6A719F-44D3-402D-9A1A-7D668446D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116FF-9300-4788-A589-3AF34F5F4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104C-3C9D-4B62-9936-5C987D21D7C9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4C682-2382-484E-A355-4E54898A3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EAD61A-BB66-4F31-8081-339B66F31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EBD9DD-8203-46C9-ABBB-3F1CDD89EB5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39"/>
          <a:stretch/>
        </p:blipFill>
        <p:spPr>
          <a:xfrm>
            <a:off x="0" y="0"/>
            <a:ext cx="12192000" cy="1117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8582C0-ADA4-42DC-B357-E26838D99CA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2" b="73677"/>
          <a:stretch/>
        </p:blipFill>
        <p:spPr>
          <a:xfrm>
            <a:off x="0" y="1043711"/>
            <a:ext cx="12192000" cy="42764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99E676-D4A5-463A-A2B6-9E05A02390D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2" b="54753"/>
          <a:stretch/>
        </p:blipFill>
        <p:spPr>
          <a:xfrm>
            <a:off x="0" y="5320147"/>
            <a:ext cx="12192000" cy="153785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1FFB9A4-306A-4B76-AF08-E99DC70475B5}"/>
              </a:ext>
            </a:extLst>
          </p:cNvPr>
          <p:cNvSpPr/>
          <p:nvPr/>
        </p:nvSpPr>
        <p:spPr>
          <a:xfrm>
            <a:off x="300182" y="240147"/>
            <a:ext cx="11623963" cy="5883563"/>
          </a:xfrm>
          <a:prstGeom prst="rect">
            <a:avLst/>
          </a:prstGeom>
          <a:noFill/>
          <a:ln w="133350">
            <a:gradFill>
              <a:gsLst>
                <a:gs pos="0">
                  <a:schemeClr val="bg1"/>
                </a:gs>
                <a:gs pos="78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27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2510" y="249382"/>
            <a:ext cx="11277600" cy="326967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проект: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втоматизация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технологического узла разделения этан-этиленовой фракции в колонне К-303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24690" y="4106251"/>
            <a:ext cx="5638799" cy="1096899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Насыров Б.И.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.А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35527"/>
            <a:ext cx="8596668" cy="108065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2644" y="1316182"/>
            <a:ext cx="6956520" cy="47251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НАСТРОЕК РЕГУЛЯТОР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ЩИТА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ТЕХ.ПРОЦЕССА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</a:p>
        </p:txBody>
      </p:sp>
      <p:pic>
        <p:nvPicPr>
          <p:cNvPr id="4098" name="Picture 2" descr="Описание процесса ректификации. Ректификация, сущность процесса. Виды  ректификационных колон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121" y="601288"/>
            <a:ext cx="3626716" cy="544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9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66255"/>
            <a:ext cx="12191999" cy="132080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ПРОЦЕССА</a:t>
            </a:r>
          </a:p>
        </p:txBody>
      </p:sp>
      <p:pic>
        <p:nvPicPr>
          <p:cNvPr id="1026" name="Picture 2" descr="https://lh3.googleusercontent.com/8wISFxrjkay2LexNE_pWdOlj4x7tu3knfx_PTBBOK6F1XPwGfQ0PcD5AkMxrXr_gw-LXST7k1G47XtUEfvgLb8xSpojBNNV9Tgc5SXX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55" y="826655"/>
            <a:ext cx="8091055" cy="57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116" y="249382"/>
            <a:ext cx="6166811" cy="3505200"/>
          </a:xfrm>
        </p:spPr>
        <p:txBody>
          <a:bodyPr>
            <a:normAutofit/>
          </a:bodyPr>
          <a:lstStyle/>
          <a:p>
            <a:r>
              <a:rPr lang="ru-RU" sz="4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2050" name="Picture 2" descr="https://lh3.googleusercontent.com/5FP1Z5l62xMZo7RFlrmol9tTqSaM1TH_sIxCwcD6DTMPvxJyoECkq_hOZOlUM67PLnajnI3zBNGYMHpKIvrzfKOEACqGwYsmxNjZJQ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542" y="249382"/>
            <a:ext cx="4531330" cy="646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0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546" y="96982"/>
            <a:ext cx="11346873" cy="163483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66" y="1731818"/>
            <a:ext cx="8261015" cy="50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6341" y="304800"/>
            <a:ext cx="10127674" cy="9144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ЩИТА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endParaRPr lang="ru-RU" dirty="0"/>
          </a:p>
        </p:txBody>
      </p:sp>
      <p:pic>
        <p:nvPicPr>
          <p:cNvPr id="3074" name="Picture 2" descr="https://lh3.googleusercontent.com/xq9L0VF7Q8uSLz1uNEeRfxGIDYrQyfDAFnqhOH5GBxeUkNMViERbJaed43-7O17RSy4gf_ZjP3gqRJC2P8-vdjCfSJQQpjVcPuQEmtUZ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101" y="1219200"/>
            <a:ext cx="9348154" cy="547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78970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ПРОЦЕССА</a:t>
            </a:r>
            <a:endParaRPr lang="ru-RU" dirty="0"/>
          </a:p>
        </p:txBody>
      </p:sp>
      <p:pic>
        <p:nvPicPr>
          <p:cNvPr id="5122" name="Picture 2" descr="СИБУР пока не готовит проект расширения мощностей ЗапСибНефтехим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16" y="1409989"/>
            <a:ext cx="7887368" cy="473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9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428" y="526474"/>
            <a:ext cx="11014364" cy="817418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Технико-экономические показатели в строительстве: выявление проблемы и  предложения по решению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14" y="1537856"/>
            <a:ext cx="9328192" cy="504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79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062" y="2202873"/>
            <a:ext cx="11279138" cy="1320800"/>
          </a:xfrm>
        </p:spPr>
        <p:txBody>
          <a:bodyPr>
            <a:noAutofit/>
          </a:bodyPr>
          <a:lstStyle/>
          <a:p>
            <a:r>
              <a:rPr lang="ru-RU" sz="6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6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9005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965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powerpointbase.com-965</Template>
  <TotalTime>60</TotalTime>
  <Words>63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powerpointbase.com-965</vt:lpstr>
      <vt:lpstr>Дипломный проект: автоматизация технологического узла разделения этан-этиленовой фракции в колонне К-303</vt:lpstr>
      <vt:lpstr>Содержание</vt:lpstr>
      <vt:lpstr>ОПИСАНИЕ ТЕХНОЛОГИЧЕСКОГО ПРОЦЕССА</vt:lpstr>
      <vt:lpstr>АВТОМАТИЧЕСКАЯ СХЕМА РЕГУЛИРОВАНИЯ </vt:lpstr>
      <vt:lpstr>АНАЛИЗ УСТОЙЧИВОСТИ СИСТЕМЫ АВТОМАТИЧЕСКОГО РЕГУЛИРОВАНИЯ</vt:lpstr>
      <vt:lpstr>СХЕМА ЩИТА УПРАВЛЕНИЯ</vt:lpstr>
      <vt:lpstr>БЕЗОПАСНОСТЬ И ЭКОЛОГИЧНОСТЬ ТЕХ. ПРОЦЕССА</vt:lpstr>
      <vt:lpstr>ТЕХНИКО-ЭКОНОМИЧЕСКИЕ ПОКАЗАТЕЛИ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автоматизация технологического узла полимеризации сэвилена</dc:title>
  <dc:creator>гуля измаилова</dc:creator>
  <cp:lastModifiedBy>гуля измаилова</cp:lastModifiedBy>
  <cp:revision>8</cp:revision>
  <dcterms:created xsi:type="dcterms:W3CDTF">2023-04-23T09:49:35Z</dcterms:created>
  <dcterms:modified xsi:type="dcterms:W3CDTF">2023-05-14T21:16:38Z</dcterms:modified>
</cp:coreProperties>
</file>