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50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68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108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3751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943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046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85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061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37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43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69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25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69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16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61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23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88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C2A921E-EF9F-4B5A-A111-F78382A02B16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13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579863"/>
            <a:ext cx="9144000" cy="20157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 теме:</a:t>
            </a:r>
            <a:br>
              <a:rPr lang="ru-RU" dirty="0" smtClean="0"/>
            </a:b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РЕГУЛИРОВАНИЯ РАСХОДА ВОЗДУХА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702204"/>
            <a:ext cx="9144000" cy="1020337"/>
          </a:xfrm>
        </p:spPr>
        <p:txBody>
          <a:bodyPr/>
          <a:lstStyle/>
          <a:p>
            <a:pPr algn="r"/>
            <a:r>
              <a:rPr lang="ru-RU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  <a:r>
              <a:rPr lang="ru-RU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Мотыгуллин</a:t>
            </a:r>
            <a:r>
              <a:rPr lang="ru-RU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Н.Д.</a:t>
            </a:r>
            <a:endParaRPr lang="ru-RU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Руководители: </a:t>
            </a:r>
            <a:r>
              <a:rPr lang="ru-RU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Коткова</a:t>
            </a:r>
            <a:r>
              <a:rPr lang="ru-RU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Н.А. и Сергеева Г.А.</a:t>
            </a:r>
            <a:endParaRPr lang="ru-RU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995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4386" y="866931"/>
            <a:ext cx="8841058" cy="961869"/>
          </a:xfrm>
        </p:spPr>
        <p:txBody>
          <a:bodyPr/>
          <a:lstStyle/>
          <a:p>
            <a:r>
              <a:rPr lang="ru-RU" dirty="0"/>
              <a:t>Т</a:t>
            </a:r>
            <a:r>
              <a:rPr lang="ru-RU" dirty="0" smtClean="0"/>
              <a:t>ермоэлектрический </a:t>
            </a:r>
            <a:r>
              <a:rPr lang="ru-RU" dirty="0"/>
              <a:t>датчик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98" y="2040673"/>
            <a:ext cx="8029846" cy="4169343"/>
          </a:xfrm>
        </p:spPr>
      </p:pic>
    </p:spTree>
    <p:extLst>
      <p:ext uri="{BB962C8B-B14F-4D97-AF65-F5344CB8AC3E}">
        <p14:creationId xmlns:p14="http://schemas.microsoft.com/office/powerpoint/2010/main" val="3389545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 smtClean="0"/>
              <a:t>Устройство прибора </a:t>
            </a:r>
            <a:r>
              <a:rPr lang="en-US" dirty="0"/>
              <a:t>Rosemount</a:t>
            </a:r>
            <a:r>
              <a:rPr lang="ru-RU" dirty="0"/>
              <a:t> 0185</a:t>
            </a:r>
            <a:r>
              <a:rPr lang="en-US" dirty="0"/>
              <a:t>J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03" y="1853248"/>
            <a:ext cx="10058649" cy="3962497"/>
          </a:xfrm>
        </p:spPr>
      </p:pic>
    </p:spTree>
    <p:extLst>
      <p:ext uri="{BB962C8B-B14F-4D97-AF65-F5344CB8AC3E}">
        <p14:creationId xmlns:p14="http://schemas.microsoft.com/office/powerpoint/2010/main" val="3752601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65963" y="342822"/>
            <a:ext cx="4860073" cy="839207"/>
          </a:xfrm>
        </p:spPr>
        <p:txBody>
          <a:bodyPr/>
          <a:lstStyle/>
          <a:p>
            <a:pPr algn="ctr"/>
            <a:r>
              <a:rPr lang="ru-RU" dirty="0"/>
              <a:t>Методика поверки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233" y="1516740"/>
            <a:ext cx="7806318" cy="4539604"/>
          </a:xfrm>
        </p:spPr>
      </p:pic>
    </p:spTree>
    <p:extLst>
      <p:ext uri="{BB962C8B-B14F-4D97-AF65-F5344CB8AC3E}">
        <p14:creationId xmlns:p14="http://schemas.microsoft.com/office/powerpoint/2010/main" val="2327004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Калибровка и настройка прибора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7" y="1985033"/>
            <a:ext cx="9150157" cy="390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58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234" y="243925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01375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427349"/>
            <a:ext cx="10515600" cy="955402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1382751"/>
            <a:ext cx="10515600" cy="4706899"/>
          </a:xfrm>
        </p:spPr>
        <p:txBody>
          <a:bodyPr numCol="2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 объекта управления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схема автоматизации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Компоновка щитов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Рабочее место оператора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Устойчивость по Найквиста – система устойчивости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Показатели качества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Датчик давления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Устройство прибора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 поверки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Калибровка и настройка прибора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Калибровка прибора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прибора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471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Характеристика объекта управления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839" y="2152185"/>
            <a:ext cx="8279265" cy="4059044"/>
          </a:xfrm>
        </p:spPr>
      </p:pic>
    </p:spTree>
    <p:extLst>
      <p:ext uri="{BB962C8B-B14F-4D97-AF65-F5344CB8AC3E}">
        <p14:creationId xmlns:p14="http://schemas.microsoft.com/office/powerpoint/2010/main" val="1967651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424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Функциональная схема автоматизации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94" y="1059366"/>
            <a:ext cx="9831340" cy="5380927"/>
          </a:xfrm>
        </p:spPr>
      </p:pic>
    </p:spTree>
    <p:extLst>
      <p:ext uri="{BB962C8B-B14F-4D97-AF65-F5344CB8AC3E}">
        <p14:creationId xmlns:p14="http://schemas.microsoft.com/office/powerpoint/2010/main" val="1690123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Структурная схема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28" y="1663678"/>
            <a:ext cx="9204006" cy="4039826"/>
          </a:xfrm>
        </p:spPr>
      </p:pic>
    </p:spTree>
    <p:extLst>
      <p:ext uri="{BB962C8B-B14F-4D97-AF65-F5344CB8AC3E}">
        <p14:creationId xmlns:p14="http://schemas.microsoft.com/office/powerpoint/2010/main" val="2877051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Компоновка щитов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123" y="1315844"/>
            <a:ext cx="7953647" cy="5077522"/>
          </a:xfrm>
        </p:spPr>
      </p:pic>
    </p:spTree>
    <p:extLst>
      <p:ext uri="{BB962C8B-B14F-4D97-AF65-F5344CB8AC3E}">
        <p14:creationId xmlns:p14="http://schemas.microsoft.com/office/powerpoint/2010/main" val="3792205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11137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Рабочее место оператора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824" y="365125"/>
            <a:ext cx="6352054" cy="628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7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Определил устойчивость </a:t>
            </a:r>
            <a:r>
              <a:rPr lang="ru-RU" dirty="0" smtClean="0"/>
              <a:t>по критерию Найквиста – система </a:t>
            </a:r>
            <a:r>
              <a:rPr lang="ru-RU" dirty="0"/>
              <a:t>устойчивая.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17" y="2175301"/>
            <a:ext cx="7693773" cy="4560035"/>
          </a:xfrm>
        </p:spPr>
      </p:pic>
    </p:spTree>
    <p:extLst>
      <p:ext uri="{BB962C8B-B14F-4D97-AF65-F5344CB8AC3E}">
        <p14:creationId xmlns:p14="http://schemas.microsoft.com/office/powerpoint/2010/main" val="4075951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6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Показатели качества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46" y="1760551"/>
            <a:ext cx="8114138" cy="4319107"/>
          </a:xfrm>
        </p:spPr>
      </p:pic>
      <p:sp>
        <p:nvSpPr>
          <p:cNvPr id="5" name="TextBox 4"/>
          <p:cNvSpPr txBox="1"/>
          <p:nvPr/>
        </p:nvSpPr>
        <p:spPr>
          <a:xfrm>
            <a:off x="643106" y="1202990"/>
            <a:ext cx="631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ℇ = 0;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∞; N = 1; T = ∞; t</a:t>
            </a:r>
            <a:r>
              <a:rPr lang="ru-R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t</a:t>
            </a:r>
            <a:r>
              <a:rPr lang="ru-RU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9874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488</TotalTime>
  <Words>125</Words>
  <Application>Microsoft Office PowerPoint</Application>
  <PresentationFormat>Широкоэкранный</PresentationFormat>
  <Paragraphs>30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Times New Roman</vt:lpstr>
      <vt:lpstr>Wingdings 3</vt:lpstr>
      <vt:lpstr>Ион</vt:lpstr>
      <vt:lpstr>По теме: АВТОМАТИЗАЦИЯ РЕГУЛИРОВАНИЯ РАСХОДА ВОЗДУХА</vt:lpstr>
      <vt:lpstr>Содержание</vt:lpstr>
      <vt:lpstr>Характеристика объекта управления</vt:lpstr>
      <vt:lpstr>Функциональная схема автоматизации</vt:lpstr>
      <vt:lpstr>Структурная схема</vt:lpstr>
      <vt:lpstr>Компоновка щитов</vt:lpstr>
      <vt:lpstr>Рабочее место оператора</vt:lpstr>
      <vt:lpstr>Определил устойчивость по критерию Найквиста – система устойчивая.</vt:lpstr>
      <vt:lpstr>Показатели качества</vt:lpstr>
      <vt:lpstr>Термоэлектрический датчик</vt:lpstr>
      <vt:lpstr>Устройство прибора Rosemount 0185J </vt:lpstr>
      <vt:lpstr>Методика поверки</vt:lpstr>
      <vt:lpstr>Калибровка и настройка прибора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 теме: АВТОМАТИЗАЦИЯ РЕГУЛИРОВАНИЯ РАСХОДА ВОДЫ</dc:title>
  <dc:creator>гуля измаилова</dc:creator>
  <cp:lastModifiedBy>гуля измаилова</cp:lastModifiedBy>
  <cp:revision>28</cp:revision>
  <dcterms:created xsi:type="dcterms:W3CDTF">2022-04-29T16:17:47Z</dcterms:created>
  <dcterms:modified xsi:type="dcterms:W3CDTF">2022-05-11T07:18:41Z</dcterms:modified>
</cp:coreProperties>
</file>