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50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53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91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6666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68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983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920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681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11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71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29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61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15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64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88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94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85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307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79863"/>
            <a:ext cx="9144000" cy="20157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 теме:</a:t>
            </a:r>
            <a:br>
              <a:rPr lang="ru-RU" dirty="0" smtClean="0"/>
            </a:b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РЕГУЛИРОВАНИЯ РАСХОДА ВОЗДУХА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702204"/>
            <a:ext cx="9144000" cy="1020337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Мустафин А. А.</a:t>
            </a:r>
          </a:p>
          <a:p>
            <a:pPr algn="r"/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Руководители: </a:t>
            </a:r>
            <a:r>
              <a:rPr lang="ru-RU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Коткова</a:t>
            </a: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Н.А. и Сергеева Г.А.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95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386" y="866931"/>
            <a:ext cx="4269059" cy="2021235"/>
          </a:xfrm>
        </p:spPr>
        <p:txBody>
          <a:bodyPr/>
          <a:lstStyle/>
          <a:p>
            <a:r>
              <a:rPr lang="ru-RU" dirty="0" smtClean="0"/>
              <a:t>Датчик расхода ротаметр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030" y="1370149"/>
            <a:ext cx="7786565" cy="3915530"/>
          </a:xfrm>
        </p:spPr>
      </p:pic>
    </p:spTree>
    <p:extLst>
      <p:ext uri="{BB962C8B-B14F-4D97-AF65-F5344CB8AC3E}">
        <p14:creationId xmlns:p14="http://schemas.microsoft.com/office/powerpoint/2010/main" val="3389545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прибора ротаметра Н250 </a:t>
            </a:r>
            <a:r>
              <a:rPr lang="ru-RU" dirty="0"/>
              <a:t>М9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86" y="2145301"/>
            <a:ext cx="9226172" cy="4068050"/>
          </a:xfrm>
        </p:spPr>
      </p:pic>
    </p:spTree>
    <p:extLst>
      <p:ext uri="{BB962C8B-B14F-4D97-AF65-F5344CB8AC3E}">
        <p14:creationId xmlns:p14="http://schemas.microsoft.com/office/powerpoint/2010/main" val="3752601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5963" y="342822"/>
            <a:ext cx="4860073" cy="839207"/>
          </a:xfrm>
        </p:spPr>
        <p:txBody>
          <a:bodyPr/>
          <a:lstStyle/>
          <a:p>
            <a:pPr algn="ctr"/>
            <a:r>
              <a:rPr lang="ru-RU" dirty="0"/>
              <a:t>Методика поверки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876" y="1828799"/>
            <a:ext cx="7914246" cy="4466238"/>
          </a:xfrm>
        </p:spPr>
      </p:pic>
    </p:spTree>
    <p:extLst>
      <p:ext uri="{BB962C8B-B14F-4D97-AF65-F5344CB8AC3E}">
        <p14:creationId xmlns:p14="http://schemas.microsoft.com/office/powerpoint/2010/main" val="2327004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Калибровка и настройка прибора</a:t>
            </a:r>
          </a:p>
        </p:txBody>
      </p:sp>
      <p:pic>
        <p:nvPicPr>
          <p:cNvPr id="1026" name="Picture 2" descr="Регулятор универсальный ПТК У-30/АР-40-01-2P (2 ротаметра, алюминий) |  SVARMA.r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222" y="1853248"/>
            <a:ext cx="4640549" cy="464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258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234" y="243925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01375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427349"/>
            <a:ext cx="10515600" cy="955402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382751"/>
            <a:ext cx="10515600" cy="4706899"/>
          </a:xfrm>
        </p:spPr>
        <p:txBody>
          <a:bodyPr numCol="2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объекта управления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схема автоматизации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Компоновка щитов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Рабочее место оператора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Устойчивость по Найквиста – система устойчивости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Показатели качества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Датчик давления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 прибора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поверки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Калибровка и настройка прибора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Калибровка прибора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прибора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71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Характеристика объекта управления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72" y="1964760"/>
            <a:ext cx="8060295" cy="4369132"/>
          </a:xfrm>
        </p:spPr>
      </p:pic>
    </p:spTree>
    <p:extLst>
      <p:ext uri="{BB962C8B-B14F-4D97-AF65-F5344CB8AC3E}">
        <p14:creationId xmlns:p14="http://schemas.microsoft.com/office/powerpoint/2010/main" val="1967651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424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Функциональная схема автоматизации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9" y="1059366"/>
            <a:ext cx="11073161" cy="5712478"/>
          </a:xfrm>
        </p:spPr>
      </p:pic>
    </p:spTree>
    <p:extLst>
      <p:ext uri="{BB962C8B-B14F-4D97-AF65-F5344CB8AC3E}">
        <p14:creationId xmlns:p14="http://schemas.microsoft.com/office/powerpoint/2010/main" val="1690123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49657"/>
            <a:ext cx="10391060" cy="4560849"/>
          </a:xfrm>
        </p:spPr>
      </p:pic>
    </p:spTree>
    <p:extLst>
      <p:ext uri="{BB962C8B-B14F-4D97-AF65-F5344CB8AC3E}">
        <p14:creationId xmlns:p14="http://schemas.microsoft.com/office/powerpoint/2010/main" val="2877051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Компоновка щитов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03" y="1409590"/>
            <a:ext cx="7949338" cy="4805356"/>
          </a:xfrm>
        </p:spPr>
      </p:pic>
    </p:spTree>
    <p:extLst>
      <p:ext uri="{BB962C8B-B14F-4D97-AF65-F5344CB8AC3E}">
        <p14:creationId xmlns:p14="http://schemas.microsoft.com/office/powerpoint/2010/main" val="3792205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11137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Рабочее место оператора</a:t>
            </a:r>
            <a:endParaRPr lang="ru-RU" dirty="0"/>
          </a:p>
        </p:txBody>
      </p:sp>
      <p:pic>
        <p:nvPicPr>
          <p:cNvPr id="5" name="Рисунок 4" descr="C:\Users\guzel\OneDrive\Рабочий стол\Практика\Андрей\офис  оператора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639" y="365125"/>
            <a:ext cx="6432093" cy="6182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897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Определил устойчивость </a:t>
            </a:r>
            <a:r>
              <a:rPr lang="ru-RU" dirty="0" smtClean="0"/>
              <a:t>по критерию Найквиста – система </a:t>
            </a:r>
            <a:r>
              <a:rPr lang="ru-RU" dirty="0"/>
              <a:t>устойчивая.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51" y="2442931"/>
            <a:ext cx="10493957" cy="4195762"/>
          </a:xfrm>
        </p:spPr>
      </p:pic>
    </p:spTree>
    <p:extLst>
      <p:ext uri="{BB962C8B-B14F-4D97-AF65-F5344CB8AC3E}">
        <p14:creationId xmlns:p14="http://schemas.microsoft.com/office/powerpoint/2010/main" val="4075951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6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Показатели качества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3106" y="1202990"/>
            <a:ext cx="631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ℇ = 0;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0.88;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∞; N = 1; T = ∞; t</a:t>
            </a:r>
            <a:r>
              <a:rPr 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t</a:t>
            </a:r>
            <a:r>
              <a:rPr lang="ru-RU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7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83" y="1962615"/>
            <a:ext cx="8031247" cy="4274985"/>
          </a:xfrm>
        </p:spPr>
      </p:pic>
    </p:spTree>
    <p:extLst>
      <p:ext uri="{BB962C8B-B14F-4D97-AF65-F5344CB8AC3E}">
        <p14:creationId xmlns:p14="http://schemas.microsoft.com/office/powerpoint/2010/main" val="3989874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467</TotalTime>
  <Words>128</Words>
  <Application>Microsoft Office PowerPoint</Application>
  <PresentationFormat>Широкоэкранный</PresentationFormat>
  <Paragraphs>30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Ион</vt:lpstr>
      <vt:lpstr>По теме: АВТОМАТИЗАЦИЯ РЕГУЛИРОВАНИЯ РАСХОДА ВОЗДУХА</vt:lpstr>
      <vt:lpstr>Содержание</vt:lpstr>
      <vt:lpstr>Характеристика объекта управления</vt:lpstr>
      <vt:lpstr>Функциональная схема автоматизации</vt:lpstr>
      <vt:lpstr>Структурная схема</vt:lpstr>
      <vt:lpstr>Компоновка щитов</vt:lpstr>
      <vt:lpstr>Рабочее место оператора</vt:lpstr>
      <vt:lpstr>Определил устойчивость по критерию Найквиста – система устойчивая.</vt:lpstr>
      <vt:lpstr>Показатели качества</vt:lpstr>
      <vt:lpstr>Датчик расхода ротаметр</vt:lpstr>
      <vt:lpstr>Устройство прибора ротаметра Н250 М9</vt:lpstr>
      <vt:lpstr>Методика поверки</vt:lpstr>
      <vt:lpstr>Калибровка и настройка прибора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 теме: АВТОМАТИЗАЦИЯ РЕГУЛИРОВАНИЯ РАСХОДА ВОДЫ</dc:title>
  <dc:creator>гуля измаилова</dc:creator>
  <cp:lastModifiedBy>гуля измаилова</cp:lastModifiedBy>
  <cp:revision>26</cp:revision>
  <dcterms:created xsi:type="dcterms:W3CDTF">2022-04-29T16:17:47Z</dcterms:created>
  <dcterms:modified xsi:type="dcterms:W3CDTF">2022-05-11T07:25:36Z</dcterms:modified>
</cp:coreProperties>
</file>