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C2A921E-EF9F-4B5A-A111-F78382A02B16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60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71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2A921E-EF9F-4B5A-A111-F78382A02B16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029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2A921E-EF9F-4B5A-A111-F78382A02B16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238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2A921E-EF9F-4B5A-A111-F78382A02B16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609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179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08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595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2A921E-EF9F-4B5A-A111-F78382A02B16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02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2A921E-EF9F-4B5A-A111-F78382A02B16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03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10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16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14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9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21E-EF9F-4B5A-A111-F78382A02B16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86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A921E-EF9F-4B5A-A111-F78382A02B16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32D0D-659B-45DB-93DF-288D38505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850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79863"/>
            <a:ext cx="9144000" cy="2015700"/>
          </a:xfrm>
        </p:spPr>
        <p:txBody>
          <a:bodyPr>
            <a:normAutofit/>
          </a:bodyPr>
          <a:lstStyle/>
          <a:p>
            <a:r>
              <a:rPr lang="ru-RU" dirty="0" smtClean="0"/>
              <a:t>По теме:</a:t>
            </a:r>
            <a:br>
              <a:rPr lang="ru-RU" dirty="0" smtClean="0"/>
            </a:b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РЕГУЛИРОВАНИЯ РАСХОДА ВЯЗКОЙ ЖИДКОСТИ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702204"/>
            <a:ext cx="9144000" cy="1020337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  <a:r>
              <a:rPr lang="ru-RU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Хайдаров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И.</a:t>
            </a:r>
          </a:p>
          <a:p>
            <a:pPr algn="r"/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Руководители: </a:t>
            </a:r>
            <a:r>
              <a:rPr lang="ru-RU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Коткова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Н.А. и Сергеева Г.А.</a:t>
            </a:r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95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91399"/>
            <a:ext cx="4269059" cy="1325563"/>
          </a:xfrm>
        </p:spPr>
        <p:txBody>
          <a:bodyPr/>
          <a:lstStyle/>
          <a:p>
            <a:r>
              <a:rPr lang="ru-RU" dirty="0" smtClean="0"/>
              <a:t>Датчик расхода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731" y="1360592"/>
            <a:ext cx="4765172" cy="4994946"/>
          </a:xfrm>
        </p:spPr>
      </p:pic>
    </p:spTree>
    <p:extLst>
      <p:ext uri="{BB962C8B-B14F-4D97-AF65-F5344CB8AC3E}">
        <p14:creationId xmlns:p14="http://schemas.microsoft.com/office/powerpoint/2010/main" val="3389545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прибора </a:t>
            </a:r>
            <a:r>
              <a:rPr lang="en-US" dirty="0" smtClean="0"/>
              <a:t>BR250S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67" y="1471173"/>
            <a:ext cx="3306221" cy="4203386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428" y="1969468"/>
            <a:ext cx="6263298" cy="387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01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538" y="365125"/>
            <a:ext cx="11363091" cy="861509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внешних электрических соединений датчик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890" y="1998372"/>
            <a:ext cx="7764386" cy="4295775"/>
          </a:xfrm>
        </p:spPr>
      </p:pic>
      <p:sp>
        <p:nvSpPr>
          <p:cNvPr id="4" name="TextBox 3"/>
          <p:cNvSpPr txBox="1"/>
          <p:nvPr/>
        </p:nvSpPr>
        <p:spPr>
          <a:xfrm>
            <a:off x="773150" y="1226634"/>
            <a:ext cx="10580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Многоточечный режим работы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849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5963" y="342822"/>
            <a:ext cx="4860073" cy="83920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Методика поверки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38" y="1182029"/>
            <a:ext cx="8045321" cy="4996928"/>
          </a:xfrm>
        </p:spPr>
      </p:pic>
    </p:spTree>
    <p:extLst>
      <p:ext uri="{BB962C8B-B14F-4D97-AF65-F5344CB8AC3E}">
        <p14:creationId xmlns:p14="http://schemas.microsoft.com/office/powerpoint/2010/main" val="2327004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Калибровка и настройка прибора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64" y="1489966"/>
            <a:ext cx="5390833" cy="4919982"/>
          </a:xfrm>
        </p:spPr>
      </p:pic>
    </p:spTree>
    <p:extLst>
      <p:ext uri="{BB962C8B-B14F-4D97-AF65-F5344CB8AC3E}">
        <p14:creationId xmlns:p14="http://schemas.microsoft.com/office/powerpoint/2010/main" val="479258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234" y="243925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013753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427349"/>
            <a:ext cx="10515600" cy="955402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382751"/>
            <a:ext cx="10515600" cy="4706899"/>
          </a:xfrm>
        </p:spPr>
        <p:txBody>
          <a:bodyPr numCol="2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объекта управления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схема автоматизации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Компоновка щитов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Рабочее место оператора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Устойчивость по Найквиста – система устойчивости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Показатели качества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Датчик давления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 прибора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соединений датчиков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поверки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Калибровка и настройка прибора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Калибровка прибора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прибора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71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Характеристика объекта управления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75" y="2313878"/>
            <a:ext cx="7057039" cy="3674326"/>
          </a:xfrm>
        </p:spPr>
      </p:pic>
    </p:spTree>
    <p:extLst>
      <p:ext uri="{BB962C8B-B14F-4D97-AF65-F5344CB8AC3E}">
        <p14:creationId xmlns:p14="http://schemas.microsoft.com/office/powerpoint/2010/main" val="1967651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424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Функциональная схема автоматизации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59366"/>
            <a:ext cx="8894618" cy="5567179"/>
          </a:xfrm>
        </p:spPr>
      </p:pic>
    </p:spTree>
    <p:extLst>
      <p:ext uri="{BB962C8B-B14F-4D97-AF65-F5344CB8AC3E}">
        <p14:creationId xmlns:p14="http://schemas.microsoft.com/office/powerpoint/2010/main" val="1690123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Структурная схема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113" y="1902561"/>
            <a:ext cx="8709773" cy="3773410"/>
          </a:xfrm>
        </p:spPr>
      </p:pic>
    </p:spTree>
    <p:extLst>
      <p:ext uri="{BB962C8B-B14F-4D97-AF65-F5344CB8AC3E}">
        <p14:creationId xmlns:p14="http://schemas.microsoft.com/office/powerpoint/2010/main" val="2877051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Компоновка щитов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65" y="2193925"/>
            <a:ext cx="6036469" cy="4024313"/>
          </a:xfrm>
        </p:spPr>
      </p:pic>
    </p:spTree>
    <p:extLst>
      <p:ext uri="{BB962C8B-B14F-4D97-AF65-F5344CB8AC3E}">
        <p14:creationId xmlns:p14="http://schemas.microsoft.com/office/powerpoint/2010/main" val="3792205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11137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Рабочее место оператора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50" y="451688"/>
            <a:ext cx="6238582" cy="6022103"/>
          </a:xfrm>
        </p:spPr>
      </p:pic>
    </p:spTree>
    <p:extLst>
      <p:ext uri="{BB962C8B-B14F-4D97-AF65-F5344CB8AC3E}">
        <p14:creationId xmlns:p14="http://schemas.microsoft.com/office/powerpoint/2010/main" val="73897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Определил устойчивость </a:t>
            </a:r>
            <a:r>
              <a:rPr lang="ru-RU" dirty="0" smtClean="0"/>
              <a:t>по критерию Найквиста – система </a:t>
            </a:r>
            <a:r>
              <a:rPr lang="ru-RU" dirty="0"/>
              <a:t>устойчивая.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02" y="1690688"/>
            <a:ext cx="7776467" cy="5040966"/>
          </a:xfrm>
        </p:spPr>
      </p:pic>
    </p:spTree>
    <p:extLst>
      <p:ext uri="{BB962C8B-B14F-4D97-AF65-F5344CB8AC3E}">
        <p14:creationId xmlns:p14="http://schemas.microsoft.com/office/powerpoint/2010/main" val="4075951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636"/>
          </a:xfrm>
        </p:spPr>
        <p:txBody>
          <a:bodyPr>
            <a:normAutofit/>
          </a:bodyPr>
          <a:lstStyle/>
          <a:p>
            <a:r>
              <a:rPr lang="ru-RU" dirty="0" smtClean="0"/>
              <a:t>Показатели качества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67" y="1760551"/>
            <a:ext cx="8409065" cy="4476095"/>
          </a:xfrm>
        </p:spPr>
      </p:pic>
      <p:sp>
        <p:nvSpPr>
          <p:cNvPr id="5" name="TextBox 4"/>
          <p:cNvSpPr txBox="1"/>
          <p:nvPr/>
        </p:nvSpPr>
        <p:spPr>
          <a:xfrm>
            <a:off x="643106" y="1202990"/>
            <a:ext cx="631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ℇ = 0;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24;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∞; N = 1; T = ∞; t</a:t>
            </a:r>
            <a:r>
              <a:rPr lang="ru-R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t</a:t>
            </a:r>
            <a:r>
              <a:rPr lang="ru-RU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9874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487</TotalTime>
  <Words>134</Words>
  <Application>Microsoft Office PowerPoint</Application>
  <PresentationFormat>Широкоэкранный</PresentationFormat>
  <Paragraphs>33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Times New Roman</vt:lpstr>
      <vt:lpstr>След самолета</vt:lpstr>
      <vt:lpstr>По теме: АВТОМАТИЗАЦИЯ РЕГУЛИРОВАНИЯ РАСХОДА ВЯЗКОЙ ЖИДКОСТИ</vt:lpstr>
      <vt:lpstr>Содержание</vt:lpstr>
      <vt:lpstr>Характеристика объекта управления</vt:lpstr>
      <vt:lpstr>Функциональная схема автоматизации</vt:lpstr>
      <vt:lpstr>Структурная схема</vt:lpstr>
      <vt:lpstr>Компоновка щитов</vt:lpstr>
      <vt:lpstr>Рабочее место оператора</vt:lpstr>
      <vt:lpstr>Определил устойчивость по критерию Найквиста – система устойчивая.</vt:lpstr>
      <vt:lpstr>Показатели качества</vt:lpstr>
      <vt:lpstr>Датчик расхода</vt:lpstr>
      <vt:lpstr>Устройство прибора BR250S</vt:lpstr>
      <vt:lpstr>Схема внешних электрических соединений датчик</vt:lpstr>
      <vt:lpstr>Методика поверки</vt:lpstr>
      <vt:lpstr>Калибровка и настройка прибора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 теме: АВТОМАТИЗАЦИЯ РЕГУЛИРОВАНИЯ РАСХОДА ВОДЫ</dc:title>
  <dc:creator>гуля измаилова</dc:creator>
  <cp:lastModifiedBy>гуля измаилова</cp:lastModifiedBy>
  <cp:revision>24</cp:revision>
  <dcterms:created xsi:type="dcterms:W3CDTF">2022-04-29T16:17:47Z</dcterms:created>
  <dcterms:modified xsi:type="dcterms:W3CDTF">2022-05-13T14:07:49Z</dcterms:modified>
</cp:coreProperties>
</file>