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  <p:sldId id="27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636" autoAdjust="0"/>
  </p:normalViewPr>
  <p:slideViewPr>
    <p:cSldViewPr snapToGrid="0">
      <p:cViewPr varScale="1">
        <p:scale>
          <a:sx n="63" d="100"/>
          <a:sy n="63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C1926-B09B-4EC7-AA22-66B6EADDD838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5A7A4-211B-43EC-8962-208B7DC30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570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5A7A4-211B-43EC-8962-208B7DC3047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566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AD32DE-C587-4BB4-9B42-32225C347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D12480-FB57-4BCA-A790-D2B2AEEF9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BB22F7-7351-4C4D-B005-BB50E666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DABFF2-842F-4A25-8D99-C276BC18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D66BC8-FA4C-48CA-9AA0-29904D38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791F515-8D9E-419C-93B5-74E68B03BA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29650F-7678-47E9-BB86-A00F53B29DA3}"/>
              </a:ext>
            </a:extLst>
          </p:cNvPr>
          <p:cNvSpPr/>
          <p:nvPr/>
        </p:nvSpPr>
        <p:spPr>
          <a:xfrm>
            <a:off x="3154218" y="750455"/>
            <a:ext cx="5883563" cy="5883563"/>
          </a:xfrm>
          <a:prstGeom prst="rect">
            <a:avLst/>
          </a:prstGeom>
          <a:noFill/>
          <a:ln w="133350">
            <a:gradFill>
              <a:gsLst>
                <a:gs pos="0">
                  <a:schemeClr val="bg1"/>
                </a:gs>
                <a:gs pos="78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8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E7448-8AC8-44CB-B515-BD51F9D6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6EE015-3299-4A49-A6A8-89F483316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6C6F69-FFEF-4F4F-8B1F-8F14C1321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85B796-3481-4B0A-94C0-C966CB7D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D5AB32-9AA4-4A13-B1E9-BE640783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72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2712585-DD27-4ECC-82E9-2863E764A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BAE36B-B81E-485C-BD98-0A279E735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124669-DECE-4697-80C5-4ED6DD43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836729-634D-4E92-A93F-19D13C14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935AAE-CDB0-4B8E-B084-5C330A5A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20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00A4D2-8051-4279-B3FB-3CA46B65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047F80-3377-4131-B810-B371A6B0B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77A62C-0589-4BC1-8552-BD3212E2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B48A44-5C95-431D-BEDA-BD9C8A60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2CCB6E-966F-47C8-AFA3-E0E638D1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34B482-1384-4406-AFFC-41A285834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3CC646-04DC-4234-ACA1-0FDBEC9E1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4F49E7-0F31-41A5-92F5-6D1EF66B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A6C669-F498-4F70-8799-78B6B614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C7218D-6A0D-431E-9507-97FBBC30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7540B3-AA7D-40E8-AC40-F28D44556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44298F-1A39-4DD6-8078-2463E1A47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488C0D-A046-484D-80CE-35D92C68E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114CB6-FE69-4889-8BC2-295B9881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DCD0D8-059B-4C08-97BA-C2290915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5C1CDB-FB51-4630-9E69-ABBA2B0F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62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A69B0-6E56-4E78-9D32-8A48D7CD3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AAB1E5-E6F7-4706-B86D-F232A8B61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1864E6-FE23-4253-9E3B-9CC9AAF49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348572-57E4-44C4-B8B3-D5E205498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498460-A4F0-43F0-B3D3-CD6C481D0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3D7C19C-65FC-4423-B609-B0968BBD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0C048A3-6594-41EE-9CEE-9E5A54125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E0F59FB-4CFF-4384-81D7-16DD88AF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57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F6F23-6B16-4016-BFFC-EB5EEB2C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6EFE579-8671-4B1B-97CC-B38F0758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3084F0-A3B3-461E-A156-AF3FB4260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BACD9A-17D3-4257-8B5C-6B6E0FE6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69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2700938-41F7-4A99-B30D-1211D91E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BCE5EC-3D3D-45BC-AFBF-435FB904A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0FC80C-9582-4D86-BF3F-C9A1CDD6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77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66034C-2C24-4049-8716-DBB876D2B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53CEE1-6E77-4CBA-9894-D6054ABD4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06D4CF-1640-4E1B-B213-5094D71E7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B731C1-BD35-4F9F-AB22-2778DF76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9477ED-B20D-4D8C-8E7D-54222301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FF1234-6BD0-4250-AAFD-3055D32F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39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45F51-73D6-4D87-9FC1-5A256AF7A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2D57D84-4943-4631-B328-19C99544D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F45D08-BF4D-4410-BFF5-E61C7C2F8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E70F6C-7D03-4CC6-B14D-DCF7B5ED1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6DDE95-7BEF-4207-A9FC-A30F495D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E163FE-DBAE-43D3-A78C-0CF4A423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44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97D71-7D8A-4E46-84E1-18363C9FF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6A719F-44D3-402D-9A1A-7D668446D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5116FF-9300-4788-A589-3AF34F5F4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A921E-EF9F-4B5A-A111-F78382A02B16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E4C682-2382-484E-A355-4E54898A3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EAD61A-BB66-4F31-8081-339B66F31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EBD9DD-8203-46C9-ABBB-3F1CDD89EB5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39"/>
          <a:stretch/>
        </p:blipFill>
        <p:spPr>
          <a:xfrm>
            <a:off x="0" y="0"/>
            <a:ext cx="12192000" cy="11176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F8582C0-ADA4-42DC-B357-E26838D99CAF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2" b="73677"/>
          <a:stretch/>
        </p:blipFill>
        <p:spPr>
          <a:xfrm>
            <a:off x="0" y="1043711"/>
            <a:ext cx="12192000" cy="427643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A99E676-D4A5-463A-A2B6-9E05A02390D9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12" b="54753"/>
          <a:stretch/>
        </p:blipFill>
        <p:spPr>
          <a:xfrm>
            <a:off x="0" y="5320147"/>
            <a:ext cx="12192000" cy="153785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1FFB9A4-306A-4B76-AF08-E99DC70475B5}"/>
              </a:ext>
            </a:extLst>
          </p:cNvPr>
          <p:cNvSpPr/>
          <p:nvPr/>
        </p:nvSpPr>
        <p:spPr>
          <a:xfrm>
            <a:off x="300182" y="240147"/>
            <a:ext cx="11623963" cy="5883563"/>
          </a:xfrm>
          <a:prstGeom prst="rect">
            <a:avLst/>
          </a:prstGeom>
          <a:noFill/>
          <a:ln w="133350">
            <a:gradFill>
              <a:gsLst>
                <a:gs pos="0">
                  <a:schemeClr val="bg1"/>
                </a:gs>
                <a:gs pos="78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2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579863"/>
            <a:ext cx="9144000" cy="2015700"/>
          </a:xfrm>
        </p:spPr>
        <p:txBody>
          <a:bodyPr>
            <a:normAutofit/>
          </a:bodyPr>
          <a:lstStyle/>
          <a:p>
            <a:r>
              <a:rPr lang="ru-RU" dirty="0" smtClean="0"/>
              <a:t>По теме:</a:t>
            </a:r>
            <a:br>
              <a:rPr lang="ru-RU" dirty="0" smtClean="0"/>
            </a:b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РЕГУЛИРОВАНИЯ РАСХОДА ЖИДКОСТИ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702204"/>
            <a:ext cx="9144000" cy="1020337"/>
          </a:xfrm>
        </p:spPr>
        <p:txBody>
          <a:bodyPr/>
          <a:lstStyle/>
          <a:p>
            <a:pPr algn="r"/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Насыров Б. И.</a:t>
            </a:r>
          </a:p>
          <a:p>
            <a:pPr algn="r"/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Руководители: </a:t>
            </a:r>
            <a:r>
              <a:rPr lang="ru-RU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Коткова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Н.А. и 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Аксёнов В.А.</a:t>
            </a:r>
          </a:p>
        </p:txBody>
      </p:sp>
    </p:spTree>
    <p:extLst>
      <p:ext uri="{BB962C8B-B14F-4D97-AF65-F5344CB8AC3E}">
        <p14:creationId xmlns:p14="http://schemas.microsoft.com/office/powerpoint/2010/main" val="126299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234" y="243925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01375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427349"/>
            <a:ext cx="10515600" cy="955402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1382751"/>
            <a:ext cx="10515600" cy="4706899"/>
          </a:xfrm>
        </p:spPr>
        <p:txBody>
          <a:bodyPr numCol="2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технологического процесса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схема автоматизации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автоматического регулирования расхода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Спецификация</a:t>
            </a:r>
          </a:p>
          <a:p>
            <a:endParaRPr lang="ru-RU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Принципиальная электрическая схема насоса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прибора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Danfoss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EV250B DN22</a:t>
            </a:r>
            <a:endParaRPr lang="ru-RU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электрических соединений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Эксплуатация и обслуживание</a:t>
            </a:r>
          </a:p>
        </p:txBody>
      </p:sp>
    </p:spTree>
    <p:extLst>
      <p:ext uri="{BB962C8B-B14F-4D97-AF65-F5344CB8AC3E}">
        <p14:creationId xmlns:p14="http://schemas.microsoft.com/office/powerpoint/2010/main" val="202247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Функциональная схема автоматизации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3" y="1163782"/>
            <a:ext cx="11069782" cy="5574546"/>
          </a:xfrm>
        </p:spPr>
      </p:pic>
    </p:spTree>
    <p:extLst>
      <p:ext uri="{BB962C8B-B14F-4D97-AF65-F5344CB8AC3E}">
        <p14:creationId xmlns:p14="http://schemas.microsoft.com/office/powerpoint/2010/main" val="196765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4074" y="365126"/>
            <a:ext cx="11540836" cy="715530"/>
          </a:xfrm>
        </p:spPr>
        <p:txBody>
          <a:bodyPr>
            <a:normAutofit fontScale="9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автоматического регулирования расхода</a:t>
            </a: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37" y="1080656"/>
            <a:ext cx="11076710" cy="5666508"/>
          </a:xfrm>
        </p:spPr>
      </p:pic>
    </p:spTree>
    <p:extLst>
      <p:ext uri="{BB962C8B-B14F-4D97-AF65-F5344CB8AC3E}">
        <p14:creationId xmlns:p14="http://schemas.microsoft.com/office/powerpoint/2010/main" val="2877051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1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Спецификация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071854"/>
              </p:ext>
            </p:extLst>
          </p:nvPr>
        </p:nvGraphicFramePr>
        <p:xfrm>
          <a:off x="346364" y="1025237"/>
          <a:ext cx="11513127" cy="56296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6727">
                  <a:extLst>
                    <a:ext uri="{9D8B030D-6E8A-4147-A177-3AD203B41FA5}">
                      <a16:colId xmlns:a16="http://schemas.microsoft.com/office/drawing/2014/main" val="1366421887"/>
                    </a:ext>
                  </a:extLst>
                </a:gridCol>
                <a:gridCol w="1842654">
                  <a:extLst>
                    <a:ext uri="{9D8B030D-6E8A-4147-A177-3AD203B41FA5}">
                      <a16:colId xmlns:a16="http://schemas.microsoft.com/office/drawing/2014/main" val="525719384"/>
                    </a:ext>
                  </a:extLst>
                </a:gridCol>
                <a:gridCol w="2355273">
                  <a:extLst>
                    <a:ext uri="{9D8B030D-6E8A-4147-A177-3AD203B41FA5}">
                      <a16:colId xmlns:a16="http://schemas.microsoft.com/office/drawing/2014/main" val="1789198906"/>
                    </a:ext>
                  </a:extLst>
                </a:gridCol>
                <a:gridCol w="1454727">
                  <a:extLst>
                    <a:ext uri="{9D8B030D-6E8A-4147-A177-3AD203B41FA5}">
                      <a16:colId xmlns:a16="http://schemas.microsoft.com/office/drawing/2014/main" val="2175746394"/>
                    </a:ext>
                  </a:extLst>
                </a:gridCol>
                <a:gridCol w="1704110">
                  <a:extLst>
                    <a:ext uri="{9D8B030D-6E8A-4147-A177-3AD203B41FA5}">
                      <a16:colId xmlns:a16="http://schemas.microsoft.com/office/drawing/2014/main" val="1334504947"/>
                    </a:ext>
                  </a:extLst>
                </a:gridCol>
                <a:gridCol w="1939636">
                  <a:extLst>
                    <a:ext uri="{9D8B030D-6E8A-4147-A177-3AD203B41FA5}">
                      <a16:colId xmlns:a16="http://schemas.microsoft.com/office/drawing/2014/main" val="2729896495"/>
                    </a:ext>
                  </a:extLst>
                </a:gridCol>
              </a:tblGrid>
              <a:tr h="110836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позиции по функциональной схеме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14" marR="379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прибора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14" marR="379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Измерительные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параметры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14" marR="379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 точности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14" marR="379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Предел измерения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14" marR="379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Завод-изготовитель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14" marR="37914" marT="0" marB="0"/>
                </a:tc>
                <a:extLst>
                  <a:ext uri="{0D108BD9-81ED-4DB2-BD59-A6C34878D82A}">
                    <a16:rowId xmlns:a16="http://schemas.microsoft.com/office/drawing/2014/main" val="11139304"/>
                  </a:ext>
                </a:extLst>
              </a:tr>
              <a:tr h="452126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1-1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2-1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3-1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5-1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6-1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14" marR="379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LMP-331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FCS-G1/2A4P-LIX-H1141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AME-140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S-11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TR-30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 250B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14" marR="379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Температура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Температура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Температура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14" marR="379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±0,5 %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 0,2 %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 0,5%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 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,5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 2%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 0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,5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14" marR="379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… 1 М.В.С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… 150 см/с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… 100 </a:t>
                      </a:r>
                      <a:r>
                        <a:rPr lang="ru-RU" sz="1600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… 100 </a:t>
                      </a:r>
                      <a:r>
                        <a:rPr lang="ru-RU" sz="1600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… 160 </a:t>
                      </a:r>
                      <a:r>
                        <a:rPr lang="ru-RU" sz="1600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 20 м</a:t>
                      </a:r>
                      <a:r>
                        <a:rPr lang="en-US" sz="16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14" marR="379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BD Sensors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(Германия)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Turck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(Германия)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Danfoss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(Дания)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WIKA</a:t>
                      </a: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(Германия)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WIKA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(Германия)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Danfoss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(Дания)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14" marR="37914" marT="0" marB="0"/>
                </a:tc>
                <a:extLst>
                  <a:ext uri="{0D108BD9-81ED-4DB2-BD59-A6C34878D82A}">
                    <a16:rowId xmlns:a16="http://schemas.microsoft.com/office/drawing/2014/main" val="365805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20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4720" cy="854075"/>
          </a:xfrm>
        </p:spPr>
        <p:txBody>
          <a:bodyPr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Принципиальная электрическая схема насоса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1219200"/>
            <a:ext cx="11734800" cy="5273040"/>
          </a:xfrm>
        </p:spPr>
      </p:pic>
    </p:spTree>
    <p:extLst>
      <p:ext uri="{BB962C8B-B14F-4D97-AF65-F5344CB8AC3E}">
        <p14:creationId xmlns:p14="http://schemas.microsoft.com/office/powerpoint/2010/main" val="7389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8835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прибора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Danfoss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EV250B DN22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680" y="2262009"/>
            <a:ext cx="6522720" cy="4351338"/>
          </a:xfrm>
        </p:spPr>
      </p:pic>
      <p:sp>
        <p:nvSpPr>
          <p:cNvPr id="6" name="TextBox 5"/>
          <p:cNvSpPr txBox="1"/>
          <p:nvPr/>
        </p:nvSpPr>
        <p:spPr>
          <a:xfrm>
            <a:off x="0" y="1371600"/>
            <a:ext cx="66751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Диапазон расхода: 0,5 – 20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м3/ч.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Перепад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давления: 0 – 10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бар.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рабочей среды: -30 – 140 °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окружающей среды: До 80 °C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защиты катушки: До IP65.</a:t>
            </a:r>
          </a:p>
        </p:txBody>
      </p:sp>
    </p:spTree>
    <p:extLst>
      <p:ext uri="{BB962C8B-B14F-4D97-AF65-F5344CB8AC3E}">
        <p14:creationId xmlns:p14="http://schemas.microsoft.com/office/powerpoint/2010/main" val="407595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35281"/>
            <a:ext cx="10515600" cy="1066800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электрических соединений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2081"/>
            <a:ext cx="9866656" cy="4774882"/>
          </a:xfrm>
        </p:spPr>
      </p:pic>
    </p:spTree>
    <p:extLst>
      <p:ext uri="{BB962C8B-B14F-4D97-AF65-F5344CB8AC3E}">
        <p14:creationId xmlns:p14="http://schemas.microsoft.com/office/powerpoint/2010/main" val="338954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636"/>
          </a:xfrm>
        </p:spPr>
        <p:txBody>
          <a:bodyPr>
            <a:normAutofit fontScale="9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Эксплуатация и обслуживание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74" y="1014761"/>
            <a:ext cx="11066246" cy="5843239"/>
          </a:xfrm>
        </p:spPr>
      </p:pic>
    </p:spTree>
    <p:extLst>
      <p:ext uri="{BB962C8B-B14F-4D97-AF65-F5344CB8AC3E}">
        <p14:creationId xmlns:p14="http://schemas.microsoft.com/office/powerpoint/2010/main" val="39898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base.com-965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powerpointbase.com-965</Template>
  <TotalTime>592</TotalTime>
  <Words>145</Words>
  <Application>Microsoft Office PowerPoint</Application>
  <PresentationFormat>Широкоэкранный</PresentationFormat>
  <Paragraphs>132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powerpointbase.com-965</vt:lpstr>
      <vt:lpstr>По теме: АВТОМАТИЗАЦИЯ РЕГУЛИРОВАНИЯ РАСХОДА ЖИДКОСТИ</vt:lpstr>
      <vt:lpstr>Содержание</vt:lpstr>
      <vt:lpstr>Функциональная схема автоматизации</vt:lpstr>
      <vt:lpstr>Схема автоматического регулирования расхода</vt:lpstr>
      <vt:lpstr>Спецификация</vt:lpstr>
      <vt:lpstr>Принципиальная электрическая схема насоса</vt:lpstr>
      <vt:lpstr>Описание прибора Danfoss EV250B DN22</vt:lpstr>
      <vt:lpstr>Схема электрических соединений</vt:lpstr>
      <vt:lpstr>Эксплуатация и обслуживание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 теме: АВТОМАТИЗАЦИЯ РЕГУЛИРОВАНИЯ РАСХОДА ВОДЫ</dc:title>
  <dc:creator>гуля измаилова</dc:creator>
  <cp:lastModifiedBy>гуля измаилова</cp:lastModifiedBy>
  <cp:revision>30</cp:revision>
  <dcterms:created xsi:type="dcterms:W3CDTF">2022-04-29T16:17:47Z</dcterms:created>
  <dcterms:modified xsi:type="dcterms:W3CDTF">2022-05-30T19:58:51Z</dcterms:modified>
</cp:coreProperties>
</file>