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6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C8CC-E383-492C-A628-DF49DFB196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40519D-7AC0-4A81-9DCA-4CDCD49FAC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2F4430-818F-4879-9FE9-0EBABACDEEBC}"/>
              </a:ext>
            </a:extLst>
          </p:cNvPr>
          <p:cNvSpPr>
            <a:spLocks noGrp="1"/>
          </p:cNvSpPr>
          <p:nvPr>
            <p:ph type="dt" sz="half" idx="10"/>
          </p:nvPr>
        </p:nvSpPr>
        <p:spPr/>
        <p:txBody>
          <a:bodyPr/>
          <a:lstStyle/>
          <a:p>
            <a:fld id="{BD6F36BC-469A-4288-8F73-7103D020F189}" type="datetimeFigureOut">
              <a:rPr lang="en-US" smtClean="0"/>
              <a:t>9/11/2023</a:t>
            </a:fld>
            <a:endParaRPr lang="en-US"/>
          </a:p>
        </p:txBody>
      </p:sp>
      <p:sp>
        <p:nvSpPr>
          <p:cNvPr id="5" name="Footer Placeholder 4">
            <a:extLst>
              <a:ext uri="{FF2B5EF4-FFF2-40B4-BE49-F238E27FC236}">
                <a16:creationId xmlns:a16="http://schemas.microsoft.com/office/drawing/2014/main" id="{EF761CAF-E05E-48EF-A359-F67FB58B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4BF27-E66F-46BF-A192-362B0C0D94D3}"/>
              </a:ext>
            </a:extLst>
          </p:cNvPr>
          <p:cNvSpPr>
            <a:spLocks noGrp="1"/>
          </p:cNvSpPr>
          <p:nvPr>
            <p:ph type="sldNum" sz="quarter" idx="12"/>
          </p:nvPr>
        </p:nvSpPr>
        <p:spPr/>
        <p:txBody>
          <a:bodyPr/>
          <a:lstStyle/>
          <a:p>
            <a:fld id="{282DA340-9B31-44CF-9BF7-8B9806E81C67}" type="slidenum">
              <a:rPr lang="en-US" smtClean="0"/>
              <a:t>‹#›</a:t>
            </a:fld>
            <a:endParaRPr lang="en-US"/>
          </a:p>
        </p:txBody>
      </p:sp>
    </p:spTree>
    <p:extLst>
      <p:ext uri="{BB962C8B-B14F-4D97-AF65-F5344CB8AC3E}">
        <p14:creationId xmlns:p14="http://schemas.microsoft.com/office/powerpoint/2010/main" val="3588934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8581-A22C-44D3-B20E-44EDA2185C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A0C2E1-0B27-4AD8-B54E-4FA4D42F3D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30D49-A0E7-499D-88D8-8024F7F977FA}"/>
              </a:ext>
            </a:extLst>
          </p:cNvPr>
          <p:cNvSpPr>
            <a:spLocks noGrp="1"/>
          </p:cNvSpPr>
          <p:nvPr>
            <p:ph type="dt" sz="half" idx="10"/>
          </p:nvPr>
        </p:nvSpPr>
        <p:spPr/>
        <p:txBody>
          <a:bodyPr/>
          <a:lstStyle/>
          <a:p>
            <a:fld id="{BD6F36BC-469A-4288-8F73-7103D020F189}" type="datetimeFigureOut">
              <a:rPr lang="en-US" smtClean="0"/>
              <a:t>9/11/2023</a:t>
            </a:fld>
            <a:endParaRPr lang="en-US"/>
          </a:p>
        </p:txBody>
      </p:sp>
      <p:sp>
        <p:nvSpPr>
          <p:cNvPr id="5" name="Footer Placeholder 4">
            <a:extLst>
              <a:ext uri="{FF2B5EF4-FFF2-40B4-BE49-F238E27FC236}">
                <a16:creationId xmlns:a16="http://schemas.microsoft.com/office/drawing/2014/main" id="{1CFCB551-BCEB-4165-A37A-B8CF5448C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36137-0C47-4045-8C30-AB38909BD739}"/>
              </a:ext>
            </a:extLst>
          </p:cNvPr>
          <p:cNvSpPr>
            <a:spLocks noGrp="1"/>
          </p:cNvSpPr>
          <p:nvPr>
            <p:ph type="sldNum" sz="quarter" idx="12"/>
          </p:nvPr>
        </p:nvSpPr>
        <p:spPr/>
        <p:txBody>
          <a:bodyPr/>
          <a:lstStyle/>
          <a:p>
            <a:fld id="{282DA340-9B31-44CF-9BF7-8B9806E81C67}" type="slidenum">
              <a:rPr lang="en-US" smtClean="0"/>
              <a:t>‹#›</a:t>
            </a:fld>
            <a:endParaRPr lang="en-US"/>
          </a:p>
        </p:txBody>
      </p:sp>
    </p:spTree>
    <p:extLst>
      <p:ext uri="{BB962C8B-B14F-4D97-AF65-F5344CB8AC3E}">
        <p14:creationId xmlns:p14="http://schemas.microsoft.com/office/powerpoint/2010/main" val="2950818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2B6BF-D279-43A1-AC4E-15D5CC9C60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E103E9-5B1C-46B7-93C1-0EA1A43B4F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2CFBBE-C10D-4DC7-8729-B42467B2B4B2}"/>
              </a:ext>
            </a:extLst>
          </p:cNvPr>
          <p:cNvSpPr>
            <a:spLocks noGrp="1"/>
          </p:cNvSpPr>
          <p:nvPr>
            <p:ph type="dt" sz="half" idx="10"/>
          </p:nvPr>
        </p:nvSpPr>
        <p:spPr/>
        <p:txBody>
          <a:bodyPr/>
          <a:lstStyle/>
          <a:p>
            <a:fld id="{BD6F36BC-469A-4288-8F73-7103D020F189}" type="datetimeFigureOut">
              <a:rPr lang="en-US" smtClean="0"/>
              <a:t>9/11/2023</a:t>
            </a:fld>
            <a:endParaRPr lang="en-US"/>
          </a:p>
        </p:txBody>
      </p:sp>
      <p:sp>
        <p:nvSpPr>
          <p:cNvPr id="5" name="Footer Placeholder 4">
            <a:extLst>
              <a:ext uri="{FF2B5EF4-FFF2-40B4-BE49-F238E27FC236}">
                <a16:creationId xmlns:a16="http://schemas.microsoft.com/office/drawing/2014/main" id="{2ED989EE-9225-401C-B3B2-60C4AECB0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2F3BB-1C60-451A-843C-AEA77AB98FBE}"/>
              </a:ext>
            </a:extLst>
          </p:cNvPr>
          <p:cNvSpPr>
            <a:spLocks noGrp="1"/>
          </p:cNvSpPr>
          <p:nvPr>
            <p:ph type="sldNum" sz="quarter" idx="12"/>
          </p:nvPr>
        </p:nvSpPr>
        <p:spPr/>
        <p:txBody>
          <a:bodyPr/>
          <a:lstStyle/>
          <a:p>
            <a:fld id="{282DA340-9B31-44CF-9BF7-8B9806E81C67}" type="slidenum">
              <a:rPr lang="en-US" smtClean="0"/>
              <a:t>‹#›</a:t>
            </a:fld>
            <a:endParaRPr lang="en-US"/>
          </a:p>
        </p:txBody>
      </p:sp>
    </p:spTree>
    <p:extLst>
      <p:ext uri="{BB962C8B-B14F-4D97-AF65-F5344CB8AC3E}">
        <p14:creationId xmlns:p14="http://schemas.microsoft.com/office/powerpoint/2010/main" val="106921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C63B-ABD3-4E50-A8D6-19F91795AF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583FAC-2AE6-45A7-B8FB-7B6DB5C7F7B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39C27-A7F3-4555-BAA1-6F22189853DE}"/>
              </a:ext>
            </a:extLst>
          </p:cNvPr>
          <p:cNvSpPr>
            <a:spLocks noGrp="1"/>
          </p:cNvSpPr>
          <p:nvPr>
            <p:ph type="dt" sz="half" idx="10"/>
          </p:nvPr>
        </p:nvSpPr>
        <p:spPr/>
        <p:txBody>
          <a:bodyPr/>
          <a:lstStyle/>
          <a:p>
            <a:fld id="{BD6F36BC-469A-4288-8F73-7103D020F189}" type="datetimeFigureOut">
              <a:rPr lang="en-US" smtClean="0"/>
              <a:t>9/11/2023</a:t>
            </a:fld>
            <a:endParaRPr lang="en-US"/>
          </a:p>
        </p:txBody>
      </p:sp>
      <p:sp>
        <p:nvSpPr>
          <p:cNvPr id="5" name="Footer Placeholder 4">
            <a:extLst>
              <a:ext uri="{FF2B5EF4-FFF2-40B4-BE49-F238E27FC236}">
                <a16:creationId xmlns:a16="http://schemas.microsoft.com/office/drawing/2014/main" id="{E36FCE74-BFE9-48CB-AAC6-FDD06B950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78390-1AAE-46E2-8889-9EC5FD2824E5}"/>
              </a:ext>
            </a:extLst>
          </p:cNvPr>
          <p:cNvSpPr>
            <a:spLocks noGrp="1"/>
          </p:cNvSpPr>
          <p:nvPr>
            <p:ph type="sldNum" sz="quarter" idx="12"/>
          </p:nvPr>
        </p:nvSpPr>
        <p:spPr/>
        <p:txBody>
          <a:bodyPr/>
          <a:lstStyle/>
          <a:p>
            <a:fld id="{282DA340-9B31-44CF-9BF7-8B9806E81C67}" type="slidenum">
              <a:rPr lang="en-US" smtClean="0"/>
              <a:t>‹#›</a:t>
            </a:fld>
            <a:endParaRPr lang="en-US"/>
          </a:p>
        </p:txBody>
      </p:sp>
    </p:spTree>
    <p:extLst>
      <p:ext uri="{BB962C8B-B14F-4D97-AF65-F5344CB8AC3E}">
        <p14:creationId xmlns:p14="http://schemas.microsoft.com/office/powerpoint/2010/main" val="26282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81911-F464-4A94-A0C7-D74B7293C6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A7F577-75CB-4D58-AB9D-521C5ADC17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6CDB80-2248-44A5-B43C-226CDB620434}"/>
              </a:ext>
            </a:extLst>
          </p:cNvPr>
          <p:cNvSpPr>
            <a:spLocks noGrp="1"/>
          </p:cNvSpPr>
          <p:nvPr>
            <p:ph type="dt" sz="half" idx="10"/>
          </p:nvPr>
        </p:nvSpPr>
        <p:spPr/>
        <p:txBody>
          <a:bodyPr/>
          <a:lstStyle/>
          <a:p>
            <a:fld id="{BD6F36BC-469A-4288-8F73-7103D020F189}" type="datetimeFigureOut">
              <a:rPr lang="en-US" smtClean="0"/>
              <a:t>9/11/2023</a:t>
            </a:fld>
            <a:endParaRPr lang="en-US"/>
          </a:p>
        </p:txBody>
      </p:sp>
      <p:sp>
        <p:nvSpPr>
          <p:cNvPr id="5" name="Footer Placeholder 4">
            <a:extLst>
              <a:ext uri="{FF2B5EF4-FFF2-40B4-BE49-F238E27FC236}">
                <a16:creationId xmlns:a16="http://schemas.microsoft.com/office/drawing/2014/main" id="{99957858-C54F-4219-82DC-7EA519D72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4E4B2-D118-4093-9896-AEEB4E4F06F7}"/>
              </a:ext>
            </a:extLst>
          </p:cNvPr>
          <p:cNvSpPr>
            <a:spLocks noGrp="1"/>
          </p:cNvSpPr>
          <p:nvPr>
            <p:ph type="sldNum" sz="quarter" idx="12"/>
          </p:nvPr>
        </p:nvSpPr>
        <p:spPr/>
        <p:txBody>
          <a:bodyPr/>
          <a:lstStyle/>
          <a:p>
            <a:fld id="{282DA340-9B31-44CF-9BF7-8B9806E81C67}" type="slidenum">
              <a:rPr lang="en-US" smtClean="0"/>
              <a:t>‹#›</a:t>
            </a:fld>
            <a:endParaRPr lang="en-US"/>
          </a:p>
        </p:txBody>
      </p:sp>
    </p:spTree>
    <p:extLst>
      <p:ext uri="{BB962C8B-B14F-4D97-AF65-F5344CB8AC3E}">
        <p14:creationId xmlns:p14="http://schemas.microsoft.com/office/powerpoint/2010/main" val="352966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F948-B1C6-4B39-939D-EA42D97DE8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EA9D31-27C5-48D1-8900-2E28F5148BA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292F4A-E97B-4CA5-AEA9-12E67CB310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77F903-A2BF-4D9E-938D-9AD129F56D0E}"/>
              </a:ext>
            </a:extLst>
          </p:cNvPr>
          <p:cNvSpPr>
            <a:spLocks noGrp="1"/>
          </p:cNvSpPr>
          <p:nvPr>
            <p:ph type="dt" sz="half" idx="10"/>
          </p:nvPr>
        </p:nvSpPr>
        <p:spPr/>
        <p:txBody>
          <a:bodyPr/>
          <a:lstStyle/>
          <a:p>
            <a:fld id="{BD6F36BC-469A-4288-8F73-7103D020F189}" type="datetimeFigureOut">
              <a:rPr lang="en-US" smtClean="0"/>
              <a:t>9/11/2023</a:t>
            </a:fld>
            <a:endParaRPr lang="en-US"/>
          </a:p>
        </p:txBody>
      </p:sp>
      <p:sp>
        <p:nvSpPr>
          <p:cNvPr id="6" name="Footer Placeholder 5">
            <a:extLst>
              <a:ext uri="{FF2B5EF4-FFF2-40B4-BE49-F238E27FC236}">
                <a16:creationId xmlns:a16="http://schemas.microsoft.com/office/drawing/2014/main" id="{5C56759A-2665-4BBB-A041-210712144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25876D-2DAA-4189-AD85-774981A738FA}"/>
              </a:ext>
            </a:extLst>
          </p:cNvPr>
          <p:cNvSpPr>
            <a:spLocks noGrp="1"/>
          </p:cNvSpPr>
          <p:nvPr>
            <p:ph type="sldNum" sz="quarter" idx="12"/>
          </p:nvPr>
        </p:nvSpPr>
        <p:spPr/>
        <p:txBody>
          <a:bodyPr/>
          <a:lstStyle/>
          <a:p>
            <a:fld id="{282DA340-9B31-44CF-9BF7-8B9806E81C67}" type="slidenum">
              <a:rPr lang="en-US" smtClean="0"/>
              <a:t>‹#›</a:t>
            </a:fld>
            <a:endParaRPr lang="en-US"/>
          </a:p>
        </p:txBody>
      </p:sp>
    </p:spTree>
    <p:extLst>
      <p:ext uri="{BB962C8B-B14F-4D97-AF65-F5344CB8AC3E}">
        <p14:creationId xmlns:p14="http://schemas.microsoft.com/office/powerpoint/2010/main" val="195918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3850-656C-4126-951B-AA49F1C45F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E17B2C-6D4B-4479-9219-B667040C6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381DD5-C606-4335-92FA-FAFA68E86CD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00DC35-716A-4810-8E7E-7D97D98DA0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2CBDC2-5AC8-4F84-8C42-B7F95DB42C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C4B88B-D061-43BC-BCD7-347B3F67098B}"/>
              </a:ext>
            </a:extLst>
          </p:cNvPr>
          <p:cNvSpPr>
            <a:spLocks noGrp="1"/>
          </p:cNvSpPr>
          <p:nvPr>
            <p:ph type="dt" sz="half" idx="10"/>
          </p:nvPr>
        </p:nvSpPr>
        <p:spPr/>
        <p:txBody>
          <a:bodyPr/>
          <a:lstStyle/>
          <a:p>
            <a:fld id="{BD6F36BC-469A-4288-8F73-7103D020F189}" type="datetimeFigureOut">
              <a:rPr lang="en-US" smtClean="0"/>
              <a:t>9/11/2023</a:t>
            </a:fld>
            <a:endParaRPr lang="en-US"/>
          </a:p>
        </p:txBody>
      </p:sp>
      <p:sp>
        <p:nvSpPr>
          <p:cNvPr id="8" name="Footer Placeholder 7">
            <a:extLst>
              <a:ext uri="{FF2B5EF4-FFF2-40B4-BE49-F238E27FC236}">
                <a16:creationId xmlns:a16="http://schemas.microsoft.com/office/drawing/2014/main" id="{FF006EE4-99A7-433F-94B1-B7E1017576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5B9C22-FA26-4C4A-A3E4-FCEA4E9D0BF2}"/>
              </a:ext>
            </a:extLst>
          </p:cNvPr>
          <p:cNvSpPr>
            <a:spLocks noGrp="1"/>
          </p:cNvSpPr>
          <p:nvPr>
            <p:ph type="sldNum" sz="quarter" idx="12"/>
          </p:nvPr>
        </p:nvSpPr>
        <p:spPr/>
        <p:txBody>
          <a:bodyPr/>
          <a:lstStyle/>
          <a:p>
            <a:fld id="{282DA340-9B31-44CF-9BF7-8B9806E81C67}" type="slidenum">
              <a:rPr lang="en-US" smtClean="0"/>
              <a:t>‹#›</a:t>
            </a:fld>
            <a:endParaRPr lang="en-US"/>
          </a:p>
        </p:txBody>
      </p:sp>
    </p:spTree>
    <p:extLst>
      <p:ext uri="{BB962C8B-B14F-4D97-AF65-F5344CB8AC3E}">
        <p14:creationId xmlns:p14="http://schemas.microsoft.com/office/powerpoint/2010/main" val="2697869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4443-0092-43DB-82B9-6C21566183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3C3B18-3645-4C81-A1E1-98CB96464708}"/>
              </a:ext>
            </a:extLst>
          </p:cNvPr>
          <p:cNvSpPr>
            <a:spLocks noGrp="1"/>
          </p:cNvSpPr>
          <p:nvPr>
            <p:ph type="dt" sz="half" idx="10"/>
          </p:nvPr>
        </p:nvSpPr>
        <p:spPr/>
        <p:txBody>
          <a:bodyPr/>
          <a:lstStyle/>
          <a:p>
            <a:fld id="{BD6F36BC-469A-4288-8F73-7103D020F189}" type="datetimeFigureOut">
              <a:rPr lang="en-US" smtClean="0"/>
              <a:t>9/11/2023</a:t>
            </a:fld>
            <a:endParaRPr lang="en-US"/>
          </a:p>
        </p:txBody>
      </p:sp>
      <p:sp>
        <p:nvSpPr>
          <p:cNvPr id="4" name="Footer Placeholder 3">
            <a:extLst>
              <a:ext uri="{FF2B5EF4-FFF2-40B4-BE49-F238E27FC236}">
                <a16:creationId xmlns:a16="http://schemas.microsoft.com/office/drawing/2014/main" id="{1679F4B8-046F-42C8-92D6-0254DE85D3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928C91-C342-48C8-85A1-ADC970E79654}"/>
              </a:ext>
            </a:extLst>
          </p:cNvPr>
          <p:cNvSpPr>
            <a:spLocks noGrp="1"/>
          </p:cNvSpPr>
          <p:nvPr>
            <p:ph type="sldNum" sz="quarter" idx="12"/>
          </p:nvPr>
        </p:nvSpPr>
        <p:spPr/>
        <p:txBody>
          <a:bodyPr/>
          <a:lstStyle/>
          <a:p>
            <a:fld id="{282DA340-9B31-44CF-9BF7-8B9806E81C67}" type="slidenum">
              <a:rPr lang="en-US" smtClean="0"/>
              <a:t>‹#›</a:t>
            </a:fld>
            <a:endParaRPr lang="en-US"/>
          </a:p>
        </p:txBody>
      </p:sp>
    </p:spTree>
    <p:extLst>
      <p:ext uri="{BB962C8B-B14F-4D97-AF65-F5344CB8AC3E}">
        <p14:creationId xmlns:p14="http://schemas.microsoft.com/office/powerpoint/2010/main" val="4249494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195DC-849B-49C8-AB34-4FBF97F27E02}"/>
              </a:ext>
            </a:extLst>
          </p:cNvPr>
          <p:cNvSpPr>
            <a:spLocks noGrp="1"/>
          </p:cNvSpPr>
          <p:nvPr>
            <p:ph type="dt" sz="half" idx="10"/>
          </p:nvPr>
        </p:nvSpPr>
        <p:spPr/>
        <p:txBody>
          <a:bodyPr/>
          <a:lstStyle/>
          <a:p>
            <a:fld id="{BD6F36BC-469A-4288-8F73-7103D020F189}" type="datetimeFigureOut">
              <a:rPr lang="en-US" smtClean="0"/>
              <a:t>9/11/2023</a:t>
            </a:fld>
            <a:endParaRPr lang="en-US"/>
          </a:p>
        </p:txBody>
      </p:sp>
      <p:sp>
        <p:nvSpPr>
          <p:cNvPr id="3" name="Footer Placeholder 2">
            <a:extLst>
              <a:ext uri="{FF2B5EF4-FFF2-40B4-BE49-F238E27FC236}">
                <a16:creationId xmlns:a16="http://schemas.microsoft.com/office/drawing/2014/main" id="{0A4AFCA2-615F-40B3-BB7F-3FBAD53E62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D79E99-0D9F-4F1E-84E6-9B20074E2581}"/>
              </a:ext>
            </a:extLst>
          </p:cNvPr>
          <p:cNvSpPr>
            <a:spLocks noGrp="1"/>
          </p:cNvSpPr>
          <p:nvPr>
            <p:ph type="sldNum" sz="quarter" idx="12"/>
          </p:nvPr>
        </p:nvSpPr>
        <p:spPr/>
        <p:txBody>
          <a:bodyPr/>
          <a:lstStyle/>
          <a:p>
            <a:fld id="{282DA340-9B31-44CF-9BF7-8B9806E81C67}" type="slidenum">
              <a:rPr lang="en-US" smtClean="0"/>
              <a:t>‹#›</a:t>
            </a:fld>
            <a:endParaRPr lang="en-US"/>
          </a:p>
        </p:txBody>
      </p:sp>
    </p:spTree>
    <p:extLst>
      <p:ext uri="{BB962C8B-B14F-4D97-AF65-F5344CB8AC3E}">
        <p14:creationId xmlns:p14="http://schemas.microsoft.com/office/powerpoint/2010/main" val="48885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42D2-16B2-4FD7-B351-DB840EB2C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BADE12-345F-4F12-BA0F-FF422268D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F3F1DA-C7C6-4128-9A01-8CF7915B3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BC3BCA-EB4A-4613-9568-4E2DF2A9DD39}"/>
              </a:ext>
            </a:extLst>
          </p:cNvPr>
          <p:cNvSpPr>
            <a:spLocks noGrp="1"/>
          </p:cNvSpPr>
          <p:nvPr>
            <p:ph type="dt" sz="half" idx="10"/>
          </p:nvPr>
        </p:nvSpPr>
        <p:spPr/>
        <p:txBody>
          <a:bodyPr/>
          <a:lstStyle/>
          <a:p>
            <a:fld id="{BD6F36BC-469A-4288-8F73-7103D020F189}" type="datetimeFigureOut">
              <a:rPr lang="en-US" smtClean="0"/>
              <a:t>9/11/2023</a:t>
            </a:fld>
            <a:endParaRPr lang="en-US"/>
          </a:p>
        </p:txBody>
      </p:sp>
      <p:sp>
        <p:nvSpPr>
          <p:cNvPr id="6" name="Footer Placeholder 5">
            <a:extLst>
              <a:ext uri="{FF2B5EF4-FFF2-40B4-BE49-F238E27FC236}">
                <a16:creationId xmlns:a16="http://schemas.microsoft.com/office/drawing/2014/main" id="{E21FADBF-0870-4913-B40C-695D7CA26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8766-DF14-49D1-8369-BD13FCB233E2}"/>
              </a:ext>
            </a:extLst>
          </p:cNvPr>
          <p:cNvSpPr>
            <a:spLocks noGrp="1"/>
          </p:cNvSpPr>
          <p:nvPr>
            <p:ph type="sldNum" sz="quarter" idx="12"/>
          </p:nvPr>
        </p:nvSpPr>
        <p:spPr/>
        <p:txBody>
          <a:bodyPr/>
          <a:lstStyle/>
          <a:p>
            <a:fld id="{282DA340-9B31-44CF-9BF7-8B9806E81C67}" type="slidenum">
              <a:rPr lang="en-US" smtClean="0"/>
              <a:t>‹#›</a:t>
            </a:fld>
            <a:endParaRPr lang="en-US"/>
          </a:p>
        </p:txBody>
      </p:sp>
    </p:spTree>
    <p:extLst>
      <p:ext uri="{BB962C8B-B14F-4D97-AF65-F5344CB8AC3E}">
        <p14:creationId xmlns:p14="http://schemas.microsoft.com/office/powerpoint/2010/main" val="2080782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C6BF-44EE-4952-AB03-16F4BDBDC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7633B7-C4A4-4A82-BAE5-91400EBB16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5A5D32-F685-42BE-A275-4C4ECD013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328828-8660-4E46-8324-F6267CB4BCDF}"/>
              </a:ext>
            </a:extLst>
          </p:cNvPr>
          <p:cNvSpPr>
            <a:spLocks noGrp="1"/>
          </p:cNvSpPr>
          <p:nvPr>
            <p:ph type="dt" sz="half" idx="10"/>
          </p:nvPr>
        </p:nvSpPr>
        <p:spPr/>
        <p:txBody>
          <a:bodyPr/>
          <a:lstStyle/>
          <a:p>
            <a:fld id="{BD6F36BC-469A-4288-8F73-7103D020F189}" type="datetimeFigureOut">
              <a:rPr lang="en-US" smtClean="0"/>
              <a:t>9/11/2023</a:t>
            </a:fld>
            <a:endParaRPr lang="en-US"/>
          </a:p>
        </p:txBody>
      </p:sp>
      <p:sp>
        <p:nvSpPr>
          <p:cNvPr id="6" name="Footer Placeholder 5">
            <a:extLst>
              <a:ext uri="{FF2B5EF4-FFF2-40B4-BE49-F238E27FC236}">
                <a16:creationId xmlns:a16="http://schemas.microsoft.com/office/drawing/2014/main" id="{D227E5E5-7B2B-44BE-BDAB-C834716B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6F32CC-82F0-4953-977B-44BE6C4480ED}"/>
              </a:ext>
            </a:extLst>
          </p:cNvPr>
          <p:cNvSpPr>
            <a:spLocks noGrp="1"/>
          </p:cNvSpPr>
          <p:nvPr>
            <p:ph type="sldNum" sz="quarter" idx="12"/>
          </p:nvPr>
        </p:nvSpPr>
        <p:spPr/>
        <p:txBody>
          <a:bodyPr/>
          <a:lstStyle/>
          <a:p>
            <a:fld id="{282DA340-9B31-44CF-9BF7-8B9806E81C67}" type="slidenum">
              <a:rPr lang="en-US" smtClean="0"/>
              <a:t>‹#›</a:t>
            </a:fld>
            <a:endParaRPr lang="en-US"/>
          </a:p>
        </p:txBody>
      </p:sp>
    </p:spTree>
    <p:extLst>
      <p:ext uri="{BB962C8B-B14F-4D97-AF65-F5344CB8AC3E}">
        <p14:creationId xmlns:p14="http://schemas.microsoft.com/office/powerpoint/2010/main" val="350275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6D15EB-6A7E-4B2C-B01D-3951A9645C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209E6F-1754-4740-9A44-0217734F3A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A65D7-D596-4BB7-B639-EA38F0481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F36BC-469A-4288-8F73-7103D020F189}" type="datetimeFigureOut">
              <a:rPr lang="en-US" smtClean="0"/>
              <a:t>9/11/2023</a:t>
            </a:fld>
            <a:endParaRPr lang="en-US"/>
          </a:p>
        </p:txBody>
      </p:sp>
      <p:sp>
        <p:nvSpPr>
          <p:cNvPr id="5" name="Footer Placeholder 4">
            <a:extLst>
              <a:ext uri="{FF2B5EF4-FFF2-40B4-BE49-F238E27FC236}">
                <a16:creationId xmlns:a16="http://schemas.microsoft.com/office/drawing/2014/main" id="{2D29E9D3-8141-4363-AF44-0E2D65E8B2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EAC0B8-D628-4270-95EA-DEC8C9140A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DA340-9B31-44CF-9BF7-8B9806E81C67}" type="slidenum">
              <a:rPr lang="en-US" smtClean="0"/>
              <a:t>‹#›</a:t>
            </a:fld>
            <a:endParaRPr lang="en-US"/>
          </a:p>
        </p:txBody>
      </p:sp>
    </p:spTree>
    <p:extLst>
      <p:ext uri="{BB962C8B-B14F-4D97-AF65-F5344CB8AC3E}">
        <p14:creationId xmlns:p14="http://schemas.microsoft.com/office/powerpoint/2010/main" val="1465960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A8CE-41EC-459B-A6F0-56607D33ABC5}"/>
              </a:ext>
            </a:extLst>
          </p:cNvPr>
          <p:cNvSpPr>
            <a:spLocks noGrp="1"/>
          </p:cNvSpPr>
          <p:nvPr>
            <p:ph type="ctrTitle"/>
          </p:nvPr>
        </p:nvSpPr>
        <p:spPr/>
        <p:txBody>
          <a:bodyPr/>
          <a:lstStyle/>
          <a:p>
            <a:r>
              <a:rPr lang="en-US" dirty="0"/>
              <a:t>Weekly Review</a:t>
            </a:r>
          </a:p>
        </p:txBody>
      </p:sp>
      <p:sp>
        <p:nvSpPr>
          <p:cNvPr id="3" name="Subtitle 2">
            <a:extLst>
              <a:ext uri="{FF2B5EF4-FFF2-40B4-BE49-F238E27FC236}">
                <a16:creationId xmlns:a16="http://schemas.microsoft.com/office/drawing/2014/main" id="{4F52D839-D50B-4742-BB28-6677DB2481C2}"/>
              </a:ext>
            </a:extLst>
          </p:cNvPr>
          <p:cNvSpPr>
            <a:spLocks noGrp="1"/>
          </p:cNvSpPr>
          <p:nvPr>
            <p:ph type="subTitle" idx="1"/>
          </p:nvPr>
        </p:nvSpPr>
        <p:spPr/>
        <p:txBody>
          <a:bodyPr/>
          <a:lstStyle/>
          <a:p>
            <a:r>
              <a:rPr lang="en-US" dirty="0"/>
              <a:t>Click to add subtitle</a:t>
            </a:r>
          </a:p>
        </p:txBody>
      </p:sp>
    </p:spTree>
    <p:extLst>
      <p:ext uri="{BB962C8B-B14F-4D97-AF65-F5344CB8AC3E}">
        <p14:creationId xmlns:p14="http://schemas.microsoft.com/office/powerpoint/2010/main" val="84403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D5B61-8E90-49F4-B751-8DB1469DCAED}"/>
              </a:ext>
            </a:extLst>
          </p:cNvPr>
          <p:cNvSpPr>
            <a:spLocks noGrp="1"/>
          </p:cNvSpPr>
          <p:nvPr>
            <p:ph type="title"/>
          </p:nvPr>
        </p:nvSpPr>
        <p:spPr/>
        <p:txBody>
          <a:bodyPr>
            <a:noAutofit/>
          </a:bodyPr>
          <a:lstStyle/>
          <a:p>
            <a:r>
              <a:rPr lang="en-US" sz="3600" b="1" dirty="0"/>
              <a:t>What is one mistake or missed opportunity from this week? What changes can you make to prevent this from happening/being missed in the future?</a:t>
            </a:r>
          </a:p>
        </p:txBody>
      </p:sp>
      <p:sp>
        <p:nvSpPr>
          <p:cNvPr id="3" name="Content Placeholder 2">
            <a:extLst>
              <a:ext uri="{FF2B5EF4-FFF2-40B4-BE49-F238E27FC236}">
                <a16:creationId xmlns:a16="http://schemas.microsoft.com/office/drawing/2014/main" id="{CD022EE6-9103-4DB3-83E5-8FD960707C0E}"/>
              </a:ext>
            </a:extLst>
          </p:cNvPr>
          <p:cNvSpPr>
            <a:spLocks noGrp="1"/>
          </p:cNvSpPr>
          <p:nvPr>
            <p:ph idx="1"/>
          </p:nvPr>
        </p:nvSpPr>
        <p:spPr/>
        <p:txBody>
          <a:bodyPr>
            <a:normAutofit lnSpcReduction="10000"/>
          </a:bodyPr>
          <a:lstStyle/>
          <a:p>
            <a:r>
              <a:rPr lang="en-US" i="1" dirty="0"/>
              <a:t>I got sick </a:t>
            </a:r>
            <a:r>
              <a:rPr lang="en-US" dirty="0"/>
              <a:t>twice</a:t>
            </a:r>
            <a:r>
              <a:rPr lang="en-US" i="1" dirty="0"/>
              <a:t> this past week. I wasn’t in for almost the entire week. I wasn’t able to keep my seniors progressing, grade the previous week’s work, or create the work needed for this week.</a:t>
            </a:r>
          </a:p>
          <a:p>
            <a:r>
              <a:rPr lang="en-US" i="1" dirty="0"/>
              <a:t>I can’t reasonably prevent myself from getting sick, even though I have been better with my diet and exercise lately.</a:t>
            </a:r>
          </a:p>
          <a:p>
            <a:r>
              <a:rPr lang="en-US" i="1" dirty="0"/>
              <a:t>I have accumulated 23 other “tasks” that have piled up. If I had gotten more of them done sooner, I would have more time to focus on catching up from my absence.</a:t>
            </a:r>
          </a:p>
          <a:p>
            <a:r>
              <a:rPr lang="en-US" i="1" dirty="0"/>
              <a:t>I have prioritized many of the tasks and have set the goal to have them done before the end of the day Wednesday, so that any further unexpected happenings won’t put me behind again.</a:t>
            </a:r>
          </a:p>
        </p:txBody>
      </p:sp>
    </p:spTree>
    <p:extLst>
      <p:ext uri="{BB962C8B-B14F-4D97-AF65-F5344CB8AC3E}">
        <p14:creationId xmlns:p14="http://schemas.microsoft.com/office/powerpoint/2010/main" val="150505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4194-9760-4890-B473-EE3BC7E3DDC0}"/>
              </a:ext>
            </a:extLst>
          </p:cNvPr>
          <p:cNvSpPr>
            <a:spLocks noGrp="1"/>
          </p:cNvSpPr>
          <p:nvPr>
            <p:ph type="title"/>
          </p:nvPr>
        </p:nvSpPr>
        <p:spPr/>
        <p:txBody>
          <a:bodyPr>
            <a:noAutofit/>
          </a:bodyPr>
          <a:lstStyle/>
          <a:p>
            <a:r>
              <a:rPr lang="en-US" sz="3600" b="1" dirty="0"/>
              <a:t>What is once concept you are not sure about in your recent studies? What will you do to improve your understanding of it?</a:t>
            </a:r>
            <a:endParaRPr lang="en-US" sz="3600" dirty="0"/>
          </a:p>
        </p:txBody>
      </p:sp>
      <p:sp>
        <p:nvSpPr>
          <p:cNvPr id="3" name="Content Placeholder 2">
            <a:extLst>
              <a:ext uri="{FF2B5EF4-FFF2-40B4-BE49-F238E27FC236}">
                <a16:creationId xmlns:a16="http://schemas.microsoft.com/office/drawing/2014/main" id="{4363FEF0-3168-409F-BA18-48AC2AF9E722}"/>
              </a:ext>
            </a:extLst>
          </p:cNvPr>
          <p:cNvSpPr>
            <a:spLocks noGrp="1"/>
          </p:cNvSpPr>
          <p:nvPr>
            <p:ph idx="1"/>
          </p:nvPr>
        </p:nvSpPr>
        <p:spPr/>
        <p:txBody>
          <a:bodyPr/>
          <a:lstStyle/>
          <a:p>
            <a:r>
              <a:rPr lang="en-US" dirty="0"/>
              <a:t>Website “requirements” and SDLC.</a:t>
            </a:r>
          </a:p>
          <a:p>
            <a:r>
              <a:rPr lang="en-US" dirty="0"/>
              <a:t>Last year there was a lot of talk about the website we were making for the school and whether or not it would be adequate to use in an official capacity. To be sure that my students can create sites that can be used by companies, I need to get a list of these “standards”.</a:t>
            </a:r>
          </a:p>
          <a:p>
            <a:r>
              <a:rPr lang="en-US" dirty="0"/>
              <a:t>Software Development Life Cycle is a broad and ambiguous term. Nowadays, it takes too many forms to be considered “standard”.</a:t>
            </a:r>
          </a:p>
          <a:p>
            <a:r>
              <a:rPr lang="en-US" dirty="0"/>
              <a:t>To rectify these, I’m going to find more developers to add to my OAC, and ask them for resources on the methods they actually use.</a:t>
            </a:r>
          </a:p>
        </p:txBody>
      </p:sp>
    </p:spTree>
    <p:extLst>
      <p:ext uri="{BB962C8B-B14F-4D97-AF65-F5344CB8AC3E}">
        <p14:creationId xmlns:p14="http://schemas.microsoft.com/office/powerpoint/2010/main" val="78423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B095-7033-4F5F-BF72-7B3EBD032F18}"/>
              </a:ext>
            </a:extLst>
          </p:cNvPr>
          <p:cNvSpPr>
            <a:spLocks noGrp="1"/>
          </p:cNvSpPr>
          <p:nvPr>
            <p:ph type="title"/>
          </p:nvPr>
        </p:nvSpPr>
        <p:spPr/>
        <p:txBody>
          <a:bodyPr/>
          <a:lstStyle/>
          <a:p>
            <a:r>
              <a:rPr lang="en-US" dirty="0" err="1"/>
              <a:t>DocPacs</a:t>
            </a:r>
            <a:r>
              <a:rPr lang="en-US" dirty="0"/>
              <a:t> are not ready this week</a:t>
            </a:r>
          </a:p>
        </p:txBody>
      </p:sp>
      <p:sp>
        <p:nvSpPr>
          <p:cNvPr id="3" name="Content Placeholder 2">
            <a:extLst>
              <a:ext uri="{FF2B5EF4-FFF2-40B4-BE49-F238E27FC236}">
                <a16:creationId xmlns:a16="http://schemas.microsoft.com/office/drawing/2014/main" id="{8942746A-BDB2-4E4F-B09C-4C362A771004}"/>
              </a:ext>
            </a:extLst>
          </p:cNvPr>
          <p:cNvSpPr>
            <a:spLocks noGrp="1"/>
          </p:cNvSpPr>
          <p:nvPr>
            <p:ph idx="1"/>
          </p:nvPr>
        </p:nvSpPr>
        <p:spPr/>
        <p:txBody>
          <a:bodyPr/>
          <a:lstStyle/>
          <a:p>
            <a:r>
              <a:rPr lang="en-US" dirty="0"/>
              <a:t>I am very backed up on grading the last two.</a:t>
            </a:r>
          </a:p>
          <a:p>
            <a:r>
              <a:rPr lang="en-US" dirty="0"/>
              <a:t>I cannot determine what you need to learn next if I do not know what you’ve learn the past two weeks.</a:t>
            </a:r>
          </a:p>
          <a:p>
            <a:r>
              <a:rPr lang="en-US" dirty="0" err="1"/>
              <a:t>DocPacs</a:t>
            </a:r>
            <a:r>
              <a:rPr lang="en-US" dirty="0"/>
              <a:t> will be ready tomorrow</a:t>
            </a:r>
          </a:p>
          <a:p>
            <a:r>
              <a:rPr lang="en-US" dirty="0"/>
              <a:t>Seniors, be prepared to have goals set in detail about your project.</a:t>
            </a:r>
          </a:p>
          <a:p>
            <a:pPr lvl="1"/>
            <a:r>
              <a:rPr lang="en-US" dirty="0"/>
              <a:t>The time for research is over.</a:t>
            </a:r>
          </a:p>
          <a:p>
            <a:pPr lvl="1"/>
            <a:r>
              <a:rPr lang="en-US" dirty="0"/>
              <a:t>You will be expected to have met these goals by the end of the week.</a:t>
            </a:r>
          </a:p>
          <a:p>
            <a:r>
              <a:rPr lang="en-US" dirty="0"/>
              <a:t>We will have an actual “class” today.</a:t>
            </a:r>
          </a:p>
          <a:p>
            <a:pPr lvl="1"/>
            <a:r>
              <a:rPr lang="en-US" dirty="0"/>
              <a:t>Be prepared for </a:t>
            </a:r>
            <a:r>
              <a:rPr lang="en-US" dirty="0" err="1"/>
              <a:t>poggertunities</a:t>
            </a:r>
            <a:r>
              <a:rPr lang="en-US" dirty="0"/>
              <a:t>.</a:t>
            </a:r>
          </a:p>
          <a:p>
            <a:endParaRPr lang="en-US" dirty="0"/>
          </a:p>
          <a:p>
            <a:pPr lvl="1"/>
            <a:endParaRPr lang="en-US" dirty="0"/>
          </a:p>
        </p:txBody>
      </p:sp>
    </p:spTree>
    <p:extLst>
      <p:ext uri="{BB962C8B-B14F-4D97-AF65-F5344CB8AC3E}">
        <p14:creationId xmlns:p14="http://schemas.microsoft.com/office/powerpoint/2010/main" val="326897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409</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Weekly Review</vt:lpstr>
      <vt:lpstr>What is one mistake or missed opportunity from this week? What changes can you make to prevent this from happening/being missed in the future?</vt:lpstr>
      <vt:lpstr>What is once concept you are not sure about in your recent studies? What will you do to improve your understanding of it?</vt:lpstr>
      <vt:lpstr>DocPacs are not ready this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Review</dc:title>
  <dc:creator>SMITH, CHRISTOPHER</dc:creator>
  <cp:lastModifiedBy>Christopher Smith</cp:lastModifiedBy>
  <cp:revision>4</cp:revision>
  <dcterms:created xsi:type="dcterms:W3CDTF">2023-09-11T12:02:39Z</dcterms:created>
  <dcterms:modified xsi:type="dcterms:W3CDTF">2023-09-11T16:28:54Z</dcterms:modified>
</cp:coreProperties>
</file>