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58" r:id="rId11"/>
    <p:sldId id="269" r:id="rId12"/>
    <p:sldId id="270" r:id="rId13"/>
    <p:sldId id="271" r:id="rId14"/>
    <p:sldId id="25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74786"/>
            <a:ext cx="8825658" cy="4302596"/>
          </a:xfrm>
        </p:spPr>
        <p:txBody>
          <a:bodyPr/>
          <a:lstStyle/>
          <a:p>
            <a:r>
              <a:rPr lang="en-US" dirty="0"/>
              <a:t>Amit Learning:</a:t>
            </a:r>
            <a:br>
              <a:rPr lang="en-US" dirty="0"/>
            </a:br>
            <a:r>
              <a:rPr lang="en-US" sz="4000" dirty="0"/>
              <a:t>Electric water heater </a:t>
            </a:r>
          </a:p>
        </p:txBody>
      </p:sp>
      <p:sp>
        <p:nvSpPr>
          <p:cNvPr id="3" name="Subtitle 2"/>
          <p:cNvSpPr>
            <a:spLocks noGrp="1"/>
          </p:cNvSpPr>
          <p:nvPr>
            <p:ph type="subTitle" idx="1"/>
          </p:nvPr>
        </p:nvSpPr>
        <p:spPr/>
        <p:txBody>
          <a:bodyPr/>
          <a:lstStyle/>
          <a:p>
            <a:r>
              <a:rPr lang="en-US" dirty="0"/>
              <a:t>Made by: David </a:t>
            </a:r>
            <a:r>
              <a:rPr lang="en-US" dirty="0" err="1"/>
              <a:t>wael</a:t>
            </a:r>
            <a:r>
              <a:rPr lang="en-US" dirty="0"/>
              <a:t> </a:t>
            </a:r>
            <a:r>
              <a:rPr lang="en-US" dirty="0" err="1"/>
              <a:t>wahib</a:t>
            </a:r>
            <a:r>
              <a:rPr lang="en-US" dirty="0"/>
              <a:t>, Mohamed </a:t>
            </a:r>
            <a:r>
              <a:rPr lang="en-US" dirty="0" err="1"/>
              <a:t>medhat</a:t>
            </a:r>
            <a:r>
              <a:rPr lang="en-US" dirty="0"/>
              <a:t> </a:t>
            </a:r>
            <a:r>
              <a:rPr lang="en-US" dirty="0" err="1"/>
              <a:t>mohamed</a:t>
            </a:r>
            <a:r>
              <a:rPr lang="en-US" dirty="0"/>
              <a:t>, </a:t>
            </a:r>
            <a:r>
              <a:rPr lang="en-US" dirty="0" err="1"/>
              <a:t>Ayatullah</a:t>
            </a:r>
            <a:r>
              <a:rPr lang="en-US" dirty="0"/>
              <a:t> </a:t>
            </a:r>
            <a:r>
              <a:rPr lang="en-US" dirty="0" err="1"/>
              <a:t>medhat</a:t>
            </a:r>
            <a:r>
              <a:rPr lang="en-US" dirty="0"/>
              <a:t> </a:t>
            </a:r>
            <a:r>
              <a:rPr lang="en-US"/>
              <a:t>mohamed.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829" y="73086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1802422"/>
            <a:ext cx="1847850" cy="2466975"/>
          </a:xfrm>
          <a:prstGeom prst="rect">
            <a:avLst/>
          </a:prstGeom>
        </p:spPr>
      </p:pic>
    </p:spTree>
    <p:extLst>
      <p:ext uri="{BB962C8B-B14F-4D97-AF65-F5344CB8AC3E}">
        <p14:creationId xmlns:p14="http://schemas.microsoft.com/office/powerpoint/2010/main" val="384270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functionality:</a:t>
            </a:r>
          </a:p>
        </p:txBody>
      </p:sp>
      <p:sp>
        <p:nvSpPr>
          <p:cNvPr id="3" name="Content Placeholder 2"/>
          <p:cNvSpPr>
            <a:spLocks noGrp="1"/>
          </p:cNvSpPr>
          <p:nvPr>
            <p:ph idx="1"/>
          </p:nvPr>
        </p:nvSpPr>
        <p:spPr/>
        <p:txBody>
          <a:bodyPr/>
          <a:lstStyle/>
          <a:p>
            <a:pPr marL="0" indent="0" algn="just">
              <a:buNone/>
            </a:pPr>
            <a:r>
              <a:rPr lang="en-US" dirty="0"/>
              <a:t>It reads from the temperature sensor (lm35) by the analog-to-digital converter(ADC) to display it on the 7 segments. Then, the user starts to choose the temperature he needs, if it is higher than the sensor’s temperature, the fan cooler starts to decrease the temperature, but if it is lower, the heater starts to raise the temperature. This operation is done by pressing the needed push button which is coded by an external interrupt and connected to a relay that controls each component to stay on or off.</a:t>
            </a:r>
          </a:p>
        </p:txBody>
      </p:sp>
    </p:spTree>
    <p:extLst>
      <p:ext uri="{BB962C8B-B14F-4D97-AF65-F5344CB8AC3E}">
        <p14:creationId xmlns:p14="http://schemas.microsoft.com/office/powerpoint/2010/main" val="140959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MCAL files needed</a:t>
            </a:r>
          </a:p>
        </p:txBody>
      </p:sp>
      <p:sp>
        <p:nvSpPr>
          <p:cNvPr id="3" name="Content Placeholder 2"/>
          <p:cNvSpPr>
            <a:spLocks noGrp="1"/>
          </p:cNvSpPr>
          <p:nvPr>
            <p:ph idx="1"/>
          </p:nvPr>
        </p:nvSpPr>
        <p:spPr/>
        <p:txBody>
          <a:bodyPr/>
          <a:lstStyle/>
          <a:p>
            <a:r>
              <a:rPr lang="en-US" dirty="0" err="1"/>
              <a:t>Dio.h</a:t>
            </a:r>
            <a:endParaRPr lang="en-US" dirty="0"/>
          </a:p>
          <a:p>
            <a:r>
              <a:rPr lang="en-US" dirty="0" err="1"/>
              <a:t>Dio.c</a:t>
            </a:r>
            <a:endParaRPr lang="en-US" dirty="0"/>
          </a:p>
          <a:p>
            <a:r>
              <a:rPr lang="en-US" dirty="0" err="1"/>
              <a:t>Registeraddresses.h</a:t>
            </a:r>
            <a:endParaRPr lang="en-US" dirty="0"/>
          </a:p>
          <a:p>
            <a:r>
              <a:rPr lang="en-US" dirty="0" err="1"/>
              <a:t>Interrupt_enable.h</a:t>
            </a:r>
            <a:endParaRPr lang="en-US" dirty="0"/>
          </a:p>
          <a:p>
            <a:r>
              <a:rPr lang="en-US" dirty="0" err="1"/>
              <a:t>Interrupt_enable.c</a:t>
            </a:r>
            <a:endParaRPr lang="en-US" dirty="0"/>
          </a:p>
          <a:p>
            <a:r>
              <a:rPr lang="en-US" dirty="0"/>
              <a:t>I2C.H</a:t>
            </a:r>
          </a:p>
          <a:p>
            <a:r>
              <a:rPr lang="en-US" dirty="0"/>
              <a:t>I2C.C</a:t>
            </a:r>
          </a:p>
          <a:p>
            <a:endParaRPr lang="en-US" dirty="0"/>
          </a:p>
          <a:p>
            <a:endParaRPr lang="en-US" dirty="0"/>
          </a:p>
        </p:txBody>
      </p:sp>
    </p:spTree>
    <p:extLst>
      <p:ext uri="{BB962C8B-B14F-4D97-AF65-F5344CB8AC3E}">
        <p14:creationId xmlns:p14="http://schemas.microsoft.com/office/powerpoint/2010/main" val="395182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HALL files needed</a:t>
            </a:r>
          </a:p>
        </p:txBody>
      </p:sp>
      <p:sp>
        <p:nvSpPr>
          <p:cNvPr id="3" name="Content Placeholder 2"/>
          <p:cNvSpPr>
            <a:spLocks noGrp="1"/>
          </p:cNvSpPr>
          <p:nvPr>
            <p:ph idx="1"/>
          </p:nvPr>
        </p:nvSpPr>
        <p:spPr/>
        <p:txBody>
          <a:bodyPr>
            <a:normAutofit fontScale="85000" lnSpcReduction="20000"/>
          </a:bodyPr>
          <a:lstStyle/>
          <a:p>
            <a:r>
              <a:rPr lang="en-US" dirty="0"/>
              <a:t>Lm35.h</a:t>
            </a:r>
          </a:p>
          <a:p>
            <a:r>
              <a:rPr lang="en-US" dirty="0"/>
              <a:t>Lm35.c</a:t>
            </a:r>
          </a:p>
          <a:p>
            <a:r>
              <a:rPr lang="en-US" dirty="0" err="1"/>
              <a:t>Seven_segment.h</a:t>
            </a:r>
            <a:endParaRPr lang="en-US" dirty="0"/>
          </a:p>
          <a:p>
            <a:r>
              <a:rPr lang="en-US" dirty="0" err="1"/>
              <a:t>Seven_segment.c</a:t>
            </a:r>
            <a:endParaRPr lang="en-US" dirty="0"/>
          </a:p>
          <a:p>
            <a:r>
              <a:rPr lang="en-US" dirty="0" err="1"/>
              <a:t>Cooling_system.h</a:t>
            </a:r>
            <a:endParaRPr lang="en-US" dirty="0"/>
          </a:p>
          <a:p>
            <a:r>
              <a:rPr lang="en-US" dirty="0" err="1"/>
              <a:t>Cooling_system.c</a:t>
            </a:r>
            <a:endParaRPr lang="en-US" dirty="0"/>
          </a:p>
          <a:p>
            <a:r>
              <a:rPr lang="en-US" dirty="0" err="1"/>
              <a:t>Buttons.h</a:t>
            </a:r>
            <a:endParaRPr lang="en-US" dirty="0"/>
          </a:p>
          <a:p>
            <a:r>
              <a:rPr lang="en-US" dirty="0" err="1"/>
              <a:t>Buttons.c</a:t>
            </a:r>
            <a:endParaRPr lang="en-US" dirty="0"/>
          </a:p>
          <a:p>
            <a:r>
              <a:rPr lang="en-US" dirty="0"/>
              <a:t>EEPROM.H</a:t>
            </a:r>
          </a:p>
          <a:p>
            <a:r>
              <a:rPr lang="en-US" dirty="0"/>
              <a:t>EEPROM.C</a:t>
            </a:r>
          </a:p>
          <a:p>
            <a:r>
              <a:rPr lang="en-US" dirty="0"/>
              <a:t>PROTOCOLS.H</a:t>
            </a:r>
          </a:p>
          <a:p>
            <a:r>
              <a:rPr lang="en-US" dirty="0"/>
              <a:t>PROTOCOLS.C</a:t>
            </a:r>
          </a:p>
          <a:p>
            <a:endParaRPr lang="en-US" dirty="0"/>
          </a:p>
        </p:txBody>
      </p:sp>
    </p:spTree>
    <p:extLst>
      <p:ext uri="{BB962C8B-B14F-4D97-AF65-F5344CB8AC3E}">
        <p14:creationId xmlns:p14="http://schemas.microsoft.com/office/powerpoint/2010/main" val="213222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files</a:t>
            </a:r>
          </a:p>
        </p:txBody>
      </p:sp>
      <p:sp>
        <p:nvSpPr>
          <p:cNvPr id="3" name="Content Placeholder 2"/>
          <p:cNvSpPr>
            <a:spLocks noGrp="1"/>
          </p:cNvSpPr>
          <p:nvPr>
            <p:ph idx="1"/>
          </p:nvPr>
        </p:nvSpPr>
        <p:spPr/>
        <p:txBody>
          <a:bodyPr/>
          <a:lstStyle/>
          <a:p>
            <a:r>
              <a:rPr lang="en-US" dirty="0" err="1"/>
              <a:t>main.c</a:t>
            </a:r>
            <a:endParaRPr lang="en-US" dirty="0"/>
          </a:p>
        </p:txBody>
      </p:sp>
    </p:spTree>
    <p:extLst>
      <p:ext uri="{BB962C8B-B14F-4D97-AF65-F5344CB8AC3E}">
        <p14:creationId xmlns:p14="http://schemas.microsoft.com/office/powerpoint/2010/main" val="407432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Struggles faced:</a:t>
            </a:r>
          </a:p>
        </p:txBody>
      </p:sp>
      <p:sp>
        <p:nvSpPr>
          <p:cNvPr id="3" name="Content Placeholder 2"/>
          <p:cNvSpPr>
            <a:spLocks noGrp="1"/>
          </p:cNvSpPr>
          <p:nvPr>
            <p:ph idx="1"/>
          </p:nvPr>
        </p:nvSpPr>
        <p:spPr/>
        <p:txBody>
          <a:bodyPr/>
          <a:lstStyle/>
          <a:p>
            <a:r>
              <a:rPr lang="en-US" dirty="0"/>
              <a:t>Reading temperature more than 50 degrees.</a:t>
            </a:r>
          </a:p>
          <a:p>
            <a:r>
              <a:rPr lang="en-US" dirty="0"/>
              <a:t>Displaying average without adding the sum on it.</a:t>
            </a:r>
          </a:p>
          <a:p>
            <a:r>
              <a:rPr lang="en-US" dirty="0"/>
              <a:t>Testing the average.</a:t>
            </a:r>
          </a:p>
          <a:p>
            <a:r>
              <a:rPr lang="en-US" dirty="0"/>
              <a:t>Finding the EEPROM on proteus.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2" y="3929062"/>
            <a:ext cx="3014099" cy="2005746"/>
          </a:xfrm>
          <a:prstGeom prst="rect">
            <a:avLst/>
          </a:prstGeom>
        </p:spPr>
      </p:pic>
    </p:spTree>
    <p:extLst>
      <p:ext uri="{BB962C8B-B14F-4D97-AF65-F5344CB8AC3E}">
        <p14:creationId xmlns:p14="http://schemas.microsoft.com/office/powerpoint/2010/main" val="109753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008" y="0"/>
            <a:ext cx="8704384" cy="6857999"/>
          </a:xfrm>
          <a:prstGeom prst="rect">
            <a:avLst/>
          </a:prstGeom>
        </p:spPr>
      </p:pic>
    </p:spTree>
    <p:extLst>
      <p:ext uri="{BB962C8B-B14F-4D97-AF65-F5344CB8AC3E}">
        <p14:creationId xmlns:p14="http://schemas.microsoft.com/office/powerpoint/2010/main" val="11783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needed for the project:</a:t>
            </a:r>
          </a:p>
        </p:txBody>
      </p:sp>
      <p:sp>
        <p:nvSpPr>
          <p:cNvPr id="3" name="Content Placeholder 2"/>
          <p:cNvSpPr>
            <a:spLocks noGrp="1"/>
          </p:cNvSpPr>
          <p:nvPr>
            <p:ph idx="1"/>
          </p:nvPr>
        </p:nvSpPr>
        <p:spPr/>
        <p:txBody>
          <a:bodyPr/>
          <a:lstStyle/>
          <a:p>
            <a:r>
              <a:rPr lang="en-US" dirty="0"/>
              <a:t>Lm35</a:t>
            </a:r>
          </a:p>
          <a:p>
            <a:r>
              <a:rPr lang="en-US" dirty="0"/>
              <a:t>7 segment</a:t>
            </a:r>
          </a:p>
          <a:p>
            <a:r>
              <a:rPr lang="en-US" dirty="0"/>
              <a:t>Fan cooler</a:t>
            </a:r>
          </a:p>
          <a:p>
            <a:r>
              <a:rPr lang="en-US" dirty="0"/>
              <a:t>Heater</a:t>
            </a:r>
          </a:p>
          <a:p>
            <a:r>
              <a:rPr lang="en-US" dirty="0"/>
              <a:t>Push buttons</a:t>
            </a:r>
          </a:p>
          <a:p>
            <a:r>
              <a:rPr lang="en-US" dirty="0"/>
              <a:t>Relay</a:t>
            </a:r>
          </a:p>
          <a:p>
            <a:r>
              <a:rPr lang="en-US" dirty="0"/>
              <a:t>AVR microcontroller (ATmega32)</a:t>
            </a:r>
          </a:p>
        </p:txBody>
      </p:sp>
    </p:spTree>
    <p:extLst>
      <p:ext uri="{BB962C8B-B14F-4D97-AF65-F5344CB8AC3E}">
        <p14:creationId xmlns:p14="http://schemas.microsoft.com/office/powerpoint/2010/main" val="208177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LM35 (input)</a:t>
            </a:r>
          </a:p>
        </p:txBody>
      </p:sp>
      <p:sp>
        <p:nvSpPr>
          <p:cNvPr id="3" name="Content Placeholder 2"/>
          <p:cNvSpPr>
            <a:spLocks noGrp="1"/>
          </p:cNvSpPr>
          <p:nvPr>
            <p:ph idx="1"/>
          </p:nvPr>
        </p:nvSpPr>
        <p:spPr/>
        <p:txBody>
          <a:bodyPr/>
          <a:lstStyle/>
          <a:p>
            <a:pPr marL="0" indent="0">
              <a:buNone/>
            </a:pPr>
            <a:r>
              <a:rPr lang="en-US" dirty="0"/>
              <a:t>A sensor that senses the temperature and display it. The problem is that this sensor is an analog sensor. Thus, it needs ADC to be readable.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308" y="3466367"/>
            <a:ext cx="2057400" cy="2228850"/>
          </a:xfrm>
          <a:prstGeom prst="rect">
            <a:avLst/>
          </a:prstGeom>
        </p:spPr>
      </p:pic>
    </p:spTree>
    <p:extLst>
      <p:ext uri="{BB962C8B-B14F-4D97-AF65-F5344CB8AC3E}">
        <p14:creationId xmlns:p14="http://schemas.microsoft.com/office/powerpoint/2010/main" val="159320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(output)</a:t>
            </a:r>
          </a:p>
        </p:txBody>
      </p:sp>
      <p:sp>
        <p:nvSpPr>
          <p:cNvPr id="3" name="Content Placeholder 2"/>
          <p:cNvSpPr>
            <a:spLocks noGrp="1"/>
          </p:cNvSpPr>
          <p:nvPr>
            <p:ph idx="1"/>
          </p:nvPr>
        </p:nvSpPr>
        <p:spPr/>
        <p:txBody>
          <a:bodyPr/>
          <a:lstStyle/>
          <a:p>
            <a:pPr marL="0" indent="0">
              <a:buNone/>
            </a:pPr>
            <a:r>
              <a:rPr lang="en-US" dirty="0"/>
              <a:t>This component consists of 7 LEDs(that is why it’s called 7 segments) arranged in a rectangular fashion as shown. An encoder is presented inside it to control every letter dependent on the input number.</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335" y="3361592"/>
            <a:ext cx="4888157" cy="2757853"/>
          </a:xfrm>
          <a:prstGeom prst="rect">
            <a:avLst/>
          </a:prstGeom>
        </p:spPr>
      </p:pic>
    </p:spTree>
    <p:extLst>
      <p:ext uri="{BB962C8B-B14F-4D97-AF65-F5344CB8AC3E}">
        <p14:creationId xmlns:p14="http://schemas.microsoft.com/office/powerpoint/2010/main" val="18318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 cooler (output)</a:t>
            </a:r>
          </a:p>
        </p:txBody>
      </p:sp>
      <p:sp>
        <p:nvSpPr>
          <p:cNvPr id="3" name="Content Placeholder 2"/>
          <p:cNvSpPr>
            <a:spLocks noGrp="1"/>
          </p:cNvSpPr>
          <p:nvPr>
            <p:ph idx="1"/>
          </p:nvPr>
        </p:nvSpPr>
        <p:spPr/>
        <p:txBody>
          <a:bodyPr/>
          <a:lstStyle/>
          <a:p>
            <a:pPr marL="0" indent="0">
              <a:buNone/>
            </a:pPr>
            <a:r>
              <a:rPr lang="en-US" dirty="0"/>
              <a:t>A motor that is used to cool objects by turning on the fan.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629" y="3280629"/>
            <a:ext cx="2143125" cy="2143125"/>
          </a:xfrm>
          <a:prstGeom prst="rect">
            <a:avLst/>
          </a:prstGeom>
        </p:spPr>
      </p:pic>
    </p:spTree>
    <p:extLst>
      <p:ext uri="{BB962C8B-B14F-4D97-AF65-F5344CB8AC3E}">
        <p14:creationId xmlns:p14="http://schemas.microsoft.com/office/powerpoint/2010/main" val="114503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Heater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9638" y="2514600"/>
            <a:ext cx="3613639" cy="3385038"/>
          </a:xfrm>
        </p:spPr>
      </p:pic>
    </p:spTree>
    <p:extLst>
      <p:ext uri="{BB962C8B-B14F-4D97-AF65-F5344CB8AC3E}">
        <p14:creationId xmlns:p14="http://schemas.microsoft.com/office/powerpoint/2010/main" val="406737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button (input)</a:t>
            </a:r>
          </a:p>
        </p:txBody>
      </p:sp>
      <p:sp>
        <p:nvSpPr>
          <p:cNvPr id="3" name="Content Placeholder 2"/>
          <p:cNvSpPr>
            <a:spLocks noGrp="1"/>
          </p:cNvSpPr>
          <p:nvPr>
            <p:ph idx="1"/>
          </p:nvPr>
        </p:nvSpPr>
        <p:spPr/>
        <p:txBody>
          <a:bodyPr/>
          <a:lstStyle/>
          <a:p>
            <a:pPr marL="0" indent="0">
              <a:buNone/>
            </a:pPr>
            <a:r>
              <a:rPr lang="en-US" dirty="0"/>
              <a:t>A digital input switch that writes only 1 or 0 (0v-5v).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494" y="3053495"/>
            <a:ext cx="3070713" cy="2459282"/>
          </a:xfrm>
          <a:prstGeom prst="rect">
            <a:avLst/>
          </a:prstGeom>
        </p:spPr>
      </p:pic>
    </p:spTree>
    <p:extLst>
      <p:ext uri="{BB962C8B-B14F-4D97-AF65-F5344CB8AC3E}">
        <p14:creationId xmlns:p14="http://schemas.microsoft.com/office/powerpoint/2010/main" val="55190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Relay (output)</a:t>
            </a:r>
          </a:p>
        </p:txBody>
      </p:sp>
      <p:sp>
        <p:nvSpPr>
          <p:cNvPr id="3" name="Content Placeholder 2"/>
          <p:cNvSpPr>
            <a:spLocks noGrp="1"/>
          </p:cNvSpPr>
          <p:nvPr>
            <p:ph idx="1"/>
          </p:nvPr>
        </p:nvSpPr>
        <p:spPr/>
        <p:txBody>
          <a:bodyPr/>
          <a:lstStyle/>
          <a:p>
            <a:pPr marL="0" indent="0">
              <a:buNone/>
            </a:pPr>
            <a:r>
              <a:rPr lang="en-US" dirty="0"/>
              <a:t>Relays are electrically operated switches that </a:t>
            </a:r>
            <a:r>
              <a:rPr lang="en-US" b="1" dirty="0"/>
              <a:t>open and close the circuits by receiving electrical signals from outside sources</a:t>
            </a:r>
            <a:r>
              <a:rPr lang="en-US" dirty="0"/>
              <a:t>. </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50" y="3323125"/>
            <a:ext cx="2095500" cy="1952625"/>
          </a:xfrm>
          <a:prstGeom prst="rect">
            <a:avLst/>
          </a:prstGeom>
        </p:spPr>
      </p:pic>
    </p:spTree>
    <p:extLst>
      <p:ext uri="{BB962C8B-B14F-4D97-AF65-F5344CB8AC3E}">
        <p14:creationId xmlns:p14="http://schemas.microsoft.com/office/powerpoint/2010/main" val="20857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microcontroller (ATmega32)</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AVR microcontroller is </a:t>
            </a:r>
            <a:r>
              <a:rPr lang="en-US" b="1" dirty="0"/>
              <a:t>an electronic chip manufactured by Atmel</a:t>
            </a:r>
            <a:r>
              <a:rPr lang="en-US" dirty="0"/>
              <a:t>, which has several advantages over other types of microcontroller.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472" y="3191608"/>
            <a:ext cx="4112236" cy="2813538"/>
          </a:xfrm>
          <a:prstGeom prst="rect">
            <a:avLst/>
          </a:prstGeom>
        </p:spPr>
      </p:pic>
    </p:spTree>
    <p:extLst>
      <p:ext uri="{BB962C8B-B14F-4D97-AF65-F5344CB8AC3E}">
        <p14:creationId xmlns:p14="http://schemas.microsoft.com/office/powerpoint/2010/main" val="4268414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422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Amit Learning: Electric water heater </vt:lpstr>
      <vt:lpstr>Items needed for the project:</vt:lpstr>
      <vt:lpstr>LM35 (input)</vt:lpstr>
      <vt:lpstr>7 Segment (output)</vt:lpstr>
      <vt:lpstr>Fan cooler (output)</vt:lpstr>
      <vt:lpstr>Heater (output)</vt:lpstr>
      <vt:lpstr>Push button (input)</vt:lpstr>
      <vt:lpstr>Relay (output)</vt:lpstr>
      <vt:lpstr>AVR microcontroller (ATmega32) </vt:lpstr>
      <vt:lpstr>Project functionality:</vt:lpstr>
      <vt:lpstr>MCAL files needed</vt:lpstr>
      <vt:lpstr>HALL files needed</vt:lpstr>
      <vt:lpstr>APP files</vt:lpstr>
      <vt:lpstr>Struggles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water heater</dc:title>
  <dc:creator>msi</dc:creator>
  <cp:lastModifiedBy>David Wael</cp:lastModifiedBy>
  <cp:revision>11</cp:revision>
  <dcterms:created xsi:type="dcterms:W3CDTF">2022-10-22T20:22:00Z</dcterms:created>
  <dcterms:modified xsi:type="dcterms:W3CDTF">2022-12-26T02:00:27Z</dcterms:modified>
</cp:coreProperties>
</file>