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mplateswise.com/machine-learning-powerpoint-templat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55c97c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https://www.templateswise.com/machine-learning-powerpoint-template/</a:t>
            </a:r>
            <a:r>
              <a:rPr lang="en"/>
              <a:t> </a:t>
            </a:r>
            <a:endParaRPr/>
          </a:p>
        </p:txBody>
      </p:sp>
      <p:sp>
        <p:nvSpPr>
          <p:cNvPr id="259" name="Google Shape;259;g13f55c97c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5c668ec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f55c668e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55c668ec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3f55c668ec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f55c668ec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3f55c668ec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55c668ec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3f55c668ec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0032" y="1779662"/>
            <a:ext cx="384829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024120" y="2427734"/>
            <a:ext cx="3672408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63" name="Google Shape;63;p14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66" name="Google Shape;66;p14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109" name="Google Shape;109;p14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3">
  <p:cSld name="Machine Learning PPT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642851" y="1642852"/>
            <a:ext cx="5143500" cy="1857796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2">
  <p:cSld name="Machine Learning PP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2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3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4"/>
          </p:nvPr>
        </p:nvSpPr>
        <p:spPr>
          <a:xfrm>
            <a:off x="6131478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5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6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36" name="Google Shape;136;p16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39" name="Google Shape;139;p16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82" name="Google Shape;182;p16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4">
  <p:cSld name="Machine Learning PP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6622372" y="2973749"/>
            <a:ext cx="297541" cy="337384"/>
          </a:xfrm>
          <a:custGeom>
            <a:avLst/>
            <a:gdLst/>
            <a:ahLst/>
            <a:cxnLst/>
            <a:rect l="l" t="t" r="r" b="b"/>
            <a:pathLst>
              <a:path w="1852" h="2400" extrusionOk="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4067944" y="1746440"/>
            <a:ext cx="4608512" cy="50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2"/>
          </p:nvPr>
        </p:nvSpPr>
        <p:spPr>
          <a:xfrm>
            <a:off x="4067944" y="2459046"/>
            <a:ext cx="4608512" cy="20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98" name="Google Shape;198;p17"/>
            <p:cNvSpPr/>
            <p:nvPr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5">
  <p:cSld name="Machine Learning PPT 5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0" y="4402138"/>
            <a:ext cx="9144000" cy="741363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4572000" y="572052"/>
            <a:ext cx="471918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dirty="0"/>
              <a:t>Flagging potential  vehicle insurance frauds</a:t>
            </a:r>
            <a:endParaRPr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4669381" y="2119350"/>
            <a:ext cx="40122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dirty="0"/>
              <a:t>Made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dirty="0"/>
              <a:t>David Naumovski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dirty="0"/>
              <a:t>Mihajlo Naumoski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 dirty="0"/>
              <a:t>Defining the problem</a:t>
            </a:r>
            <a:endParaRPr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/>
              <a:t>Ut enim ad minim veniam, quis nostrud exercitation ullamco laboris nisi ut aliquip ex ea commodo consequat.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/>
              <a:t>Lorem ipsum dolor sit amet, consectetur adipisicing elit, sed do eiusmod tempor incididunt ut labore et dolore magna aliqua.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/>
              <a:t>Insert your title here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Your text here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2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</a:pPr>
            <a:r>
              <a:rPr lang="en"/>
              <a:t>This is a sample text. Insert your desired text here.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3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Your text here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4"/>
          </p:nvPr>
        </p:nvSpPr>
        <p:spPr>
          <a:xfrm>
            <a:off x="6131478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</a:pPr>
            <a:r>
              <a:rPr lang="en"/>
              <a:t>This is a sample text. Insert your desired text here.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5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Your text here</a:t>
            </a:r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body" idx="6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</a:pPr>
            <a:r>
              <a:rPr lang="en"/>
              <a:t>This is a sample text. Insert your desired text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/>
              <a:t>Insert your title here</a:t>
            </a:r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body" idx="1"/>
          </p:nvPr>
        </p:nvSpPr>
        <p:spPr>
          <a:xfrm>
            <a:off x="4067944" y="1746440"/>
            <a:ext cx="4608512" cy="50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">
                <a:solidFill>
                  <a:schemeClr val="accent5"/>
                </a:solidFill>
              </a:rPr>
              <a:t>Insert your text here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2"/>
          </p:nvPr>
        </p:nvSpPr>
        <p:spPr>
          <a:xfrm>
            <a:off x="4067944" y="2459046"/>
            <a:ext cx="4608512" cy="20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Lorem ipsum dolor sit amet, consectetur adipisicing elit, sed do eiusmod tempor incididunt ut labore et dolore magna aliqua.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/>
              <a:t>Insert your title here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/>
              <a:t>Ut enim ad minim veniam, quis nostrud exercitation ullamco laboris nisi ut aliquip ex ea commodo consequat.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/>
              <a:t>Lorem ipsum dolor sit amet, consectetur adipisicing elit, sed do eiusmod tempor incididunt ut labore et dolore magna aliqua.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1985</vt:lpstr>
      <vt:lpstr>Flagging potential  vehicle insurance frauds</vt:lpstr>
      <vt:lpstr>Defining the problem</vt:lpstr>
      <vt:lpstr>Insert your title here</vt:lpstr>
      <vt:lpstr>Insert your title here</vt:lpstr>
      <vt:lpstr>Insert your 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Naumovski</cp:lastModifiedBy>
  <cp:revision>2</cp:revision>
  <dcterms:modified xsi:type="dcterms:W3CDTF">2025-05-15T12:02:08Z</dcterms:modified>
</cp:coreProperties>
</file>