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8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y Stewart" initials="MS" lastIdx="1" clrIdx="0">
    <p:extLst>
      <p:ext uri="{19B8F6BF-5375-455C-9EA6-DF929625EA0E}">
        <p15:presenceInfo xmlns:p15="http://schemas.microsoft.com/office/powerpoint/2012/main" userId="S-1-5-21-2868895055-852128699-246757390-35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D5"/>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9F2D8-944D-401D-9DDC-44885CAB366B}" v="435" dt="2018-11-29T15:23:36.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48"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330561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101973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154936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191633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69766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335292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111161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211183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25401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35788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70D5F2-3DDB-4E71-8A32-01B3FDB7634B}"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45A1C5-287E-4D76-BF8B-9A2CEA6F5BF6}" type="slidenum">
              <a:rPr lang="en-US" smtClean="0"/>
              <a:t>‹Nº›</a:t>
            </a:fld>
            <a:endParaRPr lang="en-US" dirty="0"/>
          </a:p>
        </p:txBody>
      </p:sp>
    </p:spTree>
    <p:extLst>
      <p:ext uri="{BB962C8B-B14F-4D97-AF65-F5344CB8AC3E}">
        <p14:creationId xmlns:p14="http://schemas.microsoft.com/office/powerpoint/2010/main" val="1959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0D5F2-3DDB-4E71-8A32-01B3FDB7634B}" type="datetimeFigureOut">
              <a:rPr lang="en-US" smtClean="0"/>
              <a:t>1/29/2020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5A1C5-287E-4D76-BF8B-9A2CEA6F5BF6}" type="slidenum">
              <a:rPr lang="en-US" smtClean="0"/>
              <a:t>‹Nº›</a:t>
            </a:fld>
            <a:endParaRPr lang="en-US" dirty="0"/>
          </a:p>
        </p:txBody>
      </p:sp>
    </p:spTree>
    <p:extLst>
      <p:ext uri="{BB962C8B-B14F-4D97-AF65-F5344CB8AC3E}">
        <p14:creationId xmlns:p14="http://schemas.microsoft.com/office/powerpoint/2010/main" val="218530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50416" y="328783"/>
            <a:ext cx="11425888" cy="54473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b="1" dirty="0" smtClean="0">
                <a:solidFill>
                  <a:srgbClr val="FF0000"/>
                </a:solidFill>
              </a:rPr>
              <a:t/>
            </a:r>
            <a:br>
              <a:rPr lang="en-US" b="1" dirty="0" smtClean="0">
                <a:solidFill>
                  <a:srgbClr val="FF0000"/>
                </a:solidFill>
              </a:rPr>
            </a:br>
            <a:r>
              <a:rPr lang="en-US" sz="4000" b="1" dirty="0" err="1" smtClean="0">
                <a:solidFill>
                  <a:schemeClr val="bg2"/>
                </a:solidFill>
                <a:latin typeface="+mj-lt"/>
                <a:ea typeface="+mj-ea"/>
                <a:cs typeface="+mj-cs"/>
              </a:rPr>
              <a:t>Alerta</a:t>
            </a:r>
            <a:r>
              <a:rPr lang="en-US" sz="4000" b="1" dirty="0" smtClean="0">
                <a:solidFill>
                  <a:schemeClr val="bg2"/>
                </a:solidFill>
                <a:latin typeface="+mj-lt"/>
                <a:ea typeface="+mj-ea"/>
                <a:cs typeface="+mj-cs"/>
              </a:rPr>
              <a:t> de </a:t>
            </a:r>
            <a:r>
              <a:rPr lang="en-US" sz="4000" b="1" dirty="0" err="1" smtClean="0">
                <a:solidFill>
                  <a:schemeClr val="bg2"/>
                </a:solidFill>
                <a:latin typeface="+mj-lt"/>
                <a:ea typeface="+mj-ea"/>
                <a:cs typeface="+mj-cs"/>
              </a:rPr>
              <a:t>Seguridad</a:t>
            </a:r>
            <a:r>
              <a:rPr lang="en-US" b="1" dirty="0" smtClean="0">
                <a:solidFill>
                  <a:srgbClr val="FF0000"/>
                </a:solidFill>
              </a:rPr>
              <a:t>	</a:t>
            </a:r>
            <a:r>
              <a:rPr lang="en-US" b="1" dirty="0">
                <a:solidFill>
                  <a:srgbClr val="FF0000"/>
                </a:solidFill>
              </a:rPr>
              <a:t>					</a:t>
            </a:r>
            <a:br>
              <a:rPr lang="en-US" b="1" dirty="0">
                <a:solidFill>
                  <a:srgbClr val="FF0000"/>
                </a:solidFill>
              </a:rPr>
            </a:br>
            <a:r>
              <a:rPr lang="en-US" sz="2700" b="1" dirty="0" smtClean="0">
                <a:solidFill>
                  <a:srgbClr val="FF0000"/>
                </a:solidFill>
                <a:latin typeface="+mj-lt"/>
                <a:ea typeface="+mj-ea"/>
                <a:cs typeface="+mj-cs"/>
              </a:rPr>
              <a:t>INCIDENTE DE ALTA GRAVEDAD POTENCIAL</a:t>
            </a:r>
            <a:r>
              <a:rPr lang="en-US" b="1" dirty="0">
                <a:solidFill>
                  <a:srgbClr val="FF0000"/>
                </a:solidFill>
              </a:rPr>
              <a:t>	</a:t>
            </a:r>
            <a:r>
              <a:rPr lang="en-US" sz="1800" b="1" dirty="0" err="1" smtClean="0">
                <a:solidFill>
                  <a:schemeClr val="tx1"/>
                </a:solidFill>
                <a:latin typeface="+mj-lt"/>
                <a:ea typeface="+mj-ea"/>
                <a:cs typeface="+mj-cs"/>
              </a:rPr>
              <a:t>Nombre</a:t>
            </a:r>
            <a:r>
              <a:rPr lang="en-US" sz="1800" b="1" dirty="0" smtClean="0">
                <a:solidFill>
                  <a:schemeClr val="tx1"/>
                </a:solidFill>
                <a:latin typeface="+mj-lt"/>
                <a:ea typeface="+mj-ea"/>
                <a:cs typeface="+mj-cs"/>
              </a:rPr>
              <a:t> de la </a:t>
            </a:r>
            <a:r>
              <a:rPr lang="en-US" sz="1800" b="1" dirty="0" err="1" smtClean="0">
                <a:solidFill>
                  <a:schemeClr val="tx1"/>
                </a:solidFill>
                <a:latin typeface="+mj-lt"/>
                <a:ea typeface="+mj-ea"/>
                <a:cs typeface="+mj-cs"/>
              </a:rPr>
              <a:t>Instalación</a:t>
            </a:r>
            <a:r>
              <a:rPr lang="en-US" sz="1800" b="1" dirty="0" smtClean="0">
                <a:solidFill>
                  <a:schemeClr val="tx1"/>
                </a:solidFill>
                <a:latin typeface="+mj-lt"/>
                <a:ea typeface="+mj-ea"/>
                <a:cs typeface="+mj-cs"/>
              </a:rPr>
              <a:t>: TC Trilex</a:t>
            </a:r>
            <a:endParaRPr lang="en-US" sz="2200" b="1" dirty="0">
              <a:solidFill>
                <a:schemeClr val="tx1"/>
              </a:solidFill>
              <a:latin typeface="+mj-lt"/>
              <a:ea typeface="+mj-ea"/>
              <a:cs typeface="+mj-cs"/>
            </a:endParaRPr>
          </a:p>
        </p:txBody>
      </p:sp>
      <p:sp>
        <p:nvSpPr>
          <p:cNvPr id="9" name="TextBox 8"/>
          <p:cNvSpPr txBox="1"/>
          <p:nvPr/>
        </p:nvSpPr>
        <p:spPr>
          <a:xfrm>
            <a:off x="208748" y="1493430"/>
            <a:ext cx="7933766" cy="2262158"/>
          </a:xfrm>
          <a:prstGeom prst="rect">
            <a:avLst/>
          </a:prstGeom>
          <a:solidFill>
            <a:schemeClr val="bg2"/>
          </a:solidFill>
        </p:spPr>
        <p:txBody>
          <a:bodyPr wrap="square" rtlCol="0" anchor="t">
            <a:spAutoFit/>
          </a:bodyPr>
          <a:lstStyle/>
          <a:p>
            <a:r>
              <a:rPr lang="en-US" sz="1600" b="1" dirty="0" smtClean="0"/>
              <a:t>Fecha del Incidente:</a:t>
            </a:r>
            <a:r>
              <a:rPr lang="en-US" sz="1600" b="1" dirty="0"/>
              <a:t> </a:t>
            </a:r>
            <a:r>
              <a:rPr lang="en-US" sz="1600" dirty="0" smtClean="0"/>
              <a:t>08/01/2020</a:t>
            </a:r>
            <a:endParaRPr lang="en-US" sz="1600" b="1" dirty="0"/>
          </a:p>
          <a:p>
            <a:r>
              <a:rPr lang="en-US" sz="1600" b="1" dirty="0" smtClean="0"/>
              <a:t>Descripción del Incidente: </a:t>
            </a:r>
            <a:r>
              <a:rPr lang="es-MX" sz="1600" dirty="0"/>
              <a:t>Siendo aproximadamente las 11h00 en el turno </a:t>
            </a:r>
            <a:r>
              <a:rPr lang="es-MX" sz="1600" dirty="0" smtClean="0"/>
              <a:t>2 </a:t>
            </a:r>
            <a:r>
              <a:rPr lang="es-MX" sz="1600" dirty="0"/>
              <a:t>del día sábado 08 de enero, personal operativo del área de extrusión, observaron una chispa que provino del tratador, específicamente del lado derecho del rodillo tratador (manga amarilla). Este fenómeno no ocasionó para de equipo, sin embargo debido a su visualización se decidió paralizar la máquina para que mantenimiento intervenga.</a:t>
            </a:r>
            <a:endParaRPr lang="en-US" sz="1500" b="1" dirty="0" smtClean="0"/>
          </a:p>
          <a:p>
            <a:endParaRPr lang="en-US" sz="1500" b="1" dirty="0"/>
          </a:p>
          <a:p>
            <a:endParaRPr lang="en-US" sz="1500" b="1" dirty="0"/>
          </a:p>
          <a:p>
            <a:endParaRPr lang="en-US" sz="1500" b="1" dirty="0"/>
          </a:p>
        </p:txBody>
      </p:sp>
      <p:pic>
        <p:nvPicPr>
          <p:cNvPr id="1029" name="Picture 5" descr="TC_Transcontinental">
            <a:extLst>
              <a:ext uri="{FF2B5EF4-FFF2-40B4-BE49-F238E27FC236}">
                <a16:creationId xmlns:a16="http://schemas.microsoft.com/office/drawing/2014/main" id="{237662D0-3F35-4AF7-8D39-DA0F100BA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852" y="6057584"/>
            <a:ext cx="2400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7"/>
          <p:cNvSpPr txBox="1"/>
          <p:nvPr/>
        </p:nvSpPr>
        <p:spPr>
          <a:xfrm>
            <a:off x="208749" y="4672589"/>
            <a:ext cx="7933765" cy="1384995"/>
          </a:xfrm>
          <a:prstGeom prst="rect">
            <a:avLst/>
          </a:prstGeom>
          <a:solidFill>
            <a:schemeClr val="bg2"/>
          </a:solidFill>
        </p:spPr>
        <p:txBody>
          <a:bodyPr wrap="square" rtlCol="0">
            <a:spAutoFit/>
          </a:bodyPr>
          <a:lstStyle/>
          <a:p>
            <a:r>
              <a:rPr lang="en-US" sz="2000" b="1" dirty="0" smtClean="0">
                <a:solidFill>
                  <a:srgbClr val="008FD5"/>
                </a:solidFill>
              </a:rPr>
              <a:t>ACCIONES CORRECTIVAS A CONSIDERAR EN SUS INTALACIONES:</a:t>
            </a:r>
            <a:endParaRPr lang="en-US" sz="2000" b="1" dirty="0">
              <a:solidFill>
                <a:srgbClr val="008FD5"/>
              </a:solidFill>
            </a:endParaRPr>
          </a:p>
          <a:p>
            <a:pPr marL="342900" indent="-342900">
              <a:buAutoNum type="arabicPeriod"/>
            </a:pPr>
            <a:r>
              <a:rPr lang="es-MX" sz="1600" dirty="0" smtClean="0"/>
              <a:t>Mejorar el producto químico de limpieza, para </a:t>
            </a:r>
            <a:r>
              <a:rPr lang="es-MX" sz="1600" dirty="0" smtClean="0"/>
              <a:t>disminuir la acumulación de partículas de óxido.</a:t>
            </a:r>
          </a:p>
          <a:p>
            <a:pPr marL="342900" indent="-342900">
              <a:buAutoNum type="arabicPeriod"/>
            </a:pPr>
            <a:r>
              <a:rPr lang="es-MX" sz="1600" dirty="0" smtClean="0"/>
              <a:t>Cambio de tratador acorde a la estación del tratado</a:t>
            </a:r>
          </a:p>
          <a:p>
            <a:pPr marL="342900" indent="-342900">
              <a:buAutoNum type="arabicPeriod"/>
            </a:pPr>
            <a:r>
              <a:rPr lang="es-MX" sz="1600" dirty="0" smtClean="0"/>
              <a:t>Difundir </a:t>
            </a:r>
            <a:r>
              <a:rPr lang="es-MX" sz="1600" dirty="0" smtClean="0"/>
              <a:t>Alerta de Seguridad</a:t>
            </a:r>
          </a:p>
        </p:txBody>
      </p:sp>
      <p:sp>
        <p:nvSpPr>
          <p:cNvPr id="15" name="TextBox 24"/>
          <p:cNvSpPr txBox="1"/>
          <p:nvPr/>
        </p:nvSpPr>
        <p:spPr>
          <a:xfrm>
            <a:off x="8311662" y="1471903"/>
            <a:ext cx="3259015" cy="1923604"/>
          </a:xfrm>
          <a:prstGeom prst="rect">
            <a:avLst/>
          </a:prstGeom>
          <a:solidFill>
            <a:schemeClr val="bg2"/>
          </a:solidFill>
        </p:spPr>
        <p:txBody>
          <a:bodyPr wrap="square" rtlCol="0" anchor="t">
            <a:spAutoFit/>
          </a:bodyPr>
          <a:lstStyle/>
          <a:p>
            <a:r>
              <a:rPr lang="en-US" sz="1600" b="1" dirty="0" smtClean="0">
                <a:solidFill>
                  <a:srgbClr val="008FD5"/>
                </a:solidFill>
              </a:rPr>
              <a:t>Causas </a:t>
            </a:r>
            <a:r>
              <a:rPr lang="en-US" sz="1600" b="1" dirty="0" err="1" smtClean="0">
                <a:solidFill>
                  <a:srgbClr val="008FD5"/>
                </a:solidFill>
              </a:rPr>
              <a:t>Immediatas</a:t>
            </a:r>
            <a:r>
              <a:rPr lang="en-US" sz="1600" b="1" dirty="0" smtClean="0">
                <a:solidFill>
                  <a:srgbClr val="008FD5"/>
                </a:solidFill>
              </a:rPr>
              <a:t>:</a:t>
            </a:r>
            <a:endParaRPr lang="en-US" sz="1600" b="1" dirty="0">
              <a:solidFill>
                <a:srgbClr val="008FD5"/>
              </a:solidFill>
            </a:endParaRPr>
          </a:p>
          <a:p>
            <a:pPr marL="228600" indent="-228600">
              <a:spcAft>
                <a:spcPts val="600"/>
              </a:spcAft>
              <a:buFont typeface="+mj-lt"/>
              <a:buAutoNum type="arabicPeriod"/>
            </a:pPr>
            <a:r>
              <a:rPr lang="es-MX" sz="1400" dirty="0" smtClean="0"/>
              <a:t>Acumulación de partículas de óxido en el tratador</a:t>
            </a:r>
          </a:p>
          <a:p>
            <a:pPr marL="228600" indent="-228600">
              <a:spcAft>
                <a:spcPts val="600"/>
              </a:spcAft>
              <a:buFont typeface="+mj-lt"/>
              <a:buAutoNum type="arabicPeriod"/>
            </a:pPr>
            <a:r>
              <a:rPr lang="es-MX" sz="1400" dirty="0" smtClean="0"/>
              <a:t>Equipo generador no está acorde a la estación de tratado</a:t>
            </a:r>
          </a:p>
          <a:p>
            <a:pPr>
              <a:spcAft>
                <a:spcPts val="600"/>
              </a:spcAft>
            </a:pPr>
            <a:r>
              <a:rPr lang="en-US" sz="1600" b="1" dirty="0" smtClean="0">
                <a:solidFill>
                  <a:srgbClr val="008FD5"/>
                </a:solidFill>
              </a:rPr>
              <a:t>Causa </a:t>
            </a:r>
            <a:r>
              <a:rPr lang="en-US" sz="1600" b="1" dirty="0" err="1" smtClean="0">
                <a:solidFill>
                  <a:srgbClr val="008FD5"/>
                </a:solidFill>
              </a:rPr>
              <a:t>Raíz</a:t>
            </a:r>
            <a:endParaRPr lang="en-US" sz="1600" b="1" dirty="0" smtClean="0">
              <a:solidFill>
                <a:srgbClr val="008FD5"/>
              </a:solidFill>
            </a:endParaRPr>
          </a:p>
          <a:p>
            <a:pPr>
              <a:spcAft>
                <a:spcPts val="600"/>
              </a:spcAft>
            </a:pPr>
            <a:endParaRPr lang="en-US" sz="1600" b="1" dirty="0" smtClean="0">
              <a:solidFill>
                <a:srgbClr val="008FD5"/>
              </a:solidFill>
            </a:endParaRPr>
          </a:p>
        </p:txBody>
      </p:sp>
      <p:pic>
        <p:nvPicPr>
          <p:cNvPr id="3" name="Imagen 2"/>
          <p:cNvPicPr>
            <a:picLocks noChangeAspect="1"/>
          </p:cNvPicPr>
          <p:nvPr/>
        </p:nvPicPr>
        <p:blipFill rotWithShape="1">
          <a:blip r:embed="rId3" cstate="print">
            <a:extLst>
              <a:ext uri="{28A0092B-C50C-407E-A947-70E740481C1C}">
                <a14:useLocalDpi xmlns:a14="http://schemas.microsoft.com/office/drawing/2010/main" val="0"/>
              </a:ext>
            </a:extLst>
          </a:blip>
          <a:srcRect l="16190" t="19894" r="11587" b="33545"/>
          <a:stretch/>
        </p:blipFill>
        <p:spPr>
          <a:xfrm>
            <a:off x="8311662" y="4068497"/>
            <a:ext cx="3259015" cy="1793150"/>
          </a:xfrm>
          <a:prstGeom prst="rect">
            <a:avLst/>
          </a:prstGeom>
        </p:spPr>
      </p:pic>
    </p:spTree>
    <p:extLst>
      <p:ext uri="{BB962C8B-B14F-4D97-AF65-F5344CB8AC3E}">
        <p14:creationId xmlns:p14="http://schemas.microsoft.com/office/powerpoint/2010/main" val="2823738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F29E88132AC44D9151082E24837E49" ma:contentTypeVersion="4" ma:contentTypeDescription="Create a new document." ma:contentTypeScope="" ma:versionID="c7c2af6b7a1ff47ca42af91f269f7f27">
  <xsd:schema xmlns:xsd="http://www.w3.org/2001/XMLSchema" xmlns:xs="http://www.w3.org/2001/XMLSchema" xmlns:p="http://schemas.microsoft.com/office/2006/metadata/properties" xmlns:ns2="9c0a9e44-0962-442a-ab81-5d99b9e3d037" xmlns:ns3="c0ccf609-e71e-4491-9390-ebe4bc0b614b" targetNamespace="http://schemas.microsoft.com/office/2006/metadata/properties" ma:root="true" ma:fieldsID="26572de0b54e4a4d90113a6c9b0ee077" ns2:_="" ns3:_="">
    <xsd:import namespace="9c0a9e44-0962-442a-ab81-5d99b9e3d037"/>
    <xsd:import namespace="c0ccf609-e71e-4491-9390-ebe4bc0b61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0a9e44-0962-442a-ab81-5d99b9e3d0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ccf609-e71e-4491-9390-ebe4bc0b61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0ccf609-e71e-4491-9390-ebe4bc0b614b">
      <UserInfo>
        <DisplayName>Peña, Jose</DisplayName>
        <AccountId>23</AccountId>
        <AccountType/>
      </UserInfo>
    </SharedWithUsers>
  </documentManagement>
</p:properties>
</file>

<file path=customXml/itemProps1.xml><?xml version="1.0" encoding="utf-8"?>
<ds:datastoreItem xmlns:ds="http://schemas.openxmlformats.org/officeDocument/2006/customXml" ds:itemID="{0B4D5EE4-F849-4ED0-9274-E74E7795029C}">
  <ds:schemaRefs>
    <ds:schemaRef ds:uri="http://schemas.microsoft.com/sharepoint/v3/contenttype/forms"/>
  </ds:schemaRefs>
</ds:datastoreItem>
</file>

<file path=customXml/itemProps2.xml><?xml version="1.0" encoding="utf-8"?>
<ds:datastoreItem xmlns:ds="http://schemas.openxmlformats.org/officeDocument/2006/customXml" ds:itemID="{3FB3FF62-2A44-414F-9D31-FF97CA5EAF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0a9e44-0962-442a-ab81-5d99b9e3d037"/>
    <ds:schemaRef ds:uri="c0ccf609-e71e-4491-9390-ebe4bc0b61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E2D7E-5832-4AB4-B65D-F1B42D4D92D7}">
  <ds:schemaRefs>
    <ds:schemaRef ds:uri="http://schemas.openxmlformats.org/package/2006/metadata/core-properties"/>
    <ds:schemaRef ds:uri="http://schemas.microsoft.com/office/2006/metadata/properties"/>
    <ds:schemaRef ds:uri="http://purl.org/dc/elements/1.1/"/>
    <ds:schemaRef ds:uri="9c0a9e44-0962-442a-ab81-5d99b9e3d037"/>
    <ds:schemaRef ds:uri="http://schemas.microsoft.com/office/2006/documentManagement/types"/>
    <ds:schemaRef ds:uri="http://www.w3.org/XML/1998/namespace"/>
    <ds:schemaRef ds:uri="http://purl.org/dc/dcmitype/"/>
    <ds:schemaRef ds:uri="http://schemas.microsoft.com/office/infopath/2007/PartnerControls"/>
    <ds:schemaRef ds:uri="c0ccf609-e71e-4491-9390-ebe4bc0b614b"/>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3675</TotalTime>
  <Words>64</Words>
  <Application>Microsoft Office PowerPoint</Application>
  <PresentationFormat>Panorámica</PresentationFormat>
  <Paragraphs>12</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 Alerta de Seguridad       INCIDENTE DE ALTA GRAVEDAD POTENCIAL Nombre de la Instalación: TC Trilex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 Stewart</dc:creator>
  <cp:lastModifiedBy>Steeven Alexander Perez Mite</cp:lastModifiedBy>
  <cp:revision>95</cp:revision>
  <dcterms:created xsi:type="dcterms:W3CDTF">2017-04-06T16:03:20Z</dcterms:created>
  <dcterms:modified xsi:type="dcterms:W3CDTF">2020-01-29T20:35:30Z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0x0101005EF29E88132AC44D9151082E24837E49</vt:lpwstr>
  </property>
</Properties>
</file>