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2024-09-26T23:36:16Z</dcterms:created>
  <dcterms:modified xsi:type="dcterms:W3CDTF">2024-10-18T04:21:48Z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ce0c600a02364fcf806e90719ce8f2fd</vt:lpwstr>
  </property>
</Properties>
</file>