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7AD4A-D8FD-C264-5FCD-4C5857559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224CB8-208C-2FE8-8CFE-C384217B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D18388-44CB-0671-28FC-DE7B5C55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BD03A-96AF-17B6-7369-D39245D5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EC0F5-A511-380B-17E6-9C80A2C3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5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171A3-C078-AD8D-54D6-02FAFDFA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A18D42-5AE5-0447-CCFD-D7B286529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36890-B87E-64B1-A652-C90436A9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8A6B0E-5018-6D66-530E-2CDB02ED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65D1E-27D0-9B99-7D58-80329A0F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8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BACB89-02E2-5ED6-8F40-216304585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5FDE7B-DC37-A195-9CC1-57422A99E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5BE499-E322-27AA-D8DD-667E4374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145911-15F8-8D35-46C0-C1019DA4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7F6E03-30AB-2427-A932-B2DDC3D3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09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54650-CA51-E3CC-7A33-E36B5DB0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B79A4-BD9F-B4B1-7CD1-63BF1D86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548D0D-AEA5-8260-A47C-5901B229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C11A9-355C-4F03-F626-23670B38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BE36EA-4F9C-350B-1C72-214129EE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7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595E8-F10F-74E0-5457-09C4C215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F46FCF-0B49-D04B-EDA6-28892CB8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E0EBC2-F725-0A10-1CAA-556AD434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9E1AE-DF7E-D4CF-14A2-31AFB8A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B2C0FB-BA42-8BAF-551E-734998A4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0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8B040-74DC-0262-664F-E4EF17D9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3FA3E-DAC9-FACC-6A0A-447AF0A2B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D124BB-2CBB-E978-DDF7-9DF8EEC7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E02C67-482D-DBEF-585F-65942E05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FD1EDF-92B5-4FC6-CD47-7740C59C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D2150A-7AB8-0C41-3F73-B223CB92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0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FC30F-A4C9-C2D5-CCC3-03E8FFD4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97D273-5857-8F70-7BFD-646792AC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54AAB0-04C8-7332-0DD7-BDFF37892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A72F6F-469E-5E45-641B-53A0654E0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78473B-C05E-4682-866F-EB132D5A3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7008AB-DDDC-CFD7-0BA4-FB4C64B6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DDC353-540E-6835-8F3C-397950FF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A5FD25-5693-51FF-6ED4-F0D4AD6B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2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D6349-ABF6-4A43-E130-C787A4B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D9FF38-4956-64E7-116C-C862E833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19768D-1A91-0FB0-8F2E-C0C71892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AA31EC-28BD-B271-CA0E-AEE8A078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73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0B508C-D602-4475-1B59-B1BC70B3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5920D9-0A76-8732-DC17-14D47454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C74DF-B57C-408E-65DE-2AC40F2F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71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CA456-ED6D-42E2-AC10-BEB735C3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62A29-A949-9CDB-FAB5-B52C4508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9BF2CB-2D98-722D-0E6E-DCD74C5EE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D650D1-A33F-F07F-35BC-68BBCBE4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82710-61C1-F8EA-DBE1-032752CF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5F1D1C-AF80-4FF3-DA48-F74C99FA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17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FBE8A-EFBF-6557-2D1D-63EA0DE4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52C7F2-00EE-4868-991C-C59C4CFCB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380B92-486B-1C13-A7FA-60D9D30F1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82D817-A599-48FC-AE92-1EB565FA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61FF6-3003-D9F9-A9F0-266C2070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30907E-0155-FD7D-5BA1-9E17829D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CA3139-9729-9EA6-2F3F-7528AA53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8968D4-E8E2-E850-9F9D-4B45AFE2C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A9E527-96D5-E7B3-D9E7-9CD5754EC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3308-1EB0-4691-BF70-636641E51C4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BAAD3-CB6B-F886-706B-AF5D81624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7FCFF-E047-E715-5D6D-D015AA9B9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D7631-BF34-4E63-9639-2D406663D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9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EB3E34-9CFF-BB46-D818-FD1676076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18" y="330872"/>
            <a:ext cx="3055885" cy="629466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DEA5277-22D5-32DB-1634-BBE67679DFCA}"/>
              </a:ext>
            </a:extLst>
          </p:cNvPr>
          <p:cNvSpPr/>
          <p:nvPr/>
        </p:nvSpPr>
        <p:spPr>
          <a:xfrm>
            <a:off x="6380298" y="926701"/>
            <a:ext cx="5154263" cy="42521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BD10CE7-851F-CABE-CEEF-0A0E3578EB0C}"/>
              </a:ext>
            </a:extLst>
          </p:cNvPr>
          <p:cNvSpPr txBox="1"/>
          <p:nvPr/>
        </p:nvSpPr>
        <p:spPr>
          <a:xfrm>
            <a:off x="6876452" y="1205532"/>
            <a:ext cx="5744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欄位名稱和功能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內含發起提案與登入註冊兩個項目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募款主題、募款進度、已募得金額、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目標金額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2C3F84-827C-642F-2E0D-31E5603F3212}"/>
              </a:ext>
            </a:extLst>
          </p:cNvPr>
          <p:cNvCxnSpPr>
            <a:cxnSpLocks/>
          </p:cNvCxnSpPr>
          <p:nvPr/>
        </p:nvCxnSpPr>
        <p:spPr>
          <a:xfrm flipH="1" flipV="1">
            <a:off x="1094820" y="754483"/>
            <a:ext cx="676574" cy="119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1CD91C-E100-282E-5591-FD28E24347DB}"/>
              </a:ext>
            </a:extLst>
          </p:cNvPr>
          <p:cNvSpPr txBox="1"/>
          <p:nvPr/>
        </p:nvSpPr>
        <p:spPr>
          <a:xfrm>
            <a:off x="703306" y="504355"/>
            <a:ext cx="3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2406BBA-E233-77F8-AEA2-4D333AA89A74}"/>
              </a:ext>
            </a:extLst>
          </p:cNvPr>
          <p:cNvCxnSpPr/>
          <p:nvPr/>
        </p:nvCxnSpPr>
        <p:spPr>
          <a:xfrm flipV="1">
            <a:off x="4342375" y="541259"/>
            <a:ext cx="852893" cy="38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16B943-08B3-B552-4C2C-A6CF268CEF5E}"/>
              </a:ext>
            </a:extLst>
          </p:cNvPr>
          <p:cNvSpPr txBox="1"/>
          <p:nvPr/>
        </p:nvSpPr>
        <p:spPr>
          <a:xfrm>
            <a:off x="5334683" y="360839"/>
            <a:ext cx="49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D45CB8D-9332-2EDA-9C99-E870682A555C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1032025" y="3391071"/>
            <a:ext cx="79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C7D49F-9962-4343-11F5-4179F547CCBE}"/>
              </a:ext>
            </a:extLst>
          </p:cNvPr>
          <p:cNvSpPr txBox="1"/>
          <p:nvPr/>
        </p:nvSpPr>
        <p:spPr>
          <a:xfrm>
            <a:off x="646583" y="3206405"/>
            <a:ext cx="3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DFDA9AC-9543-5ACF-2903-4B9BE76F246B}"/>
              </a:ext>
            </a:extLst>
          </p:cNvPr>
          <p:cNvCxnSpPr/>
          <p:nvPr/>
        </p:nvCxnSpPr>
        <p:spPr>
          <a:xfrm>
            <a:off x="1100326" y="3391071"/>
            <a:ext cx="660172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2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E26095A-495B-05D1-C7A8-40F35CAF0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52" y="411684"/>
            <a:ext cx="2953006" cy="6370872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B1F7D5E-3D64-B4C6-168A-6EFB9DC3D76E}"/>
              </a:ext>
            </a:extLst>
          </p:cNvPr>
          <p:cNvCxnSpPr/>
          <p:nvPr/>
        </p:nvCxnSpPr>
        <p:spPr>
          <a:xfrm flipV="1">
            <a:off x="4088147" y="1681184"/>
            <a:ext cx="1086619" cy="246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1FC0697-6B61-1A8C-6EA8-A62ADF2FEBAE}"/>
              </a:ext>
            </a:extLst>
          </p:cNvPr>
          <p:cNvSpPr txBox="1"/>
          <p:nvPr/>
        </p:nvSpPr>
        <p:spPr>
          <a:xfrm>
            <a:off x="5232172" y="1476161"/>
            <a:ext cx="62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CA4C3AF-F3A7-984D-B8E8-7E4884BAE5D5}"/>
              </a:ext>
            </a:extLst>
          </p:cNvPr>
          <p:cNvCxnSpPr/>
          <p:nvPr/>
        </p:nvCxnSpPr>
        <p:spPr>
          <a:xfrm flipV="1">
            <a:off x="4133252" y="1722188"/>
            <a:ext cx="963605" cy="75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9582DD4-7E2E-FB11-9CAC-06C198369DA2}"/>
              </a:ext>
            </a:extLst>
          </p:cNvPr>
          <p:cNvCxnSpPr/>
          <p:nvPr/>
        </p:nvCxnSpPr>
        <p:spPr>
          <a:xfrm flipV="1">
            <a:off x="3235254" y="2968725"/>
            <a:ext cx="1939512" cy="3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0EC001C-85BF-7590-F691-25E0AF45EF43}"/>
              </a:ext>
            </a:extLst>
          </p:cNvPr>
          <p:cNvCxnSpPr/>
          <p:nvPr/>
        </p:nvCxnSpPr>
        <p:spPr>
          <a:xfrm flipV="1">
            <a:off x="3300861" y="2968725"/>
            <a:ext cx="1795996" cy="460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E00F720-6A13-CADA-B18B-9BEE89A1CEFA}"/>
              </a:ext>
            </a:extLst>
          </p:cNvPr>
          <p:cNvCxnSpPr/>
          <p:nvPr/>
        </p:nvCxnSpPr>
        <p:spPr>
          <a:xfrm flipV="1">
            <a:off x="3514084" y="2968725"/>
            <a:ext cx="1533568" cy="952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1DAC75-75C7-2F85-3AA3-3CF71DBA0E84}"/>
              </a:ext>
            </a:extLst>
          </p:cNvPr>
          <p:cNvSpPr txBox="1"/>
          <p:nvPr/>
        </p:nvSpPr>
        <p:spPr>
          <a:xfrm>
            <a:off x="5174766" y="2858013"/>
            <a:ext cx="54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</a:t>
            </a:r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A4751A4E-659D-2468-E800-7F41BC92C6AC}"/>
              </a:ext>
            </a:extLst>
          </p:cNvPr>
          <p:cNvSpPr/>
          <p:nvPr/>
        </p:nvSpPr>
        <p:spPr>
          <a:xfrm>
            <a:off x="6253867" y="916596"/>
            <a:ext cx="5154263" cy="27697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31202B-A13B-E1E2-32D6-1ADAACFC9F84}"/>
              </a:ext>
            </a:extLst>
          </p:cNvPr>
          <p:cNvSpPr txBox="1"/>
          <p:nvPr/>
        </p:nvSpPr>
        <p:spPr>
          <a:xfrm>
            <a:off x="6564818" y="1418755"/>
            <a:ext cx="4608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欄位名稱和功能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電子信箱以及密碼輸入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登入已進入使用平台內容，或是註冊成為會員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8997621-74C3-54D9-AFB5-A2AD8AE2FE0F}"/>
              </a:ext>
            </a:extLst>
          </p:cNvPr>
          <p:cNvSpPr/>
          <p:nvPr/>
        </p:nvSpPr>
        <p:spPr>
          <a:xfrm>
            <a:off x="6292138" y="3873703"/>
            <a:ext cx="5154263" cy="2769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73DEA20-DF06-B57C-122E-7545607291F9}"/>
              </a:ext>
            </a:extLst>
          </p:cNvPr>
          <p:cNvSpPr txBox="1"/>
          <p:nvPr/>
        </p:nvSpPr>
        <p:spPr>
          <a:xfrm>
            <a:off x="6454106" y="4330074"/>
            <a:ext cx="4797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資料驗證規則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存在檢查、必須輸入一串由英文、數字所組成、必須輸入</a:t>
            </a:r>
          </a:p>
        </p:txBody>
      </p:sp>
    </p:spTree>
    <p:extLst>
      <p:ext uri="{BB962C8B-B14F-4D97-AF65-F5344CB8AC3E}">
        <p14:creationId xmlns:p14="http://schemas.microsoft.com/office/powerpoint/2010/main" val="31350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91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amyqaq1020179@gmail.com</dc:creator>
  <cp:lastModifiedBy>amyqaq1020179@gmail.com</cp:lastModifiedBy>
  <cp:revision>1</cp:revision>
  <dcterms:created xsi:type="dcterms:W3CDTF">2022-12-13T09:38:30Z</dcterms:created>
  <dcterms:modified xsi:type="dcterms:W3CDTF">2022-12-13T10:02:17Z</dcterms:modified>
</cp:coreProperties>
</file>