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93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43DA60-A2D0-4874-47C7-A34502C28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BBA6F6-53DD-6A0B-F326-CDD034038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25B993-6D6A-FA17-E265-4A6032F9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A01-C758-44FB-BBBD-1CC4EF03C849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1158AA-F560-02EB-1410-DECCB714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E60095-1D66-7DC6-97FB-A0DB73FB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67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68C3C-767D-4C1A-D3AC-4470457D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D13342-811D-DB9F-90EA-BE1F138A9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4542BE-6FAD-F26E-F673-1D2C73C9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A01-C758-44FB-BBBD-1CC4EF03C849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DB500D-77CD-CCEA-C68C-8FC9DC3D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1592C3-4C8B-6FCC-1A37-C41ED207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72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71AED74-6E4E-F3D1-1587-B4355A63B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CDFDFF-F90A-68E8-4969-AAEBB4DC6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8D9AF9-3644-4B86-844F-769E68F7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A01-C758-44FB-BBBD-1CC4EF03C849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93D453-5DCB-C319-4C03-8AD85705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A0EBB9-106A-6D66-9F2C-FFC85109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36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464A3-0563-3EE4-AB5E-F41FE9BA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0B6589-F44D-8197-54F3-8C41ED88A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9B6497-F9B2-359F-7665-2586E064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A01-C758-44FB-BBBD-1CC4EF03C849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934EEE-B39B-BC46-0157-A665BE96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C99BBA-7CFF-0D41-D8B0-2D653331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7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FA45A-852D-2C61-CF94-C4AF8F21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EF53AA-DB95-76B3-C06E-746B20E7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170D5E-0C84-0490-3638-1DE40217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A01-C758-44FB-BBBD-1CC4EF03C849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4B506-96DC-6604-547A-B88B74C3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EA6085-13F5-1F4E-6950-008D232A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30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652D7-C811-544E-98BA-7C4768DD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9A751F-2C0C-29AC-45BE-FE9ABFECF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C40C95-F93D-6148-283D-03BFB7F98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A6728F-682D-7228-921E-80AE68C1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A01-C758-44FB-BBBD-1CC4EF03C849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3ADF02-73F7-3783-1148-BC6C2AD8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E3AF53-282D-4BA8-F817-0F9DD19A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03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87961-965F-1B3E-F365-5462F837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0E4DF3-00DC-CC99-F979-369DD6218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9E4C1B-B186-F666-F5FB-F1D3A333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7000A9-509A-C8BD-4613-1DD02D9DD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25972A-0A5B-AFCE-C5FF-8D16AA233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E638D7-E69C-29FD-4132-19AE0C86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A01-C758-44FB-BBBD-1CC4EF03C849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D1448D-824F-8F50-4026-3ED6B62C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A483CC-8CE6-968D-4A5C-D35F6143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99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F8359-500D-AD89-9AE9-0E3FC964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CC6C11-6C87-EBF7-22AC-45F861D3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A01-C758-44FB-BBBD-1CC4EF03C849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7E4AD1-50F4-34A8-ABC3-79FC480F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FB46DE-9DD4-C5D9-2274-15D270AD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06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41EBD2-8618-D647-8E21-03AA2516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A01-C758-44FB-BBBD-1CC4EF03C849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123B79-AF6D-249A-7321-C8010F7F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6756DF-0A50-741D-BB3F-A2C0C972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10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9E6D3-9EAF-BCE8-634D-08004B48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AA0444-B153-972D-9932-00528739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73C34-9FF3-60C0-BA49-B2F85C18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CD54BA-7E21-3964-3270-FE3C388A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A01-C758-44FB-BBBD-1CC4EF03C849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A6572A-5A0C-1607-E4BE-75442695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489D84-513A-7E87-2072-543EBD65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55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73047-6A87-E651-5F7C-030BCD99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92DDAD9-93DD-1F8D-C630-540EBE915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9C0D87-4197-3E9D-031F-84877550A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76AA2A-955B-F271-D43B-BF6D8AC2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7A01-C758-44FB-BBBD-1CC4EF03C849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85D090-9AD8-9D23-F944-97AB0558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3B6115-984D-4DBC-2558-82D6B5D4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46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CFD4A41-34BE-94B2-13DC-517D1828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459F85-517E-790A-035E-EAA1BD847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8EC2A4-27BF-34B6-6FD1-146343731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B7A01-C758-44FB-BBBD-1CC4EF03C849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726B19-471F-56B9-C85E-1F9B29455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BE4DAB-9A73-B443-BB57-D312F65CF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5BD25-A556-45FA-B783-69551B705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86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45EF5F-EDFD-3367-789F-488779519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E9FF4B-6249-B36B-53A8-618B73FAE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03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09314524-9D3C-19CC-4807-883D054B58CB}"/>
              </a:ext>
            </a:extLst>
          </p:cNvPr>
          <p:cNvSpPr/>
          <p:nvPr/>
        </p:nvSpPr>
        <p:spPr>
          <a:xfrm>
            <a:off x="3920029" y="3542497"/>
            <a:ext cx="2858012" cy="17084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C20935-E0FB-FB2C-7DEE-CD755C9793A4}"/>
              </a:ext>
            </a:extLst>
          </p:cNvPr>
          <p:cNvSpPr txBox="1"/>
          <p:nvPr/>
        </p:nvSpPr>
        <p:spPr>
          <a:xfrm>
            <a:off x="1349048" y="397743"/>
            <a:ext cx="236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區塊鏈募捐網</a:t>
            </a:r>
            <a:endParaRPr lang="en-US" altLang="zh-TW" dirty="0"/>
          </a:p>
        </p:txBody>
      </p:sp>
      <p:pic>
        <p:nvPicPr>
          <p:cNvPr id="6" name="圖形 5" descr="網際網路">
            <a:extLst>
              <a:ext uri="{FF2B5EF4-FFF2-40B4-BE49-F238E27FC236}">
                <a16:creationId xmlns:a16="http://schemas.microsoft.com/office/drawing/2014/main" id="{28CCBCC4-D07A-3C8C-3A74-09E38CA52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11" y="125209"/>
            <a:ext cx="914400" cy="914400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C573AE92-2A09-7AF8-C714-102C72D2E671}"/>
              </a:ext>
            </a:extLst>
          </p:cNvPr>
          <p:cNvSpPr/>
          <p:nvPr/>
        </p:nvSpPr>
        <p:spPr>
          <a:xfrm>
            <a:off x="3153244" y="422201"/>
            <a:ext cx="5174766" cy="22991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5621A52-4F3E-C2B4-FBC5-6C2FD58388DF}"/>
              </a:ext>
            </a:extLst>
          </p:cNvPr>
          <p:cNvCxnSpPr>
            <a:cxnSpLocks/>
          </p:cNvCxnSpPr>
          <p:nvPr/>
        </p:nvCxnSpPr>
        <p:spPr>
          <a:xfrm>
            <a:off x="7708843" y="422201"/>
            <a:ext cx="0" cy="2299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圖形 11" descr="放大鏡">
            <a:extLst>
              <a:ext uri="{FF2B5EF4-FFF2-40B4-BE49-F238E27FC236}">
                <a16:creationId xmlns:a16="http://schemas.microsoft.com/office/drawing/2014/main" id="{58FC8D21-B34A-5080-4DF4-DDA565023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0108" y="375545"/>
            <a:ext cx="216638" cy="27657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330D554-091E-4CBB-FB2D-972567465CC4}"/>
              </a:ext>
            </a:extLst>
          </p:cNvPr>
          <p:cNvSpPr/>
          <p:nvPr/>
        </p:nvSpPr>
        <p:spPr>
          <a:xfrm>
            <a:off x="1377752" y="1084569"/>
            <a:ext cx="9025086" cy="19993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AutoNum type="circleNumWdWhitePlain" startAt="2"/>
            </a:pP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5FCB3D-1672-6E74-3290-7D2C2D9B911E}"/>
              </a:ext>
            </a:extLst>
          </p:cNvPr>
          <p:cNvSpPr/>
          <p:nvPr/>
        </p:nvSpPr>
        <p:spPr>
          <a:xfrm>
            <a:off x="3885171" y="1084569"/>
            <a:ext cx="3214752" cy="1966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17B4AE2-6D9E-DD97-C299-1E14D2508087}"/>
              </a:ext>
            </a:extLst>
          </p:cNvPr>
          <p:cNvSpPr txBox="1"/>
          <p:nvPr/>
        </p:nvSpPr>
        <p:spPr>
          <a:xfrm>
            <a:off x="4207060" y="1314485"/>
            <a:ext cx="275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結合資訊與公益的跨領域平台</a:t>
            </a:r>
          </a:p>
        </p:txBody>
      </p:sp>
      <p:sp>
        <p:nvSpPr>
          <p:cNvPr id="16" name="星形: 六角 15">
            <a:extLst>
              <a:ext uri="{FF2B5EF4-FFF2-40B4-BE49-F238E27FC236}">
                <a16:creationId xmlns:a16="http://schemas.microsoft.com/office/drawing/2014/main" id="{A4CB2736-9F3E-DB44-3806-42801F64FFBE}"/>
              </a:ext>
            </a:extLst>
          </p:cNvPr>
          <p:cNvSpPr/>
          <p:nvPr/>
        </p:nvSpPr>
        <p:spPr>
          <a:xfrm>
            <a:off x="3993837" y="1686640"/>
            <a:ext cx="3099939" cy="1420326"/>
          </a:xfrm>
          <a:prstGeom prst="star6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91FF8A6-9DDE-A62F-5CA8-D478A9C2B07E}"/>
              </a:ext>
            </a:extLst>
          </p:cNvPr>
          <p:cNvSpPr txBox="1"/>
          <p:nvPr/>
        </p:nvSpPr>
        <p:spPr>
          <a:xfrm>
            <a:off x="4848779" y="2214267"/>
            <a:ext cx="19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 WANT U!</a:t>
            </a:r>
            <a:endParaRPr lang="zh-TW" altLang="en-US" dirty="0"/>
          </a:p>
        </p:txBody>
      </p:sp>
      <p:pic>
        <p:nvPicPr>
          <p:cNvPr id="20" name="圖形 19" descr="狗">
            <a:extLst>
              <a:ext uri="{FF2B5EF4-FFF2-40B4-BE49-F238E27FC236}">
                <a16:creationId xmlns:a16="http://schemas.microsoft.com/office/drawing/2014/main" id="{E23350B6-41A9-4DA6-C92E-CCEAEACE3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2374" y="3778476"/>
            <a:ext cx="914400" cy="1091744"/>
          </a:xfrm>
          <a:prstGeom prst="rect">
            <a:avLst/>
          </a:prstGeom>
        </p:spPr>
      </p:pic>
      <p:pic>
        <p:nvPicPr>
          <p:cNvPr id="22" name="圖形 21" descr="愛心">
            <a:extLst>
              <a:ext uri="{FF2B5EF4-FFF2-40B4-BE49-F238E27FC236}">
                <a16:creationId xmlns:a16="http://schemas.microsoft.com/office/drawing/2014/main" id="{C6EB538E-8B99-9599-AFCE-5341DFBDC7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50640" y="3880514"/>
            <a:ext cx="914400" cy="914400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43888443-FB76-411D-4D81-8FA6FFF956D1}"/>
              </a:ext>
            </a:extLst>
          </p:cNvPr>
          <p:cNvSpPr txBox="1"/>
          <p:nvPr/>
        </p:nvSpPr>
        <p:spPr>
          <a:xfrm>
            <a:off x="4264467" y="5287519"/>
            <a:ext cx="204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 startAt="3"/>
            </a:pPr>
            <a:r>
              <a:rPr lang="zh-TW" altLang="en-US" sz="1400" dirty="0"/>
              <a:t>「愛我就別傷害我</a:t>
            </a:r>
            <a:r>
              <a:rPr lang="en-US" altLang="zh-TW" sz="1400" dirty="0"/>
              <a:t>!</a:t>
            </a:r>
            <a:r>
              <a:rPr lang="zh-TW" altLang="en-US" sz="1400" dirty="0"/>
              <a:t>」</a:t>
            </a:r>
            <a:endParaRPr lang="en-US" altLang="zh-TW" sz="1400" dirty="0"/>
          </a:p>
          <a:p>
            <a:r>
              <a:rPr lang="zh-TW" altLang="en-US" sz="1400" dirty="0"/>
              <a:t>    流浪貓狗募捐計畫</a:t>
            </a:r>
            <a:endParaRPr lang="zh-TW" altLang="en-US" sz="1600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ACA8BAEF-7C8F-096F-9A7D-D3A7806D4295}"/>
              </a:ext>
            </a:extLst>
          </p:cNvPr>
          <p:cNvSpPr/>
          <p:nvPr/>
        </p:nvSpPr>
        <p:spPr>
          <a:xfrm>
            <a:off x="4045092" y="5875743"/>
            <a:ext cx="2997428" cy="151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015DA7C5-B761-28E9-BF99-178CA77A2332}"/>
              </a:ext>
            </a:extLst>
          </p:cNvPr>
          <p:cNvSpPr/>
          <p:nvPr/>
        </p:nvSpPr>
        <p:spPr>
          <a:xfrm>
            <a:off x="3999991" y="5888045"/>
            <a:ext cx="2858012" cy="138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F11296B-2614-B10F-FCD0-57F0F6C1181B}"/>
              </a:ext>
            </a:extLst>
          </p:cNvPr>
          <p:cNvSpPr txBox="1"/>
          <p:nvPr/>
        </p:nvSpPr>
        <p:spPr>
          <a:xfrm>
            <a:off x="7003056" y="5873119"/>
            <a:ext cx="924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 startAt="4"/>
            </a:pPr>
            <a:r>
              <a:rPr lang="en-US" altLang="zh-TW" sz="1400" dirty="0"/>
              <a:t>99%</a:t>
            </a:r>
            <a:endParaRPr lang="zh-TW" altLang="en-US" sz="1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7882DEE-0E0F-F211-4D02-A923FA9A6D0A}"/>
              </a:ext>
            </a:extLst>
          </p:cNvPr>
          <p:cNvSpPr txBox="1"/>
          <p:nvPr/>
        </p:nvSpPr>
        <p:spPr>
          <a:xfrm>
            <a:off x="4374159" y="6092012"/>
            <a:ext cx="2911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共</a:t>
            </a:r>
            <a:r>
              <a:rPr lang="en-US" altLang="zh-TW" sz="1600" dirty="0"/>
              <a:t>999,888,999</a:t>
            </a:r>
            <a:r>
              <a:rPr lang="zh-TW" altLang="en-US" sz="1600" dirty="0"/>
              <a:t>元</a:t>
            </a: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A32A56F9-7168-D024-41D3-7ED04FC7DEA9}"/>
              </a:ext>
            </a:extLst>
          </p:cNvPr>
          <p:cNvSpPr/>
          <p:nvPr/>
        </p:nvSpPr>
        <p:spPr>
          <a:xfrm>
            <a:off x="400565" y="3586267"/>
            <a:ext cx="2165035" cy="7380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3FAA5EE-55E8-A240-85F7-6480F6EE16FF}"/>
              </a:ext>
            </a:extLst>
          </p:cNvPr>
          <p:cNvSpPr txBox="1"/>
          <p:nvPr/>
        </p:nvSpPr>
        <p:spPr>
          <a:xfrm>
            <a:off x="833075" y="3760171"/>
            <a:ext cx="196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我要募捐</a:t>
            </a:r>
            <a:r>
              <a:rPr lang="en-US" altLang="zh-TW" dirty="0"/>
              <a:t>!!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62F7FCA-C28B-1E8D-30F2-26BD47C9A362}"/>
              </a:ext>
            </a:extLst>
          </p:cNvPr>
          <p:cNvSpPr/>
          <p:nvPr/>
        </p:nvSpPr>
        <p:spPr>
          <a:xfrm>
            <a:off x="8126746" y="3516355"/>
            <a:ext cx="3821620" cy="3081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64CCBAC-A891-A46B-802F-9168830D8B54}"/>
              </a:ext>
            </a:extLst>
          </p:cNvPr>
          <p:cNvSpPr txBox="1"/>
          <p:nvPr/>
        </p:nvSpPr>
        <p:spPr>
          <a:xfrm>
            <a:off x="8214738" y="3944837"/>
            <a:ext cx="37836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網站標題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(String)</a:t>
            </a:r>
          </a:p>
          <a:p>
            <a:pPr marL="342900" indent="-342900">
              <a:buFont typeface="Wingdings" panose="05000000000000000000" pitchFamily="2" charset="2"/>
              <a:buAutoNum type="circleNumWdWhitePlain" startAt="2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目前受歡迎的募捐主題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AutoNum type="circleNumWdWhitePlain" startAt="3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募捐計畫的主題以及廣告詞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AutoNum type="circleNumWdWhitePlain" startAt="3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募捐目前已募得進度條百分比顯示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AutoNum type="circleNumWdWhitePlain" startAt="3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募捐目前共募得的總金額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AutoNum type="circleNumWdWhitePlain" startAt="3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86F6A79-EEF7-0696-531F-6880EB1D13F3}"/>
              </a:ext>
            </a:extLst>
          </p:cNvPr>
          <p:cNvCxnSpPr/>
          <p:nvPr/>
        </p:nvCxnSpPr>
        <p:spPr>
          <a:xfrm flipV="1">
            <a:off x="8787261" y="652117"/>
            <a:ext cx="643770" cy="598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1F5A137-5CA3-E2BC-5949-B5E74065B057}"/>
              </a:ext>
            </a:extLst>
          </p:cNvPr>
          <p:cNvSpPr txBox="1"/>
          <p:nvPr/>
        </p:nvSpPr>
        <p:spPr>
          <a:xfrm>
            <a:off x="9431031" y="352493"/>
            <a:ext cx="1824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推播訊息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44EB4E0F-B11D-8167-4DF0-509730571FE4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3389705" y="5875743"/>
            <a:ext cx="610286" cy="8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A9C99A9-8304-ABBF-7010-4F86698088C0}"/>
              </a:ext>
            </a:extLst>
          </p:cNvPr>
          <p:cNvSpPr txBox="1"/>
          <p:nvPr/>
        </p:nvSpPr>
        <p:spPr>
          <a:xfrm>
            <a:off x="2158203" y="5747358"/>
            <a:ext cx="1421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募捐進度條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10D54FA-42A5-B99A-B8D8-01C77CEAC3D2}"/>
              </a:ext>
            </a:extLst>
          </p:cNvPr>
          <p:cNvCxnSpPr/>
          <p:nvPr/>
        </p:nvCxnSpPr>
        <p:spPr>
          <a:xfrm flipH="1">
            <a:off x="3091738" y="4503377"/>
            <a:ext cx="902099" cy="32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6551CF6-5003-AF55-3FB8-3C4BE374040A}"/>
              </a:ext>
            </a:extLst>
          </p:cNvPr>
          <p:cNvSpPr txBox="1"/>
          <p:nvPr/>
        </p:nvSpPr>
        <p:spPr>
          <a:xfrm>
            <a:off x="2096869" y="4702744"/>
            <a:ext cx="1152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募捐主題宣傳圖案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C849285E-08D7-310F-782E-60E5F4B40962}"/>
              </a:ext>
            </a:extLst>
          </p:cNvPr>
          <p:cNvCxnSpPr/>
          <p:nvPr/>
        </p:nvCxnSpPr>
        <p:spPr>
          <a:xfrm flipH="1">
            <a:off x="1037413" y="4281701"/>
            <a:ext cx="135998" cy="48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1F66FC7-5BB3-7608-9F93-3F47E8D74200}"/>
              </a:ext>
            </a:extLst>
          </p:cNvPr>
          <p:cNvSpPr txBox="1"/>
          <p:nvPr/>
        </p:nvSpPr>
        <p:spPr>
          <a:xfrm>
            <a:off x="400565" y="4815195"/>
            <a:ext cx="1452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點入可以發起自己想開啟的募捐活動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184FCDC-9F56-1D04-A904-311E36A28F8B}"/>
              </a:ext>
            </a:extLst>
          </p:cNvPr>
          <p:cNvSpPr txBox="1"/>
          <p:nvPr/>
        </p:nvSpPr>
        <p:spPr>
          <a:xfrm>
            <a:off x="887938" y="3131849"/>
            <a:ext cx="19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 startAt="2"/>
            </a:pPr>
            <a:r>
              <a:rPr lang="zh-TW" altLang="en-US" dirty="0"/>
              <a:t>現正熱門</a:t>
            </a:r>
          </a:p>
        </p:txBody>
      </p:sp>
    </p:spTree>
    <p:extLst>
      <p:ext uri="{BB962C8B-B14F-4D97-AF65-F5344CB8AC3E}">
        <p14:creationId xmlns:p14="http://schemas.microsoft.com/office/powerpoint/2010/main" val="272585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寬螢幕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amyqaq1020179@gmail.com</dc:creator>
  <cp:lastModifiedBy>amyqaq1020179@gmail.com</cp:lastModifiedBy>
  <cp:revision>1</cp:revision>
  <dcterms:created xsi:type="dcterms:W3CDTF">2022-12-07T03:08:10Z</dcterms:created>
  <dcterms:modified xsi:type="dcterms:W3CDTF">2022-12-07T03:08:32Z</dcterms:modified>
</cp:coreProperties>
</file>