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28108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51104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78097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64031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83542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5764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03948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59591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90341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015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25801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3154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2049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296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340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28656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35016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2CC20CB-8FCF-4877-8425-6A67C5A62932}" type="datetimeFigureOut">
              <a:rPr lang="es-CL" smtClean="0"/>
              <a:t>25-09-2025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D329A4D-D84A-4746-9A07-5DFDDA224BA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977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90FAA1-B6D5-D918-DD00-B5B048C23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1° Etapa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26601A-A23E-05CD-CB14-0C1ABFDA7B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Nombres: David Villegas, Raúl Rodríguez, Martin Hernández, Francisco Larenas.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5119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7CCA2A-336D-71B5-483C-5536396E3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Mapa de Empatía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0F531D8-57DC-CA56-BFF4-A9421C7E50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837" y="1580050"/>
            <a:ext cx="6777677" cy="4860865"/>
          </a:xfrm>
        </p:spPr>
      </p:pic>
    </p:spTree>
    <p:extLst>
      <p:ext uri="{BB962C8B-B14F-4D97-AF65-F5344CB8AC3E}">
        <p14:creationId xmlns:p14="http://schemas.microsoft.com/office/powerpoint/2010/main" val="2212931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1D45C-CF25-3B6D-62B6-59C7D6618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Entrevista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5820A9B-17DB-1CC1-C7A7-A1BC2768C5C2}"/>
              </a:ext>
            </a:extLst>
          </p:cNvPr>
          <p:cNvSpPr>
            <a:spLocks noGrp="1"/>
          </p:cNvSpPr>
          <p:nvPr>
            <p:ph type="body" sz="half" idx="15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¿Qué es lo que más te complica actualmente al momento de inscribirte a una tutoría?</a:t>
            </a:r>
            <a:endParaRPr lang="es-CL" sz="2000" dirty="0"/>
          </a:p>
        </p:txBody>
      </p:sp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9AB2F5A1-4FDD-C1CA-5A7E-365B9B2308FE}"/>
              </a:ext>
            </a:extLst>
          </p:cNvPr>
          <p:cNvSpPr>
            <a:spLocks noGrp="1"/>
          </p:cNvSpPr>
          <p:nvPr>
            <p:ph type="body" sz="half" idx="16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¿Qué funcionalidades te gustaría que tenga la página para facilitar tu inscripción (recordatorios, calendario, notificaciones, compatibilidad de horarios)?</a:t>
            </a:r>
            <a:endParaRPr lang="es-CL" sz="2000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8BE7CB71-93EB-1651-EDF9-E715CEBB1312}"/>
              </a:ext>
            </a:extLst>
          </p:cNvPr>
          <p:cNvSpPr>
            <a:spLocks noGrp="1"/>
          </p:cNvSpPr>
          <p:nvPr>
            <p:ph type="body" sz="half" idx="17"/>
          </p:nvPr>
        </p:nvSpPr>
        <p:spPr/>
        <p:txBody>
          <a:bodyPr>
            <a:normAutofit/>
          </a:bodyPr>
          <a:lstStyle/>
          <a:p>
            <a:r>
              <a:rPr lang="es-ES" sz="2000" dirty="0"/>
              <a:t>¿Cómo crees que esta plataforma podría motivarte a asistir realmente a las tutorías?</a:t>
            </a:r>
            <a:endParaRPr lang="es-CL" sz="2000" dirty="0"/>
          </a:p>
        </p:txBody>
      </p:sp>
    </p:spTree>
    <p:extLst>
      <p:ext uri="{BB962C8B-B14F-4D97-AF65-F5344CB8AC3E}">
        <p14:creationId xmlns:p14="http://schemas.microsoft.com/office/powerpoint/2010/main" val="815581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D03358-491E-006C-BDB4-98A11079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/>
              <a:t>Storytelling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D87B7C-19F6-6C8E-3697-5B21E1EC3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2901" y="1896792"/>
            <a:ext cx="3300984" cy="576262"/>
          </a:xfrm>
        </p:spPr>
        <p:txBody>
          <a:bodyPr/>
          <a:lstStyle/>
          <a:p>
            <a:r>
              <a:rPr lang="es-ES" dirty="0"/>
              <a:t>Problema</a:t>
            </a:r>
            <a:endParaRPr lang="es-CL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6CA5FA2-237E-2EDD-01B1-50461535A5FE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2901" y="2571750"/>
            <a:ext cx="3300984" cy="3219450"/>
          </a:xfrm>
        </p:spPr>
        <p:txBody>
          <a:bodyPr>
            <a:normAutofit/>
          </a:bodyPr>
          <a:lstStyle/>
          <a:p>
            <a:r>
              <a:rPr lang="es-ES" sz="1800" dirty="0"/>
              <a:t>En la universidad, los estudiantes que necesitan apoyo académico en ciertas asignaturas enfrentan un sistema de inscripción a tutorías poco claro y engorroso. Horarios que no se visualizan bien, cupos que se acaban sin aviso, y falta de confirmación generan frustración y pérdida de tiempo.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A7AD459-ACE8-66FE-4684-F9A75B0EEE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258005" y="1885950"/>
            <a:ext cx="3300984" cy="576262"/>
          </a:xfrm>
        </p:spPr>
        <p:txBody>
          <a:bodyPr/>
          <a:lstStyle/>
          <a:p>
            <a:r>
              <a:rPr lang="es-ES" dirty="0"/>
              <a:t>Usuarios</a:t>
            </a:r>
            <a:endParaRPr lang="es-CL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A4B35D4-CD1E-6C39-F641-7AF1B306F7C0}"/>
              </a:ext>
            </a:extLst>
          </p:cNvPr>
          <p:cNvSpPr>
            <a:spLocks noGrp="1" noChangeArrowheads="1"/>
          </p:cNvSpPr>
          <p:nvPr>
            <p:ph type="body" sz="half" idx="16"/>
          </p:nvPr>
        </p:nvSpPr>
        <p:spPr bwMode="auto">
          <a:xfrm>
            <a:off x="7258005" y="2585126"/>
            <a:ext cx="330098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8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Estudiante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Necesita un sistema sencillo para inscribirse rápido y asegurar su lugar en la tutoría.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CL" altLang="es-CL" sz="180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Profesor/Tutor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Quiere tener visibilidad de cuántos estudiantes asistirán, gestionar horarios y optimizar el tiempo de enseñanza.</a:t>
            </a:r>
          </a:p>
        </p:txBody>
      </p:sp>
    </p:spTree>
    <p:extLst>
      <p:ext uri="{BB962C8B-B14F-4D97-AF65-F5344CB8AC3E}">
        <p14:creationId xmlns:p14="http://schemas.microsoft.com/office/powerpoint/2010/main" val="38376551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zarra">
  <a:themeElements>
    <a:clrScheme name="Pizarr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Pizarr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zarr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TM04033929[[fn=Pizarra]]</Template>
  <TotalTime>38</TotalTime>
  <Words>168</Words>
  <Application>Microsoft Office PowerPoint</Application>
  <PresentationFormat>Panorámica</PresentationFormat>
  <Paragraphs>14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Pizarra</vt:lpstr>
      <vt:lpstr>1° Etapa</vt:lpstr>
      <vt:lpstr>Mapa de Empatía</vt:lpstr>
      <vt:lpstr>Entrevista</vt:lpstr>
      <vt:lpstr>Storytelling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</dc:creator>
  <cp:lastModifiedBy>David</cp:lastModifiedBy>
  <cp:revision>2</cp:revision>
  <dcterms:created xsi:type="dcterms:W3CDTF">2025-09-02T12:37:16Z</dcterms:created>
  <dcterms:modified xsi:type="dcterms:W3CDTF">2025-09-25T20:36:16Z</dcterms:modified>
</cp:coreProperties>
</file>