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73" r:id="rId3"/>
    <p:sldId id="265" r:id="rId4"/>
    <p:sldId id="274" r:id="rId5"/>
    <p:sldId id="276" r:id="rId6"/>
    <p:sldId id="278" r:id="rId7"/>
    <p:sldId id="277" r:id="rId8"/>
    <p:sldId id="266" r:id="rId9"/>
    <p:sldId id="279" r:id="rId10"/>
    <p:sldId id="280" r:id="rId11"/>
    <p:sldId id="28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/>
              <a:t>Parcial  III programación computacional.</a:t>
            </a:r>
            <a:endParaRPr lang="es-SV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91995" y="681228"/>
            <a:ext cx="7315200" cy="5486399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>
                <a:solidFill>
                  <a:schemeClr val="tx1"/>
                </a:solidFill>
              </a:rPr>
              <a:t>Nombre del proyecto: Sistema de registro de computadoras.</a:t>
            </a:r>
            <a:endParaRPr lang="es-SV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chemeClr val="tx1"/>
                </a:solidFill>
              </a:rPr>
              <a:t>     Estudiante: David Alexander Cruz Rivas.</a:t>
            </a:r>
          </a:p>
          <a:p>
            <a:pPr marL="0" indent="0">
              <a:buNone/>
            </a:pPr>
            <a:endParaRPr lang="es-ES" b="1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34" y="1757723"/>
            <a:ext cx="7773355" cy="41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079"/>
    </mc:Choice>
    <mc:Fallback xmlns="">
      <p:transition spd="slow" advTm="1030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89219" y="709561"/>
            <a:ext cx="7315200" cy="5120640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B</a:t>
            </a:r>
            <a:r>
              <a:rPr lang="es-ES" b="1" dirty="0" smtClean="0">
                <a:solidFill>
                  <a:schemeClr val="tx1"/>
                </a:solidFill>
              </a:rPr>
              <a:t>ack </a:t>
            </a:r>
            <a:r>
              <a:rPr lang="es-ES" b="1" dirty="0" err="1" smtClean="0">
                <a:solidFill>
                  <a:schemeClr val="tx1"/>
                </a:solidFill>
              </a:rPr>
              <a:t>end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Componente </a:t>
            </a:r>
            <a:r>
              <a:rPr lang="es-ES" b="1" dirty="0" err="1" smtClean="0">
                <a:solidFill>
                  <a:schemeClr val="tx1"/>
                </a:solidFill>
              </a:rPr>
              <a:t>vue</a:t>
            </a:r>
            <a:r>
              <a:rPr lang="es-ES" b="1" dirty="0" smtClean="0">
                <a:solidFill>
                  <a:schemeClr val="tx1"/>
                </a:solidFill>
              </a:rPr>
              <a:t> “</a:t>
            </a:r>
            <a:r>
              <a:rPr lang="es-ES" b="1" dirty="0" err="1" smtClean="0">
                <a:solidFill>
                  <a:schemeClr val="tx1"/>
                </a:solidFill>
              </a:rPr>
              <a:t>Registro.vue</a:t>
            </a:r>
            <a:r>
              <a:rPr lang="es-ES" b="1" dirty="0" smtClean="0">
                <a:solidFill>
                  <a:schemeClr val="tx1"/>
                </a:solidFill>
              </a:rPr>
              <a:t>” </a:t>
            </a:r>
            <a:r>
              <a:rPr lang="es-ES" dirty="0" smtClean="0">
                <a:solidFill>
                  <a:schemeClr val="tx1"/>
                </a:solidFill>
              </a:rPr>
              <a:t>en este componente se creo la interfaz del usuario los formularios antes mencionados los botones las tablas y los diferentes métodos para guardar eliminar y actualizar.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84" y="2562896"/>
            <a:ext cx="6197516" cy="35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89219" y="709561"/>
            <a:ext cx="7315200" cy="5120640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B</a:t>
            </a:r>
            <a:r>
              <a:rPr lang="es-ES" b="1" dirty="0" smtClean="0">
                <a:solidFill>
                  <a:schemeClr val="tx1"/>
                </a:solidFill>
              </a:rPr>
              <a:t>ack </a:t>
            </a:r>
            <a:r>
              <a:rPr lang="es-ES" b="1" dirty="0" err="1" smtClean="0">
                <a:solidFill>
                  <a:schemeClr val="tx1"/>
                </a:solidFill>
              </a:rPr>
              <a:t>end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Migraciones </a:t>
            </a:r>
            <a:r>
              <a:rPr lang="es-ES" dirty="0" smtClean="0">
                <a:solidFill>
                  <a:schemeClr val="tx1"/>
                </a:solidFill>
              </a:rPr>
              <a:t>aquí se agregaron las diferentes migraciones de la base de datos </a:t>
            </a:r>
            <a:r>
              <a:rPr lang="es-ES" dirty="0" err="1" smtClean="0">
                <a:solidFill>
                  <a:schemeClr val="tx1"/>
                </a:solidFill>
              </a:rPr>
              <a:t>dpparcial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11" y="2160028"/>
            <a:ext cx="608365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Parcial  III programación computacional.</a:t>
            </a:r>
            <a:r>
              <a:rPr lang="es-ES" b="1" dirty="0">
                <a:solidFill>
                  <a:schemeClr val="tx1"/>
                </a:solidFill>
              </a:rPr>
              <a:t/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800" b="1" dirty="0" smtClean="0"/>
              <a:t>FIN.</a:t>
            </a:r>
            <a:endParaRPr lang="es-SV" sz="8800" b="1" dirty="0"/>
          </a:p>
        </p:txBody>
      </p:sp>
    </p:spTree>
    <p:extLst>
      <p:ext uri="{BB962C8B-B14F-4D97-AF65-F5344CB8AC3E}">
        <p14:creationId xmlns:p14="http://schemas.microsoft.com/office/powerpoint/2010/main" val="11859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"/>
    </mc:Choice>
    <mc:Fallback xmlns="">
      <p:transition spd="slow" advTm="72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1007927"/>
            <a:ext cx="3052293" cy="4601183"/>
          </a:xfrm>
        </p:spPr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8964" y="1123837"/>
            <a:ext cx="7315200" cy="5752928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 smtClean="0"/>
              <a:t>Descripción del proyecto.</a:t>
            </a:r>
            <a:endParaRPr lang="es-ES" sz="2800" b="1" dirty="0" smtClean="0"/>
          </a:p>
          <a:p>
            <a:r>
              <a:rPr lang="es-ES" sz="2800" dirty="0" smtClean="0"/>
              <a:t>El proyecto consiste en llevar un registro detallado y organizado de las computadoras que la empresa REPCOM ha adquirido ha adquirido la información que se almacena en el sitio web es el nombre, modelo y precio de las computadoras.</a:t>
            </a:r>
            <a:endParaRPr lang="es-ES" sz="2800" dirty="0" smtClean="0"/>
          </a:p>
          <a:p>
            <a:pPr marL="0" indent="0">
              <a:buNone/>
            </a:pP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674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Parcial  III programación computacional.</a:t>
            </a:r>
            <a:r>
              <a:rPr lang="es-ES" sz="2800" b="1" dirty="0" smtClean="0"/>
              <a:t/>
            </a:r>
            <a:br>
              <a:rPr lang="es-ES" sz="2800" b="1" dirty="0" smtClean="0"/>
            </a:br>
            <a:endParaRPr lang="es-SV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65431" y="1719690"/>
            <a:ext cx="7191459" cy="400533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s-ES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E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ES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sz="11200" b="1" dirty="0" smtClean="0">
                <a:solidFill>
                  <a:schemeClr val="tx1"/>
                </a:solidFill>
              </a:rPr>
              <a:t>Requerimientos del sitio web.</a:t>
            </a:r>
            <a:endParaRPr lang="es-SV" sz="1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SV" sz="112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1200" dirty="0">
                <a:solidFill>
                  <a:schemeClr val="tx1"/>
                </a:solidFill>
              </a:rPr>
              <a:t>E</a:t>
            </a:r>
            <a:r>
              <a:rPr lang="es-ES" sz="11200" dirty="0" smtClean="0">
                <a:solidFill>
                  <a:schemeClr val="tx1"/>
                </a:solidFill>
              </a:rPr>
              <a:t>l sitio web debe almacenar el nombre, modelo y precio de las computadoras. 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12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1200" dirty="0" smtClean="0">
                <a:solidFill>
                  <a:schemeClr val="tx1"/>
                </a:solidFill>
              </a:rPr>
              <a:t>El sitio web debe permitir Guardar, modificar y eliminar un registro.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1200" dirty="0" smtClean="0">
                <a:solidFill>
                  <a:schemeClr val="tx1"/>
                </a:solidFill>
              </a:rPr>
              <a:t>La información debe ser almacenada en una base de datos donde se debe garantizar la disponibilidad, seguridad e integridad de los registros.</a:t>
            </a:r>
          </a:p>
          <a:p>
            <a:pPr marL="0" indent="0">
              <a:buNone/>
            </a:pPr>
            <a:endParaRPr lang="es-ES" sz="8000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722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38"/>
    </mc:Choice>
    <mc:Fallback xmlns="">
      <p:transition spd="slow" advTm="7023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3663" y="283334"/>
            <a:ext cx="7315200" cy="4207463"/>
          </a:xfrm>
        </p:spPr>
        <p:txBody>
          <a:bodyPr/>
          <a:lstStyle/>
          <a:p>
            <a:r>
              <a:rPr lang="es-SV" sz="2800" b="1" dirty="0"/>
              <a:t>Front-</a:t>
            </a:r>
            <a:r>
              <a:rPr lang="es-SV" sz="2800" b="1" dirty="0" err="1"/>
              <a:t>end</a:t>
            </a:r>
            <a:r>
              <a:rPr lang="es-ES" sz="2800" b="1" dirty="0" smtClean="0"/>
              <a:t>.</a:t>
            </a:r>
          </a:p>
          <a:p>
            <a:pPr marL="0" indent="0">
              <a:buNone/>
            </a:pPr>
            <a:endParaRPr lang="es-ES" sz="2800" b="1" dirty="0" smtClean="0"/>
          </a:p>
          <a:p>
            <a:pPr marL="0" indent="0">
              <a:buNone/>
            </a:pPr>
            <a:endParaRPr lang="es-SV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SV" dirty="0" smtClean="0"/>
          </a:p>
          <a:p>
            <a:endParaRPr lang="es-SV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587" y="1334977"/>
            <a:ext cx="7722227" cy="41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3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98812" y="682579"/>
            <a:ext cx="7315200" cy="1159100"/>
          </a:xfrm>
        </p:spPr>
        <p:txBody>
          <a:bodyPr>
            <a:normAutofit fontScale="25000" lnSpcReduction="20000"/>
          </a:bodyPr>
          <a:lstStyle/>
          <a:p>
            <a:r>
              <a:rPr lang="es-SV" sz="7200" b="1" dirty="0"/>
              <a:t>Front-</a:t>
            </a:r>
            <a:r>
              <a:rPr lang="es-SV" sz="7200" b="1" dirty="0" err="1"/>
              <a:t>end</a:t>
            </a:r>
            <a:r>
              <a:rPr lang="es-ES" sz="7200" b="1" dirty="0" smtClean="0"/>
              <a:t>. </a:t>
            </a:r>
          </a:p>
          <a:p>
            <a:r>
              <a:rPr lang="es-ES" sz="7200" b="1" dirty="0" smtClean="0"/>
              <a:t>Formulario de Registro: </a:t>
            </a:r>
            <a:r>
              <a:rPr lang="es-ES" sz="7200" dirty="0" smtClean="0"/>
              <a:t>El sitio cuenta con un formulario el cual permite ingresar los registros de acuerdo a la información solicitada.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99" y="1733549"/>
            <a:ext cx="4913827" cy="42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1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98812" y="682579"/>
            <a:ext cx="7315200" cy="1159100"/>
          </a:xfrm>
        </p:spPr>
        <p:txBody>
          <a:bodyPr>
            <a:normAutofit fontScale="25000" lnSpcReduction="20000"/>
          </a:bodyPr>
          <a:lstStyle/>
          <a:p>
            <a:r>
              <a:rPr lang="es-SV" sz="7200" b="1" dirty="0"/>
              <a:t>Front-</a:t>
            </a:r>
            <a:r>
              <a:rPr lang="es-SV" sz="7200" b="1" dirty="0" err="1"/>
              <a:t>end</a:t>
            </a:r>
            <a:r>
              <a:rPr lang="es-ES" sz="7200" b="1" dirty="0" smtClean="0"/>
              <a:t>. </a:t>
            </a:r>
          </a:p>
          <a:p>
            <a:r>
              <a:rPr lang="es-ES" sz="7200" b="1" dirty="0" smtClean="0"/>
              <a:t>Listado de computadoras: </a:t>
            </a:r>
            <a:r>
              <a:rPr lang="es-ES" sz="7200" dirty="0" smtClean="0"/>
              <a:t>Una vez ingresado los registro el usuario puede visualizarlos en la parte superior del sitios, los datos están organizados en una tabla donde se muestra el nombre, modelo y precio de las computadoras.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46" y="1841679"/>
            <a:ext cx="6537772" cy="42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98812" y="682579"/>
            <a:ext cx="7315200" cy="1159100"/>
          </a:xfrm>
        </p:spPr>
        <p:txBody>
          <a:bodyPr>
            <a:normAutofit fontScale="25000" lnSpcReduction="20000"/>
          </a:bodyPr>
          <a:lstStyle/>
          <a:p>
            <a:r>
              <a:rPr lang="es-SV" sz="7200" b="1" dirty="0"/>
              <a:t>Front-</a:t>
            </a:r>
            <a:r>
              <a:rPr lang="es-SV" sz="7200" b="1" dirty="0" err="1"/>
              <a:t>end</a:t>
            </a:r>
            <a:r>
              <a:rPr lang="es-ES" sz="7200" b="1" dirty="0" smtClean="0"/>
              <a:t>. </a:t>
            </a:r>
          </a:p>
          <a:p>
            <a:r>
              <a:rPr lang="es-ES" sz="7200" b="1" dirty="0" smtClean="0"/>
              <a:t>Opción borra y actualizar registro: </a:t>
            </a:r>
            <a:r>
              <a:rPr lang="es-ES" sz="7200" dirty="0" smtClean="0"/>
              <a:t>Al lado izquierdo de la tabla se encuentran los botones que permiten borrar o actualizar cada registro.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08" y="2043246"/>
            <a:ext cx="2932627" cy="39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89219" y="709561"/>
            <a:ext cx="7315200" cy="5120640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B</a:t>
            </a:r>
            <a:r>
              <a:rPr lang="es-ES" b="1" dirty="0" smtClean="0">
                <a:solidFill>
                  <a:schemeClr val="tx1"/>
                </a:solidFill>
              </a:rPr>
              <a:t>ack </a:t>
            </a:r>
            <a:r>
              <a:rPr lang="es-ES" b="1" dirty="0" err="1" smtClean="0">
                <a:solidFill>
                  <a:schemeClr val="tx1"/>
                </a:solidFill>
              </a:rPr>
              <a:t>end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Archivo .</a:t>
            </a:r>
            <a:r>
              <a:rPr lang="es-ES" b="1" dirty="0" err="1" smtClean="0">
                <a:solidFill>
                  <a:schemeClr val="tx1"/>
                </a:solidFill>
              </a:rPr>
              <a:t>env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dirty="0" smtClean="0"/>
              <a:t>carga </a:t>
            </a:r>
            <a:r>
              <a:rPr lang="es-ES" dirty="0"/>
              <a:t>las variables de configuración o entorno </a:t>
            </a:r>
            <a:r>
              <a:rPr lang="es-ES" dirty="0" smtClean="0"/>
              <a:t>aquí se agrega el nombre de la </a:t>
            </a:r>
            <a:r>
              <a:rPr lang="es-ES" dirty="0"/>
              <a:t>b</a:t>
            </a:r>
            <a:r>
              <a:rPr lang="es-ES" dirty="0" smtClean="0"/>
              <a:t>ase de datos, el puerto, el usuario y la contraseña del usuario de nuestra base de datos.</a:t>
            </a:r>
            <a:endParaRPr lang="es-E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57" y="2189409"/>
            <a:ext cx="3821063" cy="39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Parcial  III programación computacional.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89219" y="709561"/>
            <a:ext cx="7315200" cy="5120640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B</a:t>
            </a:r>
            <a:r>
              <a:rPr lang="es-ES" b="1" dirty="0" smtClean="0">
                <a:solidFill>
                  <a:schemeClr val="tx1"/>
                </a:solidFill>
              </a:rPr>
              <a:t>ack </a:t>
            </a:r>
            <a:r>
              <a:rPr lang="es-ES" b="1" dirty="0" err="1" smtClean="0">
                <a:solidFill>
                  <a:schemeClr val="tx1"/>
                </a:solidFill>
              </a:rPr>
              <a:t>end</a:t>
            </a:r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Rutas </a:t>
            </a:r>
            <a:r>
              <a:rPr lang="es-ES" dirty="0"/>
              <a:t>se </a:t>
            </a:r>
            <a:r>
              <a:rPr lang="es-ES" dirty="0" smtClean="0"/>
              <a:t>encargan de manejar el </a:t>
            </a:r>
            <a:r>
              <a:rPr lang="es-ES" dirty="0"/>
              <a:t>flujo de solicitudes y respuestas, desde y hacia el cliente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15" y="2172861"/>
            <a:ext cx="6281336" cy="36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830</TotalTime>
  <Words>359</Words>
  <Application>Microsoft Office PowerPoint</Application>
  <PresentationFormat>Panorámica</PresentationFormat>
  <Paragraphs>91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Marco</vt:lpstr>
      <vt:lpstr>Parcial  III programación computacional.</vt:lpstr>
      <vt:lpstr>Parcial  III programación computacional.</vt:lpstr>
      <vt:lpstr>Parcial  III programación computacional. </vt:lpstr>
      <vt:lpstr>Parcial  III programación computacional.</vt:lpstr>
      <vt:lpstr>Parcial  III programación computacional.</vt:lpstr>
      <vt:lpstr>Parcial  III programación computacional.</vt:lpstr>
      <vt:lpstr>Parcial  III programación computacional.</vt:lpstr>
      <vt:lpstr>Parcial  III programación computacional.</vt:lpstr>
      <vt:lpstr>Parcial  III programación computacional.</vt:lpstr>
      <vt:lpstr>Parcial  III programación computacional.</vt:lpstr>
      <vt:lpstr>Parcial  III programación computacional.</vt:lpstr>
      <vt:lpstr>Parcial  III programación computacional.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david1009cr@gmail.com</dc:creator>
  <cp:lastModifiedBy>david1009cr@gmail.com</cp:lastModifiedBy>
  <cp:revision>35</cp:revision>
  <dcterms:created xsi:type="dcterms:W3CDTF">2020-09-19T15:41:18Z</dcterms:created>
  <dcterms:modified xsi:type="dcterms:W3CDTF">2021-06-14T04:45:28Z</dcterms:modified>
</cp:coreProperties>
</file>