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2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0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9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84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5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9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6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7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69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39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1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3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88E2-7EF2-4793-BB5C-493EEB29A5A2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4B26-EB87-47EB-9A68-EE922D6A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1670"/>
            <a:ext cx="9144000" cy="2437330"/>
          </a:xfrm>
        </p:spPr>
        <p:txBody>
          <a:bodyPr>
            <a:normAutofit fontScale="90000"/>
          </a:bodyPr>
          <a:lstStyle/>
          <a:p>
            <a:r>
              <a:rPr lang="en-US" dirty="0"/>
              <a:t>Web of Linked Data and Semantic Web</a:t>
            </a:r>
            <a:br>
              <a:rPr lang="en-U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36C90-B9A0-42E9-88AD-C3BABB91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617" y="490775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/>
              <a:t>Rubén Gómez Hidalgo</a:t>
            </a:r>
          </a:p>
          <a:p>
            <a:pPr algn="r"/>
            <a:r>
              <a:rPr lang="es-ES" dirty="0"/>
              <a:t>Javier Morís Miranda</a:t>
            </a:r>
          </a:p>
          <a:p>
            <a:pPr algn="r"/>
            <a:r>
              <a:rPr lang="es-ES" dirty="0"/>
              <a:t>Lorenzo Gómez Vélez</a:t>
            </a:r>
          </a:p>
          <a:p>
            <a:pPr algn="r"/>
            <a:r>
              <a:rPr lang="es-ES" dirty="0"/>
              <a:t>Juan Carlos García Gines </a:t>
            </a:r>
          </a:p>
          <a:p>
            <a:pPr algn="r"/>
            <a:r>
              <a:rPr lang="es-ES" dirty="0"/>
              <a:t>Grupo 6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C98E2C-A5B7-4E79-BD8F-41152C6BD79D}"/>
              </a:ext>
            </a:extLst>
          </p:cNvPr>
          <p:cNvSpPr txBox="1">
            <a:spLocks/>
          </p:cNvSpPr>
          <p:nvPr/>
        </p:nvSpPr>
        <p:spPr>
          <a:xfrm>
            <a:off x="3664226" y="3171566"/>
            <a:ext cx="4863548" cy="996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Wifi Point Madrid</a:t>
            </a:r>
          </a:p>
        </p:txBody>
      </p:sp>
    </p:spTree>
    <p:extLst>
      <p:ext uri="{BB962C8B-B14F-4D97-AF65-F5344CB8AC3E}">
        <p14:creationId xmlns:p14="http://schemas.microsoft.com/office/powerpoint/2010/main" val="32027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1D82-BF4A-4348-B8DD-629C5131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s-ES" dirty="0"/>
              <a:t>Búsqueda y selección del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F06681-92CC-4B62-8773-8FF2E3E3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18" y="2455640"/>
            <a:ext cx="8431094" cy="37782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38E3EB-3756-43A6-8B65-6A07664E8AAC}"/>
              </a:ext>
            </a:extLst>
          </p:cNvPr>
          <p:cNvSpPr txBox="1"/>
          <p:nvPr/>
        </p:nvSpPr>
        <p:spPr>
          <a:xfrm>
            <a:off x="3684104" y="1682162"/>
            <a:ext cx="74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Instalaciones con puntos wifi gratuitos en Madrid</a:t>
            </a:r>
          </a:p>
        </p:txBody>
      </p:sp>
    </p:spTree>
    <p:extLst>
      <p:ext uri="{BB962C8B-B14F-4D97-AF65-F5344CB8AC3E}">
        <p14:creationId xmlns:p14="http://schemas.microsoft.com/office/powerpoint/2010/main" val="25733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65A2-9D99-4769-B3B6-46D8B4E8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</a:t>
            </a:r>
            <a:r>
              <a:rPr lang="es-ES" dirty="0" err="1"/>
              <a:t>dataset</a:t>
            </a:r>
            <a:r>
              <a:rPr lang="es-ES" dirty="0"/>
              <a:t> seleccionado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24480-BF30-429D-B3CE-CE00726D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Licencia de los datos</a:t>
            </a:r>
          </a:p>
          <a:p>
            <a:pPr marL="457200" lvl="1" indent="0">
              <a:buNone/>
            </a:pPr>
            <a:r>
              <a:rPr lang="es-ES" sz="2600" dirty="0"/>
              <a:t>reutilización de los documentos para fines comerciales y no comerciales</a:t>
            </a:r>
          </a:p>
          <a:p>
            <a:pPr marL="457200" lvl="1" indent="0">
              <a:buNone/>
            </a:pPr>
            <a:endParaRPr lang="es-ES" sz="2600" dirty="0"/>
          </a:p>
          <a:p>
            <a:pPr marL="457200" lvl="1" indent="0">
              <a:buNone/>
            </a:pPr>
            <a:r>
              <a:rPr lang="es-ES" sz="2600" dirty="0"/>
              <a:t>el uso de documentos que obran en poder del Ayuntamiento de Madrid</a:t>
            </a:r>
          </a:p>
          <a:p>
            <a:pPr marL="457200" lvl="1" indent="0">
              <a:buNone/>
            </a:pPr>
            <a:endParaRPr lang="es-ES" sz="2600" dirty="0"/>
          </a:p>
          <a:p>
            <a:pPr marL="457200" lvl="1" indent="0">
              <a:buNone/>
            </a:pP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61868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308AF-2415-412A-AD5D-C2A54C3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la ontología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6C0C0-5E84-4C1E-AAC9-B61C5E9A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Protégé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0C848-3433-4BC8-B83E-A1B5E13F3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16" y="4022411"/>
            <a:ext cx="4810796" cy="1209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F9CECE-1EBB-4388-8111-E0D882A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47" y="2920196"/>
            <a:ext cx="487748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FB9E-5085-4D26-A27D-6AEBDE21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Tratamiento de datos</a:t>
            </a:r>
            <a:br>
              <a:rPr lang="es-ES" dirty="0"/>
            </a:br>
            <a:r>
              <a:rPr lang="es-ES" b="1" dirty="0" err="1"/>
              <a:t>OpenRefine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A3C63-AEDB-42DF-B51B-EC0112D4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745" y="2607733"/>
            <a:ext cx="4737277" cy="3777622"/>
          </a:xfrm>
        </p:spPr>
        <p:txBody>
          <a:bodyPr>
            <a:normAutofit/>
          </a:bodyPr>
          <a:lstStyle/>
          <a:p>
            <a:r>
              <a:rPr lang="es-ES" sz="2800" dirty="0"/>
              <a:t>Análisis de los datos del CSV seleccionado</a:t>
            </a:r>
          </a:p>
          <a:p>
            <a:r>
              <a:rPr lang="es-ES" sz="2800" dirty="0"/>
              <a:t>Eliminación de datos</a:t>
            </a:r>
          </a:p>
          <a:p>
            <a:r>
              <a:rPr lang="es-ES" sz="2800" dirty="0"/>
              <a:t>Modificación de datos</a:t>
            </a:r>
          </a:p>
          <a:p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A3B84-0CC2-C845-A370-36B4CC48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2030181"/>
            <a:ext cx="3998912" cy="44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F4D45-8894-48CB-A7D6-C250C433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Enlazado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A154-8D39-4589-BE09-19254036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80" y="2586009"/>
            <a:ext cx="4349742" cy="3777622"/>
          </a:xfrm>
        </p:spPr>
        <p:txBody>
          <a:bodyPr>
            <a:normAutofit/>
          </a:bodyPr>
          <a:lstStyle/>
          <a:p>
            <a:r>
              <a:rPr lang="es-ES" sz="2800" dirty="0"/>
              <a:t>Enlazar datos con otro </a:t>
            </a:r>
            <a:r>
              <a:rPr lang="es-ES" sz="2800" dirty="0" err="1"/>
              <a:t>datasets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Wikidata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142736-3020-E44D-805E-C4CB9458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95" y="2170462"/>
            <a:ext cx="6039143" cy="39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B0ECA-DDFC-2F4D-9D2F-E2323B5C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Aplicación: Wifi Point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5DD382-147C-984D-80EA-D4B3E31E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5" y="2133600"/>
            <a:ext cx="8534796" cy="3778250"/>
          </a:xfrm>
        </p:spPr>
      </p:pic>
    </p:spTree>
    <p:extLst>
      <p:ext uri="{BB962C8B-B14F-4D97-AF65-F5344CB8AC3E}">
        <p14:creationId xmlns:p14="http://schemas.microsoft.com/office/powerpoint/2010/main" val="384798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A280E-2BDA-1A42-BF65-3560BCE8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896B09-7A12-4A43-B273-D2193597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64" y="1433864"/>
            <a:ext cx="9943279" cy="4631656"/>
          </a:xfr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568D88BD-EF00-4D04-BF7D-5D9239C138B8}"/>
              </a:ext>
            </a:extLst>
          </p:cNvPr>
          <p:cNvSpPr/>
          <p:nvPr/>
        </p:nvSpPr>
        <p:spPr>
          <a:xfrm rot="5400000">
            <a:off x="4395682" y="2658975"/>
            <a:ext cx="900545" cy="1280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92A4E0-AA64-46C0-963A-09774AFCD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64" y="1442337"/>
            <a:ext cx="9943279" cy="46231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39D6FF0-E50C-426F-8252-437E951CE83C}"/>
              </a:ext>
            </a:extLst>
          </p:cNvPr>
          <p:cNvSpPr/>
          <p:nvPr/>
        </p:nvSpPr>
        <p:spPr>
          <a:xfrm>
            <a:off x="2011680" y="3749693"/>
            <a:ext cx="2193829" cy="2279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3FE9EE-DEE4-4A1B-A738-2E0376A6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31" y="1442337"/>
            <a:ext cx="10209212" cy="47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F1B9-1395-4EF8-824A-3F89859E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E9381-812F-4DE6-A0DB-1233C55D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Trabajo en equipo</a:t>
            </a:r>
          </a:p>
          <a:p>
            <a:endParaRPr lang="es-ES" sz="2800" dirty="0"/>
          </a:p>
          <a:p>
            <a:r>
              <a:rPr lang="es-ES" sz="2800" dirty="0"/>
              <a:t>Dificultades con ciertos programas</a:t>
            </a:r>
          </a:p>
          <a:p>
            <a:endParaRPr lang="es-ES" sz="2800" dirty="0"/>
          </a:p>
          <a:p>
            <a:r>
              <a:rPr lang="es-ES" sz="2800" dirty="0" err="1"/>
              <a:t>Linked</a:t>
            </a:r>
            <a:r>
              <a:rPr lang="es-ES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9792724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112</Words>
  <Application>Microsoft Macintosh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Web of Linked Data and Semantic Web </vt:lpstr>
      <vt:lpstr>Búsqueda y selección del dataset</vt:lpstr>
      <vt:lpstr>Análisis del dataset seleccionado</vt:lpstr>
      <vt:lpstr>Creación de la ontología</vt:lpstr>
      <vt:lpstr>Tratamiento de datos OpenRefine</vt:lpstr>
      <vt:lpstr>Enlazado de datos</vt:lpstr>
      <vt:lpstr>Aplicación: Wifi Point Madrid</vt:lpstr>
      <vt:lpstr>Presentación de PowerPoint</vt:lpstr>
      <vt:lpstr>Conclusiones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Linked Data and Semantic Web </dc:title>
  <dc:creator>ruben.gomez.hidalgo@alumnos.upm.es</dc:creator>
  <cp:lastModifiedBy>ruben.gomez.hidalgo@alumnos.upm.es</cp:lastModifiedBy>
  <cp:revision>17</cp:revision>
  <dcterms:created xsi:type="dcterms:W3CDTF">2018-12-09T10:16:07Z</dcterms:created>
  <dcterms:modified xsi:type="dcterms:W3CDTF">2018-12-13T08:20:28Z</dcterms:modified>
</cp:coreProperties>
</file>